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Lst>
  <p:notesMasterIdLst>
    <p:notesMasterId r:id="rId37"/>
  </p:notesMasterIdLst>
  <p:sldIdLst>
    <p:sldId id="329" r:id="rId3"/>
    <p:sldId id="343" r:id="rId4"/>
    <p:sldId id="342" r:id="rId5"/>
    <p:sldId id="315" r:id="rId6"/>
    <p:sldId id="374" r:id="rId7"/>
    <p:sldId id="309" r:id="rId8"/>
    <p:sldId id="373" r:id="rId9"/>
    <p:sldId id="260" r:id="rId10"/>
    <p:sldId id="338" r:id="rId11"/>
    <p:sldId id="359" r:id="rId12"/>
    <p:sldId id="375" r:id="rId13"/>
    <p:sldId id="358" r:id="rId14"/>
    <p:sldId id="376" r:id="rId15"/>
    <p:sldId id="377" r:id="rId16"/>
    <p:sldId id="378" r:id="rId17"/>
    <p:sldId id="380" r:id="rId18"/>
    <p:sldId id="381" r:id="rId19"/>
    <p:sldId id="379" r:id="rId20"/>
    <p:sldId id="382" r:id="rId21"/>
    <p:sldId id="383" r:id="rId22"/>
    <p:sldId id="384" r:id="rId23"/>
    <p:sldId id="387" r:id="rId24"/>
    <p:sldId id="393" r:id="rId25"/>
    <p:sldId id="388" r:id="rId26"/>
    <p:sldId id="392" r:id="rId27"/>
    <p:sldId id="391" r:id="rId28"/>
    <p:sldId id="389" r:id="rId29"/>
    <p:sldId id="390" r:id="rId30"/>
    <p:sldId id="385" r:id="rId31"/>
    <p:sldId id="394" r:id="rId32"/>
    <p:sldId id="386" r:id="rId33"/>
    <p:sldId id="396" r:id="rId34"/>
    <p:sldId id="395" r:id="rId35"/>
    <p:sldId id="33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5" autoAdjust="0"/>
    <p:restoredTop sz="93979" autoAdjust="0"/>
  </p:normalViewPr>
  <p:slideViewPr>
    <p:cSldViewPr snapToGrid="0" showGuides="1">
      <p:cViewPr varScale="1">
        <p:scale>
          <a:sx n="66" d="100"/>
          <a:sy n="66" d="100"/>
        </p:scale>
        <p:origin x="644"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_rels/data10.xml.rels><?xml version="1.0" encoding="UTF-8" standalone="yes"?>
<Relationships xmlns="http://schemas.openxmlformats.org/package/2006/relationships"><Relationship Id="rId1" Type="http://schemas.openxmlformats.org/officeDocument/2006/relationships/image" Target="../media/image27.png"/></Relationships>
</file>

<file path=ppt/diagrams/_rels/data11.xml.rels><?xml version="1.0" encoding="UTF-8" standalone="yes"?>
<Relationships xmlns="http://schemas.openxmlformats.org/package/2006/relationships"><Relationship Id="rId1" Type="http://schemas.openxmlformats.org/officeDocument/2006/relationships/image" Target="../media/image27.png"/></Relationships>
</file>

<file path=ppt/diagrams/_rels/data12.xml.rels><?xml version="1.0" encoding="UTF-8" standalone="yes"?>
<Relationships xmlns="http://schemas.openxmlformats.org/package/2006/relationships"><Relationship Id="rId1" Type="http://schemas.openxmlformats.org/officeDocument/2006/relationships/image" Target="../media/image27.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27.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27.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2A73F5-D77E-4442-BDFB-473AA5C28D42}" type="doc">
      <dgm:prSet loTypeId="urn:microsoft.com/office/officeart/2005/8/layout/vList2" loCatId="list" qsTypeId="urn:microsoft.com/office/officeart/2005/8/quickstyle/3d3" qsCatId="3D" csTypeId="urn:microsoft.com/office/officeart/2005/8/colors/accent1_1" csCatId="accent1"/>
      <dgm:spPr/>
      <dgm:t>
        <a:bodyPr/>
        <a:lstStyle/>
        <a:p>
          <a:endParaRPr lang="ru-RU"/>
        </a:p>
      </dgm:t>
    </dgm:pt>
    <dgm:pt modelId="{783C52FE-F0CF-4A1B-BD49-7532E5BF8E26}">
      <dgm:prSet/>
      <dgm:spPr/>
      <dgm:t>
        <a:bodyPr/>
        <a:lstStyle/>
        <a:p>
          <a:pPr rtl="0"/>
          <a:r>
            <a:rPr lang="uk-UA" dirty="0" smtClean="0"/>
            <a:t>Шприци були винайдені задовго до підшкірних голок. їх витоки знаходяться в грецькій і римській літературі. Прості поршневі шприци для доставки мазей і кремів для медичного використання були описані Галеном (129-200 рр. н. е.), а єгиптянин Амар бін алі аль-Мавсілі повідомив про використання скляних трубок для відсмоктування для видалення катаракти приблизно з 900 р. н.</a:t>
          </a:r>
          <a:endParaRPr lang="uk-UA" dirty="0"/>
        </a:p>
      </dgm:t>
    </dgm:pt>
    <dgm:pt modelId="{2CF5AB4A-1634-46AE-8FF8-B489A689A4B1}" type="parTrans" cxnId="{90318D10-4DDB-4A82-80EE-11E7D0AC98C1}">
      <dgm:prSet/>
      <dgm:spPr/>
      <dgm:t>
        <a:bodyPr/>
        <a:lstStyle/>
        <a:p>
          <a:endParaRPr lang="ru-RU"/>
        </a:p>
      </dgm:t>
    </dgm:pt>
    <dgm:pt modelId="{AEF0B409-173B-4BF5-AAFE-07C0254C0BE5}" type="sibTrans" cxnId="{90318D10-4DDB-4A82-80EE-11E7D0AC98C1}">
      <dgm:prSet/>
      <dgm:spPr/>
      <dgm:t>
        <a:bodyPr/>
        <a:lstStyle/>
        <a:p>
          <a:endParaRPr lang="ru-RU"/>
        </a:p>
      </dgm:t>
    </dgm:pt>
    <dgm:pt modelId="{81E228E0-0B4A-42CE-B702-546E7517D013}" type="pres">
      <dgm:prSet presAssocID="{A82A73F5-D77E-4442-BDFB-473AA5C28D42}" presName="linear" presStyleCnt="0">
        <dgm:presLayoutVars>
          <dgm:animLvl val="lvl"/>
          <dgm:resizeHandles val="exact"/>
        </dgm:presLayoutVars>
      </dgm:prSet>
      <dgm:spPr/>
      <dgm:t>
        <a:bodyPr/>
        <a:lstStyle/>
        <a:p>
          <a:endParaRPr lang="ru-RU"/>
        </a:p>
      </dgm:t>
    </dgm:pt>
    <dgm:pt modelId="{74063E18-391C-43DC-820B-90F332C24858}" type="pres">
      <dgm:prSet presAssocID="{783C52FE-F0CF-4A1B-BD49-7532E5BF8E26}" presName="parentText" presStyleLbl="node1" presStyleIdx="0" presStyleCnt="1">
        <dgm:presLayoutVars>
          <dgm:chMax val="0"/>
          <dgm:bulletEnabled val="1"/>
        </dgm:presLayoutVars>
      </dgm:prSet>
      <dgm:spPr/>
      <dgm:t>
        <a:bodyPr/>
        <a:lstStyle/>
        <a:p>
          <a:endParaRPr lang="ru-RU"/>
        </a:p>
      </dgm:t>
    </dgm:pt>
  </dgm:ptLst>
  <dgm:cxnLst>
    <dgm:cxn modelId="{DC4D0E2E-D462-4371-BF10-C444105C612D}" type="presOf" srcId="{A82A73F5-D77E-4442-BDFB-473AA5C28D42}" destId="{81E228E0-0B4A-42CE-B702-546E7517D013}" srcOrd="0" destOrd="0" presId="urn:microsoft.com/office/officeart/2005/8/layout/vList2"/>
    <dgm:cxn modelId="{90318D10-4DDB-4A82-80EE-11E7D0AC98C1}" srcId="{A82A73F5-D77E-4442-BDFB-473AA5C28D42}" destId="{783C52FE-F0CF-4A1B-BD49-7532E5BF8E26}" srcOrd="0" destOrd="0" parTransId="{2CF5AB4A-1634-46AE-8FF8-B489A689A4B1}" sibTransId="{AEF0B409-173B-4BF5-AAFE-07C0254C0BE5}"/>
    <dgm:cxn modelId="{7B47AF05-3776-472E-BC49-E1A1B4E73A7D}" type="presOf" srcId="{783C52FE-F0CF-4A1B-BD49-7532E5BF8E26}" destId="{74063E18-391C-43DC-820B-90F332C24858}" srcOrd="0" destOrd="0" presId="urn:microsoft.com/office/officeart/2005/8/layout/vList2"/>
    <dgm:cxn modelId="{7B1A8DFC-5F2C-4262-9774-15FDC057EA92}" type="presParOf" srcId="{81E228E0-0B4A-42CE-B702-546E7517D013}" destId="{74063E18-391C-43DC-820B-90F332C2485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E8F863-11A5-48C9-B3F8-0BEE58E97BC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0C175E85-92E1-4DE6-AB34-341A0C92326C}">
      <dgm:prSet/>
      <dgm:spPr/>
      <dgm:t>
        <a:bodyPr/>
        <a:lstStyle/>
        <a:p>
          <a:pPr rtl="0"/>
          <a:r>
            <a:rPr lang="uk-UA" dirty="0" smtClean="0"/>
            <a:t>історія такого інструмента, як шприц, налічує тисячі років, адже першим його прототипом був ще винахід Гіппократа. Той найперший шприц був трубкою, до одного кінця якої прикріплювався сечовий міхур свині. За конструкцією такий прилад більше нагадував клізму. На шкірі хворого робили надріз, куди швидко вставляли трубку та вприскували речовину. Незважаючи на подібні досліди, які проводилися різними вченими ще з давніх часів, шприц у сучасному розумінні був винайдений лише в </a:t>
          </a:r>
          <a:r>
            <a:rPr lang="uk-UA" dirty="0" smtClean="0">
              <a:solidFill>
                <a:srgbClr val="C00000"/>
              </a:solidFill>
            </a:rPr>
            <a:t>1853 році</a:t>
          </a:r>
          <a:endParaRPr lang="uk-UA" dirty="0">
            <a:solidFill>
              <a:srgbClr val="C00000"/>
            </a:solidFill>
          </a:endParaRPr>
        </a:p>
      </dgm:t>
    </dgm:pt>
    <dgm:pt modelId="{8093552F-713E-4D32-BE69-2353330E61DB}" type="parTrans" cxnId="{D927045A-9E50-4F27-B7DC-8E2EFA893828}">
      <dgm:prSet/>
      <dgm:spPr/>
      <dgm:t>
        <a:bodyPr/>
        <a:lstStyle/>
        <a:p>
          <a:endParaRPr lang="ru-RU"/>
        </a:p>
      </dgm:t>
    </dgm:pt>
    <dgm:pt modelId="{880F4BEB-275B-4CB1-85E2-699BAA010394}" type="sibTrans" cxnId="{D927045A-9E50-4F27-B7DC-8E2EFA893828}">
      <dgm:prSet/>
      <dgm:spPr/>
      <dgm:t>
        <a:bodyPr/>
        <a:lstStyle/>
        <a:p>
          <a:endParaRPr lang="ru-RU"/>
        </a:p>
      </dgm:t>
    </dgm:pt>
    <dgm:pt modelId="{9E61BD7C-7B6D-48A9-9035-24E039931308}" type="pres">
      <dgm:prSet presAssocID="{DEE8F863-11A5-48C9-B3F8-0BEE58E97BC3}" presName="linear" presStyleCnt="0">
        <dgm:presLayoutVars>
          <dgm:animLvl val="lvl"/>
          <dgm:resizeHandles val="exact"/>
        </dgm:presLayoutVars>
      </dgm:prSet>
      <dgm:spPr/>
      <dgm:t>
        <a:bodyPr/>
        <a:lstStyle/>
        <a:p>
          <a:endParaRPr lang="ru-RU"/>
        </a:p>
      </dgm:t>
    </dgm:pt>
    <dgm:pt modelId="{5B0354CB-8F57-4484-8222-E25BCACE7BCC}" type="pres">
      <dgm:prSet presAssocID="{0C175E85-92E1-4DE6-AB34-341A0C92326C}" presName="parentText" presStyleLbl="node1" presStyleIdx="0" presStyleCnt="1">
        <dgm:presLayoutVars>
          <dgm:chMax val="0"/>
          <dgm:bulletEnabled val="1"/>
        </dgm:presLayoutVars>
      </dgm:prSet>
      <dgm:spPr/>
      <dgm:t>
        <a:bodyPr/>
        <a:lstStyle/>
        <a:p>
          <a:endParaRPr lang="ru-RU"/>
        </a:p>
      </dgm:t>
    </dgm:pt>
  </dgm:ptLst>
  <dgm:cxnLst>
    <dgm:cxn modelId="{1FD2E82B-D170-4D64-AEFD-4E3394FEF82E}" type="presOf" srcId="{DEE8F863-11A5-48C9-B3F8-0BEE58E97BC3}" destId="{9E61BD7C-7B6D-48A9-9035-24E039931308}" srcOrd="0" destOrd="0" presId="urn:microsoft.com/office/officeart/2005/8/layout/vList2"/>
    <dgm:cxn modelId="{D927045A-9E50-4F27-B7DC-8E2EFA893828}" srcId="{DEE8F863-11A5-48C9-B3F8-0BEE58E97BC3}" destId="{0C175E85-92E1-4DE6-AB34-341A0C92326C}" srcOrd="0" destOrd="0" parTransId="{8093552F-713E-4D32-BE69-2353330E61DB}" sibTransId="{880F4BEB-275B-4CB1-85E2-699BAA010394}"/>
    <dgm:cxn modelId="{BA73BF62-DE91-4B59-815D-092574D05C05}" type="presOf" srcId="{0C175E85-92E1-4DE6-AB34-341A0C92326C}" destId="{5B0354CB-8F57-4484-8222-E25BCACE7BCC}" srcOrd="0" destOrd="0" presId="urn:microsoft.com/office/officeart/2005/8/layout/vList2"/>
    <dgm:cxn modelId="{79957F30-9A58-477D-8D88-97E008DEDE83}" type="presParOf" srcId="{9E61BD7C-7B6D-48A9-9035-24E039931308}" destId="{5B0354CB-8F57-4484-8222-E25BCACE7BC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5B1920-E6CC-4E43-842E-C311261B0064}"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ru-RU"/>
        </a:p>
      </dgm:t>
    </dgm:pt>
    <dgm:pt modelId="{6D11B6CD-6251-466E-AE64-FCAEE06D287C}">
      <dgm:prSet/>
      <dgm:spPr/>
      <dgm:t>
        <a:bodyPr/>
        <a:lstStyle/>
        <a:p>
          <a:pPr rtl="0"/>
          <a:r>
            <a:rPr lang="uk-UA" dirty="0" smtClean="0"/>
            <a:t>Шприци одноразового застосування виготовляють із певних сортів поліпропілену, полістиролу та сополімеру стиролу і акрило-нітрилу, дозволених до використання для медичних цілей органами охорони здоров’я. Для поршня використовують високоякісний натуральний каучук або силіконовий каучук із покриттям поверхні поршня полідиметилсилоксаном</a:t>
          </a:r>
          <a:endParaRPr lang="uk-UA" dirty="0"/>
        </a:p>
      </dgm:t>
    </dgm:pt>
    <dgm:pt modelId="{2DC1CC52-FCBF-4A7D-A23E-41D8F55684E9}" type="parTrans" cxnId="{FB850FB7-C4A9-411D-BCF9-64ECCEF23013}">
      <dgm:prSet/>
      <dgm:spPr/>
      <dgm:t>
        <a:bodyPr/>
        <a:lstStyle/>
        <a:p>
          <a:endParaRPr lang="ru-RU"/>
        </a:p>
      </dgm:t>
    </dgm:pt>
    <dgm:pt modelId="{CCE793FE-FB22-443D-86B7-A6EACE0E3DFD}" type="sibTrans" cxnId="{FB850FB7-C4A9-411D-BCF9-64ECCEF23013}">
      <dgm:prSet/>
      <dgm:spPr/>
      <dgm:t>
        <a:bodyPr/>
        <a:lstStyle/>
        <a:p>
          <a:endParaRPr lang="ru-RU"/>
        </a:p>
      </dgm:t>
    </dgm:pt>
    <dgm:pt modelId="{B149722C-8E57-42E5-BE84-F2E0C3607FC2}" type="pres">
      <dgm:prSet presAssocID="{5F5B1920-E6CC-4E43-842E-C311261B0064}" presName="linear" presStyleCnt="0">
        <dgm:presLayoutVars>
          <dgm:animLvl val="lvl"/>
          <dgm:resizeHandles val="exact"/>
        </dgm:presLayoutVars>
      </dgm:prSet>
      <dgm:spPr/>
      <dgm:t>
        <a:bodyPr/>
        <a:lstStyle/>
        <a:p>
          <a:endParaRPr lang="ru-RU"/>
        </a:p>
      </dgm:t>
    </dgm:pt>
    <dgm:pt modelId="{BDB48C15-E7F0-4E34-AEBE-56D83DE6FC21}" type="pres">
      <dgm:prSet presAssocID="{6D11B6CD-6251-466E-AE64-FCAEE06D287C}" presName="parentText" presStyleLbl="node1" presStyleIdx="0" presStyleCnt="1">
        <dgm:presLayoutVars>
          <dgm:chMax val="0"/>
          <dgm:bulletEnabled val="1"/>
        </dgm:presLayoutVars>
      </dgm:prSet>
      <dgm:spPr/>
      <dgm:t>
        <a:bodyPr/>
        <a:lstStyle/>
        <a:p>
          <a:endParaRPr lang="ru-RU"/>
        </a:p>
      </dgm:t>
    </dgm:pt>
  </dgm:ptLst>
  <dgm:cxnLst>
    <dgm:cxn modelId="{83387FD7-2BD3-4387-A836-F50C09F90B58}" type="presOf" srcId="{6D11B6CD-6251-466E-AE64-FCAEE06D287C}" destId="{BDB48C15-E7F0-4E34-AEBE-56D83DE6FC21}" srcOrd="0" destOrd="0" presId="urn:microsoft.com/office/officeart/2005/8/layout/vList2"/>
    <dgm:cxn modelId="{ECD9D10E-7351-4B0C-AAFA-8DE13E4D1DF0}" type="presOf" srcId="{5F5B1920-E6CC-4E43-842E-C311261B0064}" destId="{B149722C-8E57-42E5-BE84-F2E0C3607FC2}" srcOrd="0" destOrd="0" presId="urn:microsoft.com/office/officeart/2005/8/layout/vList2"/>
    <dgm:cxn modelId="{FB850FB7-C4A9-411D-BCF9-64ECCEF23013}" srcId="{5F5B1920-E6CC-4E43-842E-C311261B0064}" destId="{6D11B6CD-6251-466E-AE64-FCAEE06D287C}" srcOrd="0" destOrd="0" parTransId="{2DC1CC52-FCBF-4A7D-A23E-41D8F55684E9}" sibTransId="{CCE793FE-FB22-443D-86B7-A6EACE0E3DFD}"/>
    <dgm:cxn modelId="{30FF7BF9-FF32-49E2-B831-8AE7BC2C208A}" type="presParOf" srcId="{B149722C-8E57-42E5-BE84-F2E0C3607FC2}" destId="{BDB48C15-E7F0-4E34-AEBE-56D83DE6FC2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FF22EF-138B-454F-B6D7-F4231751D38E}" type="doc">
      <dgm:prSet loTypeId="urn:microsoft.com/office/officeart/2005/8/layout/vList2" loCatId="list" qsTypeId="urn:microsoft.com/office/officeart/2005/8/quickstyle/3d2" qsCatId="3D" csTypeId="urn:microsoft.com/office/officeart/2005/8/colors/colorful1" csCatId="colorful"/>
      <dgm:spPr/>
      <dgm:t>
        <a:bodyPr/>
        <a:lstStyle/>
        <a:p>
          <a:endParaRPr lang="ru-RU"/>
        </a:p>
      </dgm:t>
    </dgm:pt>
    <dgm:pt modelId="{D9F5DCFD-06B4-4C1D-BCA8-7B7D995132FD}">
      <dgm:prSet/>
      <dgm:spPr/>
      <dgm:t>
        <a:bodyPr/>
        <a:lstStyle/>
        <a:p>
          <a:pPr rtl="0"/>
          <a:r>
            <a:rPr lang="uk-UA" dirty="0" smtClean="0"/>
            <a:t>Шприц складається з циліндра і шток-поршня (розбірного або нерозбірного), як показано на рисунку. Циліндр має наконечник-конус типу «Луер», упор для пальців  і градуйовану шкалу  Вузол «шток-поршень» складається зі штока з упором  поршня з ущільнювачем  і лінією відліку</a:t>
          </a:r>
          <a:endParaRPr lang="uk-UA" dirty="0"/>
        </a:p>
      </dgm:t>
    </dgm:pt>
    <dgm:pt modelId="{9717BACA-21C6-4D0C-B12C-A343778F738A}" type="parTrans" cxnId="{99EDEFA1-B6BA-4B79-BA6C-C1BBEEA178DD}">
      <dgm:prSet/>
      <dgm:spPr/>
      <dgm:t>
        <a:bodyPr/>
        <a:lstStyle/>
        <a:p>
          <a:endParaRPr lang="ru-RU"/>
        </a:p>
      </dgm:t>
    </dgm:pt>
    <dgm:pt modelId="{C0398FAB-57FC-44DF-BA69-E0B7F23734AC}" type="sibTrans" cxnId="{99EDEFA1-B6BA-4B79-BA6C-C1BBEEA178DD}">
      <dgm:prSet/>
      <dgm:spPr/>
      <dgm:t>
        <a:bodyPr/>
        <a:lstStyle/>
        <a:p>
          <a:endParaRPr lang="ru-RU"/>
        </a:p>
      </dgm:t>
    </dgm:pt>
    <dgm:pt modelId="{E68F87D3-078C-4933-BB96-F7ED5A4F96DC}" type="pres">
      <dgm:prSet presAssocID="{57FF22EF-138B-454F-B6D7-F4231751D38E}" presName="linear" presStyleCnt="0">
        <dgm:presLayoutVars>
          <dgm:animLvl val="lvl"/>
          <dgm:resizeHandles val="exact"/>
        </dgm:presLayoutVars>
      </dgm:prSet>
      <dgm:spPr/>
      <dgm:t>
        <a:bodyPr/>
        <a:lstStyle/>
        <a:p>
          <a:endParaRPr lang="ru-RU"/>
        </a:p>
      </dgm:t>
    </dgm:pt>
    <dgm:pt modelId="{FE09AC2D-8D26-42BD-8678-EE6CA788F127}" type="pres">
      <dgm:prSet presAssocID="{D9F5DCFD-06B4-4C1D-BCA8-7B7D995132FD}" presName="parentText" presStyleLbl="node1" presStyleIdx="0" presStyleCnt="1">
        <dgm:presLayoutVars>
          <dgm:chMax val="0"/>
          <dgm:bulletEnabled val="1"/>
        </dgm:presLayoutVars>
      </dgm:prSet>
      <dgm:spPr/>
      <dgm:t>
        <a:bodyPr/>
        <a:lstStyle/>
        <a:p>
          <a:endParaRPr lang="ru-RU"/>
        </a:p>
      </dgm:t>
    </dgm:pt>
  </dgm:ptLst>
  <dgm:cxnLst>
    <dgm:cxn modelId="{99EDEFA1-B6BA-4B79-BA6C-C1BBEEA178DD}" srcId="{57FF22EF-138B-454F-B6D7-F4231751D38E}" destId="{D9F5DCFD-06B4-4C1D-BCA8-7B7D995132FD}" srcOrd="0" destOrd="0" parTransId="{9717BACA-21C6-4D0C-B12C-A343778F738A}" sibTransId="{C0398FAB-57FC-44DF-BA69-E0B7F23734AC}"/>
    <dgm:cxn modelId="{8E423823-411A-4616-9B79-38CDE6069B9A}" type="presOf" srcId="{D9F5DCFD-06B4-4C1D-BCA8-7B7D995132FD}" destId="{FE09AC2D-8D26-42BD-8678-EE6CA788F127}" srcOrd="0" destOrd="0" presId="urn:microsoft.com/office/officeart/2005/8/layout/vList2"/>
    <dgm:cxn modelId="{911D4761-643D-41CC-9D04-7237263CFC84}" type="presOf" srcId="{57FF22EF-138B-454F-B6D7-F4231751D38E}" destId="{E68F87D3-078C-4933-BB96-F7ED5A4F96DC}" srcOrd="0" destOrd="0" presId="urn:microsoft.com/office/officeart/2005/8/layout/vList2"/>
    <dgm:cxn modelId="{A8BB973D-DAE4-4A53-9C41-21736FA1994E}" type="presParOf" srcId="{E68F87D3-078C-4933-BB96-F7ED5A4F96DC}" destId="{FE09AC2D-8D26-42BD-8678-EE6CA788F12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FB6F6A-2C53-4938-AC3C-39632DCB555F}" type="doc">
      <dgm:prSet loTypeId="urn:microsoft.com/office/officeart/2005/8/layout/vList2" loCatId="list" qsTypeId="urn:microsoft.com/office/officeart/2005/8/quickstyle/3d3" qsCatId="3D" csTypeId="urn:microsoft.com/office/officeart/2005/8/colors/colorful3" csCatId="colorful" phldr="1"/>
      <dgm:spPr/>
      <dgm:t>
        <a:bodyPr/>
        <a:lstStyle/>
        <a:p>
          <a:endParaRPr lang="ru-RU"/>
        </a:p>
      </dgm:t>
    </dgm:pt>
    <dgm:pt modelId="{3A9CF872-D8D7-4ADF-8505-EF238741B2F5}">
      <dgm:prSet/>
      <dgm:spPr/>
      <dgm:t>
        <a:bodyPr/>
        <a:lstStyle/>
        <a:p>
          <a:pPr rtl="0"/>
          <a:r>
            <a:rPr lang="uk-UA" dirty="0" smtClean="0"/>
            <a:t>За обсягом циліндра:</a:t>
          </a:r>
          <a:endParaRPr lang="uk-UA" dirty="0"/>
        </a:p>
      </dgm:t>
    </dgm:pt>
    <dgm:pt modelId="{B3872D72-5EE3-4470-987F-D02BCD6A0F57}" type="parTrans" cxnId="{4BD962C2-91BC-4EF3-9DC9-F883090BB08C}">
      <dgm:prSet/>
      <dgm:spPr/>
      <dgm:t>
        <a:bodyPr/>
        <a:lstStyle/>
        <a:p>
          <a:endParaRPr lang="ru-RU"/>
        </a:p>
      </dgm:t>
    </dgm:pt>
    <dgm:pt modelId="{CB9FDE40-7C5E-4A2E-8BF0-B403736916AB}" type="sibTrans" cxnId="{4BD962C2-91BC-4EF3-9DC9-F883090BB08C}">
      <dgm:prSet/>
      <dgm:spPr/>
      <dgm:t>
        <a:bodyPr/>
        <a:lstStyle/>
        <a:p>
          <a:endParaRPr lang="ru-RU"/>
        </a:p>
      </dgm:t>
    </dgm:pt>
    <dgm:pt modelId="{BC970C16-AFF8-45A0-8500-33B31C3A0EA0}" type="pres">
      <dgm:prSet presAssocID="{15FB6F6A-2C53-4938-AC3C-39632DCB555F}" presName="linear" presStyleCnt="0">
        <dgm:presLayoutVars>
          <dgm:animLvl val="lvl"/>
          <dgm:resizeHandles val="exact"/>
        </dgm:presLayoutVars>
      </dgm:prSet>
      <dgm:spPr/>
      <dgm:t>
        <a:bodyPr/>
        <a:lstStyle/>
        <a:p>
          <a:endParaRPr lang="ru-RU"/>
        </a:p>
      </dgm:t>
    </dgm:pt>
    <dgm:pt modelId="{09BC3AC3-78EC-4695-BE29-62DE2B013148}" type="pres">
      <dgm:prSet presAssocID="{3A9CF872-D8D7-4ADF-8505-EF238741B2F5}" presName="parentText" presStyleLbl="node1" presStyleIdx="0" presStyleCnt="1" custScaleY="105223">
        <dgm:presLayoutVars>
          <dgm:chMax val="0"/>
          <dgm:bulletEnabled val="1"/>
        </dgm:presLayoutVars>
      </dgm:prSet>
      <dgm:spPr/>
      <dgm:t>
        <a:bodyPr/>
        <a:lstStyle/>
        <a:p>
          <a:endParaRPr lang="ru-RU"/>
        </a:p>
      </dgm:t>
    </dgm:pt>
  </dgm:ptLst>
  <dgm:cxnLst>
    <dgm:cxn modelId="{D5264509-6CE0-402A-85E9-25E94D9F6C42}" type="presOf" srcId="{3A9CF872-D8D7-4ADF-8505-EF238741B2F5}" destId="{09BC3AC3-78EC-4695-BE29-62DE2B013148}" srcOrd="0" destOrd="0" presId="urn:microsoft.com/office/officeart/2005/8/layout/vList2"/>
    <dgm:cxn modelId="{4BD962C2-91BC-4EF3-9DC9-F883090BB08C}" srcId="{15FB6F6A-2C53-4938-AC3C-39632DCB555F}" destId="{3A9CF872-D8D7-4ADF-8505-EF238741B2F5}" srcOrd="0" destOrd="0" parTransId="{B3872D72-5EE3-4470-987F-D02BCD6A0F57}" sibTransId="{CB9FDE40-7C5E-4A2E-8BF0-B403736916AB}"/>
    <dgm:cxn modelId="{769DAD5C-70D0-4B44-93A3-0D14BEDA500E}" type="presOf" srcId="{15FB6F6A-2C53-4938-AC3C-39632DCB555F}" destId="{BC970C16-AFF8-45A0-8500-33B31C3A0EA0}" srcOrd="0" destOrd="0" presId="urn:microsoft.com/office/officeart/2005/8/layout/vList2"/>
    <dgm:cxn modelId="{2FA45FF9-9A0C-4F1E-A430-18F859D31E3F}" type="presParOf" srcId="{BC970C16-AFF8-45A0-8500-33B31C3A0EA0}" destId="{09BC3AC3-78EC-4695-BE29-62DE2B01314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72D4CA-9F34-4905-9D53-F02BCCB4159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DF7863F8-7E82-4F4B-85F4-F4533D1505CE}">
      <dgm:prSet/>
      <dgm:spPr/>
      <dgm:t>
        <a:bodyPr/>
        <a:lstStyle/>
        <a:p>
          <a:pPr rtl="0"/>
          <a:r>
            <a:rPr lang="uk-UA" b="1" dirty="0" smtClean="0"/>
            <a:t>Ексцентричне —</a:t>
          </a:r>
          <a:r>
            <a:rPr lang="uk-UA" dirty="0" smtClean="0"/>
            <a:t> наконечник-конус розташований збоку від осі циліндра шприца; таке положення характерне для шприців об’ємом 22 мл для забору крові з вени в ділянці ліктьового згину  </a:t>
          </a:r>
          <a:endParaRPr lang="uk-UA" dirty="0"/>
        </a:p>
      </dgm:t>
    </dgm:pt>
    <dgm:pt modelId="{113E4F9A-F66A-45A0-A565-0F6F294BD2FB}" type="parTrans" cxnId="{D93F0244-9353-4833-A6EC-A354BD6EAA0F}">
      <dgm:prSet/>
      <dgm:spPr/>
      <dgm:t>
        <a:bodyPr/>
        <a:lstStyle/>
        <a:p>
          <a:endParaRPr lang="ru-RU"/>
        </a:p>
      </dgm:t>
    </dgm:pt>
    <dgm:pt modelId="{ED0696FA-C402-44C2-8B77-4E125C855A84}" type="sibTrans" cxnId="{D93F0244-9353-4833-A6EC-A354BD6EAA0F}">
      <dgm:prSet/>
      <dgm:spPr/>
      <dgm:t>
        <a:bodyPr/>
        <a:lstStyle/>
        <a:p>
          <a:endParaRPr lang="ru-RU"/>
        </a:p>
      </dgm:t>
    </dgm:pt>
    <dgm:pt modelId="{BBC6EC78-E6FE-45D4-95F3-F7DB022F6F71}" type="pres">
      <dgm:prSet presAssocID="{7B72D4CA-9F34-4905-9D53-F02BCCB4159A}" presName="linear" presStyleCnt="0">
        <dgm:presLayoutVars>
          <dgm:animLvl val="lvl"/>
          <dgm:resizeHandles val="exact"/>
        </dgm:presLayoutVars>
      </dgm:prSet>
      <dgm:spPr/>
      <dgm:t>
        <a:bodyPr/>
        <a:lstStyle/>
        <a:p>
          <a:endParaRPr lang="ru-RU"/>
        </a:p>
      </dgm:t>
    </dgm:pt>
    <dgm:pt modelId="{B0814028-5B88-4E86-AE53-BD33B00217F3}" type="pres">
      <dgm:prSet presAssocID="{DF7863F8-7E82-4F4B-85F4-F4533D1505CE}" presName="parentText" presStyleLbl="node1" presStyleIdx="0" presStyleCnt="1">
        <dgm:presLayoutVars>
          <dgm:chMax val="0"/>
          <dgm:bulletEnabled val="1"/>
        </dgm:presLayoutVars>
      </dgm:prSet>
      <dgm:spPr/>
      <dgm:t>
        <a:bodyPr/>
        <a:lstStyle/>
        <a:p>
          <a:endParaRPr lang="ru-RU"/>
        </a:p>
      </dgm:t>
    </dgm:pt>
  </dgm:ptLst>
  <dgm:cxnLst>
    <dgm:cxn modelId="{EBF2B31F-C46E-424F-ACD2-FC401961970C}" type="presOf" srcId="{DF7863F8-7E82-4F4B-85F4-F4533D1505CE}" destId="{B0814028-5B88-4E86-AE53-BD33B00217F3}" srcOrd="0" destOrd="0" presId="urn:microsoft.com/office/officeart/2005/8/layout/vList2"/>
    <dgm:cxn modelId="{F426E5E8-0712-41A6-8A53-3D2AAED391AF}" type="presOf" srcId="{7B72D4CA-9F34-4905-9D53-F02BCCB4159A}" destId="{BBC6EC78-E6FE-45D4-95F3-F7DB022F6F71}" srcOrd="0" destOrd="0" presId="urn:microsoft.com/office/officeart/2005/8/layout/vList2"/>
    <dgm:cxn modelId="{D93F0244-9353-4833-A6EC-A354BD6EAA0F}" srcId="{7B72D4CA-9F34-4905-9D53-F02BCCB4159A}" destId="{DF7863F8-7E82-4F4B-85F4-F4533D1505CE}" srcOrd="0" destOrd="0" parTransId="{113E4F9A-F66A-45A0-A565-0F6F294BD2FB}" sibTransId="{ED0696FA-C402-44C2-8B77-4E125C855A84}"/>
    <dgm:cxn modelId="{230D9079-2A5A-4B76-B26B-79D1D91A8A04}" type="presParOf" srcId="{BBC6EC78-E6FE-45D4-95F3-F7DB022F6F71}" destId="{B0814028-5B88-4E86-AE53-BD33B00217F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12150A-2657-4EA5-B460-1D40AE923F0A}"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ru-RU"/>
        </a:p>
      </dgm:t>
    </dgm:pt>
    <dgm:pt modelId="{4CE7C34E-3263-4947-8DB5-CE45A418DE9F}">
      <dgm:prSet/>
      <dgm:spPr/>
      <dgm:t>
        <a:bodyPr/>
        <a:lstStyle/>
        <a:p>
          <a:pPr rtl="0"/>
          <a:r>
            <a:rPr lang="uk-UA" dirty="0" smtClean="0"/>
            <a:t>За положенням наконечника-конуса </a:t>
          </a:r>
          <a:endParaRPr lang="uk-UA" dirty="0"/>
        </a:p>
      </dgm:t>
    </dgm:pt>
    <dgm:pt modelId="{340BFC81-4BE9-40B5-BC50-5EC08CDFC562}" type="parTrans" cxnId="{C737A92C-33A8-464C-9C5D-1A879DA5DFFC}">
      <dgm:prSet/>
      <dgm:spPr/>
      <dgm:t>
        <a:bodyPr/>
        <a:lstStyle/>
        <a:p>
          <a:endParaRPr lang="ru-RU"/>
        </a:p>
      </dgm:t>
    </dgm:pt>
    <dgm:pt modelId="{92A79362-608E-4772-B9BE-743486D87412}" type="sibTrans" cxnId="{C737A92C-33A8-464C-9C5D-1A879DA5DFFC}">
      <dgm:prSet/>
      <dgm:spPr/>
      <dgm:t>
        <a:bodyPr/>
        <a:lstStyle/>
        <a:p>
          <a:endParaRPr lang="ru-RU"/>
        </a:p>
      </dgm:t>
    </dgm:pt>
    <dgm:pt modelId="{A8414148-6790-48DA-8FCE-5C958C59C179}" type="pres">
      <dgm:prSet presAssocID="{BA12150A-2657-4EA5-B460-1D40AE923F0A}" presName="linear" presStyleCnt="0">
        <dgm:presLayoutVars>
          <dgm:animLvl val="lvl"/>
          <dgm:resizeHandles val="exact"/>
        </dgm:presLayoutVars>
      </dgm:prSet>
      <dgm:spPr/>
      <dgm:t>
        <a:bodyPr/>
        <a:lstStyle/>
        <a:p>
          <a:endParaRPr lang="ru-RU"/>
        </a:p>
      </dgm:t>
    </dgm:pt>
    <dgm:pt modelId="{7492035D-866F-433C-8265-1F2E52AFA8A0}" type="pres">
      <dgm:prSet presAssocID="{4CE7C34E-3263-4947-8DB5-CE45A418DE9F}" presName="parentText" presStyleLbl="node1" presStyleIdx="0" presStyleCnt="1">
        <dgm:presLayoutVars>
          <dgm:chMax val="0"/>
          <dgm:bulletEnabled val="1"/>
        </dgm:presLayoutVars>
      </dgm:prSet>
      <dgm:spPr/>
      <dgm:t>
        <a:bodyPr/>
        <a:lstStyle/>
        <a:p>
          <a:endParaRPr lang="ru-RU"/>
        </a:p>
      </dgm:t>
    </dgm:pt>
  </dgm:ptLst>
  <dgm:cxnLst>
    <dgm:cxn modelId="{C737A92C-33A8-464C-9C5D-1A879DA5DFFC}" srcId="{BA12150A-2657-4EA5-B460-1D40AE923F0A}" destId="{4CE7C34E-3263-4947-8DB5-CE45A418DE9F}" srcOrd="0" destOrd="0" parTransId="{340BFC81-4BE9-40B5-BC50-5EC08CDFC562}" sibTransId="{92A79362-608E-4772-B9BE-743486D87412}"/>
    <dgm:cxn modelId="{85036B38-48CD-4AD3-83FA-E33480890B43}" type="presOf" srcId="{4CE7C34E-3263-4947-8DB5-CE45A418DE9F}" destId="{7492035D-866F-433C-8265-1F2E52AFA8A0}" srcOrd="0" destOrd="0" presId="urn:microsoft.com/office/officeart/2005/8/layout/vList2"/>
    <dgm:cxn modelId="{3B56ED59-7CD9-48BC-95EE-3890402AD8EE}" type="presOf" srcId="{BA12150A-2657-4EA5-B460-1D40AE923F0A}" destId="{A8414148-6790-48DA-8FCE-5C958C59C179}" srcOrd="0" destOrd="0" presId="urn:microsoft.com/office/officeart/2005/8/layout/vList2"/>
    <dgm:cxn modelId="{8A9D0C24-67E5-4A58-9B6E-74EB68412885}" type="presParOf" srcId="{A8414148-6790-48DA-8FCE-5C958C59C179}" destId="{7492035D-866F-433C-8265-1F2E52AFA8A0}"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AD3DF3-838B-4039-A8D0-2B4BF1C1058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72A43936-6113-4828-A6C2-84BB527A5052}">
      <dgm:prSet custT="1"/>
      <dgm:spPr/>
      <dgm:t>
        <a:bodyPr/>
        <a:lstStyle/>
        <a:p>
          <a:pPr rtl="0"/>
          <a:r>
            <a:rPr lang="uk-UA" sz="2000" b="1" dirty="0" smtClean="0">
              <a:solidFill>
                <a:schemeClr val="tx1">
                  <a:lumMod val="75000"/>
                  <a:lumOff val="25000"/>
                </a:schemeClr>
              </a:solidFill>
            </a:rPr>
            <a:t>Концентричне</a:t>
          </a:r>
          <a:r>
            <a:rPr lang="uk-UA" sz="2000" dirty="0" smtClean="0"/>
            <a:t> (коаксіальне — наконечник-конус знаходиться по центру циліндра шприца. </a:t>
          </a:r>
          <a:r>
            <a:rPr lang="pl-PL" sz="2000" dirty="0" smtClean="0"/>
            <a:t>K</a:t>
          </a:r>
          <a:r>
            <a:rPr lang="uk-UA" sz="2000" dirty="0" smtClean="0"/>
            <a:t>онцентрично наконечник-конус зазвичай розташований у шприців для підшкірних і внутрішньом’язових ін’єкцій об’ємом від 1 до 11 мл</a:t>
          </a:r>
          <a:endParaRPr lang="uk-UA" sz="2000" dirty="0"/>
        </a:p>
      </dgm:t>
    </dgm:pt>
    <dgm:pt modelId="{F93F505A-D7A9-4918-9AB4-47208B365DD5}" type="parTrans" cxnId="{D68477B5-7887-4A08-B22F-10031A1F039E}">
      <dgm:prSet/>
      <dgm:spPr/>
      <dgm:t>
        <a:bodyPr/>
        <a:lstStyle/>
        <a:p>
          <a:endParaRPr lang="ru-RU"/>
        </a:p>
      </dgm:t>
    </dgm:pt>
    <dgm:pt modelId="{FF98FFC4-49D2-4E8D-8BC8-0E2019983F37}" type="sibTrans" cxnId="{D68477B5-7887-4A08-B22F-10031A1F039E}">
      <dgm:prSet/>
      <dgm:spPr/>
      <dgm:t>
        <a:bodyPr/>
        <a:lstStyle/>
        <a:p>
          <a:endParaRPr lang="ru-RU"/>
        </a:p>
      </dgm:t>
    </dgm:pt>
    <dgm:pt modelId="{D26BDF3D-AFDA-4B0B-AB68-D117A8539A4A}" type="pres">
      <dgm:prSet presAssocID="{8BAD3DF3-838B-4039-A8D0-2B4BF1C10582}" presName="linear" presStyleCnt="0">
        <dgm:presLayoutVars>
          <dgm:animLvl val="lvl"/>
          <dgm:resizeHandles val="exact"/>
        </dgm:presLayoutVars>
      </dgm:prSet>
      <dgm:spPr/>
      <dgm:t>
        <a:bodyPr/>
        <a:lstStyle/>
        <a:p>
          <a:endParaRPr lang="ru-RU"/>
        </a:p>
      </dgm:t>
    </dgm:pt>
    <dgm:pt modelId="{C825EB26-B315-4E43-BBDB-7FE433F6DBEA}" type="pres">
      <dgm:prSet presAssocID="{72A43936-6113-4828-A6C2-84BB527A5052}" presName="parentText" presStyleLbl="node1" presStyleIdx="0" presStyleCnt="1" custScaleY="204008" custLinFactY="-132048" custLinFactNeighborY="-200000">
        <dgm:presLayoutVars>
          <dgm:chMax val="0"/>
          <dgm:bulletEnabled val="1"/>
        </dgm:presLayoutVars>
      </dgm:prSet>
      <dgm:spPr/>
      <dgm:t>
        <a:bodyPr/>
        <a:lstStyle/>
        <a:p>
          <a:endParaRPr lang="ru-RU"/>
        </a:p>
      </dgm:t>
    </dgm:pt>
  </dgm:ptLst>
  <dgm:cxnLst>
    <dgm:cxn modelId="{D68477B5-7887-4A08-B22F-10031A1F039E}" srcId="{8BAD3DF3-838B-4039-A8D0-2B4BF1C10582}" destId="{72A43936-6113-4828-A6C2-84BB527A5052}" srcOrd="0" destOrd="0" parTransId="{F93F505A-D7A9-4918-9AB4-47208B365DD5}" sibTransId="{FF98FFC4-49D2-4E8D-8BC8-0E2019983F37}"/>
    <dgm:cxn modelId="{64687D31-8E35-4528-94C1-8A7551A89C60}" type="presOf" srcId="{72A43936-6113-4828-A6C2-84BB527A5052}" destId="{C825EB26-B315-4E43-BBDB-7FE433F6DBEA}" srcOrd="0" destOrd="0" presId="urn:microsoft.com/office/officeart/2005/8/layout/vList2"/>
    <dgm:cxn modelId="{7A34045B-5A4E-44BA-BCAC-84EDE0F92367}" type="presOf" srcId="{8BAD3DF3-838B-4039-A8D0-2B4BF1C10582}" destId="{D26BDF3D-AFDA-4B0B-AB68-D117A8539A4A}" srcOrd="0" destOrd="0" presId="urn:microsoft.com/office/officeart/2005/8/layout/vList2"/>
    <dgm:cxn modelId="{8DEA5328-6E16-4053-B6AB-22C313DB3FE0}" type="presParOf" srcId="{D26BDF3D-AFDA-4B0B-AB68-D117A8539A4A}" destId="{C825EB26-B315-4E43-BBDB-7FE433F6DBEA}" srcOrd="0" destOrd="0" presId="urn:microsoft.com/office/officeart/2005/8/layout/v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FFB1CFC-BF23-4819-8D62-4D2B7586075C}" type="doc">
      <dgm:prSet loTypeId="urn:microsoft.com/office/officeart/2005/8/layout/vList2" loCatId="list" qsTypeId="urn:microsoft.com/office/officeart/2005/8/quickstyle/3d3" qsCatId="3D" csTypeId="urn:microsoft.com/office/officeart/2005/8/colors/colorful3" csCatId="colorful" phldr="1"/>
      <dgm:spPr/>
      <dgm:t>
        <a:bodyPr/>
        <a:lstStyle/>
        <a:p>
          <a:endParaRPr lang="ru-RU"/>
        </a:p>
      </dgm:t>
    </dgm:pt>
    <dgm:pt modelId="{6A5F5F36-94C8-4310-8401-F151E616AD50}">
      <dgm:prSet/>
      <dgm:spPr/>
      <dgm:t>
        <a:bodyPr/>
        <a:lstStyle/>
        <a:p>
          <a:pPr rtl="0"/>
          <a:r>
            <a:rPr lang="uk-UA" smtClean="0"/>
            <a:t>За типом прикріплення голки</a:t>
          </a:r>
          <a:endParaRPr lang="uk-UA"/>
        </a:p>
      </dgm:t>
    </dgm:pt>
    <dgm:pt modelId="{AE6448D8-7CEF-466B-BD75-D60D25BC37BE}" type="parTrans" cxnId="{6151C917-00D2-4670-8147-B2C718CF3D13}">
      <dgm:prSet/>
      <dgm:spPr/>
      <dgm:t>
        <a:bodyPr/>
        <a:lstStyle/>
        <a:p>
          <a:endParaRPr lang="ru-RU"/>
        </a:p>
      </dgm:t>
    </dgm:pt>
    <dgm:pt modelId="{707AF046-D5F4-442C-A4F4-6A49884DAFD3}" type="sibTrans" cxnId="{6151C917-00D2-4670-8147-B2C718CF3D13}">
      <dgm:prSet/>
      <dgm:spPr/>
      <dgm:t>
        <a:bodyPr/>
        <a:lstStyle/>
        <a:p>
          <a:endParaRPr lang="ru-RU"/>
        </a:p>
      </dgm:t>
    </dgm:pt>
    <dgm:pt modelId="{AF070D75-D0FD-40AA-97DA-11535491E38F}" type="pres">
      <dgm:prSet presAssocID="{3FFB1CFC-BF23-4819-8D62-4D2B7586075C}" presName="linear" presStyleCnt="0">
        <dgm:presLayoutVars>
          <dgm:animLvl val="lvl"/>
          <dgm:resizeHandles val="exact"/>
        </dgm:presLayoutVars>
      </dgm:prSet>
      <dgm:spPr/>
      <dgm:t>
        <a:bodyPr/>
        <a:lstStyle/>
        <a:p>
          <a:endParaRPr lang="ru-RU"/>
        </a:p>
      </dgm:t>
    </dgm:pt>
    <dgm:pt modelId="{FA46E227-F832-4868-9ED2-8C7125CF8EB9}" type="pres">
      <dgm:prSet presAssocID="{6A5F5F36-94C8-4310-8401-F151E616AD50}" presName="parentText" presStyleLbl="node1" presStyleIdx="0" presStyleCnt="1" custScaleY="149943" custLinFactNeighborX="281" custLinFactNeighborY="46050">
        <dgm:presLayoutVars>
          <dgm:chMax val="0"/>
          <dgm:bulletEnabled val="1"/>
        </dgm:presLayoutVars>
      </dgm:prSet>
      <dgm:spPr/>
      <dgm:t>
        <a:bodyPr/>
        <a:lstStyle/>
        <a:p>
          <a:endParaRPr lang="ru-RU"/>
        </a:p>
      </dgm:t>
    </dgm:pt>
  </dgm:ptLst>
  <dgm:cxnLst>
    <dgm:cxn modelId="{6151C917-00D2-4670-8147-B2C718CF3D13}" srcId="{3FFB1CFC-BF23-4819-8D62-4D2B7586075C}" destId="{6A5F5F36-94C8-4310-8401-F151E616AD50}" srcOrd="0" destOrd="0" parTransId="{AE6448D8-7CEF-466B-BD75-D60D25BC37BE}" sibTransId="{707AF046-D5F4-442C-A4F4-6A49884DAFD3}"/>
    <dgm:cxn modelId="{D00DB41C-3CFE-4E35-87FE-872220FE2DCE}" type="presOf" srcId="{3FFB1CFC-BF23-4819-8D62-4D2B7586075C}" destId="{AF070D75-D0FD-40AA-97DA-11535491E38F}" srcOrd="0" destOrd="0" presId="urn:microsoft.com/office/officeart/2005/8/layout/vList2"/>
    <dgm:cxn modelId="{EFFDB068-4339-4DE3-AAE2-DDAA69AA4C94}" type="presOf" srcId="{6A5F5F36-94C8-4310-8401-F151E616AD50}" destId="{FA46E227-F832-4868-9ED2-8C7125CF8EB9}" srcOrd="0" destOrd="0" presId="urn:microsoft.com/office/officeart/2005/8/layout/vList2"/>
    <dgm:cxn modelId="{3B89787B-06E4-42BA-B48F-DB852906B29B}" type="presParOf" srcId="{AF070D75-D0FD-40AA-97DA-11535491E38F}" destId="{FA46E227-F832-4868-9ED2-8C7125CF8EB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EAA505B-AFF8-47BA-822D-363B1F16CFE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48FE06CD-FA72-48AB-A7F2-89F78FD5CFB5}">
      <dgm:prSet/>
      <dgm:spPr/>
      <dgm:t>
        <a:bodyPr/>
        <a:lstStyle/>
        <a:p>
          <a:pPr rtl="0"/>
          <a:r>
            <a:rPr lang="uk-UA" dirty="0" smtClean="0"/>
            <a:t>роз’єм типу «Луер» («</a:t>
          </a:r>
          <a:r>
            <a:rPr lang="pl-PL" dirty="0" smtClean="0"/>
            <a:t>Luer») — </a:t>
          </a:r>
          <a:r>
            <a:rPr lang="uk-UA" dirty="0" smtClean="0"/>
            <a:t>це такий тип прикріплення голки до циліндра шприца, при якому голка  «надягається» на виступаючу частину циліндра. Це найбільш поширений тип прикріплення голки, він є стандартним для шприців об’ємом від 2 до 100 мл, </a:t>
          </a:r>
          <a:endParaRPr lang="uk-UA" dirty="0"/>
        </a:p>
      </dgm:t>
    </dgm:pt>
    <dgm:pt modelId="{D31BECBF-B468-4442-B12B-FBCC1F124BFC}" type="parTrans" cxnId="{3E27BF7C-E9A4-492A-8EA6-9C1797B9D7D1}">
      <dgm:prSet/>
      <dgm:spPr/>
      <dgm:t>
        <a:bodyPr/>
        <a:lstStyle/>
        <a:p>
          <a:endParaRPr lang="ru-RU"/>
        </a:p>
      </dgm:t>
    </dgm:pt>
    <dgm:pt modelId="{9424784F-E5B3-44EC-B445-AED5329B552C}" type="sibTrans" cxnId="{3E27BF7C-E9A4-492A-8EA6-9C1797B9D7D1}">
      <dgm:prSet/>
      <dgm:spPr/>
      <dgm:t>
        <a:bodyPr/>
        <a:lstStyle/>
        <a:p>
          <a:endParaRPr lang="ru-RU"/>
        </a:p>
      </dgm:t>
    </dgm:pt>
    <dgm:pt modelId="{3EE5CF61-ABF4-40C0-A222-5319EFC7C067}" type="pres">
      <dgm:prSet presAssocID="{5EAA505B-AFF8-47BA-822D-363B1F16CFED}" presName="linearFlow" presStyleCnt="0">
        <dgm:presLayoutVars>
          <dgm:dir/>
          <dgm:resizeHandles val="exact"/>
        </dgm:presLayoutVars>
      </dgm:prSet>
      <dgm:spPr/>
      <dgm:t>
        <a:bodyPr/>
        <a:lstStyle/>
        <a:p>
          <a:endParaRPr lang="ru-RU"/>
        </a:p>
      </dgm:t>
    </dgm:pt>
    <dgm:pt modelId="{09C45D92-F8DC-4807-B854-ED34F023AC3F}" type="pres">
      <dgm:prSet presAssocID="{48FE06CD-FA72-48AB-A7F2-89F78FD5CFB5}" presName="composite" presStyleCnt="0"/>
      <dgm:spPr/>
    </dgm:pt>
    <dgm:pt modelId="{10663B4D-8CE6-4052-8089-C143D79ACDD2}" type="pres">
      <dgm:prSet presAssocID="{48FE06CD-FA72-48AB-A7F2-89F78FD5CFB5}" presName="imgShp" presStyleLbl="fgImgPlace1" presStyleIdx="0" presStyleCnt="1"/>
      <dgm:spPr>
        <a:blipFill rotWithShape="1">
          <a:blip xmlns:r="http://schemas.openxmlformats.org/officeDocument/2006/relationships" r:embed="rId1"/>
          <a:stretch>
            <a:fillRect/>
          </a:stretch>
        </a:blipFill>
      </dgm:spPr>
    </dgm:pt>
    <dgm:pt modelId="{9F07ED20-EEA3-447D-9C85-3D6B469FBE36}" type="pres">
      <dgm:prSet presAssocID="{48FE06CD-FA72-48AB-A7F2-89F78FD5CFB5}" presName="txShp" presStyleLbl="node1" presStyleIdx="0" presStyleCnt="1">
        <dgm:presLayoutVars>
          <dgm:bulletEnabled val="1"/>
        </dgm:presLayoutVars>
      </dgm:prSet>
      <dgm:spPr/>
      <dgm:t>
        <a:bodyPr/>
        <a:lstStyle/>
        <a:p>
          <a:endParaRPr lang="ru-RU"/>
        </a:p>
      </dgm:t>
    </dgm:pt>
  </dgm:ptLst>
  <dgm:cxnLst>
    <dgm:cxn modelId="{27CBC3E1-922D-4339-AD86-BB641C537C1E}" type="presOf" srcId="{5EAA505B-AFF8-47BA-822D-363B1F16CFED}" destId="{3EE5CF61-ABF4-40C0-A222-5319EFC7C067}" srcOrd="0" destOrd="0" presId="urn:microsoft.com/office/officeart/2005/8/layout/vList3"/>
    <dgm:cxn modelId="{114830CC-068D-467E-A2C6-C85F3DBCC8EE}" type="presOf" srcId="{48FE06CD-FA72-48AB-A7F2-89F78FD5CFB5}" destId="{9F07ED20-EEA3-447D-9C85-3D6B469FBE36}" srcOrd="0" destOrd="0" presId="urn:microsoft.com/office/officeart/2005/8/layout/vList3"/>
    <dgm:cxn modelId="{3E27BF7C-E9A4-492A-8EA6-9C1797B9D7D1}" srcId="{5EAA505B-AFF8-47BA-822D-363B1F16CFED}" destId="{48FE06CD-FA72-48AB-A7F2-89F78FD5CFB5}" srcOrd="0" destOrd="0" parTransId="{D31BECBF-B468-4442-B12B-FBCC1F124BFC}" sibTransId="{9424784F-E5B3-44EC-B445-AED5329B552C}"/>
    <dgm:cxn modelId="{9CF3BD0A-92C8-4517-B35D-86E415ECF53D}" type="presParOf" srcId="{3EE5CF61-ABF4-40C0-A222-5319EFC7C067}" destId="{09C45D92-F8DC-4807-B854-ED34F023AC3F}" srcOrd="0" destOrd="0" presId="urn:microsoft.com/office/officeart/2005/8/layout/vList3"/>
    <dgm:cxn modelId="{612989B4-C46E-443A-BAD5-6B045945A219}" type="presParOf" srcId="{09C45D92-F8DC-4807-B854-ED34F023AC3F}" destId="{10663B4D-8CE6-4052-8089-C143D79ACDD2}" srcOrd="0" destOrd="0" presId="urn:microsoft.com/office/officeart/2005/8/layout/vList3"/>
    <dgm:cxn modelId="{F0CC92BC-6943-4169-9FF0-7CDBCBE00FEB}" type="presParOf" srcId="{09C45D92-F8DC-4807-B854-ED34F023AC3F}" destId="{9F07ED20-EEA3-447D-9C85-3D6B469FBE36}"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EAA505B-AFF8-47BA-822D-363B1F16CFE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48FE06CD-FA72-48AB-A7F2-89F78FD5CFB5}">
      <dgm:prSet custT="1"/>
      <dgm:spPr/>
      <dgm:t>
        <a:bodyPr/>
        <a:lstStyle/>
        <a:p>
          <a:pPr rtl="0"/>
          <a:r>
            <a:rPr lang="uk-UA" sz="1600" dirty="0" smtClean="0"/>
            <a:t>роз’єм типу «Луер-Лок» — тип прикріплення голки до циліндра шприца, при якому голка вкручується в шприц. З’єднання «Луер-Лок» застосовується в пристрою для крапельних інфузій. </a:t>
          </a:r>
          <a:endParaRPr lang="uk-UA" sz="1600" dirty="0"/>
        </a:p>
      </dgm:t>
    </dgm:pt>
    <dgm:pt modelId="{D31BECBF-B468-4442-B12B-FBCC1F124BFC}" type="parTrans" cxnId="{3E27BF7C-E9A4-492A-8EA6-9C1797B9D7D1}">
      <dgm:prSet/>
      <dgm:spPr/>
      <dgm:t>
        <a:bodyPr/>
        <a:lstStyle/>
        <a:p>
          <a:endParaRPr lang="ru-RU"/>
        </a:p>
      </dgm:t>
    </dgm:pt>
    <dgm:pt modelId="{9424784F-E5B3-44EC-B445-AED5329B552C}" type="sibTrans" cxnId="{3E27BF7C-E9A4-492A-8EA6-9C1797B9D7D1}">
      <dgm:prSet/>
      <dgm:spPr/>
      <dgm:t>
        <a:bodyPr/>
        <a:lstStyle/>
        <a:p>
          <a:endParaRPr lang="ru-RU"/>
        </a:p>
      </dgm:t>
    </dgm:pt>
    <dgm:pt modelId="{3EE5CF61-ABF4-40C0-A222-5319EFC7C067}" type="pres">
      <dgm:prSet presAssocID="{5EAA505B-AFF8-47BA-822D-363B1F16CFED}" presName="linearFlow" presStyleCnt="0">
        <dgm:presLayoutVars>
          <dgm:dir/>
          <dgm:resizeHandles val="exact"/>
        </dgm:presLayoutVars>
      </dgm:prSet>
      <dgm:spPr/>
      <dgm:t>
        <a:bodyPr/>
        <a:lstStyle/>
        <a:p>
          <a:endParaRPr lang="ru-RU"/>
        </a:p>
      </dgm:t>
    </dgm:pt>
    <dgm:pt modelId="{09C45D92-F8DC-4807-B854-ED34F023AC3F}" type="pres">
      <dgm:prSet presAssocID="{48FE06CD-FA72-48AB-A7F2-89F78FD5CFB5}" presName="composite" presStyleCnt="0"/>
      <dgm:spPr/>
    </dgm:pt>
    <dgm:pt modelId="{10663B4D-8CE6-4052-8089-C143D79ACDD2}" type="pres">
      <dgm:prSet presAssocID="{48FE06CD-FA72-48AB-A7F2-89F78FD5CFB5}" presName="imgShp" presStyleLbl="fgImgPlace1" presStyleIdx="0" presStyleCnt="1"/>
      <dgm:spPr>
        <a:blipFill rotWithShape="1">
          <a:blip xmlns:r="http://schemas.openxmlformats.org/officeDocument/2006/relationships" r:embed="rId1"/>
          <a:stretch>
            <a:fillRect/>
          </a:stretch>
        </a:blipFill>
      </dgm:spPr>
    </dgm:pt>
    <dgm:pt modelId="{9F07ED20-EEA3-447D-9C85-3D6B469FBE36}" type="pres">
      <dgm:prSet presAssocID="{48FE06CD-FA72-48AB-A7F2-89F78FD5CFB5}" presName="txShp" presStyleLbl="node1" presStyleIdx="0" presStyleCnt="1" custScaleX="120628" custLinFactNeighborX="8982" custLinFactNeighborY="0">
        <dgm:presLayoutVars>
          <dgm:bulletEnabled val="1"/>
        </dgm:presLayoutVars>
      </dgm:prSet>
      <dgm:spPr/>
      <dgm:t>
        <a:bodyPr/>
        <a:lstStyle/>
        <a:p>
          <a:endParaRPr lang="ru-RU"/>
        </a:p>
      </dgm:t>
    </dgm:pt>
  </dgm:ptLst>
  <dgm:cxnLst>
    <dgm:cxn modelId="{27CBC3E1-922D-4339-AD86-BB641C537C1E}" type="presOf" srcId="{5EAA505B-AFF8-47BA-822D-363B1F16CFED}" destId="{3EE5CF61-ABF4-40C0-A222-5319EFC7C067}" srcOrd="0" destOrd="0" presId="urn:microsoft.com/office/officeart/2005/8/layout/vList3"/>
    <dgm:cxn modelId="{114830CC-068D-467E-A2C6-C85F3DBCC8EE}" type="presOf" srcId="{48FE06CD-FA72-48AB-A7F2-89F78FD5CFB5}" destId="{9F07ED20-EEA3-447D-9C85-3D6B469FBE36}" srcOrd="0" destOrd="0" presId="urn:microsoft.com/office/officeart/2005/8/layout/vList3"/>
    <dgm:cxn modelId="{3E27BF7C-E9A4-492A-8EA6-9C1797B9D7D1}" srcId="{5EAA505B-AFF8-47BA-822D-363B1F16CFED}" destId="{48FE06CD-FA72-48AB-A7F2-89F78FD5CFB5}" srcOrd="0" destOrd="0" parTransId="{D31BECBF-B468-4442-B12B-FBCC1F124BFC}" sibTransId="{9424784F-E5B3-44EC-B445-AED5329B552C}"/>
    <dgm:cxn modelId="{9CF3BD0A-92C8-4517-B35D-86E415ECF53D}" type="presParOf" srcId="{3EE5CF61-ABF4-40C0-A222-5319EFC7C067}" destId="{09C45D92-F8DC-4807-B854-ED34F023AC3F}" srcOrd="0" destOrd="0" presId="urn:microsoft.com/office/officeart/2005/8/layout/vList3"/>
    <dgm:cxn modelId="{612989B4-C46E-443A-BAD5-6B045945A219}" type="presParOf" srcId="{09C45D92-F8DC-4807-B854-ED34F023AC3F}" destId="{10663B4D-8CE6-4052-8089-C143D79ACDD2}" srcOrd="0" destOrd="0" presId="urn:microsoft.com/office/officeart/2005/8/layout/vList3"/>
    <dgm:cxn modelId="{F0CC92BC-6943-4169-9FF0-7CDBCBE00FEB}" type="presParOf" srcId="{09C45D92-F8DC-4807-B854-ED34F023AC3F}" destId="{9F07ED20-EEA3-447D-9C85-3D6B469FBE36}" srcOrd="1" destOrd="0" presId="urn:microsoft.com/office/officeart/2005/8/layout/vList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EAA505B-AFF8-47BA-822D-363B1F16CFE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48FE06CD-FA72-48AB-A7F2-89F78FD5CFB5}">
      <dgm:prSet custT="1"/>
      <dgm:spPr/>
      <dgm:t>
        <a:bodyPr/>
        <a:lstStyle/>
        <a:p>
          <a:pPr rtl="0"/>
          <a:r>
            <a:rPr lang="uk-UA" sz="1800" noProof="0" dirty="0" smtClean="0">
              <a:latin typeface="Times New Roman" panose="02020603050405020304" pitchFamily="18" charset="0"/>
              <a:cs typeface="Times New Roman" panose="02020603050405020304" pitchFamily="18" charset="0"/>
            </a:rPr>
            <a:t> інтегрована (незнімна) голка; як правило, такою голкою комплектуються шприци малого об’єму — до 1 мл.</a:t>
          </a:r>
          <a:endParaRPr lang="uk-UA" sz="1800" noProof="0" dirty="0"/>
        </a:p>
      </dgm:t>
    </dgm:pt>
    <dgm:pt modelId="{D31BECBF-B468-4442-B12B-FBCC1F124BFC}" type="parTrans" cxnId="{3E27BF7C-E9A4-492A-8EA6-9C1797B9D7D1}">
      <dgm:prSet/>
      <dgm:spPr/>
      <dgm:t>
        <a:bodyPr/>
        <a:lstStyle/>
        <a:p>
          <a:endParaRPr lang="ru-RU"/>
        </a:p>
      </dgm:t>
    </dgm:pt>
    <dgm:pt modelId="{9424784F-E5B3-44EC-B445-AED5329B552C}" type="sibTrans" cxnId="{3E27BF7C-E9A4-492A-8EA6-9C1797B9D7D1}">
      <dgm:prSet/>
      <dgm:spPr/>
      <dgm:t>
        <a:bodyPr/>
        <a:lstStyle/>
        <a:p>
          <a:endParaRPr lang="ru-RU"/>
        </a:p>
      </dgm:t>
    </dgm:pt>
    <dgm:pt modelId="{3EE5CF61-ABF4-40C0-A222-5319EFC7C067}" type="pres">
      <dgm:prSet presAssocID="{5EAA505B-AFF8-47BA-822D-363B1F16CFED}" presName="linearFlow" presStyleCnt="0">
        <dgm:presLayoutVars>
          <dgm:dir/>
          <dgm:resizeHandles val="exact"/>
        </dgm:presLayoutVars>
      </dgm:prSet>
      <dgm:spPr/>
      <dgm:t>
        <a:bodyPr/>
        <a:lstStyle/>
        <a:p>
          <a:endParaRPr lang="ru-RU"/>
        </a:p>
      </dgm:t>
    </dgm:pt>
    <dgm:pt modelId="{09C45D92-F8DC-4807-B854-ED34F023AC3F}" type="pres">
      <dgm:prSet presAssocID="{48FE06CD-FA72-48AB-A7F2-89F78FD5CFB5}" presName="composite" presStyleCnt="0"/>
      <dgm:spPr/>
    </dgm:pt>
    <dgm:pt modelId="{10663B4D-8CE6-4052-8089-C143D79ACDD2}" type="pres">
      <dgm:prSet presAssocID="{48FE06CD-FA72-48AB-A7F2-89F78FD5CFB5}" presName="imgShp" presStyleLbl="fgImgPlace1" presStyleIdx="0" presStyleCnt="1"/>
      <dgm:spPr>
        <a:blipFill rotWithShape="1">
          <a:blip xmlns:r="http://schemas.openxmlformats.org/officeDocument/2006/relationships" r:embed="rId1"/>
          <a:stretch>
            <a:fillRect/>
          </a:stretch>
        </a:blipFill>
      </dgm:spPr>
    </dgm:pt>
    <dgm:pt modelId="{9F07ED20-EEA3-447D-9C85-3D6B469FBE36}" type="pres">
      <dgm:prSet presAssocID="{48FE06CD-FA72-48AB-A7F2-89F78FD5CFB5}" presName="txShp" presStyleLbl="node1" presStyleIdx="0" presStyleCnt="1" custScaleX="120628" custLinFactNeighborX="8982" custLinFactNeighborY="0">
        <dgm:presLayoutVars>
          <dgm:bulletEnabled val="1"/>
        </dgm:presLayoutVars>
      </dgm:prSet>
      <dgm:spPr/>
      <dgm:t>
        <a:bodyPr/>
        <a:lstStyle/>
        <a:p>
          <a:endParaRPr lang="ru-RU"/>
        </a:p>
      </dgm:t>
    </dgm:pt>
  </dgm:ptLst>
  <dgm:cxnLst>
    <dgm:cxn modelId="{27CBC3E1-922D-4339-AD86-BB641C537C1E}" type="presOf" srcId="{5EAA505B-AFF8-47BA-822D-363B1F16CFED}" destId="{3EE5CF61-ABF4-40C0-A222-5319EFC7C067}" srcOrd="0" destOrd="0" presId="urn:microsoft.com/office/officeart/2005/8/layout/vList3"/>
    <dgm:cxn modelId="{114830CC-068D-467E-A2C6-C85F3DBCC8EE}" type="presOf" srcId="{48FE06CD-FA72-48AB-A7F2-89F78FD5CFB5}" destId="{9F07ED20-EEA3-447D-9C85-3D6B469FBE36}" srcOrd="0" destOrd="0" presId="urn:microsoft.com/office/officeart/2005/8/layout/vList3"/>
    <dgm:cxn modelId="{3E27BF7C-E9A4-492A-8EA6-9C1797B9D7D1}" srcId="{5EAA505B-AFF8-47BA-822D-363B1F16CFED}" destId="{48FE06CD-FA72-48AB-A7F2-89F78FD5CFB5}" srcOrd="0" destOrd="0" parTransId="{D31BECBF-B468-4442-B12B-FBCC1F124BFC}" sibTransId="{9424784F-E5B3-44EC-B445-AED5329B552C}"/>
    <dgm:cxn modelId="{9CF3BD0A-92C8-4517-B35D-86E415ECF53D}" type="presParOf" srcId="{3EE5CF61-ABF4-40C0-A222-5319EFC7C067}" destId="{09C45D92-F8DC-4807-B854-ED34F023AC3F}" srcOrd="0" destOrd="0" presId="urn:microsoft.com/office/officeart/2005/8/layout/vList3"/>
    <dgm:cxn modelId="{612989B4-C46E-443A-BAD5-6B045945A219}" type="presParOf" srcId="{09C45D92-F8DC-4807-B854-ED34F023AC3F}" destId="{10663B4D-8CE6-4052-8089-C143D79ACDD2}" srcOrd="0" destOrd="0" presId="urn:microsoft.com/office/officeart/2005/8/layout/vList3"/>
    <dgm:cxn modelId="{F0CC92BC-6943-4169-9FF0-7CDBCBE00FEB}" type="presParOf" srcId="{09C45D92-F8DC-4807-B854-ED34F023AC3F}" destId="{9F07ED20-EEA3-447D-9C85-3D6B469FBE36}" srcOrd="1" destOrd="0" presId="urn:microsoft.com/office/officeart/2005/8/layout/vList3"/>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E0822A5-D623-48D1-9284-38075BF3C6D7}" type="doc">
      <dgm:prSet loTypeId="urn:microsoft.com/office/officeart/2005/8/layout/vList2" loCatId="list" qsTypeId="urn:microsoft.com/office/officeart/2005/8/quickstyle/3d3" qsCatId="3D" csTypeId="urn:microsoft.com/office/officeart/2005/8/colors/colorful2" csCatId="colorful" phldr="1"/>
      <dgm:spPr/>
      <dgm:t>
        <a:bodyPr/>
        <a:lstStyle/>
        <a:p>
          <a:endParaRPr lang="ru-RU"/>
        </a:p>
      </dgm:t>
    </dgm:pt>
    <dgm:pt modelId="{9B0EBC60-59DC-49C4-816B-131A00E7D4E9}">
      <dgm:prSet/>
      <dgm:spPr/>
      <dgm:t>
        <a:bodyPr/>
        <a:lstStyle/>
        <a:p>
          <a:pPr rtl="0"/>
          <a:r>
            <a:rPr lang="uk-UA" b="1" dirty="0" smtClean="0"/>
            <a:t>трикомпонентні.</a:t>
          </a:r>
          <a:endParaRPr lang="uk-UA" dirty="0"/>
        </a:p>
      </dgm:t>
    </dgm:pt>
    <dgm:pt modelId="{CC35A9EC-023E-4ABF-9BE3-125878B71610}" type="parTrans" cxnId="{7FFD3F09-D27D-4260-B2BE-E99B8F8BA740}">
      <dgm:prSet/>
      <dgm:spPr/>
      <dgm:t>
        <a:bodyPr/>
        <a:lstStyle/>
        <a:p>
          <a:endParaRPr lang="ru-RU"/>
        </a:p>
      </dgm:t>
    </dgm:pt>
    <dgm:pt modelId="{5A65F232-86A0-45DA-A56E-7391DE3CD838}" type="sibTrans" cxnId="{7FFD3F09-D27D-4260-B2BE-E99B8F8BA740}">
      <dgm:prSet/>
      <dgm:spPr/>
      <dgm:t>
        <a:bodyPr/>
        <a:lstStyle/>
        <a:p>
          <a:endParaRPr lang="ru-RU"/>
        </a:p>
      </dgm:t>
    </dgm:pt>
    <dgm:pt modelId="{3B338921-5810-4BDD-BD60-5AED889E469F}" type="pres">
      <dgm:prSet presAssocID="{9E0822A5-D623-48D1-9284-38075BF3C6D7}" presName="linear" presStyleCnt="0">
        <dgm:presLayoutVars>
          <dgm:animLvl val="lvl"/>
          <dgm:resizeHandles val="exact"/>
        </dgm:presLayoutVars>
      </dgm:prSet>
      <dgm:spPr/>
      <dgm:t>
        <a:bodyPr/>
        <a:lstStyle/>
        <a:p>
          <a:endParaRPr lang="ru-RU"/>
        </a:p>
      </dgm:t>
    </dgm:pt>
    <dgm:pt modelId="{CF2F1B5A-5F02-4BEC-AF00-A4872B4F8FE7}" type="pres">
      <dgm:prSet presAssocID="{9B0EBC60-59DC-49C4-816B-131A00E7D4E9}" presName="parentText" presStyleLbl="node1" presStyleIdx="0" presStyleCnt="1" custScaleY="101176" custLinFactNeighborX="-9541" custLinFactNeighborY="24026">
        <dgm:presLayoutVars>
          <dgm:chMax val="0"/>
          <dgm:bulletEnabled val="1"/>
        </dgm:presLayoutVars>
      </dgm:prSet>
      <dgm:spPr/>
      <dgm:t>
        <a:bodyPr/>
        <a:lstStyle/>
        <a:p>
          <a:endParaRPr lang="ru-RU"/>
        </a:p>
      </dgm:t>
    </dgm:pt>
  </dgm:ptLst>
  <dgm:cxnLst>
    <dgm:cxn modelId="{7FFD3F09-D27D-4260-B2BE-E99B8F8BA740}" srcId="{9E0822A5-D623-48D1-9284-38075BF3C6D7}" destId="{9B0EBC60-59DC-49C4-816B-131A00E7D4E9}" srcOrd="0" destOrd="0" parTransId="{CC35A9EC-023E-4ABF-9BE3-125878B71610}" sibTransId="{5A65F232-86A0-45DA-A56E-7391DE3CD838}"/>
    <dgm:cxn modelId="{A1B3C7C3-DCE4-4CB0-AE30-41732BDE73DC}" type="presOf" srcId="{9B0EBC60-59DC-49C4-816B-131A00E7D4E9}" destId="{CF2F1B5A-5F02-4BEC-AF00-A4872B4F8FE7}" srcOrd="0" destOrd="0" presId="urn:microsoft.com/office/officeart/2005/8/layout/vList2"/>
    <dgm:cxn modelId="{911DB05D-B923-4787-8AEE-CD7983C1CAAB}" type="presOf" srcId="{9E0822A5-D623-48D1-9284-38075BF3C6D7}" destId="{3B338921-5810-4BDD-BD60-5AED889E469F}" srcOrd="0" destOrd="0" presId="urn:microsoft.com/office/officeart/2005/8/layout/vList2"/>
    <dgm:cxn modelId="{B4ACD047-597F-41CA-B37C-F17ABF45B3EA}" type="presParOf" srcId="{3B338921-5810-4BDD-BD60-5AED889E469F}" destId="{CF2F1B5A-5F02-4BEC-AF00-A4872B4F8FE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B47276A-0CF4-4C82-85EE-FBDFB4029C2F}"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E9FB0CFF-1AD0-487E-B000-0CA788409165}">
      <dgm:prSet/>
      <dgm:spPr/>
      <dgm:t>
        <a:bodyPr/>
        <a:lstStyle/>
        <a:p>
          <a:pPr rtl="0"/>
          <a:r>
            <a:rPr lang="uk-UA" b="1" dirty="0" smtClean="0"/>
            <a:t>двокомпонентні</a:t>
          </a:r>
          <a:endParaRPr lang="uk-UA" dirty="0"/>
        </a:p>
      </dgm:t>
    </dgm:pt>
    <dgm:pt modelId="{09A95490-39E2-4828-8F19-728236EE4357}" type="parTrans" cxnId="{D6936710-6295-4657-A1D6-16D8D841D571}">
      <dgm:prSet/>
      <dgm:spPr/>
      <dgm:t>
        <a:bodyPr/>
        <a:lstStyle/>
        <a:p>
          <a:endParaRPr lang="ru-RU"/>
        </a:p>
      </dgm:t>
    </dgm:pt>
    <dgm:pt modelId="{8ADD016F-0772-47E6-A23C-77E5AD1858F4}" type="sibTrans" cxnId="{D6936710-6295-4657-A1D6-16D8D841D571}">
      <dgm:prSet/>
      <dgm:spPr/>
      <dgm:t>
        <a:bodyPr/>
        <a:lstStyle/>
        <a:p>
          <a:endParaRPr lang="ru-RU"/>
        </a:p>
      </dgm:t>
    </dgm:pt>
    <dgm:pt modelId="{D0DDD49C-4D7A-4137-820D-5612ADF5F277}" type="pres">
      <dgm:prSet presAssocID="{8B47276A-0CF4-4C82-85EE-FBDFB4029C2F}" presName="linear" presStyleCnt="0">
        <dgm:presLayoutVars>
          <dgm:animLvl val="lvl"/>
          <dgm:resizeHandles val="exact"/>
        </dgm:presLayoutVars>
      </dgm:prSet>
      <dgm:spPr/>
      <dgm:t>
        <a:bodyPr/>
        <a:lstStyle/>
        <a:p>
          <a:endParaRPr lang="ru-RU"/>
        </a:p>
      </dgm:t>
    </dgm:pt>
    <dgm:pt modelId="{A7505FEA-F453-4710-9BF6-4C0A4315DDDF}" type="pres">
      <dgm:prSet presAssocID="{E9FB0CFF-1AD0-487E-B000-0CA788409165}" presName="parentText" presStyleLbl="node1" presStyleIdx="0" presStyleCnt="1" custScaleY="101176">
        <dgm:presLayoutVars>
          <dgm:chMax val="0"/>
          <dgm:bulletEnabled val="1"/>
        </dgm:presLayoutVars>
      </dgm:prSet>
      <dgm:spPr/>
      <dgm:t>
        <a:bodyPr/>
        <a:lstStyle/>
        <a:p>
          <a:endParaRPr lang="ru-RU"/>
        </a:p>
      </dgm:t>
    </dgm:pt>
  </dgm:ptLst>
  <dgm:cxnLst>
    <dgm:cxn modelId="{910CC827-3D71-4338-AADA-A023F06E2910}" type="presOf" srcId="{E9FB0CFF-1AD0-487E-B000-0CA788409165}" destId="{A7505FEA-F453-4710-9BF6-4C0A4315DDDF}" srcOrd="0" destOrd="0" presId="urn:microsoft.com/office/officeart/2005/8/layout/vList2"/>
    <dgm:cxn modelId="{C75C57DE-A743-4C66-8F87-1BC249041456}" type="presOf" srcId="{8B47276A-0CF4-4C82-85EE-FBDFB4029C2F}" destId="{D0DDD49C-4D7A-4137-820D-5612ADF5F277}" srcOrd="0" destOrd="0" presId="urn:microsoft.com/office/officeart/2005/8/layout/vList2"/>
    <dgm:cxn modelId="{D6936710-6295-4657-A1D6-16D8D841D571}" srcId="{8B47276A-0CF4-4C82-85EE-FBDFB4029C2F}" destId="{E9FB0CFF-1AD0-487E-B000-0CA788409165}" srcOrd="0" destOrd="0" parTransId="{09A95490-39E2-4828-8F19-728236EE4357}" sibTransId="{8ADD016F-0772-47E6-A23C-77E5AD1858F4}"/>
    <dgm:cxn modelId="{D53795AA-C678-4708-B24B-B2C1D650A6C5}" type="presParOf" srcId="{D0DDD49C-4D7A-4137-820D-5612ADF5F277}" destId="{A7505FEA-F453-4710-9BF6-4C0A4315DDDF}"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8F7CB31-14C0-4A55-97D3-17554D6C4A21}"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ru-RU"/>
        </a:p>
      </dgm:t>
    </dgm:pt>
    <dgm:pt modelId="{DDAA3E5A-A12B-42F9-B8D9-822EE9085D70}">
      <dgm:prSet/>
      <dgm:spPr/>
      <dgm:t>
        <a:bodyPr/>
        <a:lstStyle/>
        <a:p>
          <a:pPr rtl="0"/>
          <a:r>
            <a:rPr lang="uk-UA" dirty="0" smtClean="0"/>
            <a:t>За конструкцією</a:t>
          </a:r>
          <a:endParaRPr lang="uk-UA" dirty="0"/>
        </a:p>
      </dgm:t>
    </dgm:pt>
    <dgm:pt modelId="{F64A1712-8C93-4C5C-9B54-97E805BD43FA}" type="parTrans" cxnId="{1089F9BB-9773-466D-AC31-B5A25CC02F02}">
      <dgm:prSet/>
      <dgm:spPr/>
      <dgm:t>
        <a:bodyPr/>
        <a:lstStyle/>
        <a:p>
          <a:endParaRPr lang="ru-RU"/>
        </a:p>
      </dgm:t>
    </dgm:pt>
    <dgm:pt modelId="{0310972E-6BEF-4820-AE28-B180F2358525}" type="sibTrans" cxnId="{1089F9BB-9773-466D-AC31-B5A25CC02F02}">
      <dgm:prSet/>
      <dgm:spPr/>
      <dgm:t>
        <a:bodyPr/>
        <a:lstStyle/>
        <a:p>
          <a:endParaRPr lang="ru-RU"/>
        </a:p>
      </dgm:t>
    </dgm:pt>
    <dgm:pt modelId="{FA928071-FE03-4C8D-AB40-D599025155A8}" type="pres">
      <dgm:prSet presAssocID="{08F7CB31-14C0-4A55-97D3-17554D6C4A21}" presName="linear" presStyleCnt="0">
        <dgm:presLayoutVars>
          <dgm:animLvl val="lvl"/>
          <dgm:resizeHandles val="exact"/>
        </dgm:presLayoutVars>
      </dgm:prSet>
      <dgm:spPr/>
      <dgm:t>
        <a:bodyPr/>
        <a:lstStyle/>
        <a:p>
          <a:endParaRPr lang="ru-RU"/>
        </a:p>
      </dgm:t>
    </dgm:pt>
    <dgm:pt modelId="{52C6FBE1-BBEF-4A09-88C7-51974C9BB73B}" type="pres">
      <dgm:prSet presAssocID="{DDAA3E5A-A12B-42F9-B8D9-822EE9085D70}" presName="parentText" presStyleLbl="node1" presStyleIdx="0" presStyleCnt="1">
        <dgm:presLayoutVars>
          <dgm:chMax val="0"/>
          <dgm:bulletEnabled val="1"/>
        </dgm:presLayoutVars>
      </dgm:prSet>
      <dgm:spPr/>
      <dgm:t>
        <a:bodyPr/>
        <a:lstStyle/>
        <a:p>
          <a:endParaRPr lang="ru-RU"/>
        </a:p>
      </dgm:t>
    </dgm:pt>
  </dgm:ptLst>
  <dgm:cxnLst>
    <dgm:cxn modelId="{1089F9BB-9773-466D-AC31-B5A25CC02F02}" srcId="{08F7CB31-14C0-4A55-97D3-17554D6C4A21}" destId="{DDAA3E5A-A12B-42F9-B8D9-822EE9085D70}" srcOrd="0" destOrd="0" parTransId="{F64A1712-8C93-4C5C-9B54-97E805BD43FA}" sibTransId="{0310972E-6BEF-4820-AE28-B180F2358525}"/>
    <dgm:cxn modelId="{CD5957DB-1115-4CF6-AEBC-5593EAD89C45}" type="presOf" srcId="{08F7CB31-14C0-4A55-97D3-17554D6C4A21}" destId="{FA928071-FE03-4C8D-AB40-D599025155A8}" srcOrd="0" destOrd="0" presId="urn:microsoft.com/office/officeart/2005/8/layout/vList2"/>
    <dgm:cxn modelId="{97164DCB-2F1E-4CE4-B0B9-1BBF9F40A48D}" type="presOf" srcId="{DDAA3E5A-A12B-42F9-B8D9-822EE9085D70}" destId="{52C6FBE1-BBEF-4A09-88C7-51974C9BB73B}" srcOrd="0" destOrd="0" presId="urn:microsoft.com/office/officeart/2005/8/layout/vList2"/>
    <dgm:cxn modelId="{57DEFAC6-F3BA-4E6B-8AA8-BE7B4DB5955E}" type="presParOf" srcId="{FA928071-FE03-4C8D-AB40-D599025155A8}" destId="{52C6FBE1-BBEF-4A09-88C7-51974C9BB73B}"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3E84AD6-8107-4F1D-A8DF-5D6FF4BA78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6A5AA2DF-9621-4788-8F75-2190F57E635D}">
      <dgm:prSet/>
      <dgm:spPr/>
      <dgm:t>
        <a:bodyPr/>
        <a:lstStyle/>
        <a:p>
          <a:pPr rtl="0"/>
          <a:r>
            <a:rPr lang="uk-UA" dirty="0" smtClean="0"/>
            <a:t>Шприци інсулінові </a:t>
          </a:r>
          <a:endParaRPr lang="uk-UA" dirty="0"/>
        </a:p>
      </dgm:t>
    </dgm:pt>
    <dgm:pt modelId="{DC37DC94-FC55-4578-ABAD-C86C6EBCB966}" type="parTrans" cxnId="{BA7D0722-095A-4C14-9C36-4640BC43838B}">
      <dgm:prSet/>
      <dgm:spPr/>
      <dgm:t>
        <a:bodyPr/>
        <a:lstStyle/>
        <a:p>
          <a:endParaRPr lang="ru-RU"/>
        </a:p>
      </dgm:t>
    </dgm:pt>
    <dgm:pt modelId="{DAD0CDC7-D621-42D7-93B2-4D609D1DE24C}" type="sibTrans" cxnId="{BA7D0722-095A-4C14-9C36-4640BC43838B}">
      <dgm:prSet/>
      <dgm:spPr/>
      <dgm:t>
        <a:bodyPr/>
        <a:lstStyle/>
        <a:p>
          <a:endParaRPr lang="ru-RU"/>
        </a:p>
      </dgm:t>
    </dgm:pt>
    <dgm:pt modelId="{C3A01988-87D3-45AD-8B87-01E2805DC650}" type="pres">
      <dgm:prSet presAssocID="{43E84AD6-8107-4F1D-A8DF-5D6FF4BA785F}" presName="linear" presStyleCnt="0">
        <dgm:presLayoutVars>
          <dgm:animLvl val="lvl"/>
          <dgm:resizeHandles val="exact"/>
        </dgm:presLayoutVars>
      </dgm:prSet>
      <dgm:spPr/>
      <dgm:t>
        <a:bodyPr/>
        <a:lstStyle/>
        <a:p>
          <a:endParaRPr lang="ru-RU"/>
        </a:p>
      </dgm:t>
    </dgm:pt>
    <dgm:pt modelId="{67B4F977-601C-4760-90F5-1B3AE795F9AF}" type="pres">
      <dgm:prSet presAssocID="{6A5AA2DF-9621-4788-8F75-2190F57E635D}" presName="parentText" presStyleLbl="node1" presStyleIdx="0" presStyleCnt="1">
        <dgm:presLayoutVars>
          <dgm:chMax val="0"/>
          <dgm:bulletEnabled val="1"/>
        </dgm:presLayoutVars>
      </dgm:prSet>
      <dgm:spPr/>
      <dgm:t>
        <a:bodyPr/>
        <a:lstStyle/>
        <a:p>
          <a:endParaRPr lang="ru-RU"/>
        </a:p>
      </dgm:t>
    </dgm:pt>
  </dgm:ptLst>
  <dgm:cxnLst>
    <dgm:cxn modelId="{BA7D0722-095A-4C14-9C36-4640BC43838B}" srcId="{43E84AD6-8107-4F1D-A8DF-5D6FF4BA785F}" destId="{6A5AA2DF-9621-4788-8F75-2190F57E635D}" srcOrd="0" destOrd="0" parTransId="{DC37DC94-FC55-4578-ABAD-C86C6EBCB966}" sibTransId="{DAD0CDC7-D621-42D7-93B2-4D609D1DE24C}"/>
    <dgm:cxn modelId="{3D16A4D5-AABA-47C0-8AE1-9FE8B92806D8}" type="presOf" srcId="{6A5AA2DF-9621-4788-8F75-2190F57E635D}" destId="{67B4F977-601C-4760-90F5-1B3AE795F9AF}" srcOrd="0" destOrd="0" presId="urn:microsoft.com/office/officeart/2005/8/layout/vList2"/>
    <dgm:cxn modelId="{D4F96343-E943-4F10-AA9A-E0BEF5B83DA9}" type="presOf" srcId="{43E84AD6-8107-4F1D-A8DF-5D6FF4BA785F}" destId="{C3A01988-87D3-45AD-8B87-01E2805DC650}" srcOrd="0" destOrd="0" presId="urn:microsoft.com/office/officeart/2005/8/layout/vList2"/>
    <dgm:cxn modelId="{9E71279E-72B2-498A-9777-6B66F2F9D0C5}" type="presParOf" srcId="{C3A01988-87D3-45AD-8B87-01E2805DC650}" destId="{67B4F977-601C-4760-90F5-1B3AE795F9A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3E84AD6-8107-4F1D-A8DF-5D6FF4BA78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6A5AA2DF-9621-4788-8F75-2190F57E635D}">
      <dgm:prSet/>
      <dgm:spPr/>
      <dgm:t>
        <a:bodyPr/>
        <a:lstStyle/>
        <a:p>
          <a:pPr rtl="0"/>
          <a:r>
            <a:rPr lang="uk-UA" dirty="0" smtClean="0"/>
            <a:t>Шприци інсулінові </a:t>
          </a:r>
          <a:endParaRPr lang="uk-UA" dirty="0"/>
        </a:p>
      </dgm:t>
    </dgm:pt>
    <dgm:pt modelId="{DC37DC94-FC55-4578-ABAD-C86C6EBCB966}" type="parTrans" cxnId="{BA7D0722-095A-4C14-9C36-4640BC43838B}">
      <dgm:prSet/>
      <dgm:spPr/>
      <dgm:t>
        <a:bodyPr/>
        <a:lstStyle/>
        <a:p>
          <a:endParaRPr lang="ru-RU"/>
        </a:p>
      </dgm:t>
    </dgm:pt>
    <dgm:pt modelId="{DAD0CDC7-D621-42D7-93B2-4D609D1DE24C}" type="sibTrans" cxnId="{BA7D0722-095A-4C14-9C36-4640BC43838B}">
      <dgm:prSet/>
      <dgm:spPr/>
      <dgm:t>
        <a:bodyPr/>
        <a:lstStyle/>
        <a:p>
          <a:endParaRPr lang="ru-RU"/>
        </a:p>
      </dgm:t>
    </dgm:pt>
    <dgm:pt modelId="{C3A01988-87D3-45AD-8B87-01E2805DC650}" type="pres">
      <dgm:prSet presAssocID="{43E84AD6-8107-4F1D-A8DF-5D6FF4BA785F}" presName="linear" presStyleCnt="0">
        <dgm:presLayoutVars>
          <dgm:animLvl val="lvl"/>
          <dgm:resizeHandles val="exact"/>
        </dgm:presLayoutVars>
      </dgm:prSet>
      <dgm:spPr/>
      <dgm:t>
        <a:bodyPr/>
        <a:lstStyle/>
        <a:p>
          <a:endParaRPr lang="ru-RU"/>
        </a:p>
      </dgm:t>
    </dgm:pt>
    <dgm:pt modelId="{67B4F977-601C-4760-90F5-1B3AE795F9AF}" type="pres">
      <dgm:prSet presAssocID="{6A5AA2DF-9621-4788-8F75-2190F57E635D}" presName="parentText" presStyleLbl="node1" presStyleIdx="0" presStyleCnt="1">
        <dgm:presLayoutVars>
          <dgm:chMax val="0"/>
          <dgm:bulletEnabled val="1"/>
        </dgm:presLayoutVars>
      </dgm:prSet>
      <dgm:spPr/>
      <dgm:t>
        <a:bodyPr/>
        <a:lstStyle/>
        <a:p>
          <a:endParaRPr lang="ru-RU"/>
        </a:p>
      </dgm:t>
    </dgm:pt>
  </dgm:ptLst>
  <dgm:cxnLst>
    <dgm:cxn modelId="{BA7D0722-095A-4C14-9C36-4640BC43838B}" srcId="{43E84AD6-8107-4F1D-A8DF-5D6FF4BA785F}" destId="{6A5AA2DF-9621-4788-8F75-2190F57E635D}" srcOrd="0" destOrd="0" parTransId="{DC37DC94-FC55-4578-ABAD-C86C6EBCB966}" sibTransId="{DAD0CDC7-D621-42D7-93B2-4D609D1DE24C}"/>
    <dgm:cxn modelId="{3D16A4D5-AABA-47C0-8AE1-9FE8B92806D8}" type="presOf" srcId="{6A5AA2DF-9621-4788-8F75-2190F57E635D}" destId="{67B4F977-601C-4760-90F5-1B3AE795F9AF}" srcOrd="0" destOrd="0" presId="urn:microsoft.com/office/officeart/2005/8/layout/vList2"/>
    <dgm:cxn modelId="{D4F96343-E943-4F10-AA9A-E0BEF5B83DA9}" type="presOf" srcId="{43E84AD6-8107-4F1D-A8DF-5D6FF4BA785F}" destId="{C3A01988-87D3-45AD-8B87-01E2805DC650}" srcOrd="0" destOrd="0" presId="urn:microsoft.com/office/officeart/2005/8/layout/vList2"/>
    <dgm:cxn modelId="{9E71279E-72B2-498A-9777-6B66F2F9D0C5}" type="presParOf" srcId="{C3A01988-87D3-45AD-8B87-01E2805DC650}" destId="{67B4F977-601C-4760-90F5-1B3AE795F9A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3E84AD6-8107-4F1D-A8DF-5D6FF4BA78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6A5AA2DF-9621-4788-8F75-2190F57E635D}">
      <dgm:prSet/>
      <dgm:spPr/>
      <dgm:t>
        <a:bodyPr/>
        <a:lstStyle/>
        <a:p>
          <a:pPr rtl="0"/>
          <a:r>
            <a:rPr lang="uk-UA" dirty="0" smtClean="0"/>
            <a:t>Шприци інсулінові </a:t>
          </a:r>
          <a:endParaRPr lang="uk-UA" dirty="0"/>
        </a:p>
      </dgm:t>
    </dgm:pt>
    <dgm:pt modelId="{DC37DC94-FC55-4578-ABAD-C86C6EBCB966}" type="parTrans" cxnId="{BA7D0722-095A-4C14-9C36-4640BC43838B}">
      <dgm:prSet/>
      <dgm:spPr/>
      <dgm:t>
        <a:bodyPr/>
        <a:lstStyle/>
        <a:p>
          <a:endParaRPr lang="ru-RU"/>
        </a:p>
      </dgm:t>
    </dgm:pt>
    <dgm:pt modelId="{DAD0CDC7-D621-42D7-93B2-4D609D1DE24C}" type="sibTrans" cxnId="{BA7D0722-095A-4C14-9C36-4640BC43838B}">
      <dgm:prSet/>
      <dgm:spPr/>
      <dgm:t>
        <a:bodyPr/>
        <a:lstStyle/>
        <a:p>
          <a:endParaRPr lang="ru-RU"/>
        </a:p>
      </dgm:t>
    </dgm:pt>
    <dgm:pt modelId="{C3A01988-87D3-45AD-8B87-01E2805DC650}" type="pres">
      <dgm:prSet presAssocID="{43E84AD6-8107-4F1D-A8DF-5D6FF4BA785F}" presName="linear" presStyleCnt="0">
        <dgm:presLayoutVars>
          <dgm:animLvl val="lvl"/>
          <dgm:resizeHandles val="exact"/>
        </dgm:presLayoutVars>
      </dgm:prSet>
      <dgm:spPr/>
      <dgm:t>
        <a:bodyPr/>
        <a:lstStyle/>
        <a:p>
          <a:endParaRPr lang="ru-RU"/>
        </a:p>
      </dgm:t>
    </dgm:pt>
    <dgm:pt modelId="{67B4F977-601C-4760-90F5-1B3AE795F9AF}" type="pres">
      <dgm:prSet presAssocID="{6A5AA2DF-9621-4788-8F75-2190F57E635D}" presName="parentText" presStyleLbl="node1" presStyleIdx="0" presStyleCnt="1">
        <dgm:presLayoutVars>
          <dgm:chMax val="0"/>
          <dgm:bulletEnabled val="1"/>
        </dgm:presLayoutVars>
      </dgm:prSet>
      <dgm:spPr/>
      <dgm:t>
        <a:bodyPr/>
        <a:lstStyle/>
        <a:p>
          <a:endParaRPr lang="ru-RU"/>
        </a:p>
      </dgm:t>
    </dgm:pt>
  </dgm:ptLst>
  <dgm:cxnLst>
    <dgm:cxn modelId="{BA7D0722-095A-4C14-9C36-4640BC43838B}" srcId="{43E84AD6-8107-4F1D-A8DF-5D6FF4BA785F}" destId="{6A5AA2DF-9621-4788-8F75-2190F57E635D}" srcOrd="0" destOrd="0" parTransId="{DC37DC94-FC55-4578-ABAD-C86C6EBCB966}" sibTransId="{DAD0CDC7-D621-42D7-93B2-4D609D1DE24C}"/>
    <dgm:cxn modelId="{3D16A4D5-AABA-47C0-8AE1-9FE8B92806D8}" type="presOf" srcId="{6A5AA2DF-9621-4788-8F75-2190F57E635D}" destId="{67B4F977-601C-4760-90F5-1B3AE795F9AF}" srcOrd="0" destOrd="0" presId="urn:microsoft.com/office/officeart/2005/8/layout/vList2"/>
    <dgm:cxn modelId="{D4F96343-E943-4F10-AA9A-E0BEF5B83DA9}" type="presOf" srcId="{43E84AD6-8107-4F1D-A8DF-5D6FF4BA785F}" destId="{C3A01988-87D3-45AD-8B87-01E2805DC650}" srcOrd="0" destOrd="0" presId="urn:microsoft.com/office/officeart/2005/8/layout/vList2"/>
    <dgm:cxn modelId="{9E71279E-72B2-498A-9777-6B66F2F9D0C5}" type="presParOf" srcId="{C3A01988-87D3-45AD-8B87-01E2805DC650}" destId="{67B4F977-601C-4760-90F5-1B3AE795F9A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010A515-D157-48B0-B9ED-0C8968FC214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ru-RU"/>
        </a:p>
      </dgm:t>
    </dgm:pt>
    <dgm:pt modelId="{265DAFA6-B3C4-478B-BEBD-A742A5EBD6F0}">
      <dgm:prSet/>
      <dgm:spPr/>
      <dgm:t>
        <a:bodyPr/>
        <a:lstStyle/>
        <a:p>
          <a:pPr rtl="0"/>
          <a:r>
            <a:rPr lang="uk-UA" smtClean="0"/>
            <a:t>• шприци зі знімною голкою;</a:t>
          </a:r>
          <a:endParaRPr lang="uk-UA"/>
        </a:p>
      </dgm:t>
    </dgm:pt>
    <dgm:pt modelId="{72D8F93A-A55A-4204-95EA-5C583DF34973}" type="parTrans" cxnId="{EB34F289-094A-44A0-8A98-C4377F99DD7E}">
      <dgm:prSet/>
      <dgm:spPr/>
      <dgm:t>
        <a:bodyPr/>
        <a:lstStyle/>
        <a:p>
          <a:endParaRPr lang="ru-RU"/>
        </a:p>
      </dgm:t>
    </dgm:pt>
    <dgm:pt modelId="{B215215E-A9E2-4296-BAB5-431AF1800998}" type="sibTrans" cxnId="{EB34F289-094A-44A0-8A98-C4377F99DD7E}">
      <dgm:prSet/>
      <dgm:spPr/>
      <dgm:t>
        <a:bodyPr/>
        <a:lstStyle/>
        <a:p>
          <a:endParaRPr lang="ru-RU"/>
        </a:p>
      </dgm:t>
    </dgm:pt>
    <dgm:pt modelId="{1F0502BC-C32C-4229-AAD4-D0553E3A3D42}">
      <dgm:prSet/>
      <dgm:spPr/>
      <dgm:t>
        <a:bodyPr/>
        <a:lstStyle/>
        <a:p>
          <a:pPr rtl="0"/>
          <a:r>
            <a:rPr lang="uk-UA" smtClean="0"/>
            <a:t>• шприци з інтегрованою голкою;</a:t>
          </a:r>
          <a:endParaRPr lang="uk-UA"/>
        </a:p>
      </dgm:t>
    </dgm:pt>
    <dgm:pt modelId="{E61CE342-0D12-41E7-BB55-61963A3C050B}" type="parTrans" cxnId="{1CA42B9A-7499-4CE1-905E-12B6E204FDE2}">
      <dgm:prSet/>
      <dgm:spPr/>
      <dgm:t>
        <a:bodyPr/>
        <a:lstStyle/>
        <a:p>
          <a:endParaRPr lang="ru-RU"/>
        </a:p>
      </dgm:t>
    </dgm:pt>
    <dgm:pt modelId="{0D0DE540-3703-4B17-A5CC-FA761395CF8A}" type="sibTrans" cxnId="{1CA42B9A-7499-4CE1-905E-12B6E204FDE2}">
      <dgm:prSet/>
      <dgm:spPr/>
      <dgm:t>
        <a:bodyPr/>
        <a:lstStyle/>
        <a:p>
          <a:endParaRPr lang="ru-RU"/>
        </a:p>
      </dgm:t>
    </dgm:pt>
    <dgm:pt modelId="{FCC72EA3-843E-4F83-8385-122A4D4DA5CC}">
      <dgm:prSet/>
      <dgm:spPr/>
      <dgm:t>
        <a:bodyPr/>
        <a:lstStyle/>
        <a:p>
          <a:pPr rtl="0"/>
          <a:r>
            <a:rPr lang="uk-UA" smtClean="0"/>
            <a:t>• шприц-ручки.</a:t>
          </a:r>
          <a:endParaRPr lang="uk-UA"/>
        </a:p>
      </dgm:t>
    </dgm:pt>
    <dgm:pt modelId="{67187632-040A-49D0-979C-DA93A3B84206}" type="parTrans" cxnId="{3B91C8F5-A86E-41D0-B4A3-C5864D554D2D}">
      <dgm:prSet/>
      <dgm:spPr/>
      <dgm:t>
        <a:bodyPr/>
        <a:lstStyle/>
        <a:p>
          <a:endParaRPr lang="ru-RU"/>
        </a:p>
      </dgm:t>
    </dgm:pt>
    <dgm:pt modelId="{3C1131E1-5670-4119-B0F7-FB0986CD6A64}" type="sibTrans" cxnId="{3B91C8F5-A86E-41D0-B4A3-C5864D554D2D}">
      <dgm:prSet/>
      <dgm:spPr/>
      <dgm:t>
        <a:bodyPr/>
        <a:lstStyle/>
        <a:p>
          <a:endParaRPr lang="ru-RU"/>
        </a:p>
      </dgm:t>
    </dgm:pt>
    <dgm:pt modelId="{14060AF7-80A0-4A3A-857A-33DB8C2B0027}" type="pres">
      <dgm:prSet presAssocID="{6010A515-D157-48B0-B9ED-0C8968FC2144}" presName="linear" presStyleCnt="0">
        <dgm:presLayoutVars>
          <dgm:animLvl val="lvl"/>
          <dgm:resizeHandles val="exact"/>
        </dgm:presLayoutVars>
      </dgm:prSet>
      <dgm:spPr/>
      <dgm:t>
        <a:bodyPr/>
        <a:lstStyle/>
        <a:p>
          <a:endParaRPr lang="ru-RU"/>
        </a:p>
      </dgm:t>
    </dgm:pt>
    <dgm:pt modelId="{4AD2C8DE-067F-41C6-9C0F-5A2E63C3CC7D}" type="pres">
      <dgm:prSet presAssocID="{265DAFA6-B3C4-478B-BEBD-A742A5EBD6F0}" presName="parentText" presStyleLbl="node1" presStyleIdx="0" presStyleCnt="3">
        <dgm:presLayoutVars>
          <dgm:chMax val="0"/>
          <dgm:bulletEnabled val="1"/>
        </dgm:presLayoutVars>
      </dgm:prSet>
      <dgm:spPr/>
      <dgm:t>
        <a:bodyPr/>
        <a:lstStyle/>
        <a:p>
          <a:endParaRPr lang="ru-RU"/>
        </a:p>
      </dgm:t>
    </dgm:pt>
    <dgm:pt modelId="{02FC8078-ABB1-4B15-894E-11684B44AA6A}" type="pres">
      <dgm:prSet presAssocID="{B215215E-A9E2-4296-BAB5-431AF1800998}" presName="spacer" presStyleCnt="0"/>
      <dgm:spPr/>
    </dgm:pt>
    <dgm:pt modelId="{A3525832-1528-4E3F-B0FD-D4FD5FF379CA}" type="pres">
      <dgm:prSet presAssocID="{1F0502BC-C32C-4229-AAD4-D0553E3A3D42}" presName="parentText" presStyleLbl="node1" presStyleIdx="1" presStyleCnt="3">
        <dgm:presLayoutVars>
          <dgm:chMax val="0"/>
          <dgm:bulletEnabled val="1"/>
        </dgm:presLayoutVars>
      </dgm:prSet>
      <dgm:spPr/>
      <dgm:t>
        <a:bodyPr/>
        <a:lstStyle/>
        <a:p>
          <a:endParaRPr lang="ru-RU"/>
        </a:p>
      </dgm:t>
    </dgm:pt>
    <dgm:pt modelId="{6874D761-2F94-49A8-BA44-1154580EC08C}" type="pres">
      <dgm:prSet presAssocID="{0D0DE540-3703-4B17-A5CC-FA761395CF8A}" presName="spacer" presStyleCnt="0"/>
      <dgm:spPr/>
    </dgm:pt>
    <dgm:pt modelId="{E28E918A-5DD6-4228-8C31-2F1498C3A489}" type="pres">
      <dgm:prSet presAssocID="{FCC72EA3-843E-4F83-8385-122A4D4DA5CC}" presName="parentText" presStyleLbl="node1" presStyleIdx="2" presStyleCnt="3">
        <dgm:presLayoutVars>
          <dgm:chMax val="0"/>
          <dgm:bulletEnabled val="1"/>
        </dgm:presLayoutVars>
      </dgm:prSet>
      <dgm:spPr/>
      <dgm:t>
        <a:bodyPr/>
        <a:lstStyle/>
        <a:p>
          <a:endParaRPr lang="ru-RU"/>
        </a:p>
      </dgm:t>
    </dgm:pt>
  </dgm:ptLst>
  <dgm:cxnLst>
    <dgm:cxn modelId="{C9E93964-ABD1-4C04-8DAC-56ACEDA2DC28}" type="presOf" srcId="{265DAFA6-B3C4-478B-BEBD-A742A5EBD6F0}" destId="{4AD2C8DE-067F-41C6-9C0F-5A2E63C3CC7D}" srcOrd="0" destOrd="0" presId="urn:microsoft.com/office/officeart/2005/8/layout/vList2"/>
    <dgm:cxn modelId="{BCC6AE37-6B02-4922-BA2A-8AF4D01E79D0}" type="presOf" srcId="{6010A515-D157-48B0-B9ED-0C8968FC2144}" destId="{14060AF7-80A0-4A3A-857A-33DB8C2B0027}" srcOrd="0" destOrd="0" presId="urn:microsoft.com/office/officeart/2005/8/layout/vList2"/>
    <dgm:cxn modelId="{60FC032E-5308-4264-A744-3B5891266C09}" type="presOf" srcId="{FCC72EA3-843E-4F83-8385-122A4D4DA5CC}" destId="{E28E918A-5DD6-4228-8C31-2F1498C3A489}" srcOrd="0" destOrd="0" presId="urn:microsoft.com/office/officeart/2005/8/layout/vList2"/>
    <dgm:cxn modelId="{DB0F1937-9E4E-49BA-A88A-4E3D9955D391}" type="presOf" srcId="{1F0502BC-C32C-4229-AAD4-D0553E3A3D42}" destId="{A3525832-1528-4E3F-B0FD-D4FD5FF379CA}" srcOrd="0" destOrd="0" presId="urn:microsoft.com/office/officeart/2005/8/layout/vList2"/>
    <dgm:cxn modelId="{1CA42B9A-7499-4CE1-905E-12B6E204FDE2}" srcId="{6010A515-D157-48B0-B9ED-0C8968FC2144}" destId="{1F0502BC-C32C-4229-AAD4-D0553E3A3D42}" srcOrd="1" destOrd="0" parTransId="{E61CE342-0D12-41E7-BB55-61963A3C050B}" sibTransId="{0D0DE540-3703-4B17-A5CC-FA761395CF8A}"/>
    <dgm:cxn modelId="{3B91C8F5-A86E-41D0-B4A3-C5864D554D2D}" srcId="{6010A515-D157-48B0-B9ED-0C8968FC2144}" destId="{FCC72EA3-843E-4F83-8385-122A4D4DA5CC}" srcOrd="2" destOrd="0" parTransId="{67187632-040A-49D0-979C-DA93A3B84206}" sibTransId="{3C1131E1-5670-4119-B0F7-FB0986CD6A64}"/>
    <dgm:cxn modelId="{EB34F289-094A-44A0-8A98-C4377F99DD7E}" srcId="{6010A515-D157-48B0-B9ED-0C8968FC2144}" destId="{265DAFA6-B3C4-478B-BEBD-A742A5EBD6F0}" srcOrd="0" destOrd="0" parTransId="{72D8F93A-A55A-4204-95EA-5C583DF34973}" sibTransId="{B215215E-A9E2-4296-BAB5-431AF1800998}"/>
    <dgm:cxn modelId="{B51EC6B1-FFCF-4B5F-98DF-A612A8F8E65D}" type="presParOf" srcId="{14060AF7-80A0-4A3A-857A-33DB8C2B0027}" destId="{4AD2C8DE-067F-41C6-9C0F-5A2E63C3CC7D}" srcOrd="0" destOrd="0" presId="urn:microsoft.com/office/officeart/2005/8/layout/vList2"/>
    <dgm:cxn modelId="{FAC1FF81-B5AE-47E2-8B4A-B53739032855}" type="presParOf" srcId="{14060AF7-80A0-4A3A-857A-33DB8C2B0027}" destId="{02FC8078-ABB1-4B15-894E-11684B44AA6A}" srcOrd="1" destOrd="0" presId="urn:microsoft.com/office/officeart/2005/8/layout/vList2"/>
    <dgm:cxn modelId="{CEBD41E6-C3D5-493B-886C-E88243E2DB81}" type="presParOf" srcId="{14060AF7-80A0-4A3A-857A-33DB8C2B0027}" destId="{A3525832-1528-4E3F-B0FD-D4FD5FF379CA}" srcOrd="2" destOrd="0" presId="urn:microsoft.com/office/officeart/2005/8/layout/vList2"/>
    <dgm:cxn modelId="{4A1BBBF4-26AA-4025-A3A8-4F8546BAB10E}" type="presParOf" srcId="{14060AF7-80A0-4A3A-857A-33DB8C2B0027}" destId="{6874D761-2F94-49A8-BA44-1154580EC08C}" srcOrd="3" destOrd="0" presId="urn:microsoft.com/office/officeart/2005/8/layout/vList2"/>
    <dgm:cxn modelId="{76122F10-7285-436A-93AC-D9B645EE4DFA}" type="presParOf" srcId="{14060AF7-80A0-4A3A-857A-33DB8C2B0027}" destId="{E28E918A-5DD6-4228-8C31-2F1498C3A489}" srcOrd="4"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3E84AD6-8107-4F1D-A8DF-5D6FF4BA78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C3A01988-87D3-45AD-8B87-01E2805DC650}" type="pres">
      <dgm:prSet presAssocID="{43E84AD6-8107-4F1D-A8DF-5D6FF4BA785F}" presName="linear" presStyleCnt="0">
        <dgm:presLayoutVars>
          <dgm:animLvl val="lvl"/>
          <dgm:resizeHandles val="exact"/>
        </dgm:presLayoutVars>
      </dgm:prSet>
      <dgm:spPr/>
      <dgm:t>
        <a:bodyPr/>
        <a:lstStyle/>
        <a:p>
          <a:endParaRPr lang="ru-RU"/>
        </a:p>
      </dgm:t>
    </dgm:pt>
  </dgm:ptLst>
  <dgm:cxnLst>
    <dgm:cxn modelId="{D4F96343-E943-4F10-AA9A-E0BEF5B83DA9}" type="presOf" srcId="{43E84AD6-8107-4F1D-A8DF-5D6FF4BA785F}" destId="{C3A01988-87D3-45AD-8B87-01E2805DC65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3E84AD6-8107-4F1D-A8DF-5D6FF4BA785F}"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ru-RU"/>
        </a:p>
      </dgm:t>
    </dgm:pt>
    <dgm:pt modelId="{6A5AA2DF-9621-4788-8F75-2190F57E635D}">
      <dgm:prSet/>
      <dgm:spPr/>
      <dgm:t>
        <a:bodyPr/>
        <a:lstStyle/>
        <a:p>
          <a:pPr rtl="0"/>
          <a:r>
            <a:rPr lang="uk-UA" dirty="0" smtClean="0"/>
            <a:t>Шприц -ручки</a:t>
          </a:r>
          <a:endParaRPr lang="uk-UA" dirty="0"/>
        </a:p>
      </dgm:t>
    </dgm:pt>
    <dgm:pt modelId="{DC37DC94-FC55-4578-ABAD-C86C6EBCB966}" type="parTrans" cxnId="{BA7D0722-095A-4C14-9C36-4640BC43838B}">
      <dgm:prSet/>
      <dgm:spPr/>
      <dgm:t>
        <a:bodyPr/>
        <a:lstStyle/>
        <a:p>
          <a:endParaRPr lang="ru-RU"/>
        </a:p>
      </dgm:t>
    </dgm:pt>
    <dgm:pt modelId="{DAD0CDC7-D621-42D7-93B2-4D609D1DE24C}" type="sibTrans" cxnId="{BA7D0722-095A-4C14-9C36-4640BC43838B}">
      <dgm:prSet/>
      <dgm:spPr/>
      <dgm:t>
        <a:bodyPr/>
        <a:lstStyle/>
        <a:p>
          <a:endParaRPr lang="ru-RU"/>
        </a:p>
      </dgm:t>
    </dgm:pt>
    <dgm:pt modelId="{C3A01988-87D3-45AD-8B87-01E2805DC650}" type="pres">
      <dgm:prSet presAssocID="{43E84AD6-8107-4F1D-A8DF-5D6FF4BA785F}" presName="linear" presStyleCnt="0">
        <dgm:presLayoutVars>
          <dgm:animLvl val="lvl"/>
          <dgm:resizeHandles val="exact"/>
        </dgm:presLayoutVars>
      </dgm:prSet>
      <dgm:spPr/>
      <dgm:t>
        <a:bodyPr/>
        <a:lstStyle/>
        <a:p>
          <a:endParaRPr lang="ru-RU"/>
        </a:p>
      </dgm:t>
    </dgm:pt>
    <dgm:pt modelId="{67B4F977-601C-4760-90F5-1B3AE795F9AF}" type="pres">
      <dgm:prSet presAssocID="{6A5AA2DF-9621-4788-8F75-2190F57E635D}" presName="parentText" presStyleLbl="node1" presStyleIdx="0" presStyleCnt="1">
        <dgm:presLayoutVars>
          <dgm:chMax val="0"/>
          <dgm:bulletEnabled val="1"/>
        </dgm:presLayoutVars>
      </dgm:prSet>
      <dgm:spPr/>
      <dgm:t>
        <a:bodyPr/>
        <a:lstStyle/>
        <a:p>
          <a:endParaRPr lang="ru-RU"/>
        </a:p>
      </dgm:t>
    </dgm:pt>
  </dgm:ptLst>
  <dgm:cxnLst>
    <dgm:cxn modelId="{BA7D0722-095A-4C14-9C36-4640BC43838B}" srcId="{43E84AD6-8107-4F1D-A8DF-5D6FF4BA785F}" destId="{6A5AA2DF-9621-4788-8F75-2190F57E635D}" srcOrd="0" destOrd="0" parTransId="{DC37DC94-FC55-4578-ABAD-C86C6EBCB966}" sibTransId="{DAD0CDC7-D621-42D7-93B2-4D609D1DE24C}"/>
    <dgm:cxn modelId="{3D16A4D5-AABA-47C0-8AE1-9FE8B92806D8}" type="presOf" srcId="{6A5AA2DF-9621-4788-8F75-2190F57E635D}" destId="{67B4F977-601C-4760-90F5-1B3AE795F9AF}" srcOrd="0" destOrd="0" presId="urn:microsoft.com/office/officeart/2005/8/layout/vList2"/>
    <dgm:cxn modelId="{D4F96343-E943-4F10-AA9A-E0BEF5B83DA9}" type="presOf" srcId="{43E84AD6-8107-4F1D-A8DF-5D6FF4BA785F}" destId="{C3A01988-87D3-45AD-8B87-01E2805DC650}" srcOrd="0" destOrd="0" presId="urn:microsoft.com/office/officeart/2005/8/layout/vList2"/>
    <dgm:cxn modelId="{9E71279E-72B2-498A-9777-6B66F2F9D0C5}" type="presParOf" srcId="{C3A01988-87D3-45AD-8B87-01E2805DC650}" destId="{67B4F977-601C-4760-90F5-1B3AE795F9AF}"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3E84AD6-8107-4F1D-A8DF-5D6FF4BA78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C3A01988-87D3-45AD-8B87-01E2805DC650}" type="pres">
      <dgm:prSet presAssocID="{43E84AD6-8107-4F1D-A8DF-5D6FF4BA785F}" presName="linear" presStyleCnt="0">
        <dgm:presLayoutVars>
          <dgm:animLvl val="lvl"/>
          <dgm:resizeHandles val="exact"/>
        </dgm:presLayoutVars>
      </dgm:prSet>
      <dgm:spPr/>
      <dgm:t>
        <a:bodyPr/>
        <a:lstStyle/>
        <a:p>
          <a:endParaRPr lang="ru-RU"/>
        </a:p>
      </dgm:t>
    </dgm:pt>
  </dgm:ptLst>
  <dgm:cxnLst>
    <dgm:cxn modelId="{D4F96343-E943-4F10-AA9A-E0BEF5B83DA9}" type="presOf" srcId="{43E84AD6-8107-4F1D-A8DF-5D6FF4BA785F}" destId="{C3A01988-87D3-45AD-8B87-01E2805DC65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3E84AD6-8107-4F1D-A8DF-5D6FF4BA785F}"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ru-RU"/>
        </a:p>
      </dgm:t>
    </dgm:pt>
    <dgm:pt modelId="{6A5AA2DF-9621-4788-8F75-2190F57E635D}">
      <dgm:prSet/>
      <dgm:spPr/>
      <dgm:t>
        <a:bodyPr/>
        <a:lstStyle/>
        <a:p>
          <a:pPr rtl="0"/>
          <a:r>
            <a:rPr lang="uk-UA" dirty="0" smtClean="0"/>
            <a:t>Шприц -ручки</a:t>
          </a:r>
          <a:endParaRPr lang="uk-UA" dirty="0"/>
        </a:p>
      </dgm:t>
    </dgm:pt>
    <dgm:pt modelId="{DC37DC94-FC55-4578-ABAD-C86C6EBCB966}" type="parTrans" cxnId="{BA7D0722-095A-4C14-9C36-4640BC43838B}">
      <dgm:prSet/>
      <dgm:spPr/>
      <dgm:t>
        <a:bodyPr/>
        <a:lstStyle/>
        <a:p>
          <a:endParaRPr lang="ru-RU"/>
        </a:p>
      </dgm:t>
    </dgm:pt>
    <dgm:pt modelId="{DAD0CDC7-D621-42D7-93B2-4D609D1DE24C}" type="sibTrans" cxnId="{BA7D0722-095A-4C14-9C36-4640BC43838B}">
      <dgm:prSet/>
      <dgm:spPr/>
      <dgm:t>
        <a:bodyPr/>
        <a:lstStyle/>
        <a:p>
          <a:endParaRPr lang="ru-RU"/>
        </a:p>
      </dgm:t>
    </dgm:pt>
    <dgm:pt modelId="{C3A01988-87D3-45AD-8B87-01E2805DC650}" type="pres">
      <dgm:prSet presAssocID="{43E84AD6-8107-4F1D-A8DF-5D6FF4BA785F}" presName="linear" presStyleCnt="0">
        <dgm:presLayoutVars>
          <dgm:animLvl val="lvl"/>
          <dgm:resizeHandles val="exact"/>
        </dgm:presLayoutVars>
      </dgm:prSet>
      <dgm:spPr/>
      <dgm:t>
        <a:bodyPr/>
        <a:lstStyle/>
        <a:p>
          <a:endParaRPr lang="ru-RU"/>
        </a:p>
      </dgm:t>
    </dgm:pt>
    <dgm:pt modelId="{67B4F977-601C-4760-90F5-1B3AE795F9AF}" type="pres">
      <dgm:prSet presAssocID="{6A5AA2DF-9621-4788-8F75-2190F57E635D}" presName="parentText" presStyleLbl="node1" presStyleIdx="0" presStyleCnt="1">
        <dgm:presLayoutVars>
          <dgm:chMax val="0"/>
          <dgm:bulletEnabled val="1"/>
        </dgm:presLayoutVars>
      </dgm:prSet>
      <dgm:spPr/>
      <dgm:t>
        <a:bodyPr/>
        <a:lstStyle/>
        <a:p>
          <a:endParaRPr lang="ru-RU"/>
        </a:p>
      </dgm:t>
    </dgm:pt>
  </dgm:ptLst>
  <dgm:cxnLst>
    <dgm:cxn modelId="{BA7D0722-095A-4C14-9C36-4640BC43838B}" srcId="{43E84AD6-8107-4F1D-A8DF-5D6FF4BA785F}" destId="{6A5AA2DF-9621-4788-8F75-2190F57E635D}" srcOrd="0" destOrd="0" parTransId="{DC37DC94-FC55-4578-ABAD-C86C6EBCB966}" sibTransId="{DAD0CDC7-D621-42D7-93B2-4D609D1DE24C}"/>
    <dgm:cxn modelId="{3D16A4D5-AABA-47C0-8AE1-9FE8B92806D8}" type="presOf" srcId="{6A5AA2DF-9621-4788-8F75-2190F57E635D}" destId="{67B4F977-601C-4760-90F5-1B3AE795F9AF}" srcOrd="0" destOrd="0" presId="urn:microsoft.com/office/officeart/2005/8/layout/vList2"/>
    <dgm:cxn modelId="{D4F96343-E943-4F10-AA9A-E0BEF5B83DA9}" type="presOf" srcId="{43E84AD6-8107-4F1D-A8DF-5D6FF4BA785F}" destId="{C3A01988-87D3-45AD-8B87-01E2805DC650}" srcOrd="0" destOrd="0" presId="urn:microsoft.com/office/officeart/2005/8/layout/vList2"/>
    <dgm:cxn modelId="{9E71279E-72B2-498A-9777-6B66F2F9D0C5}" type="presParOf" srcId="{C3A01988-87D3-45AD-8B87-01E2805DC650}" destId="{67B4F977-601C-4760-90F5-1B3AE795F9AF}"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895063E-5E49-4C1B-BD93-9DD04A09DEB3}" type="doc">
      <dgm:prSet loTypeId="urn:microsoft.com/office/officeart/2005/8/layout/vList3" loCatId="list" qsTypeId="urn:microsoft.com/office/officeart/2005/8/quickstyle/3d3" qsCatId="3D" csTypeId="urn:microsoft.com/office/officeart/2005/8/colors/accent1_2" csCatId="accent1" phldr="1"/>
      <dgm:spPr/>
      <dgm:t>
        <a:bodyPr/>
        <a:lstStyle/>
        <a:p>
          <a:endParaRPr lang="ru-RU"/>
        </a:p>
      </dgm:t>
    </dgm:pt>
    <dgm:pt modelId="{9D0AA644-5A60-4D9E-AEC6-430458424CC0}">
      <dgm:prSet/>
      <dgm:spPr/>
      <dgm:t>
        <a:bodyPr/>
        <a:lstStyle/>
        <a:p>
          <a:pPr rtl="0"/>
          <a:r>
            <a:rPr lang="uk-UA" dirty="0" smtClean="0">
              <a:solidFill>
                <a:srgbClr val="FF0000"/>
              </a:solidFill>
            </a:rPr>
            <a:t>Переваги шприц-ручки:</a:t>
          </a:r>
          <a:endParaRPr lang="uk-UA" dirty="0">
            <a:solidFill>
              <a:srgbClr val="FF0000"/>
            </a:solidFill>
          </a:endParaRPr>
        </a:p>
      </dgm:t>
    </dgm:pt>
    <dgm:pt modelId="{5B66DDE8-332A-47CC-827D-7DB7E4FCA4CF}" type="parTrans" cxnId="{2A8AEF51-4A0C-4671-A41E-AA84C3F6A1AD}">
      <dgm:prSet/>
      <dgm:spPr/>
      <dgm:t>
        <a:bodyPr/>
        <a:lstStyle/>
        <a:p>
          <a:endParaRPr lang="ru-RU"/>
        </a:p>
      </dgm:t>
    </dgm:pt>
    <dgm:pt modelId="{A94C37B6-A9DD-46A9-8E3D-34526929F4DA}" type="sibTrans" cxnId="{2A8AEF51-4A0C-4671-A41E-AA84C3F6A1AD}">
      <dgm:prSet/>
      <dgm:spPr/>
      <dgm:t>
        <a:bodyPr/>
        <a:lstStyle/>
        <a:p>
          <a:endParaRPr lang="ru-RU"/>
        </a:p>
      </dgm:t>
    </dgm:pt>
    <dgm:pt modelId="{77304965-AA22-46B7-B270-CC4458FAB172}">
      <dgm:prSet custT="1"/>
      <dgm:spPr/>
      <dgm:t>
        <a:bodyPr/>
        <a:lstStyle/>
        <a:p>
          <a:pPr rtl="0"/>
          <a:r>
            <a:rPr lang="uk-UA" sz="1600" dirty="0" smtClean="0"/>
            <a:t>• можливість швидкої зміни помилково набраної дози без втрати інсуліну;</a:t>
          </a:r>
          <a:endParaRPr lang="uk-UA" sz="1600" dirty="0"/>
        </a:p>
      </dgm:t>
    </dgm:pt>
    <dgm:pt modelId="{14C35646-FDD5-41F5-82DC-4D101E47A8B0}" type="parTrans" cxnId="{1D09EDB9-D03F-439F-92CC-0E4461F29F51}">
      <dgm:prSet/>
      <dgm:spPr/>
      <dgm:t>
        <a:bodyPr/>
        <a:lstStyle/>
        <a:p>
          <a:endParaRPr lang="ru-RU"/>
        </a:p>
      </dgm:t>
    </dgm:pt>
    <dgm:pt modelId="{812221C1-106B-4907-9310-E8BD050AA91C}" type="sibTrans" cxnId="{1D09EDB9-D03F-439F-92CC-0E4461F29F51}">
      <dgm:prSet/>
      <dgm:spPr/>
      <dgm:t>
        <a:bodyPr/>
        <a:lstStyle/>
        <a:p>
          <a:endParaRPr lang="ru-RU"/>
        </a:p>
      </dgm:t>
    </dgm:pt>
    <dgm:pt modelId="{5B45750D-4610-4CEF-B33E-A7DF2E2D740E}">
      <dgm:prSet custT="1"/>
      <dgm:spPr/>
      <dgm:t>
        <a:bodyPr/>
        <a:lstStyle/>
        <a:p>
          <a:pPr rtl="0"/>
          <a:r>
            <a:rPr lang="uk-UA" sz="1600" dirty="0" smtClean="0"/>
            <a:t>• широкий спектр передбачених для введення доз (від 1 до 60 ОД з кроком набору дози в 1 ОД);</a:t>
          </a:r>
          <a:endParaRPr lang="uk-UA" sz="1600" dirty="0"/>
        </a:p>
      </dgm:t>
    </dgm:pt>
    <dgm:pt modelId="{23CA0876-D4C5-4732-B250-E5305BD3E2E4}" type="parTrans" cxnId="{9E0A73BC-1995-4C08-8524-BCCF14DD932F}">
      <dgm:prSet/>
      <dgm:spPr/>
      <dgm:t>
        <a:bodyPr/>
        <a:lstStyle/>
        <a:p>
          <a:endParaRPr lang="ru-RU"/>
        </a:p>
      </dgm:t>
    </dgm:pt>
    <dgm:pt modelId="{FFAC9F45-239C-4808-A005-4CBFF34B9F37}" type="sibTrans" cxnId="{9E0A73BC-1995-4C08-8524-BCCF14DD932F}">
      <dgm:prSet/>
      <dgm:spPr/>
      <dgm:t>
        <a:bodyPr/>
        <a:lstStyle/>
        <a:p>
          <a:endParaRPr lang="ru-RU"/>
        </a:p>
      </dgm:t>
    </dgm:pt>
    <dgm:pt modelId="{E052CED4-A52C-46A7-BB0A-460FCEEE2B37}">
      <dgm:prSet/>
      <dgm:spPr/>
      <dgm:t>
        <a:bodyPr/>
        <a:lstStyle/>
        <a:p>
          <a:pPr rtl="0"/>
          <a:r>
            <a:rPr lang="uk-UA" dirty="0" smtClean="0"/>
            <a:t>• велика шкала, зручна навіть для пацієнтів з ослабленим зором;</a:t>
          </a:r>
          <a:endParaRPr lang="uk-UA" dirty="0"/>
        </a:p>
      </dgm:t>
    </dgm:pt>
    <dgm:pt modelId="{A0246E7E-1253-4DCE-9E77-5EDD5F6A2F47}" type="parTrans" cxnId="{F35C4787-907F-4EA6-AC0F-F76E329E81B5}">
      <dgm:prSet/>
      <dgm:spPr/>
      <dgm:t>
        <a:bodyPr/>
        <a:lstStyle/>
        <a:p>
          <a:endParaRPr lang="ru-RU"/>
        </a:p>
      </dgm:t>
    </dgm:pt>
    <dgm:pt modelId="{28884898-ABB4-4EED-87DC-83624434A35E}" type="sibTrans" cxnId="{F35C4787-907F-4EA6-AC0F-F76E329E81B5}">
      <dgm:prSet/>
      <dgm:spPr/>
      <dgm:t>
        <a:bodyPr/>
        <a:lstStyle/>
        <a:p>
          <a:endParaRPr lang="ru-RU"/>
        </a:p>
      </dgm:t>
    </dgm:pt>
    <dgm:pt modelId="{BF9A47E2-00AC-49F2-9C99-F20415D2B189}">
      <dgm:prSet custT="1"/>
      <dgm:spPr/>
      <dgm:t>
        <a:bodyPr/>
        <a:lstStyle/>
        <a:p>
          <a:pPr rtl="0"/>
          <a:r>
            <a:rPr lang="uk-UA" sz="1600" dirty="0" smtClean="0"/>
            <a:t>• гучне клацання після закінчення ін’єкції, що підтверджує повне введення необхідної дози інсуліну;</a:t>
          </a:r>
          <a:endParaRPr lang="uk-UA" sz="1600" dirty="0"/>
        </a:p>
      </dgm:t>
    </dgm:pt>
    <dgm:pt modelId="{F60A7B0B-A15A-4890-8F70-0DB476E82162}" type="parTrans" cxnId="{23D8CC33-4599-4AB3-B3C9-583111BA1246}">
      <dgm:prSet/>
      <dgm:spPr/>
      <dgm:t>
        <a:bodyPr/>
        <a:lstStyle/>
        <a:p>
          <a:endParaRPr lang="ru-RU"/>
        </a:p>
      </dgm:t>
    </dgm:pt>
    <dgm:pt modelId="{4839D6A3-6BEE-4721-B8F5-BC16426E3BD5}" type="sibTrans" cxnId="{23D8CC33-4599-4AB3-B3C9-583111BA1246}">
      <dgm:prSet/>
      <dgm:spPr/>
      <dgm:t>
        <a:bodyPr/>
        <a:lstStyle/>
        <a:p>
          <a:endParaRPr lang="ru-RU"/>
        </a:p>
      </dgm:t>
    </dgm:pt>
    <dgm:pt modelId="{7CE13F67-B9F5-4EEF-B5CF-29855AD137BD}">
      <dgm:prSet custT="1"/>
      <dgm:spPr/>
      <dgm:t>
        <a:bodyPr/>
        <a:lstStyle/>
        <a:p>
          <a:pPr rtl="0"/>
          <a:r>
            <a:rPr lang="uk-UA" sz="1600" dirty="0" smtClean="0"/>
            <a:t>• легкість і компактність (</a:t>
          </a:r>
          <a:r>
            <a:rPr lang="uk-UA" sz="1600" dirty="0" err="1" smtClean="0"/>
            <a:t>ін’єктор</a:t>
          </a:r>
          <a:r>
            <a:rPr lang="uk-UA" sz="1600" dirty="0" smtClean="0"/>
            <a:t> зручно носити з собою, що дозволяє просто зробити ін’єкцію інсуліну в будь-яких умовах).</a:t>
          </a:r>
          <a:endParaRPr lang="uk-UA" sz="1600" dirty="0"/>
        </a:p>
      </dgm:t>
    </dgm:pt>
    <dgm:pt modelId="{6EBCE84C-FA77-4E64-82C4-70502B456226}" type="parTrans" cxnId="{F81161AC-BB14-4A56-893C-95AA469CEC19}">
      <dgm:prSet/>
      <dgm:spPr/>
      <dgm:t>
        <a:bodyPr/>
        <a:lstStyle/>
        <a:p>
          <a:endParaRPr lang="ru-RU"/>
        </a:p>
      </dgm:t>
    </dgm:pt>
    <dgm:pt modelId="{F381A7DB-505E-4CCC-929E-15B813A7DF5E}" type="sibTrans" cxnId="{F81161AC-BB14-4A56-893C-95AA469CEC19}">
      <dgm:prSet/>
      <dgm:spPr/>
      <dgm:t>
        <a:bodyPr/>
        <a:lstStyle/>
        <a:p>
          <a:endParaRPr lang="ru-RU"/>
        </a:p>
      </dgm:t>
    </dgm:pt>
    <dgm:pt modelId="{CC1E1C9E-2CDC-45EE-AA77-11D66B009B30}" type="pres">
      <dgm:prSet presAssocID="{9895063E-5E49-4C1B-BD93-9DD04A09DEB3}" presName="linearFlow" presStyleCnt="0">
        <dgm:presLayoutVars>
          <dgm:dir/>
          <dgm:resizeHandles val="exact"/>
        </dgm:presLayoutVars>
      </dgm:prSet>
      <dgm:spPr/>
      <dgm:t>
        <a:bodyPr/>
        <a:lstStyle/>
        <a:p>
          <a:endParaRPr lang="ru-RU"/>
        </a:p>
      </dgm:t>
    </dgm:pt>
    <dgm:pt modelId="{21084525-5E6C-4A0F-AD11-74413001F38C}" type="pres">
      <dgm:prSet presAssocID="{9D0AA644-5A60-4D9E-AEC6-430458424CC0}" presName="composite" presStyleCnt="0"/>
      <dgm:spPr/>
    </dgm:pt>
    <dgm:pt modelId="{BBEA1D0B-8E7E-42A0-BD36-537AC9727BAA}" type="pres">
      <dgm:prSet presAssocID="{9D0AA644-5A60-4D9E-AEC6-430458424CC0}" presName="imgShp" presStyleLbl="fgImgPlace1" presStyleIdx="0" presStyleCnt="6"/>
      <dgm:spPr/>
    </dgm:pt>
    <dgm:pt modelId="{C308EAEB-EC80-4FD8-93CE-DD96F7B35B38}" type="pres">
      <dgm:prSet presAssocID="{9D0AA644-5A60-4D9E-AEC6-430458424CC0}" presName="txShp" presStyleLbl="node1" presStyleIdx="0" presStyleCnt="6">
        <dgm:presLayoutVars>
          <dgm:bulletEnabled val="1"/>
        </dgm:presLayoutVars>
      </dgm:prSet>
      <dgm:spPr/>
      <dgm:t>
        <a:bodyPr/>
        <a:lstStyle/>
        <a:p>
          <a:endParaRPr lang="ru-RU"/>
        </a:p>
      </dgm:t>
    </dgm:pt>
    <dgm:pt modelId="{CF6DE75C-515B-41DF-ACE9-AE72D9005E50}" type="pres">
      <dgm:prSet presAssocID="{A94C37B6-A9DD-46A9-8E3D-34526929F4DA}" presName="spacing" presStyleCnt="0"/>
      <dgm:spPr/>
    </dgm:pt>
    <dgm:pt modelId="{96B56D45-E366-4088-8DDA-0D20E0E85C3B}" type="pres">
      <dgm:prSet presAssocID="{77304965-AA22-46B7-B270-CC4458FAB172}" presName="composite" presStyleCnt="0"/>
      <dgm:spPr/>
    </dgm:pt>
    <dgm:pt modelId="{96295FCF-53AC-4B2A-A403-C8C054055846}" type="pres">
      <dgm:prSet presAssocID="{77304965-AA22-46B7-B270-CC4458FAB172}" presName="imgShp" presStyleLbl="fgImgPlace1" presStyleIdx="1" presStyleCnt="6"/>
      <dgm:spPr/>
    </dgm:pt>
    <dgm:pt modelId="{8673D2E9-EF51-46D5-862F-2B56E287BB63}" type="pres">
      <dgm:prSet presAssocID="{77304965-AA22-46B7-B270-CC4458FAB172}" presName="txShp" presStyleLbl="node1" presStyleIdx="1" presStyleCnt="6">
        <dgm:presLayoutVars>
          <dgm:bulletEnabled val="1"/>
        </dgm:presLayoutVars>
      </dgm:prSet>
      <dgm:spPr/>
      <dgm:t>
        <a:bodyPr/>
        <a:lstStyle/>
        <a:p>
          <a:endParaRPr lang="ru-RU"/>
        </a:p>
      </dgm:t>
    </dgm:pt>
    <dgm:pt modelId="{C3FBA99B-F026-4220-9BC5-3F237E0A42A1}" type="pres">
      <dgm:prSet presAssocID="{812221C1-106B-4907-9310-E8BD050AA91C}" presName="spacing" presStyleCnt="0"/>
      <dgm:spPr/>
    </dgm:pt>
    <dgm:pt modelId="{36A04198-8D70-4857-A803-CCC1FC189436}" type="pres">
      <dgm:prSet presAssocID="{5B45750D-4610-4CEF-B33E-A7DF2E2D740E}" presName="composite" presStyleCnt="0"/>
      <dgm:spPr/>
    </dgm:pt>
    <dgm:pt modelId="{6415655A-A4A9-45CB-BE6D-26175342916A}" type="pres">
      <dgm:prSet presAssocID="{5B45750D-4610-4CEF-B33E-A7DF2E2D740E}" presName="imgShp" presStyleLbl="fgImgPlace1" presStyleIdx="2" presStyleCnt="6"/>
      <dgm:spPr/>
    </dgm:pt>
    <dgm:pt modelId="{5D642989-F96D-4467-9CFF-73CE91BBAC0E}" type="pres">
      <dgm:prSet presAssocID="{5B45750D-4610-4CEF-B33E-A7DF2E2D740E}" presName="txShp" presStyleLbl="node1" presStyleIdx="2" presStyleCnt="6">
        <dgm:presLayoutVars>
          <dgm:bulletEnabled val="1"/>
        </dgm:presLayoutVars>
      </dgm:prSet>
      <dgm:spPr/>
      <dgm:t>
        <a:bodyPr/>
        <a:lstStyle/>
        <a:p>
          <a:endParaRPr lang="ru-RU"/>
        </a:p>
      </dgm:t>
    </dgm:pt>
    <dgm:pt modelId="{5825C7E2-90A1-4850-8535-F0613F5992F8}" type="pres">
      <dgm:prSet presAssocID="{FFAC9F45-239C-4808-A005-4CBFF34B9F37}" presName="spacing" presStyleCnt="0"/>
      <dgm:spPr/>
    </dgm:pt>
    <dgm:pt modelId="{27CD15A8-D39B-4FDA-80D6-982A0F47BD0A}" type="pres">
      <dgm:prSet presAssocID="{E052CED4-A52C-46A7-BB0A-460FCEEE2B37}" presName="composite" presStyleCnt="0"/>
      <dgm:spPr/>
    </dgm:pt>
    <dgm:pt modelId="{DC77169C-A456-4263-A2D3-06142D4952C8}" type="pres">
      <dgm:prSet presAssocID="{E052CED4-A52C-46A7-BB0A-460FCEEE2B37}" presName="imgShp" presStyleLbl="fgImgPlace1" presStyleIdx="3" presStyleCnt="6"/>
      <dgm:spPr/>
    </dgm:pt>
    <dgm:pt modelId="{74647AD6-B9E6-4AC9-A939-C56ABA232C97}" type="pres">
      <dgm:prSet presAssocID="{E052CED4-A52C-46A7-BB0A-460FCEEE2B37}" presName="txShp" presStyleLbl="node1" presStyleIdx="3" presStyleCnt="6">
        <dgm:presLayoutVars>
          <dgm:bulletEnabled val="1"/>
        </dgm:presLayoutVars>
      </dgm:prSet>
      <dgm:spPr/>
      <dgm:t>
        <a:bodyPr/>
        <a:lstStyle/>
        <a:p>
          <a:endParaRPr lang="ru-RU"/>
        </a:p>
      </dgm:t>
    </dgm:pt>
    <dgm:pt modelId="{D8DC23D7-7B3D-4F03-BDB7-0922330A4DF0}" type="pres">
      <dgm:prSet presAssocID="{28884898-ABB4-4EED-87DC-83624434A35E}" presName="spacing" presStyleCnt="0"/>
      <dgm:spPr/>
    </dgm:pt>
    <dgm:pt modelId="{B30D7DD1-4F24-4B25-AE7D-882139D5EBE3}" type="pres">
      <dgm:prSet presAssocID="{BF9A47E2-00AC-49F2-9C99-F20415D2B189}" presName="composite" presStyleCnt="0"/>
      <dgm:spPr/>
    </dgm:pt>
    <dgm:pt modelId="{BCFC7773-31BB-4F29-856A-F927DCBC0F4C}" type="pres">
      <dgm:prSet presAssocID="{BF9A47E2-00AC-49F2-9C99-F20415D2B189}" presName="imgShp" presStyleLbl="fgImgPlace1" presStyleIdx="4" presStyleCnt="6"/>
      <dgm:spPr/>
    </dgm:pt>
    <dgm:pt modelId="{34B92828-D22B-4C42-AF5B-2333961B401A}" type="pres">
      <dgm:prSet presAssocID="{BF9A47E2-00AC-49F2-9C99-F20415D2B189}" presName="txShp" presStyleLbl="node1" presStyleIdx="4" presStyleCnt="6">
        <dgm:presLayoutVars>
          <dgm:bulletEnabled val="1"/>
        </dgm:presLayoutVars>
      </dgm:prSet>
      <dgm:spPr/>
      <dgm:t>
        <a:bodyPr/>
        <a:lstStyle/>
        <a:p>
          <a:endParaRPr lang="ru-RU"/>
        </a:p>
      </dgm:t>
    </dgm:pt>
    <dgm:pt modelId="{911B34E8-71D7-465A-B17F-1F489A05087E}" type="pres">
      <dgm:prSet presAssocID="{4839D6A3-6BEE-4721-B8F5-BC16426E3BD5}" presName="spacing" presStyleCnt="0"/>
      <dgm:spPr/>
    </dgm:pt>
    <dgm:pt modelId="{022E234D-2A04-4E5C-9E90-07AAC048E488}" type="pres">
      <dgm:prSet presAssocID="{7CE13F67-B9F5-4EEF-B5CF-29855AD137BD}" presName="composite" presStyleCnt="0"/>
      <dgm:spPr/>
    </dgm:pt>
    <dgm:pt modelId="{9A93EA5C-9266-49B1-A760-3BF16675207B}" type="pres">
      <dgm:prSet presAssocID="{7CE13F67-B9F5-4EEF-B5CF-29855AD137BD}" presName="imgShp" presStyleLbl="fgImgPlace1" presStyleIdx="5" presStyleCnt="6"/>
      <dgm:spPr/>
    </dgm:pt>
    <dgm:pt modelId="{AF25C02D-F29E-4B28-A5FA-16C7D9E3F1C0}" type="pres">
      <dgm:prSet presAssocID="{7CE13F67-B9F5-4EEF-B5CF-29855AD137BD}" presName="txShp" presStyleLbl="node1" presStyleIdx="5" presStyleCnt="6">
        <dgm:presLayoutVars>
          <dgm:bulletEnabled val="1"/>
        </dgm:presLayoutVars>
      </dgm:prSet>
      <dgm:spPr/>
      <dgm:t>
        <a:bodyPr/>
        <a:lstStyle/>
        <a:p>
          <a:endParaRPr lang="ru-RU"/>
        </a:p>
      </dgm:t>
    </dgm:pt>
  </dgm:ptLst>
  <dgm:cxnLst>
    <dgm:cxn modelId="{52FBC9B8-3699-442C-9DFE-934E79DA8D10}" type="presOf" srcId="{5B45750D-4610-4CEF-B33E-A7DF2E2D740E}" destId="{5D642989-F96D-4467-9CFF-73CE91BBAC0E}" srcOrd="0" destOrd="0" presId="urn:microsoft.com/office/officeart/2005/8/layout/vList3"/>
    <dgm:cxn modelId="{F35C4787-907F-4EA6-AC0F-F76E329E81B5}" srcId="{9895063E-5E49-4C1B-BD93-9DD04A09DEB3}" destId="{E052CED4-A52C-46A7-BB0A-460FCEEE2B37}" srcOrd="3" destOrd="0" parTransId="{A0246E7E-1253-4DCE-9E77-5EDD5F6A2F47}" sibTransId="{28884898-ABB4-4EED-87DC-83624434A35E}"/>
    <dgm:cxn modelId="{1844491F-4EC0-4F69-8FC7-5031E6CE7AA7}" type="presOf" srcId="{BF9A47E2-00AC-49F2-9C99-F20415D2B189}" destId="{34B92828-D22B-4C42-AF5B-2333961B401A}" srcOrd="0" destOrd="0" presId="urn:microsoft.com/office/officeart/2005/8/layout/vList3"/>
    <dgm:cxn modelId="{BFE51846-144B-4F11-A73D-924E9DE8F66C}" type="presOf" srcId="{E052CED4-A52C-46A7-BB0A-460FCEEE2B37}" destId="{74647AD6-B9E6-4AC9-A939-C56ABA232C97}" srcOrd="0" destOrd="0" presId="urn:microsoft.com/office/officeart/2005/8/layout/vList3"/>
    <dgm:cxn modelId="{23D8CC33-4599-4AB3-B3C9-583111BA1246}" srcId="{9895063E-5E49-4C1B-BD93-9DD04A09DEB3}" destId="{BF9A47E2-00AC-49F2-9C99-F20415D2B189}" srcOrd="4" destOrd="0" parTransId="{F60A7B0B-A15A-4890-8F70-0DB476E82162}" sibTransId="{4839D6A3-6BEE-4721-B8F5-BC16426E3BD5}"/>
    <dgm:cxn modelId="{9E0A73BC-1995-4C08-8524-BCCF14DD932F}" srcId="{9895063E-5E49-4C1B-BD93-9DD04A09DEB3}" destId="{5B45750D-4610-4CEF-B33E-A7DF2E2D740E}" srcOrd="2" destOrd="0" parTransId="{23CA0876-D4C5-4732-B250-E5305BD3E2E4}" sibTransId="{FFAC9F45-239C-4808-A005-4CBFF34B9F37}"/>
    <dgm:cxn modelId="{446A90AF-8C4E-4EBD-B533-4988DD0FD6EA}" type="presOf" srcId="{9D0AA644-5A60-4D9E-AEC6-430458424CC0}" destId="{C308EAEB-EC80-4FD8-93CE-DD96F7B35B38}" srcOrd="0" destOrd="0" presId="urn:microsoft.com/office/officeart/2005/8/layout/vList3"/>
    <dgm:cxn modelId="{8B6A15F0-DEF8-4673-8196-D2F569E7EA77}" type="presOf" srcId="{9895063E-5E49-4C1B-BD93-9DD04A09DEB3}" destId="{CC1E1C9E-2CDC-45EE-AA77-11D66B009B30}" srcOrd="0" destOrd="0" presId="urn:microsoft.com/office/officeart/2005/8/layout/vList3"/>
    <dgm:cxn modelId="{E9A1A0C0-78E0-4C08-95D0-5DB5B095CDA0}" type="presOf" srcId="{7CE13F67-B9F5-4EEF-B5CF-29855AD137BD}" destId="{AF25C02D-F29E-4B28-A5FA-16C7D9E3F1C0}" srcOrd="0" destOrd="0" presId="urn:microsoft.com/office/officeart/2005/8/layout/vList3"/>
    <dgm:cxn modelId="{1D09EDB9-D03F-439F-92CC-0E4461F29F51}" srcId="{9895063E-5E49-4C1B-BD93-9DD04A09DEB3}" destId="{77304965-AA22-46B7-B270-CC4458FAB172}" srcOrd="1" destOrd="0" parTransId="{14C35646-FDD5-41F5-82DC-4D101E47A8B0}" sibTransId="{812221C1-106B-4907-9310-E8BD050AA91C}"/>
    <dgm:cxn modelId="{2A8AEF51-4A0C-4671-A41E-AA84C3F6A1AD}" srcId="{9895063E-5E49-4C1B-BD93-9DD04A09DEB3}" destId="{9D0AA644-5A60-4D9E-AEC6-430458424CC0}" srcOrd="0" destOrd="0" parTransId="{5B66DDE8-332A-47CC-827D-7DB7E4FCA4CF}" sibTransId="{A94C37B6-A9DD-46A9-8E3D-34526929F4DA}"/>
    <dgm:cxn modelId="{04ECDDFC-A493-460B-864D-7B180DF0EB7C}" type="presOf" srcId="{77304965-AA22-46B7-B270-CC4458FAB172}" destId="{8673D2E9-EF51-46D5-862F-2B56E287BB63}" srcOrd="0" destOrd="0" presId="urn:microsoft.com/office/officeart/2005/8/layout/vList3"/>
    <dgm:cxn modelId="{F81161AC-BB14-4A56-893C-95AA469CEC19}" srcId="{9895063E-5E49-4C1B-BD93-9DD04A09DEB3}" destId="{7CE13F67-B9F5-4EEF-B5CF-29855AD137BD}" srcOrd="5" destOrd="0" parTransId="{6EBCE84C-FA77-4E64-82C4-70502B456226}" sibTransId="{F381A7DB-505E-4CCC-929E-15B813A7DF5E}"/>
    <dgm:cxn modelId="{9BDC4531-F038-454F-ACAA-F16D76A0073A}" type="presParOf" srcId="{CC1E1C9E-2CDC-45EE-AA77-11D66B009B30}" destId="{21084525-5E6C-4A0F-AD11-74413001F38C}" srcOrd="0" destOrd="0" presId="urn:microsoft.com/office/officeart/2005/8/layout/vList3"/>
    <dgm:cxn modelId="{7D7F6FD0-8AA8-47E5-9F87-74D3F8094165}" type="presParOf" srcId="{21084525-5E6C-4A0F-AD11-74413001F38C}" destId="{BBEA1D0B-8E7E-42A0-BD36-537AC9727BAA}" srcOrd="0" destOrd="0" presId="urn:microsoft.com/office/officeart/2005/8/layout/vList3"/>
    <dgm:cxn modelId="{297066D6-CED8-4D0E-A61D-A9F2A604730C}" type="presParOf" srcId="{21084525-5E6C-4A0F-AD11-74413001F38C}" destId="{C308EAEB-EC80-4FD8-93CE-DD96F7B35B38}" srcOrd="1" destOrd="0" presId="urn:microsoft.com/office/officeart/2005/8/layout/vList3"/>
    <dgm:cxn modelId="{0468BC0E-2B3D-414F-A821-6AFF5A63B0D6}" type="presParOf" srcId="{CC1E1C9E-2CDC-45EE-AA77-11D66B009B30}" destId="{CF6DE75C-515B-41DF-ACE9-AE72D9005E50}" srcOrd="1" destOrd="0" presId="urn:microsoft.com/office/officeart/2005/8/layout/vList3"/>
    <dgm:cxn modelId="{79BF6FEE-2BDE-4903-A412-FEC20E8677D4}" type="presParOf" srcId="{CC1E1C9E-2CDC-45EE-AA77-11D66B009B30}" destId="{96B56D45-E366-4088-8DDA-0D20E0E85C3B}" srcOrd="2" destOrd="0" presId="urn:microsoft.com/office/officeart/2005/8/layout/vList3"/>
    <dgm:cxn modelId="{3E702C41-F064-43E3-A9CD-8DB8DB853433}" type="presParOf" srcId="{96B56D45-E366-4088-8DDA-0D20E0E85C3B}" destId="{96295FCF-53AC-4B2A-A403-C8C054055846}" srcOrd="0" destOrd="0" presId="urn:microsoft.com/office/officeart/2005/8/layout/vList3"/>
    <dgm:cxn modelId="{6CC259B4-368A-4D52-A4D3-6E9BD0C5BCA0}" type="presParOf" srcId="{96B56D45-E366-4088-8DDA-0D20E0E85C3B}" destId="{8673D2E9-EF51-46D5-862F-2B56E287BB63}" srcOrd="1" destOrd="0" presId="urn:microsoft.com/office/officeart/2005/8/layout/vList3"/>
    <dgm:cxn modelId="{840AD519-3EB9-4141-97DE-1DD1014EF64A}" type="presParOf" srcId="{CC1E1C9E-2CDC-45EE-AA77-11D66B009B30}" destId="{C3FBA99B-F026-4220-9BC5-3F237E0A42A1}" srcOrd="3" destOrd="0" presId="urn:microsoft.com/office/officeart/2005/8/layout/vList3"/>
    <dgm:cxn modelId="{FE55D801-60F6-46D2-8449-93213E2CC4A2}" type="presParOf" srcId="{CC1E1C9E-2CDC-45EE-AA77-11D66B009B30}" destId="{36A04198-8D70-4857-A803-CCC1FC189436}" srcOrd="4" destOrd="0" presId="urn:microsoft.com/office/officeart/2005/8/layout/vList3"/>
    <dgm:cxn modelId="{986FF500-14E5-4586-81D9-AD4B157ACFEB}" type="presParOf" srcId="{36A04198-8D70-4857-A803-CCC1FC189436}" destId="{6415655A-A4A9-45CB-BE6D-26175342916A}" srcOrd="0" destOrd="0" presId="urn:microsoft.com/office/officeart/2005/8/layout/vList3"/>
    <dgm:cxn modelId="{CC2254EB-1F9C-4C55-86DF-DD1D8F53D882}" type="presParOf" srcId="{36A04198-8D70-4857-A803-CCC1FC189436}" destId="{5D642989-F96D-4467-9CFF-73CE91BBAC0E}" srcOrd="1" destOrd="0" presId="urn:microsoft.com/office/officeart/2005/8/layout/vList3"/>
    <dgm:cxn modelId="{AF1F9E56-181C-4430-8577-21ACCC349ACA}" type="presParOf" srcId="{CC1E1C9E-2CDC-45EE-AA77-11D66B009B30}" destId="{5825C7E2-90A1-4850-8535-F0613F5992F8}" srcOrd="5" destOrd="0" presId="urn:microsoft.com/office/officeart/2005/8/layout/vList3"/>
    <dgm:cxn modelId="{AF192A79-66C9-4A7A-843D-CCB1F3E6E604}" type="presParOf" srcId="{CC1E1C9E-2CDC-45EE-AA77-11D66B009B30}" destId="{27CD15A8-D39B-4FDA-80D6-982A0F47BD0A}" srcOrd="6" destOrd="0" presId="urn:microsoft.com/office/officeart/2005/8/layout/vList3"/>
    <dgm:cxn modelId="{1789B4BD-3254-4068-957C-E3E47D6BECE5}" type="presParOf" srcId="{27CD15A8-D39B-4FDA-80D6-982A0F47BD0A}" destId="{DC77169C-A456-4263-A2D3-06142D4952C8}" srcOrd="0" destOrd="0" presId="urn:microsoft.com/office/officeart/2005/8/layout/vList3"/>
    <dgm:cxn modelId="{6BD48914-BE98-489E-8E2C-80F4540D22E5}" type="presParOf" srcId="{27CD15A8-D39B-4FDA-80D6-982A0F47BD0A}" destId="{74647AD6-B9E6-4AC9-A939-C56ABA232C97}" srcOrd="1" destOrd="0" presId="urn:microsoft.com/office/officeart/2005/8/layout/vList3"/>
    <dgm:cxn modelId="{BA51AEB6-793B-49B9-8F5D-6136FEE76297}" type="presParOf" srcId="{CC1E1C9E-2CDC-45EE-AA77-11D66B009B30}" destId="{D8DC23D7-7B3D-4F03-BDB7-0922330A4DF0}" srcOrd="7" destOrd="0" presId="urn:microsoft.com/office/officeart/2005/8/layout/vList3"/>
    <dgm:cxn modelId="{1A0ACA2A-52C9-49CB-BCA8-73019B50B393}" type="presParOf" srcId="{CC1E1C9E-2CDC-45EE-AA77-11D66B009B30}" destId="{B30D7DD1-4F24-4B25-AE7D-882139D5EBE3}" srcOrd="8" destOrd="0" presId="urn:microsoft.com/office/officeart/2005/8/layout/vList3"/>
    <dgm:cxn modelId="{1B54245D-9225-41D6-AAA7-A7EB7ED469F3}" type="presParOf" srcId="{B30D7DD1-4F24-4B25-AE7D-882139D5EBE3}" destId="{BCFC7773-31BB-4F29-856A-F927DCBC0F4C}" srcOrd="0" destOrd="0" presId="urn:microsoft.com/office/officeart/2005/8/layout/vList3"/>
    <dgm:cxn modelId="{DB9D4361-0E44-4A32-B4B6-A724F40E1D3D}" type="presParOf" srcId="{B30D7DD1-4F24-4B25-AE7D-882139D5EBE3}" destId="{34B92828-D22B-4C42-AF5B-2333961B401A}" srcOrd="1" destOrd="0" presId="urn:microsoft.com/office/officeart/2005/8/layout/vList3"/>
    <dgm:cxn modelId="{8FBD2F63-0AFD-4D6A-8153-00AE3D14577A}" type="presParOf" srcId="{CC1E1C9E-2CDC-45EE-AA77-11D66B009B30}" destId="{911B34E8-71D7-465A-B17F-1F489A05087E}" srcOrd="9" destOrd="0" presId="urn:microsoft.com/office/officeart/2005/8/layout/vList3"/>
    <dgm:cxn modelId="{7C82462E-47C7-438E-ADF3-0D0DCB392994}" type="presParOf" srcId="{CC1E1C9E-2CDC-45EE-AA77-11D66B009B30}" destId="{022E234D-2A04-4E5C-9E90-07AAC048E488}" srcOrd="10" destOrd="0" presId="urn:microsoft.com/office/officeart/2005/8/layout/vList3"/>
    <dgm:cxn modelId="{5150C396-F42C-48A5-9F87-325FD0C8084B}" type="presParOf" srcId="{022E234D-2A04-4E5C-9E90-07AAC048E488}" destId="{9A93EA5C-9266-49B1-A760-3BF16675207B}" srcOrd="0" destOrd="0" presId="urn:microsoft.com/office/officeart/2005/8/layout/vList3"/>
    <dgm:cxn modelId="{4B55D586-F6F3-424D-AB27-A765F6E553CF}" type="presParOf" srcId="{022E234D-2A04-4E5C-9E90-07AAC048E488}" destId="{AF25C02D-F29E-4B28-A5FA-16C7D9E3F1C0}" srcOrd="1" destOrd="0" presId="urn:microsoft.com/office/officeart/2005/8/layout/vList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3E84AD6-8107-4F1D-A8DF-5D6FF4BA785F}"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ru-RU"/>
        </a:p>
      </dgm:t>
    </dgm:pt>
    <dgm:pt modelId="{6A5AA2DF-9621-4788-8F75-2190F57E635D}">
      <dgm:prSet/>
      <dgm:spPr/>
      <dgm:t>
        <a:bodyPr/>
        <a:lstStyle/>
        <a:p>
          <a:pPr rtl="0"/>
          <a:r>
            <a:rPr lang="uk-UA" dirty="0" smtClean="0"/>
            <a:t>Інсулінові Голки</a:t>
          </a:r>
          <a:endParaRPr lang="uk-UA" dirty="0"/>
        </a:p>
      </dgm:t>
    </dgm:pt>
    <dgm:pt modelId="{DC37DC94-FC55-4578-ABAD-C86C6EBCB966}" type="parTrans" cxnId="{BA7D0722-095A-4C14-9C36-4640BC43838B}">
      <dgm:prSet/>
      <dgm:spPr/>
      <dgm:t>
        <a:bodyPr/>
        <a:lstStyle/>
        <a:p>
          <a:endParaRPr lang="ru-RU"/>
        </a:p>
      </dgm:t>
    </dgm:pt>
    <dgm:pt modelId="{DAD0CDC7-D621-42D7-93B2-4D609D1DE24C}" type="sibTrans" cxnId="{BA7D0722-095A-4C14-9C36-4640BC43838B}">
      <dgm:prSet/>
      <dgm:spPr/>
      <dgm:t>
        <a:bodyPr/>
        <a:lstStyle/>
        <a:p>
          <a:endParaRPr lang="ru-RU"/>
        </a:p>
      </dgm:t>
    </dgm:pt>
    <dgm:pt modelId="{C3A01988-87D3-45AD-8B87-01E2805DC650}" type="pres">
      <dgm:prSet presAssocID="{43E84AD6-8107-4F1D-A8DF-5D6FF4BA785F}" presName="linear" presStyleCnt="0">
        <dgm:presLayoutVars>
          <dgm:animLvl val="lvl"/>
          <dgm:resizeHandles val="exact"/>
        </dgm:presLayoutVars>
      </dgm:prSet>
      <dgm:spPr/>
      <dgm:t>
        <a:bodyPr/>
        <a:lstStyle/>
        <a:p>
          <a:endParaRPr lang="ru-RU"/>
        </a:p>
      </dgm:t>
    </dgm:pt>
    <dgm:pt modelId="{67B4F977-601C-4760-90F5-1B3AE795F9AF}" type="pres">
      <dgm:prSet presAssocID="{6A5AA2DF-9621-4788-8F75-2190F57E635D}" presName="parentText" presStyleLbl="node1" presStyleIdx="0" presStyleCnt="1" custLinFactNeighborX="29296" custLinFactNeighborY="4511">
        <dgm:presLayoutVars>
          <dgm:chMax val="0"/>
          <dgm:bulletEnabled val="1"/>
        </dgm:presLayoutVars>
      </dgm:prSet>
      <dgm:spPr/>
      <dgm:t>
        <a:bodyPr/>
        <a:lstStyle/>
        <a:p>
          <a:endParaRPr lang="ru-RU"/>
        </a:p>
      </dgm:t>
    </dgm:pt>
  </dgm:ptLst>
  <dgm:cxnLst>
    <dgm:cxn modelId="{BA7D0722-095A-4C14-9C36-4640BC43838B}" srcId="{43E84AD6-8107-4F1D-A8DF-5D6FF4BA785F}" destId="{6A5AA2DF-9621-4788-8F75-2190F57E635D}" srcOrd="0" destOrd="0" parTransId="{DC37DC94-FC55-4578-ABAD-C86C6EBCB966}" sibTransId="{DAD0CDC7-D621-42D7-93B2-4D609D1DE24C}"/>
    <dgm:cxn modelId="{3D16A4D5-AABA-47C0-8AE1-9FE8B92806D8}" type="presOf" srcId="{6A5AA2DF-9621-4788-8F75-2190F57E635D}" destId="{67B4F977-601C-4760-90F5-1B3AE795F9AF}" srcOrd="0" destOrd="0" presId="urn:microsoft.com/office/officeart/2005/8/layout/vList2"/>
    <dgm:cxn modelId="{D4F96343-E943-4F10-AA9A-E0BEF5B83DA9}" type="presOf" srcId="{43E84AD6-8107-4F1D-A8DF-5D6FF4BA785F}" destId="{C3A01988-87D3-45AD-8B87-01E2805DC650}" srcOrd="0" destOrd="0" presId="urn:microsoft.com/office/officeart/2005/8/layout/vList2"/>
    <dgm:cxn modelId="{9E71279E-72B2-498A-9777-6B66F2F9D0C5}" type="presParOf" srcId="{C3A01988-87D3-45AD-8B87-01E2805DC650}" destId="{67B4F977-601C-4760-90F5-1B3AE795F9A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EFEDCE6-D0C0-416C-B58E-30062580FD8F}" type="doc">
      <dgm:prSet loTypeId="urn:microsoft.com/office/officeart/2005/8/layout/vList2" loCatId="list" qsTypeId="urn:microsoft.com/office/officeart/2005/8/quickstyle/simple1" qsCatId="simple" csTypeId="urn:microsoft.com/office/officeart/2005/8/colors/accent0_1" csCatId="mainScheme"/>
      <dgm:spPr/>
      <dgm:t>
        <a:bodyPr/>
        <a:lstStyle/>
        <a:p>
          <a:endParaRPr lang="ru-RU"/>
        </a:p>
      </dgm:t>
    </dgm:pt>
    <dgm:pt modelId="{D22D8341-3E62-42ED-B5CC-738120E154FD}">
      <dgm:prSet/>
      <dgm:spPr/>
      <dgm:t>
        <a:bodyPr/>
        <a:lstStyle/>
        <a:p>
          <a:pPr rtl="0"/>
          <a:r>
            <a:rPr lang="uk-UA" dirty="0" smtClean="0"/>
            <a:t>Голки для ШІ мають менший діаметр і довжину, ніж звичайні. Якщо зовнішній діаметр звичайної медичної голки може становити від 0,33 до 2 мм, а довжина коливається від 16 до 150 мм, то у ШІ ці параметри складають 0,23–0,30 мм і 4–10 мм відповідно. Інсулінові голки мають спеціальну тригранну лазерну заточку, яка надає їм особливої гостроти. Для мінімізації травм 187 вістря голок покривають силіконовою змазкою, яка стирається після повторного використання </a:t>
          </a:r>
          <a:endParaRPr lang="uk-UA" dirty="0"/>
        </a:p>
      </dgm:t>
    </dgm:pt>
    <dgm:pt modelId="{E019E4C3-47DC-448C-AC73-883C3B0AC413}" type="parTrans" cxnId="{59D0D09C-EEC5-4681-B2BA-FB0D84143782}">
      <dgm:prSet/>
      <dgm:spPr/>
      <dgm:t>
        <a:bodyPr/>
        <a:lstStyle/>
        <a:p>
          <a:endParaRPr lang="ru-RU"/>
        </a:p>
      </dgm:t>
    </dgm:pt>
    <dgm:pt modelId="{65BAECEC-84A8-4B80-8876-0AE9E1BD1C2C}" type="sibTrans" cxnId="{59D0D09C-EEC5-4681-B2BA-FB0D84143782}">
      <dgm:prSet/>
      <dgm:spPr/>
      <dgm:t>
        <a:bodyPr/>
        <a:lstStyle/>
        <a:p>
          <a:endParaRPr lang="ru-RU"/>
        </a:p>
      </dgm:t>
    </dgm:pt>
    <dgm:pt modelId="{5B8828ED-1DB4-43B0-ABF3-10515918EED0}" type="pres">
      <dgm:prSet presAssocID="{DEFEDCE6-D0C0-416C-B58E-30062580FD8F}" presName="linear" presStyleCnt="0">
        <dgm:presLayoutVars>
          <dgm:animLvl val="lvl"/>
          <dgm:resizeHandles val="exact"/>
        </dgm:presLayoutVars>
      </dgm:prSet>
      <dgm:spPr/>
      <dgm:t>
        <a:bodyPr/>
        <a:lstStyle/>
        <a:p>
          <a:endParaRPr lang="ru-RU"/>
        </a:p>
      </dgm:t>
    </dgm:pt>
    <dgm:pt modelId="{4D3AB12D-2B64-4F04-8B78-7B6F70770CCB}" type="pres">
      <dgm:prSet presAssocID="{D22D8341-3E62-42ED-B5CC-738120E154FD}" presName="parentText" presStyleLbl="node1" presStyleIdx="0" presStyleCnt="1">
        <dgm:presLayoutVars>
          <dgm:chMax val="0"/>
          <dgm:bulletEnabled val="1"/>
        </dgm:presLayoutVars>
      </dgm:prSet>
      <dgm:spPr/>
      <dgm:t>
        <a:bodyPr/>
        <a:lstStyle/>
        <a:p>
          <a:endParaRPr lang="ru-RU"/>
        </a:p>
      </dgm:t>
    </dgm:pt>
  </dgm:ptLst>
  <dgm:cxnLst>
    <dgm:cxn modelId="{59D0D09C-EEC5-4681-B2BA-FB0D84143782}" srcId="{DEFEDCE6-D0C0-416C-B58E-30062580FD8F}" destId="{D22D8341-3E62-42ED-B5CC-738120E154FD}" srcOrd="0" destOrd="0" parTransId="{E019E4C3-47DC-448C-AC73-883C3B0AC413}" sibTransId="{65BAECEC-84A8-4B80-8876-0AE9E1BD1C2C}"/>
    <dgm:cxn modelId="{2CFE2C8F-27FF-4050-83E1-BB75B225CA97}" type="presOf" srcId="{D22D8341-3E62-42ED-B5CC-738120E154FD}" destId="{4D3AB12D-2B64-4F04-8B78-7B6F70770CCB}" srcOrd="0" destOrd="0" presId="urn:microsoft.com/office/officeart/2005/8/layout/vList2"/>
    <dgm:cxn modelId="{9A1FCF5E-4248-4E6B-8EEA-B21680D35660}" type="presOf" srcId="{DEFEDCE6-D0C0-416C-B58E-30062580FD8F}" destId="{5B8828ED-1DB4-43B0-ABF3-10515918EED0}" srcOrd="0" destOrd="0" presId="urn:microsoft.com/office/officeart/2005/8/layout/vList2"/>
    <dgm:cxn modelId="{3FFB01C6-5604-4C60-BFC7-2DF450BC2053}" type="presParOf" srcId="{5B8828ED-1DB4-43B0-ABF3-10515918EED0}" destId="{4D3AB12D-2B64-4F04-8B78-7B6F70770CCB}"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1BCC0C5B-E1A1-4B26-BCD2-06DDBF64A36A}"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97B7EAC0-5294-4B25-A22A-82683D6589FD}">
      <dgm:prSet/>
      <dgm:spPr/>
      <dgm:t>
        <a:bodyPr/>
        <a:lstStyle/>
        <a:p>
          <a:pPr rtl="0"/>
          <a:r>
            <a:rPr lang="uk-UA" smtClean="0"/>
            <a:t>На даний час використовують короткі інсулінові голки довжиною 4–6 або 8 мм і довгі — 10–12,7 мм</a:t>
          </a:r>
          <a:endParaRPr lang="uk-UA"/>
        </a:p>
      </dgm:t>
    </dgm:pt>
    <dgm:pt modelId="{E5C0BDE5-E038-411C-AEBF-552C4A81A078}" type="parTrans" cxnId="{FF920260-D04F-43D2-A051-32922146C672}">
      <dgm:prSet/>
      <dgm:spPr/>
      <dgm:t>
        <a:bodyPr/>
        <a:lstStyle/>
        <a:p>
          <a:endParaRPr lang="ru-RU"/>
        </a:p>
      </dgm:t>
    </dgm:pt>
    <dgm:pt modelId="{17710F26-E9FC-42BD-AF28-271FD52F1F08}" type="sibTrans" cxnId="{FF920260-D04F-43D2-A051-32922146C672}">
      <dgm:prSet/>
      <dgm:spPr/>
      <dgm:t>
        <a:bodyPr/>
        <a:lstStyle/>
        <a:p>
          <a:endParaRPr lang="ru-RU"/>
        </a:p>
      </dgm:t>
    </dgm:pt>
    <dgm:pt modelId="{AF513F96-C2F1-4440-831D-55EAB723B5B2}" type="pres">
      <dgm:prSet presAssocID="{1BCC0C5B-E1A1-4B26-BCD2-06DDBF64A36A}" presName="linear" presStyleCnt="0">
        <dgm:presLayoutVars>
          <dgm:animLvl val="lvl"/>
          <dgm:resizeHandles val="exact"/>
        </dgm:presLayoutVars>
      </dgm:prSet>
      <dgm:spPr/>
      <dgm:t>
        <a:bodyPr/>
        <a:lstStyle/>
        <a:p>
          <a:endParaRPr lang="ru-RU"/>
        </a:p>
      </dgm:t>
    </dgm:pt>
    <dgm:pt modelId="{1CA5EB6E-3508-4B98-B1CB-651C9046FA89}" type="pres">
      <dgm:prSet presAssocID="{97B7EAC0-5294-4B25-A22A-82683D6589FD}" presName="parentText" presStyleLbl="node1" presStyleIdx="0" presStyleCnt="1" custLinFactNeighborX="-1667" custLinFactNeighborY="-31319">
        <dgm:presLayoutVars>
          <dgm:chMax val="0"/>
          <dgm:bulletEnabled val="1"/>
        </dgm:presLayoutVars>
      </dgm:prSet>
      <dgm:spPr/>
      <dgm:t>
        <a:bodyPr/>
        <a:lstStyle/>
        <a:p>
          <a:endParaRPr lang="ru-RU"/>
        </a:p>
      </dgm:t>
    </dgm:pt>
  </dgm:ptLst>
  <dgm:cxnLst>
    <dgm:cxn modelId="{FF920260-D04F-43D2-A051-32922146C672}" srcId="{1BCC0C5B-E1A1-4B26-BCD2-06DDBF64A36A}" destId="{97B7EAC0-5294-4B25-A22A-82683D6589FD}" srcOrd="0" destOrd="0" parTransId="{E5C0BDE5-E038-411C-AEBF-552C4A81A078}" sibTransId="{17710F26-E9FC-42BD-AF28-271FD52F1F08}"/>
    <dgm:cxn modelId="{9CFCEEBE-E9FE-41FB-AF9E-F56085D4389D}" type="presOf" srcId="{1BCC0C5B-E1A1-4B26-BCD2-06DDBF64A36A}" destId="{AF513F96-C2F1-4440-831D-55EAB723B5B2}" srcOrd="0" destOrd="0" presId="urn:microsoft.com/office/officeart/2005/8/layout/vList2"/>
    <dgm:cxn modelId="{C96173D5-084A-4099-B045-09FA2AFCB709}" type="presOf" srcId="{97B7EAC0-5294-4B25-A22A-82683D6589FD}" destId="{1CA5EB6E-3508-4B98-B1CB-651C9046FA89}" srcOrd="0" destOrd="0" presId="urn:microsoft.com/office/officeart/2005/8/layout/vList2"/>
    <dgm:cxn modelId="{3ADAE74B-D45D-4159-A720-EDB6B05AC540}" type="presParOf" srcId="{AF513F96-C2F1-4440-831D-55EAB723B5B2}" destId="{1CA5EB6E-3508-4B98-B1CB-651C9046FA89}" srcOrd="0"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3E1D775C-5FB0-4ED7-9056-0FA3986D9C3B}"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ru-RU"/>
        </a:p>
      </dgm:t>
    </dgm:pt>
    <dgm:pt modelId="{7A3E6B83-DF5C-4FED-8ABD-F6DA204349A5}">
      <dgm:prSet/>
      <dgm:spPr/>
      <dgm:t>
        <a:bodyPr/>
        <a:lstStyle/>
        <a:p>
          <a:pPr rtl="0"/>
          <a:r>
            <a:rPr lang="uk-UA" dirty="0" smtClean="0"/>
            <a:t>Шприц типу «Амбер» («</a:t>
          </a:r>
          <a:r>
            <a:rPr lang="pl-PL" dirty="0" smtClean="0"/>
            <a:t>Amber») </a:t>
          </a:r>
          <a:r>
            <a:rPr lang="uk-UA" dirty="0" smtClean="0"/>
            <a:t>складається з циліндра, поршня шприца, які виготовлені з поліпропілену, і гумового ущільнювача. Циліндр шприца забарвлений в янтарний колір, це надійно захищає світлочутливі лікарські засоби (5-фторурацил, німотоп та ін.) від дії світла, затримуючи 90% сонячних променів в УФ-діапазоні довжин 290–450 нм</a:t>
          </a:r>
          <a:endParaRPr lang="uk-UA" dirty="0"/>
        </a:p>
      </dgm:t>
    </dgm:pt>
    <dgm:pt modelId="{EB34CCA1-EEA3-469D-98C7-F78CEE5ABC46}" type="parTrans" cxnId="{6C5C21B2-E1F2-450A-B462-99B0ABAEADC6}">
      <dgm:prSet/>
      <dgm:spPr/>
      <dgm:t>
        <a:bodyPr/>
        <a:lstStyle/>
        <a:p>
          <a:endParaRPr lang="ru-RU"/>
        </a:p>
      </dgm:t>
    </dgm:pt>
    <dgm:pt modelId="{EF792D21-2CD0-4DF6-8281-48D8A7DE6175}" type="sibTrans" cxnId="{6C5C21B2-E1F2-450A-B462-99B0ABAEADC6}">
      <dgm:prSet/>
      <dgm:spPr/>
      <dgm:t>
        <a:bodyPr/>
        <a:lstStyle/>
        <a:p>
          <a:endParaRPr lang="ru-RU"/>
        </a:p>
      </dgm:t>
    </dgm:pt>
    <dgm:pt modelId="{3FC3CEB0-E2C9-4398-8D55-6A50F89BB5DE}" type="pres">
      <dgm:prSet presAssocID="{3E1D775C-5FB0-4ED7-9056-0FA3986D9C3B}" presName="linear" presStyleCnt="0">
        <dgm:presLayoutVars>
          <dgm:animLvl val="lvl"/>
          <dgm:resizeHandles val="exact"/>
        </dgm:presLayoutVars>
      </dgm:prSet>
      <dgm:spPr/>
      <dgm:t>
        <a:bodyPr/>
        <a:lstStyle/>
        <a:p>
          <a:endParaRPr lang="ru-RU"/>
        </a:p>
      </dgm:t>
    </dgm:pt>
    <dgm:pt modelId="{DB807F94-EA72-4DC3-B1A9-013228D33D6D}" type="pres">
      <dgm:prSet presAssocID="{7A3E6B83-DF5C-4FED-8ABD-F6DA204349A5}" presName="parentText" presStyleLbl="node1" presStyleIdx="0" presStyleCnt="1" custLinFactNeighborX="6515" custLinFactNeighborY="-16746">
        <dgm:presLayoutVars>
          <dgm:chMax val="0"/>
          <dgm:bulletEnabled val="1"/>
        </dgm:presLayoutVars>
      </dgm:prSet>
      <dgm:spPr/>
      <dgm:t>
        <a:bodyPr/>
        <a:lstStyle/>
        <a:p>
          <a:endParaRPr lang="ru-RU"/>
        </a:p>
      </dgm:t>
    </dgm:pt>
  </dgm:ptLst>
  <dgm:cxnLst>
    <dgm:cxn modelId="{6C5C21B2-E1F2-450A-B462-99B0ABAEADC6}" srcId="{3E1D775C-5FB0-4ED7-9056-0FA3986D9C3B}" destId="{7A3E6B83-DF5C-4FED-8ABD-F6DA204349A5}" srcOrd="0" destOrd="0" parTransId="{EB34CCA1-EEA3-469D-98C7-F78CEE5ABC46}" sibTransId="{EF792D21-2CD0-4DF6-8281-48D8A7DE6175}"/>
    <dgm:cxn modelId="{A17971DA-64FF-453C-BBB4-F4E7AE83485E}" type="presOf" srcId="{7A3E6B83-DF5C-4FED-8ABD-F6DA204349A5}" destId="{DB807F94-EA72-4DC3-B1A9-013228D33D6D}" srcOrd="0" destOrd="0" presId="urn:microsoft.com/office/officeart/2005/8/layout/vList2"/>
    <dgm:cxn modelId="{DFAD7BC2-09E8-4D53-919F-485DD2617FA8}" type="presOf" srcId="{3E1D775C-5FB0-4ED7-9056-0FA3986D9C3B}" destId="{3FC3CEB0-E2C9-4398-8D55-6A50F89BB5DE}" srcOrd="0" destOrd="0" presId="urn:microsoft.com/office/officeart/2005/8/layout/vList2"/>
    <dgm:cxn modelId="{D795040D-01A7-4E6F-8F5F-528C15CE5992}" type="presParOf" srcId="{3FC3CEB0-E2C9-4398-8D55-6A50F89BB5DE}" destId="{DB807F94-EA72-4DC3-B1A9-013228D33D6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9283770E-9B24-4E1B-BF55-9FBE24F38618}" type="doc">
      <dgm:prSet loTypeId="urn:microsoft.com/office/officeart/2005/8/layout/vList2" loCatId="list" qsTypeId="urn:microsoft.com/office/officeart/2005/8/quickstyle/simple1" qsCatId="simple" csTypeId="urn:microsoft.com/office/officeart/2005/8/colors/accent0_1" csCatId="mainScheme"/>
      <dgm:spPr/>
      <dgm:t>
        <a:bodyPr/>
        <a:lstStyle/>
        <a:p>
          <a:endParaRPr lang="ru-RU"/>
        </a:p>
      </dgm:t>
    </dgm:pt>
    <dgm:pt modelId="{8330C262-B959-4DCB-82DE-BF6ECAF79C22}">
      <dgm:prSet/>
      <dgm:spPr/>
      <dgm:t>
        <a:bodyPr/>
        <a:lstStyle/>
        <a:p>
          <a:pPr rtl="0"/>
          <a:r>
            <a:rPr lang="uk-UA" dirty="0" smtClean="0">
              <a:solidFill>
                <a:srgbClr val="C00000"/>
              </a:solidFill>
            </a:rPr>
            <a:t>Шприци попереднього наповнення </a:t>
          </a:r>
          <a:r>
            <a:rPr lang="uk-UA" dirty="0" smtClean="0"/>
            <a:t>являють собою ін’єкційну систему і скляний/пластмасовий контейнер з препаратом, який має термін придатності кілька років</a:t>
          </a:r>
          <a:endParaRPr lang="uk-UA" dirty="0"/>
        </a:p>
      </dgm:t>
    </dgm:pt>
    <dgm:pt modelId="{3669023B-CE98-4C13-8F2B-C1698FE85144}" type="parTrans" cxnId="{AA144FFB-8420-40CA-9AD1-028BA4BFE5B1}">
      <dgm:prSet/>
      <dgm:spPr/>
      <dgm:t>
        <a:bodyPr/>
        <a:lstStyle/>
        <a:p>
          <a:endParaRPr lang="ru-RU"/>
        </a:p>
      </dgm:t>
    </dgm:pt>
    <dgm:pt modelId="{0D28D9C4-5021-492C-B9EF-51EAFB58BE8F}" type="sibTrans" cxnId="{AA144FFB-8420-40CA-9AD1-028BA4BFE5B1}">
      <dgm:prSet/>
      <dgm:spPr/>
      <dgm:t>
        <a:bodyPr/>
        <a:lstStyle/>
        <a:p>
          <a:endParaRPr lang="ru-RU"/>
        </a:p>
      </dgm:t>
    </dgm:pt>
    <dgm:pt modelId="{04E0A5DF-CFA7-4E77-824B-754FEA0FEDD0}" type="pres">
      <dgm:prSet presAssocID="{9283770E-9B24-4E1B-BF55-9FBE24F38618}" presName="linear" presStyleCnt="0">
        <dgm:presLayoutVars>
          <dgm:animLvl val="lvl"/>
          <dgm:resizeHandles val="exact"/>
        </dgm:presLayoutVars>
      </dgm:prSet>
      <dgm:spPr/>
      <dgm:t>
        <a:bodyPr/>
        <a:lstStyle/>
        <a:p>
          <a:endParaRPr lang="ru-RU"/>
        </a:p>
      </dgm:t>
    </dgm:pt>
    <dgm:pt modelId="{1DF881E0-E0E7-4965-A15C-DDBBBFBD2D4E}" type="pres">
      <dgm:prSet presAssocID="{8330C262-B959-4DCB-82DE-BF6ECAF79C22}" presName="parentText" presStyleLbl="node1" presStyleIdx="0" presStyleCnt="1">
        <dgm:presLayoutVars>
          <dgm:chMax val="0"/>
          <dgm:bulletEnabled val="1"/>
        </dgm:presLayoutVars>
      </dgm:prSet>
      <dgm:spPr/>
      <dgm:t>
        <a:bodyPr/>
        <a:lstStyle/>
        <a:p>
          <a:endParaRPr lang="ru-RU"/>
        </a:p>
      </dgm:t>
    </dgm:pt>
  </dgm:ptLst>
  <dgm:cxnLst>
    <dgm:cxn modelId="{AA144FFB-8420-40CA-9AD1-028BA4BFE5B1}" srcId="{9283770E-9B24-4E1B-BF55-9FBE24F38618}" destId="{8330C262-B959-4DCB-82DE-BF6ECAF79C22}" srcOrd="0" destOrd="0" parTransId="{3669023B-CE98-4C13-8F2B-C1698FE85144}" sibTransId="{0D28D9C4-5021-492C-B9EF-51EAFB58BE8F}"/>
    <dgm:cxn modelId="{3A3511B5-6164-42D1-A191-7B183DF1346C}" type="presOf" srcId="{8330C262-B959-4DCB-82DE-BF6ECAF79C22}" destId="{1DF881E0-E0E7-4965-A15C-DDBBBFBD2D4E}" srcOrd="0" destOrd="0" presId="urn:microsoft.com/office/officeart/2005/8/layout/vList2"/>
    <dgm:cxn modelId="{7E7DF1A3-4422-47F8-981A-A30FFC18C84B}" type="presOf" srcId="{9283770E-9B24-4E1B-BF55-9FBE24F38618}" destId="{04E0A5DF-CFA7-4E77-824B-754FEA0FEDD0}" srcOrd="0" destOrd="0" presId="urn:microsoft.com/office/officeart/2005/8/layout/vList2"/>
    <dgm:cxn modelId="{06E351D8-3F2F-42C9-B16C-9644DE17AC90}" type="presParOf" srcId="{04E0A5DF-CFA7-4E77-824B-754FEA0FEDD0}" destId="{1DF881E0-E0E7-4965-A15C-DDBBBFBD2D4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71CF062-AC59-4570-B4EF-EB537BC3784B}" type="doc">
      <dgm:prSet loTypeId="urn:microsoft.com/office/officeart/2005/8/layout/vList2" loCatId="list" qsTypeId="urn:microsoft.com/office/officeart/2005/8/quickstyle/3d3" qsCatId="3D" csTypeId="urn:microsoft.com/office/officeart/2005/8/colors/colorful1" csCatId="colorful" phldr="1"/>
      <dgm:spPr/>
      <dgm:t>
        <a:bodyPr/>
        <a:lstStyle/>
        <a:p>
          <a:endParaRPr lang="ru-RU"/>
        </a:p>
      </dgm:t>
    </dgm:pt>
    <dgm:pt modelId="{9CB33A24-82BE-4AC9-BBAF-857B00BD8226}">
      <dgm:prSet/>
      <dgm:spPr/>
      <dgm:t>
        <a:bodyPr/>
        <a:lstStyle/>
        <a:p>
          <a:pPr rtl="0"/>
          <a:r>
            <a:rPr lang="uk-UA" smtClean="0"/>
            <a:t>• зручність у використанні;</a:t>
          </a:r>
          <a:endParaRPr lang="uk-UA"/>
        </a:p>
      </dgm:t>
    </dgm:pt>
    <dgm:pt modelId="{C17C80CF-06CE-4331-97C5-BC619A299323}" type="parTrans" cxnId="{72821048-15B9-40F1-B609-32BCF993EFC4}">
      <dgm:prSet/>
      <dgm:spPr/>
      <dgm:t>
        <a:bodyPr/>
        <a:lstStyle/>
        <a:p>
          <a:endParaRPr lang="ru-RU"/>
        </a:p>
      </dgm:t>
    </dgm:pt>
    <dgm:pt modelId="{EBD14830-945B-427A-BE95-C1A709058B26}" type="sibTrans" cxnId="{72821048-15B9-40F1-B609-32BCF993EFC4}">
      <dgm:prSet/>
      <dgm:spPr/>
      <dgm:t>
        <a:bodyPr/>
        <a:lstStyle/>
        <a:p>
          <a:endParaRPr lang="ru-RU"/>
        </a:p>
      </dgm:t>
    </dgm:pt>
    <dgm:pt modelId="{15753CAB-EF0B-402D-9154-8C02AD1A8C41}">
      <dgm:prSet/>
      <dgm:spPr/>
      <dgm:t>
        <a:bodyPr/>
        <a:lstStyle/>
        <a:p>
          <a:pPr rtl="0"/>
          <a:r>
            <a:rPr lang="uk-UA" smtClean="0"/>
            <a:t>• точне маркування та ідентифікація лікарського засобу;</a:t>
          </a:r>
          <a:endParaRPr lang="uk-UA"/>
        </a:p>
      </dgm:t>
    </dgm:pt>
    <dgm:pt modelId="{18F7F0E1-B536-47C2-8680-544CBC391184}" type="parTrans" cxnId="{00A90399-E8BD-4F1C-8E8F-EC440D7CE7C0}">
      <dgm:prSet/>
      <dgm:spPr/>
      <dgm:t>
        <a:bodyPr/>
        <a:lstStyle/>
        <a:p>
          <a:endParaRPr lang="ru-RU"/>
        </a:p>
      </dgm:t>
    </dgm:pt>
    <dgm:pt modelId="{230C5184-80E9-4A49-8BFD-70D6855F1DFB}" type="sibTrans" cxnId="{00A90399-E8BD-4F1C-8E8F-EC440D7CE7C0}">
      <dgm:prSet/>
      <dgm:spPr/>
      <dgm:t>
        <a:bodyPr/>
        <a:lstStyle/>
        <a:p>
          <a:endParaRPr lang="ru-RU"/>
        </a:p>
      </dgm:t>
    </dgm:pt>
    <dgm:pt modelId="{DCBFA863-58F8-45A5-8580-598695A2FA0B}">
      <dgm:prSet/>
      <dgm:spPr/>
      <dgm:t>
        <a:bodyPr/>
        <a:lstStyle/>
        <a:p>
          <a:pPr rtl="0"/>
          <a:r>
            <a:rPr lang="uk-UA" smtClean="0"/>
            <a:t>• зниження ризику медичних помилок і контамінації вмісту;</a:t>
          </a:r>
          <a:endParaRPr lang="uk-UA"/>
        </a:p>
      </dgm:t>
    </dgm:pt>
    <dgm:pt modelId="{436EBC46-9F06-4868-9E50-8745F6B9723D}" type="parTrans" cxnId="{D0FA1A7B-FA32-4779-9843-152C68055214}">
      <dgm:prSet/>
      <dgm:spPr/>
      <dgm:t>
        <a:bodyPr/>
        <a:lstStyle/>
        <a:p>
          <a:endParaRPr lang="ru-RU"/>
        </a:p>
      </dgm:t>
    </dgm:pt>
    <dgm:pt modelId="{D77C54DE-763E-446B-981F-E142614DD962}" type="sibTrans" cxnId="{D0FA1A7B-FA32-4779-9843-152C68055214}">
      <dgm:prSet/>
      <dgm:spPr/>
      <dgm:t>
        <a:bodyPr/>
        <a:lstStyle/>
        <a:p>
          <a:endParaRPr lang="ru-RU"/>
        </a:p>
      </dgm:t>
    </dgm:pt>
    <dgm:pt modelId="{C0D69466-C18B-4071-921E-4C8B27387481}">
      <dgm:prSet/>
      <dgm:spPr/>
      <dgm:t>
        <a:bodyPr/>
        <a:lstStyle/>
        <a:p>
          <a:pPr rtl="0"/>
          <a:r>
            <a:rPr lang="uk-UA" smtClean="0"/>
            <a:t>• точно визначена доза лікарського засобу;</a:t>
          </a:r>
          <a:endParaRPr lang="uk-UA"/>
        </a:p>
      </dgm:t>
    </dgm:pt>
    <dgm:pt modelId="{23363F6E-B0AD-4A76-9923-784D97B40C5E}" type="parTrans" cxnId="{5F5A9224-2ED0-4D1C-8213-980466811A0D}">
      <dgm:prSet/>
      <dgm:spPr/>
      <dgm:t>
        <a:bodyPr/>
        <a:lstStyle/>
        <a:p>
          <a:endParaRPr lang="ru-RU"/>
        </a:p>
      </dgm:t>
    </dgm:pt>
    <dgm:pt modelId="{214AC5B7-47E0-4C83-BC81-668C3C0109B2}" type="sibTrans" cxnId="{5F5A9224-2ED0-4D1C-8213-980466811A0D}">
      <dgm:prSet/>
      <dgm:spPr/>
      <dgm:t>
        <a:bodyPr/>
        <a:lstStyle/>
        <a:p>
          <a:endParaRPr lang="ru-RU"/>
        </a:p>
      </dgm:t>
    </dgm:pt>
    <dgm:pt modelId="{6EF3CC69-9FC5-48C8-AC9D-BA43D44D2A0B}">
      <dgm:prSet/>
      <dgm:spPr/>
      <dgm:t>
        <a:bodyPr/>
        <a:lstStyle/>
        <a:p>
          <a:pPr rtl="0"/>
          <a:r>
            <a:rPr lang="uk-UA" dirty="0" smtClean="0"/>
            <a:t>• можливість комбінування з </a:t>
          </a:r>
          <a:r>
            <a:rPr lang="uk-UA" dirty="0" err="1" smtClean="0"/>
            <a:t>автоін’єктором</a:t>
          </a:r>
          <a:r>
            <a:rPr lang="uk-UA" dirty="0" smtClean="0"/>
            <a:t>.</a:t>
          </a:r>
          <a:endParaRPr lang="uk-UA" dirty="0"/>
        </a:p>
      </dgm:t>
    </dgm:pt>
    <dgm:pt modelId="{E7FE6FBC-6555-4963-A538-F64380ACE036}" type="parTrans" cxnId="{5442C341-C240-4C75-9FE7-B42DC0EF0F0B}">
      <dgm:prSet/>
      <dgm:spPr/>
      <dgm:t>
        <a:bodyPr/>
        <a:lstStyle/>
        <a:p>
          <a:endParaRPr lang="ru-RU"/>
        </a:p>
      </dgm:t>
    </dgm:pt>
    <dgm:pt modelId="{B3F8CC32-BE5E-4735-80CD-45B8CE5CE42B}" type="sibTrans" cxnId="{5442C341-C240-4C75-9FE7-B42DC0EF0F0B}">
      <dgm:prSet/>
      <dgm:spPr/>
      <dgm:t>
        <a:bodyPr/>
        <a:lstStyle/>
        <a:p>
          <a:endParaRPr lang="ru-RU"/>
        </a:p>
      </dgm:t>
    </dgm:pt>
    <dgm:pt modelId="{03165704-0930-432A-8AB4-1C198105E520}" type="pres">
      <dgm:prSet presAssocID="{E71CF062-AC59-4570-B4EF-EB537BC3784B}" presName="linear" presStyleCnt="0">
        <dgm:presLayoutVars>
          <dgm:animLvl val="lvl"/>
          <dgm:resizeHandles val="exact"/>
        </dgm:presLayoutVars>
      </dgm:prSet>
      <dgm:spPr/>
      <dgm:t>
        <a:bodyPr/>
        <a:lstStyle/>
        <a:p>
          <a:endParaRPr lang="ru-RU"/>
        </a:p>
      </dgm:t>
    </dgm:pt>
    <dgm:pt modelId="{65CD347C-D4AE-4857-8509-54A499BE33FD}" type="pres">
      <dgm:prSet presAssocID="{9CB33A24-82BE-4AC9-BBAF-857B00BD8226}" presName="parentText" presStyleLbl="node1" presStyleIdx="0" presStyleCnt="5">
        <dgm:presLayoutVars>
          <dgm:chMax val="0"/>
          <dgm:bulletEnabled val="1"/>
        </dgm:presLayoutVars>
      </dgm:prSet>
      <dgm:spPr/>
      <dgm:t>
        <a:bodyPr/>
        <a:lstStyle/>
        <a:p>
          <a:endParaRPr lang="ru-RU"/>
        </a:p>
      </dgm:t>
    </dgm:pt>
    <dgm:pt modelId="{3700D576-B1EA-4B01-9F28-EA97B02493B9}" type="pres">
      <dgm:prSet presAssocID="{EBD14830-945B-427A-BE95-C1A709058B26}" presName="spacer" presStyleCnt="0"/>
      <dgm:spPr/>
    </dgm:pt>
    <dgm:pt modelId="{97072692-E4A7-499A-AD7B-86C35B749AE5}" type="pres">
      <dgm:prSet presAssocID="{15753CAB-EF0B-402D-9154-8C02AD1A8C41}" presName="parentText" presStyleLbl="node1" presStyleIdx="1" presStyleCnt="5">
        <dgm:presLayoutVars>
          <dgm:chMax val="0"/>
          <dgm:bulletEnabled val="1"/>
        </dgm:presLayoutVars>
      </dgm:prSet>
      <dgm:spPr/>
      <dgm:t>
        <a:bodyPr/>
        <a:lstStyle/>
        <a:p>
          <a:endParaRPr lang="ru-RU"/>
        </a:p>
      </dgm:t>
    </dgm:pt>
    <dgm:pt modelId="{95A708A8-7676-4BEE-A6BA-FF39233E9A73}" type="pres">
      <dgm:prSet presAssocID="{230C5184-80E9-4A49-8BFD-70D6855F1DFB}" presName="spacer" presStyleCnt="0"/>
      <dgm:spPr/>
    </dgm:pt>
    <dgm:pt modelId="{2DE0CE89-31FB-4405-A20A-8265E7A2FE8A}" type="pres">
      <dgm:prSet presAssocID="{DCBFA863-58F8-45A5-8580-598695A2FA0B}" presName="parentText" presStyleLbl="node1" presStyleIdx="2" presStyleCnt="5">
        <dgm:presLayoutVars>
          <dgm:chMax val="0"/>
          <dgm:bulletEnabled val="1"/>
        </dgm:presLayoutVars>
      </dgm:prSet>
      <dgm:spPr/>
      <dgm:t>
        <a:bodyPr/>
        <a:lstStyle/>
        <a:p>
          <a:endParaRPr lang="ru-RU"/>
        </a:p>
      </dgm:t>
    </dgm:pt>
    <dgm:pt modelId="{FBAEFC54-227B-4075-A43A-0509DFB11CD3}" type="pres">
      <dgm:prSet presAssocID="{D77C54DE-763E-446B-981F-E142614DD962}" presName="spacer" presStyleCnt="0"/>
      <dgm:spPr/>
    </dgm:pt>
    <dgm:pt modelId="{9E290A6B-E45A-4251-AC13-0C44EDEC4398}" type="pres">
      <dgm:prSet presAssocID="{C0D69466-C18B-4071-921E-4C8B27387481}" presName="parentText" presStyleLbl="node1" presStyleIdx="3" presStyleCnt="5">
        <dgm:presLayoutVars>
          <dgm:chMax val="0"/>
          <dgm:bulletEnabled val="1"/>
        </dgm:presLayoutVars>
      </dgm:prSet>
      <dgm:spPr/>
      <dgm:t>
        <a:bodyPr/>
        <a:lstStyle/>
        <a:p>
          <a:endParaRPr lang="ru-RU"/>
        </a:p>
      </dgm:t>
    </dgm:pt>
    <dgm:pt modelId="{2EE9A79D-B575-4D45-9552-33639565A0C8}" type="pres">
      <dgm:prSet presAssocID="{214AC5B7-47E0-4C83-BC81-668C3C0109B2}" presName="spacer" presStyleCnt="0"/>
      <dgm:spPr/>
    </dgm:pt>
    <dgm:pt modelId="{9DEFF5D4-ED54-40EA-B403-E1140027DDA7}" type="pres">
      <dgm:prSet presAssocID="{6EF3CC69-9FC5-48C8-AC9D-BA43D44D2A0B}" presName="parentText" presStyleLbl="node1" presStyleIdx="4" presStyleCnt="5">
        <dgm:presLayoutVars>
          <dgm:chMax val="0"/>
          <dgm:bulletEnabled val="1"/>
        </dgm:presLayoutVars>
      </dgm:prSet>
      <dgm:spPr/>
      <dgm:t>
        <a:bodyPr/>
        <a:lstStyle/>
        <a:p>
          <a:endParaRPr lang="ru-RU"/>
        </a:p>
      </dgm:t>
    </dgm:pt>
  </dgm:ptLst>
  <dgm:cxnLst>
    <dgm:cxn modelId="{7FA2AE22-BCD6-4219-909D-DE9F40EEFAEB}" type="presOf" srcId="{6EF3CC69-9FC5-48C8-AC9D-BA43D44D2A0B}" destId="{9DEFF5D4-ED54-40EA-B403-E1140027DDA7}" srcOrd="0" destOrd="0" presId="urn:microsoft.com/office/officeart/2005/8/layout/vList2"/>
    <dgm:cxn modelId="{00A90399-E8BD-4F1C-8E8F-EC440D7CE7C0}" srcId="{E71CF062-AC59-4570-B4EF-EB537BC3784B}" destId="{15753CAB-EF0B-402D-9154-8C02AD1A8C41}" srcOrd="1" destOrd="0" parTransId="{18F7F0E1-B536-47C2-8680-544CBC391184}" sibTransId="{230C5184-80E9-4A49-8BFD-70D6855F1DFB}"/>
    <dgm:cxn modelId="{D0FA1A7B-FA32-4779-9843-152C68055214}" srcId="{E71CF062-AC59-4570-B4EF-EB537BC3784B}" destId="{DCBFA863-58F8-45A5-8580-598695A2FA0B}" srcOrd="2" destOrd="0" parTransId="{436EBC46-9F06-4868-9E50-8745F6B9723D}" sibTransId="{D77C54DE-763E-446B-981F-E142614DD962}"/>
    <dgm:cxn modelId="{1A21023F-0C91-43F6-9E69-33E2828830C1}" type="presOf" srcId="{DCBFA863-58F8-45A5-8580-598695A2FA0B}" destId="{2DE0CE89-31FB-4405-A20A-8265E7A2FE8A}" srcOrd="0" destOrd="0" presId="urn:microsoft.com/office/officeart/2005/8/layout/vList2"/>
    <dgm:cxn modelId="{1CE094A8-8BF9-4687-A965-69E8C130B758}" type="presOf" srcId="{15753CAB-EF0B-402D-9154-8C02AD1A8C41}" destId="{97072692-E4A7-499A-AD7B-86C35B749AE5}" srcOrd="0" destOrd="0" presId="urn:microsoft.com/office/officeart/2005/8/layout/vList2"/>
    <dgm:cxn modelId="{5F5A9224-2ED0-4D1C-8213-980466811A0D}" srcId="{E71CF062-AC59-4570-B4EF-EB537BC3784B}" destId="{C0D69466-C18B-4071-921E-4C8B27387481}" srcOrd="3" destOrd="0" parTransId="{23363F6E-B0AD-4A76-9923-784D97B40C5E}" sibTransId="{214AC5B7-47E0-4C83-BC81-668C3C0109B2}"/>
    <dgm:cxn modelId="{91A45CF9-A3F7-45AB-B57B-50EDC35FCD65}" type="presOf" srcId="{9CB33A24-82BE-4AC9-BBAF-857B00BD8226}" destId="{65CD347C-D4AE-4857-8509-54A499BE33FD}" srcOrd="0" destOrd="0" presId="urn:microsoft.com/office/officeart/2005/8/layout/vList2"/>
    <dgm:cxn modelId="{72821048-15B9-40F1-B609-32BCF993EFC4}" srcId="{E71CF062-AC59-4570-B4EF-EB537BC3784B}" destId="{9CB33A24-82BE-4AC9-BBAF-857B00BD8226}" srcOrd="0" destOrd="0" parTransId="{C17C80CF-06CE-4331-97C5-BC619A299323}" sibTransId="{EBD14830-945B-427A-BE95-C1A709058B26}"/>
    <dgm:cxn modelId="{912F87CB-C820-41FC-A079-82827EEC547D}" type="presOf" srcId="{E71CF062-AC59-4570-B4EF-EB537BC3784B}" destId="{03165704-0930-432A-8AB4-1C198105E520}" srcOrd="0" destOrd="0" presId="urn:microsoft.com/office/officeart/2005/8/layout/vList2"/>
    <dgm:cxn modelId="{A4E7C1A9-614D-4365-B9D2-55ED3EB4197B}" type="presOf" srcId="{C0D69466-C18B-4071-921E-4C8B27387481}" destId="{9E290A6B-E45A-4251-AC13-0C44EDEC4398}" srcOrd="0" destOrd="0" presId="urn:microsoft.com/office/officeart/2005/8/layout/vList2"/>
    <dgm:cxn modelId="{5442C341-C240-4C75-9FE7-B42DC0EF0F0B}" srcId="{E71CF062-AC59-4570-B4EF-EB537BC3784B}" destId="{6EF3CC69-9FC5-48C8-AC9D-BA43D44D2A0B}" srcOrd="4" destOrd="0" parTransId="{E7FE6FBC-6555-4963-A538-F64380ACE036}" sibTransId="{B3F8CC32-BE5E-4735-80CD-45B8CE5CE42B}"/>
    <dgm:cxn modelId="{06CD1BF4-9362-4C72-A2C8-295CC4CDE275}" type="presParOf" srcId="{03165704-0930-432A-8AB4-1C198105E520}" destId="{65CD347C-D4AE-4857-8509-54A499BE33FD}" srcOrd="0" destOrd="0" presId="urn:microsoft.com/office/officeart/2005/8/layout/vList2"/>
    <dgm:cxn modelId="{816E213A-48C0-409F-A3C6-3E139DF02635}" type="presParOf" srcId="{03165704-0930-432A-8AB4-1C198105E520}" destId="{3700D576-B1EA-4B01-9F28-EA97B02493B9}" srcOrd="1" destOrd="0" presId="urn:microsoft.com/office/officeart/2005/8/layout/vList2"/>
    <dgm:cxn modelId="{7847A33A-2BFD-4018-B44D-40D35FA03D46}" type="presParOf" srcId="{03165704-0930-432A-8AB4-1C198105E520}" destId="{97072692-E4A7-499A-AD7B-86C35B749AE5}" srcOrd="2" destOrd="0" presId="urn:microsoft.com/office/officeart/2005/8/layout/vList2"/>
    <dgm:cxn modelId="{8E953107-D983-4249-8DFE-A877D9C9A3B1}" type="presParOf" srcId="{03165704-0930-432A-8AB4-1C198105E520}" destId="{95A708A8-7676-4BEE-A6BA-FF39233E9A73}" srcOrd="3" destOrd="0" presId="urn:microsoft.com/office/officeart/2005/8/layout/vList2"/>
    <dgm:cxn modelId="{74E0269D-651C-4B64-A13E-A5FAACDC1DA1}" type="presParOf" srcId="{03165704-0930-432A-8AB4-1C198105E520}" destId="{2DE0CE89-31FB-4405-A20A-8265E7A2FE8A}" srcOrd="4" destOrd="0" presId="urn:microsoft.com/office/officeart/2005/8/layout/vList2"/>
    <dgm:cxn modelId="{F5CE67ED-A6A8-4686-8BC8-85408FADDC63}" type="presParOf" srcId="{03165704-0930-432A-8AB4-1C198105E520}" destId="{FBAEFC54-227B-4075-A43A-0509DFB11CD3}" srcOrd="5" destOrd="0" presId="urn:microsoft.com/office/officeart/2005/8/layout/vList2"/>
    <dgm:cxn modelId="{A89A6752-51AB-41CE-8016-D743EEE92F98}" type="presParOf" srcId="{03165704-0930-432A-8AB4-1C198105E520}" destId="{9E290A6B-E45A-4251-AC13-0C44EDEC4398}" srcOrd="6" destOrd="0" presId="urn:microsoft.com/office/officeart/2005/8/layout/vList2"/>
    <dgm:cxn modelId="{4B36B112-9708-4B25-B70B-B8EE98B1E8D1}" type="presParOf" srcId="{03165704-0930-432A-8AB4-1C198105E520}" destId="{2EE9A79D-B575-4D45-9552-33639565A0C8}" srcOrd="7" destOrd="0" presId="urn:microsoft.com/office/officeart/2005/8/layout/vList2"/>
    <dgm:cxn modelId="{E49B2FFE-69DE-47D4-A96F-C48447AFF59C}" type="presParOf" srcId="{03165704-0930-432A-8AB4-1C198105E520}" destId="{9DEFF5D4-ED54-40EA-B403-E1140027DDA7}"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607302E6-154C-45F6-B2CD-AA0BEC2FDD2C}"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ru-RU"/>
        </a:p>
      </dgm:t>
    </dgm:pt>
    <dgm:pt modelId="{3D970441-C7DF-4386-8E4D-05FAB77029F2}">
      <dgm:prSet/>
      <dgm:spPr/>
      <dgm:t>
        <a:bodyPr/>
        <a:lstStyle/>
        <a:p>
          <a:pPr rtl="0"/>
          <a:r>
            <a:rPr lang="uk-UA" smtClean="0"/>
            <a:t>Недоліки:</a:t>
          </a:r>
          <a:endParaRPr lang="uk-UA"/>
        </a:p>
      </dgm:t>
    </dgm:pt>
    <dgm:pt modelId="{6DEF6218-D693-4FA4-81EF-956AFB2469F1}" type="parTrans" cxnId="{6C954FA8-63EE-451A-A93D-46FF128D6DC4}">
      <dgm:prSet/>
      <dgm:spPr/>
      <dgm:t>
        <a:bodyPr/>
        <a:lstStyle/>
        <a:p>
          <a:endParaRPr lang="ru-RU"/>
        </a:p>
      </dgm:t>
    </dgm:pt>
    <dgm:pt modelId="{2C7AF351-0743-458D-A42A-BE4C793BFB88}" type="sibTrans" cxnId="{6C954FA8-63EE-451A-A93D-46FF128D6DC4}">
      <dgm:prSet/>
      <dgm:spPr/>
      <dgm:t>
        <a:bodyPr/>
        <a:lstStyle/>
        <a:p>
          <a:endParaRPr lang="ru-RU"/>
        </a:p>
      </dgm:t>
    </dgm:pt>
    <dgm:pt modelId="{9D4B7685-3150-4CFB-8AA6-2100F0CD5975}">
      <dgm:prSet/>
      <dgm:spPr/>
      <dgm:t>
        <a:bodyPr/>
        <a:lstStyle/>
        <a:p>
          <a:pPr rtl="0"/>
          <a:r>
            <a:rPr lang="uk-UA" smtClean="0"/>
            <a:t>• висока вартість;</a:t>
          </a:r>
          <a:endParaRPr lang="uk-UA"/>
        </a:p>
      </dgm:t>
    </dgm:pt>
    <dgm:pt modelId="{D6D2AE8E-82E5-41FE-A8CC-D0BF452E38F3}" type="parTrans" cxnId="{6F30D643-5CBF-4EB6-894A-B895A92BCE10}">
      <dgm:prSet/>
      <dgm:spPr/>
      <dgm:t>
        <a:bodyPr/>
        <a:lstStyle/>
        <a:p>
          <a:endParaRPr lang="ru-RU"/>
        </a:p>
      </dgm:t>
    </dgm:pt>
    <dgm:pt modelId="{9690BE4C-896E-4636-92CD-8B619693E1CD}" type="sibTrans" cxnId="{6F30D643-5CBF-4EB6-894A-B895A92BCE10}">
      <dgm:prSet/>
      <dgm:spPr/>
      <dgm:t>
        <a:bodyPr/>
        <a:lstStyle/>
        <a:p>
          <a:endParaRPr lang="ru-RU"/>
        </a:p>
      </dgm:t>
    </dgm:pt>
    <dgm:pt modelId="{928257A5-E27A-4A1C-B99D-5E29271B339A}">
      <dgm:prSet/>
      <dgm:spPr/>
      <dgm:t>
        <a:bodyPr/>
        <a:lstStyle/>
        <a:p>
          <a:pPr rtl="0"/>
          <a:r>
            <a:rPr lang="uk-UA" smtClean="0"/>
            <a:t>• малий обсяг ін’єкції (до 50 мл)</a:t>
          </a:r>
          <a:endParaRPr lang="uk-UA"/>
        </a:p>
      </dgm:t>
    </dgm:pt>
    <dgm:pt modelId="{F5DD7509-474B-4207-BEB4-58934DE21493}" type="parTrans" cxnId="{26C949D0-EA67-417D-AE22-1585DC7638ED}">
      <dgm:prSet/>
      <dgm:spPr/>
      <dgm:t>
        <a:bodyPr/>
        <a:lstStyle/>
        <a:p>
          <a:endParaRPr lang="ru-RU"/>
        </a:p>
      </dgm:t>
    </dgm:pt>
    <dgm:pt modelId="{3FD97349-192F-4871-B0E6-80A8F3057908}" type="sibTrans" cxnId="{26C949D0-EA67-417D-AE22-1585DC7638ED}">
      <dgm:prSet/>
      <dgm:spPr/>
      <dgm:t>
        <a:bodyPr/>
        <a:lstStyle/>
        <a:p>
          <a:endParaRPr lang="ru-RU"/>
        </a:p>
      </dgm:t>
    </dgm:pt>
    <dgm:pt modelId="{609A465E-5A67-42E8-B032-AAE59D4815D8}" type="pres">
      <dgm:prSet presAssocID="{607302E6-154C-45F6-B2CD-AA0BEC2FDD2C}" presName="linear" presStyleCnt="0">
        <dgm:presLayoutVars>
          <dgm:animLvl val="lvl"/>
          <dgm:resizeHandles val="exact"/>
        </dgm:presLayoutVars>
      </dgm:prSet>
      <dgm:spPr/>
      <dgm:t>
        <a:bodyPr/>
        <a:lstStyle/>
        <a:p>
          <a:endParaRPr lang="ru-RU"/>
        </a:p>
      </dgm:t>
    </dgm:pt>
    <dgm:pt modelId="{C4F20A6D-DCC2-49CD-B978-7AA0B71B505E}" type="pres">
      <dgm:prSet presAssocID="{3D970441-C7DF-4386-8E4D-05FAB77029F2}" presName="parentText" presStyleLbl="node1" presStyleIdx="0" presStyleCnt="3">
        <dgm:presLayoutVars>
          <dgm:chMax val="0"/>
          <dgm:bulletEnabled val="1"/>
        </dgm:presLayoutVars>
      </dgm:prSet>
      <dgm:spPr/>
      <dgm:t>
        <a:bodyPr/>
        <a:lstStyle/>
        <a:p>
          <a:endParaRPr lang="ru-RU"/>
        </a:p>
      </dgm:t>
    </dgm:pt>
    <dgm:pt modelId="{05D1FF59-E637-45D3-9538-6E03E3A81BF9}" type="pres">
      <dgm:prSet presAssocID="{2C7AF351-0743-458D-A42A-BE4C793BFB88}" presName="spacer" presStyleCnt="0"/>
      <dgm:spPr/>
    </dgm:pt>
    <dgm:pt modelId="{F542DAC7-8664-45B9-AE65-B51DC18F5526}" type="pres">
      <dgm:prSet presAssocID="{9D4B7685-3150-4CFB-8AA6-2100F0CD5975}" presName="parentText" presStyleLbl="node1" presStyleIdx="1" presStyleCnt="3">
        <dgm:presLayoutVars>
          <dgm:chMax val="0"/>
          <dgm:bulletEnabled val="1"/>
        </dgm:presLayoutVars>
      </dgm:prSet>
      <dgm:spPr/>
      <dgm:t>
        <a:bodyPr/>
        <a:lstStyle/>
        <a:p>
          <a:endParaRPr lang="ru-RU"/>
        </a:p>
      </dgm:t>
    </dgm:pt>
    <dgm:pt modelId="{444718D7-7E0D-414C-99C0-FAAF95D406C6}" type="pres">
      <dgm:prSet presAssocID="{9690BE4C-896E-4636-92CD-8B619693E1CD}" presName="spacer" presStyleCnt="0"/>
      <dgm:spPr/>
    </dgm:pt>
    <dgm:pt modelId="{750D3C95-5254-4516-A8DD-6565F8BD02B2}" type="pres">
      <dgm:prSet presAssocID="{928257A5-E27A-4A1C-B99D-5E29271B339A}" presName="parentText" presStyleLbl="node1" presStyleIdx="2" presStyleCnt="3">
        <dgm:presLayoutVars>
          <dgm:chMax val="0"/>
          <dgm:bulletEnabled val="1"/>
        </dgm:presLayoutVars>
      </dgm:prSet>
      <dgm:spPr/>
      <dgm:t>
        <a:bodyPr/>
        <a:lstStyle/>
        <a:p>
          <a:endParaRPr lang="ru-RU"/>
        </a:p>
      </dgm:t>
    </dgm:pt>
  </dgm:ptLst>
  <dgm:cxnLst>
    <dgm:cxn modelId="{A5660E5D-4DD3-4073-A2CD-8306F54B8579}" type="presOf" srcId="{9D4B7685-3150-4CFB-8AA6-2100F0CD5975}" destId="{F542DAC7-8664-45B9-AE65-B51DC18F5526}" srcOrd="0" destOrd="0" presId="urn:microsoft.com/office/officeart/2005/8/layout/vList2"/>
    <dgm:cxn modelId="{6C954FA8-63EE-451A-A93D-46FF128D6DC4}" srcId="{607302E6-154C-45F6-B2CD-AA0BEC2FDD2C}" destId="{3D970441-C7DF-4386-8E4D-05FAB77029F2}" srcOrd="0" destOrd="0" parTransId="{6DEF6218-D693-4FA4-81EF-956AFB2469F1}" sibTransId="{2C7AF351-0743-458D-A42A-BE4C793BFB88}"/>
    <dgm:cxn modelId="{26C949D0-EA67-417D-AE22-1585DC7638ED}" srcId="{607302E6-154C-45F6-B2CD-AA0BEC2FDD2C}" destId="{928257A5-E27A-4A1C-B99D-5E29271B339A}" srcOrd="2" destOrd="0" parTransId="{F5DD7509-474B-4207-BEB4-58934DE21493}" sibTransId="{3FD97349-192F-4871-B0E6-80A8F3057908}"/>
    <dgm:cxn modelId="{312B55B2-A1B6-41FD-A64D-19CEBC13FB9C}" type="presOf" srcId="{3D970441-C7DF-4386-8E4D-05FAB77029F2}" destId="{C4F20A6D-DCC2-49CD-B978-7AA0B71B505E}" srcOrd="0" destOrd="0" presId="urn:microsoft.com/office/officeart/2005/8/layout/vList2"/>
    <dgm:cxn modelId="{6F30D643-5CBF-4EB6-894A-B895A92BCE10}" srcId="{607302E6-154C-45F6-B2CD-AA0BEC2FDD2C}" destId="{9D4B7685-3150-4CFB-8AA6-2100F0CD5975}" srcOrd="1" destOrd="0" parTransId="{D6D2AE8E-82E5-41FE-A8CC-D0BF452E38F3}" sibTransId="{9690BE4C-896E-4636-92CD-8B619693E1CD}"/>
    <dgm:cxn modelId="{2D64B59C-EECC-484F-AED7-E594690F8B27}" type="presOf" srcId="{928257A5-E27A-4A1C-B99D-5E29271B339A}" destId="{750D3C95-5254-4516-A8DD-6565F8BD02B2}" srcOrd="0" destOrd="0" presId="urn:microsoft.com/office/officeart/2005/8/layout/vList2"/>
    <dgm:cxn modelId="{2A00D89D-1C75-4F6F-BE2C-4F70E105849F}" type="presOf" srcId="{607302E6-154C-45F6-B2CD-AA0BEC2FDD2C}" destId="{609A465E-5A67-42E8-B032-AAE59D4815D8}" srcOrd="0" destOrd="0" presId="urn:microsoft.com/office/officeart/2005/8/layout/vList2"/>
    <dgm:cxn modelId="{2DBE266A-6625-473E-AFF9-5002464AEA35}" type="presParOf" srcId="{609A465E-5A67-42E8-B032-AAE59D4815D8}" destId="{C4F20A6D-DCC2-49CD-B978-7AA0B71B505E}" srcOrd="0" destOrd="0" presId="urn:microsoft.com/office/officeart/2005/8/layout/vList2"/>
    <dgm:cxn modelId="{B9527B0C-F338-4176-A181-19039BF1EB06}" type="presParOf" srcId="{609A465E-5A67-42E8-B032-AAE59D4815D8}" destId="{05D1FF59-E637-45D3-9538-6E03E3A81BF9}" srcOrd="1" destOrd="0" presId="urn:microsoft.com/office/officeart/2005/8/layout/vList2"/>
    <dgm:cxn modelId="{1664CCA4-6B35-49BC-ADFD-039907ADB286}" type="presParOf" srcId="{609A465E-5A67-42E8-B032-AAE59D4815D8}" destId="{F542DAC7-8664-45B9-AE65-B51DC18F5526}" srcOrd="2" destOrd="0" presId="urn:microsoft.com/office/officeart/2005/8/layout/vList2"/>
    <dgm:cxn modelId="{0358E813-CEE1-4F52-8BB3-F6BE47B778A9}" type="presParOf" srcId="{609A465E-5A67-42E8-B032-AAE59D4815D8}" destId="{444718D7-7E0D-414C-99C0-FAAF95D406C6}" srcOrd="3" destOrd="0" presId="urn:microsoft.com/office/officeart/2005/8/layout/vList2"/>
    <dgm:cxn modelId="{5944A227-A8FB-4887-BDF2-A2774FFCA9CB}" type="presParOf" srcId="{609A465E-5A67-42E8-B032-AAE59D4815D8}" destId="{750D3C95-5254-4516-A8DD-6565F8BD02B2}" srcOrd="4" destOrd="0" presId="urn:microsoft.com/office/officeart/2005/8/layout/v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4A0BDC5D-A30E-4BF7-993B-0B630A0A84B9}" type="doc">
      <dgm:prSet loTypeId="urn:microsoft.com/office/officeart/2005/8/layout/vList4" loCatId="list" qsTypeId="urn:microsoft.com/office/officeart/2005/8/quickstyle/3d2" qsCatId="3D" csTypeId="urn:microsoft.com/office/officeart/2005/8/colors/colorful1" csCatId="colorful" phldr="1"/>
      <dgm:spPr/>
      <dgm:t>
        <a:bodyPr/>
        <a:lstStyle/>
        <a:p>
          <a:endParaRPr lang="ru-RU"/>
        </a:p>
      </dgm:t>
    </dgm:pt>
    <dgm:pt modelId="{10B30F2F-9825-42F1-A73D-977EBA4314EE}">
      <dgm:prSet/>
      <dgm:spPr/>
      <dgm:t>
        <a:bodyPr/>
        <a:lstStyle/>
        <a:p>
          <a:pPr rtl="0"/>
          <a:r>
            <a:rPr lang="uk-UA" smtClean="0"/>
            <a:t>Застосування внутрішньовенного катетера робить лікування ефективнішим і безпечнішим, менш болісним, має багато клінічних та практичних переваг як для медперсоналу, так і для пацієнта. Ось основні з них:</a:t>
          </a:r>
          <a:endParaRPr lang="uk-UA"/>
        </a:p>
      </dgm:t>
    </dgm:pt>
    <dgm:pt modelId="{3F70FE94-3E82-48DF-8331-6B235FFF3343}" type="parTrans" cxnId="{3085DA95-3398-47DF-99BC-B5EF0EA811BA}">
      <dgm:prSet/>
      <dgm:spPr/>
      <dgm:t>
        <a:bodyPr/>
        <a:lstStyle/>
        <a:p>
          <a:endParaRPr lang="ru-RU"/>
        </a:p>
      </dgm:t>
    </dgm:pt>
    <dgm:pt modelId="{C2598E78-3471-4B3A-9DAC-C2F3529F940F}" type="sibTrans" cxnId="{3085DA95-3398-47DF-99BC-B5EF0EA811BA}">
      <dgm:prSet/>
      <dgm:spPr/>
      <dgm:t>
        <a:bodyPr/>
        <a:lstStyle/>
        <a:p>
          <a:endParaRPr lang="ru-RU"/>
        </a:p>
      </dgm:t>
    </dgm:pt>
    <dgm:pt modelId="{13EB477F-4F29-441B-95E9-9E38D5400B10}">
      <dgm:prSet/>
      <dgm:spPr/>
      <dgm:t>
        <a:bodyPr/>
        <a:lstStyle/>
        <a:p>
          <a:pPr rtl="0"/>
          <a:r>
            <a:rPr lang="uk-UA" smtClean="0"/>
            <a:t>Швидкий і стабільний доступ до венозної системи. Катетер дозволяє багаторазово вводити препарати, рідини або кров без повторних ін'єкцій. Це особливо важливо при інтенсивній терапії, у невідкладних ситуаціях або під час тривалого лікування.</a:t>
          </a:r>
          <a:endParaRPr lang="uk-UA"/>
        </a:p>
      </dgm:t>
    </dgm:pt>
    <dgm:pt modelId="{8AE3FE87-068A-461C-BB13-37FCE19DE649}" type="parTrans" cxnId="{786BB588-1B6F-4A66-A375-26F58A6C1781}">
      <dgm:prSet/>
      <dgm:spPr/>
      <dgm:t>
        <a:bodyPr/>
        <a:lstStyle/>
        <a:p>
          <a:endParaRPr lang="ru-RU"/>
        </a:p>
      </dgm:t>
    </dgm:pt>
    <dgm:pt modelId="{F8B4638D-F468-4C09-ADAF-5D4F554AE800}" type="sibTrans" cxnId="{786BB588-1B6F-4A66-A375-26F58A6C1781}">
      <dgm:prSet/>
      <dgm:spPr/>
      <dgm:t>
        <a:bodyPr/>
        <a:lstStyle/>
        <a:p>
          <a:endParaRPr lang="ru-RU"/>
        </a:p>
      </dgm:t>
    </dgm:pt>
    <dgm:pt modelId="{705EF270-7792-457D-8227-05F923923567}">
      <dgm:prSet/>
      <dgm:spPr/>
      <dgm:t>
        <a:bodyPr/>
        <a:lstStyle/>
        <a:p>
          <a:pPr rtl="0"/>
          <a:r>
            <a:rPr lang="uk-UA" smtClean="0"/>
            <a:t>Підвищений комфорт для пацієнта. Відсутність постійних уколів значно знижує больові відчуття, тривожність і ризик ушкодження вен, особливо у пацієнтів із важким венозним доступом (наприклад, у дітей, онкохворих чи літніх людей).</a:t>
          </a:r>
          <a:endParaRPr lang="uk-UA"/>
        </a:p>
      </dgm:t>
    </dgm:pt>
    <dgm:pt modelId="{A8D1F38B-4039-46E6-A125-9C7A1BD08258}" type="parTrans" cxnId="{19B861D0-88F0-4C35-B861-7B9B4F5ED757}">
      <dgm:prSet/>
      <dgm:spPr/>
      <dgm:t>
        <a:bodyPr/>
        <a:lstStyle/>
        <a:p>
          <a:endParaRPr lang="ru-RU"/>
        </a:p>
      </dgm:t>
    </dgm:pt>
    <dgm:pt modelId="{6F817815-8B84-4890-8ED4-51CEEB981DD6}" type="sibTrans" cxnId="{19B861D0-88F0-4C35-B861-7B9B4F5ED757}">
      <dgm:prSet/>
      <dgm:spPr/>
      <dgm:t>
        <a:bodyPr/>
        <a:lstStyle/>
        <a:p>
          <a:endParaRPr lang="ru-RU"/>
        </a:p>
      </dgm:t>
    </dgm:pt>
    <dgm:pt modelId="{C3FB35D2-8377-4915-B97D-93C87F54E7DA}">
      <dgm:prSet/>
      <dgm:spPr/>
      <dgm:t>
        <a:bodyPr/>
        <a:lstStyle/>
        <a:p>
          <a:pPr rtl="0"/>
          <a:r>
            <a:rPr lang="uk-UA" dirty="0" smtClean="0"/>
            <a:t>Економія часу та ресурсів. Катетеризація зменшує час, необхідний для кожного введення ліків або забору крові. Це полегшує роботу персоналу та робить лікування більш організованим.</a:t>
          </a:r>
          <a:endParaRPr lang="uk-UA" dirty="0"/>
        </a:p>
      </dgm:t>
    </dgm:pt>
    <dgm:pt modelId="{461B9EF7-FD29-40F1-AC39-9FBB0655A73E}" type="parTrans" cxnId="{7CBA4BFC-558D-44A0-81A5-8EF1ABB5F261}">
      <dgm:prSet/>
      <dgm:spPr/>
      <dgm:t>
        <a:bodyPr/>
        <a:lstStyle/>
        <a:p>
          <a:endParaRPr lang="ru-RU"/>
        </a:p>
      </dgm:t>
    </dgm:pt>
    <dgm:pt modelId="{FDCD755B-82FF-45F1-99CA-46D1824CECED}" type="sibTrans" cxnId="{7CBA4BFC-558D-44A0-81A5-8EF1ABB5F261}">
      <dgm:prSet/>
      <dgm:spPr/>
      <dgm:t>
        <a:bodyPr/>
        <a:lstStyle/>
        <a:p>
          <a:endParaRPr lang="ru-RU"/>
        </a:p>
      </dgm:t>
    </dgm:pt>
    <dgm:pt modelId="{7064AC7D-E42B-4E3D-8BDD-11B4D1FC51C7}">
      <dgm:prSet/>
      <dgm:spPr/>
      <dgm:t>
        <a:bodyPr/>
        <a:lstStyle/>
        <a:p>
          <a:pPr rtl="0"/>
          <a:r>
            <a:rPr lang="uk-UA" smtClean="0"/>
            <a:t>Можливість безперервної або програмованої терапії. Катетери дозволяють підключати інфузомати та крапельниці для постійного чи дозованого введення ліків, включно з антибіотиками, хіміопрепаратами та анестетиками.</a:t>
          </a:r>
          <a:endParaRPr lang="uk-UA"/>
        </a:p>
      </dgm:t>
    </dgm:pt>
    <dgm:pt modelId="{2C9C4FD4-E8DE-4E95-8CB2-771BB98258E5}" type="parTrans" cxnId="{0DDB4D73-3AFE-41EC-A8DA-0FEB3D44C49C}">
      <dgm:prSet/>
      <dgm:spPr/>
      <dgm:t>
        <a:bodyPr/>
        <a:lstStyle/>
        <a:p>
          <a:endParaRPr lang="ru-RU"/>
        </a:p>
      </dgm:t>
    </dgm:pt>
    <dgm:pt modelId="{7BA7D933-2F62-4948-A669-D9D6334BABC5}" type="sibTrans" cxnId="{0DDB4D73-3AFE-41EC-A8DA-0FEB3D44C49C}">
      <dgm:prSet/>
      <dgm:spPr/>
      <dgm:t>
        <a:bodyPr/>
        <a:lstStyle/>
        <a:p>
          <a:endParaRPr lang="ru-RU"/>
        </a:p>
      </dgm:t>
    </dgm:pt>
    <dgm:pt modelId="{2C27C3E2-6ADC-4CA8-ACB5-82C9E504021C}">
      <dgm:prSet/>
      <dgm:spPr/>
      <dgm:t>
        <a:bodyPr/>
        <a:lstStyle/>
        <a:p>
          <a:pPr rtl="0"/>
          <a:r>
            <a:rPr lang="uk-UA" smtClean="0"/>
            <a:t>Зниження ризику інфікування за умови правильного догляду. Правильно встановлений та обслуговуваний катетер знижує ймовірність ускладнень у порівнянні з частими ін’єкціями, кожна з яких — потенційний вхід для інфекції.</a:t>
          </a:r>
          <a:endParaRPr lang="uk-UA"/>
        </a:p>
      </dgm:t>
    </dgm:pt>
    <dgm:pt modelId="{548CB31F-5D56-4B9F-9F8C-B98E23E77A3E}" type="parTrans" cxnId="{2C04EFDC-B79E-483C-9AB7-791833BEB974}">
      <dgm:prSet/>
      <dgm:spPr/>
      <dgm:t>
        <a:bodyPr/>
        <a:lstStyle/>
        <a:p>
          <a:endParaRPr lang="ru-RU"/>
        </a:p>
      </dgm:t>
    </dgm:pt>
    <dgm:pt modelId="{C62714C4-65F4-4D87-A0F7-0E11B6EA2DA8}" type="sibTrans" cxnId="{2C04EFDC-B79E-483C-9AB7-791833BEB974}">
      <dgm:prSet/>
      <dgm:spPr/>
      <dgm:t>
        <a:bodyPr/>
        <a:lstStyle/>
        <a:p>
          <a:endParaRPr lang="ru-RU"/>
        </a:p>
      </dgm:t>
    </dgm:pt>
    <dgm:pt modelId="{AC259919-9E74-4F59-A4FC-5C1988A6BE0F}">
      <dgm:prSet/>
      <dgm:spPr/>
      <dgm:t>
        <a:bodyPr/>
        <a:lstStyle/>
        <a:p>
          <a:pPr rtl="0"/>
          <a:r>
            <a:rPr lang="uk-UA" smtClean="0"/>
            <a:t>Універсальність застосування. В/в катетери використовують у терапії, хірургії, реанімації, онкології, педіатрії, гематології, а також удома — за умови дотримання всіх правил гігієни й догляду.</a:t>
          </a:r>
          <a:endParaRPr lang="uk-UA"/>
        </a:p>
      </dgm:t>
    </dgm:pt>
    <dgm:pt modelId="{E4FC88CB-773F-4DC7-A434-148A21F1F6C8}" type="parTrans" cxnId="{4BEF8000-DE41-4C89-844C-CC7676654C95}">
      <dgm:prSet/>
      <dgm:spPr/>
      <dgm:t>
        <a:bodyPr/>
        <a:lstStyle/>
        <a:p>
          <a:endParaRPr lang="ru-RU"/>
        </a:p>
      </dgm:t>
    </dgm:pt>
    <dgm:pt modelId="{0F398F31-4989-4444-A967-E4746AA246F7}" type="sibTrans" cxnId="{4BEF8000-DE41-4C89-844C-CC7676654C95}">
      <dgm:prSet/>
      <dgm:spPr/>
      <dgm:t>
        <a:bodyPr/>
        <a:lstStyle/>
        <a:p>
          <a:endParaRPr lang="ru-RU"/>
        </a:p>
      </dgm:t>
    </dgm:pt>
    <dgm:pt modelId="{FDA5175E-41D1-4D9A-AC5F-2F96A5C051B6}" type="pres">
      <dgm:prSet presAssocID="{4A0BDC5D-A30E-4BF7-993B-0B630A0A84B9}" presName="linear" presStyleCnt="0">
        <dgm:presLayoutVars>
          <dgm:dir/>
          <dgm:resizeHandles val="exact"/>
        </dgm:presLayoutVars>
      </dgm:prSet>
      <dgm:spPr/>
      <dgm:t>
        <a:bodyPr/>
        <a:lstStyle/>
        <a:p>
          <a:endParaRPr lang="ru-RU"/>
        </a:p>
      </dgm:t>
    </dgm:pt>
    <dgm:pt modelId="{46688712-DECB-45F5-A832-91E8A7F54EB2}" type="pres">
      <dgm:prSet presAssocID="{10B30F2F-9825-42F1-A73D-977EBA4314EE}" presName="comp" presStyleCnt="0"/>
      <dgm:spPr/>
    </dgm:pt>
    <dgm:pt modelId="{42A3AF69-2A72-4BF1-9BA2-83E0230DDFAE}" type="pres">
      <dgm:prSet presAssocID="{10B30F2F-9825-42F1-A73D-977EBA4314EE}" presName="box" presStyleLbl="node1" presStyleIdx="0" presStyleCnt="7"/>
      <dgm:spPr/>
      <dgm:t>
        <a:bodyPr/>
        <a:lstStyle/>
        <a:p>
          <a:endParaRPr lang="ru-RU"/>
        </a:p>
      </dgm:t>
    </dgm:pt>
    <dgm:pt modelId="{6021D014-3F35-4B72-87A1-3B8AB4F471E7}" type="pres">
      <dgm:prSet presAssocID="{10B30F2F-9825-42F1-A73D-977EBA4314EE}" presName="img" presStyleLbl="fgImgPlace1" presStyleIdx="0" presStyleCnt="7"/>
      <dgm:spPr/>
    </dgm:pt>
    <dgm:pt modelId="{6DF189A8-2B6A-4528-971F-5796CC5203FF}" type="pres">
      <dgm:prSet presAssocID="{10B30F2F-9825-42F1-A73D-977EBA4314EE}" presName="text" presStyleLbl="node1" presStyleIdx="0" presStyleCnt="7">
        <dgm:presLayoutVars>
          <dgm:bulletEnabled val="1"/>
        </dgm:presLayoutVars>
      </dgm:prSet>
      <dgm:spPr/>
      <dgm:t>
        <a:bodyPr/>
        <a:lstStyle/>
        <a:p>
          <a:endParaRPr lang="ru-RU"/>
        </a:p>
      </dgm:t>
    </dgm:pt>
    <dgm:pt modelId="{8962B949-87F5-4E92-B04E-31776C917E04}" type="pres">
      <dgm:prSet presAssocID="{C2598E78-3471-4B3A-9DAC-C2F3529F940F}" presName="spacer" presStyleCnt="0"/>
      <dgm:spPr/>
    </dgm:pt>
    <dgm:pt modelId="{8E4BFB77-D942-43E9-9B6E-E1F8C19A95D1}" type="pres">
      <dgm:prSet presAssocID="{13EB477F-4F29-441B-95E9-9E38D5400B10}" presName="comp" presStyleCnt="0"/>
      <dgm:spPr/>
    </dgm:pt>
    <dgm:pt modelId="{529F84B3-BDDF-4C0C-BC5C-DCA9344507AE}" type="pres">
      <dgm:prSet presAssocID="{13EB477F-4F29-441B-95E9-9E38D5400B10}" presName="box" presStyleLbl="node1" presStyleIdx="1" presStyleCnt="7"/>
      <dgm:spPr/>
      <dgm:t>
        <a:bodyPr/>
        <a:lstStyle/>
        <a:p>
          <a:endParaRPr lang="ru-RU"/>
        </a:p>
      </dgm:t>
    </dgm:pt>
    <dgm:pt modelId="{0A0ADE37-A61A-4FC9-8A41-28EABD390B02}" type="pres">
      <dgm:prSet presAssocID="{13EB477F-4F29-441B-95E9-9E38D5400B10}" presName="img" presStyleLbl="fgImgPlace1" presStyleIdx="1" presStyleCnt="7"/>
      <dgm:spPr/>
    </dgm:pt>
    <dgm:pt modelId="{EDC84A2A-2377-4650-B450-CB232172CD97}" type="pres">
      <dgm:prSet presAssocID="{13EB477F-4F29-441B-95E9-9E38D5400B10}" presName="text" presStyleLbl="node1" presStyleIdx="1" presStyleCnt="7">
        <dgm:presLayoutVars>
          <dgm:bulletEnabled val="1"/>
        </dgm:presLayoutVars>
      </dgm:prSet>
      <dgm:spPr/>
      <dgm:t>
        <a:bodyPr/>
        <a:lstStyle/>
        <a:p>
          <a:endParaRPr lang="ru-RU"/>
        </a:p>
      </dgm:t>
    </dgm:pt>
    <dgm:pt modelId="{C75FCA55-EB17-467D-A3FD-255C82B28B6B}" type="pres">
      <dgm:prSet presAssocID="{F8B4638D-F468-4C09-ADAF-5D4F554AE800}" presName="spacer" presStyleCnt="0"/>
      <dgm:spPr/>
    </dgm:pt>
    <dgm:pt modelId="{DEE6193A-5630-4A3A-82F6-51CB63DEFCE2}" type="pres">
      <dgm:prSet presAssocID="{705EF270-7792-457D-8227-05F923923567}" presName="comp" presStyleCnt="0"/>
      <dgm:spPr/>
    </dgm:pt>
    <dgm:pt modelId="{BC61AC1B-521C-4B0F-B5D5-5A8B577302F1}" type="pres">
      <dgm:prSet presAssocID="{705EF270-7792-457D-8227-05F923923567}" presName="box" presStyleLbl="node1" presStyleIdx="2" presStyleCnt="7"/>
      <dgm:spPr/>
      <dgm:t>
        <a:bodyPr/>
        <a:lstStyle/>
        <a:p>
          <a:endParaRPr lang="ru-RU"/>
        </a:p>
      </dgm:t>
    </dgm:pt>
    <dgm:pt modelId="{C481F544-197B-4B2C-8437-AAC98A7BD6E3}" type="pres">
      <dgm:prSet presAssocID="{705EF270-7792-457D-8227-05F923923567}" presName="img" presStyleLbl="fgImgPlace1" presStyleIdx="2" presStyleCnt="7"/>
      <dgm:spPr/>
    </dgm:pt>
    <dgm:pt modelId="{B9D8009D-D7B1-451D-B2AB-6699442BC6A1}" type="pres">
      <dgm:prSet presAssocID="{705EF270-7792-457D-8227-05F923923567}" presName="text" presStyleLbl="node1" presStyleIdx="2" presStyleCnt="7">
        <dgm:presLayoutVars>
          <dgm:bulletEnabled val="1"/>
        </dgm:presLayoutVars>
      </dgm:prSet>
      <dgm:spPr/>
      <dgm:t>
        <a:bodyPr/>
        <a:lstStyle/>
        <a:p>
          <a:endParaRPr lang="ru-RU"/>
        </a:p>
      </dgm:t>
    </dgm:pt>
    <dgm:pt modelId="{A740C872-DE7D-42BF-83C7-FACE6D0D96CC}" type="pres">
      <dgm:prSet presAssocID="{6F817815-8B84-4890-8ED4-51CEEB981DD6}" presName="spacer" presStyleCnt="0"/>
      <dgm:spPr/>
    </dgm:pt>
    <dgm:pt modelId="{616D7777-966C-4778-8C23-B5773E27FC80}" type="pres">
      <dgm:prSet presAssocID="{C3FB35D2-8377-4915-B97D-93C87F54E7DA}" presName="comp" presStyleCnt="0"/>
      <dgm:spPr/>
    </dgm:pt>
    <dgm:pt modelId="{FBDDBE8B-CCCA-43FC-8DA3-14CD529DEB2B}" type="pres">
      <dgm:prSet presAssocID="{C3FB35D2-8377-4915-B97D-93C87F54E7DA}" presName="box" presStyleLbl="node1" presStyleIdx="3" presStyleCnt="7"/>
      <dgm:spPr/>
      <dgm:t>
        <a:bodyPr/>
        <a:lstStyle/>
        <a:p>
          <a:endParaRPr lang="ru-RU"/>
        </a:p>
      </dgm:t>
    </dgm:pt>
    <dgm:pt modelId="{233AB0C2-F077-460A-86FE-D2ABFE351976}" type="pres">
      <dgm:prSet presAssocID="{C3FB35D2-8377-4915-B97D-93C87F54E7DA}" presName="img" presStyleLbl="fgImgPlace1" presStyleIdx="3" presStyleCnt="7"/>
      <dgm:spPr/>
    </dgm:pt>
    <dgm:pt modelId="{D5D78F03-B4F5-4211-ACFB-F943DD5B502E}" type="pres">
      <dgm:prSet presAssocID="{C3FB35D2-8377-4915-B97D-93C87F54E7DA}" presName="text" presStyleLbl="node1" presStyleIdx="3" presStyleCnt="7">
        <dgm:presLayoutVars>
          <dgm:bulletEnabled val="1"/>
        </dgm:presLayoutVars>
      </dgm:prSet>
      <dgm:spPr/>
      <dgm:t>
        <a:bodyPr/>
        <a:lstStyle/>
        <a:p>
          <a:endParaRPr lang="ru-RU"/>
        </a:p>
      </dgm:t>
    </dgm:pt>
    <dgm:pt modelId="{4D4199D8-3549-4B5C-A521-66949A29AAD8}" type="pres">
      <dgm:prSet presAssocID="{FDCD755B-82FF-45F1-99CA-46D1824CECED}" presName="spacer" presStyleCnt="0"/>
      <dgm:spPr/>
    </dgm:pt>
    <dgm:pt modelId="{82B3D425-CA9B-4A17-8495-5D9D40A9458D}" type="pres">
      <dgm:prSet presAssocID="{7064AC7D-E42B-4E3D-8BDD-11B4D1FC51C7}" presName="comp" presStyleCnt="0"/>
      <dgm:spPr/>
    </dgm:pt>
    <dgm:pt modelId="{612995E6-573E-444A-85EC-2CF9B529FD77}" type="pres">
      <dgm:prSet presAssocID="{7064AC7D-E42B-4E3D-8BDD-11B4D1FC51C7}" presName="box" presStyleLbl="node1" presStyleIdx="4" presStyleCnt="7"/>
      <dgm:spPr/>
      <dgm:t>
        <a:bodyPr/>
        <a:lstStyle/>
        <a:p>
          <a:endParaRPr lang="ru-RU"/>
        </a:p>
      </dgm:t>
    </dgm:pt>
    <dgm:pt modelId="{33088174-DA88-453D-8133-C9B2DB632C83}" type="pres">
      <dgm:prSet presAssocID="{7064AC7D-E42B-4E3D-8BDD-11B4D1FC51C7}" presName="img" presStyleLbl="fgImgPlace1" presStyleIdx="4" presStyleCnt="7"/>
      <dgm:spPr/>
    </dgm:pt>
    <dgm:pt modelId="{7F9E47CE-DCD1-499D-BED7-A70235EB2218}" type="pres">
      <dgm:prSet presAssocID="{7064AC7D-E42B-4E3D-8BDD-11B4D1FC51C7}" presName="text" presStyleLbl="node1" presStyleIdx="4" presStyleCnt="7">
        <dgm:presLayoutVars>
          <dgm:bulletEnabled val="1"/>
        </dgm:presLayoutVars>
      </dgm:prSet>
      <dgm:spPr/>
      <dgm:t>
        <a:bodyPr/>
        <a:lstStyle/>
        <a:p>
          <a:endParaRPr lang="ru-RU"/>
        </a:p>
      </dgm:t>
    </dgm:pt>
    <dgm:pt modelId="{D2FC18D3-211E-42D0-9ED7-A3492EE42656}" type="pres">
      <dgm:prSet presAssocID="{7BA7D933-2F62-4948-A669-D9D6334BABC5}" presName="spacer" presStyleCnt="0"/>
      <dgm:spPr/>
    </dgm:pt>
    <dgm:pt modelId="{97FF90C3-796D-433A-8515-0A064889BC9B}" type="pres">
      <dgm:prSet presAssocID="{2C27C3E2-6ADC-4CA8-ACB5-82C9E504021C}" presName="comp" presStyleCnt="0"/>
      <dgm:spPr/>
    </dgm:pt>
    <dgm:pt modelId="{15636221-E6D6-447D-96C2-036C96FEC435}" type="pres">
      <dgm:prSet presAssocID="{2C27C3E2-6ADC-4CA8-ACB5-82C9E504021C}" presName="box" presStyleLbl="node1" presStyleIdx="5" presStyleCnt="7"/>
      <dgm:spPr/>
      <dgm:t>
        <a:bodyPr/>
        <a:lstStyle/>
        <a:p>
          <a:endParaRPr lang="ru-RU"/>
        </a:p>
      </dgm:t>
    </dgm:pt>
    <dgm:pt modelId="{F52D98DF-98DD-4365-833A-A7A39A1C22A4}" type="pres">
      <dgm:prSet presAssocID="{2C27C3E2-6ADC-4CA8-ACB5-82C9E504021C}" presName="img" presStyleLbl="fgImgPlace1" presStyleIdx="5" presStyleCnt="7"/>
      <dgm:spPr/>
    </dgm:pt>
    <dgm:pt modelId="{7D5978EE-0C02-4A94-8287-A3C84B16794A}" type="pres">
      <dgm:prSet presAssocID="{2C27C3E2-6ADC-4CA8-ACB5-82C9E504021C}" presName="text" presStyleLbl="node1" presStyleIdx="5" presStyleCnt="7">
        <dgm:presLayoutVars>
          <dgm:bulletEnabled val="1"/>
        </dgm:presLayoutVars>
      </dgm:prSet>
      <dgm:spPr/>
      <dgm:t>
        <a:bodyPr/>
        <a:lstStyle/>
        <a:p>
          <a:endParaRPr lang="ru-RU"/>
        </a:p>
      </dgm:t>
    </dgm:pt>
    <dgm:pt modelId="{8BA7AA34-8FD4-4FEA-B4DE-38E230F43F50}" type="pres">
      <dgm:prSet presAssocID="{C62714C4-65F4-4D87-A0F7-0E11B6EA2DA8}" presName="spacer" presStyleCnt="0"/>
      <dgm:spPr/>
    </dgm:pt>
    <dgm:pt modelId="{FD4F623B-C208-4C73-B827-1E4631F64A53}" type="pres">
      <dgm:prSet presAssocID="{AC259919-9E74-4F59-A4FC-5C1988A6BE0F}" presName="comp" presStyleCnt="0"/>
      <dgm:spPr/>
    </dgm:pt>
    <dgm:pt modelId="{1D3BF31B-22AF-47A5-8EB5-8465D28CB2D7}" type="pres">
      <dgm:prSet presAssocID="{AC259919-9E74-4F59-A4FC-5C1988A6BE0F}" presName="box" presStyleLbl="node1" presStyleIdx="6" presStyleCnt="7"/>
      <dgm:spPr/>
      <dgm:t>
        <a:bodyPr/>
        <a:lstStyle/>
        <a:p>
          <a:endParaRPr lang="ru-RU"/>
        </a:p>
      </dgm:t>
    </dgm:pt>
    <dgm:pt modelId="{72B4D801-53C4-4B89-9208-50C4B703AF98}" type="pres">
      <dgm:prSet presAssocID="{AC259919-9E74-4F59-A4FC-5C1988A6BE0F}" presName="img" presStyleLbl="fgImgPlace1" presStyleIdx="6" presStyleCnt="7"/>
      <dgm:spPr/>
    </dgm:pt>
    <dgm:pt modelId="{4C638E77-0E13-4BE3-8A1E-605B8DEBA360}" type="pres">
      <dgm:prSet presAssocID="{AC259919-9E74-4F59-A4FC-5C1988A6BE0F}" presName="text" presStyleLbl="node1" presStyleIdx="6" presStyleCnt="7">
        <dgm:presLayoutVars>
          <dgm:bulletEnabled val="1"/>
        </dgm:presLayoutVars>
      </dgm:prSet>
      <dgm:spPr/>
      <dgm:t>
        <a:bodyPr/>
        <a:lstStyle/>
        <a:p>
          <a:endParaRPr lang="ru-RU"/>
        </a:p>
      </dgm:t>
    </dgm:pt>
  </dgm:ptLst>
  <dgm:cxnLst>
    <dgm:cxn modelId="{B51393A2-F2EA-4BA7-9086-B1C83A08CE77}" type="presOf" srcId="{13EB477F-4F29-441B-95E9-9E38D5400B10}" destId="{EDC84A2A-2377-4650-B450-CB232172CD97}" srcOrd="1" destOrd="0" presId="urn:microsoft.com/office/officeart/2005/8/layout/vList4"/>
    <dgm:cxn modelId="{7CBA4BFC-558D-44A0-81A5-8EF1ABB5F261}" srcId="{4A0BDC5D-A30E-4BF7-993B-0B630A0A84B9}" destId="{C3FB35D2-8377-4915-B97D-93C87F54E7DA}" srcOrd="3" destOrd="0" parTransId="{461B9EF7-FD29-40F1-AC39-9FBB0655A73E}" sibTransId="{FDCD755B-82FF-45F1-99CA-46D1824CECED}"/>
    <dgm:cxn modelId="{CB859446-1889-4C80-BAFB-89CD0E127083}" type="presOf" srcId="{7064AC7D-E42B-4E3D-8BDD-11B4D1FC51C7}" destId="{612995E6-573E-444A-85EC-2CF9B529FD77}" srcOrd="0" destOrd="0" presId="urn:microsoft.com/office/officeart/2005/8/layout/vList4"/>
    <dgm:cxn modelId="{4339DBF1-9982-4D6D-88D4-1247ED55AB4D}" type="presOf" srcId="{C3FB35D2-8377-4915-B97D-93C87F54E7DA}" destId="{FBDDBE8B-CCCA-43FC-8DA3-14CD529DEB2B}" srcOrd="0" destOrd="0" presId="urn:microsoft.com/office/officeart/2005/8/layout/vList4"/>
    <dgm:cxn modelId="{19B861D0-88F0-4C35-B861-7B9B4F5ED757}" srcId="{4A0BDC5D-A30E-4BF7-993B-0B630A0A84B9}" destId="{705EF270-7792-457D-8227-05F923923567}" srcOrd="2" destOrd="0" parTransId="{A8D1F38B-4039-46E6-A125-9C7A1BD08258}" sibTransId="{6F817815-8B84-4890-8ED4-51CEEB981DD6}"/>
    <dgm:cxn modelId="{5ADCCD39-06DB-4989-8A84-6C3B915D9BC5}" type="presOf" srcId="{2C27C3E2-6ADC-4CA8-ACB5-82C9E504021C}" destId="{15636221-E6D6-447D-96C2-036C96FEC435}" srcOrd="0" destOrd="0" presId="urn:microsoft.com/office/officeart/2005/8/layout/vList4"/>
    <dgm:cxn modelId="{927FD44C-F0E0-4BB4-98A6-EC743FD99EC3}" type="presOf" srcId="{705EF270-7792-457D-8227-05F923923567}" destId="{BC61AC1B-521C-4B0F-B5D5-5A8B577302F1}" srcOrd="0" destOrd="0" presId="urn:microsoft.com/office/officeart/2005/8/layout/vList4"/>
    <dgm:cxn modelId="{0DDB4D73-3AFE-41EC-A8DA-0FEB3D44C49C}" srcId="{4A0BDC5D-A30E-4BF7-993B-0B630A0A84B9}" destId="{7064AC7D-E42B-4E3D-8BDD-11B4D1FC51C7}" srcOrd="4" destOrd="0" parTransId="{2C9C4FD4-E8DE-4E95-8CB2-771BB98258E5}" sibTransId="{7BA7D933-2F62-4948-A669-D9D6334BABC5}"/>
    <dgm:cxn modelId="{93FCB8D5-B634-4E00-A011-2DCE9CF65EEE}" type="presOf" srcId="{AC259919-9E74-4F59-A4FC-5C1988A6BE0F}" destId="{1D3BF31B-22AF-47A5-8EB5-8465D28CB2D7}" srcOrd="0" destOrd="0" presId="urn:microsoft.com/office/officeart/2005/8/layout/vList4"/>
    <dgm:cxn modelId="{B52673FF-3F34-4131-9918-C82DA4D84551}" type="presOf" srcId="{2C27C3E2-6ADC-4CA8-ACB5-82C9E504021C}" destId="{7D5978EE-0C02-4A94-8287-A3C84B16794A}" srcOrd="1" destOrd="0" presId="urn:microsoft.com/office/officeart/2005/8/layout/vList4"/>
    <dgm:cxn modelId="{59DF75AA-FB47-401E-9E6A-C5867810ECDF}" type="presOf" srcId="{4A0BDC5D-A30E-4BF7-993B-0B630A0A84B9}" destId="{FDA5175E-41D1-4D9A-AC5F-2F96A5C051B6}" srcOrd="0" destOrd="0" presId="urn:microsoft.com/office/officeart/2005/8/layout/vList4"/>
    <dgm:cxn modelId="{3085DA95-3398-47DF-99BC-B5EF0EA811BA}" srcId="{4A0BDC5D-A30E-4BF7-993B-0B630A0A84B9}" destId="{10B30F2F-9825-42F1-A73D-977EBA4314EE}" srcOrd="0" destOrd="0" parTransId="{3F70FE94-3E82-48DF-8331-6B235FFF3343}" sibTransId="{C2598E78-3471-4B3A-9DAC-C2F3529F940F}"/>
    <dgm:cxn modelId="{35FBF28F-0B09-4405-A529-4ADF4CD4791A}" type="presOf" srcId="{13EB477F-4F29-441B-95E9-9E38D5400B10}" destId="{529F84B3-BDDF-4C0C-BC5C-DCA9344507AE}" srcOrd="0" destOrd="0" presId="urn:microsoft.com/office/officeart/2005/8/layout/vList4"/>
    <dgm:cxn modelId="{4BEF8000-DE41-4C89-844C-CC7676654C95}" srcId="{4A0BDC5D-A30E-4BF7-993B-0B630A0A84B9}" destId="{AC259919-9E74-4F59-A4FC-5C1988A6BE0F}" srcOrd="6" destOrd="0" parTransId="{E4FC88CB-773F-4DC7-A434-148A21F1F6C8}" sibTransId="{0F398F31-4989-4444-A967-E4746AA246F7}"/>
    <dgm:cxn modelId="{2C04EFDC-B79E-483C-9AB7-791833BEB974}" srcId="{4A0BDC5D-A30E-4BF7-993B-0B630A0A84B9}" destId="{2C27C3E2-6ADC-4CA8-ACB5-82C9E504021C}" srcOrd="5" destOrd="0" parTransId="{548CB31F-5D56-4B9F-9F8C-B98E23E77A3E}" sibTransId="{C62714C4-65F4-4D87-A0F7-0E11B6EA2DA8}"/>
    <dgm:cxn modelId="{47663FF4-ED1D-46C8-8551-9C8619A80AAB}" type="presOf" srcId="{AC259919-9E74-4F59-A4FC-5C1988A6BE0F}" destId="{4C638E77-0E13-4BE3-8A1E-605B8DEBA360}" srcOrd="1" destOrd="0" presId="urn:microsoft.com/office/officeart/2005/8/layout/vList4"/>
    <dgm:cxn modelId="{C1087342-8378-4769-8EE5-5682881BD78E}" type="presOf" srcId="{7064AC7D-E42B-4E3D-8BDD-11B4D1FC51C7}" destId="{7F9E47CE-DCD1-499D-BED7-A70235EB2218}" srcOrd="1" destOrd="0" presId="urn:microsoft.com/office/officeart/2005/8/layout/vList4"/>
    <dgm:cxn modelId="{D04B4437-1FE6-4A14-BB75-6C18E522598A}" type="presOf" srcId="{705EF270-7792-457D-8227-05F923923567}" destId="{B9D8009D-D7B1-451D-B2AB-6699442BC6A1}" srcOrd="1" destOrd="0" presId="urn:microsoft.com/office/officeart/2005/8/layout/vList4"/>
    <dgm:cxn modelId="{786BB588-1B6F-4A66-A375-26F58A6C1781}" srcId="{4A0BDC5D-A30E-4BF7-993B-0B630A0A84B9}" destId="{13EB477F-4F29-441B-95E9-9E38D5400B10}" srcOrd="1" destOrd="0" parTransId="{8AE3FE87-068A-461C-BB13-37FCE19DE649}" sibTransId="{F8B4638D-F468-4C09-ADAF-5D4F554AE800}"/>
    <dgm:cxn modelId="{525ECCE4-FA61-4312-B612-A0D9714C2C4F}" type="presOf" srcId="{10B30F2F-9825-42F1-A73D-977EBA4314EE}" destId="{6DF189A8-2B6A-4528-971F-5796CC5203FF}" srcOrd="1" destOrd="0" presId="urn:microsoft.com/office/officeart/2005/8/layout/vList4"/>
    <dgm:cxn modelId="{AE18CE7D-8374-4AB0-BDFD-B882DC42869F}" type="presOf" srcId="{C3FB35D2-8377-4915-B97D-93C87F54E7DA}" destId="{D5D78F03-B4F5-4211-ACFB-F943DD5B502E}" srcOrd="1" destOrd="0" presId="urn:microsoft.com/office/officeart/2005/8/layout/vList4"/>
    <dgm:cxn modelId="{82D96F87-E8C7-4525-901E-17F4E48AECB0}" type="presOf" srcId="{10B30F2F-9825-42F1-A73D-977EBA4314EE}" destId="{42A3AF69-2A72-4BF1-9BA2-83E0230DDFAE}" srcOrd="0" destOrd="0" presId="urn:microsoft.com/office/officeart/2005/8/layout/vList4"/>
    <dgm:cxn modelId="{BDA956C3-C655-407A-9923-4B05694D826C}" type="presParOf" srcId="{FDA5175E-41D1-4D9A-AC5F-2F96A5C051B6}" destId="{46688712-DECB-45F5-A832-91E8A7F54EB2}" srcOrd="0" destOrd="0" presId="urn:microsoft.com/office/officeart/2005/8/layout/vList4"/>
    <dgm:cxn modelId="{909B6D78-3E02-44E1-A927-7790C3ED9606}" type="presParOf" srcId="{46688712-DECB-45F5-A832-91E8A7F54EB2}" destId="{42A3AF69-2A72-4BF1-9BA2-83E0230DDFAE}" srcOrd="0" destOrd="0" presId="urn:microsoft.com/office/officeart/2005/8/layout/vList4"/>
    <dgm:cxn modelId="{E57A0161-FA94-448D-AAB8-D697C8039605}" type="presParOf" srcId="{46688712-DECB-45F5-A832-91E8A7F54EB2}" destId="{6021D014-3F35-4B72-87A1-3B8AB4F471E7}" srcOrd="1" destOrd="0" presId="urn:microsoft.com/office/officeart/2005/8/layout/vList4"/>
    <dgm:cxn modelId="{54E57AF5-324E-4E02-BAF2-26F5FE423326}" type="presParOf" srcId="{46688712-DECB-45F5-A832-91E8A7F54EB2}" destId="{6DF189A8-2B6A-4528-971F-5796CC5203FF}" srcOrd="2" destOrd="0" presId="urn:microsoft.com/office/officeart/2005/8/layout/vList4"/>
    <dgm:cxn modelId="{2268C4BA-D4AF-4A51-B833-CFF8B29F1EDF}" type="presParOf" srcId="{FDA5175E-41D1-4D9A-AC5F-2F96A5C051B6}" destId="{8962B949-87F5-4E92-B04E-31776C917E04}" srcOrd="1" destOrd="0" presId="urn:microsoft.com/office/officeart/2005/8/layout/vList4"/>
    <dgm:cxn modelId="{7CEC31BD-AC75-4349-A2BD-898525A1ED1B}" type="presParOf" srcId="{FDA5175E-41D1-4D9A-AC5F-2F96A5C051B6}" destId="{8E4BFB77-D942-43E9-9B6E-E1F8C19A95D1}" srcOrd="2" destOrd="0" presId="urn:microsoft.com/office/officeart/2005/8/layout/vList4"/>
    <dgm:cxn modelId="{A84B29C9-0A9D-42F2-B2CA-D5A4C0996573}" type="presParOf" srcId="{8E4BFB77-D942-43E9-9B6E-E1F8C19A95D1}" destId="{529F84B3-BDDF-4C0C-BC5C-DCA9344507AE}" srcOrd="0" destOrd="0" presId="urn:microsoft.com/office/officeart/2005/8/layout/vList4"/>
    <dgm:cxn modelId="{0C5AD927-A62F-491E-9745-338D4CAA8837}" type="presParOf" srcId="{8E4BFB77-D942-43E9-9B6E-E1F8C19A95D1}" destId="{0A0ADE37-A61A-4FC9-8A41-28EABD390B02}" srcOrd="1" destOrd="0" presId="urn:microsoft.com/office/officeart/2005/8/layout/vList4"/>
    <dgm:cxn modelId="{2832E9AD-D491-461B-B732-9A87A6E404EA}" type="presParOf" srcId="{8E4BFB77-D942-43E9-9B6E-E1F8C19A95D1}" destId="{EDC84A2A-2377-4650-B450-CB232172CD97}" srcOrd="2" destOrd="0" presId="urn:microsoft.com/office/officeart/2005/8/layout/vList4"/>
    <dgm:cxn modelId="{0FC1A872-A326-4EC2-A4C7-8218F2678F71}" type="presParOf" srcId="{FDA5175E-41D1-4D9A-AC5F-2F96A5C051B6}" destId="{C75FCA55-EB17-467D-A3FD-255C82B28B6B}" srcOrd="3" destOrd="0" presId="urn:microsoft.com/office/officeart/2005/8/layout/vList4"/>
    <dgm:cxn modelId="{2E73963D-91E9-4523-A2E8-A8EC874A40B1}" type="presParOf" srcId="{FDA5175E-41D1-4D9A-AC5F-2F96A5C051B6}" destId="{DEE6193A-5630-4A3A-82F6-51CB63DEFCE2}" srcOrd="4" destOrd="0" presId="urn:microsoft.com/office/officeart/2005/8/layout/vList4"/>
    <dgm:cxn modelId="{14D51B70-191A-4F3B-B24F-6941D6AA45A5}" type="presParOf" srcId="{DEE6193A-5630-4A3A-82F6-51CB63DEFCE2}" destId="{BC61AC1B-521C-4B0F-B5D5-5A8B577302F1}" srcOrd="0" destOrd="0" presId="urn:microsoft.com/office/officeart/2005/8/layout/vList4"/>
    <dgm:cxn modelId="{E6884CC7-9D93-45D4-B0D6-8A860CC21005}" type="presParOf" srcId="{DEE6193A-5630-4A3A-82F6-51CB63DEFCE2}" destId="{C481F544-197B-4B2C-8437-AAC98A7BD6E3}" srcOrd="1" destOrd="0" presId="urn:microsoft.com/office/officeart/2005/8/layout/vList4"/>
    <dgm:cxn modelId="{95D57D99-B0D0-4C41-9AE1-1C5C1B8B51B6}" type="presParOf" srcId="{DEE6193A-5630-4A3A-82F6-51CB63DEFCE2}" destId="{B9D8009D-D7B1-451D-B2AB-6699442BC6A1}" srcOrd="2" destOrd="0" presId="urn:microsoft.com/office/officeart/2005/8/layout/vList4"/>
    <dgm:cxn modelId="{B5E193F7-957D-4EA0-A3D4-D3CAF9DBDF3B}" type="presParOf" srcId="{FDA5175E-41D1-4D9A-AC5F-2F96A5C051B6}" destId="{A740C872-DE7D-42BF-83C7-FACE6D0D96CC}" srcOrd="5" destOrd="0" presId="urn:microsoft.com/office/officeart/2005/8/layout/vList4"/>
    <dgm:cxn modelId="{4823C374-669F-423C-AB9B-9FEEE21826CE}" type="presParOf" srcId="{FDA5175E-41D1-4D9A-AC5F-2F96A5C051B6}" destId="{616D7777-966C-4778-8C23-B5773E27FC80}" srcOrd="6" destOrd="0" presId="urn:microsoft.com/office/officeart/2005/8/layout/vList4"/>
    <dgm:cxn modelId="{86C1DC34-2836-4E71-A7A9-DDD6AD2D9E4A}" type="presParOf" srcId="{616D7777-966C-4778-8C23-B5773E27FC80}" destId="{FBDDBE8B-CCCA-43FC-8DA3-14CD529DEB2B}" srcOrd="0" destOrd="0" presId="urn:microsoft.com/office/officeart/2005/8/layout/vList4"/>
    <dgm:cxn modelId="{3F29081A-8C2B-4D7A-8288-14902A1AF1CC}" type="presParOf" srcId="{616D7777-966C-4778-8C23-B5773E27FC80}" destId="{233AB0C2-F077-460A-86FE-D2ABFE351976}" srcOrd="1" destOrd="0" presId="urn:microsoft.com/office/officeart/2005/8/layout/vList4"/>
    <dgm:cxn modelId="{ADD20C4E-0019-4CE7-BBE1-BCDC8D8AA656}" type="presParOf" srcId="{616D7777-966C-4778-8C23-B5773E27FC80}" destId="{D5D78F03-B4F5-4211-ACFB-F943DD5B502E}" srcOrd="2" destOrd="0" presId="urn:microsoft.com/office/officeart/2005/8/layout/vList4"/>
    <dgm:cxn modelId="{07CA4347-8862-42CE-A0B3-7D2F11D79E43}" type="presParOf" srcId="{FDA5175E-41D1-4D9A-AC5F-2F96A5C051B6}" destId="{4D4199D8-3549-4B5C-A521-66949A29AAD8}" srcOrd="7" destOrd="0" presId="urn:microsoft.com/office/officeart/2005/8/layout/vList4"/>
    <dgm:cxn modelId="{357A4BFD-1E1E-4BAB-A002-334BC333519A}" type="presParOf" srcId="{FDA5175E-41D1-4D9A-AC5F-2F96A5C051B6}" destId="{82B3D425-CA9B-4A17-8495-5D9D40A9458D}" srcOrd="8" destOrd="0" presId="urn:microsoft.com/office/officeart/2005/8/layout/vList4"/>
    <dgm:cxn modelId="{F740B1B2-C0C1-4D65-BC19-7DB695A4781D}" type="presParOf" srcId="{82B3D425-CA9B-4A17-8495-5D9D40A9458D}" destId="{612995E6-573E-444A-85EC-2CF9B529FD77}" srcOrd="0" destOrd="0" presId="urn:microsoft.com/office/officeart/2005/8/layout/vList4"/>
    <dgm:cxn modelId="{4C8EF8CD-D6B9-40AC-B8CB-5861A6ADF005}" type="presParOf" srcId="{82B3D425-CA9B-4A17-8495-5D9D40A9458D}" destId="{33088174-DA88-453D-8133-C9B2DB632C83}" srcOrd="1" destOrd="0" presId="urn:microsoft.com/office/officeart/2005/8/layout/vList4"/>
    <dgm:cxn modelId="{BADD2E75-8A6C-4BA9-981C-2E167EB6B952}" type="presParOf" srcId="{82B3D425-CA9B-4A17-8495-5D9D40A9458D}" destId="{7F9E47CE-DCD1-499D-BED7-A70235EB2218}" srcOrd="2" destOrd="0" presId="urn:microsoft.com/office/officeart/2005/8/layout/vList4"/>
    <dgm:cxn modelId="{991DD795-22D7-46D2-A501-6869F718462A}" type="presParOf" srcId="{FDA5175E-41D1-4D9A-AC5F-2F96A5C051B6}" destId="{D2FC18D3-211E-42D0-9ED7-A3492EE42656}" srcOrd="9" destOrd="0" presId="urn:microsoft.com/office/officeart/2005/8/layout/vList4"/>
    <dgm:cxn modelId="{EF1419D4-209B-4B20-8703-037DC1B24DF2}" type="presParOf" srcId="{FDA5175E-41D1-4D9A-AC5F-2F96A5C051B6}" destId="{97FF90C3-796D-433A-8515-0A064889BC9B}" srcOrd="10" destOrd="0" presId="urn:microsoft.com/office/officeart/2005/8/layout/vList4"/>
    <dgm:cxn modelId="{F4E0EEB6-173E-4FFD-A04E-E4BD71A1FB6D}" type="presParOf" srcId="{97FF90C3-796D-433A-8515-0A064889BC9B}" destId="{15636221-E6D6-447D-96C2-036C96FEC435}" srcOrd="0" destOrd="0" presId="urn:microsoft.com/office/officeart/2005/8/layout/vList4"/>
    <dgm:cxn modelId="{BF06492F-A0CF-44E0-AE8C-5720ABABF1E5}" type="presParOf" srcId="{97FF90C3-796D-433A-8515-0A064889BC9B}" destId="{F52D98DF-98DD-4365-833A-A7A39A1C22A4}" srcOrd="1" destOrd="0" presId="urn:microsoft.com/office/officeart/2005/8/layout/vList4"/>
    <dgm:cxn modelId="{98BFB3F8-3464-436A-A1A3-48AE63CE9590}" type="presParOf" srcId="{97FF90C3-796D-433A-8515-0A064889BC9B}" destId="{7D5978EE-0C02-4A94-8287-A3C84B16794A}" srcOrd="2" destOrd="0" presId="urn:microsoft.com/office/officeart/2005/8/layout/vList4"/>
    <dgm:cxn modelId="{4B27A77F-4529-45E8-A43E-FFBB5EFCDD09}" type="presParOf" srcId="{FDA5175E-41D1-4D9A-AC5F-2F96A5C051B6}" destId="{8BA7AA34-8FD4-4FEA-B4DE-38E230F43F50}" srcOrd="11" destOrd="0" presId="urn:microsoft.com/office/officeart/2005/8/layout/vList4"/>
    <dgm:cxn modelId="{CA8E19B0-9286-4742-9218-5766B705E961}" type="presParOf" srcId="{FDA5175E-41D1-4D9A-AC5F-2F96A5C051B6}" destId="{FD4F623B-C208-4C73-B827-1E4631F64A53}" srcOrd="12" destOrd="0" presId="urn:microsoft.com/office/officeart/2005/8/layout/vList4"/>
    <dgm:cxn modelId="{4DF01577-2E8C-4B4A-A31E-BEF5FCDEAA8D}" type="presParOf" srcId="{FD4F623B-C208-4C73-B827-1E4631F64A53}" destId="{1D3BF31B-22AF-47A5-8EB5-8465D28CB2D7}" srcOrd="0" destOrd="0" presId="urn:microsoft.com/office/officeart/2005/8/layout/vList4"/>
    <dgm:cxn modelId="{2A94BF95-F969-429F-911C-7ED702AF46BC}" type="presParOf" srcId="{FD4F623B-C208-4C73-B827-1E4631F64A53}" destId="{72B4D801-53C4-4B89-9208-50C4B703AF98}" srcOrd="1" destOrd="0" presId="urn:microsoft.com/office/officeart/2005/8/layout/vList4"/>
    <dgm:cxn modelId="{CCA8776B-35DC-4AEE-89B6-A07407D36DB0}" type="presParOf" srcId="{FD4F623B-C208-4C73-B827-1E4631F64A53}" destId="{4C638E77-0E13-4BE3-8A1E-605B8DEBA36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E4E71128-26B0-4AAB-8A95-ECB5D697BE50}" type="doc">
      <dgm:prSet loTypeId="urn:microsoft.com/office/officeart/2005/8/layout/hierarchy3" loCatId="hierarchy" qsTypeId="urn:microsoft.com/office/officeart/2005/8/quickstyle/simple1" qsCatId="simple" csTypeId="urn:microsoft.com/office/officeart/2005/8/colors/accent1_2" csCatId="accent1"/>
      <dgm:spPr/>
      <dgm:t>
        <a:bodyPr/>
        <a:lstStyle/>
        <a:p>
          <a:endParaRPr lang="ru-RU"/>
        </a:p>
      </dgm:t>
    </dgm:pt>
    <dgm:pt modelId="{62A1D0D1-B23E-4FF5-880F-434D40C85F2F}">
      <dgm:prSet/>
      <dgm:spPr/>
      <dgm:t>
        <a:bodyPr/>
        <a:lstStyle/>
        <a:p>
          <a:pPr rtl="0"/>
          <a:r>
            <a:rPr lang="uk-UA" dirty="0" smtClean="0"/>
            <a:t>система ПК трансфузійна - призначена для вливання цільної крові, компонентів крові або кровозамінників;</a:t>
          </a:r>
          <a:endParaRPr lang="uk-UA" dirty="0"/>
        </a:p>
      </dgm:t>
    </dgm:pt>
    <dgm:pt modelId="{B20F6590-7D7C-405F-A0D1-50150811F201}" type="parTrans" cxnId="{FF8A590D-F2B9-4CA1-AE88-81C5E4F0C2FD}">
      <dgm:prSet/>
      <dgm:spPr/>
      <dgm:t>
        <a:bodyPr/>
        <a:lstStyle/>
        <a:p>
          <a:endParaRPr lang="ru-RU"/>
        </a:p>
      </dgm:t>
    </dgm:pt>
    <dgm:pt modelId="{CA89F3C4-8A7D-4AB6-BE73-4AA9A59F8D95}" type="sibTrans" cxnId="{FF8A590D-F2B9-4CA1-AE88-81C5E4F0C2FD}">
      <dgm:prSet/>
      <dgm:spPr/>
      <dgm:t>
        <a:bodyPr/>
        <a:lstStyle/>
        <a:p>
          <a:endParaRPr lang="ru-RU"/>
        </a:p>
      </dgm:t>
    </dgm:pt>
    <dgm:pt modelId="{FE1873C9-6196-487C-B87A-210539D1F642}">
      <dgm:prSet/>
      <dgm:spPr/>
      <dgm:t>
        <a:bodyPr/>
        <a:lstStyle/>
        <a:p>
          <a:pPr rtl="0"/>
          <a:r>
            <a:rPr lang="uk-UA" dirty="0" smtClean="0"/>
            <a:t>система ВК для взяття крові - використовується під час забору донорської крові;</a:t>
          </a:r>
          <a:endParaRPr lang="uk-UA" dirty="0"/>
        </a:p>
      </dgm:t>
    </dgm:pt>
    <dgm:pt modelId="{627DDA99-6FCA-4E93-82EC-2025026BF29B}" type="parTrans" cxnId="{1549877F-9FA1-416B-8F60-B5451577A970}">
      <dgm:prSet/>
      <dgm:spPr/>
      <dgm:t>
        <a:bodyPr/>
        <a:lstStyle/>
        <a:p>
          <a:endParaRPr lang="ru-RU"/>
        </a:p>
      </dgm:t>
    </dgm:pt>
    <dgm:pt modelId="{B40774EA-1213-46DE-B9E0-B113D3B9CB07}" type="sibTrans" cxnId="{1549877F-9FA1-416B-8F60-B5451577A970}">
      <dgm:prSet/>
      <dgm:spPr/>
      <dgm:t>
        <a:bodyPr/>
        <a:lstStyle/>
        <a:p>
          <a:endParaRPr lang="ru-RU"/>
        </a:p>
      </dgm:t>
    </dgm:pt>
    <dgm:pt modelId="{05D4F359-5D38-4311-A34A-D605CE172104}">
      <dgm:prSet/>
      <dgm:spPr/>
      <dgm:t>
        <a:bodyPr/>
        <a:lstStyle/>
        <a:p>
          <a:pPr rtl="0"/>
          <a:r>
            <a:rPr lang="uk-UA" dirty="0" smtClean="0"/>
            <a:t>система ВР/ВКР/ПР </a:t>
          </a:r>
          <a:r>
            <a:rPr lang="uk-UA" dirty="0" err="1" smtClean="0"/>
            <a:t>інфузійна</a:t>
          </a:r>
          <a:r>
            <a:rPr lang="uk-UA" dirty="0" smtClean="0"/>
            <a:t> - призначена для внутрішньовенного введення інфузійних розчинів.</a:t>
          </a:r>
          <a:endParaRPr lang="uk-UA" dirty="0"/>
        </a:p>
      </dgm:t>
    </dgm:pt>
    <dgm:pt modelId="{65BF4659-B069-4EAA-AA42-5489832158E4}" type="parTrans" cxnId="{CFBDF6A7-C223-4C85-8D90-EFFA990B0C6D}">
      <dgm:prSet/>
      <dgm:spPr/>
      <dgm:t>
        <a:bodyPr/>
        <a:lstStyle/>
        <a:p>
          <a:endParaRPr lang="ru-RU"/>
        </a:p>
      </dgm:t>
    </dgm:pt>
    <dgm:pt modelId="{D65BF32B-DC65-48A9-A1EF-9BE75C0FA566}" type="sibTrans" cxnId="{CFBDF6A7-C223-4C85-8D90-EFFA990B0C6D}">
      <dgm:prSet/>
      <dgm:spPr/>
      <dgm:t>
        <a:bodyPr/>
        <a:lstStyle/>
        <a:p>
          <a:endParaRPr lang="ru-RU"/>
        </a:p>
      </dgm:t>
    </dgm:pt>
    <dgm:pt modelId="{C1E23E98-F06F-45F8-99C7-591A26D5F321}" type="pres">
      <dgm:prSet presAssocID="{E4E71128-26B0-4AAB-8A95-ECB5D697BE50}" presName="diagram" presStyleCnt="0">
        <dgm:presLayoutVars>
          <dgm:chPref val="1"/>
          <dgm:dir/>
          <dgm:animOne val="branch"/>
          <dgm:animLvl val="lvl"/>
          <dgm:resizeHandles/>
        </dgm:presLayoutVars>
      </dgm:prSet>
      <dgm:spPr/>
      <dgm:t>
        <a:bodyPr/>
        <a:lstStyle/>
        <a:p>
          <a:endParaRPr lang="ru-RU"/>
        </a:p>
      </dgm:t>
    </dgm:pt>
    <dgm:pt modelId="{B8E8A37A-1A45-4DC7-87A1-72028DB42358}" type="pres">
      <dgm:prSet presAssocID="{62A1D0D1-B23E-4FF5-880F-434D40C85F2F}" presName="root" presStyleCnt="0"/>
      <dgm:spPr/>
    </dgm:pt>
    <dgm:pt modelId="{5E0E1300-84A7-4A14-93A9-4DE5676BA291}" type="pres">
      <dgm:prSet presAssocID="{62A1D0D1-B23E-4FF5-880F-434D40C85F2F}" presName="rootComposite" presStyleCnt="0"/>
      <dgm:spPr/>
    </dgm:pt>
    <dgm:pt modelId="{862B547B-D8CA-4B56-9FAF-00F5B1A5058A}" type="pres">
      <dgm:prSet presAssocID="{62A1D0D1-B23E-4FF5-880F-434D40C85F2F}" presName="rootText" presStyleLbl="node1" presStyleIdx="0" presStyleCnt="3"/>
      <dgm:spPr/>
      <dgm:t>
        <a:bodyPr/>
        <a:lstStyle/>
        <a:p>
          <a:endParaRPr lang="ru-RU"/>
        </a:p>
      </dgm:t>
    </dgm:pt>
    <dgm:pt modelId="{6E67AC2B-352F-4D68-9E73-C5263C7F24C9}" type="pres">
      <dgm:prSet presAssocID="{62A1D0D1-B23E-4FF5-880F-434D40C85F2F}" presName="rootConnector" presStyleLbl="node1" presStyleIdx="0" presStyleCnt="3"/>
      <dgm:spPr/>
      <dgm:t>
        <a:bodyPr/>
        <a:lstStyle/>
        <a:p>
          <a:endParaRPr lang="ru-RU"/>
        </a:p>
      </dgm:t>
    </dgm:pt>
    <dgm:pt modelId="{2AD514DE-DE5B-4790-B298-73248DBFE43E}" type="pres">
      <dgm:prSet presAssocID="{62A1D0D1-B23E-4FF5-880F-434D40C85F2F}" presName="childShape" presStyleCnt="0"/>
      <dgm:spPr/>
    </dgm:pt>
    <dgm:pt modelId="{429BC7DF-2BA9-49AD-A90D-1BEFC229819A}" type="pres">
      <dgm:prSet presAssocID="{FE1873C9-6196-487C-B87A-210539D1F642}" presName="root" presStyleCnt="0"/>
      <dgm:spPr/>
    </dgm:pt>
    <dgm:pt modelId="{DAEF9B9A-694A-45C9-8845-78F5ECC77E77}" type="pres">
      <dgm:prSet presAssocID="{FE1873C9-6196-487C-B87A-210539D1F642}" presName="rootComposite" presStyleCnt="0"/>
      <dgm:spPr/>
    </dgm:pt>
    <dgm:pt modelId="{7A6A65D0-CBFE-4DC3-A1CA-19408106AAB4}" type="pres">
      <dgm:prSet presAssocID="{FE1873C9-6196-487C-B87A-210539D1F642}" presName="rootText" presStyleLbl="node1" presStyleIdx="1" presStyleCnt="3"/>
      <dgm:spPr/>
      <dgm:t>
        <a:bodyPr/>
        <a:lstStyle/>
        <a:p>
          <a:endParaRPr lang="ru-RU"/>
        </a:p>
      </dgm:t>
    </dgm:pt>
    <dgm:pt modelId="{46D3079D-C964-4EE0-A57F-D5D6324D1B77}" type="pres">
      <dgm:prSet presAssocID="{FE1873C9-6196-487C-B87A-210539D1F642}" presName="rootConnector" presStyleLbl="node1" presStyleIdx="1" presStyleCnt="3"/>
      <dgm:spPr/>
      <dgm:t>
        <a:bodyPr/>
        <a:lstStyle/>
        <a:p>
          <a:endParaRPr lang="ru-RU"/>
        </a:p>
      </dgm:t>
    </dgm:pt>
    <dgm:pt modelId="{C009C17C-5BD3-428A-AF40-B83491FEBBFD}" type="pres">
      <dgm:prSet presAssocID="{FE1873C9-6196-487C-B87A-210539D1F642}" presName="childShape" presStyleCnt="0"/>
      <dgm:spPr/>
    </dgm:pt>
    <dgm:pt modelId="{360DE767-8D05-40E5-AF04-E4CE83A974D5}" type="pres">
      <dgm:prSet presAssocID="{05D4F359-5D38-4311-A34A-D605CE172104}" presName="root" presStyleCnt="0"/>
      <dgm:spPr/>
    </dgm:pt>
    <dgm:pt modelId="{9D155F80-253C-444B-8365-49211FD7D403}" type="pres">
      <dgm:prSet presAssocID="{05D4F359-5D38-4311-A34A-D605CE172104}" presName="rootComposite" presStyleCnt="0"/>
      <dgm:spPr/>
    </dgm:pt>
    <dgm:pt modelId="{F01DA77B-276D-4655-A7BD-EF82734E3A88}" type="pres">
      <dgm:prSet presAssocID="{05D4F359-5D38-4311-A34A-D605CE172104}" presName="rootText" presStyleLbl="node1" presStyleIdx="2" presStyleCnt="3"/>
      <dgm:spPr/>
      <dgm:t>
        <a:bodyPr/>
        <a:lstStyle/>
        <a:p>
          <a:endParaRPr lang="ru-RU"/>
        </a:p>
      </dgm:t>
    </dgm:pt>
    <dgm:pt modelId="{E70425A3-9164-4871-AEA2-A08AC4538188}" type="pres">
      <dgm:prSet presAssocID="{05D4F359-5D38-4311-A34A-D605CE172104}" presName="rootConnector" presStyleLbl="node1" presStyleIdx="2" presStyleCnt="3"/>
      <dgm:spPr/>
      <dgm:t>
        <a:bodyPr/>
        <a:lstStyle/>
        <a:p>
          <a:endParaRPr lang="ru-RU"/>
        </a:p>
      </dgm:t>
    </dgm:pt>
    <dgm:pt modelId="{53EDC735-A4D8-47C7-955C-4DA735015E32}" type="pres">
      <dgm:prSet presAssocID="{05D4F359-5D38-4311-A34A-D605CE172104}" presName="childShape" presStyleCnt="0"/>
      <dgm:spPr/>
    </dgm:pt>
  </dgm:ptLst>
  <dgm:cxnLst>
    <dgm:cxn modelId="{CFBDF6A7-C223-4C85-8D90-EFFA990B0C6D}" srcId="{E4E71128-26B0-4AAB-8A95-ECB5D697BE50}" destId="{05D4F359-5D38-4311-A34A-D605CE172104}" srcOrd="2" destOrd="0" parTransId="{65BF4659-B069-4EAA-AA42-5489832158E4}" sibTransId="{D65BF32B-DC65-48A9-A1EF-9BE75C0FA566}"/>
    <dgm:cxn modelId="{0F03D861-22E1-45AA-AFC0-F600F3168D49}" type="presOf" srcId="{62A1D0D1-B23E-4FF5-880F-434D40C85F2F}" destId="{862B547B-D8CA-4B56-9FAF-00F5B1A5058A}" srcOrd="0" destOrd="0" presId="urn:microsoft.com/office/officeart/2005/8/layout/hierarchy3"/>
    <dgm:cxn modelId="{78180718-CE6F-41A6-A39C-46F066F09379}" type="presOf" srcId="{05D4F359-5D38-4311-A34A-D605CE172104}" destId="{F01DA77B-276D-4655-A7BD-EF82734E3A88}" srcOrd="0" destOrd="0" presId="urn:microsoft.com/office/officeart/2005/8/layout/hierarchy3"/>
    <dgm:cxn modelId="{E7222705-8A11-4944-84F4-27A7D5A015C8}" type="presOf" srcId="{FE1873C9-6196-487C-B87A-210539D1F642}" destId="{46D3079D-C964-4EE0-A57F-D5D6324D1B77}" srcOrd="1" destOrd="0" presId="urn:microsoft.com/office/officeart/2005/8/layout/hierarchy3"/>
    <dgm:cxn modelId="{0C46DF75-C49A-487F-95C3-913EA399F5BA}" type="presOf" srcId="{E4E71128-26B0-4AAB-8A95-ECB5D697BE50}" destId="{C1E23E98-F06F-45F8-99C7-591A26D5F321}" srcOrd="0" destOrd="0" presId="urn:microsoft.com/office/officeart/2005/8/layout/hierarchy3"/>
    <dgm:cxn modelId="{D7876E6C-93D1-4A68-BF11-8C59BFDEE6C4}" type="presOf" srcId="{05D4F359-5D38-4311-A34A-D605CE172104}" destId="{E70425A3-9164-4871-AEA2-A08AC4538188}" srcOrd="1" destOrd="0" presId="urn:microsoft.com/office/officeart/2005/8/layout/hierarchy3"/>
    <dgm:cxn modelId="{EF8C2081-8DE7-49C2-BC20-0C474EE4DAB2}" type="presOf" srcId="{FE1873C9-6196-487C-B87A-210539D1F642}" destId="{7A6A65D0-CBFE-4DC3-A1CA-19408106AAB4}" srcOrd="0" destOrd="0" presId="urn:microsoft.com/office/officeart/2005/8/layout/hierarchy3"/>
    <dgm:cxn modelId="{45A45C0B-CE81-47C0-8399-CED49B717130}" type="presOf" srcId="{62A1D0D1-B23E-4FF5-880F-434D40C85F2F}" destId="{6E67AC2B-352F-4D68-9E73-C5263C7F24C9}" srcOrd="1" destOrd="0" presId="urn:microsoft.com/office/officeart/2005/8/layout/hierarchy3"/>
    <dgm:cxn modelId="{1549877F-9FA1-416B-8F60-B5451577A970}" srcId="{E4E71128-26B0-4AAB-8A95-ECB5D697BE50}" destId="{FE1873C9-6196-487C-B87A-210539D1F642}" srcOrd="1" destOrd="0" parTransId="{627DDA99-6FCA-4E93-82EC-2025026BF29B}" sibTransId="{B40774EA-1213-46DE-B9E0-B113D3B9CB07}"/>
    <dgm:cxn modelId="{FF8A590D-F2B9-4CA1-AE88-81C5E4F0C2FD}" srcId="{E4E71128-26B0-4AAB-8A95-ECB5D697BE50}" destId="{62A1D0D1-B23E-4FF5-880F-434D40C85F2F}" srcOrd="0" destOrd="0" parTransId="{B20F6590-7D7C-405F-A0D1-50150811F201}" sibTransId="{CA89F3C4-8A7D-4AB6-BE73-4AA9A59F8D95}"/>
    <dgm:cxn modelId="{ECC5626C-3298-4552-978D-AEA55FEED46D}" type="presParOf" srcId="{C1E23E98-F06F-45F8-99C7-591A26D5F321}" destId="{B8E8A37A-1A45-4DC7-87A1-72028DB42358}" srcOrd="0" destOrd="0" presId="urn:microsoft.com/office/officeart/2005/8/layout/hierarchy3"/>
    <dgm:cxn modelId="{DC7D247E-0348-466D-A386-7079C47B3638}" type="presParOf" srcId="{B8E8A37A-1A45-4DC7-87A1-72028DB42358}" destId="{5E0E1300-84A7-4A14-93A9-4DE5676BA291}" srcOrd="0" destOrd="0" presId="urn:microsoft.com/office/officeart/2005/8/layout/hierarchy3"/>
    <dgm:cxn modelId="{F4040181-6474-4138-946B-D11A42FBD731}" type="presParOf" srcId="{5E0E1300-84A7-4A14-93A9-4DE5676BA291}" destId="{862B547B-D8CA-4B56-9FAF-00F5B1A5058A}" srcOrd="0" destOrd="0" presId="urn:microsoft.com/office/officeart/2005/8/layout/hierarchy3"/>
    <dgm:cxn modelId="{00A8EE9A-8978-47F1-AC55-F78B2F94D780}" type="presParOf" srcId="{5E0E1300-84A7-4A14-93A9-4DE5676BA291}" destId="{6E67AC2B-352F-4D68-9E73-C5263C7F24C9}" srcOrd="1" destOrd="0" presId="urn:microsoft.com/office/officeart/2005/8/layout/hierarchy3"/>
    <dgm:cxn modelId="{E26061CC-CB91-4ADB-A0A7-A8987AB69681}" type="presParOf" srcId="{B8E8A37A-1A45-4DC7-87A1-72028DB42358}" destId="{2AD514DE-DE5B-4790-B298-73248DBFE43E}" srcOrd="1" destOrd="0" presId="urn:microsoft.com/office/officeart/2005/8/layout/hierarchy3"/>
    <dgm:cxn modelId="{4B7E5873-30A2-4734-B89B-7DF1236E75B0}" type="presParOf" srcId="{C1E23E98-F06F-45F8-99C7-591A26D5F321}" destId="{429BC7DF-2BA9-49AD-A90D-1BEFC229819A}" srcOrd="1" destOrd="0" presId="urn:microsoft.com/office/officeart/2005/8/layout/hierarchy3"/>
    <dgm:cxn modelId="{6CD1E518-6D9A-4EA5-B76C-FD9AF76A9262}" type="presParOf" srcId="{429BC7DF-2BA9-49AD-A90D-1BEFC229819A}" destId="{DAEF9B9A-694A-45C9-8845-78F5ECC77E77}" srcOrd="0" destOrd="0" presId="urn:microsoft.com/office/officeart/2005/8/layout/hierarchy3"/>
    <dgm:cxn modelId="{236C44D3-964F-494F-80B1-FB943FDF44D6}" type="presParOf" srcId="{DAEF9B9A-694A-45C9-8845-78F5ECC77E77}" destId="{7A6A65D0-CBFE-4DC3-A1CA-19408106AAB4}" srcOrd="0" destOrd="0" presId="urn:microsoft.com/office/officeart/2005/8/layout/hierarchy3"/>
    <dgm:cxn modelId="{8DED01B9-F6A9-4EBD-A740-BB393F63F423}" type="presParOf" srcId="{DAEF9B9A-694A-45C9-8845-78F5ECC77E77}" destId="{46D3079D-C964-4EE0-A57F-D5D6324D1B77}" srcOrd="1" destOrd="0" presId="urn:microsoft.com/office/officeart/2005/8/layout/hierarchy3"/>
    <dgm:cxn modelId="{55E953A9-2E9C-49F3-A573-B36506ADA4A6}" type="presParOf" srcId="{429BC7DF-2BA9-49AD-A90D-1BEFC229819A}" destId="{C009C17C-5BD3-428A-AF40-B83491FEBBFD}" srcOrd="1" destOrd="0" presId="urn:microsoft.com/office/officeart/2005/8/layout/hierarchy3"/>
    <dgm:cxn modelId="{7FBF3C16-71CC-4715-B3B5-FEA480073683}" type="presParOf" srcId="{C1E23E98-F06F-45F8-99C7-591A26D5F321}" destId="{360DE767-8D05-40E5-AF04-E4CE83A974D5}" srcOrd="2" destOrd="0" presId="urn:microsoft.com/office/officeart/2005/8/layout/hierarchy3"/>
    <dgm:cxn modelId="{19385010-BACD-47B2-8332-FB54EBB6F942}" type="presParOf" srcId="{360DE767-8D05-40E5-AF04-E4CE83A974D5}" destId="{9D155F80-253C-444B-8365-49211FD7D403}" srcOrd="0" destOrd="0" presId="urn:microsoft.com/office/officeart/2005/8/layout/hierarchy3"/>
    <dgm:cxn modelId="{5D70FA9A-9AC1-469D-BBDB-F62A406A9826}" type="presParOf" srcId="{9D155F80-253C-444B-8365-49211FD7D403}" destId="{F01DA77B-276D-4655-A7BD-EF82734E3A88}" srcOrd="0" destOrd="0" presId="urn:microsoft.com/office/officeart/2005/8/layout/hierarchy3"/>
    <dgm:cxn modelId="{101809CF-B134-494B-9CAC-49B1453D5305}" type="presParOf" srcId="{9D155F80-253C-444B-8365-49211FD7D403}" destId="{E70425A3-9164-4871-AEA2-A08AC4538188}" srcOrd="1" destOrd="0" presId="urn:microsoft.com/office/officeart/2005/8/layout/hierarchy3"/>
    <dgm:cxn modelId="{CBBFA57A-2926-4295-A95A-EDBC4E275ED2}" type="presParOf" srcId="{360DE767-8D05-40E5-AF04-E4CE83A974D5}" destId="{53EDC735-A4D8-47C7-955C-4DA735015E32}"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63E18-391C-43DC-820B-90F332C24858}">
      <dsp:nvSpPr>
        <dsp:cNvPr id="0" name=""/>
        <dsp:cNvSpPr/>
      </dsp:nvSpPr>
      <dsp:spPr>
        <a:xfrm>
          <a:off x="0" y="16922"/>
          <a:ext cx="6096000" cy="2274479"/>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Шприци були винайдені задовго до підшкірних голок. їх витоки знаходяться в грецькій і римській літературі. Прості поршневі шприци для доставки мазей і кремів для медичного використання були описані Галеном (129-200 рр. н. е.), а єгиптянин Амар бін алі аль-Мавсілі повідомив про використання скляних трубок для відсмоктування для видалення катаракти приблизно з 900 р. н.</a:t>
          </a:r>
          <a:endParaRPr lang="uk-UA" sz="1800" kern="1200" dirty="0"/>
        </a:p>
      </dsp:txBody>
      <dsp:txXfrm>
        <a:off x="111031" y="127953"/>
        <a:ext cx="5873938" cy="2052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354CB-8F57-4484-8222-E25BCACE7BCC}">
      <dsp:nvSpPr>
        <dsp:cNvPr id="0" name=""/>
        <dsp:cNvSpPr/>
      </dsp:nvSpPr>
      <dsp:spPr>
        <a:xfrm>
          <a:off x="0" y="29061"/>
          <a:ext cx="7260581" cy="25271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історія такого інструмента, як шприц, налічує тисячі років, адже першим його прототипом був ще винахід Гіппократа. Той найперший шприц був трубкою, до одного кінця якої прикріплювався сечовий міхур свині. За конструкцією такий прилад більше нагадував клізму. На шкірі хворого робили надріз, куди швидко вставляли трубку та вприскували речовину. Незважаючи на подібні досліди, які проводилися різними вченими ще з давніх часів, шприц у сучасному розумінні був винайдений лише в </a:t>
          </a:r>
          <a:r>
            <a:rPr lang="uk-UA" sz="1800" kern="1200" dirty="0" smtClean="0">
              <a:solidFill>
                <a:srgbClr val="C00000"/>
              </a:solidFill>
            </a:rPr>
            <a:t>1853 році</a:t>
          </a:r>
          <a:endParaRPr lang="uk-UA" sz="1800" kern="1200" dirty="0">
            <a:solidFill>
              <a:srgbClr val="C00000"/>
            </a:solidFill>
          </a:endParaRPr>
        </a:p>
      </dsp:txBody>
      <dsp:txXfrm>
        <a:off x="123368" y="152429"/>
        <a:ext cx="7013845" cy="22804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48C15-E7F0-4E34-AEBE-56D83DE6FC21}">
      <dsp:nvSpPr>
        <dsp:cNvPr id="0" name=""/>
        <dsp:cNvSpPr/>
      </dsp:nvSpPr>
      <dsp:spPr>
        <a:xfrm>
          <a:off x="0" y="23609"/>
          <a:ext cx="5698894" cy="25271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Шприци одноразового застосування виготовляють із певних сортів поліпропілену, полістиролу та сополімеру стиролу і акрило-нітрилу, дозволених до використання для медичних цілей органами охорони здоров’я. Для поршня використовують високоякісний натуральний каучук або силіконовий каучук із покриттям поверхні поршня полідиметилсилоксаном</a:t>
          </a:r>
          <a:endParaRPr lang="uk-UA" sz="1800" kern="1200" dirty="0"/>
        </a:p>
      </dsp:txBody>
      <dsp:txXfrm>
        <a:off x="123368" y="146977"/>
        <a:ext cx="5452158" cy="22804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9AC2D-8D26-42BD-8678-EE6CA788F127}">
      <dsp:nvSpPr>
        <dsp:cNvPr id="0" name=""/>
        <dsp:cNvSpPr/>
      </dsp:nvSpPr>
      <dsp:spPr>
        <a:xfrm>
          <a:off x="0" y="219317"/>
          <a:ext cx="5526933" cy="32292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uk-UA" sz="2300" kern="1200" dirty="0" smtClean="0"/>
            <a:t>Шприц складається з циліндра і шток-поршня (розбірного або нерозбірного), як показано на рисунку. Циліндр має наконечник-конус типу «Луер», упор для пальців  і градуйовану шкалу  Вузол «шток-поршень» складається зі штока з упором  поршня з ущільнювачем  і лінією відліку</a:t>
          </a:r>
          <a:endParaRPr lang="uk-UA" sz="2300" kern="1200" dirty="0"/>
        </a:p>
      </dsp:txBody>
      <dsp:txXfrm>
        <a:off x="157637" y="376954"/>
        <a:ext cx="5211659" cy="29139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C3AC3-78EC-4695-BE29-62DE2B013148}">
      <dsp:nvSpPr>
        <dsp:cNvPr id="0" name=""/>
        <dsp:cNvSpPr/>
      </dsp:nvSpPr>
      <dsp:spPr>
        <a:xfrm>
          <a:off x="0" y="112611"/>
          <a:ext cx="2705652" cy="467821"/>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За обсягом циліндра:</a:t>
          </a:r>
          <a:endParaRPr lang="uk-UA" sz="1900" kern="1200" dirty="0"/>
        </a:p>
      </dsp:txBody>
      <dsp:txXfrm>
        <a:off x="22837" y="135448"/>
        <a:ext cx="2659978" cy="4221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14028-5B88-4E86-AE53-BD33B00217F3}">
      <dsp:nvSpPr>
        <dsp:cNvPr id="0" name=""/>
        <dsp:cNvSpPr/>
      </dsp:nvSpPr>
      <dsp:spPr>
        <a:xfrm>
          <a:off x="0" y="19120"/>
          <a:ext cx="4561108" cy="2358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b="1" kern="1200" dirty="0" smtClean="0"/>
            <a:t>Ексцентричне —</a:t>
          </a:r>
          <a:r>
            <a:rPr lang="uk-UA" sz="2100" kern="1200" dirty="0" smtClean="0"/>
            <a:t> наконечник-конус розташований збоку від осі циліндра шприца; таке положення характерне для шприців об’ємом 22 мл для забору крові з вени в ділянці ліктьового згину  </a:t>
          </a:r>
          <a:endParaRPr lang="uk-UA" sz="2100" kern="1200" dirty="0"/>
        </a:p>
      </dsp:txBody>
      <dsp:txXfrm>
        <a:off x="115143" y="134263"/>
        <a:ext cx="4330822" cy="21284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92035D-866F-433C-8265-1F2E52AFA8A0}">
      <dsp:nvSpPr>
        <dsp:cNvPr id="0" name=""/>
        <dsp:cNvSpPr/>
      </dsp:nvSpPr>
      <dsp:spPr>
        <a:xfrm>
          <a:off x="0" y="320"/>
          <a:ext cx="2938738" cy="81080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uk-UA" sz="2100" kern="1200" dirty="0" smtClean="0"/>
            <a:t>За положенням наконечника-конуса </a:t>
          </a:r>
          <a:endParaRPr lang="uk-UA" sz="2100" kern="1200" dirty="0"/>
        </a:p>
      </dsp:txBody>
      <dsp:txXfrm>
        <a:off x="39580" y="39900"/>
        <a:ext cx="2859578" cy="73164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5EB26-B315-4E43-BBDB-7FE433F6DBEA}">
      <dsp:nvSpPr>
        <dsp:cNvPr id="0" name=""/>
        <dsp:cNvSpPr/>
      </dsp:nvSpPr>
      <dsp:spPr>
        <a:xfrm>
          <a:off x="0" y="0"/>
          <a:ext cx="4628833" cy="11648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b="1" kern="1200" dirty="0" smtClean="0">
              <a:solidFill>
                <a:schemeClr val="tx1">
                  <a:lumMod val="75000"/>
                  <a:lumOff val="25000"/>
                </a:schemeClr>
              </a:solidFill>
            </a:rPr>
            <a:t>Концентричне</a:t>
          </a:r>
          <a:r>
            <a:rPr lang="uk-UA" sz="2000" kern="1200" dirty="0" smtClean="0"/>
            <a:t> (коаксіальне — наконечник-конус знаходиться по центру циліндра шприца. </a:t>
          </a:r>
          <a:r>
            <a:rPr lang="pl-PL" sz="2000" kern="1200" dirty="0" smtClean="0"/>
            <a:t>K</a:t>
          </a:r>
          <a:r>
            <a:rPr lang="uk-UA" sz="2000" kern="1200" dirty="0" smtClean="0"/>
            <a:t>онцентрично наконечник-конус зазвичай розташований у шприців для підшкірних і внутрішньом’язових ін’єкцій об’ємом від 1 до 11 мл</a:t>
          </a:r>
          <a:endParaRPr lang="uk-UA" sz="2000" kern="1200" dirty="0"/>
        </a:p>
      </dsp:txBody>
      <dsp:txXfrm>
        <a:off x="56861" y="56861"/>
        <a:ext cx="4515111" cy="10510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6E227-F832-4868-9ED2-8C7125CF8EB9}">
      <dsp:nvSpPr>
        <dsp:cNvPr id="0" name=""/>
        <dsp:cNvSpPr/>
      </dsp:nvSpPr>
      <dsp:spPr>
        <a:xfrm>
          <a:off x="0" y="0"/>
          <a:ext cx="3289169" cy="631559"/>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За типом прикріплення голки</a:t>
          </a:r>
          <a:endParaRPr lang="uk-UA" sz="1800" kern="1200"/>
        </a:p>
      </dsp:txBody>
      <dsp:txXfrm>
        <a:off x="30830" y="30830"/>
        <a:ext cx="3227509" cy="5698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7ED20-EEA3-447D-9C85-3D6B469FBE36}">
      <dsp:nvSpPr>
        <dsp:cNvPr id="0" name=""/>
        <dsp:cNvSpPr/>
      </dsp:nvSpPr>
      <dsp:spPr>
        <a:xfrm rot="10800000">
          <a:off x="1621951" y="0"/>
          <a:ext cx="4757120" cy="169491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7412" tIns="57150" rIns="106680" bIns="57150" numCol="1" spcCol="1270" anchor="ctr" anchorCtr="0">
          <a:noAutofit/>
        </a:bodyPr>
        <a:lstStyle/>
        <a:p>
          <a:pPr lvl="0" algn="ctr" defTabSz="666750" rtl="0">
            <a:lnSpc>
              <a:spcPct val="90000"/>
            </a:lnSpc>
            <a:spcBef>
              <a:spcPct val="0"/>
            </a:spcBef>
            <a:spcAft>
              <a:spcPct val="35000"/>
            </a:spcAft>
          </a:pPr>
          <a:r>
            <a:rPr lang="uk-UA" sz="1500" kern="1200" dirty="0" smtClean="0"/>
            <a:t>роз’єм типу «Луер» («</a:t>
          </a:r>
          <a:r>
            <a:rPr lang="pl-PL" sz="1500" kern="1200" dirty="0" smtClean="0"/>
            <a:t>Luer») — </a:t>
          </a:r>
          <a:r>
            <a:rPr lang="uk-UA" sz="1500" kern="1200" dirty="0" smtClean="0"/>
            <a:t>це такий тип прикріплення голки до циліндра шприца, при якому голка  «надягається» на виступаючу частину циліндра. Це найбільш поширений тип прикріплення голки, він є стандартним для шприців об’ємом від 2 до 100 мл, </a:t>
          </a:r>
          <a:endParaRPr lang="uk-UA" sz="1500" kern="1200" dirty="0"/>
        </a:p>
      </dsp:txBody>
      <dsp:txXfrm rot="10800000">
        <a:off x="2045681" y="0"/>
        <a:ext cx="4333390" cy="1694919"/>
      </dsp:txXfrm>
    </dsp:sp>
    <dsp:sp modelId="{10663B4D-8CE6-4052-8089-C143D79ACDD2}">
      <dsp:nvSpPr>
        <dsp:cNvPr id="0" name=""/>
        <dsp:cNvSpPr/>
      </dsp:nvSpPr>
      <dsp:spPr>
        <a:xfrm>
          <a:off x="774492" y="0"/>
          <a:ext cx="1694919" cy="1694919"/>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7ED20-EEA3-447D-9C85-3D6B469FBE36}">
      <dsp:nvSpPr>
        <dsp:cNvPr id="0" name=""/>
        <dsp:cNvSpPr/>
      </dsp:nvSpPr>
      <dsp:spPr>
        <a:xfrm rot="10800000">
          <a:off x="1138061" y="762"/>
          <a:ext cx="4826676" cy="155944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7672" tIns="60960" rIns="113792" bIns="60960" numCol="1" spcCol="1270" anchor="ctr" anchorCtr="0">
          <a:noAutofit/>
        </a:bodyPr>
        <a:lstStyle/>
        <a:p>
          <a:pPr lvl="0" algn="ctr" defTabSz="711200" rtl="0">
            <a:lnSpc>
              <a:spcPct val="90000"/>
            </a:lnSpc>
            <a:spcBef>
              <a:spcPct val="0"/>
            </a:spcBef>
            <a:spcAft>
              <a:spcPct val="35000"/>
            </a:spcAft>
          </a:pPr>
          <a:r>
            <a:rPr lang="uk-UA" sz="1600" kern="1200" dirty="0" smtClean="0"/>
            <a:t>роз’єм типу «Луер-Лок» — тип прикріплення голки до циліндра шприца, при якому голка вкручується в шприц. З’єднання «Луер-Лок» застосовується в пристрою для крапельних інфузій. </a:t>
          </a:r>
          <a:endParaRPr lang="uk-UA" sz="1600" kern="1200" dirty="0"/>
        </a:p>
      </dsp:txBody>
      <dsp:txXfrm rot="10800000">
        <a:off x="1527922" y="762"/>
        <a:ext cx="4436815" cy="1559444"/>
      </dsp:txXfrm>
    </dsp:sp>
    <dsp:sp modelId="{10663B4D-8CE6-4052-8089-C143D79ACDD2}">
      <dsp:nvSpPr>
        <dsp:cNvPr id="0" name=""/>
        <dsp:cNvSpPr/>
      </dsp:nvSpPr>
      <dsp:spPr>
        <a:xfrm>
          <a:off x="411636" y="762"/>
          <a:ext cx="1559444" cy="1559444"/>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7ED20-EEA3-447D-9C85-3D6B469FBE36}">
      <dsp:nvSpPr>
        <dsp:cNvPr id="0" name=""/>
        <dsp:cNvSpPr/>
      </dsp:nvSpPr>
      <dsp:spPr>
        <a:xfrm rot="10800000">
          <a:off x="1138442" y="0"/>
          <a:ext cx="4826676" cy="156096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8344" tIns="68580" rIns="128016" bIns="68580" numCol="1" spcCol="1270" anchor="ctr" anchorCtr="0">
          <a:noAutofit/>
        </a:bodyPr>
        <a:lstStyle/>
        <a:p>
          <a:pPr lvl="0" algn="ctr" defTabSz="800100" rtl="0">
            <a:lnSpc>
              <a:spcPct val="90000"/>
            </a:lnSpc>
            <a:spcBef>
              <a:spcPct val="0"/>
            </a:spcBef>
            <a:spcAft>
              <a:spcPct val="35000"/>
            </a:spcAft>
          </a:pPr>
          <a:r>
            <a:rPr lang="uk-UA" sz="1800" kern="1200" noProof="0" dirty="0" smtClean="0">
              <a:latin typeface="Times New Roman" panose="02020603050405020304" pitchFamily="18" charset="0"/>
              <a:cs typeface="Times New Roman" panose="02020603050405020304" pitchFamily="18" charset="0"/>
            </a:rPr>
            <a:t> інтегрована (незнімна) голка; як правило, такою голкою комплектуються шприци малого об’єму — до 1 мл.</a:t>
          </a:r>
          <a:endParaRPr lang="uk-UA" sz="1800" kern="1200" noProof="0" dirty="0"/>
        </a:p>
      </dsp:txBody>
      <dsp:txXfrm rot="10800000">
        <a:off x="1528684" y="0"/>
        <a:ext cx="4436434" cy="1560969"/>
      </dsp:txXfrm>
    </dsp:sp>
    <dsp:sp modelId="{10663B4D-8CE6-4052-8089-C143D79ACDD2}">
      <dsp:nvSpPr>
        <dsp:cNvPr id="0" name=""/>
        <dsp:cNvSpPr/>
      </dsp:nvSpPr>
      <dsp:spPr>
        <a:xfrm>
          <a:off x="411255" y="0"/>
          <a:ext cx="1560969" cy="1560969"/>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F1B5A-5F02-4BEC-AF00-A4872B4F8FE7}">
      <dsp:nvSpPr>
        <dsp:cNvPr id="0" name=""/>
        <dsp:cNvSpPr/>
      </dsp:nvSpPr>
      <dsp:spPr>
        <a:xfrm>
          <a:off x="0" y="92455"/>
          <a:ext cx="2673339" cy="544529"/>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uk-UA" sz="2300" b="1" kern="1200" dirty="0" smtClean="0"/>
            <a:t>трикомпонентні.</a:t>
          </a:r>
          <a:endParaRPr lang="uk-UA" sz="2300" kern="1200" dirty="0"/>
        </a:p>
      </dsp:txBody>
      <dsp:txXfrm>
        <a:off x="26582" y="119037"/>
        <a:ext cx="2620175" cy="49136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05FEA-F453-4710-9BF6-4C0A4315DDDF}">
      <dsp:nvSpPr>
        <dsp:cNvPr id="0" name=""/>
        <dsp:cNvSpPr/>
      </dsp:nvSpPr>
      <dsp:spPr>
        <a:xfrm>
          <a:off x="0" y="311481"/>
          <a:ext cx="2721195" cy="56820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uk-UA" sz="2400" b="1" kern="1200" dirty="0" smtClean="0"/>
            <a:t>двокомпонентні</a:t>
          </a:r>
          <a:endParaRPr lang="uk-UA" sz="2400" kern="1200" dirty="0"/>
        </a:p>
      </dsp:txBody>
      <dsp:txXfrm>
        <a:off x="27737" y="339218"/>
        <a:ext cx="2665721" cy="51273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C6FBE1-BBEF-4A09-88C7-51974C9BB73B}">
      <dsp:nvSpPr>
        <dsp:cNvPr id="0" name=""/>
        <dsp:cNvSpPr/>
      </dsp:nvSpPr>
      <dsp:spPr>
        <a:xfrm>
          <a:off x="0" y="4906"/>
          <a:ext cx="3700588" cy="6552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uk-UA" sz="2800" kern="1200" dirty="0" smtClean="0"/>
            <a:t>За конструкцією</a:t>
          </a:r>
          <a:endParaRPr lang="uk-UA" sz="2800" kern="1200" dirty="0"/>
        </a:p>
      </dsp:txBody>
      <dsp:txXfrm>
        <a:off x="31984" y="36890"/>
        <a:ext cx="3636620" cy="59123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4F977-601C-4760-90F5-1B3AE795F9AF}">
      <dsp:nvSpPr>
        <dsp:cNvPr id="0" name=""/>
        <dsp:cNvSpPr/>
      </dsp:nvSpPr>
      <dsp:spPr>
        <a:xfrm>
          <a:off x="0" y="147927"/>
          <a:ext cx="3697422" cy="7253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uk-UA" sz="3100" kern="1200" dirty="0" smtClean="0"/>
            <a:t>Шприци інсулінові </a:t>
          </a:r>
          <a:endParaRPr lang="uk-UA" sz="3100" kern="1200" dirty="0"/>
        </a:p>
      </dsp:txBody>
      <dsp:txXfrm>
        <a:off x="35411" y="183338"/>
        <a:ext cx="3626600" cy="65457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4F977-601C-4760-90F5-1B3AE795F9AF}">
      <dsp:nvSpPr>
        <dsp:cNvPr id="0" name=""/>
        <dsp:cNvSpPr/>
      </dsp:nvSpPr>
      <dsp:spPr>
        <a:xfrm>
          <a:off x="0" y="147927"/>
          <a:ext cx="3697422" cy="7253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uk-UA" sz="3100" kern="1200" dirty="0" smtClean="0"/>
            <a:t>Шприци інсулінові </a:t>
          </a:r>
          <a:endParaRPr lang="uk-UA" sz="3100" kern="1200" dirty="0"/>
        </a:p>
      </dsp:txBody>
      <dsp:txXfrm>
        <a:off x="35411" y="183338"/>
        <a:ext cx="3626600" cy="65457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4F977-601C-4760-90F5-1B3AE795F9AF}">
      <dsp:nvSpPr>
        <dsp:cNvPr id="0" name=""/>
        <dsp:cNvSpPr/>
      </dsp:nvSpPr>
      <dsp:spPr>
        <a:xfrm>
          <a:off x="0" y="147927"/>
          <a:ext cx="3697422" cy="7253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uk-UA" sz="3100" kern="1200" dirty="0" smtClean="0"/>
            <a:t>Шприци інсулінові </a:t>
          </a:r>
          <a:endParaRPr lang="uk-UA" sz="3100" kern="1200" dirty="0"/>
        </a:p>
      </dsp:txBody>
      <dsp:txXfrm>
        <a:off x="35411" y="183338"/>
        <a:ext cx="3626600" cy="65457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2C8DE-067F-41C6-9C0F-5A2E63C3CC7D}">
      <dsp:nvSpPr>
        <dsp:cNvPr id="0" name=""/>
        <dsp:cNvSpPr/>
      </dsp:nvSpPr>
      <dsp:spPr>
        <a:xfrm>
          <a:off x="0" y="1024"/>
          <a:ext cx="3812129" cy="7605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шприци зі знімною голкою;</a:t>
          </a:r>
          <a:endParaRPr lang="uk-UA" sz="2000" kern="1200"/>
        </a:p>
      </dsp:txBody>
      <dsp:txXfrm>
        <a:off x="37125" y="38149"/>
        <a:ext cx="3737879" cy="686250"/>
      </dsp:txXfrm>
    </dsp:sp>
    <dsp:sp modelId="{A3525832-1528-4E3F-B0FD-D4FD5FF379CA}">
      <dsp:nvSpPr>
        <dsp:cNvPr id="0" name=""/>
        <dsp:cNvSpPr/>
      </dsp:nvSpPr>
      <dsp:spPr>
        <a:xfrm>
          <a:off x="0" y="819124"/>
          <a:ext cx="3812129" cy="760500"/>
        </a:xfrm>
        <a:prstGeom prst="roundRect">
          <a:avLst/>
        </a:prstGeom>
        <a:solidFill>
          <a:schemeClr val="accent2">
            <a:hueOff val="-4597092"/>
            <a:satOff val="20852"/>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шприци з інтегрованою голкою;</a:t>
          </a:r>
          <a:endParaRPr lang="uk-UA" sz="2000" kern="1200"/>
        </a:p>
      </dsp:txBody>
      <dsp:txXfrm>
        <a:off x="37125" y="856249"/>
        <a:ext cx="3737879" cy="686250"/>
      </dsp:txXfrm>
    </dsp:sp>
    <dsp:sp modelId="{E28E918A-5DD6-4228-8C31-2F1498C3A489}">
      <dsp:nvSpPr>
        <dsp:cNvPr id="0" name=""/>
        <dsp:cNvSpPr/>
      </dsp:nvSpPr>
      <dsp:spPr>
        <a:xfrm>
          <a:off x="0" y="1637224"/>
          <a:ext cx="3812129" cy="760500"/>
        </a:xfrm>
        <a:prstGeom prst="roundRect">
          <a:avLst/>
        </a:prstGeom>
        <a:solidFill>
          <a:schemeClr val="accent2">
            <a:hueOff val="-9194183"/>
            <a:satOff val="41703"/>
            <a:lumOff val="3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шприц-ручки.</a:t>
          </a:r>
          <a:endParaRPr lang="uk-UA" sz="2000" kern="1200"/>
        </a:p>
      </dsp:txBody>
      <dsp:txXfrm>
        <a:off x="37125" y="1674349"/>
        <a:ext cx="3737879" cy="68625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4F977-601C-4760-90F5-1B3AE795F9AF}">
      <dsp:nvSpPr>
        <dsp:cNvPr id="0" name=""/>
        <dsp:cNvSpPr/>
      </dsp:nvSpPr>
      <dsp:spPr>
        <a:xfrm>
          <a:off x="0" y="1518"/>
          <a:ext cx="4287804" cy="818999"/>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uk-UA" sz="3500" kern="1200" dirty="0" smtClean="0"/>
            <a:t>Шприц -ручки</a:t>
          </a:r>
          <a:endParaRPr lang="uk-UA" sz="3500" kern="1200" dirty="0"/>
        </a:p>
      </dsp:txBody>
      <dsp:txXfrm>
        <a:off x="39980" y="41498"/>
        <a:ext cx="4207844" cy="73903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4F977-601C-4760-90F5-1B3AE795F9AF}">
      <dsp:nvSpPr>
        <dsp:cNvPr id="0" name=""/>
        <dsp:cNvSpPr/>
      </dsp:nvSpPr>
      <dsp:spPr>
        <a:xfrm>
          <a:off x="0" y="1518"/>
          <a:ext cx="4287804" cy="818999"/>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uk-UA" sz="3500" kern="1200" dirty="0" smtClean="0"/>
            <a:t>Шприц -ручки</a:t>
          </a:r>
          <a:endParaRPr lang="uk-UA" sz="3500" kern="1200" dirty="0"/>
        </a:p>
      </dsp:txBody>
      <dsp:txXfrm>
        <a:off x="39980" y="41498"/>
        <a:ext cx="4207844" cy="73903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8EAEB-EC80-4FD8-93CE-DD96F7B35B38}">
      <dsp:nvSpPr>
        <dsp:cNvPr id="0" name=""/>
        <dsp:cNvSpPr/>
      </dsp:nvSpPr>
      <dsp:spPr>
        <a:xfrm rot="10800000">
          <a:off x="1478845" y="3804"/>
          <a:ext cx="5184001" cy="692401"/>
        </a:xfrm>
        <a:prstGeom prst="homePlat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5330" tIns="76200" rIns="142240" bIns="76200" numCol="1" spcCol="1270" anchor="ctr" anchorCtr="0">
          <a:noAutofit/>
        </a:bodyPr>
        <a:lstStyle/>
        <a:p>
          <a:pPr lvl="0" algn="ctr" defTabSz="889000" rtl="0">
            <a:lnSpc>
              <a:spcPct val="90000"/>
            </a:lnSpc>
            <a:spcBef>
              <a:spcPct val="0"/>
            </a:spcBef>
            <a:spcAft>
              <a:spcPct val="35000"/>
            </a:spcAft>
          </a:pPr>
          <a:r>
            <a:rPr lang="uk-UA" sz="2000" kern="1200" dirty="0" smtClean="0">
              <a:solidFill>
                <a:srgbClr val="FF0000"/>
              </a:solidFill>
            </a:rPr>
            <a:t>Переваги шприц-ручки:</a:t>
          </a:r>
          <a:endParaRPr lang="uk-UA" sz="2000" kern="1200" dirty="0">
            <a:solidFill>
              <a:srgbClr val="FF0000"/>
            </a:solidFill>
          </a:endParaRPr>
        </a:p>
      </dsp:txBody>
      <dsp:txXfrm rot="10800000">
        <a:off x="1651945" y="3804"/>
        <a:ext cx="5010901" cy="692401"/>
      </dsp:txXfrm>
    </dsp:sp>
    <dsp:sp modelId="{BBEA1D0B-8E7E-42A0-BD36-537AC9727BAA}">
      <dsp:nvSpPr>
        <dsp:cNvPr id="0" name=""/>
        <dsp:cNvSpPr/>
      </dsp:nvSpPr>
      <dsp:spPr>
        <a:xfrm>
          <a:off x="1132644" y="3804"/>
          <a:ext cx="692401" cy="692401"/>
        </a:xfrm>
        <a:prstGeom prst="ellipse">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673D2E9-EF51-46D5-862F-2B56E287BB63}">
      <dsp:nvSpPr>
        <dsp:cNvPr id="0" name=""/>
        <dsp:cNvSpPr/>
      </dsp:nvSpPr>
      <dsp:spPr>
        <a:xfrm rot="10800000">
          <a:off x="1478845" y="902893"/>
          <a:ext cx="5184001" cy="692401"/>
        </a:xfrm>
        <a:prstGeom prst="homePlat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5330" tIns="60960" rIns="113792" bIns="60960" numCol="1" spcCol="1270" anchor="ctr" anchorCtr="0">
          <a:noAutofit/>
        </a:bodyPr>
        <a:lstStyle/>
        <a:p>
          <a:pPr lvl="0" algn="ctr" defTabSz="711200" rtl="0">
            <a:lnSpc>
              <a:spcPct val="90000"/>
            </a:lnSpc>
            <a:spcBef>
              <a:spcPct val="0"/>
            </a:spcBef>
            <a:spcAft>
              <a:spcPct val="35000"/>
            </a:spcAft>
          </a:pPr>
          <a:r>
            <a:rPr lang="uk-UA" sz="1600" kern="1200" dirty="0" smtClean="0"/>
            <a:t>• можливість швидкої зміни помилково набраної дози без втрати інсуліну;</a:t>
          </a:r>
          <a:endParaRPr lang="uk-UA" sz="1600" kern="1200" dirty="0"/>
        </a:p>
      </dsp:txBody>
      <dsp:txXfrm rot="10800000">
        <a:off x="1651945" y="902893"/>
        <a:ext cx="5010901" cy="692401"/>
      </dsp:txXfrm>
    </dsp:sp>
    <dsp:sp modelId="{96295FCF-53AC-4B2A-A403-C8C054055846}">
      <dsp:nvSpPr>
        <dsp:cNvPr id="0" name=""/>
        <dsp:cNvSpPr/>
      </dsp:nvSpPr>
      <dsp:spPr>
        <a:xfrm>
          <a:off x="1132644" y="902893"/>
          <a:ext cx="692401" cy="692401"/>
        </a:xfrm>
        <a:prstGeom prst="ellipse">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D642989-F96D-4467-9CFF-73CE91BBAC0E}">
      <dsp:nvSpPr>
        <dsp:cNvPr id="0" name=""/>
        <dsp:cNvSpPr/>
      </dsp:nvSpPr>
      <dsp:spPr>
        <a:xfrm rot="10800000">
          <a:off x="1478845" y="1801982"/>
          <a:ext cx="5184001" cy="692401"/>
        </a:xfrm>
        <a:prstGeom prst="homePlat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5330" tIns="60960" rIns="113792" bIns="60960" numCol="1" spcCol="1270" anchor="ctr" anchorCtr="0">
          <a:noAutofit/>
        </a:bodyPr>
        <a:lstStyle/>
        <a:p>
          <a:pPr lvl="0" algn="ctr" defTabSz="711200" rtl="0">
            <a:lnSpc>
              <a:spcPct val="90000"/>
            </a:lnSpc>
            <a:spcBef>
              <a:spcPct val="0"/>
            </a:spcBef>
            <a:spcAft>
              <a:spcPct val="35000"/>
            </a:spcAft>
          </a:pPr>
          <a:r>
            <a:rPr lang="uk-UA" sz="1600" kern="1200" dirty="0" smtClean="0"/>
            <a:t>• широкий спектр передбачених для введення доз (від 1 до 60 ОД з кроком набору дози в 1 ОД);</a:t>
          </a:r>
          <a:endParaRPr lang="uk-UA" sz="1600" kern="1200" dirty="0"/>
        </a:p>
      </dsp:txBody>
      <dsp:txXfrm rot="10800000">
        <a:off x="1651945" y="1801982"/>
        <a:ext cx="5010901" cy="692401"/>
      </dsp:txXfrm>
    </dsp:sp>
    <dsp:sp modelId="{6415655A-A4A9-45CB-BE6D-26175342916A}">
      <dsp:nvSpPr>
        <dsp:cNvPr id="0" name=""/>
        <dsp:cNvSpPr/>
      </dsp:nvSpPr>
      <dsp:spPr>
        <a:xfrm>
          <a:off x="1132644" y="1801982"/>
          <a:ext cx="692401" cy="692401"/>
        </a:xfrm>
        <a:prstGeom prst="ellipse">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4647AD6-B9E6-4AC9-A939-C56ABA232C97}">
      <dsp:nvSpPr>
        <dsp:cNvPr id="0" name=""/>
        <dsp:cNvSpPr/>
      </dsp:nvSpPr>
      <dsp:spPr>
        <a:xfrm rot="10800000">
          <a:off x="1478845" y="2701071"/>
          <a:ext cx="5184001" cy="692401"/>
        </a:xfrm>
        <a:prstGeom prst="homePlat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5330" tIns="76200" rIns="142240" bIns="76200" numCol="1" spcCol="1270" anchor="ctr" anchorCtr="0">
          <a:noAutofit/>
        </a:bodyPr>
        <a:lstStyle/>
        <a:p>
          <a:pPr lvl="0" algn="ctr" defTabSz="889000" rtl="0">
            <a:lnSpc>
              <a:spcPct val="90000"/>
            </a:lnSpc>
            <a:spcBef>
              <a:spcPct val="0"/>
            </a:spcBef>
            <a:spcAft>
              <a:spcPct val="35000"/>
            </a:spcAft>
          </a:pPr>
          <a:r>
            <a:rPr lang="uk-UA" sz="2000" kern="1200" dirty="0" smtClean="0"/>
            <a:t>• велика шкала, зручна навіть для пацієнтів з ослабленим зором;</a:t>
          </a:r>
          <a:endParaRPr lang="uk-UA" sz="2000" kern="1200" dirty="0"/>
        </a:p>
      </dsp:txBody>
      <dsp:txXfrm rot="10800000">
        <a:off x="1651945" y="2701071"/>
        <a:ext cx="5010901" cy="692401"/>
      </dsp:txXfrm>
    </dsp:sp>
    <dsp:sp modelId="{DC77169C-A456-4263-A2D3-06142D4952C8}">
      <dsp:nvSpPr>
        <dsp:cNvPr id="0" name=""/>
        <dsp:cNvSpPr/>
      </dsp:nvSpPr>
      <dsp:spPr>
        <a:xfrm>
          <a:off x="1132644" y="2701071"/>
          <a:ext cx="692401" cy="692401"/>
        </a:xfrm>
        <a:prstGeom prst="ellipse">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34B92828-D22B-4C42-AF5B-2333961B401A}">
      <dsp:nvSpPr>
        <dsp:cNvPr id="0" name=""/>
        <dsp:cNvSpPr/>
      </dsp:nvSpPr>
      <dsp:spPr>
        <a:xfrm rot="10800000">
          <a:off x="1478845" y="3600159"/>
          <a:ext cx="5184001" cy="692401"/>
        </a:xfrm>
        <a:prstGeom prst="homePlat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5330" tIns="60960" rIns="113792" bIns="60960" numCol="1" spcCol="1270" anchor="ctr" anchorCtr="0">
          <a:noAutofit/>
        </a:bodyPr>
        <a:lstStyle/>
        <a:p>
          <a:pPr lvl="0" algn="ctr" defTabSz="711200" rtl="0">
            <a:lnSpc>
              <a:spcPct val="90000"/>
            </a:lnSpc>
            <a:spcBef>
              <a:spcPct val="0"/>
            </a:spcBef>
            <a:spcAft>
              <a:spcPct val="35000"/>
            </a:spcAft>
          </a:pPr>
          <a:r>
            <a:rPr lang="uk-UA" sz="1600" kern="1200" dirty="0" smtClean="0"/>
            <a:t>• гучне клацання після закінчення ін’єкції, що підтверджує повне введення необхідної дози інсуліну;</a:t>
          </a:r>
          <a:endParaRPr lang="uk-UA" sz="1600" kern="1200" dirty="0"/>
        </a:p>
      </dsp:txBody>
      <dsp:txXfrm rot="10800000">
        <a:off x="1651945" y="3600159"/>
        <a:ext cx="5010901" cy="692401"/>
      </dsp:txXfrm>
    </dsp:sp>
    <dsp:sp modelId="{BCFC7773-31BB-4F29-856A-F927DCBC0F4C}">
      <dsp:nvSpPr>
        <dsp:cNvPr id="0" name=""/>
        <dsp:cNvSpPr/>
      </dsp:nvSpPr>
      <dsp:spPr>
        <a:xfrm>
          <a:off x="1132644" y="3600159"/>
          <a:ext cx="692401" cy="692401"/>
        </a:xfrm>
        <a:prstGeom prst="ellipse">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F25C02D-F29E-4B28-A5FA-16C7D9E3F1C0}">
      <dsp:nvSpPr>
        <dsp:cNvPr id="0" name=""/>
        <dsp:cNvSpPr/>
      </dsp:nvSpPr>
      <dsp:spPr>
        <a:xfrm rot="10800000">
          <a:off x="1478845" y="4499248"/>
          <a:ext cx="5184001" cy="692401"/>
        </a:xfrm>
        <a:prstGeom prst="homePlat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5330" tIns="60960" rIns="113792" bIns="60960" numCol="1" spcCol="1270" anchor="ctr" anchorCtr="0">
          <a:noAutofit/>
        </a:bodyPr>
        <a:lstStyle/>
        <a:p>
          <a:pPr lvl="0" algn="ctr" defTabSz="711200" rtl="0">
            <a:lnSpc>
              <a:spcPct val="90000"/>
            </a:lnSpc>
            <a:spcBef>
              <a:spcPct val="0"/>
            </a:spcBef>
            <a:spcAft>
              <a:spcPct val="35000"/>
            </a:spcAft>
          </a:pPr>
          <a:r>
            <a:rPr lang="uk-UA" sz="1600" kern="1200" dirty="0" smtClean="0"/>
            <a:t>• легкість і компактність (</a:t>
          </a:r>
          <a:r>
            <a:rPr lang="uk-UA" sz="1600" kern="1200" dirty="0" err="1" smtClean="0"/>
            <a:t>ін’єктор</a:t>
          </a:r>
          <a:r>
            <a:rPr lang="uk-UA" sz="1600" kern="1200" dirty="0" smtClean="0"/>
            <a:t> зручно носити з собою, що дозволяє просто зробити ін’єкцію інсуліну в будь-яких умовах).</a:t>
          </a:r>
          <a:endParaRPr lang="uk-UA" sz="1600" kern="1200" dirty="0"/>
        </a:p>
      </dsp:txBody>
      <dsp:txXfrm rot="10800000">
        <a:off x="1651945" y="4499248"/>
        <a:ext cx="5010901" cy="692401"/>
      </dsp:txXfrm>
    </dsp:sp>
    <dsp:sp modelId="{9A93EA5C-9266-49B1-A760-3BF16675207B}">
      <dsp:nvSpPr>
        <dsp:cNvPr id="0" name=""/>
        <dsp:cNvSpPr/>
      </dsp:nvSpPr>
      <dsp:spPr>
        <a:xfrm>
          <a:off x="1132644" y="4499248"/>
          <a:ext cx="692401" cy="692401"/>
        </a:xfrm>
        <a:prstGeom prst="ellipse">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4F977-601C-4760-90F5-1B3AE795F9AF}">
      <dsp:nvSpPr>
        <dsp:cNvPr id="0" name=""/>
        <dsp:cNvSpPr/>
      </dsp:nvSpPr>
      <dsp:spPr>
        <a:xfrm>
          <a:off x="0" y="3037"/>
          <a:ext cx="4287804" cy="818999"/>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uk-UA" sz="3500" kern="1200" dirty="0" smtClean="0"/>
            <a:t>Інсулінові Голки</a:t>
          </a:r>
          <a:endParaRPr lang="uk-UA" sz="3500" kern="1200" dirty="0"/>
        </a:p>
      </dsp:txBody>
      <dsp:txXfrm>
        <a:off x="39980" y="43017"/>
        <a:ext cx="4207844" cy="739039"/>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3AB12D-2B64-4F04-8B78-7B6F70770CCB}">
      <dsp:nvSpPr>
        <dsp:cNvPr id="0" name=""/>
        <dsp:cNvSpPr/>
      </dsp:nvSpPr>
      <dsp:spPr>
        <a:xfrm>
          <a:off x="0" y="16922"/>
          <a:ext cx="7102763" cy="2274479"/>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Голки для ШІ мають менший діаметр і довжину, ніж звичайні. Якщо зовнішній діаметр звичайної медичної голки може становити від 0,33 до 2 мм, а довжина коливається від 16 до 150 мм, то у ШІ ці параметри складають 0,23–0,30 мм і 4–10 мм відповідно. Інсулінові голки мають спеціальну тригранну лазерну заточку, яка надає їм особливої гостроти. Для мінімізації травм 187 вістря голок покривають силіконовою змазкою, яка стирається після повторного використання </a:t>
          </a:r>
          <a:endParaRPr lang="uk-UA" sz="1800" kern="1200" dirty="0"/>
        </a:p>
      </dsp:txBody>
      <dsp:txXfrm>
        <a:off x="111031" y="127953"/>
        <a:ext cx="6880701" cy="2052417"/>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A5EB6E-3508-4B98-B1CB-651C9046FA89}">
      <dsp:nvSpPr>
        <dsp:cNvPr id="0" name=""/>
        <dsp:cNvSpPr/>
      </dsp:nvSpPr>
      <dsp:spPr>
        <a:xfrm>
          <a:off x="0" y="0"/>
          <a:ext cx="6835973" cy="14742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uk-UA" sz="2800" kern="1200" smtClean="0"/>
            <a:t>На даний час використовують короткі інсулінові голки довжиною 4–6 або 8 мм і довгі — 10–12,7 мм</a:t>
          </a:r>
          <a:endParaRPr lang="uk-UA" sz="2800" kern="1200"/>
        </a:p>
      </dsp:txBody>
      <dsp:txXfrm>
        <a:off x="71965" y="71965"/>
        <a:ext cx="6692043" cy="133027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807F94-EA72-4DC3-B1A9-013228D33D6D}">
      <dsp:nvSpPr>
        <dsp:cNvPr id="0" name=""/>
        <dsp:cNvSpPr/>
      </dsp:nvSpPr>
      <dsp:spPr>
        <a:xfrm>
          <a:off x="0" y="0"/>
          <a:ext cx="6096000" cy="30888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uk-UA" sz="2200" kern="1200" dirty="0" smtClean="0"/>
            <a:t>Шприц типу «Амбер» («</a:t>
          </a:r>
          <a:r>
            <a:rPr lang="pl-PL" sz="2200" kern="1200" dirty="0" smtClean="0"/>
            <a:t>Amber») </a:t>
          </a:r>
          <a:r>
            <a:rPr lang="uk-UA" sz="2200" kern="1200" dirty="0" smtClean="0"/>
            <a:t>складається з циліндра, поршня шприца, які виготовлені з поліпропілену, і гумового ущільнювача. Циліндр шприца забарвлений в янтарний колір, це надійно захищає світлочутливі лікарські засоби (5-фторурацил, німотоп та ін.) від дії світла, затримуючи 90% сонячних променів в УФ-діапазоні довжин 290–450 нм</a:t>
          </a:r>
          <a:endParaRPr lang="uk-UA" sz="2200" kern="1200" dirty="0"/>
        </a:p>
      </dsp:txBody>
      <dsp:txXfrm>
        <a:off x="150783" y="150783"/>
        <a:ext cx="5794434" cy="2787234"/>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881E0-E0E7-4965-A15C-DDBBBFBD2D4E}">
      <dsp:nvSpPr>
        <dsp:cNvPr id="0" name=""/>
        <dsp:cNvSpPr/>
      </dsp:nvSpPr>
      <dsp:spPr>
        <a:xfrm>
          <a:off x="0" y="7656"/>
          <a:ext cx="7536874" cy="100035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solidFill>
                <a:srgbClr val="C00000"/>
              </a:solidFill>
            </a:rPr>
            <a:t>Шприци попереднього наповнення </a:t>
          </a:r>
          <a:r>
            <a:rPr lang="uk-UA" sz="1900" kern="1200" dirty="0" smtClean="0"/>
            <a:t>являють собою ін’єкційну систему і скляний/пластмасовий контейнер з препаратом, який має термін придатності кілька років</a:t>
          </a:r>
          <a:endParaRPr lang="uk-UA" sz="1900" kern="1200" dirty="0"/>
        </a:p>
      </dsp:txBody>
      <dsp:txXfrm>
        <a:off x="48833" y="56489"/>
        <a:ext cx="7439208" cy="902684"/>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CD347C-D4AE-4857-8509-54A499BE33FD}">
      <dsp:nvSpPr>
        <dsp:cNvPr id="0" name=""/>
        <dsp:cNvSpPr/>
      </dsp:nvSpPr>
      <dsp:spPr>
        <a:xfrm>
          <a:off x="0" y="242215"/>
          <a:ext cx="7259783" cy="468000"/>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зручність у використанні;</a:t>
          </a:r>
          <a:endParaRPr lang="uk-UA" sz="2000" kern="1200"/>
        </a:p>
      </dsp:txBody>
      <dsp:txXfrm>
        <a:off x="22846" y="265061"/>
        <a:ext cx="7214091" cy="422308"/>
      </dsp:txXfrm>
    </dsp:sp>
    <dsp:sp modelId="{97072692-E4A7-499A-AD7B-86C35B749AE5}">
      <dsp:nvSpPr>
        <dsp:cNvPr id="0" name=""/>
        <dsp:cNvSpPr/>
      </dsp:nvSpPr>
      <dsp:spPr>
        <a:xfrm>
          <a:off x="0" y="767815"/>
          <a:ext cx="7259783" cy="468000"/>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точне маркування та ідентифікація лікарського засобу;</a:t>
          </a:r>
          <a:endParaRPr lang="uk-UA" sz="2000" kern="1200"/>
        </a:p>
      </dsp:txBody>
      <dsp:txXfrm>
        <a:off x="22846" y="790661"/>
        <a:ext cx="7214091" cy="422308"/>
      </dsp:txXfrm>
    </dsp:sp>
    <dsp:sp modelId="{2DE0CE89-31FB-4405-A20A-8265E7A2FE8A}">
      <dsp:nvSpPr>
        <dsp:cNvPr id="0" name=""/>
        <dsp:cNvSpPr/>
      </dsp:nvSpPr>
      <dsp:spPr>
        <a:xfrm>
          <a:off x="0" y="1293415"/>
          <a:ext cx="7259783" cy="468000"/>
        </a:xfrm>
        <a:prstGeom prst="round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зниження ризику медичних помилок і контамінації вмісту;</a:t>
          </a:r>
          <a:endParaRPr lang="uk-UA" sz="2000" kern="1200"/>
        </a:p>
      </dsp:txBody>
      <dsp:txXfrm>
        <a:off x="22846" y="1316261"/>
        <a:ext cx="7214091" cy="422308"/>
      </dsp:txXfrm>
    </dsp:sp>
    <dsp:sp modelId="{9E290A6B-E45A-4251-AC13-0C44EDEC4398}">
      <dsp:nvSpPr>
        <dsp:cNvPr id="0" name=""/>
        <dsp:cNvSpPr/>
      </dsp:nvSpPr>
      <dsp:spPr>
        <a:xfrm>
          <a:off x="0" y="1819015"/>
          <a:ext cx="7259783" cy="468000"/>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 точно визначена доза лікарського засобу;</a:t>
          </a:r>
          <a:endParaRPr lang="uk-UA" sz="2000" kern="1200"/>
        </a:p>
      </dsp:txBody>
      <dsp:txXfrm>
        <a:off x="22846" y="1841861"/>
        <a:ext cx="7214091" cy="422308"/>
      </dsp:txXfrm>
    </dsp:sp>
    <dsp:sp modelId="{9DEFF5D4-ED54-40EA-B403-E1140027DDA7}">
      <dsp:nvSpPr>
        <dsp:cNvPr id="0" name=""/>
        <dsp:cNvSpPr/>
      </dsp:nvSpPr>
      <dsp:spPr>
        <a:xfrm>
          <a:off x="0" y="2344615"/>
          <a:ext cx="7259783" cy="468000"/>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dirty="0" smtClean="0"/>
            <a:t>• можливість комбінування з </a:t>
          </a:r>
          <a:r>
            <a:rPr lang="uk-UA" sz="2000" kern="1200" dirty="0" err="1" smtClean="0"/>
            <a:t>автоін’єктором</a:t>
          </a:r>
          <a:r>
            <a:rPr lang="uk-UA" sz="2000" kern="1200" dirty="0" smtClean="0"/>
            <a:t>.</a:t>
          </a:r>
          <a:endParaRPr lang="uk-UA" sz="2000" kern="1200" dirty="0"/>
        </a:p>
      </dsp:txBody>
      <dsp:txXfrm>
        <a:off x="22846" y="2367461"/>
        <a:ext cx="7214091" cy="422308"/>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20A6D-DCC2-49CD-B978-7AA0B71B505E}">
      <dsp:nvSpPr>
        <dsp:cNvPr id="0" name=""/>
        <dsp:cNvSpPr/>
      </dsp:nvSpPr>
      <dsp:spPr>
        <a:xfrm>
          <a:off x="0" y="402471"/>
          <a:ext cx="3201746" cy="374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Недоліки:</a:t>
          </a:r>
          <a:endParaRPr lang="uk-UA" sz="1600" kern="1200"/>
        </a:p>
      </dsp:txBody>
      <dsp:txXfrm>
        <a:off x="18277" y="420748"/>
        <a:ext cx="3165192" cy="337846"/>
      </dsp:txXfrm>
    </dsp:sp>
    <dsp:sp modelId="{F542DAC7-8664-45B9-AE65-B51DC18F5526}">
      <dsp:nvSpPr>
        <dsp:cNvPr id="0" name=""/>
        <dsp:cNvSpPr/>
      </dsp:nvSpPr>
      <dsp:spPr>
        <a:xfrm>
          <a:off x="0" y="822951"/>
          <a:ext cx="3201746" cy="374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 висока вартість;</a:t>
          </a:r>
          <a:endParaRPr lang="uk-UA" sz="1600" kern="1200"/>
        </a:p>
      </dsp:txBody>
      <dsp:txXfrm>
        <a:off x="18277" y="841228"/>
        <a:ext cx="3165192" cy="337846"/>
      </dsp:txXfrm>
    </dsp:sp>
    <dsp:sp modelId="{750D3C95-5254-4516-A8DD-6565F8BD02B2}">
      <dsp:nvSpPr>
        <dsp:cNvPr id="0" name=""/>
        <dsp:cNvSpPr/>
      </dsp:nvSpPr>
      <dsp:spPr>
        <a:xfrm>
          <a:off x="0" y="1243431"/>
          <a:ext cx="3201746" cy="374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smtClean="0"/>
            <a:t>• малий обсяг ін’єкції (до 50 мл)</a:t>
          </a:r>
          <a:endParaRPr lang="uk-UA" sz="1600" kern="1200"/>
        </a:p>
      </dsp:txBody>
      <dsp:txXfrm>
        <a:off x="18277" y="1261708"/>
        <a:ext cx="3165192" cy="337846"/>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3AF69-2A72-4BF1-9BA2-83E0230DDFAE}">
      <dsp:nvSpPr>
        <dsp:cNvPr id="0" name=""/>
        <dsp:cNvSpPr/>
      </dsp:nvSpPr>
      <dsp:spPr>
        <a:xfrm>
          <a:off x="0" y="0"/>
          <a:ext cx="10280073" cy="705107"/>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Застосування внутрішньовенного катетера робить лікування ефективнішим і безпечнішим, менш болісним, має багато клінічних та практичних переваг як для медперсоналу, так і для пацієнта. Ось основні з них:</a:t>
          </a:r>
          <a:endParaRPr lang="uk-UA" sz="1400" kern="1200"/>
        </a:p>
      </dsp:txBody>
      <dsp:txXfrm>
        <a:off x="2126525" y="0"/>
        <a:ext cx="8153547" cy="705107"/>
      </dsp:txXfrm>
    </dsp:sp>
    <dsp:sp modelId="{6021D014-3F35-4B72-87A1-3B8AB4F471E7}">
      <dsp:nvSpPr>
        <dsp:cNvPr id="0" name=""/>
        <dsp:cNvSpPr/>
      </dsp:nvSpPr>
      <dsp:spPr>
        <a:xfrm>
          <a:off x="70510" y="70510"/>
          <a:ext cx="2056014" cy="564085"/>
        </a:xfrm>
        <a:prstGeom prst="roundRect">
          <a:avLst>
            <a:gd name="adj" fmla="val 10000"/>
          </a:avLst>
        </a:prstGeom>
        <a:solidFill>
          <a:schemeClr val="accent2">
            <a:tint val="5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529F84B3-BDDF-4C0C-BC5C-DCA9344507AE}">
      <dsp:nvSpPr>
        <dsp:cNvPr id="0" name=""/>
        <dsp:cNvSpPr/>
      </dsp:nvSpPr>
      <dsp:spPr>
        <a:xfrm>
          <a:off x="0" y="775618"/>
          <a:ext cx="10280073" cy="705107"/>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Швидкий і стабільний доступ до венозної системи. Катетер дозволяє багаторазово вводити препарати, рідини або кров без повторних ін'єкцій. Це особливо важливо при інтенсивній терапії, у невідкладних ситуаціях або під час тривалого лікування.</a:t>
          </a:r>
          <a:endParaRPr lang="uk-UA" sz="1400" kern="1200"/>
        </a:p>
      </dsp:txBody>
      <dsp:txXfrm>
        <a:off x="2126525" y="775618"/>
        <a:ext cx="8153547" cy="705107"/>
      </dsp:txXfrm>
    </dsp:sp>
    <dsp:sp modelId="{0A0ADE37-A61A-4FC9-8A41-28EABD390B02}">
      <dsp:nvSpPr>
        <dsp:cNvPr id="0" name=""/>
        <dsp:cNvSpPr/>
      </dsp:nvSpPr>
      <dsp:spPr>
        <a:xfrm>
          <a:off x="70510" y="846128"/>
          <a:ext cx="2056014" cy="564085"/>
        </a:xfrm>
        <a:prstGeom prst="roundRect">
          <a:avLst>
            <a:gd name="adj" fmla="val 10000"/>
          </a:avLst>
        </a:prstGeom>
        <a:solidFill>
          <a:schemeClr val="accent3">
            <a:tint val="5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BC61AC1B-521C-4B0F-B5D5-5A8B577302F1}">
      <dsp:nvSpPr>
        <dsp:cNvPr id="0" name=""/>
        <dsp:cNvSpPr/>
      </dsp:nvSpPr>
      <dsp:spPr>
        <a:xfrm>
          <a:off x="0" y="1551236"/>
          <a:ext cx="10280073" cy="70510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Підвищений комфорт для пацієнта. Відсутність постійних уколів значно знижує больові відчуття, тривожність і ризик ушкодження вен, особливо у пацієнтів із важким венозним доступом (наприклад, у дітей, онкохворих чи літніх людей).</a:t>
          </a:r>
          <a:endParaRPr lang="uk-UA" sz="1400" kern="1200"/>
        </a:p>
      </dsp:txBody>
      <dsp:txXfrm>
        <a:off x="2126525" y="1551236"/>
        <a:ext cx="8153547" cy="705107"/>
      </dsp:txXfrm>
    </dsp:sp>
    <dsp:sp modelId="{C481F544-197B-4B2C-8437-AAC98A7BD6E3}">
      <dsp:nvSpPr>
        <dsp:cNvPr id="0" name=""/>
        <dsp:cNvSpPr/>
      </dsp:nvSpPr>
      <dsp:spPr>
        <a:xfrm>
          <a:off x="70510" y="1621747"/>
          <a:ext cx="2056014" cy="564085"/>
        </a:xfrm>
        <a:prstGeom prst="roundRect">
          <a:avLst>
            <a:gd name="adj" fmla="val 10000"/>
          </a:avLst>
        </a:prstGeom>
        <a:solidFill>
          <a:schemeClr val="accent4">
            <a:tint val="5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BDDBE8B-CCCA-43FC-8DA3-14CD529DEB2B}">
      <dsp:nvSpPr>
        <dsp:cNvPr id="0" name=""/>
        <dsp:cNvSpPr/>
      </dsp:nvSpPr>
      <dsp:spPr>
        <a:xfrm>
          <a:off x="0" y="2326854"/>
          <a:ext cx="10280073" cy="705107"/>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t>Економія часу та ресурсів. Катетеризація зменшує час, необхідний для кожного введення ліків або забору крові. Це полегшує роботу персоналу та робить лікування більш організованим.</a:t>
          </a:r>
          <a:endParaRPr lang="uk-UA" sz="1400" kern="1200" dirty="0"/>
        </a:p>
      </dsp:txBody>
      <dsp:txXfrm>
        <a:off x="2126525" y="2326854"/>
        <a:ext cx="8153547" cy="705107"/>
      </dsp:txXfrm>
    </dsp:sp>
    <dsp:sp modelId="{233AB0C2-F077-460A-86FE-D2ABFE351976}">
      <dsp:nvSpPr>
        <dsp:cNvPr id="0" name=""/>
        <dsp:cNvSpPr/>
      </dsp:nvSpPr>
      <dsp:spPr>
        <a:xfrm>
          <a:off x="70510" y="2397365"/>
          <a:ext cx="2056014" cy="564085"/>
        </a:xfrm>
        <a:prstGeom prst="roundRect">
          <a:avLst>
            <a:gd name="adj" fmla="val 10000"/>
          </a:avLst>
        </a:prstGeom>
        <a:solidFill>
          <a:schemeClr val="accent5">
            <a:tint val="5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612995E6-573E-444A-85EC-2CF9B529FD77}">
      <dsp:nvSpPr>
        <dsp:cNvPr id="0" name=""/>
        <dsp:cNvSpPr/>
      </dsp:nvSpPr>
      <dsp:spPr>
        <a:xfrm>
          <a:off x="0" y="3102472"/>
          <a:ext cx="10280073" cy="705107"/>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Можливість безперервної або програмованої терапії. Катетери дозволяють підключати інфузомати та крапельниці для постійного чи дозованого введення ліків, включно з антибіотиками, хіміопрепаратами та анестетиками.</a:t>
          </a:r>
          <a:endParaRPr lang="uk-UA" sz="1400" kern="1200"/>
        </a:p>
      </dsp:txBody>
      <dsp:txXfrm>
        <a:off x="2126525" y="3102472"/>
        <a:ext cx="8153547" cy="705107"/>
      </dsp:txXfrm>
    </dsp:sp>
    <dsp:sp modelId="{33088174-DA88-453D-8133-C9B2DB632C83}">
      <dsp:nvSpPr>
        <dsp:cNvPr id="0" name=""/>
        <dsp:cNvSpPr/>
      </dsp:nvSpPr>
      <dsp:spPr>
        <a:xfrm>
          <a:off x="70510" y="3172983"/>
          <a:ext cx="2056014" cy="564085"/>
        </a:xfrm>
        <a:prstGeom prst="roundRect">
          <a:avLst>
            <a:gd name="adj" fmla="val 10000"/>
          </a:avLst>
        </a:prstGeom>
        <a:solidFill>
          <a:schemeClr val="accent6">
            <a:tint val="5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5636221-E6D6-447D-96C2-036C96FEC435}">
      <dsp:nvSpPr>
        <dsp:cNvPr id="0" name=""/>
        <dsp:cNvSpPr/>
      </dsp:nvSpPr>
      <dsp:spPr>
        <a:xfrm>
          <a:off x="0" y="3878090"/>
          <a:ext cx="10280073" cy="705107"/>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Зниження ризику інфікування за умови правильного догляду. Правильно встановлений та обслуговуваний катетер знижує ймовірність ускладнень у порівнянні з частими ін’єкціями, кожна з яких — потенційний вхід для інфекції.</a:t>
          </a:r>
          <a:endParaRPr lang="uk-UA" sz="1400" kern="1200"/>
        </a:p>
      </dsp:txBody>
      <dsp:txXfrm>
        <a:off x="2126525" y="3878090"/>
        <a:ext cx="8153547" cy="705107"/>
      </dsp:txXfrm>
    </dsp:sp>
    <dsp:sp modelId="{F52D98DF-98DD-4365-833A-A7A39A1C22A4}">
      <dsp:nvSpPr>
        <dsp:cNvPr id="0" name=""/>
        <dsp:cNvSpPr/>
      </dsp:nvSpPr>
      <dsp:spPr>
        <a:xfrm>
          <a:off x="70510" y="3948601"/>
          <a:ext cx="2056014" cy="564085"/>
        </a:xfrm>
        <a:prstGeom prst="roundRect">
          <a:avLst>
            <a:gd name="adj" fmla="val 10000"/>
          </a:avLst>
        </a:prstGeom>
        <a:solidFill>
          <a:schemeClr val="accent2">
            <a:tint val="5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D3BF31B-22AF-47A5-8EB5-8465D28CB2D7}">
      <dsp:nvSpPr>
        <dsp:cNvPr id="0" name=""/>
        <dsp:cNvSpPr/>
      </dsp:nvSpPr>
      <dsp:spPr>
        <a:xfrm>
          <a:off x="0" y="4653709"/>
          <a:ext cx="10280073" cy="705107"/>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smtClean="0"/>
            <a:t>Універсальність застосування. В/в катетери використовують у терапії, хірургії, реанімації, онкології, педіатрії, гематології, а також удома — за умови дотримання всіх правил гігієни й догляду.</a:t>
          </a:r>
          <a:endParaRPr lang="uk-UA" sz="1400" kern="1200"/>
        </a:p>
      </dsp:txBody>
      <dsp:txXfrm>
        <a:off x="2126525" y="4653709"/>
        <a:ext cx="8153547" cy="705107"/>
      </dsp:txXfrm>
    </dsp:sp>
    <dsp:sp modelId="{72B4D801-53C4-4B89-9208-50C4B703AF98}">
      <dsp:nvSpPr>
        <dsp:cNvPr id="0" name=""/>
        <dsp:cNvSpPr/>
      </dsp:nvSpPr>
      <dsp:spPr>
        <a:xfrm>
          <a:off x="70510" y="4724219"/>
          <a:ext cx="2056014" cy="564085"/>
        </a:xfrm>
        <a:prstGeom prst="roundRect">
          <a:avLst>
            <a:gd name="adj" fmla="val 10000"/>
          </a:avLst>
        </a:prstGeom>
        <a:solidFill>
          <a:schemeClr val="accent3">
            <a:tint val="5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2B547B-D8CA-4B56-9FAF-00F5B1A5058A}">
      <dsp:nvSpPr>
        <dsp:cNvPr id="0" name=""/>
        <dsp:cNvSpPr/>
      </dsp:nvSpPr>
      <dsp:spPr>
        <a:xfrm>
          <a:off x="1322" y="356898"/>
          <a:ext cx="3093995" cy="15469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lvl="0" algn="ctr" defTabSz="844550" rtl="0">
            <a:lnSpc>
              <a:spcPct val="90000"/>
            </a:lnSpc>
            <a:spcBef>
              <a:spcPct val="0"/>
            </a:spcBef>
            <a:spcAft>
              <a:spcPct val="35000"/>
            </a:spcAft>
          </a:pPr>
          <a:r>
            <a:rPr lang="uk-UA" sz="1900" kern="1200" dirty="0" smtClean="0"/>
            <a:t>система ПК трансфузійна - призначена для вливання цільної крові, компонентів крові або кровозамінників;</a:t>
          </a:r>
          <a:endParaRPr lang="uk-UA" sz="1900" kern="1200" dirty="0"/>
        </a:p>
      </dsp:txBody>
      <dsp:txXfrm>
        <a:off x="46632" y="402208"/>
        <a:ext cx="3003375" cy="1456377"/>
      </dsp:txXfrm>
    </dsp:sp>
    <dsp:sp modelId="{7A6A65D0-CBFE-4DC3-A1CA-19408106AAB4}">
      <dsp:nvSpPr>
        <dsp:cNvPr id="0" name=""/>
        <dsp:cNvSpPr/>
      </dsp:nvSpPr>
      <dsp:spPr>
        <a:xfrm>
          <a:off x="3868817" y="356898"/>
          <a:ext cx="3093995" cy="15469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lvl="0" algn="ctr" defTabSz="844550" rtl="0">
            <a:lnSpc>
              <a:spcPct val="90000"/>
            </a:lnSpc>
            <a:spcBef>
              <a:spcPct val="0"/>
            </a:spcBef>
            <a:spcAft>
              <a:spcPct val="35000"/>
            </a:spcAft>
          </a:pPr>
          <a:r>
            <a:rPr lang="uk-UA" sz="1900" kern="1200" dirty="0" smtClean="0"/>
            <a:t>система ВК для взяття крові - використовується під час забору донорської крові;</a:t>
          </a:r>
          <a:endParaRPr lang="uk-UA" sz="1900" kern="1200" dirty="0"/>
        </a:p>
      </dsp:txBody>
      <dsp:txXfrm>
        <a:off x="3914127" y="402208"/>
        <a:ext cx="3003375" cy="1456377"/>
      </dsp:txXfrm>
    </dsp:sp>
    <dsp:sp modelId="{F01DA77B-276D-4655-A7BD-EF82734E3A88}">
      <dsp:nvSpPr>
        <dsp:cNvPr id="0" name=""/>
        <dsp:cNvSpPr/>
      </dsp:nvSpPr>
      <dsp:spPr>
        <a:xfrm>
          <a:off x="7736311" y="356898"/>
          <a:ext cx="3093995" cy="15469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lvl="0" algn="ctr" defTabSz="844550" rtl="0">
            <a:lnSpc>
              <a:spcPct val="90000"/>
            </a:lnSpc>
            <a:spcBef>
              <a:spcPct val="0"/>
            </a:spcBef>
            <a:spcAft>
              <a:spcPct val="35000"/>
            </a:spcAft>
          </a:pPr>
          <a:r>
            <a:rPr lang="uk-UA" sz="1900" kern="1200" dirty="0" smtClean="0"/>
            <a:t>система ВР/ВКР/ПР </a:t>
          </a:r>
          <a:r>
            <a:rPr lang="uk-UA" sz="1900" kern="1200" dirty="0" err="1" smtClean="0"/>
            <a:t>інфузійна</a:t>
          </a:r>
          <a:r>
            <a:rPr lang="uk-UA" sz="1900" kern="1200" dirty="0" smtClean="0"/>
            <a:t> - призначена для внутрішньовенного введення інфузійних розчинів.</a:t>
          </a:r>
          <a:endParaRPr lang="uk-UA" sz="1900" kern="1200" dirty="0"/>
        </a:p>
      </dsp:txBody>
      <dsp:txXfrm>
        <a:off x="7781621" y="402208"/>
        <a:ext cx="3003375" cy="145637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3/21/2026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dirty="0"/>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smtClean="0"/>
              <a:t>що раніше випускалися менш концентровані розчини гормону (інсуліну), 1 мл містив 40 ОД інсуліну, тому в аптеці можна було знайти шприци, призначені для концентрації 40 ОД/мл (</a:t>
            </a:r>
            <a:r>
              <a:rPr lang="pl-PL" dirty="0" smtClean="0"/>
              <a:t>U 40). </a:t>
            </a:r>
            <a:r>
              <a:rPr lang="uk-UA" dirty="0" smtClean="0"/>
              <a:t>Сьогодні ж 1 мл розчину містить 100 ОД інсуліну, для його введення використовуються відповідні інсулінові шприци 100 ОД/мл (</a:t>
            </a:r>
            <a:r>
              <a:rPr lang="pl-PL" dirty="0" smtClean="0"/>
              <a:t>U 100). </a:t>
            </a:r>
            <a:r>
              <a:rPr lang="uk-UA" dirty="0" smtClean="0"/>
              <a:t>Між собою ці два види шприців відрізняються кольором захисного ковпачка: шприц </a:t>
            </a:r>
            <a:r>
              <a:rPr lang="pl-PL" dirty="0" smtClean="0"/>
              <a:t>U 100 </a:t>
            </a:r>
            <a:r>
              <a:rPr lang="uk-UA" dirty="0" smtClean="0"/>
              <a:t>оснащений ковпачком помаранчевого кольору, </a:t>
            </a:r>
            <a:r>
              <a:rPr lang="pl-PL" dirty="0" smtClean="0"/>
              <a:t>U 40 — </a:t>
            </a:r>
            <a:r>
              <a:rPr lang="uk-UA" dirty="0" smtClean="0"/>
              <a:t>червоного.</a:t>
            </a:r>
            <a:endParaRPr lang="uk-UA" dirty="0"/>
          </a:p>
        </p:txBody>
      </p:sp>
      <p:sp>
        <p:nvSpPr>
          <p:cNvPr id="4" name="Номер слайда 3"/>
          <p:cNvSpPr>
            <a:spLocks noGrp="1"/>
          </p:cNvSpPr>
          <p:nvPr>
            <p:ph type="sldNum" sz="quarter" idx="10"/>
          </p:nvPr>
        </p:nvSpPr>
        <p:spPr/>
        <p:txBody>
          <a:bodyPr/>
          <a:lstStyle/>
          <a:p>
            <a:fld id="{652F1279-6CE4-4169-83D3-4483097B6907}" type="slidenum">
              <a:rPr lang="en-US" smtClean="0"/>
              <a:t>14</a:t>
            </a:fld>
            <a:endParaRPr lang="en-US" dirty="0"/>
          </a:p>
        </p:txBody>
      </p:sp>
    </p:spTree>
    <p:extLst>
      <p:ext uri="{BB962C8B-B14F-4D97-AF65-F5344CB8AC3E}">
        <p14:creationId xmlns:p14="http://schemas.microsoft.com/office/powerpoint/2010/main" val="233951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652F1279-6CE4-4169-83D3-4483097B6907}" type="slidenum">
              <a:rPr lang="en-US" smtClean="0"/>
              <a:t>15</a:t>
            </a:fld>
            <a:endParaRPr lang="en-US" dirty="0"/>
          </a:p>
        </p:txBody>
      </p:sp>
    </p:spTree>
    <p:extLst>
      <p:ext uri="{BB962C8B-B14F-4D97-AF65-F5344CB8AC3E}">
        <p14:creationId xmlns:p14="http://schemas.microsoft.com/office/powerpoint/2010/main" val="2912394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652F1279-6CE4-4169-83D3-4483097B6907}" type="slidenum">
              <a:rPr lang="en-US" smtClean="0"/>
              <a:t>16</a:t>
            </a:fld>
            <a:endParaRPr lang="en-US" dirty="0"/>
          </a:p>
        </p:txBody>
      </p:sp>
    </p:spTree>
    <p:extLst>
      <p:ext uri="{BB962C8B-B14F-4D97-AF65-F5344CB8AC3E}">
        <p14:creationId xmlns:p14="http://schemas.microsoft.com/office/powerpoint/2010/main" val="3025207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652F1279-6CE4-4169-83D3-4483097B6907}" type="slidenum">
              <a:rPr lang="en-US" smtClean="0"/>
              <a:t>17</a:t>
            </a:fld>
            <a:endParaRPr lang="en-US" dirty="0"/>
          </a:p>
        </p:txBody>
      </p:sp>
    </p:spTree>
    <p:extLst>
      <p:ext uri="{BB962C8B-B14F-4D97-AF65-F5344CB8AC3E}">
        <p14:creationId xmlns:p14="http://schemas.microsoft.com/office/powerpoint/2010/main" val="1537031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CFCC1798-1F59-4BD4-8D56-B8D785B67E63}"/>
              </a:ext>
            </a:extLst>
          </p:cNvPr>
          <p:cNvSpPr/>
          <p:nvPr userDrawn="1"/>
        </p:nvSpPr>
        <p:spPr>
          <a:xfrm rot="16200000">
            <a:off x="3691828" y="3773529"/>
            <a:ext cx="1520013" cy="152001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a:extLst>
              <a:ext uri="{FF2B5EF4-FFF2-40B4-BE49-F238E27FC236}">
                <a16:creationId xmlns:a16="http://schemas.microsoft.com/office/drawing/2014/main" id="{62D148F3-31C7-4439-A557-87B8F4D52907}"/>
              </a:ext>
            </a:extLst>
          </p:cNvPr>
          <p:cNvSpPr/>
          <p:nvPr userDrawn="1"/>
        </p:nvSpPr>
        <p:spPr>
          <a:xfrm rot="5400000">
            <a:off x="531224" y="490231"/>
            <a:ext cx="1520013" cy="152001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그림 개체 틀 2">
            <a:extLst>
              <a:ext uri="{FF2B5EF4-FFF2-40B4-BE49-F238E27FC236}">
                <a16:creationId xmlns:a16="http://schemas.microsoft.com/office/drawing/2014/main" id="{5D79D5F1-A444-4D42-A6BC-B70529E14915}"/>
              </a:ext>
            </a:extLst>
          </p:cNvPr>
          <p:cNvSpPr>
            <a:spLocks noGrp="1"/>
          </p:cNvSpPr>
          <p:nvPr>
            <p:ph type="pic" sz="quarter" idx="14" hasCustomPrompt="1"/>
          </p:nvPr>
        </p:nvSpPr>
        <p:spPr>
          <a:xfrm>
            <a:off x="681486" y="612476"/>
            <a:ext cx="4399471" cy="4520242"/>
          </a:xfrm>
          <a:prstGeom prst="rect">
            <a:avLst/>
          </a:prstGeom>
          <a:solidFill>
            <a:schemeClr val="bg1">
              <a:lumMod val="95000"/>
            </a:schemeClr>
          </a:solidFill>
        </p:spPr>
        <p:txBody>
          <a:bodyPr anchor="ctr"/>
          <a:lstStyle>
            <a:lvl1pPr marL="0" indent="0" algn="ctr">
              <a:buNone/>
              <a:defRPr sz="1200"/>
            </a:lvl1pPr>
          </a:lstStyle>
          <a:p>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8_Contents slide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E4C200A-24A8-43AD-A980-E284C50657FD}"/>
              </a:ext>
            </a:extLst>
          </p:cNvPr>
          <p:cNvSpPr>
            <a:spLocks noGrp="1"/>
          </p:cNvSpPr>
          <p:nvPr>
            <p:ph type="pic" idx="1" hasCustomPrompt="1"/>
          </p:nvPr>
        </p:nvSpPr>
        <p:spPr>
          <a:xfrm>
            <a:off x="0" y="0"/>
            <a:ext cx="6113634" cy="6858000"/>
          </a:xfrm>
          <a:custGeom>
            <a:avLst/>
            <a:gdLst>
              <a:gd name="connsiteX0" fmla="*/ 0 w 3658111"/>
              <a:gd name="connsiteY0" fmla="*/ 0 h 6858000"/>
              <a:gd name="connsiteX1" fmla="*/ 3658111 w 3658111"/>
              <a:gd name="connsiteY1" fmla="*/ 0 h 6858000"/>
              <a:gd name="connsiteX2" fmla="*/ 3658111 w 3658111"/>
              <a:gd name="connsiteY2" fmla="*/ 6858000 h 6858000"/>
              <a:gd name="connsiteX3" fmla="*/ 0 w 3658111"/>
              <a:gd name="connsiteY3" fmla="*/ 6858000 h 6858000"/>
              <a:gd name="connsiteX4" fmla="*/ 0 w 3658111"/>
              <a:gd name="connsiteY4" fmla="*/ 0 h 6858000"/>
              <a:gd name="connsiteX0" fmla="*/ 0 w 6113634"/>
              <a:gd name="connsiteY0" fmla="*/ 0 h 6878548"/>
              <a:gd name="connsiteX1" fmla="*/ 3658111 w 6113634"/>
              <a:gd name="connsiteY1" fmla="*/ 0 h 6878548"/>
              <a:gd name="connsiteX2" fmla="*/ 6113634 w 6113634"/>
              <a:gd name="connsiteY2" fmla="*/ 6878548 h 6878548"/>
              <a:gd name="connsiteX3" fmla="*/ 0 w 6113634"/>
              <a:gd name="connsiteY3" fmla="*/ 6858000 h 6878548"/>
              <a:gd name="connsiteX4" fmla="*/ 0 w 6113634"/>
              <a:gd name="connsiteY4" fmla="*/ 0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634" h="6878548">
                <a:moveTo>
                  <a:pt x="0" y="0"/>
                </a:moveTo>
                <a:lnTo>
                  <a:pt x="3658111" y="0"/>
                </a:lnTo>
                <a:lnTo>
                  <a:pt x="6113634" y="6878548"/>
                </a:lnTo>
                <a:lnTo>
                  <a:pt x="0" y="6858000"/>
                </a:lnTo>
                <a:lnTo>
                  <a:pt x="0" y="0"/>
                </a:lnTo>
                <a:close/>
              </a:path>
            </a:pathLst>
          </a:custGeom>
          <a:solidFill>
            <a:schemeClr val="bg1">
              <a:lumMod val="95000"/>
            </a:schemeClr>
          </a:solidFill>
          <a:ln w="50800">
            <a:noFill/>
          </a:ln>
          <a:effectLst>
            <a:outerShdw blurRad="50800" dist="38100" algn="l" rotWithShape="0">
              <a:prstClr val="black">
                <a:alpha val="40000"/>
              </a:prstClr>
            </a:outerShdw>
          </a:effectLst>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4017869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8_Images &amp; Contents Layout">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4508BE4A-C145-4375-8C32-766F1E8E935D}"/>
              </a:ext>
            </a:extLst>
          </p:cNvPr>
          <p:cNvSpPr/>
          <p:nvPr userDrawn="1"/>
        </p:nvSpPr>
        <p:spPr>
          <a:xfrm>
            <a:off x="4499906" y="650965"/>
            <a:ext cx="7047679" cy="1735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그림 개체 틀 5">
            <a:extLst>
              <a:ext uri="{FF2B5EF4-FFF2-40B4-BE49-F238E27FC236}">
                <a16:creationId xmlns:a16="http://schemas.microsoft.com/office/drawing/2014/main" id="{44020B8D-2B31-48A8-B50F-B3EE95030C24}"/>
              </a:ext>
            </a:extLst>
          </p:cNvPr>
          <p:cNvSpPr>
            <a:spLocks noGrp="1"/>
          </p:cNvSpPr>
          <p:nvPr>
            <p:ph type="pic" sz="quarter" idx="12" hasCustomPrompt="1"/>
          </p:nvPr>
        </p:nvSpPr>
        <p:spPr>
          <a:xfrm>
            <a:off x="644414" y="650965"/>
            <a:ext cx="3183451" cy="5556069"/>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3" name="그림 개체 틀 5">
            <a:extLst>
              <a:ext uri="{FF2B5EF4-FFF2-40B4-BE49-F238E27FC236}">
                <a16:creationId xmlns:a16="http://schemas.microsoft.com/office/drawing/2014/main" id="{E08E8461-766A-490C-BD0A-CC598CF2CAC4}"/>
              </a:ext>
            </a:extLst>
          </p:cNvPr>
          <p:cNvSpPr>
            <a:spLocks noGrp="1"/>
          </p:cNvSpPr>
          <p:nvPr>
            <p:ph type="pic" sz="quarter" idx="13" hasCustomPrompt="1"/>
          </p:nvPr>
        </p:nvSpPr>
        <p:spPr>
          <a:xfrm>
            <a:off x="4499907" y="4127864"/>
            <a:ext cx="3183451" cy="2079169"/>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4" name="그림 개체 틀 5">
            <a:extLst>
              <a:ext uri="{FF2B5EF4-FFF2-40B4-BE49-F238E27FC236}">
                <a16:creationId xmlns:a16="http://schemas.microsoft.com/office/drawing/2014/main" id="{25E334DC-E734-48FE-998D-1F0180BC6382}"/>
              </a:ext>
            </a:extLst>
          </p:cNvPr>
          <p:cNvSpPr>
            <a:spLocks noGrp="1"/>
          </p:cNvSpPr>
          <p:nvPr>
            <p:ph type="pic" sz="quarter" idx="14" hasCustomPrompt="1"/>
          </p:nvPr>
        </p:nvSpPr>
        <p:spPr>
          <a:xfrm>
            <a:off x="8355401" y="4127863"/>
            <a:ext cx="3183451" cy="2079169"/>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Tree>
    <p:extLst>
      <p:ext uri="{BB962C8B-B14F-4D97-AF65-F5344CB8AC3E}">
        <p14:creationId xmlns:p14="http://schemas.microsoft.com/office/powerpoint/2010/main" val="38176171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1_Style sl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BCEFD9-B163-48A4-AE71-5462FF7934D4}"/>
              </a:ext>
            </a:extLst>
          </p:cNvPr>
          <p:cNvSpPr/>
          <p:nvPr userDrawn="1"/>
        </p:nvSpPr>
        <p:spPr>
          <a:xfrm>
            <a:off x="-1" y="828942"/>
            <a:ext cx="4862557" cy="16637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5CA8D69A-BFC2-4B10-BE3B-DDECB81DE897}"/>
              </a:ext>
            </a:extLst>
          </p:cNvPr>
          <p:cNvSpPr>
            <a:spLocks noGrp="1"/>
          </p:cNvSpPr>
          <p:nvPr>
            <p:ph type="pic" idx="11" hasCustomPrompt="1"/>
          </p:nvPr>
        </p:nvSpPr>
        <p:spPr>
          <a:xfrm>
            <a:off x="503221" y="-3827"/>
            <a:ext cx="2666667" cy="5369887"/>
          </a:xfrm>
          <a:prstGeom prst="rect">
            <a:avLst/>
          </a:prstGeom>
          <a:solidFill>
            <a:schemeClr val="bg1">
              <a:lumMod val="95000"/>
            </a:schemeClr>
          </a:solidFill>
        </p:spPr>
        <p:txBody>
          <a:bodyPr anchor="ctr"/>
          <a:lstStyle>
            <a:lvl1pPr marL="0" indent="0" algn="ctr">
              <a:buNone/>
              <a:defRPr sz="1200" baseline="0">
                <a:solidFill>
                  <a:schemeClr val="tx1">
                    <a:lumMod val="85000"/>
                    <a:lumOff val="1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31CC093B-6E45-4870-AFC9-7DA7E6943FEA}"/>
              </a:ext>
            </a:extLst>
          </p:cNvPr>
          <p:cNvSpPr>
            <a:spLocks noGrp="1"/>
          </p:cNvSpPr>
          <p:nvPr>
            <p:ph type="pic" idx="12" hasCustomPrompt="1"/>
          </p:nvPr>
        </p:nvSpPr>
        <p:spPr>
          <a:xfrm>
            <a:off x="3774835" y="1488113"/>
            <a:ext cx="2666667" cy="5369887"/>
          </a:xfrm>
          <a:prstGeom prst="rect">
            <a:avLst/>
          </a:prstGeom>
          <a:solidFill>
            <a:schemeClr val="bg1">
              <a:lumMod val="95000"/>
            </a:schemeClr>
          </a:solidFill>
        </p:spPr>
        <p:txBody>
          <a:bodyPr anchor="ctr"/>
          <a:lstStyle>
            <a:lvl1pPr marL="0" indent="0" algn="ctr">
              <a:buNone/>
              <a:defRPr sz="1200" baseline="0">
                <a:solidFill>
                  <a:schemeClr val="tx1">
                    <a:lumMod val="85000"/>
                    <a:lumOff val="1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857509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11" name="막힌 원호 14">
            <a:extLst>
              <a:ext uri="{FF2B5EF4-FFF2-40B4-BE49-F238E27FC236}">
                <a16:creationId xmlns:a16="http://schemas.microsoft.com/office/drawing/2014/main" id="{AD3D7A6C-39E8-472B-A1DF-8C392B48F32E}"/>
              </a:ext>
            </a:extLst>
          </p:cNvPr>
          <p:cNvSpPr/>
          <p:nvPr userDrawn="1"/>
        </p:nvSpPr>
        <p:spPr>
          <a:xfrm>
            <a:off x="4116000" y="1685173"/>
            <a:ext cx="3960000" cy="3960000"/>
          </a:xfrm>
          <a:prstGeom prst="blockArc">
            <a:avLst>
              <a:gd name="adj1" fmla="val 13437054"/>
              <a:gd name="adj2" fmla="val 7644143"/>
              <a:gd name="adj3" fmla="val 139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nvGrpSpPr>
          <p:cNvPr id="2" name="Graphic 14">
            <a:extLst>
              <a:ext uri="{FF2B5EF4-FFF2-40B4-BE49-F238E27FC236}">
                <a16:creationId xmlns:a16="http://schemas.microsoft.com/office/drawing/2014/main" id="{574A4730-E945-40DA-98FE-074CAF0BC172}"/>
              </a:ext>
            </a:extLst>
          </p:cNvPr>
          <p:cNvGrpSpPr/>
          <p:nvPr userDrawn="1"/>
        </p:nvGrpSpPr>
        <p:grpSpPr>
          <a:xfrm>
            <a:off x="706765" y="2182975"/>
            <a:ext cx="4655267" cy="3661447"/>
            <a:chOff x="2444748" y="555045"/>
            <a:chExt cx="7282048" cy="5727454"/>
          </a:xfrm>
        </p:grpSpPr>
        <p:sp>
          <p:nvSpPr>
            <p:cNvPr id="3" name="Freeform: Shape 2">
              <a:extLst>
                <a:ext uri="{FF2B5EF4-FFF2-40B4-BE49-F238E27FC236}">
                  <a16:creationId xmlns:a16="http://schemas.microsoft.com/office/drawing/2014/main" id="{86902B03-559F-4582-8CDD-F424FB866666}"/>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dirty="0"/>
            </a:p>
          </p:txBody>
        </p:sp>
        <p:sp>
          <p:nvSpPr>
            <p:cNvPr id="4" name="Freeform: Shape 3">
              <a:extLst>
                <a:ext uri="{FF2B5EF4-FFF2-40B4-BE49-F238E27FC236}">
                  <a16:creationId xmlns:a16="http://schemas.microsoft.com/office/drawing/2014/main" id="{2D2A55EF-EA61-4C4A-92DD-86304E07C59C}"/>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30FE964E-4E38-4DF3-A248-638EEA01D556}"/>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dirty="0"/>
            </a:p>
          </p:txBody>
        </p:sp>
        <p:sp>
          <p:nvSpPr>
            <p:cNvPr id="6" name="Freeform: Shape 5">
              <a:extLst>
                <a:ext uri="{FF2B5EF4-FFF2-40B4-BE49-F238E27FC236}">
                  <a16:creationId xmlns:a16="http://schemas.microsoft.com/office/drawing/2014/main" id="{7C8D67B1-E940-41EA-A352-4728972675B9}"/>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20807B0C-F30F-42DB-9CED-BC26DE3461C1}"/>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FD1B7001-E9CA-495F-8123-F35A5D3D7E36}"/>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dirty="0"/>
            </a:p>
          </p:txBody>
        </p:sp>
        <p:sp>
          <p:nvSpPr>
            <p:cNvPr id="9" name="Freeform: Shape 8">
              <a:extLst>
                <a:ext uri="{FF2B5EF4-FFF2-40B4-BE49-F238E27FC236}">
                  <a16:creationId xmlns:a16="http://schemas.microsoft.com/office/drawing/2014/main" id="{B55A0B8B-1531-45AB-A33D-2AFD44D40BF8}"/>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F7255E8D-F98D-4E2C-974B-A7688F1CE2D2}"/>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3" name="그림 개체 틀 2">
            <a:extLst>
              <a:ext uri="{FF2B5EF4-FFF2-40B4-BE49-F238E27FC236}">
                <a16:creationId xmlns:a16="http://schemas.microsoft.com/office/drawing/2014/main" id="{06C5DD93-BCBF-45DC-BFD1-2CC92CB2A031}"/>
              </a:ext>
            </a:extLst>
          </p:cNvPr>
          <p:cNvSpPr>
            <a:spLocks noGrp="1"/>
          </p:cNvSpPr>
          <p:nvPr>
            <p:ph type="pic" sz="quarter" idx="42" hasCustomPrompt="1"/>
          </p:nvPr>
        </p:nvSpPr>
        <p:spPr>
          <a:xfrm>
            <a:off x="825512" y="2339129"/>
            <a:ext cx="4422763" cy="2545472"/>
          </a:xfrm>
          <a:prstGeom prst="rect">
            <a:avLst/>
          </a:prstGeom>
          <a:solidFill>
            <a:schemeClr val="bg1">
              <a:lumMod val="95000"/>
            </a:schemeClr>
          </a:solidFill>
        </p:spPr>
        <p:txBody>
          <a:bodyPr tIns="540000" anchor="ctr"/>
          <a:lstStyle>
            <a:lvl1pPr marL="0" indent="0" algn="ctr">
              <a:buNone/>
              <a:defRPr sz="1200">
                <a:latin typeface="+mn-lt"/>
                <a:cs typeface="Arial" pitchFamily="34" charset="0"/>
              </a:defRPr>
            </a:lvl1pPr>
          </a:lstStyle>
          <a:p>
            <a:r>
              <a:rPr lang="en-US" altLang="ko-KR" dirty="0"/>
              <a:t>Insert Your Image</a:t>
            </a:r>
            <a:endParaRPr lang="ko-KR" altLang="en-US" dirty="0"/>
          </a:p>
        </p:txBody>
      </p:sp>
      <p:sp>
        <p:nvSpPr>
          <p:cNvPr id="14" name="Text Placeholder 9">
            <a:extLst>
              <a:ext uri="{FF2B5EF4-FFF2-40B4-BE49-F238E27FC236}">
                <a16:creationId xmlns:a16="http://schemas.microsoft.com/office/drawing/2014/main" id="{9DCD1E72-FB7F-47B3-B742-49359D355546}"/>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90" r:id="rId5"/>
    <p:sldLayoutId id="2147483678" r:id="rId6"/>
    <p:sldLayoutId id="2147483691" r:id="rId7"/>
    <p:sldLayoutId id="2147483680" r:id="rId8"/>
    <p:sldLayoutId id="2147483692" r:id="rId9"/>
    <p:sldLayoutId id="2147483682" r:id="rId10"/>
    <p:sldLayoutId id="2147483684" r:id="rId11"/>
    <p:sldLayoutId id="2147483686" r:id="rId12"/>
    <p:sldLayoutId id="2147483689" r:id="rId13"/>
    <p:sldLayoutId id="2147483687" r:id="rId14"/>
    <p:sldLayoutId id="2147483688" r:id="rId15"/>
    <p:sldLayoutId id="2147483671" r:id="rId16"/>
    <p:sldLayoutId id="2147483672"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Layout" Target="../diagrams/layout2.xml"/><Relationship Id="rId7" Type="http://schemas.openxmlformats.org/officeDocument/2006/relationships/image" Target="../media/image13.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9.pn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image" Target="../media/image23.png"/><Relationship Id="rId4" Type="http://schemas.openxmlformats.org/officeDocument/2006/relationships/diagramLayout" Target="../diagrams/layout5.xml"/><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diagramData" Target="../diagrams/data8.xml"/><Relationship Id="rId18" Type="http://schemas.openxmlformats.org/officeDocument/2006/relationships/image" Target="../media/image25.png"/><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17" Type="http://schemas.microsoft.com/office/2007/relationships/diagramDrawing" Target="../diagrams/drawing8.xml"/><Relationship Id="rId2" Type="http://schemas.openxmlformats.org/officeDocument/2006/relationships/image" Target="../media/image24.png"/><Relationship Id="rId16" Type="http://schemas.openxmlformats.org/officeDocument/2006/relationships/diagramColors" Target="../diagrams/colors8.xml"/><Relationship Id="rId1" Type="http://schemas.openxmlformats.org/officeDocument/2006/relationships/slideLayout" Target="../slideLayouts/slideLayout9.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5" Type="http://schemas.openxmlformats.org/officeDocument/2006/relationships/diagramQuickStyle" Target="../diagrams/quickStyle8.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 Id="rId1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0.xml"/><Relationship Id="rId13" Type="http://schemas.openxmlformats.org/officeDocument/2006/relationships/diagramData" Target="../diagrams/data11.xml"/><Relationship Id="rId18" Type="http://schemas.openxmlformats.org/officeDocument/2006/relationships/image" Target="../media/image28.png"/><Relationship Id="rId3" Type="http://schemas.openxmlformats.org/officeDocument/2006/relationships/diagramLayout" Target="../diagrams/layout9.xml"/><Relationship Id="rId21" Type="http://schemas.openxmlformats.org/officeDocument/2006/relationships/diagramQuickStyle" Target="../diagrams/quickStyle12.xml"/><Relationship Id="rId7" Type="http://schemas.openxmlformats.org/officeDocument/2006/relationships/image" Target="../media/image26.png"/><Relationship Id="rId12" Type="http://schemas.microsoft.com/office/2007/relationships/diagramDrawing" Target="../diagrams/drawing10.xml"/><Relationship Id="rId17" Type="http://schemas.microsoft.com/office/2007/relationships/diagramDrawing" Target="../diagrams/drawing11.xml"/><Relationship Id="rId2" Type="http://schemas.openxmlformats.org/officeDocument/2006/relationships/diagramData" Target="../diagrams/data9.xml"/><Relationship Id="rId16" Type="http://schemas.openxmlformats.org/officeDocument/2006/relationships/diagramColors" Target="../diagrams/colors11.xml"/><Relationship Id="rId20" Type="http://schemas.openxmlformats.org/officeDocument/2006/relationships/diagramLayout" Target="../diagrams/layout12.xml"/><Relationship Id="rId1" Type="http://schemas.openxmlformats.org/officeDocument/2006/relationships/slideLayout" Target="../slideLayouts/slideLayout14.xml"/><Relationship Id="rId6" Type="http://schemas.microsoft.com/office/2007/relationships/diagramDrawing" Target="../diagrams/drawing9.xml"/><Relationship Id="rId11" Type="http://schemas.openxmlformats.org/officeDocument/2006/relationships/diagramColors" Target="../diagrams/colors10.xml"/><Relationship Id="rId24" Type="http://schemas.openxmlformats.org/officeDocument/2006/relationships/image" Target="../media/image29.png"/><Relationship Id="rId5" Type="http://schemas.openxmlformats.org/officeDocument/2006/relationships/diagramColors" Target="../diagrams/colors9.xml"/><Relationship Id="rId15" Type="http://schemas.openxmlformats.org/officeDocument/2006/relationships/diagramQuickStyle" Target="../diagrams/quickStyle11.xml"/><Relationship Id="rId23" Type="http://schemas.microsoft.com/office/2007/relationships/diagramDrawing" Target="../diagrams/drawing12.xml"/><Relationship Id="rId10" Type="http://schemas.openxmlformats.org/officeDocument/2006/relationships/diagramQuickStyle" Target="../diagrams/quickStyle10.xml"/><Relationship Id="rId19" Type="http://schemas.openxmlformats.org/officeDocument/2006/relationships/diagramData" Target="../diagrams/data12.xml"/><Relationship Id="rId4" Type="http://schemas.openxmlformats.org/officeDocument/2006/relationships/diagramQuickStyle" Target="../diagrams/quickStyle9.xml"/><Relationship Id="rId9" Type="http://schemas.openxmlformats.org/officeDocument/2006/relationships/diagramLayout" Target="../diagrams/layout10.xml"/><Relationship Id="rId14" Type="http://schemas.openxmlformats.org/officeDocument/2006/relationships/diagramLayout" Target="../diagrams/layout11.xml"/><Relationship Id="rId22" Type="http://schemas.openxmlformats.org/officeDocument/2006/relationships/diagramColors" Target="../diagrams/colors1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4.xml"/><Relationship Id="rId13" Type="http://schemas.openxmlformats.org/officeDocument/2006/relationships/diagramLayout" Target="../diagrams/layout15.xml"/><Relationship Id="rId18" Type="http://schemas.openxmlformats.org/officeDocument/2006/relationships/image" Target="../media/image31.png"/><Relationship Id="rId3" Type="http://schemas.openxmlformats.org/officeDocument/2006/relationships/diagramLayout" Target="../diagrams/layout13.xml"/><Relationship Id="rId7" Type="http://schemas.openxmlformats.org/officeDocument/2006/relationships/diagramData" Target="../diagrams/data14.xml"/><Relationship Id="rId12" Type="http://schemas.openxmlformats.org/officeDocument/2006/relationships/diagramData" Target="../diagrams/data15.xml"/><Relationship Id="rId17" Type="http://schemas.openxmlformats.org/officeDocument/2006/relationships/image" Target="../media/image30.png"/><Relationship Id="rId2" Type="http://schemas.openxmlformats.org/officeDocument/2006/relationships/diagramData" Target="../diagrams/data13.xml"/><Relationship Id="rId16" Type="http://schemas.microsoft.com/office/2007/relationships/diagramDrawing" Target="../diagrams/drawing15.xml"/><Relationship Id="rId20" Type="http://schemas.openxmlformats.org/officeDocument/2006/relationships/image" Target="../media/image26.png"/><Relationship Id="rId1" Type="http://schemas.openxmlformats.org/officeDocument/2006/relationships/slideLayout" Target="../slideLayouts/slideLayout7.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5" Type="http://schemas.openxmlformats.org/officeDocument/2006/relationships/diagramColors" Target="../diagrams/colors15.xml"/><Relationship Id="rId10" Type="http://schemas.openxmlformats.org/officeDocument/2006/relationships/diagramColors" Target="../diagrams/colors14.xml"/><Relationship Id="rId19" Type="http://schemas.openxmlformats.org/officeDocument/2006/relationships/image" Target="../media/image32.png"/><Relationship Id="rId4" Type="http://schemas.openxmlformats.org/officeDocument/2006/relationships/diagramQuickStyle" Target="../diagrams/quickStyle13.xml"/><Relationship Id="rId9" Type="http://schemas.openxmlformats.org/officeDocument/2006/relationships/diagramQuickStyle" Target="../diagrams/quickStyle14.xml"/><Relationship Id="rId14" Type="http://schemas.openxmlformats.org/officeDocument/2006/relationships/diagramQuickStyle" Target="../diagrams/quickStyle15.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Layout" Target="../diagrams/layout16.xml"/><Relationship Id="rId7" Type="http://schemas.openxmlformats.org/officeDocument/2006/relationships/image" Target="../media/image33.jpeg"/><Relationship Id="rId2" Type="http://schemas.openxmlformats.org/officeDocument/2006/relationships/diagramData" Target="../diagrams/data16.xml"/><Relationship Id="rId1" Type="http://schemas.openxmlformats.org/officeDocument/2006/relationships/slideLayout" Target="../slideLayouts/slideLayout15.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9.xml"/><Relationship Id="rId13" Type="http://schemas.openxmlformats.org/officeDocument/2006/relationships/image" Target="../media/image37.png"/><Relationship Id="rId3" Type="http://schemas.openxmlformats.org/officeDocument/2006/relationships/diagramData" Target="../diagrams/data18.xml"/><Relationship Id="rId7" Type="http://schemas.microsoft.com/office/2007/relationships/diagramDrawing" Target="../diagrams/drawing18.xml"/><Relationship Id="rId12" Type="http://schemas.microsoft.com/office/2007/relationships/diagramDrawing" Target="../diagrams/drawing19.xml"/><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diagramColors" Target="../diagrams/colors18.xml"/><Relationship Id="rId11" Type="http://schemas.openxmlformats.org/officeDocument/2006/relationships/diagramColors" Target="../diagrams/colors19.xml"/><Relationship Id="rId5" Type="http://schemas.openxmlformats.org/officeDocument/2006/relationships/diagramQuickStyle" Target="../diagrams/quickStyle18.xml"/><Relationship Id="rId15" Type="http://schemas.openxmlformats.org/officeDocument/2006/relationships/image" Target="../media/image39.png"/><Relationship Id="rId10" Type="http://schemas.openxmlformats.org/officeDocument/2006/relationships/diagramQuickStyle" Target="../diagrams/quickStyle19.xml"/><Relationship Id="rId4" Type="http://schemas.openxmlformats.org/officeDocument/2006/relationships/diagramLayout" Target="../diagrams/layout18.xml"/><Relationship Id="rId9" Type="http://schemas.openxmlformats.org/officeDocument/2006/relationships/diagramLayout" Target="../diagrams/layout19.xml"/><Relationship Id="rId1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13" Type="http://schemas.microsoft.com/office/2007/relationships/diagramDrawing" Target="../diagrams/drawing21.xml"/><Relationship Id="rId3" Type="http://schemas.openxmlformats.org/officeDocument/2006/relationships/diagramData" Target="../diagrams/data20.xml"/><Relationship Id="rId7" Type="http://schemas.microsoft.com/office/2007/relationships/diagramDrawing" Target="../diagrams/drawing20.xml"/><Relationship Id="rId12" Type="http://schemas.openxmlformats.org/officeDocument/2006/relationships/diagramColors" Target="../diagrams/colors21.xml"/><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diagramColors" Target="../diagrams/colors20.xml"/><Relationship Id="rId11" Type="http://schemas.openxmlformats.org/officeDocument/2006/relationships/diagramQuickStyle" Target="../diagrams/quickStyle21.xml"/><Relationship Id="rId5" Type="http://schemas.openxmlformats.org/officeDocument/2006/relationships/diagramQuickStyle" Target="../diagrams/quickStyle20.xml"/><Relationship Id="rId10" Type="http://schemas.openxmlformats.org/officeDocument/2006/relationships/diagramLayout" Target="../diagrams/layout21.xml"/><Relationship Id="rId4" Type="http://schemas.openxmlformats.org/officeDocument/2006/relationships/diagramLayout" Target="../diagrams/layout20.xml"/><Relationship Id="rId9" Type="http://schemas.openxmlformats.org/officeDocument/2006/relationships/diagramData" Target="../diagrams/data21.xml"/><Relationship Id="rId1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13" Type="http://schemas.microsoft.com/office/2007/relationships/diagramDrawing" Target="../diagrams/drawing23.xml"/><Relationship Id="rId18" Type="http://schemas.microsoft.com/office/2007/relationships/diagramDrawing" Target="../diagrams/drawing24.xml"/><Relationship Id="rId3" Type="http://schemas.openxmlformats.org/officeDocument/2006/relationships/diagramData" Target="../diagrams/data22.xml"/><Relationship Id="rId7" Type="http://schemas.microsoft.com/office/2007/relationships/diagramDrawing" Target="../diagrams/drawing22.xml"/><Relationship Id="rId12" Type="http://schemas.openxmlformats.org/officeDocument/2006/relationships/diagramColors" Target="../diagrams/colors23.xml"/><Relationship Id="rId17" Type="http://schemas.openxmlformats.org/officeDocument/2006/relationships/diagramColors" Target="../diagrams/colors24.xml"/><Relationship Id="rId2" Type="http://schemas.openxmlformats.org/officeDocument/2006/relationships/notesSlide" Target="../notesSlides/notesSlide4.xml"/><Relationship Id="rId16" Type="http://schemas.openxmlformats.org/officeDocument/2006/relationships/diagramQuickStyle" Target="../diagrams/quickStyle24.xml"/><Relationship Id="rId1" Type="http://schemas.openxmlformats.org/officeDocument/2006/relationships/slideLayout" Target="../slideLayouts/slideLayout16.xml"/><Relationship Id="rId6" Type="http://schemas.openxmlformats.org/officeDocument/2006/relationships/diagramColors" Target="../diagrams/colors22.xml"/><Relationship Id="rId11" Type="http://schemas.openxmlformats.org/officeDocument/2006/relationships/diagramQuickStyle" Target="../diagrams/quickStyle23.xml"/><Relationship Id="rId5" Type="http://schemas.openxmlformats.org/officeDocument/2006/relationships/diagramQuickStyle" Target="../diagrams/quickStyle22.xml"/><Relationship Id="rId15" Type="http://schemas.openxmlformats.org/officeDocument/2006/relationships/diagramLayout" Target="../diagrams/layout24.xml"/><Relationship Id="rId10" Type="http://schemas.openxmlformats.org/officeDocument/2006/relationships/diagramLayout" Target="../diagrams/layout23.xml"/><Relationship Id="rId4" Type="http://schemas.openxmlformats.org/officeDocument/2006/relationships/diagramLayout" Target="../diagrams/layout22.xml"/><Relationship Id="rId9" Type="http://schemas.openxmlformats.org/officeDocument/2006/relationships/diagramData" Target="../diagrams/data23.xml"/><Relationship Id="rId14" Type="http://schemas.openxmlformats.org/officeDocument/2006/relationships/diagramData" Target="../diagrams/data24.xml"/></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13" Type="http://schemas.microsoft.com/office/2007/relationships/diagramDrawing" Target="../diagrams/drawing26.xml"/><Relationship Id="rId18" Type="http://schemas.microsoft.com/office/2007/relationships/diagramDrawing" Target="../diagrams/drawing27.xml"/><Relationship Id="rId3" Type="http://schemas.openxmlformats.org/officeDocument/2006/relationships/diagramData" Target="../diagrams/data25.xml"/><Relationship Id="rId7" Type="http://schemas.microsoft.com/office/2007/relationships/diagramDrawing" Target="../diagrams/drawing25.xml"/><Relationship Id="rId12" Type="http://schemas.openxmlformats.org/officeDocument/2006/relationships/diagramColors" Target="../diagrams/colors26.xml"/><Relationship Id="rId17" Type="http://schemas.openxmlformats.org/officeDocument/2006/relationships/diagramColors" Target="../diagrams/colors27.xml"/><Relationship Id="rId2" Type="http://schemas.openxmlformats.org/officeDocument/2006/relationships/image" Target="../media/image41.jpeg"/><Relationship Id="rId16" Type="http://schemas.openxmlformats.org/officeDocument/2006/relationships/diagramQuickStyle" Target="../diagrams/quickStyle27.xml"/><Relationship Id="rId1" Type="http://schemas.openxmlformats.org/officeDocument/2006/relationships/slideLayout" Target="../slideLayouts/slideLayout2.xml"/><Relationship Id="rId6" Type="http://schemas.openxmlformats.org/officeDocument/2006/relationships/diagramColors" Target="../diagrams/colors25.xml"/><Relationship Id="rId11" Type="http://schemas.openxmlformats.org/officeDocument/2006/relationships/diagramQuickStyle" Target="../diagrams/quickStyle26.xml"/><Relationship Id="rId5" Type="http://schemas.openxmlformats.org/officeDocument/2006/relationships/diagramQuickStyle" Target="../diagrams/quickStyle25.xml"/><Relationship Id="rId15" Type="http://schemas.openxmlformats.org/officeDocument/2006/relationships/diagramLayout" Target="../diagrams/layout27.xml"/><Relationship Id="rId10" Type="http://schemas.openxmlformats.org/officeDocument/2006/relationships/diagramLayout" Target="../diagrams/layout26.xml"/><Relationship Id="rId4" Type="http://schemas.openxmlformats.org/officeDocument/2006/relationships/diagramLayout" Target="../diagrams/layout25.xml"/><Relationship Id="rId9" Type="http://schemas.openxmlformats.org/officeDocument/2006/relationships/diagramData" Target="../diagrams/data26.xml"/><Relationship Id="rId14" Type="http://schemas.openxmlformats.org/officeDocument/2006/relationships/diagramData" Target="../diagrams/data2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30.xml"/><Relationship Id="rId13" Type="http://schemas.openxmlformats.org/officeDocument/2006/relationships/diagramData" Target="../diagrams/data31.xml"/><Relationship Id="rId18" Type="http://schemas.openxmlformats.org/officeDocument/2006/relationships/image" Target="../media/image48.png"/><Relationship Id="rId3" Type="http://schemas.openxmlformats.org/officeDocument/2006/relationships/diagramLayout" Target="../diagrams/layout29.xml"/><Relationship Id="rId7" Type="http://schemas.openxmlformats.org/officeDocument/2006/relationships/image" Target="../media/image47.jpeg"/><Relationship Id="rId12" Type="http://schemas.microsoft.com/office/2007/relationships/diagramDrawing" Target="../diagrams/drawing30.xml"/><Relationship Id="rId17" Type="http://schemas.microsoft.com/office/2007/relationships/diagramDrawing" Target="../diagrams/drawing31.xml"/><Relationship Id="rId2" Type="http://schemas.openxmlformats.org/officeDocument/2006/relationships/diagramData" Target="../diagrams/data29.xml"/><Relationship Id="rId16" Type="http://schemas.openxmlformats.org/officeDocument/2006/relationships/diagramColors" Target="../diagrams/colors31.xml"/><Relationship Id="rId1" Type="http://schemas.openxmlformats.org/officeDocument/2006/relationships/slideLayout" Target="../slideLayouts/slideLayout2.xml"/><Relationship Id="rId6" Type="http://schemas.microsoft.com/office/2007/relationships/diagramDrawing" Target="../diagrams/drawing29.xml"/><Relationship Id="rId11" Type="http://schemas.openxmlformats.org/officeDocument/2006/relationships/diagramColors" Target="../diagrams/colors30.xml"/><Relationship Id="rId5" Type="http://schemas.openxmlformats.org/officeDocument/2006/relationships/diagramColors" Target="../diagrams/colors29.xml"/><Relationship Id="rId15" Type="http://schemas.openxmlformats.org/officeDocument/2006/relationships/diagramQuickStyle" Target="../diagrams/quickStyle31.xml"/><Relationship Id="rId10" Type="http://schemas.openxmlformats.org/officeDocument/2006/relationships/diagramQuickStyle" Target="../diagrams/quickStyle30.xml"/><Relationship Id="rId4" Type="http://schemas.openxmlformats.org/officeDocument/2006/relationships/diagramQuickStyle" Target="../diagrams/quickStyle29.xml"/><Relationship Id="rId9" Type="http://schemas.openxmlformats.org/officeDocument/2006/relationships/diagramLayout" Target="../diagrams/layout30.xml"/><Relationship Id="rId14" Type="http://schemas.openxmlformats.org/officeDocument/2006/relationships/diagramLayout" Target="../diagrams/layout31.xml"/></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3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59B868-01B7-40A3-A241-E05968E438D5}"/>
              </a:ext>
            </a:extLst>
          </p:cNvPr>
          <p:cNvSpPr/>
          <p:nvPr/>
        </p:nvSpPr>
        <p:spPr>
          <a:xfrm>
            <a:off x="0" y="629739"/>
            <a:ext cx="12192000" cy="2238375"/>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832A8F9-6229-405A-AE8C-7EA229F4645A}"/>
              </a:ext>
            </a:extLst>
          </p:cNvPr>
          <p:cNvSpPr txBox="1"/>
          <p:nvPr/>
        </p:nvSpPr>
        <p:spPr>
          <a:xfrm>
            <a:off x="7122695" y="733264"/>
            <a:ext cx="4549747" cy="1785104"/>
          </a:xfrm>
          <a:prstGeom prst="rect">
            <a:avLst/>
          </a:prstGeom>
          <a:noFill/>
        </p:spPr>
        <p:txBody>
          <a:bodyPr wrap="square" rtlCol="0">
            <a:spAutoFit/>
          </a:bodyPr>
          <a:lstStyle/>
          <a:p>
            <a:pPr algn="ctr"/>
            <a:r>
              <a:rPr lang="uk-UA" sz="1600" dirty="0">
                <a:solidFill>
                  <a:schemeClr val="bg1"/>
                </a:solidFill>
              </a:rPr>
              <a:t>Міністерство охорони здоров’я України </a:t>
            </a:r>
            <a:endParaRPr lang="uk-UA" sz="1600" dirty="0" smtClean="0">
              <a:solidFill>
                <a:schemeClr val="bg1"/>
              </a:solidFill>
            </a:endParaRPr>
          </a:p>
          <a:p>
            <a:pPr algn="ctr"/>
            <a:r>
              <a:rPr lang="uk-UA" sz="1600" dirty="0" smtClean="0">
                <a:solidFill>
                  <a:schemeClr val="bg1"/>
                </a:solidFill>
              </a:rPr>
              <a:t>Одеський </a:t>
            </a:r>
            <a:r>
              <a:rPr lang="uk-UA" sz="1600" dirty="0">
                <a:solidFill>
                  <a:schemeClr val="bg1"/>
                </a:solidFill>
              </a:rPr>
              <a:t>національний медичний університет</a:t>
            </a:r>
          </a:p>
          <a:p>
            <a:pPr algn="ctr"/>
            <a:r>
              <a:rPr lang="uk-UA" sz="1600" dirty="0">
                <a:solidFill>
                  <a:schemeClr val="bg1"/>
                </a:solidFill>
              </a:rPr>
              <a:t>м</a:t>
            </a:r>
            <a:r>
              <a:rPr lang="uk-UA" sz="1600" dirty="0" smtClean="0">
                <a:solidFill>
                  <a:schemeClr val="bg1"/>
                </a:solidFill>
              </a:rPr>
              <a:t>едико-фармацевтичний </a:t>
            </a:r>
            <a:r>
              <a:rPr lang="uk-UA" sz="1600" dirty="0">
                <a:solidFill>
                  <a:schemeClr val="bg1"/>
                </a:solidFill>
              </a:rPr>
              <a:t>факультет</a:t>
            </a:r>
          </a:p>
          <a:p>
            <a:pPr algn="ctr"/>
            <a:r>
              <a:rPr lang="uk-UA" sz="1600" dirty="0">
                <a:solidFill>
                  <a:schemeClr val="bg1"/>
                </a:solidFill>
              </a:rPr>
              <a:t>Кафедра організації та економіки фармації з післядипломною підготовкою</a:t>
            </a:r>
          </a:p>
          <a:p>
            <a:endParaRPr lang="en-US" altLang="ko-KR" sz="1400" dirty="0">
              <a:solidFill>
                <a:schemeClr val="bg1"/>
              </a:solidFill>
              <a:cs typeface="Arial" pitchFamily="34" charset="0"/>
            </a:endParaRPr>
          </a:p>
        </p:txBody>
      </p:sp>
      <p:sp>
        <p:nvSpPr>
          <p:cNvPr id="10" name="직사각형 5">
            <a:extLst>
              <a:ext uri="{FF2B5EF4-FFF2-40B4-BE49-F238E27FC236}">
                <a16:creationId xmlns:a16="http://schemas.microsoft.com/office/drawing/2014/main" id="{20A2947D-91B5-4666-BBE6-1B1515EBF1E1}"/>
              </a:ext>
            </a:extLst>
          </p:cNvPr>
          <p:cNvSpPr/>
          <p:nvPr/>
        </p:nvSpPr>
        <p:spPr>
          <a:xfrm>
            <a:off x="540204" y="1275306"/>
            <a:ext cx="6691869" cy="720638"/>
          </a:xfrm>
          <a:prstGeom prst="rect">
            <a:avLst/>
          </a:prstGeom>
          <a:noFill/>
        </p:spPr>
        <p:txBody>
          <a:bodyPr lIns="0" anchor="ctr"/>
          <a:lstStyle/>
          <a:p>
            <a:pPr algn="ctr"/>
            <a:r>
              <a:rPr lang="uk-UA" altLang="ko-KR" sz="2800" b="1" dirty="0">
                <a:solidFill>
                  <a:schemeClr val="bg1"/>
                </a:solidFill>
                <a:latin typeface="+mj-lt"/>
              </a:rPr>
              <a:t>Товарознавчий аналіз інструментів і апаратів для проколів, ін'єкцій, трансфузій та відсмоктування</a:t>
            </a:r>
            <a:endParaRPr lang="en-US" altLang="ko-KR" sz="2800" b="1" dirty="0">
              <a:solidFill>
                <a:schemeClr val="bg1"/>
              </a:solidFill>
              <a:latin typeface="+mj-lt"/>
            </a:endParaRPr>
          </a:p>
        </p:txBody>
      </p:sp>
      <p:sp>
        <p:nvSpPr>
          <p:cNvPr id="16" name="TextBox 15">
            <a:extLst>
              <a:ext uri="{FF2B5EF4-FFF2-40B4-BE49-F238E27FC236}">
                <a16:creationId xmlns:a16="http://schemas.microsoft.com/office/drawing/2014/main" id="{61FD0949-6C42-4764-9569-D87FE32B3CC3}"/>
              </a:ext>
            </a:extLst>
          </p:cNvPr>
          <p:cNvSpPr txBox="1"/>
          <p:nvPr/>
        </p:nvSpPr>
        <p:spPr>
          <a:xfrm>
            <a:off x="8839200" y="5644493"/>
            <a:ext cx="2933481" cy="646331"/>
          </a:xfrm>
          <a:prstGeom prst="rect">
            <a:avLst/>
          </a:prstGeom>
          <a:noFill/>
        </p:spPr>
        <p:txBody>
          <a:bodyPr wrap="square" rtlCol="0" anchor="ctr">
            <a:spAutoFit/>
          </a:bodyPr>
          <a:lstStyle/>
          <a:p>
            <a:pPr algn="r"/>
            <a:r>
              <a:rPr lang="uk-UA" altLang="ko-KR" dirty="0" smtClean="0">
                <a:solidFill>
                  <a:srgbClr val="FF0000"/>
                </a:solidFill>
                <a:latin typeface="Times New Roman" panose="02020603050405020304" pitchFamily="18" charset="0"/>
                <a:cs typeface="Times New Roman" panose="02020603050405020304" pitchFamily="18" charset="0"/>
              </a:rPr>
              <a:t>Лекцію розробила старший викладач Степанова Оксана</a:t>
            </a:r>
            <a:endParaRPr lang="ko-KR" alt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5171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8D6579FB-80AA-4EBF-AE14-BA4BC4C2CF12}"/>
              </a:ext>
            </a:extLst>
          </p:cNvPr>
          <p:cNvSpPr txBox="1"/>
          <p:nvPr/>
        </p:nvSpPr>
        <p:spPr>
          <a:xfrm>
            <a:off x="5553376" y="313662"/>
            <a:ext cx="4126333" cy="923330"/>
          </a:xfrm>
          <a:prstGeom prst="rect">
            <a:avLst/>
          </a:prstGeom>
          <a:noFill/>
        </p:spPr>
        <p:txBody>
          <a:bodyPr wrap="square" rtlCol="0" anchor="ctr">
            <a:spAutoFit/>
          </a:bodyPr>
          <a:lstStyle/>
          <a:p>
            <a:r>
              <a:rPr lang="uk-UA" altLang="ko-KR" sz="5400" dirty="0" smtClean="0">
                <a:latin typeface="+mj-lt"/>
                <a:cs typeface="Arial" pitchFamily="34" charset="0"/>
              </a:rPr>
              <a:t>План лекції</a:t>
            </a:r>
            <a:endParaRPr lang="ko-KR" altLang="en-US" sz="5400" dirty="0">
              <a:latin typeface="+mj-lt"/>
              <a:cs typeface="Arial" pitchFamily="34" charset="0"/>
            </a:endParaRPr>
          </a:p>
        </p:txBody>
      </p:sp>
      <p:grpSp>
        <p:nvGrpSpPr>
          <p:cNvPr id="5" name="Group 4">
            <a:extLst>
              <a:ext uri="{FF2B5EF4-FFF2-40B4-BE49-F238E27FC236}">
                <a16:creationId xmlns:a16="http://schemas.microsoft.com/office/drawing/2014/main" id="{AA77FA71-A553-46DD-A86F-C0C7CA9B5FBB}"/>
              </a:ext>
            </a:extLst>
          </p:cNvPr>
          <p:cNvGrpSpPr/>
          <p:nvPr/>
        </p:nvGrpSpPr>
        <p:grpSpPr>
          <a:xfrm>
            <a:off x="6096000" y="3016605"/>
            <a:ext cx="5408024" cy="830997"/>
            <a:chOff x="5680459" y="1351686"/>
            <a:chExt cx="5408024" cy="830997"/>
          </a:xfrm>
        </p:grpSpPr>
        <p:sp>
          <p:nvSpPr>
            <p:cNvPr id="6" name="TextBox 5">
              <a:extLst>
                <a:ext uri="{FF2B5EF4-FFF2-40B4-BE49-F238E27FC236}">
                  <a16:creationId xmlns:a16="http://schemas.microsoft.com/office/drawing/2014/main" id="{859E3291-A1E9-4E9E-BE9B-ECC52C41CF22}"/>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a:solidFill>
                    <a:schemeClr val="accent3"/>
                  </a:solidFill>
                  <a:cs typeface="Arial" pitchFamily="34" charset="0"/>
                </a:rPr>
                <a:t>03</a:t>
              </a:r>
              <a:endParaRPr lang="ko-KR" altLang="en-US" sz="3600" b="1" dirty="0">
                <a:solidFill>
                  <a:schemeClr val="accent3"/>
                </a:solidFill>
                <a:cs typeface="Arial" pitchFamily="34" charset="0"/>
              </a:endParaRPr>
            </a:p>
          </p:txBody>
        </p:sp>
        <p:sp>
          <p:nvSpPr>
            <p:cNvPr id="8" name="TextBox 7">
              <a:extLst>
                <a:ext uri="{FF2B5EF4-FFF2-40B4-BE49-F238E27FC236}">
                  <a16:creationId xmlns:a16="http://schemas.microsoft.com/office/drawing/2014/main" id="{786BDAB2-DF52-4D62-A70D-B8C887721678}"/>
                </a:ext>
              </a:extLst>
            </p:cNvPr>
            <p:cNvSpPr txBox="1"/>
            <p:nvPr/>
          </p:nvSpPr>
          <p:spPr>
            <a:xfrm>
              <a:off x="6444082" y="1351686"/>
              <a:ext cx="4644401" cy="830997"/>
            </a:xfrm>
            <a:prstGeom prst="rect">
              <a:avLst/>
            </a:prstGeom>
            <a:noFill/>
          </p:spPr>
          <p:txBody>
            <a:bodyPr wrap="square" lIns="108000" rIns="108000" rtlCol="0" anchor="ctr">
              <a:spAutoFit/>
            </a:bodyPr>
            <a:lstStyle/>
            <a:p>
              <a:r>
                <a:rPr lang="uk-UA" altLang="ko-KR" sz="2400" b="1" dirty="0" smtClean="0">
                  <a:solidFill>
                    <a:schemeClr val="accent3"/>
                  </a:solidFill>
                  <a:cs typeface="Arial" pitchFamily="34" charset="0"/>
                </a:rPr>
                <a:t>Технічні вимоги до одноразових шприців</a:t>
              </a:r>
              <a:endParaRPr lang="uk-UA" altLang="ko-KR" sz="2400" b="1" dirty="0">
                <a:solidFill>
                  <a:schemeClr val="accent3"/>
                </a:solidFill>
                <a:cs typeface="Arial" pitchFamily="34" charset="0"/>
              </a:endParaRPr>
            </a:p>
          </p:txBody>
        </p:sp>
      </p:grpSp>
      <p:grpSp>
        <p:nvGrpSpPr>
          <p:cNvPr id="9" name="Group 8">
            <a:extLst>
              <a:ext uri="{FF2B5EF4-FFF2-40B4-BE49-F238E27FC236}">
                <a16:creationId xmlns:a16="http://schemas.microsoft.com/office/drawing/2014/main" id="{611758F8-D7A1-414B-BC3F-FF7BB323DDB9}"/>
              </a:ext>
            </a:extLst>
          </p:cNvPr>
          <p:cNvGrpSpPr/>
          <p:nvPr/>
        </p:nvGrpSpPr>
        <p:grpSpPr>
          <a:xfrm>
            <a:off x="6096000" y="1307651"/>
            <a:ext cx="5408024" cy="830997"/>
            <a:chOff x="5680459" y="1351686"/>
            <a:chExt cx="5408024" cy="830997"/>
          </a:xfrm>
        </p:grpSpPr>
        <p:sp>
          <p:nvSpPr>
            <p:cNvPr id="10" name="TextBox 9">
              <a:extLst>
                <a:ext uri="{FF2B5EF4-FFF2-40B4-BE49-F238E27FC236}">
                  <a16:creationId xmlns:a16="http://schemas.microsoft.com/office/drawing/2014/main" id="{3415714C-DE18-45E2-BF5D-08896E106098}"/>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a:solidFill>
                    <a:schemeClr val="accent1"/>
                  </a:solidFill>
                  <a:cs typeface="Arial" pitchFamily="34" charset="0"/>
                </a:rPr>
                <a:t>01</a:t>
              </a:r>
              <a:endParaRPr lang="ko-KR" altLang="en-US" sz="3600" b="1" dirty="0">
                <a:solidFill>
                  <a:schemeClr val="accent1"/>
                </a:solidFill>
                <a:cs typeface="Arial" pitchFamily="34" charset="0"/>
              </a:endParaRPr>
            </a:p>
          </p:txBody>
        </p:sp>
        <p:sp>
          <p:nvSpPr>
            <p:cNvPr id="12" name="TextBox 11">
              <a:extLst>
                <a:ext uri="{FF2B5EF4-FFF2-40B4-BE49-F238E27FC236}">
                  <a16:creationId xmlns:a16="http://schemas.microsoft.com/office/drawing/2014/main" id="{BB1830EB-B8A2-408E-97B6-4BBE0EC9D1FC}"/>
                </a:ext>
              </a:extLst>
            </p:cNvPr>
            <p:cNvSpPr txBox="1"/>
            <p:nvPr/>
          </p:nvSpPr>
          <p:spPr>
            <a:xfrm>
              <a:off x="6444082" y="1351686"/>
              <a:ext cx="4644401" cy="830997"/>
            </a:xfrm>
            <a:prstGeom prst="rect">
              <a:avLst/>
            </a:prstGeom>
            <a:noFill/>
          </p:spPr>
          <p:txBody>
            <a:bodyPr wrap="square" lIns="108000" rIns="108000" rtlCol="0" anchor="ctr">
              <a:spAutoFit/>
            </a:bodyPr>
            <a:lstStyle/>
            <a:p>
              <a:r>
                <a:rPr lang="uk-UA" altLang="ko-KR" sz="2400" b="1" dirty="0">
                  <a:solidFill>
                    <a:schemeClr val="accent1"/>
                  </a:solidFill>
                  <a:cs typeface="Arial" pitchFamily="34" charset="0"/>
                </a:rPr>
                <a:t>Інструменти для ін'єкцій, інфузій та </a:t>
              </a:r>
              <a:r>
                <a:rPr lang="uk-UA" altLang="ko-KR" sz="2400" b="1" dirty="0" smtClean="0">
                  <a:solidFill>
                    <a:schemeClr val="accent1"/>
                  </a:solidFill>
                  <a:cs typeface="Arial" pitchFamily="34" charset="0"/>
                </a:rPr>
                <a:t>переливання</a:t>
              </a:r>
              <a:endParaRPr lang="uk-UA" altLang="ko-KR" sz="2400" b="1" dirty="0">
                <a:solidFill>
                  <a:schemeClr val="accent1"/>
                </a:solidFill>
                <a:cs typeface="Arial" pitchFamily="34" charset="0"/>
              </a:endParaRPr>
            </a:p>
          </p:txBody>
        </p:sp>
      </p:grpSp>
      <p:grpSp>
        <p:nvGrpSpPr>
          <p:cNvPr id="13" name="Group 12">
            <a:extLst>
              <a:ext uri="{FF2B5EF4-FFF2-40B4-BE49-F238E27FC236}">
                <a16:creationId xmlns:a16="http://schemas.microsoft.com/office/drawing/2014/main" id="{7926A1B0-27DB-43EC-B869-E46874B016B5}"/>
              </a:ext>
            </a:extLst>
          </p:cNvPr>
          <p:cNvGrpSpPr/>
          <p:nvPr/>
        </p:nvGrpSpPr>
        <p:grpSpPr>
          <a:xfrm>
            <a:off x="6096000" y="2174854"/>
            <a:ext cx="5408024" cy="985545"/>
            <a:chOff x="5680459" y="1351686"/>
            <a:chExt cx="5408024" cy="985545"/>
          </a:xfrm>
        </p:grpSpPr>
        <p:sp>
          <p:nvSpPr>
            <p:cNvPr id="14" name="TextBox 13">
              <a:extLst>
                <a:ext uri="{FF2B5EF4-FFF2-40B4-BE49-F238E27FC236}">
                  <a16:creationId xmlns:a16="http://schemas.microsoft.com/office/drawing/2014/main" id="{169593D9-0021-47DD-AA85-B7F840C49A8C}"/>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a:solidFill>
                    <a:schemeClr val="accent2"/>
                  </a:solidFill>
                  <a:cs typeface="Arial" pitchFamily="34" charset="0"/>
                </a:rPr>
                <a:t>02</a:t>
              </a:r>
              <a:endParaRPr lang="ko-KR" altLang="en-US" sz="3600" b="1" dirty="0">
                <a:solidFill>
                  <a:schemeClr val="accent2"/>
                </a:solidFill>
                <a:cs typeface="Arial" pitchFamily="34" charset="0"/>
              </a:endParaRPr>
            </a:p>
          </p:txBody>
        </p:sp>
        <p:sp>
          <p:nvSpPr>
            <p:cNvPr id="15" name="TextBox 14">
              <a:extLst>
                <a:ext uri="{FF2B5EF4-FFF2-40B4-BE49-F238E27FC236}">
                  <a16:creationId xmlns:a16="http://schemas.microsoft.com/office/drawing/2014/main" id="{29A17B72-06D8-42EA-AAE9-8030B14E204C}"/>
                </a:ext>
              </a:extLst>
            </p:cNvPr>
            <p:cNvSpPr txBox="1"/>
            <p:nvPr/>
          </p:nvSpPr>
          <p:spPr>
            <a:xfrm>
              <a:off x="5967846" y="2002075"/>
              <a:ext cx="4644400" cy="335156"/>
            </a:xfrm>
            <a:prstGeom prst="rect">
              <a:avLst/>
            </a:prstGeom>
            <a:noFill/>
          </p:spPr>
          <p:txBody>
            <a:bodyPr wrap="square" rtlCol="0">
              <a:spAutoFit/>
            </a:bodyPr>
            <a:lstStyle/>
            <a:p>
              <a:pPr marL="171450" indent="-171450">
                <a:lnSpc>
                  <a:spcPct val="150000"/>
                </a:lnSpc>
                <a:buFont typeface="Wingdings" panose="05000000000000000000" pitchFamily="2" charset="2"/>
                <a:buChar char="Ø"/>
              </a:pPr>
              <a:endParaRPr lang="en-US" altLang="ko-KR" sz="1200" dirty="0">
                <a:solidFill>
                  <a:schemeClr val="tx1">
                    <a:lumMod val="85000"/>
                    <a:lumOff val="15000"/>
                  </a:schemeClr>
                </a:solidFill>
                <a:cs typeface="Arial" pitchFamily="34" charset="0"/>
              </a:endParaRPr>
            </a:p>
          </p:txBody>
        </p:sp>
        <p:sp>
          <p:nvSpPr>
            <p:cNvPr id="16" name="TextBox 15">
              <a:extLst>
                <a:ext uri="{FF2B5EF4-FFF2-40B4-BE49-F238E27FC236}">
                  <a16:creationId xmlns:a16="http://schemas.microsoft.com/office/drawing/2014/main" id="{95C4E7E5-DC73-45CD-9848-231AC52E88B9}"/>
                </a:ext>
              </a:extLst>
            </p:cNvPr>
            <p:cNvSpPr txBox="1"/>
            <p:nvPr/>
          </p:nvSpPr>
          <p:spPr>
            <a:xfrm>
              <a:off x="6444082" y="1351686"/>
              <a:ext cx="4644401" cy="830997"/>
            </a:xfrm>
            <a:prstGeom prst="rect">
              <a:avLst/>
            </a:prstGeom>
            <a:noFill/>
          </p:spPr>
          <p:txBody>
            <a:bodyPr wrap="square" lIns="108000" rIns="108000" rtlCol="0" anchor="ctr">
              <a:spAutoFit/>
            </a:bodyPr>
            <a:lstStyle/>
            <a:p>
              <a:r>
                <a:rPr lang="uk-UA" altLang="ko-KR" sz="2400" b="1" dirty="0">
                  <a:solidFill>
                    <a:schemeClr val="accent1"/>
                  </a:solidFill>
                  <a:cs typeface="Arial" pitchFamily="34" charset="0"/>
                </a:rPr>
                <a:t>Класифікація одноразових шприців</a:t>
              </a:r>
            </a:p>
          </p:txBody>
        </p:sp>
      </p:grpSp>
      <p:grpSp>
        <p:nvGrpSpPr>
          <p:cNvPr id="17" name="Group 16">
            <a:extLst>
              <a:ext uri="{FF2B5EF4-FFF2-40B4-BE49-F238E27FC236}">
                <a16:creationId xmlns:a16="http://schemas.microsoft.com/office/drawing/2014/main" id="{65D458BF-21E6-4D1A-BB7A-EF26B2CD5080}"/>
              </a:ext>
            </a:extLst>
          </p:cNvPr>
          <p:cNvGrpSpPr/>
          <p:nvPr/>
        </p:nvGrpSpPr>
        <p:grpSpPr>
          <a:xfrm>
            <a:off x="6096000" y="3955953"/>
            <a:ext cx="5408024" cy="707886"/>
            <a:chOff x="5680459" y="1413241"/>
            <a:chExt cx="5408024" cy="707886"/>
          </a:xfrm>
        </p:grpSpPr>
        <p:sp>
          <p:nvSpPr>
            <p:cNvPr id="18" name="TextBox 17">
              <a:extLst>
                <a:ext uri="{FF2B5EF4-FFF2-40B4-BE49-F238E27FC236}">
                  <a16:creationId xmlns:a16="http://schemas.microsoft.com/office/drawing/2014/main" id="{DBC9CE09-24A9-4B9D-B160-8DB99C87F756}"/>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a:solidFill>
                    <a:schemeClr val="accent4"/>
                  </a:solidFill>
                  <a:cs typeface="Arial" pitchFamily="34" charset="0"/>
                </a:rPr>
                <a:t>04</a:t>
              </a:r>
              <a:endParaRPr lang="ko-KR" altLang="en-US" sz="3600" b="1" dirty="0">
                <a:solidFill>
                  <a:schemeClr val="accent4"/>
                </a:solidFill>
                <a:cs typeface="Arial" pitchFamily="34" charset="0"/>
              </a:endParaRPr>
            </a:p>
          </p:txBody>
        </p:sp>
        <p:sp>
          <p:nvSpPr>
            <p:cNvPr id="21" name="TextBox 20">
              <a:extLst>
                <a:ext uri="{FF2B5EF4-FFF2-40B4-BE49-F238E27FC236}">
                  <a16:creationId xmlns:a16="http://schemas.microsoft.com/office/drawing/2014/main" id="{18221159-7020-4115-8B7E-7EE20CAA73B3}"/>
                </a:ext>
              </a:extLst>
            </p:cNvPr>
            <p:cNvSpPr txBox="1"/>
            <p:nvPr/>
          </p:nvSpPr>
          <p:spPr>
            <a:xfrm>
              <a:off x="6444082" y="1413241"/>
              <a:ext cx="4644401" cy="707886"/>
            </a:xfrm>
            <a:prstGeom prst="rect">
              <a:avLst/>
            </a:prstGeom>
            <a:noFill/>
          </p:spPr>
          <p:txBody>
            <a:bodyPr wrap="square" lIns="108000" rIns="108000" rtlCol="0" anchor="ctr">
              <a:spAutoFit/>
            </a:bodyPr>
            <a:lstStyle/>
            <a:p>
              <a:r>
                <a:rPr lang="uk-UA" altLang="ko-KR" sz="2000" b="1" dirty="0" smtClean="0">
                  <a:solidFill>
                    <a:srgbClr val="C00000"/>
                  </a:solidFill>
                </a:rPr>
                <a:t>Сучасні шприці одноразового та багаторазового використання</a:t>
              </a:r>
              <a:endParaRPr lang="uk-UA" altLang="ko-KR" sz="2000" b="1" dirty="0">
                <a:solidFill>
                  <a:srgbClr val="C00000"/>
                </a:solidFill>
              </a:endParaRPr>
            </a:p>
          </p:txBody>
        </p:sp>
      </p:grpSp>
      <p:grpSp>
        <p:nvGrpSpPr>
          <p:cNvPr id="22" name="Group 4">
            <a:extLst>
              <a:ext uri="{FF2B5EF4-FFF2-40B4-BE49-F238E27FC236}">
                <a16:creationId xmlns:a16="http://schemas.microsoft.com/office/drawing/2014/main" id="{AA77FA71-A553-46DD-A86F-C0C7CA9B5FBB}"/>
              </a:ext>
            </a:extLst>
          </p:cNvPr>
          <p:cNvGrpSpPr/>
          <p:nvPr/>
        </p:nvGrpSpPr>
        <p:grpSpPr>
          <a:xfrm>
            <a:off x="6169891" y="4797704"/>
            <a:ext cx="5408024" cy="830997"/>
            <a:chOff x="5680459" y="1351686"/>
            <a:chExt cx="5408024" cy="830997"/>
          </a:xfrm>
        </p:grpSpPr>
        <p:sp>
          <p:nvSpPr>
            <p:cNvPr id="23" name="TextBox 22">
              <a:extLst>
                <a:ext uri="{FF2B5EF4-FFF2-40B4-BE49-F238E27FC236}">
                  <a16:creationId xmlns:a16="http://schemas.microsoft.com/office/drawing/2014/main" id="{859E3291-A1E9-4E9E-BE9B-ECC52C41CF22}"/>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a:solidFill>
                    <a:schemeClr val="accent1"/>
                  </a:solidFill>
                  <a:cs typeface="Arial" pitchFamily="34" charset="0"/>
                </a:rPr>
                <a:t>0</a:t>
              </a:r>
              <a:r>
                <a:rPr lang="uk-UA" altLang="ko-KR" sz="3600" b="1" dirty="0">
                  <a:solidFill>
                    <a:schemeClr val="accent1"/>
                  </a:solidFill>
                  <a:cs typeface="Arial" pitchFamily="34" charset="0"/>
                </a:rPr>
                <a:t>5</a:t>
              </a:r>
              <a:endParaRPr lang="ko-KR" altLang="en-US" sz="3600" b="1" dirty="0">
                <a:solidFill>
                  <a:schemeClr val="accent1"/>
                </a:solidFill>
                <a:cs typeface="Arial" pitchFamily="34" charset="0"/>
              </a:endParaRPr>
            </a:p>
          </p:txBody>
        </p:sp>
        <p:sp>
          <p:nvSpPr>
            <p:cNvPr id="24" name="TextBox 23">
              <a:extLst>
                <a:ext uri="{FF2B5EF4-FFF2-40B4-BE49-F238E27FC236}">
                  <a16:creationId xmlns:a16="http://schemas.microsoft.com/office/drawing/2014/main" id="{786BDAB2-DF52-4D62-A70D-B8C887721678}"/>
                </a:ext>
              </a:extLst>
            </p:cNvPr>
            <p:cNvSpPr txBox="1"/>
            <p:nvPr/>
          </p:nvSpPr>
          <p:spPr>
            <a:xfrm>
              <a:off x="6444082" y="1351686"/>
              <a:ext cx="4644401" cy="830997"/>
            </a:xfrm>
            <a:prstGeom prst="rect">
              <a:avLst/>
            </a:prstGeom>
            <a:noFill/>
          </p:spPr>
          <p:txBody>
            <a:bodyPr wrap="square" lIns="108000" rIns="108000" rtlCol="0" anchor="ctr">
              <a:spAutoFit/>
            </a:bodyPr>
            <a:lstStyle/>
            <a:p>
              <a:r>
                <a:rPr lang="uk-UA" sz="2400" b="1" dirty="0">
                  <a:solidFill>
                    <a:schemeClr val="accent1"/>
                  </a:solidFill>
                  <a:cs typeface="Arial" pitchFamily="34" charset="0"/>
                </a:rPr>
                <a:t>Маркування та зберігання одноразових шприців</a:t>
              </a:r>
            </a:p>
          </p:txBody>
        </p:sp>
      </p:grpSp>
      <p:grpSp>
        <p:nvGrpSpPr>
          <p:cNvPr id="29" name="Group 16">
            <a:extLst>
              <a:ext uri="{FF2B5EF4-FFF2-40B4-BE49-F238E27FC236}">
                <a16:creationId xmlns:a16="http://schemas.microsoft.com/office/drawing/2014/main" id="{65D458BF-21E6-4D1A-BB7A-EF26B2CD5080}"/>
              </a:ext>
            </a:extLst>
          </p:cNvPr>
          <p:cNvGrpSpPr/>
          <p:nvPr/>
        </p:nvGrpSpPr>
        <p:grpSpPr>
          <a:xfrm>
            <a:off x="6169891" y="5777955"/>
            <a:ext cx="5408024" cy="830997"/>
            <a:chOff x="5680459" y="1351686"/>
            <a:chExt cx="5408024" cy="830997"/>
          </a:xfrm>
        </p:grpSpPr>
        <p:sp>
          <p:nvSpPr>
            <p:cNvPr id="30" name="TextBox 29">
              <a:extLst>
                <a:ext uri="{FF2B5EF4-FFF2-40B4-BE49-F238E27FC236}">
                  <a16:creationId xmlns:a16="http://schemas.microsoft.com/office/drawing/2014/main" id="{DBC9CE09-24A9-4B9D-B160-8DB99C87F756}"/>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smtClean="0">
                  <a:solidFill>
                    <a:schemeClr val="accent4"/>
                  </a:solidFill>
                  <a:cs typeface="Arial" pitchFamily="34" charset="0"/>
                </a:rPr>
                <a:t>0</a:t>
              </a:r>
              <a:r>
                <a:rPr lang="uk-UA" altLang="ko-KR" sz="3600" b="1" dirty="0" smtClean="0">
                  <a:solidFill>
                    <a:schemeClr val="accent4"/>
                  </a:solidFill>
                  <a:cs typeface="Arial" pitchFamily="34" charset="0"/>
                </a:rPr>
                <a:t>6</a:t>
              </a:r>
              <a:endParaRPr lang="ko-KR" altLang="en-US" sz="3600" b="1" dirty="0">
                <a:solidFill>
                  <a:schemeClr val="accent4"/>
                </a:solidFill>
                <a:cs typeface="Arial" pitchFamily="34" charset="0"/>
              </a:endParaRPr>
            </a:p>
          </p:txBody>
        </p:sp>
        <p:sp>
          <p:nvSpPr>
            <p:cNvPr id="31" name="TextBox 30">
              <a:extLst>
                <a:ext uri="{FF2B5EF4-FFF2-40B4-BE49-F238E27FC236}">
                  <a16:creationId xmlns:a16="http://schemas.microsoft.com/office/drawing/2014/main" id="{18221159-7020-4115-8B7E-7EE20CAA73B3}"/>
                </a:ext>
              </a:extLst>
            </p:cNvPr>
            <p:cNvSpPr txBox="1"/>
            <p:nvPr/>
          </p:nvSpPr>
          <p:spPr>
            <a:xfrm>
              <a:off x="6444082" y="1351686"/>
              <a:ext cx="4644401" cy="830997"/>
            </a:xfrm>
            <a:prstGeom prst="rect">
              <a:avLst/>
            </a:prstGeom>
            <a:noFill/>
          </p:spPr>
          <p:txBody>
            <a:bodyPr wrap="square" lIns="108000" rIns="108000" rtlCol="0" anchor="ctr">
              <a:spAutoFit/>
            </a:bodyPr>
            <a:lstStyle/>
            <a:p>
              <a:r>
                <a:rPr lang="uk-UA" altLang="ko-KR" sz="2400" b="1" dirty="0">
                  <a:solidFill>
                    <a:srgbClr val="C00000"/>
                  </a:solidFill>
                </a:rPr>
                <a:t>Інфузійно-трансфузійні пристрої</a:t>
              </a:r>
            </a:p>
          </p:txBody>
        </p:sp>
      </p:grpSp>
    </p:spTree>
    <p:extLst>
      <p:ext uri="{BB962C8B-B14F-4D97-AF65-F5344CB8AC3E}">
        <p14:creationId xmlns:p14="http://schemas.microsoft.com/office/powerpoint/2010/main" val="18748156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18909" y="2699666"/>
            <a:ext cx="6096000" cy="1754326"/>
          </a:xfrm>
          <a:prstGeom prst="rect">
            <a:avLst/>
          </a:prstGeom>
        </p:spPr>
        <p:txBody>
          <a:bodyPr>
            <a:spAutoFit/>
          </a:bodyPr>
          <a:lstStyle/>
          <a:p>
            <a:r>
              <a:rPr lang="ru-RU" b="1" i="1" dirty="0">
                <a:solidFill>
                  <a:srgbClr val="C00000"/>
                </a:solidFill>
                <a:latin typeface="Times New Roman" panose="02020603050405020304" pitchFamily="18" charset="0"/>
                <a:cs typeface="Times New Roman" panose="02020603050405020304" pitchFamily="18" charset="0"/>
              </a:rPr>
              <a:t>Шприц</a:t>
            </a:r>
            <a:r>
              <a:rPr lang="ru-RU" dirty="0">
                <a:solidFill>
                  <a:srgbClr val="C00000"/>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це ручний поршневий насос, який складається з циліндра з нанесеною на нього шкалою для визначення дози використовуваних лікарських засобів, поршня та наконечника (приєднувального конуса), призначений для ін’єкцій, діагностичних пункцій, відсмоктування патологічного вмісту з порожнин.</a:t>
            </a:r>
            <a:endParaRPr lang="uk-UA"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43346" y="150336"/>
            <a:ext cx="6096000" cy="1477328"/>
          </a:xfrm>
          <a:prstGeom prst="rect">
            <a:avLst/>
          </a:prstGeom>
        </p:spPr>
        <p:txBody>
          <a:bodyPr>
            <a:spAutoFit/>
          </a:bodyPr>
          <a:lstStyle/>
          <a:p>
            <a:r>
              <a:rPr lang="uk-UA" b="1" i="1" dirty="0" smtClean="0">
                <a:solidFill>
                  <a:srgbClr val="C00000"/>
                </a:solidFill>
                <a:latin typeface="Times New Roman" panose="02020603050405020304" pitchFamily="18" charset="0"/>
                <a:cs typeface="Times New Roman" panose="02020603050405020304" pitchFamily="18" charset="0"/>
              </a:rPr>
              <a:t>Інструменти для ін’єкцій, інфузій і трансфузій </a:t>
            </a:r>
            <a:r>
              <a:rPr lang="uk-UA" dirty="0" smtClean="0">
                <a:solidFill>
                  <a:srgbClr val="C00000"/>
                </a:solidFill>
                <a:latin typeface="Times New Roman" panose="02020603050405020304" pitchFamily="18" charset="0"/>
                <a:cs typeface="Times New Roman" panose="02020603050405020304" pitchFamily="18" charset="0"/>
              </a:rPr>
              <a:t>— </a:t>
            </a:r>
            <a:r>
              <a:rPr lang="uk-UA" dirty="0" smtClean="0">
                <a:solidFill>
                  <a:schemeClr val="accent2">
                    <a:lumMod val="75000"/>
                  </a:schemeClr>
                </a:solidFill>
                <a:latin typeface="Times New Roman" panose="02020603050405020304" pitchFamily="18" charset="0"/>
                <a:cs typeface="Times New Roman" panose="02020603050405020304" pitchFamily="18" charset="0"/>
              </a:rPr>
              <a:t>інструменти, призначені для дозованого введення в тканини організму рідких лікарських засобів, відсмоктування ексудатів та інших рідин, а також для промивання порожнин і виведення шматочків тканини.</a:t>
            </a:r>
            <a:endParaRPr lang="uk-UA"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49382" y="5159368"/>
            <a:ext cx="10751128" cy="1477328"/>
          </a:xfrm>
          <a:prstGeom prst="rect">
            <a:avLst/>
          </a:prstGeom>
        </p:spPr>
        <p:txBody>
          <a:bodyPr wrap="square">
            <a:spAutoFit/>
          </a:bodyPr>
          <a:lstStyle/>
          <a:p>
            <a:r>
              <a:rPr lang="uk-UA" i="1" dirty="0">
                <a:solidFill>
                  <a:srgbClr val="C00000"/>
                </a:solidFill>
                <a:latin typeface="Times New Roman" panose="02020603050405020304" pitchFamily="18" charset="0"/>
                <a:cs typeface="Times New Roman" panose="02020603050405020304" pitchFamily="18" charset="0"/>
              </a:rPr>
              <a:t>Інфузійно-трансфузійна терапія (</a:t>
            </a:r>
            <a:r>
              <a:rPr lang="pl-PL" i="1" dirty="0">
                <a:solidFill>
                  <a:srgbClr val="C00000"/>
                </a:solidFill>
                <a:latin typeface="Times New Roman" panose="02020603050405020304" pitchFamily="18" charset="0"/>
                <a:cs typeface="Times New Roman" panose="02020603050405020304" pitchFamily="18" charset="0"/>
              </a:rPr>
              <a:t>infusio — </a:t>
            </a:r>
            <a:r>
              <a:rPr lang="uk-UA" i="1" dirty="0">
                <a:solidFill>
                  <a:srgbClr val="C00000"/>
                </a:solidFill>
                <a:latin typeface="Times New Roman" panose="02020603050405020304" pitchFamily="18" charset="0"/>
                <a:cs typeface="Times New Roman" panose="02020603050405020304" pitchFamily="18" charset="0"/>
              </a:rPr>
              <a:t>вливати,</a:t>
            </a:r>
            <a:r>
              <a:rPr lang="pl-PL" i="1" dirty="0">
                <a:solidFill>
                  <a:srgbClr val="C00000"/>
                </a:solidFill>
                <a:latin typeface="Times New Roman" panose="02020603050405020304" pitchFamily="18" charset="0"/>
                <a:cs typeface="Times New Roman" panose="02020603050405020304" pitchFamily="18" charset="0"/>
              </a:rPr>
              <a:t>transfusio — </a:t>
            </a:r>
            <a:r>
              <a:rPr lang="uk-UA" i="1" dirty="0">
                <a:solidFill>
                  <a:srgbClr val="C00000"/>
                </a:solidFill>
                <a:latin typeface="Times New Roman" panose="02020603050405020304" pitchFamily="18" charset="0"/>
                <a:cs typeface="Times New Roman" panose="02020603050405020304" pitchFamily="18" charset="0"/>
              </a:rPr>
              <a:t>переливати) </a:t>
            </a:r>
            <a:r>
              <a:rPr lang="uk-UA" dirty="0">
                <a:latin typeface="Times New Roman" panose="02020603050405020304" pitchFamily="18" charset="0"/>
                <a:cs typeface="Times New Roman" panose="02020603050405020304" pitchFamily="18" charset="0"/>
              </a:rPr>
              <a:t>— це метод цілеспрямованого впливу на фізіологічні властивості органів і систем (серцево-судинної, дихальної, обміну речовин тощо), на морфологічний, біохімічний, функціональний склад крові й стан позаклітинної рідини та забезпечення механізмів гомеостазу за допомогою вливання або переливання крові, її компонентів, препаратів або різних рідин.</a:t>
            </a:r>
          </a:p>
        </p:txBody>
      </p:sp>
    </p:spTree>
    <p:extLst>
      <p:ext uri="{BB962C8B-B14F-4D97-AF65-F5344CB8AC3E}">
        <p14:creationId xmlns:p14="http://schemas.microsoft.com/office/powerpoint/2010/main" val="976459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4">
            <a:extLst>
              <a:ext uri="{FF2B5EF4-FFF2-40B4-BE49-F238E27FC236}">
                <a16:creationId xmlns:a16="http://schemas.microsoft.com/office/drawing/2014/main" id="{3C892FD0-E19F-481A-81D9-BE72747A30F2}"/>
              </a:ext>
            </a:extLst>
          </p:cNvPr>
          <p:cNvSpPr/>
          <p:nvPr/>
        </p:nvSpPr>
        <p:spPr>
          <a:xfrm>
            <a:off x="8672933" y="4722998"/>
            <a:ext cx="2237167" cy="1190626"/>
          </a:xfrm>
          <a:custGeom>
            <a:avLst/>
            <a:gdLst>
              <a:gd name="connsiteX0" fmla="*/ 156210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562100 w 1619250"/>
              <a:gd name="connsiteY4" fmla="*/ 590550 h 1200150"/>
              <a:gd name="connsiteX0" fmla="*/ 161925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619250 w 1619250"/>
              <a:gd name="connsiteY4" fmla="*/ 590550 h 1200150"/>
              <a:gd name="connsiteX0" fmla="*/ 1609725 w 1619250"/>
              <a:gd name="connsiteY0" fmla="*/ 5429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42925 h 1200150"/>
              <a:gd name="connsiteX0" fmla="*/ 1609725 w 1619250"/>
              <a:gd name="connsiteY0" fmla="*/ 5810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81025 h 1200150"/>
              <a:gd name="connsiteX0" fmla="*/ 1562100 w 1571625"/>
              <a:gd name="connsiteY0" fmla="*/ 581025 h 1238250"/>
              <a:gd name="connsiteX1" fmla="*/ 0 w 1571625"/>
              <a:gd name="connsiteY1" fmla="*/ 1238250 h 1238250"/>
              <a:gd name="connsiteX2" fmla="*/ 28575 w 1571625"/>
              <a:gd name="connsiteY2" fmla="*/ 590550 h 1238250"/>
              <a:gd name="connsiteX3" fmla="*/ 1571625 w 1571625"/>
              <a:gd name="connsiteY3" fmla="*/ 0 h 1238250"/>
              <a:gd name="connsiteX4" fmla="*/ 1562100 w 1571625"/>
              <a:gd name="connsiteY4" fmla="*/ 581025 h 1238250"/>
              <a:gd name="connsiteX0" fmla="*/ 1562100 w 1571625"/>
              <a:gd name="connsiteY0" fmla="*/ 581025 h 1238250"/>
              <a:gd name="connsiteX1" fmla="*/ 0 w 1571625"/>
              <a:gd name="connsiteY1" fmla="*/ 1238250 h 1238250"/>
              <a:gd name="connsiteX2" fmla="*/ 0 w 1571625"/>
              <a:gd name="connsiteY2" fmla="*/ 619125 h 1238250"/>
              <a:gd name="connsiteX3" fmla="*/ 1571625 w 1571625"/>
              <a:gd name="connsiteY3" fmla="*/ 0 h 1238250"/>
              <a:gd name="connsiteX4" fmla="*/ 1562100 w 1571625"/>
              <a:gd name="connsiteY4" fmla="*/ 581025 h 1238250"/>
              <a:gd name="connsiteX0" fmla="*/ 1562100 w 1571625"/>
              <a:gd name="connsiteY0" fmla="*/ 619125 h 1276350"/>
              <a:gd name="connsiteX1" fmla="*/ 0 w 1571625"/>
              <a:gd name="connsiteY1" fmla="*/ 1276350 h 1276350"/>
              <a:gd name="connsiteX2" fmla="*/ 0 w 1571625"/>
              <a:gd name="connsiteY2" fmla="*/ 657225 h 1276350"/>
              <a:gd name="connsiteX3" fmla="*/ 1571625 w 1571625"/>
              <a:gd name="connsiteY3" fmla="*/ 0 h 1276350"/>
              <a:gd name="connsiteX4" fmla="*/ 1562100 w 1571625"/>
              <a:gd name="connsiteY4" fmla="*/ 619125 h 1276350"/>
              <a:gd name="connsiteX0" fmla="*/ 1562100 w 1571625"/>
              <a:gd name="connsiteY0" fmla="*/ 619125 h 1276350"/>
              <a:gd name="connsiteX1" fmla="*/ 0 w 1571625"/>
              <a:gd name="connsiteY1" fmla="*/ 1276350 h 1276350"/>
              <a:gd name="connsiteX2" fmla="*/ 0 w 1571625"/>
              <a:gd name="connsiteY2" fmla="*/ 638175 h 1276350"/>
              <a:gd name="connsiteX3" fmla="*/ 1571625 w 1571625"/>
              <a:gd name="connsiteY3" fmla="*/ 0 h 1276350"/>
              <a:gd name="connsiteX4" fmla="*/ 1562100 w 1571625"/>
              <a:gd name="connsiteY4" fmla="*/ 619125 h 127635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100" h="1190625">
                <a:moveTo>
                  <a:pt x="1562100" y="571500"/>
                </a:moveTo>
                <a:cubicBezTo>
                  <a:pt x="1117600" y="838200"/>
                  <a:pt x="501650" y="952500"/>
                  <a:pt x="0" y="1190625"/>
                </a:cubicBezTo>
                <a:lnTo>
                  <a:pt x="0" y="590550"/>
                </a:lnTo>
                <a:cubicBezTo>
                  <a:pt x="349250" y="393700"/>
                  <a:pt x="1079500" y="130175"/>
                  <a:pt x="1543050" y="0"/>
                </a:cubicBezTo>
                <a:lnTo>
                  <a:pt x="1562100" y="571500"/>
                </a:lnTo>
                <a:close/>
              </a:path>
            </a:pathLst>
          </a:custGeom>
          <a:gradFill>
            <a:gsLst>
              <a:gs pos="0">
                <a:schemeClr val="accent3">
                  <a:lumMod val="40000"/>
                </a:schemeClr>
              </a:gs>
              <a:gs pos="50418">
                <a:schemeClr val="accent3">
                  <a:lumMod val="80000"/>
                </a:schemeClr>
              </a:gs>
              <a:gs pos="100000">
                <a:schemeClr val="accent3">
                  <a:lumMod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 name="Freeform 53">
            <a:extLst>
              <a:ext uri="{FF2B5EF4-FFF2-40B4-BE49-F238E27FC236}">
                <a16:creationId xmlns:a16="http://schemas.microsoft.com/office/drawing/2014/main" id="{83DBFEE3-2A10-477D-B02C-DEF7EB2FA4F8}"/>
              </a:ext>
            </a:extLst>
          </p:cNvPr>
          <p:cNvSpPr/>
          <p:nvPr/>
        </p:nvSpPr>
        <p:spPr>
          <a:xfrm>
            <a:off x="8716893" y="367940"/>
            <a:ext cx="2346298" cy="1304925"/>
          </a:xfrm>
          <a:custGeom>
            <a:avLst/>
            <a:gdLst>
              <a:gd name="connsiteX0" fmla="*/ 156210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562100 w 1619250"/>
              <a:gd name="connsiteY4" fmla="*/ 590550 h 1200150"/>
              <a:gd name="connsiteX0" fmla="*/ 161925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619250 w 1619250"/>
              <a:gd name="connsiteY4" fmla="*/ 590550 h 1200150"/>
              <a:gd name="connsiteX0" fmla="*/ 1609725 w 1619250"/>
              <a:gd name="connsiteY0" fmla="*/ 5429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42925 h 1200150"/>
              <a:gd name="connsiteX0" fmla="*/ 1609725 w 1619250"/>
              <a:gd name="connsiteY0" fmla="*/ 5810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81025 h 1200150"/>
              <a:gd name="connsiteX0" fmla="*/ 1562100 w 1571625"/>
              <a:gd name="connsiteY0" fmla="*/ 581025 h 1238250"/>
              <a:gd name="connsiteX1" fmla="*/ 0 w 1571625"/>
              <a:gd name="connsiteY1" fmla="*/ 1238250 h 1238250"/>
              <a:gd name="connsiteX2" fmla="*/ 28575 w 1571625"/>
              <a:gd name="connsiteY2" fmla="*/ 590550 h 1238250"/>
              <a:gd name="connsiteX3" fmla="*/ 1571625 w 1571625"/>
              <a:gd name="connsiteY3" fmla="*/ 0 h 1238250"/>
              <a:gd name="connsiteX4" fmla="*/ 1562100 w 1571625"/>
              <a:gd name="connsiteY4" fmla="*/ 581025 h 1238250"/>
              <a:gd name="connsiteX0" fmla="*/ 1562100 w 1571625"/>
              <a:gd name="connsiteY0" fmla="*/ 581025 h 1238250"/>
              <a:gd name="connsiteX1" fmla="*/ 0 w 1571625"/>
              <a:gd name="connsiteY1" fmla="*/ 1238250 h 1238250"/>
              <a:gd name="connsiteX2" fmla="*/ 0 w 1571625"/>
              <a:gd name="connsiteY2" fmla="*/ 619125 h 1238250"/>
              <a:gd name="connsiteX3" fmla="*/ 1571625 w 1571625"/>
              <a:gd name="connsiteY3" fmla="*/ 0 h 1238250"/>
              <a:gd name="connsiteX4" fmla="*/ 1562100 w 1571625"/>
              <a:gd name="connsiteY4" fmla="*/ 581025 h 1238250"/>
              <a:gd name="connsiteX0" fmla="*/ 1562100 w 1571625"/>
              <a:gd name="connsiteY0" fmla="*/ 619125 h 1276350"/>
              <a:gd name="connsiteX1" fmla="*/ 0 w 1571625"/>
              <a:gd name="connsiteY1" fmla="*/ 1276350 h 1276350"/>
              <a:gd name="connsiteX2" fmla="*/ 0 w 1571625"/>
              <a:gd name="connsiteY2" fmla="*/ 657225 h 1276350"/>
              <a:gd name="connsiteX3" fmla="*/ 1571625 w 1571625"/>
              <a:gd name="connsiteY3" fmla="*/ 0 h 1276350"/>
              <a:gd name="connsiteX4" fmla="*/ 1562100 w 1571625"/>
              <a:gd name="connsiteY4" fmla="*/ 619125 h 1276350"/>
              <a:gd name="connsiteX0" fmla="*/ 1562100 w 1571625"/>
              <a:gd name="connsiteY0" fmla="*/ 619125 h 1276350"/>
              <a:gd name="connsiteX1" fmla="*/ 0 w 1571625"/>
              <a:gd name="connsiteY1" fmla="*/ 1276350 h 1276350"/>
              <a:gd name="connsiteX2" fmla="*/ 0 w 1571625"/>
              <a:gd name="connsiteY2" fmla="*/ 638175 h 1276350"/>
              <a:gd name="connsiteX3" fmla="*/ 1571625 w 1571625"/>
              <a:gd name="connsiteY3" fmla="*/ 0 h 1276350"/>
              <a:gd name="connsiteX4" fmla="*/ 1562100 w 1571625"/>
              <a:gd name="connsiteY4" fmla="*/ 619125 h 127635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638300"/>
              <a:gd name="connsiteY0" fmla="*/ 685800 h 1304925"/>
              <a:gd name="connsiteX1" fmla="*/ 0 w 1638300"/>
              <a:gd name="connsiteY1" fmla="*/ 1304925 h 1304925"/>
              <a:gd name="connsiteX2" fmla="*/ 0 w 1638300"/>
              <a:gd name="connsiteY2" fmla="*/ 704850 h 1304925"/>
              <a:gd name="connsiteX3" fmla="*/ 1638300 w 1638300"/>
              <a:gd name="connsiteY3" fmla="*/ 0 h 1304925"/>
              <a:gd name="connsiteX4" fmla="*/ 1562100 w 1638300"/>
              <a:gd name="connsiteY4" fmla="*/ 685800 h 1304925"/>
              <a:gd name="connsiteX0" fmla="*/ 1562100 w 1638300"/>
              <a:gd name="connsiteY0" fmla="*/ 685800 h 1304925"/>
              <a:gd name="connsiteX1" fmla="*/ 0 w 1638300"/>
              <a:gd name="connsiteY1" fmla="*/ 1304925 h 1304925"/>
              <a:gd name="connsiteX2" fmla="*/ 0 w 1638300"/>
              <a:gd name="connsiteY2" fmla="*/ 704850 h 1304925"/>
              <a:gd name="connsiteX3" fmla="*/ 1638300 w 1638300"/>
              <a:gd name="connsiteY3" fmla="*/ 0 h 1304925"/>
              <a:gd name="connsiteX4" fmla="*/ 1562100 w 1638300"/>
              <a:gd name="connsiteY4" fmla="*/ 685800 h 1304925"/>
              <a:gd name="connsiteX0" fmla="*/ 1609725 w 1638300"/>
              <a:gd name="connsiteY0" fmla="*/ 66675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666750 h 1304925"/>
              <a:gd name="connsiteX0" fmla="*/ 1609725 w 1638300"/>
              <a:gd name="connsiteY0" fmla="*/ 66675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666750 h 1304925"/>
              <a:gd name="connsiteX0" fmla="*/ 1609725 w 1638300"/>
              <a:gd name="connsiteY0" fmla="*/ 66675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666750 h 1304925"/>
              <a:gd name="connsiteX0" fmla="*/ 1609725 w 1638300"/>
              <a:gd name="connsiteY0" fmla="*/ 72390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723900 h 1304925"/>
              <a:gd name="connsiteX0" fmla="*/ 1609725 w 1638300"/>
              <a:gd name="connsiteY0" fmla="*/ 72390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723900 h 1304925"/>
              <a:gd name="connsiteX0" fmla="*/ 1609725 w 1638300"/>
              <a:gd name="connsiteY0" fmla="*/ 72390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723900 h 1304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0" h="1304925">
                <a:moveTo>
                  <a:pt x="1609725" y="723900"/>
                </a:moveTo>
                <a:cubicBezTo>
                  <a:pt x="1089025" y="990600"/>
                  <a:pt x="539750" y="1095375"/>
                  <a:pt x="0" y="1304925"/>
                </a:cubicBezTo>
                <a:lnTo>
                  <a:pt x="0" y="704850"/>
                </a:lnTo>
                <a:cubicBezTo>
                  <a:pt x="349250" y="508000"/>
                  <a:pt x="1498600" y="225425"/>
                  <a:pt x="1638300" y="0"/>
                </a:cubicBezTo>
                <a:cubicBezTo>
                  <a:pt x="1628775" y="222250"/>
                  <a:pt x="1619250" y="406400"/>
                  <a:pt x="1609725" y="723900"/>
                </a:cubicBezTo>
                <a:close/>
              </a:path>
            </a:pathLst>
          </a:custGeom>
          <a:gradFill>
            <a:gsLst>
              <a:gs pos="0">
                <a:schemeClr val="accent3">
                  <a:lumMod val="40000"/>
                </a:schemeClr>
              </a:gs>
              <a:gs pos="50418">
                <a:schemeClr val="accent3">
                  <a:lumMod val="80000"/>
                </a:schemeClr>
              </a:gs>
              <a:gs pos="100000">
                <a:schemeClr val="accent3">
                  <a:lumMod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 name="Freeform 55">
            <a:extLst>
              <a:ext uri="{FF2B5EF4-FFF2-40B4-BE49-F238E27FC236}">
                <a16:creationId xmlns:a16="http://schemas.microsoft.com/office/drawing/2014/main" id="{8E82A3BC-9152-42BB-9415-D6381582C03C}"/>
              </a:ext>
            </a:extLst>
          </p:cNvPr>
          <p:cNvSpPr/>
          <p:nvPr/>
        </p:nvSpPr>
        <p:spPr>
          <a:xfrm>
            <a:off x="8698243" y="3317181"/>
            <a:ext cx="2237167" cy="1190626"/>
          </a:xfrm>
          <a:custGeom>
            <a:avLst/>
            <a:gdLst>
              <a:gd name="connsiteX0" fmla="*/ 156210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562100 w 1619250"/>
              <a:gd name="connsiteY4" fmla="*/ 590550 h 1200150"/>
              <a:gd name="connsiteX0" fmla="*/ 161925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619250 w 1619250"/>
              <a:gd name="connsiteY4" fmla="*/ 590550 h 1200150"/>
              <a:gd name="connsiteX0" fmla="*/ 1609725 w 1619250"/>
              <a:gd name="connsiteY0" fmla="*/ 5429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42925 h 1200150"/>
              <a:gd name="connsiteX0" fmla="*/ 1609725 w 1619250"/>
              <a:gd name="connsiteY0" fmla="*/ 5810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81025 h 1200150"/>
              <a:gd name="connsiteX0" fmla="*/ 1562100 w 1571625"/>
              <a:gd name="connsiteY0" fmla="*/ 581025 h 1238250"/>
              <a:gd name="connsiteX1" fmla="*/ 0 w 1571625"/>
              <a:gd name="connsiteY1" fmla="*/ 1238250 h 1238250"/>
              <a:gd name="connsiteX2" fmla="*/ 28575 w 1571625"/>
              <a:gd name="connsiteY2" fmla="*/ 590550 h 1238250"/>
              <a:gd name="connsiteX3" fmla="*/ 1571625 w 1571625"/>
              <a:gd name="connsiteY3" fmla="*/ 0 h 1238250"/>
              <a:gd name="connsiteX4" fmla="*/ 1562100 w 1571625"/>
              <a:gd name="connsiteY4" fmla="*/ 581025 h 1238250"/>
              <a:gd name="connsiteX0" fmla="*/ 1562100 w 1571625"/>
              <a:gd name="connsiteY0" fmla="*/ 581025 h 1238250"/>
              <a:gd name="connsiteX1" fmla="*/ 0 w 1571625"/>
              <a:gd name="connsiteY1" fmla="*/ 1238250 h 1238250"/>
              <a:gd name="connsiteX2" fmla="*/ 0 w 1571625"/>
              <a:gd name="connsiteY2" fmla="*/ 619125 h 1238250"/>
              <a:gd name="connsiteX3" fmla="*/ 1571625 w 1571625"/>
              <a:gd name="connsiteY3" fmla="*/ 0 h 1238250"/>
              <a:gd name="connsiteX4" fmla="*/ 1562100 w 1571625"/>
              <a:gd name="connsiteY4" fmla="*/ 581025 h 1238250"/>
              <a:gd name="connsiteX0" fmla="*/ 1562100 w 1571625"/>
              <a:gd name="connsiteY0" fmla="*/ 619125 h 1276350"/>
              <a:gd name="connsiteX1" fmla="*/ 0 w 1571625"/>
              <a:gd name="connsiteY1" fmla="*/ 1276350 h 1276350"/>
              <a:gd name="connsiteX2" fmla="*/ 0 w 1571625"/>
              <a:gd name="connsiteY2" fmla="*/ 657225 h 1276350"/>
              <a:gd name="connsiteX3" fmla="*/ 1571625 w 1571625"/>
              <a:gd name="connsiteY3" fmla="*/ 0 h 1276350"/>
              <a:gd name="connsiteX4" fmla="*/ 1562100 w 1571625"/>
              <a:gd name="connsiteY4" fmla="*/ 619125 h 1276350"/>
              <a:gd name="connsiteX0" fmla="*/ 1562100 w 1571625"/>
              <a:gd name="connsiteY0" fmla="*/ 619125 h 1276350"/>
              <a:gd name="connsiteX1" fmla="*/ 0 w 1571625"/>
              <a:gd name="connsiteY1" fmla="*/ 1276350 h 1276350"/>
              <a:gd name="connsiteX2" fmla="*/ 0 w 1571625"/>
              <a:gd name="connsiteY2" fmla="*/ 638175 h 1276350"/>
              <a:gd name="connsiteX3" fmla="*/ 1571625 w 1571625"/>
              <a:gd name="connsiteY3" fmla="*/ 0 h 1276350"/>
              <a:gd name="connsiteX4" fmla="*/ 1562100 w 1571625"/>
              <a:gd name="connsiteY4" fmla="*/ 619125 h 127635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100" h="1190625">
                <a:moveTo>
                  <a:pt x="1562100" y="571500"/>
                </a:moveTo>
                <a:cubicBezTo>
                  <a:pt x="1117600" y="838200"/>
                  <a:pt x="501650" y="952500"/>
                  <a:pt x="0" y="1190625"/>
                </a:cubicBezTo>
                <a:lnTo>
                  <a:pt x="0" y="590550"/>
                </a:lnTo>
                <a:cubicBezTo>
                  <a:pt x="349250" y="393700"/>
                  <a:pt x="1079500" y="130175"/>
                  <a:pt x="1543050" y="0"/>
                </a:cubicBezTo>
                <a:lnTo>
                  <a:pt x="1562100" y="571500"/>
                </a:lnTo>
                <a:close/>
              </a:path>
            </a:pathLst>
          </a:custGeom>
          <a:gradFill>
            <a:gsLst>
              <a:gs pos="0">
                <a:schemeClr val="accent3">
                  <a:lumMod val="40000"/>
                </a:schemeClr>
              </a:gs>
              <a:gs pos="50418">
                <a:schemeClr val="accent3">
                  <a:lumMod val="80000"/>
                </a:schemeClr>
              </a:gs>
              <a:gs pos="100000">
                <a:schemeClr val="accent3">
                  <a:lumMod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 name="Freeform 56">
            <a:extLst>
              <a:ext uri="{FF2B5EF4-FFF2-40B4-BE49-F238E27FC236}">
                <a16:creationId xmlns:a16="http://schemas.microsoft.com/office/drawing/2014/main" id="{A58E0328-5734-4B54-86D6-BF1370E49921}"/>
              </a:ext>
            </a:extLst>
          </p:cNvPr>
          <p:cNvSpPr/>
          <p:nvPr/>
        </p:nvSpPr>
        <p:spPr>
          <a:xfrm>
            <a:off x="8663753" y="1924454"/>
            <a:ext cx="2237167" cy="1190626"/>
          </a:xfrm>
          <a:custGeom>
            <a:avLst/>
            <a:gdLst>
              <a:gd name="connsiteX0" fmla="*/ 156210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562100 w 1619250"/>
              <a:gd name="connsiteY4" fmla="*/ 590550 h 1200150"/>
              <a:gd name="connsiteX0" fmla="*/ 161925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619250 w 1619250"/>
              <a:gd name="connsiteY4" fmla="*/ 590550 h 1200150"/>
              <a:gd name="connsiteX0" fmla="*/ 1609725 w 1619250"/>
              <a:gd name="connsiteY0" fmla="*/ 5429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42925 h 1200150"/>
              <a:gd name="connsiteX0" fmla="*/ 1609725 w 1619250"/>
              <a:gd name="connsiteY0" fmla="*/ 5810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81025 h 1200150"/>
              <a:gd name="connsiteX0" fmla="*/ 1562100 w 1571625"/>
              <a:gd name="connsiteY0" fmla="*/ 581025 h 1238250"/>
              <a:gd name="connsiteX1" fmla="*/ 0 w 1571625"/>
              <a:gd name="connsiteY1" fmla="*/ 1238250 h 1238250"/>
              <a:gd name="connsiteX2" fmla="*/ 28575 w 1571625"/>
              <a:gd name="connsiteY2" fmla="*/ 590550 h 1238250"/>
              <a:gd name="connsiteX3" fmla="*/ 1571625 w 1571625"/>
              <a:gd name="connsiteY3" fmla="*/ 0 h 1238250"/>
              <a:gd name="connsiteX4" fmla="*/ 1562100 w 1571625"/>
              <a:gd name="connsiteY4" fmla="*/ 581025 h 1238250"/>
              <a:gd name="connsiteX0" fmla="*/ 1562100 w 1571625"/>
              <a:gd name="connsiteY0" fmla="*/ 581025 h 1238250"/>
              <a:gd name="connsiteX1" fmla="*/ 0 w 1571625"/>
              <a:gd name="connsiteY1" fmla="*/ 1238250 h 1238250"/>
              <a:gd name="connsiteX2" fmla="*/ 0 w 1571625"/>
              <a:gd name="connsiteY2" fmla="*/ 619125 h 1238250"/>
              <a:gd name="connsiteX3" fmla="*/ 1571625 w 1571625"/>
              <a:gd name="connsiteY3" fmla="*/ 0 h 1238250"/>
              <a:gd name="connsiteX4" fmla="*/ 1562100 w 1571625"/>
              <a:gd name="connsiteY4" fmla="*/ 581025 h 1238250"/>
              <a:gd name="connsiteX0" fmla="*/ 1562100 w 1571625"/>
              <a:gd name="connsiteY0" fmla="*/ 619125 h 1276350"/>
              <a:gd name="connsiteX1" fmla="*/ 0 w 1571625"/>
              <a:gd name="connsiteY1" fmla="*/ 1276350 h 1276350"/>
              <a:gd name="connsiteX2" fmla="*/ 0 w 1571625"/>
              <a:gd name="connsiteY2" fmla="*/ 657225 h 1276350"/>
              <a:gd name="connsiteX3" fmla="*/ 1571625 w 1571625"/>
              <a:gd name="connsiteY3" fmla="*/ 0 h 1276350"/>
              <a:gd name="connsiteX4" fmla="*/ 1562100 w 1571625"/>
              <a:gd name="connsiteY4" fmla="*/ 619125 h 1276350"/>
              <a:gd name="connsiteX0" fmla="*/ 1562100 w 1571625"/>
              <a:gd name="connsiteY0" fmla="*/ 619125 h 1276350"/>
              <a:gd name="connsiteX1" fmla="*/ 0 w 1571625"/>
              <a:gd name="connsiteY1" fmla="*/ 1276350 h 1276350"/>
              <a:gd name="connsiteX2" fmla="*/ 0 w 1571625"/>
              <a:gd name="connsiteY2" fmla="*/ 638175 h 1276350"/>
              <a:gd name="connsiteX3" fmla="*/ 1571625 w 1571625"/>
              <a:gd name="connsiteY3" fmla="*/ 0 h 1276350"/>
              <a:gd name="connsiteX4" fmla="*/ 1562100 w 1571625"/>
              <a:gd name="connsiteY4" fmla="*/ 619125 h 127635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100" h="1190625">
                <a:moveTo>
                  <a:pt x="1562100" y="571500"/>
                </a:moveTo>
                <a:cubicBezTo>
                  <a:pt x="1117600" y="838200"/>
                  <a:pt x="501650" y="952500"/>
                  <a:pt x="0" y="1190625"/>
                </a:cubicBezTo>
                <a:lnTo>
                  <a:pt x="0" y="590550"/>
                </a:lnTo>
                <a:cubicBezTo>
                  <a:pt x="349250" y="393700"/>
                  <a:pt x="1079500" y="130175"/>
                  <a:pt x="1543050" y="0"/>
                </a:cubicBezTo>
                <a:lnTo>
                  <a:pt x="1562100" y="571500"/>
                </a:lnTo>
                <a:close/>
              </a:path>
            </a:pathLst>
          </a:custGeom>
          <a:gradFill>
            <a:gsLst>
              <a:gs pos="0">
                <a:schemeClr val="accent3">
                  <a:lumMod val="40000"/>
                </a:schemeClr>
              </a:gs>
              <a:gs pos="50418">
                <a:schemeClr val="accent3">
                  <a:lumMod val="80000"/>
                </a:schemeClr>
              </a:gs>
              <a:gs pos="100000">
                <a:schemeClr val="accent3">
                  <a:lumMod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7" name="Group 6">
            <a:extLst>
              <a:ext uri="{FF2B5EF4-FFF2-40B4-BE49-F238E27FC236}">
                <a16:creationId xmlns:a16="http://schemas.microsoft.com/office/drawing/2014/main" id="{85B428D2-6116-43F1-AE27-506DA325CBCF}"/>
              </a:ext>
            </a:extLst>
          </p:cNvPr>
          <p:cNvGrpSpPr/>
          <p:nvPr/>
        </p:nvGrpSpPr>
        <p:grpSpPr>
          <a:xfrm>
            <a:off x="9290010" y="286023"/>
            <a:ext cx="1092149" cy="5958902"/>
            <a:chOff x="6761057" y="322748"/>
            <a:chExt cx="1092149" cy="5958902"/>
          </a:xfrm>
        </p:grpSpPr>
        <p:sp>
          <p:nvSpPr>
            <p:cNvPr id="8" name="Diagonal Stripe 7">
              <a:extLst>
                <a:ext uri="{FF2B5EF4-FFF2-40B4-BE49-F238E27FC236}">
                  <a16:creationId xmlns:a16="http://schemas.microsoft.com/office/drawing/2014/main" id="{4E17FBAA-D0BB-467F-B802-406327C0C985}"/>
                </a:ext>
              </a:extLst>
            </p:cNvPr>
            <p:cNvSpPr/>
            <p:nvPr/>
          </p:nvSpPr>
          <p:spPr>
            <a:xfrm rot="19197366">
              <a:off x="6907223" y="5186633"/>
              <a:ext cx="904974" cy="1095017"/>
            </a:xfrm>
            <a:prstGeom prst="diagStripe">
              <a:avLst>
                <a:gd name="adj" fmla="val 8632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9" name="Rectangle 7">
              <a:extLst>
                <a:ext uri="{FF2B5EF4-FFF2-40B4-BE49-F238E27FC236}">
                  <a16:creationId xmlns:a16="http://schemas.microsoft.com/office/drawing/2014/main" id="{413F260A-63A3-4C7F-B228-E2E596F1A8C7}"/>
                </a:ext>
              </a:extLst>
            </p:cNvPr>
            <p:cNvSpPr/>
            <p:nvPr/>
          </p:nvSpPr>
          <p:spPr>
            <a:xfrm>
              <a:off x="6884441" y="1303750"/>
              <a:ext cx="845381" cy="3468140"/>
            </a:xfrm>
            <a:custGeom>
              <a:avLst/>
              <a:gdLst>
                <a:gd name="connsiteX0" fmla="*/ 0 w 828152"/>
                <a:gd name="connsiteY0" fmla="*/ 0 h 1872208"/>
                <a:gd name="connsiteX1" fmla="*/ 828152 w 828152"/>
                <a:gd name="connsiteY1" fmla="*/ 0 h 1872208"/>
                <a:gd name="connsiteX2" fmla="*/ 828152 w 828152"/>
                <a:gd name="connsiteY2" fmla="*/ 1872208 h 1872208"/>
                <a:gd name="connsiteX3" fmla="*/ 0 w 828152"/>
                <a:gd name="connsiteY3" fmla="*/ 1872208 h 1872208"/>
                <a:gd name="connsiteX4" fmla="*/ 0 w 828152"/>
                <a:gd name="connsiteY4" fmla="*/ 0 h 1872208"/>
                <a:gd name="connsiteX0" fmla="*/ 0 w 828152"/>
                <a:gd name="connsiteY0" fmla="*/ 0 h 1891000"/>
                <a:gd name="connsiteX1" fmla="*/ 828152 w 828152"/>
                <a:gd name="connsiteY1" fmla="*/ 0 h 1891000"/>
                <a:gd name="connsiteX2" fmla="*/ 828152 w 828152"/>
                <a:gd name="connsiteY2" fmla="*/ 1872208 h 1891000"/>
                <a:gd name="connsiteX3" fmla="*/ 0 w 828152"/>
                <a:gd name="connsiteY3" fmla="*/ 1872208 h 1891000"/>
                <a:gd name="connsiteX4" fmla="*/ 0 w 828152"/>
                <a:gd name="connsiteY4" fmla="*/ 0 h 1891000"/>
                <a:gd name="connsiteX0" fmla="*/ 0 w 828152"/>
                <a:gd name="connsiteY0" fmla="*/ 0 h 1907994"/>
                <a:gd name="connsiteX1" fmla="*/ 828152 w 828152"/>
                <a:gd name="connsiteY1" fmla="*/ 0 h 1907994"/>
                <a:gd name="connsiteX2" fmla="*/ 828152 w 828152"/>
                <a:gd name="connsiteY2" fmla="*/ 1872208 h 1907994"/>
                <a:gd name="connsiteX3" fmla="*/ 0 w 828152"/>
                <a:gd name="connsiteY3" fmla="*/ 1872208 h 1907994"/>
                <a:gd name="connsiteX4" fmla="*/ 0 w 828152"/>
                <a:gd name="connsiteY4" fmla="*/ 0 h 1907994"/>
                <a:gd name="connsiteX0" fmla="*/ 0 w 828152"/>
                <a:gd name="connsiteY0" fmla="*/ 0 h 1920103"/>
                <a:gd name="connsiteX1" fmla="*/ 828152 w 828152"/>
                <a:gd name="connsiteY1" fmla="*/ 0 h 1920103"/>
                <a:gd name="connsiteX2" fmla="*/ 828152 w 828152"/>
                <a:gd name="connsiteY2" fmla="*/ 1872208 h 1920103"/>
                <a:gd name="connsiteX3" fmla="*/ 0 w 828152"/>
                <a:gd name="connsiteY3" fmla="*/ 1872208 h 1920103"/>
                <a:gd name="connsiteX4" fmla="*/ 0 w 828152"/>
                <a:gd name="connsiteY4" fmla="*/ 0 h 1920103"/>
                <a:gd name="connsiteX0" fmla="*/ 0 w 828152"/>
                <a:gd name="connsiteY0" fmla="*/ 0 h 1923817"/>
                <a:gd name="connsiteX1" fmla="*/ 828152 w 828152"/>
                <a:gd name="connsiteY1" fmla="*/ 0 h 1923817"/>
                <a:gd name="connsiteX2" fmla="*/ 828152 w 828152"/>
                <a:gd name="connsiteY2" fmla="*/ 1872208 h 1923817"/>
                <a:gd name="connsiteX3" fmla="*/ 0 w 828152"/>
                <a:gd name="connsiteY3" fmla="*/ 1872208 h 1923817"/>
                <a:gd name="connsiteX4" fmla="*/ 0 w 828152"/>
                <a:gd name="connsiteY4" fmla="*/ 0 h 192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152" h="1923817">
                  <a:moveTo>
                    <a:pt x="0" y="0"/>
                  </a:moveTo>
                  <a:lnTo>
                    <a:pt x="828152" y="0"/>
                  </a:lnTo>
                  <a:lnTo>
                    <a:pt x="828152" y="1872208"/>
                  </a:lnTo>
                  <a:cubicBezTo>
                    <a:pt x="499246" y="1935634"/>
                    <a:pt x="328906" y="1946205"/>
                    <a:pt x="0" y="1872208"/>
                  </a:cubicBez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 name="Rounded Rectangle 60">
              <a:extLst>
                <a:ext uri="{FF2B5EF4-FFF2-40B4-BE49-F238E27FC236}">
                  <a16:creationId xmlns:a16="http://schemas.microsoft.com/office/drawing/2014/main" id="{E8AF3E61-9166-4E29-BD29-B0478AF1F04F}"/>
                </a:ext>
              </a:extLst>
            </p:cNvPr>
            <p:cNvSpPr/>
            <p:nvPr/>
          </p:nvSpPr>
          <p:spPr>
            <a:xfrm>
              <a:off x="6852068" y="322748"/>
              <a:ext cx="910125" cy="232345"/>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 name="Rectangle 10">
              <a:extLst>
                <a:ext uri="{FF2B5EF4-FFF2-40B4-BE49-F238E27FC236}">
                  <a16:creationId xmlns:a16="http://schemas.microsoft.com/office/drawing/2014/main" id="{379F187A-D93E-45A3-92B3-EAEACBF2F7E5}"/>
                </a:ext>
              </a:extLst>
            </p:cNvPr>
            <p:cNvSpPr/>
            <p:nvPr/>
          </p:nvSpPr>
          <p:spPr>
            <a:xfrm>
              <a:off x="7030366" y="555093"/>
              <a:ext cx="553530" cy="6193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2" name="Rectangle 11">
              <a:extLst>
                <a:ext uri="{FF2B5EF4-FFF2-40B4-BE49-F238E27FC236}">
                  <a16:creationId xmlns:a16="http://schemas.microsoft.com/office/drawing/2014/main" id="{7747EFDE-6EFF-401D-BD60-2806AA156997}"/>
                </a:ext>
              </a:extLst>
            </p:cNvPr>
            <p:cNvSpPr/>
            <p:nvPr/>
          </p:nvSpPr>
          <p:spPr>
            <a:xfrm>
              <a:off x="7187118" y="4745527"/>
              <a:ext cx="240026" cy="2323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 name="Trapezoid 12">
              <a:extLst>
                <a:ext uri="{FF2B5EF4-FFF2-40B4-BE49-F238E27FC236}">
                  <a16:creationId xmlns:a16="http://schemas.microsoft.com/office/drawing/2014/main" id="{BB774F60-B9A2-4C6C-9E59-970FB87D00A9}"/>
                </a:ext>
              </a:extLst>
            </p:cNvPr>
            <p:cNvSpPr/>
            <p:nvPr/>
          </p:nvSpPr>
          <p:spPr>
            <a:xfrm rot="10800000">
              <a:off x="7187119" y="4960719"/>
              <a:ext cx="240026" cy="290433"/>
            </a:xfrm>
            <a:prstGeom prst="trapezoi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 name="Rounded Rectangle 64">
              <a:extLst>
                <a:ext uri="{FF2B5EF4-FFF2-40B4-BE49-F238E27FC236}">
                  <a16:creationId xmlns:a16="http://schemas.microsoft.com/office/drawing/2014/main" id="{D7F8C51A-A071-4BFD-93A0-2AD81C470722}"/>
                </a:ext>
              </a:extLst>
            </p:cNvPr>
            <p:cNvSpPr/>
            <p:nvPr/>
          </p:nvSpPr>
          <p:spPr>
            <a:xfrm>
              <a:off x="6761057" y="1137720"/>
              <a:ext cx="1092149" cy="174259"/>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 name="Rectangle 20">
              <a:extLst>
                <a:ext uri="{FF2B5EF4-FFF2-40B4-BE49-F238E27FC236}">
                  <a16:creationId xmlns:a16="http://schemas.microsoft.com/office/drawing/2014/main" id="{44100794-DA8A-4475-B70E-8EEEF38FB0BA}"/>
                </a:ext>
              </a:extLst>
            </p:cNvPr>
            <p:cNvSpPr/>
            <p:nvPr/>
          </p:nvSpPr>
          <p:spPr>
            <a:xfrm>
              <a:off x="6988104" y="2780928"/>
              <a:ext cx="638056" cy="1761675"/>
            </a:xfrm>
            <a:custGeom>
              <a:avLst/>
              <a:gdLst>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 name="connsiteX0" fmla="*/ 0 w 669024"/>
                <a:gd name="connsiteY0" fmla="*/ 0 h 1686239"/>
                <a:gd name="connsiteX1" fmla="*/ 669024 w 669024"/>
                <a:gd name="connsiteY1" fmla="*/ 0 h 1686239"/>
                <a:gd name="connsiteX2" fmla="*/ 669024 w 669024"/>
                <a:gd name="connsiteY2" fmla="*/ 1662748 h 1686239"/>
                <a:gd name="connsiteX3" fmla="*/ 0 w 669024"/>
                <a:gd name="connsiteY3" fmla="*/ 1662748 h 1686239"/>
                <a:gd name="connsiteX4" fmla="*/ 0 w 669024"/>
                <a:gd name="connsiteY4" fmla="*/ 0 h 1686239"/>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024" h="1662748">
                  <a:moveTo>
                    <a:pt x="0" y="0"/>
                  </a:moveTo>
                  <a:lnTo>
                    <a:pt x="669024" y="0"/>
                  </a:lnTo>
                  <a:lnTo>
                    <a:pt x="669024" y="1662748"/>
                  </a:lnTo>
                  <a:cubicBezTo>
                    <a:pt x="440730" y="1715603"/>
                    <a:pt x="260007" y="1715603"/>
                    <a:pt x="0" y="1662748"/>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 name="Rectangle 15">
              <a:extLst>
                <a:ext uri="{FF2B5EF4-FFF2-40B4-BE49-F238E27FC236}">
                  <a16:creationId xmlns:a16="http://schemas.microsoft.com/office/drawing/2014/main" id="{B3BEABA3-7A47-4721-9CA1-184A3362C6B4}"/>
                </a:ext>
              </a:extLst>
            </p:cNvPr>
            <p:cNvSpPr/>
            <p:nvPr/>
          </p:nvSpPr>
          <p:spPr>
            <a:xfrm>
              <a:off x="7283130" y="555093"/>
              <a:ext cx="48005" cy="6193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 name="Rectangle 16">
              <a:extLst>
                <a:ext uri="{FF2B5EF4-FFF2-40B4-BE49-F238E27FC236}">
                  <a16:creationId xmlns:a16="http://schemas.microsoft.com/office/drawing/2014/main" id="{C191230A-FB86-4817-BD0D-D4A7BE8CFCCD}"/>
                </a:ext>
              </a:extLst>
            </p:cNvPr>
            <p:cNvSpPr/>
            <p:nvPr/>
          </p:nvSpPr>
          <p:spPr>
            <a:xfrm>
              <a:off x="7301272" y="1392159"/>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 name="Rectangle 17">
              <a:extLst>
                <a:ext uri="{FF2B5EF4-FFF2-40B4-BE49-F238E27FC236}">
                  <a16:creationId xmlns:a16="http://schemas.microsoft.com/office/drawing/2014/main" id="{00F51920-C0DE-4768-A597-4CFEC39A9570}"/>
                </a:ext>
              </a:extLst>
            </p:cNvPr>
            <p:cNvSpPr/>
            <p:nvPr/>
          </p:nvSpPr>
          <p:spPr>
            <a:xfrm>
              <a:off x="7301272" y="3944985"/>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 name="Rectangle 18">
              <a:extLst>
                <a:ext uri="{FF2B5EF4-FFF2-40B4-BE49-F238E27FC236}">
                  <a16:creationId xmlns:a16="http://schemas.microsoft.com/office/drawing/2014/main" id="{8B084B95-017C-41A4-9B43-26C162D2EA45}"/>
                </a:ext>
              </a:extLst>
            </p:cNvPr>
            <p:cNvSpPr/>
            <p:nvPr/>
          </p:nvSpPr>
          <p:spPr>
            <a:xfrm>
              <a:off x="7432909" y="2349469"/>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 name="Rectangle 19">
              <a:extLst>
                <a:ext uri="{FF2B5EF4-FFF2-40B4-BE49-F238E27FC236}">
                  <a16:creationId xmlns:a16="http://schemas.microsoft.com/office/drawing/2014/main" id="{CC5AB993-6D7E-4222-9994-84AD4A63D68C}"/>
                </a:ext>
              </a:extLst>
            </p:cNvPr>
            <p:cNvSpPr/>
            <p:nvPr/>
          </p:nvSpPr>
          <p:spPr>
            <a:xfrm>
              <a:off x="7432909" y="3625882"/>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1" name="Rectangle 20">
              <a:extLst>
                <a:ext uri="{FF2B5EF4-FFF2-40B4-BE49-F238E27FC236}">
                  <a16:creationId xmlns:a16="http://schemas.microsoft.com/office/drawing/2014/main" id="{71856128-158A-4953-9D52-CCC7FC11B545}"/>
                </a:ext>
              </a:extLst>
            </p:cNvPr>
            <p:cNvSpPr/>
            <p:nvPr/>
          </p:nvSpPr>
          <p:spPr>
            <a:xfrm>
              <a:off x="7301272" y="3306779"/>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2" name="Rectangle 21">
              <a:extLst>
                <a:ext uri="{FF2B5EF4-FFF2-40B4-BE49-F238E27FC236}">
                  <a16:creationId xmlns:a16="http://schemas.microsoft.com/office/drawing/2014/main" id="{529D5095-42C9-4507-B103-E99957A26008}"/>
                </a:ext>
              </a:extLst>
            </p:cNvPr>
            <p:cNvSpPr/>
            <p:nvPr/>
          </p:nvSpPr>
          <p:spPr>
            <a:xfrm>
              <a:off x="7432909" y="1711263"/>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 name="Rectangle 22">
              <a:extLst>
                <a:ext uri="{FF2B5EF4-FFF2-40B4-BE49-F238E27FC236}">
                  <a16:creationId xmlns:a16="http://schemas.microsoft.com/office/drawing/2014/main" id="{B115EC85-30EA-476A-A2AB-236D612DD384}"/>
                </a:ext>
              </a:extLst>
            </p:cNvPr>
            <p:cNvSpPr/>
            <p:nvPr/>
          </p:nvSpPr>
          <p:spPr>
            <a:xfrm>
              <a:off x="7301272" y="2030366"/>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 name="Rectangle 23">
              <a:extLst>
                <a:ext uri="{FF2B5EF4-FFF2-40B4-BE49-F238E27FC236}">
                  <a16:creationId xmlns:a16="http://schemas.microsoft.com/office/drawing/2014/main" id="{AC49CFA8-2F09-4683-A6C3-7EC149E6F834}"/>
                </a:ext>
              </a:extLst>
            </p:cNvPr>
            <p:cNvSpPr/>
            <p:nvPr/>
          </p:nvSpPr>
          <p:spPr>
            <a:xfrm>
              <a:off x="7432909" y="4264092"/>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 name="Rectangle 20">
              <a:extLst>
                <a:ext uri="{FF2B5EF4-FFF2-40B4-BE49-F238E27FC236}">
                  <a16:creationId xmlns:a16="http://schemas.microsoft.com/office/drawing/2014/main" id="{B6F6627A-B963-45AB-8800-538C2E8A6525}"/>
                </a:ext>
              </a:extLst>
            </p:cNvPr>
            <p:cNvSpPr/>
            <p:nvPr/>
          </p:nvSpPr>
          <p:spPr>
            <a:xfrm>
              <a:off x="6992309" y="2636912"/>
              <a:ext cx="638056" cy="145041"/>
            </a:xfrm>
            <a:custGeom>
              <a:avLst/>
              <a:gdLst>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 name="connsiteX0" fmla="*/ 0 w 669024"/>
                <a:gd name="connsiteY0" fmla="*/ 0 h 1686239"/>
                <a:gd name="connsiteX1" fmla="*/ 669024 w 669024"/>
                <a:gd name="connsiteY1" fmla="*/ 0 h 1686239"/>
                <a:gd name="connsiteX2" fmla="*/ 669024 w 669024"/>
                <a:gd name="connsiteY2" fmla="*/ 1662748 h 1686239"/>
                <a:gd name="connsiteX3" fmla="*/ 0 w 669024"/>
                <a:gd name="connsiteY3" fmla="*/ 1662748 h 1686239"/>
                <a:gd name="connsiteX4" fmla="*/ 0 w 669024"/>
                <a:gd name="connsiteY4" fmla="*/ 0 h 1686239"/>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024" h="1662748">
                  <a:moveTo>
                    <a:pt x="0" y="0"/>
                  </a:moveTo>
                  <a:lnTo>
                    <a:pt x="669024" y="0"/>
                  </a:lnTo>
                  <a:lnTo>
                    <a:pt x="669024" y="1662748"/>
                  </a:lnTo>
                  <a:cubicBezTo>
                    <a:pt x="440730" y="1715603"/>
                    <a:pt x="260007" y="1715603"/>
                    <a:pt x="0" y="1662748"/>
                  </a:cubicBezTo>
                  <a:lnTo>
                    <a:pt x="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 name="Rectangle 25">
              <a:extLst>
                <a:ext uri="{FF2B5EF4-FFF2-40B4-BE49-F238E27FC236}">
                  <a16:creationId xmlns:a16="http://schemas.microsoft.com/office/drawing/2014/main" id="{A114451D-6B6A-46C1-AF10-34602ACFB9F8}"/>
                </a:ext>
              </a:extLst>
            </p:cNvPr>
            <p:cNvSpPr/>
            <p:nvPr/>
          </p:nvSpPr>
          <p:spPr>
            <a:xfrm>
              <a:off x="7301272" y="2668572"/>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 name="Rectangle 26">
              <a:extLst>
                <a:ext uri="{FF2B5EF4-FFF2-40B4-BE49-F238E27FC236}">
                  <a16:creationId xmlns:a16="http://schemas.microsoft.com/office/drawing/2014/main" id="{D95076C9-D469-4E08-8ED8-07BA3C17FE6E}"/>
                </a:ext>
              </a:extLst>
            </p:cNvPr>
            <p:cNvSpPr/>
            <p:nvPr/>
          </p:nvSpPr>
          <p:spPr>
            <a:xfrm>
              <a:off x="7432909" y="2987676"/>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8" name="Group 27">
            <a:extLst>
              <a:ext uri="{FF2B5EF4-FFF2-40B4-BE49-F238E27FC236}">
                <a16:creationId xmlns:a16="http://schemas.microsoft.com/office/drawing/2014/main" id="{1EC1C79F-84F3-4E16-AE8A-6D5D8FD07839}"/>
              </a:ext>
            </a:extLst>
          </p:cNvPr>
          <p:cNvGrpSpPr/>
          <p:nvPr/>
        </p:nvGrpSpPr>
        <p:grpSpPr>
          <a:xfrm>
            <a:off x="9333118" y="6280604"/>
            <a:ext cx="1097720" cy="385127"/>
            <a:chOff x="1950157" y="5792396"/>
            <a:chExt cx="1387404" cy="444916"/>
          </a:xfrm>
        </p:grpSpPr>
        <p:sp>
          <p:nvSpPr>
            <p:cNvPr id="29" name="Oval 28">
              <a:extLst>
                <a:ext uri="{FF2B5EF4-FFF2-40B4-BE49-F238E27FC236}">
                  <a16:creationId xmlns:a16="http://schemas.microsoft.com/office/drawing/2014/main" id="{93EEA967-185C-443C-8DF6-553CE537A0DB}"/>
                </a:ext>
              </a:extLst>
            </p:cNvPr>
            <p:cNvSpPr/>
            <p:nvPr/>
          </p:nvSpPr>
          <p:spPr>
            <a:xfrm flipV="1">
              <a:off x="1950157" y="5792396"/>
              <a:ext cx="1387404" cy="444916"/>
            </a:xfrm>
            <a:prstGeom prst="ellipse">
              <a:avLst/>
            </a:prstGeom>
            <a:solidFill>
              <a:schemeClr val="tx1">
                <a:alpha val="27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 name="Oval 29">
              <a:extLst>
                <a:ext uri="{FF2B5EF4-FFF2-40B4-BE49-F238E27FC236}">
                  <a16:creationId xmlns:a16="http://schemas.microsoft.com/office/drawing/2014/main" id="{D5F999B4-D2C0-41A0-80BD-907EFFB5DE96}"/>
                </a:ext>
              </a:extLst>
            </p:cNvPr>
            <p:cNvSpPr/>
            <p:nvPr/>
          </p:nvSpPr>
          <p:spPr>
            <a:xfrm flipV="1">
              <a:off x="2069424" y="5830643"/>
              <a:ext cx="1148871" cy="368423"/>
            </a:xfrm>
            <a:prstGeom prst="ellipse">
              <a:avLst/>
            </a:prstGeom>
            <a:solidFill>
              <a:schemeClr val="tx1">
                <a:alpha val="81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31" name="Text Placeholder 13">
            <a:extLst>
              <a:ext uri="{FF2B5EF4-FFF2-40B4-BE49-F238E27FC236}">
                <a16:creationId xmlns:a16="http://schemas.microsoft.com/office/drawing/2014/main" id="{F842F758-13D8-4B42-BBD7-45C6D05E13D9}"/>
              </a:ext>
            </a:extLst>
          </p:cNvPr>
          <p:cNvSpPr txBox="1">
            <a:spLocks/>
          </p:cNvSpPr>
          <p:nvPr/>
        </p:nvSpPr>
        <p:spPr>
          <a:xfrm>
            <a:off x="608483" y="297449"/>
            <a:ext cx="6124826" cy="125991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80000"/>
              </a:lnSpc>
              <a:buNone/>
            </a:pPr>
            <a:r>
              <a:rPr lang="uk-UA" altLang="ko-KR" sz="3600" b="1" dirty="0" smtClean="0">
                <a:solidFill>
                  <a:schemeClr val="tx1">
                    <a:lumMod val="75000"/>
                    <a:lumOff val="25000"/>
                  </a:schemeClr>
                </a:solidFill>
                <a:latin typeface="+mj-lt"/>
              </a:rPr>
              <a:t>Історія </a:t>
            </a:r>
            <a:r>
              <a:rPr lang="uk-UA" altLang="ko-KR" sz="3600" b="1" dirty="0">
                <a:solidFill>
                  <a:schemeClr val="tx1">
                    <a:lumMod val="75000"/>
                    <a:lumOff val="25000"/>
                  </a:schemeClr>
                </a:solidFill>
                <a:latin typeface="+mj-lt"/>
              </a:rPr>
              <a:t>походження і</a:t>
            </a:r>
            <a:r>
              <a:rPr lang="uk-UA" altLang="ko-KR" sz="3600" b="1" dirty="0" smtClean="0">
                <a:solidFill>
                  <a:schemeClr val="tx1">
                    <a:lumMod val="75000"/>
                    <a:lumOff val="25000"/>
                  </a:schemeClr>
                </a:solidFill>
                <a:latin typeface="+mj-lt"/>
              </a:rPr>
              <a:t>нструментів </a:t>
            </a:r>
            <a:r>
              <a:rPr lang="uk-UA" altLang="ko-KR" sz="3600" b="1" dirty="0">
                <a:solidFill>
                  <a:schemeClr val="tx1">
                    <a:lumMod val="75000"/>
                    <a:lumOff val="25000"/>
                  </a:schemeClr>
                </a:solidFill>
                <a:latin typeface="+mj-lt"/>
              </a:rPr>
              <a:t>для </a:t>
            </a:r>
            <a:r>
              <a:rPr lang="uk-UA" altLang="ko-KR" sz="3600" b="1" dirty="0" smtClean="0">
                <a:solidFill>
                  <a:schemeClr val="tx1">
                    <a:lumMod val="75000"/>
                    <a:lumOff val="25000"/>
                  </a:schemeClr>
                </a:solidFill>
                <a:latin typeface="+mj-lt"/>
              </a:rPr>
              <a:t>ін'єкцій</a:t>
            </a:r>
            <a:endParaRPr lang="en-US" altLang="ko-KR" sz="3600" b="1" dirty="0">
              <a:solidFill>
                <a:schemeClr val="tx1">
                  <a:lumMod val="75000"/>
                  <a:lumOff val="25000"/>
                </a:schemeClr>
              </a:solidFill>
              <a:latin typeface="+mj-lt"/>
              <a:cs typeface="Arial" pitchFamily="34" charset="0"/>
            </a:endParaRPr>
          </a:p>
        </p:txBody>
      </p:sp>
      <p:sp>
        <p:nvSpPr>
          <p:cNvPr id="32" name="Parallelogram 31">
            <a:extLst>
              <a:ext uri="{FF2B5EF4-FFF2-40B4-BE49-F238E27FC236}">
                <a16:creationId xmlns:a16="http://schemas.microsoft.com/office/drawing/2014/main" id="{45AB611F-69C1-40FF-9545-373EE2CB15D4}"/>
              </a:ext>
            </a:extLst>
          </p:cNvPr>
          <p:cNvSpPr/>
          <p:nvPr/>
        </p:nvSpPr>
        <p:spPr>
          <a:xfrm rot="5400000">
            <a:off x="9031369" y="3466605"/>
            <a:ext cx="1462530" cy="2307306"/>
          </a:xfrm>
          <a:custGeom>
            <a:avLst/>
            <a:gdLst>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0 w 2160038"/>
              <a:gd name="connsiteY4" fmla="*/ 1598104 h 1598104"/>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196602 w 2160038"/>
              <a:gd name="connsiteY4" fmla="*/ 1593944 h 1598104"/>
              <a:gd name="connsiteX5" fmla="*/ 0 w 2160038"/>
              <a:gd name="connsiteY5" fmla="*/ 1598104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89280"/>
              <a:gd name="connsiteY0" fmla="*/ 1478366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8366 h 1598104"/>
              <a:gd name="connsiteX0" fmla="*/ 0 w 2089280"/>
              <a:gd name="connsiteY0" fmla="*/ 1470201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020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29230"/>
              <a:gd name="connsiteY0" fmla="*/ 1459075 h 1598104"/>
              <a:gd name="connsiteX1" fmla="*/ 1174386 w 2129230"/>
              <a:gd name="connsiteY1" fmla="*/ 0 h 1598104"/>
              <a:gd name="connsiteX2" fmla="*/ 2129230 w 2129230"/>
              <a:gd name="connsiteY2" fmla="*/ 0 h 1598104"/>
              <a:gd name="connsiteX3" fmla="*/ 924036 w 2129230"/>
              <a:gd name="connsiteY3" fmla="*/ 1598104 h 1598104"/>
              <a:gd name="connsiteX4" fmla="*/ 165794 w 2129230"/>
              <a:gd name="connsiteY4" fmla="*/ 1593944 h 1598104"/>
              <a:gd name="connsiteX5" fmla="*/ 1 w 2129230"/>
              <a:gd name="connsiteY5" fmla="*/ 1459075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6 w 2126830"/>
              <a:gd name="connsiteY0" fmla="*/ 1428168 h 1598104"/>
              <a:gd name="connsiteX1" fmla="*/ 1171986 w 2126830"/>
              <a:gd name="connsiteY1" fmla="*/ 0 h 1598104"/>
              <a:gd name="connsiteX2" fmla="*/ 2126830 w 2126830"/>
              <a:gd name="connsiteY2" fmla="*/ 0 h 1598104"/>
              <a:gd name="connsiteX3" fmla="*/ 921636 w 2126830"/>
              <a:gd name="connsiteY3" fmla="*/ 1598104 h 1598104"/>
              <a:gd name="connsiteX4" fmla="*/ 163394 w 2126830"/>
              <a:gd name="connsiteY4" fmla="*/ 1593944 h 1598104"/>
              <a:gd name="connsiteX5" fmla="*/ 176 w 2126830"/>
              <a:gd name="connsiteY5" fmla="*/ 1428168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136 w 2136658"/>
              <a:gd name="connsiteY0" fmla="*/ 1421590 h 1598104"/>
              <a:gd name="connsiteX1" fmla="*/ 1181814 w 2136658"/>
              <a:gd name="connsiteY1" fmla="*/ 0 h 1598104"/>
              <a:gd name="connsiteX2" fmla="*/ 2136658 w 2136658"/>
              <a:gd name="connsiteY2" fmla="*/ 0 h 1598104"/>
              <a:gd name="connsiteX3" fmla="*/ 931464 w 2136658"/>
              <a:gd name="connsiteY3" fmla="*/ 1598104 h 1598104"/>
              <a:gd name="connsiteX4" fmla="*/ 173222 w 2136658"/>
              <a:gd name="connsiteY4" fmla="*/ 1593944 h 1598104"/>
              <a:gd name="connsiteX5" fmla="*/ 136 w 2136658"/>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605886"/>
              <a:gd name="connsiteX1" fmla="*/ 1181678 w 2136522"/>
              <a:gd name="connsiteY1" fmla="*/ 0 h 1605886"/>
              <a:gd name="connsiteX2" fmla="*/ 2136522 w 2136522"/>
              <a:gd name="connsiteY2" fmla="*/ 0 h 1605886"/>
              <a:gd name="connsiteX3" fmla="*/ 931328 w 2136522"/>
              <a:gd name="connsiteY3" fmla="*/ 1598104 h 1605886"/>
              <a:gd name="connsiteX4" fmla="*/ 173086 w 2136522"/>
              <a:gd name="connsiteY4" fmla="*/ 1593944 h 1605886"/>
              <a:gd name="connsiteX5" fmla="*/ 0 w 2136522"/>
              <a:gd name="connsiteY5" fmla="*/ 1421590 h 1605886"/>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624516"/>
              <a:gd name="connsiteX1" fmla="*/ 1181853 w 2136697"/>
              <a:gd name="connsiteY1" fmla="*/ 0 h 1624516"/>
              <a:gd name="connsiteX2" fmla="*/ 2136697 w 2136697"/>
              <a:gd name="connsiteY2" fmla="*/ 0 h 1624516"/>
              <a:gd name="connsiteX3" fmla="*/ 931503 w 2136697"/>
              <a:gd name="connsiteY3" fmla="*/ 1598104 h 1624516"/>
              <a:gd name="connsiteX4" fmla="*/ 173261 w 2136697"/>
              <a:gd name="connsiteY4" fmla="*/ 1593944 h 1624516"/>
              <a:gd name="connsiteX5" fmla="*/ 175 w 2136697"/>
              <a:gd name="connsiteY5" fmla="*/ 1421590 h 1624516"/>
              <a:gd name="connsiteX0" fmla="*/ 175 w 2136697"/>
              <a:gd name="connsiteY0" fmla="*/ 1421590 h 1615756"/>
              <a:gd name="connsiteX1" fmla="*/ 1181853 w 2136697"/>
              <a:gd name="connsiteY1" fmla="*/ 0 h 1615756"/>
              <a:gd name="connsiteX2" fmla="*/ 2136697 w 2136697"/>
              <a:gd name="connsiteY2" fmla="*/ 0 h 1615756"/>
              <a:gd name="connsiteX3" fmla="*/ 931503 w 2136697"/>
              <a:gd name="connsiteY3" fmla="*/ 1598104 h 1615756"/>
              <a:gd name="connsiteX4" fmla="*/ 173261 w 2136697"/>
              <a:gd name="connsiteY4" fmla="*/ 1593944 h 1615756"/>
              <a:gd name="connsiteX5" fmla="*/ 175 w 2136697"/>
              <a:gd name="connsiteY5" fmla="*/ 1421590 h 1615756"/>
              <a:gd name="connsiteX0" fmla="*/ 175 w 2136697"/>
              <a:gd name="connsiteY0" fmla="*/ 1421590 h 1604305"/>
              <a:gd name="connsiteX1" fmla="*/ 1181853 w 2136697"/>
              <a:gd name="connsiteY1" fmla="*/ 0 h 1604305"/>
              <a:gd name="connsiteX2" fmla="*/ 2136697 w 2136697"/>
              <a:gd name="connsiteY2" fmla="*/ 0 h 1604305"/>
              <a:gd name="connsiteX3" fmla="*/ 934795 w 2136697"/>
              <a:gd name="connsiteY3" fmla="*/ 1581660 h 1604305"/>
              <a:gd name="connsiteX4" fmla="*/ 173261 w 2136697"/>
              <a:gd name="connsiteY4" fmla="*/ 1593944 h 1604305"/>
              <a:gd name="connsiteX5" fmla="*/ 175 w 2136697"/>
              <a:gd name="connsiteY5" fmla="*/ 1421590 h 1604305"/>
              <a:gd name="connsiteX0" fmla="*/ 175 w 2136697"/>
              <a:gd name="connsiteY0" fmla="*/ 1421590 h 1608521"/>
              <a:gd name="connsiteX1" fmla="*/ 1181853 w 2136697"/>
              <a:gd name="connsiteY1" fmla="*/ 0 h 1608521"/>
              <a:gd name="connsiteX2" fmla="*/ 2136697 w 2136697"/>
              <a:gd name="connsiteY2" fmla="*/ 0 h 1608521"/>
              <a:gd name="connsiteX3" fmla="*/ 934795 w 2136697"/>
              <a:gd name="connsiteY3" fmla="*/ 1581660 h 1608521"/>
              <a:gd name="connsiteX4" fmla="*/ 173261 w 2136697"/>
              <a:gd name="connsiteY4" fmla="*/ 1593944 h 1608521"/>
              <a:gd name="connsiteX5" fmla="*/ 175 w 2136697"/>
              <a:gd name="connsiteY5" fmla="*/ 1421590 h 1608521"/>
              <a:gd name="connsiteX0" fmla="*/ 175 w 2136697"/>
              <a:gd name="connsiteY0" fmla="*/ 1421590 h 1595941"/>
              <a:gd name="connsiteX1" fmla="*/ 1181853 w 2136697"/>
              <a:gd name="connsiteY1" fmla="*/ 0 h 1595941"/>
              <a:gd name="connsiteX2" fmla="*/ 2136697 w 2136697"/>
              <a:gd name="connsiteY2" fmla="*/ 0 h 1595941"/>
              <a:gd name="connsiteX3" fmla="*/ 951241 w 2136697"/>
              <a:gd name="connsiteY3" fmla="*/ 1555346 h 1595941"/>
              <a:gd name="connsiteX4" fmla="*/ 173261 w 2136697"/>
              <a:gd name="connsiteY4" fmla="*/ 1593944 h 1595941"/>
              <a:gd name="connsiteX5" fmla="*/ 175 w 2136697"/>
              <a:gd name="connsiteY5" fmla="*/ 1421590 h 1595941"/>
              <a:gd name="connsiteX0" fmla="*/ 175 w 2136697"/>
              <a:gd name="connsiteY0" fmla="*/ 1421590 h 1610638"/>
              <a:gd name="connsiteX1" fmla="*/ 1181853 w 2136697"/>
              <a:gd name="connsiteY1" fmla="*/ 0 h 1610638"/>
              <a:gd name="connsiteX2" fmla="*/ 2136697 w 2136697"/>
              <a:gd name="connsiteY2" fmla="*/ 0 h 1610638"/>
              <a:gd name="connsiteX3" fmla="*/ 951241 w 2136697"/>
              <a:gd name="connsiteY3" fmla="*/ 1555346 h 1610638"/>
              <a:gd name="connsiteX4" fmla="*/ 173261 w 2136697"/>
              <a:gd name="connsiteY4" fmla="*/ 1593944 h 1610638"/>
              <a:gd name="connsiteX5" fmla="*/ 175 w 2136697"/>
              <a:gd name="connsiteY5" fmla="*/ 1421590 h 1610638"/>
              <a:gd name="connsiteX0" fmla="*/ 175 w 2136697"/>
              <a:gd name="connsiteY0" fmla="*/ 1421590 h 1616000"/>
              <a:gd name="connsiteX1" fmla="*/ 1181853 w 2136697"/>
              <a:gd name="connsiteY1" fmla="*/ 0 h 1616000"/>
              <a:gd name="connsiteX2" fmla="*/ 2136697 w 2136697"/>
              <a:gd name="connsiteY2" fmla="*/ 0 h 1616000"/>
              <a:gd name="connsiteX3" fmla="*/ 951241 w 2136697"/>
              <a:gd name="connsiteY3" fmla="*/ 1555346 h 1616000"/>
              <a:gd name="connsiteX4" fmla="*/ 173261 w 2136697"/>
              <a:gd name="connsiteY4" fmla="*/ 1593944 h 1616000"/>
              <a:gd name="connsiteX5" fmla="*/ 175 w 2136697"/>
              <a:gd name="connsiteY5" fmla="*/ 1421590 h 1616000"/>
              <a:gd name="connsiteX0" fmla="*/ 175 w 2136697"/>
              <a:gd name="connsiteY0" fmla="*/ 1421590 h 1621935"/>
              <a:gd name="connsiteX1" fmla="*/ 1181853 w 2136697"/>
              <a:gd name="connsiteY1" fmla="*/ 0 h 1621935"/>
              <a:gd name="connsiteX2" fmla="*/ 2136697 w 2136697"/>
              <a:gd name="connsiteY2" fmla="*/ 0 h 1621935"/>
              <a:gd name="connsiteX3" fmla="*/ 951241 w 2136697"/>
              <a:gd name="connsiteY3" fmla="*/ 1555346 h 1621935"/>
              <a:gd name="connsiteX4" fmla="*/ 176550 w 2136697"/>
              <a:gd name="connsiteY4" fmla="*/ 1607103 h 1621935"/>
              <a:gd name="connsiteX5" fmla="*/ 175 w 2136697"/>
              <a:gd name="connsiteY5" fmla="*/ 1421590 h 1621935"/>
              <a:gd name="connsiteX0" fmla="*/ 175 w 2136697"/>
              <a:gd name="connsiteY0" fmla="*/ 1421590 h 1612307"/>
              <a:gd name="connsiteX1" fmla="*/ 1181853 w 2136697"/>
              <a:gd name="connsiteY1" fmla="*/ 0 h 1612307"/>
              <a:gd name="connsiteX2" fmla="*/ 2136697 w 2136697"/>
              <a:gd name="connsiteY2" fmla="*/ 0 h 1612307"/>
              <a:gd name="connsiteX3" fmla="*/ 964398 w 2136697"/>
              <a:gd name="connsiteY3" fmla="*/ 1532321 h 1612307"/>
              <a:gd name="connsiteX4" fmla="*/ 176550 w 2136697"/>
              <a:gd name="connsiteY4" fmla="*/ 1607103 h 1612307"/>
              <a:gd name="connsiteX5" fmla="*/ 175 w 2136697"/>
              <a:gd name="connsiteY5" fmla="*/ 1421590 h 1612307"/>
              <a:gd name="connsiteX0" fmla="*/ 175 w 2136697"/>
              <a:gd name="connsiteY0" fmla="*/ 1421590 h 1620507"/>
              <a:gd name="connsiteX1" fmla="*/ 1181853 w 2136697"/>
              <a:gd name="connsiteY1" fmla="*/ 0 h 1620507"/>
              <a:gd name="connsiteX2" fmla="*/ 2136697 w 2136697"/>
              <a:gd name="connsiteY2" fmla="*/ 0 h 1620507"/>
              <a:gd name="connsiteX3" fmla="*/ 964398 w 2136697"/>
              <a:gd name="connsiteY3" fmla="*/ 1532321 h 1620507"/>
              <a:gd name="connsiteX4" fmla="*/ 176550 w 2136697"/>
              <a:gd name="connsiteY4" fmla="*/ 1607103 h 1620507"/>
              <a:gd name="connsiteX5" fmla="*/ 175 w 2136697"/>
              <a:gd name="connsiteY5" fmla="*/ 1421590 h 1620507"/>
              <a:gd name="connsiteX0" fmla="*/ 175 w 2136697"/>
              <a:gd name="connsiteY0" fmla="*/ 1422384 h 1621301"/>
              <a:gd name="connsiteX1" fmla="*/ 1181853 w 2136697"/>
              <a:gd name="connsiteY1" fmla="*/ 794 h 1621301"/>
              <a:gd name="connsiteX2" fmla="*/ 1893612 w 2136697"/>
              <a:gd name="connsiteY2" fmla="*/ 0 h 1621301"/>
              <a:gd name="connsiteX3" fmla="*/ 2136697 w 2136697"/>
              <a:gd name="connsiteY3" fmla="*/ 794 h 1621301"/>
              <a:gd name="connsiteX4" fmla="*/ 964398 w 2136697"/>
              <a:gd name="connsiteY4" fmla="*/ 1533115 h 1621301"/>
              <a:gd name="connsiteX5" fmla="*/ 176550 w 2136697"/>
              <a:gd name="connsiteY5" fmla="*/ 1607897 h 1621301"/>
              <a:gd name="connsiteX6" fmla="*/ 175 w 2136697"/>
              <a:gd name="connsiteY6" fmla="*/ 1422384 h 1621301"/>
              <a:gd name="connsiteX0" fmla="*/ 175 w 2067623"/>
              <a:gd name="connsiteY0" fmla="*/ 1422384 h 1621301"/>
              <a:gd name="connsiteX1" fmla="*/ 1181853 w 2067623"/>
              <a:gd name="connsiteY1" fmla="*/ 794 h 1621301"/>
              <a:gd name="connsiteX2" fmla="*/ 1893612 w 2067623"/>
              <a:gd name="connsiteY2" fmla="*/ 0 h 1621301"/>
              <a:gd name="connsiteX3" fmla="*/ 2067623 w 2067623"/>
              <a:gd name="connsiteY3" fmla="*/ 115917 h 1621301"/>
              <a:gd name="connsiteX4" fmla="*/ 964398 w 2067623"/>
              <a:gd name="connsiteY4" fmla="*/ 1533115 h 1621301"/>
              <a:gd name="connsiteX5" fmla="*/ 176550 w 2067623"/>
              <a:gd name="connsiteY5" fmla="*/ 1607897 h 1621301"/>
              <a:gd name="connsiteX6" fmla="*/ 175 w 2067623"/>
              <a:gd name="connsiteY6" fmla="*/ 1422384 h 1621301"/>
              <a:gd name="connsiteX0" fmla="*/ 175 w 2073421"/>
              <a:gd name="connsiteY0" fmla="*/ 1422384 h 1621301"/>
              <a:gd name="connsiteX1" fmla="*/ 1181853 w 2073421"/>
              <a:gd name="connsiteY1" fmla="*/ 794 h 1621301"/>
              <a:gd name="connsiteX2" fmla="*/ 1893612 w 2073421"/>
              <a:gd name="connsiteY2" fmla="*/ 0 h 1621301"/>
              <a:gd name="connsiteX3" fmla="*/ 2067623 w 2073421"/>
              <a:gd name="connsiteY3" fmla="*/ 115917 h 1621301"/>
              <a:gd name="connsiteX4" fmla="*/ 964398 w 2073421"/>
              <a:gd name="connsiteY4" fmla="*/ 1533115 h 1621301"/>
              <a:gd name="connsiteX5" fmla="*/ 176550 w 2073421"/>
              <a:gd name="connsiteY5" fmla="*/ 1607897 h 1621301"/>
              <a:gd name="connsiteX6" fmla="*/ 175 w 2073421"/>
              <a:gd name="connsiteY6" fmla="*/ 1422384 h 1621301"/>
              <a:gd name="connsiteX0" fmla="*/ 175 w 2079798"/>
              <a:gd name="connsiteY0" fmla="*/ 1422384 h 1621301"/>
              <a:gd name="connsiteX1" fmla="*/ 1181853 w 2079798"/>
              <a:gd name="connsiteY1" fmla="*/ 794 h 1621301"/>
              <a:gd name="connsiteX2" fmla="*/ 1893612 w 2079798"/>
              <a:gd name="connsiteY2" fmla="*/ 0 h 1621301"/>
              <a:gd name="connsiteX3" fmla="*/ 2074201 w 2079798"/>
              <a:gd name="connsiteY3" fmla="*/ 155388 h 1621301"/>
              <a:gd name="connsiteX4" fmla="*/ 964398 w 2079798"/>
              <a:gd name="connsiteY4" fmla="*/ 1533115 h 1621301"/>
              <a:gd name="connsiteX5" fmla="*/ 176550 w 2079798"/>
              <a:gd name="connsiteY5" fmla="*/ 1607897 h 1621301"/>
              <a:gd name="connsiteX6" fmla="*/ 175 w 2079798"/>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8520"/>
              <a:gd name="connsiteY0" fmla="*/ 1422384 h 1621301"/>
              <a:gd name="connsiteX1" fmla="*/ 1181853 w 2088520"/>
              <a:gd name="connsiteY1" fmla="*/ 794 h 1621301"/>
              <a:gd name="connsiteX2" fmla="*/ 1893612 w 2088520"/>
              <a:gd name="connsiteY2" fmla="*/ 0 h 1621301"/>
              <a:gd name="connsiteX3" fmla="*/ 2074201 w 2088520"/>
              <a:gd name="connsiteY3" fmla="*/ 155388 h 1621301"/>
              <a:gd name="connsiteX4" fmla="*/ 964398 w 2088520"/>
              <a:gd name="connsiteY4" fmla="*/ 1533115 h 1621301"/>
              <a:gd name="connsiteX5" fmla="*/ 176550 w 2088520"/>
              <a:gd name="connsiteY5" fmla="*/ 1607897 h 1621301"/>
              <a:gd name="connsiteX6" fmla="*/ 175 w 2088520"/>
              <a:gd name="connsiteY6" fmla="*/ 1422384 h 1621301"/>
              <a:gd name="connsiteX0" fmla="*/ 175 w 2075561"/>
              <a:gd name="connsiteY0" fmla="*/ 1422384 h 1621301"/>
              <a:gd name="connsiteX1" fmla="*/ 1181853 w 2075561"/>
              <a:gd name="connsiteY1" fmla="*/ 794 h 1621301"/>
              <a:gd name="connsiteX2" fmla="*/ 1893612 w 2075561"/>
              <a:gd name="connsiteY2" fmla="*/ 0 h 1621301"/>
              <a:gd name="connsiteX3" fmla="*/ 2061048 w 2075561"/>
              <a:gd name="connsiteY3" fmla="*/ 145520 h 1621301"/>
              <a:gd name="connsiteX4" fmla="*/ 964398 w 2075561"/>
              <a:gd name="connsiteY4" fmla="*/ 1533115 h 1621301"/>
              <a:gd name="connsiteX5" fmla="*/ 176550 w 2075561"/>
              <a:gd name="connsiteY5" fmla="*/ 1607897 h 1621301"/>
              <a:gd name="connsiteX6" fmla="*/ 175 w 2075561"/>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74539"/>
              <a:gd name="connsiteY0" fmla="*/ 1422384 h 1621301"/>
              <a:gd name="connsiteX1" fmla="*/ 1181853 w 2074539"/>
              <a:gd name="connsiteY1" fmla="*/ 794 h 1621301"/>
              <a:gd name="connsiteX2" fmla="*/ 1893612 w 2074539"/>
              <a:gd name="connsiteY2" fmla="*/ 0 h 1621301"/>
              <a:gd name="connsiteX3" fmla="*/ 2074205 w 2074539"/>
              <a:gd name="connsiteY3" fmla="*/ 214594 h 1621301"/>
              <a:gd name="connsiteX4" fmla="*/ 964398 w 2074539"/>
              <a:gd name="connsiteY4" fmla="*/ 1533115 h 1621301"/>
              <a:gd name="connsiteX5" fmla="*/ 176550 w 2074539"/>
              <a:gd name="connsiteY5" fmla="*/ 1607897 h 1621301"/>
              <a:gd name="connsiteX6" fmla="*/ 175 w 2074539"/>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3822 h 1622739"/>
              <a:gd name="connsiteX1" fmla="*/ 1181853 w 2074205"/>
              <a:gd name="connsiteY1" fmla="*/ 2232 h 1622739"/>
              <a:gd name="connsiteX2" fmla="*/ 1893612 w 2074205"/>
              <a:gd name="connsiteY2" fmla="*/ 1438 h 1622739"/>
              <a:gd name="connsiteX3" fmla="*/ 2074205 w 2074205"/>
              <a:gd name="connsiteY3" fmla="*/ 216032 h 1622739"/>
              <a:gd name="connsiteX4" fmla="*/ 964398 w 2074205"/>
              <a:gd name="connsiteY4" fmla="*/ 1534553 h 1622739"/>
              <a:gd name="connsiteX5" fmla="*/ 176550 w 2074205"/>
              <a:gd name="connsiteY5" fmla="*/ 1609335 h 1622739"/>
              <a:gd name="connsiteX6" fmla="*/ 175 w 2074205"/>
              <a:gd name="connsiteY6" fmla="*/ 1423822 h 1622739"/>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5 w 2074165"/>
              <a:gd name="connsiteY0" fmla="*/ 1424365 h 1623282"/>
              <a:gd name="connsiteX1" fmla="*/ 1181813 w 2074165"/>
              <a:gd name="connsiteY1" fmla="*/ 2775 h 1623282"/>
              <a:gd name="connsiteX2" fmla="*/ 1893572 w 2074165"/>
              <a:gd name="connsiteY2" fmla="*/ 1981 h 1623282"/>
              <a:gd name="connsiteX3" fmla="*/ 2074165 w 2074165"/>
              <a:gd name="connsiteY3" fmla="*/ 216575 h 1623282"/>
              <a:gd name="connsiteX4" fmla="*/ 964358 w 2074165"/>
              <a:gd name="connsiteY4" fmla="*/ 1535096 h 1623282"/>
              <a:gd name="connsiteX5" fmla="*/ 176510 w 2074165"/>
              <a:gd name="connsiteY5" fmla="*/ 1609878 h 1623282"/>
              <a:gd name="connsiteX6" fmla="*/ 135 w 2074165"/>
              <a:gd name="connsiteY6" fmla="*/ 1424365 h 1623282"/>
              <a:gd name="connsiteX0" fmla="*/ 140 w 2074170"/>
              <a:gd name="connsiteY0" fmla="*/ 1424365 h 1623282"/>
              <a:gd name="connsiteX1" fmla="*/ 1181818 w 2074170"/>
              <a:gd name="connsiteY1" fmla="*/ 2775 h 1623282"/>
              <a:gd name="connsiteX2" fmla="*/ 1893577 w 2074170"/>
              <a:gd name="connsiteY2" fmla="*/ 1981 h 1623282"/>
              <a:gd name="connsiteX3" fmla="*/ 2074170 w 2074170"/>
              <a:gd name="connsiteY3" fmla="*/ 216575 h 1623282"/>
              <a:gd name="connsiteX4" fmla="*/ 964363 w 2074170"/>
              <a:gd name="connsiteY4" fmla="*/ 1535096 h 1623282"/>
              <a:gd name="connsiteX5" fmla="*/ 176515 w 2074170"/>
              <a:gd name="connsiteY5" fmla="*/ 1609878 h 1623282"/>
              <a:gd name="connsiteX6" fmla="*/ 140 w 2074170"/>
              <a:gd name="connsiteY6" fmla="*/ 1424365 h 1623282"/>
              <a:gd name="connsiteX0" fmla="*/ 143 w 2074173"/>
              <a:gd name="connsiteY0" fmla="*/ 1424365 h 1623282"/>
              <a:gd name="connsiteX1" fmla="*/ 1181821 w 2074173"/>
              <a:gd name="connsiteY1" fmla="*/ 2775 h 1623282"/>
              <a:gd name="connsiteX2" fmla="*/ 1893580 w 2074173"/>
              <a:gd name="connsiteY2" fmla="*/ 1981 h 1623282"/>
              <a:gd name="connsiteX3" fmla="*/ 2074173 w 2074173"/>
              <a:gd name="connsiteY3" fmla="*/ 216575 h 1623282"/>
              <a:gd name="connsiteX4" fmla="*/ 964366 w 2074173"/>
              <a:gd name="connsiteY4" fmla="*/ 1535096 h 1623282"/>
              <a:gd name="connsiteX5" fmla="*/ 176518 w 2074173"/>
              <a:gd name="connsiteY5" fmla="*/ 1609878 h 1623282"/>
              <a:gd name="connsiteX6" fmla="*/ 143 w 2074173"/>
              <a:gd name="connsiteY6" fmla="*/ 1424365 h 1623282"/>
              <a:gd name="connsiteX0" fmla="*/ 143 w 2074173"/>
              <a:gd name="connsiteY0" fmla="*/ 1424365 h 1630465"/>
              <a:gd name="connsiteX1" fmla="*/ 1181821 w 2074173"/>
              <a:gd name="connsiteY1" fmla="*/ 2775 h 1630465"/>
              <a:gd name="connsiteX2" fmla="*/ 1893580 w 2074173"/>
              <a:gd name="connsiteY2" fmla="*/ 1981 h 1630465"/>
              <a:gd name="connsiteX3" fmla="*/ 2074173 w 2074173"/>
              <a:gd name="connsiteY3" fmla="*/ 216575 h 1630465"/>
              <a:gd name="connsiteX4" fmla="*/ 964366 w 2074173"/>
              <a:gd name="connsiteY4" fmla="*/ 1535096 h 1630465"/>
              <a:gd name="connsiteX5" fmla="*/ 176518 w 2074173"/>
              <a:gd name="connsiteY5" fmla="*/ 1609878 h 1630465"/>
              <a:gd name="connsiteX6" fmla="*/ 143 w 2074173"/>
              <a:gd name="connsiteY6" fmla="*/ 1424365 h 1630465"/>
              <a:gd name="connsiteX0" fmla="*/ 143 w 2074173"/>
              <a:gd name="connsiteY0" fmla="*/ 1424365 h 1676501"/>
              <a:gd name="connsiteX1" fmla="*/ 1181821 w 2074173"/>
              <a:gd name="connsiteY1" fmla="*/ 2775 h 1676501"/>
              <a:gd name="connsiteX2" fmla="*/ 1893580 w 2074173"/>
              <a:gd name="connsiteY2" fmla="*/ 1981 h 1676501"/>
              <a:gd name="connsiteX3" fmla="*/ 2074173 w 2074173"/>
              <a:gd name="connsiteY3" fmla="*/ 216575 h 1676501"/>
              <a:gd name="connsiteX4" fmla="*/ 915028 w 2074173"/>
              <a:gd name="connsiteY4" fmla="*/ 1607459 h 1676501"/>
              <a:gd name="connsiteX5" fmla="*/ 176518 w 2074173"/>
              <a:gd name="connsiteY5" fmla="*/ 1609878 h 1676501"/>
              <a:gd name="connsiteX6" fmla="*/ 143 w 2074173"/>
              <a:gd name="connsiteY6" fmla="*/ 1424365 h 1676501"/>
              <a:gd name="connsiteX0" fmla="*/ 143 w 2074173"/>
              <a:gd name="connsiteY0" fmla="*/ 1424365 h 1612418"/>
              <a:gd name="connsiteX1" fmla="*/ 1181821 w 2074173"/>
              <a:gd name="connsiteY1" fmla="*/ 2775 h 1612418"/>
              <a:gd name="connsiteX2" fmla="*/ 1893580 w 2074173"/>
              <a:gd name="connsiteY2" fmla="*/ 1981 h 1612418"/>
              <a:gd name="connsiteX3" fmla="*/ 2074173 w 2074173"/>
              <a:gd name="connsiteY3" fmla="*/ 216575 h 1612418"/>
              <a:gd name="connsiteX4" fmla="*/ 915028 w 2074173"/>
              <a:gd name="connsiteY4" fmla="*/ 1607459 h 1612418"/>
              <a:gd name="connsiteX5" fmla="*/ 176518 w 2074173"/>
              <a:gd name="connsiteY5" fmla="*/ 1609878 h 1612418"/>
              <a:gd name="connsiteX6" fmla="*/ 143 w 2074173"/>
              <a:gd name="connsiteY6" fmla="*/ 1424365 h 1612418"/>
              <a:gd name="connsiteX0" fmla="*/ 143 w 2074173"/>
              <a:gd name="connsiteY0" fmla="*/ 1424365 h 1609996"/>
              <a:gd name="connsiteX1" fmla="*/ 1181821 w 2074173"/>
              <a:gd name="connsiteY1" fmla="*/ 2775 h 1609996"/>
              <a:gd name="connsiteX2" fmla="*/ 1893580 w 2074173"/>
              <a:gd name="connsiteY2" fmla="*/ 1981 h 1609996"/>
              <a:gd name="connsiteX3" fmla="*/ 2074173 w 2074173"/>
              <a:gd name="connsiteY3" fmla="*/ 216575 h 1609996"/>
              <a:gd name="connsiteX4" fmla="*/ 915028 w 2074173"/>
              <a:gd name="connsiteY4" fmla="*/ 1607459 h 1609996"/>
              <a:gd name="connsiteX5" fmla="*/ 176518 w 2074173"/>
              <a:gd name="connsiteY5" fmla="*/ 1609878 h 1609996"/>
              <a:gd name="connsiteX6" fmla="*/ 143 w 2074173"/>
              <a:gd name="connsiteY6" fmla="*/ 1424365 h 1609996"/>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4198" h="1611075">
                <a:moveTo>
                  <a:pt x="168" y="1425562"/>
                </a:moveTo>
                <a:cubicBezTo>
                  <a:pt x="-13747" y="2036916"/>
                  <a:pt x="948780" y="3379"/>
                  <a:pt x="1181846" y="3972"/>
                </a:cubicBezTo>
                <a:lnTo>
                  <a:pt x="1893605" y="3178"/>
                </a:lnTo>
                <a:cubicBezTo>
                  <a:pt x="1974634" y="8924"/>
                  <a:pt x="2072119" y="-57691"/>
                  <a:pt x="2074198" y="217772"/>
                </a:cubicBezTo>
                <a:cubicBezTo>
                  <a:pt x="2066085" y="-563017"/>
                  <a:pt x="1202760" y="1596748"/>
                  <a:pt x="915053" y="1608656"/>
                </a:cubicBezTo>
                <a:lnTo>
                  <a:pt x="176543" y="1611075"/>
                </a:lnTo>
                <a:cubicBezTo>
                  <a:pt x="87416" y="1598403"/>
                  <a:pt x="-4473" y="1617577"/>
                  <a:pt x="168" y="1425562"/>
                </a:cubicBezTo>
                <a:close/>
              </a:path>
            </a:pathLst>
          </a:custGeom>
          <a:gradFill>
            <a:gsLst>
              <a:gs pos="0">
                <a:schemeClr val="accent3">
                  <a:lumMod val="50000"/>
                </a:schemeClr>
              </a:gs>
              <a:gs pos="50418">
                <a:schemeClr val="accent3"/>
              </a:gs>
              <a:gs pos="100000">
                <a:schemeClr val="accent3">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3" name="Parallelogram 31">
            <a:extLst>
              <a:ext uri="{FF2B5EF4-FFF2-40B4-BE49-F238E27FC236}">
                <a16:creationId xmlns:a16="http://schemas.microsoft.com/office/drawing/2014/main" id="{CE0911A8-F6CD-41C7-8E3A-ECF49FF653D1}"/>
              </a:ext>
            </a:extLst>
          </p:cNvPr>
          <p:cNvSpPr/>
          <p:nvPr/>
        </p:nvSpPr>
        <p:spPr>
          <a:xfrm rot="5400000">
            <a:off x="9031369" y="652407"/>
            <a:ext cx="1462530" cy="2307306"/>
          </a:xfrm>
          <a:custGeom>
            <a:avLst/>
            <a:gdLst>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0 w 2160038"/>
              <a:gd name="connsiteY4" fmla="*/ 1598104 h 1598104"/>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196602 w 2160038"/>
              <a:gd name="connsiteY4" fmla="*/ 1593944 h 1598104"/>
              <a:gd name="connsiteX5" fmla="*/ 0 w 2160038"/>
              <a:gd name="connsiteY5" fmla="*/ 1598104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89280"/>
              <a:gd name="connsiteY0" fmla="*/ 1478366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8366 h 1598104"/>
              <a:gd name="connsiteX0" fmla="*/ 0 w 2089280"/>
              <a:gd name="connsiteY0" fmla="*/ 1470201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020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29230"/>
              <a:gd name="connsiteY0" fmla="*/ 1459075 h 1598104"/>
              <a:gd name="connsiteX1" fmla="*/ 1174386 w 2129230"/>
              <a:gd name="connsiteY1" fmla="*/ 0 h 1598104"/>
              <a:gd name="connsiteX2" fmla="*/ 2129230 w 2129230"/>
              <a:gd name="connsiteY2" fmla="*/ 0 h 1598104"/>
              <a:gd name="connsiteX3" fmla="*/ 924036 w 2129230"/>
              <a:gd name="connsiteY3" fmla="*/ 1598104 h 1598104"/>
              <a:gd name="connsiteX4" fmla="*/ 165794 w 2129230"/>
              <a:gd name="connsiteY4" fmla="*/ 1593944 h 1598104"/>
              <a:gd name="connsiteX5" fmla="*/ 1 w 2129230"/>
              <a:gd name="connsiteY5" fmla="*/ 1459075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6 w 2126830"/>
              <a:gd name="connsiteY0" fmla="*/ 1428168 h 1598104"/>
              <a:gd name="connsiteX1" fmla="*/ 1171986 w 2126830"/>
              <a:gd name="connsiteY1" fmla="*/ 0 h 1598104"/>
              <a:gd name="connsiteX2" fmla="*/ 2126830 w 2126830"/>
              <a:gd name="connsiteY2" fmla="*/ 0 h 1598104"/>
              <a:gd name="connsiteX3" fmla="*/ 921636 w 2126830"/>
              <a:gd name="connsiteY3" fmla="*/ 1598104 h 1598104"/>
              <a:gd name="connsiteX4" fmla="*/ 163394 w 2126830"/>
              <a:gd name="connsiteY4" fmla="*/ 1593944 h 1598104"/>
              <a:gd name="connsiteX5" fmla="*/ 176 w 2126830"/>
              <a:gd name="connsiteY5" fmla="*/ 1428168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136 w 2136658"/>
              <a:gd name="connsiteY0" fmla="*/ 1421590 h 1598104"/>
              <a:gd name="connsiteX1" fmla="*/ 1181814 w 2136658"/>
              <a:gd name="connsiteY1" fmla="*/ 0 h 1598104"/>
              <a:gd name="connsiteX2" fmla="*/ 2136658 w 2136658"/>
              <a:gd name="connsiteY2" fmla="*/ 0 h 1598104"/>
              <a:gd name="connsiteX3" fmla="*/ 931464 w 2136658"/>
              <a:gd name="connsiteY3" fmla="*/ 1598104 h 1598104"/>
              <a:gd name="connsiteX4" fmla="*/ 173222 w 2136658"/>
              <a:gd name="connsiteY4" fmla="*/ 1593944 h 1598104"/>
              <a:gd name="connsiteX5" fmla="*/ 136 w 2136658"/>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605886"/>
              <a:gd name="connsiteX1" fmla="*/ 1181678 w 2136522"/>
              <a:gd name="connsiteY1" fmla="*/ 0 h 1605886"/>
              <a:gd name="connsiteX2" fmla="*/ 2136522 w 2136522"/>
              <a:gd name="connsiteY2" fmla="*/ 0 h 1605886"/>
              <a:gd name="connsiteX3" fmla="*/ 931328 w 2136522"/>
              <a:gd name="connsiteY3" fmla="*/ 1598104 h 1605886"/>
              <a:gd name="connsiteX4" fmla="*/ 173086 w 2136522"/>
              <a:gd name="connsiteY4" fmla="*/ 1593944 h 1605886"/>
              <a:gd name="connsiteX5" fmla="*/ 0 w 2136522"/>
              <a:gd name="connsiteY5" fmla="*/ 1421590 h 1605886"/>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624516"/>
              <a:gd name="connsiteX1" fmla="*/ 1181853 w 2136697"/>
              <a:gd name="connsiteY1" fmla="*/ 0 h 1624516"/>
              <a:gd name="connsiteX2" fmla="*/ 2136697 w 2136697"/>
              <a:gd name="connsiteY2" fmla="*/ 0 h 1624516"/>
              <a:gd name="connsiteX3" fmla="*/ 931503 w 2136697"/>
              <a:gd name="connsiteY3" fmla="*/ 1598104 h 1624516"/>
              <a:gd name="connsiteX4" fmla="*/ 173261 w 2136697"/>
              <a:gd name="connsiteY4" fmla="*/ 1593944 h 1624516"/>
              <a:gd name="connsiteX5" fmla="*/ 175 w 2136697"/>
              <a:gd name="connsiteY5" fmla="*/ 1421590 h 1624516"/>
              <a:gd name="connsiteX0" fmla="*/ 175 w 2136697"/>
              <a:gd name="connsiteY0" fmla="*/ 1421590 h 1615756"/>
              <a:gd name="connsiteX1" fmla="*/ 1181853 w 2136697"/>
              <a:gd name="connsiteY1" fmla="*/ 0 h 1615756"/>
              <a:gd name="connsiteX2" fmla="*/ 2136697 w 2136697"/>
              <a:gd name="connsiteY2" fmla="*/ 0 h 1615756"/>
              <a:gd name="connsiteX3" fmla="*/ 931503 w 2136697"/>
              <a:gd name="connsiteY3" fmla="*/ 1598104 h 1615756"/>
              <a:gd name="connsiteX4" fmla="*/ 173261 w 2136697"/>
              <a:gd name="connsiteY4" fmla="*/ 1593944 h 1615756"/>
              <a:gd name="connsiteX5" fmla="*/ 175 w 2136697"/>
              <a:gd name="connsiteY5" fmla="*/ 1421590 h 1615756"/>
              <a:gd name="connsiteX0" fmla="*/ 175 w 2136697"/>
              <a:gd name="connsiteY0" fmla="*/ 1421590 h 1604305"/>
              <a:gd name="connsiteX1" fmla="*/ 1181853 w 2136697"/>
              <a:gd name="connsiteY1" fmla="*/ 0 h 1604305"/>
              <a:gd name="connsiteX2" fmla="*/ 2136697 w 2136697"/>
              <a:gd name="connsiteY2" fmla="*/ 0 h 1604305"/>
              <a:gd name="connsiteX3" fmla="*/ 934795 w 2136697"/>
              <a:gd name="connsiteY3" fmla="*/ 1581660 h 1604305"/>
              <a:gd name="connsiteX4" fmla="*/ 173261 w 2136697"/>
              <a:gd name="connsiteY4" fmla="*/ 1593944 h 1604305"/>
              <a:gd name="connsiteX5" fmla="*/ 175 w 2136697"/>
              <a:gd name="connsiteY5" fmla="*/ 1421590 h 1604305"/>
              <a:gd name="connsiteX0" fmla="*/ 175 w 2136697"/>
              <a:gd name="connsiteY0" fmla="*/ 1421590 h 1608521"/>
              <a:gd name="connsiteX1" fmla="*/ 1181853 w 2136697"/>
              <a:gd name="connsiteY1" fmla="*/ 0 h 1608521"/>
              <a:gd name="connsiteX2" fmla="*/ 2136697 w 2136697"/>
              <a:gd name="connsiteY2" fmla="*/ 0 h 1608521"/>
              <a:gd name="connsiteX3" fmla="*/ 934795 w 2136697"/>
              <a:gd name="connsiteY3" fmla="*/ 1581660 h 1608521"/>
              <a:gd name="connsiteX4" fmla="*/ 173261 w 2136697"/>
              <a:gd name="connsiteY4" fmla="*/ 1593944 h 1608521"/>
              <a:gd name="connsiteX5" fmla="*/ 175 w 2136697"/>
              <a:gd name="connsiteY5" fmla="*/ 1421590 h 1608521"/>
              <a:gd name="connsiteX0" fmla="*/ 175 w 2136697"/>
              <a:gd name="connsiteY0" fmla="*/ 1421590 h 1595941"/>
              <a:gd name="connsiteX1" fmla="*/ 1181853 w 2136697"/>
              <a:gd name="connsiteY1" fmla="*/ 0 h 1595941"/>
              <a:gd name="connsiteX2" fmla="*/ 2136697 w 2136697"/>
              <a:gd name="connsiteY2" fmla="*/ 0 h 1595941"/>
              <a:gd name="connsiteX3" fmla="*/ 951241 w 2136697"/>
              <a:gd name="connsiteY3" fmla="*/ 1555346 h 1595941"/>
              <a:gd name="connsiteX4" fmla="*/ 173261 w 2136697"/>
              <a:gd name="connsiteY4" fmla="*/ 1593944 h 1595941"/>
              <a:gd name="connsiteX5" fmla="*/ 175 w 2136697"/>
              <a:gd name="connsiteY5" fmla="*/ 1421590 h 1595941"/>
              <a:gd name="connsiteX0" fmla="*/ 175 w 2136697"/>
              <a:gd name="connsiteY0" fmla="*/ 1421590 h 1610638"/>
              <a:gd name="connsiteX1" fmla="*/ 1181853 w 2136697"/>
              <a:gd name="connsiteY1" fmla="*/ 0 h 1610638"/>
              <a:gd name="connsiteX2" fmla="*/ 2136697 w 2136697"/>
              <a:gd name="connsiteY2" fmla="*/ 0 h 1610638"/>
              <a:gd name="connsiteX3" fmla="*/ 951241 w 2136697"/>
              <a:gd name="connsiteY3" fmla="*/ 1555346 h 1610638"/>
              <a:gd name="connsiteX4" fmla="*/ 173261 w 2136697"/>
              <a:gd name="connsiteY4" fmla="*/ 1593944 h 1610638"/>
              <a:gd name="connsiteX5" fmla="*/ 175 w 2136697"/>
              <a:gd name="connsiteY5" fmla="*/ 1421590 h 1610638"/>
              <a:gd name="connsiteX0" fmla="*/ 175 w 2136697"/>
              <a:gd name="connsiteY0" fmla="*/ 1421590 h 1616000"/>
              <a:gd name="connsiteX1" fmla="*/ 1181853 w 2136697"/>
              <a:gd name="connsiteY1" fmla="*/ 0 h 1616000"/>
              <a:gd name="connsiteX2" fmla="*/ 2136697 w 2136697"/>
              <a:gd name="connsiteY2" fmla="*/ 0 h 1616000"/>
              <a:gd name="connsiteX3" fmla="*/ 951241 w 2136697"/>
              <a:gd name="connsiteY3" fmla="*/ 1555346 h 1616000"/>
              <a:gd name="connsiteX4" fmla="*/ 173261 w 2136697"/>
              <a:gd name="connsiteY4" fmla="*/ 1593944 h 1616000"/>
              <a:gd name="connsiteX5" fmla="*/ 175 w 2136697"/>
              <a:gd name="connsiteY5" fmla="*/ 1421590 h 1616000"/>
              <a:gd name="connsiteX0" fmla="*/ 175 w 2136697"/>
              <a:gd name="connsiteY0" fmla="*/ 1421590 h 1621935"/>
              <a:gd name="connsiteX1" fmla="*/ 1181853 w 2136697"/>
              <a:gd name="connsiteY1" fmla="*/ 0 h 1621935"/>
              <a:gd name="connsiteX2" fmla="*/ 2136697 w 2136697"/>
              <a:gd name="connsiteY2" fmla="*/ 0 h 1621935"/>
              <a:gd name="connsiteX3" fmla="*/ 951241 w 2136697"/>
              <a:gd name="connsiteY3" fmla="*/ 1555346 h 1621935"/>
              <a:gd name="connsiteX4" fmla="*/ 176550 w 2136697"/>
              <a:gd name="connsiteY4" fmla="*/ 1607103 h 1621935"/>
              <a:gd name="connsiteX5" fmla="*/ 175 w 2136697"/>
              <a:gd name="connsiteY5" fmla="*/ 1421590 h 1621935"/>
              <a:gd name="connsiteX0" fmla="*/ 175 w 2136697"/>
              <a:gd name="connsiteY0" fmla="*/ 1421590 h 1612307"/>
              <a:gd name="connsiteX1" fmla="*/ 1181853 w 2136697"/>
              <a:gd name="connsiteY1" fmla="*/ 0 h 1612307"/>
              <a:gd name="connsiteX2" fmla="*/ 2136697 w 2136697"/>
              <a:gd name="connsiteY2" fmla="*/ 0 h 1612307"/>
              <a:gd name="connsiteX3" fmla="*/ 964398 w 2136697"/>
              <a:gd name="connsiteY3" fmla="*/ 1532321 h 1612307"/>
              <a:gd name="connsiteX4" fmla="*/ 176550 w 2136697"/>
              <a:gd name="connsiteY4" fmla="*/ 1607103 h 1612307"/>
              <a:gd name="connsiteX5" fmla="*/ 175 w 2136697"/>
              <a:gd name="connsiteY5" fmla="*/ 1421590 h 1612307"/>
              <a:gd name="connsiteX0" fmla="*/ 175 w 2136697"/>
              <a:gd name="connsiteY0" fmla="*/ 1421590 h 1620507"/>
              <a:gd name="connsiteX1" fmla="*/ 1181853 w 2136697"/>
              <a:gd name="connsiteY1" fmla="*/ 0 h 1620507"/>
              <a:gd name="connsiteX2" fmla="*/ 2136697 w 2136697"/>
              <a:gd name="connsiteY2" fmla="*/ 0 h 1620507"/>
              <a:gd name="connsiteX3" fmla="*/ 964398 w 2136697"/>
              <a:gd name="connsiteY3" fmla="*/ 1532321 h 1620507"/>
              <a:gd name="connsiteX4" fmla="*/ 176550 w 2136697"/>
              <a:gd name="connsiteY4" fmla="*/ 1607103 h 1620507"/>
              <a:gd name="connsiteX5" fmla="*/ 175 w 2136697"/>
              <a:gd name="connsiteY5" fmla="*/ 1421590 h 1620507"/>
              <a:gd name="connsiteX0" fmla="*/ 175 w 2136697"/>
              <a:gd name="connsiteY0" fmla="*/ 1422384 h 1621301"/>
              <a:gd name="connsiteX1" fmla="*/ 1181853 w 2136697"/>
              <a:gd name="connsiteY1" fmla="*/ 794 h 1621301"/>
              <a:gd name="connsiteX2" fmla="*/ 1893612 w 2136697"/>
              <a:gd name="connsiteY2" fmla="*/ 0 h 1621301"/>
              <a:gd name="connsiteX3" fmla="*/ 2136697 w 2136697"/>
              <a:gd name="connsiteY3" fmla="*/ 794 h 1621301"/>
              <a:gd name="connsiteX4" fmla="*/ 964398 w 2136697"/>
              <a:gd name="connsiteY4" fmla="*/ 1533115 h 1621301"/>
              <a:gd name="connsiteX5" fmla="*/ 176550 w 2136697"/>
              <a:gd name="connsiteY5" fmla="*/ 1607897 h 1621301"/>
              <a:gd name="connsiteX6" fmla="*/ 175 w 2136697"/>
              <a:gd name="connsiteY6" fmla="*/ 1422384 h 1621301"/>
              <a:gd name="connsiteX0" fmla="*/ 175 w 2067623"/>
              <a:gd name="connsiteY0" fmla="*/ 1422384 h 1621301"/>
              <a:gd name="connsiteX1" fmla="*/ 1181853 w 2067623"/>
              <a:gd name="connsiteY1" fmla="*/ 794 h 1621301"/>
              <a:gd name="connsiteX2" fmla="*/ 1893612 w 2067623"/>
              <a:gd name="connsiteY2" fmla="*/ 0 h 1621301"/>
              <a:gd name="connsiteX3" fmla="*/ 2067623 w 2067623"/>
              <a:gd name="connsiteY3" fmla="*/ 115917 h 1621301"/>
              <a:gd name="connsiteX4" fmla="*/ 964398 w 2067623"/>
              <a:gd name="connsiteY4" fmla="*/ 1533115 h 1621301"/>
              <a:gd name="connsiteX5" fmla="*/ 176550 w 2067623"/>
              <a:gd name="connsiteY5" fmla="*/ 1607897 h 1621301"/>
              <a:gd name="connsiteX6" fmla="*/ 175 w 2067623"/>
              <a:gd name="connsiteY6" fmla="*/ 1422384 h 1621301"/>
              <a:gd name="connsiteX0" fmla="*/ 175 w 2073421"/>
              <a:gd name="connsiteY0" fmla="*/ 1422384 h 1621301"/>
              <a:gd name="connsiteX1" fmla="*/ 1181853 w 2073421"/>
              <a:gd name="connsiteY1" fmla="*/ 794 h 1621301"/>
              <a:gd name="connsiteX2" fmla="*/ 1893612 w 2073421"/>
              <a:gd name="connsiteY2" fmla="*/ 0 h 1621301"/>
              <a:gd name="connsiteX3" fmla="*/ 2067623 w 2073421"/>
              <a:gd name="connsiteY3" fmla="*/ 115917 h 1621301"/>
              <a:gd name="connsiteX4" fmla="*/ 964398 w 2073421"/>
              <a:gd name="connsiteY4" fmla="*/ 1533115 h 1621301"/>
              <a:gd name="connsiteX5" fmla="*/ 176550 w 2073421"/>
              <a:gd name="connsiteY5" fmla="*/ 1607897 h 1621301"/>
              <a:gd name="connsiteX6" fmla="*/ 175 w 2073421"/>
              <a:gd name="connsiteY6" fmla="*/ 1422384 h 1621301"/>
              <a:gd name="connsiteX0" fmla="*/ 175 w 2079798"/>
              <a:gd name="connsiteY0" fmla="*/ 1422384 h 1621301"/>
              <a:gd name="connsiteX1" fmla="*/ 1181853 w 2079798"/>
              <a:gd name="connsiteY1" fmla="*/ 794 h 1621301"/>
              <a:gd name="connsiteX2" fmla="*/ 1893612 w 2079798"/>
              <a:gd name="connsiteY2" fmla="*/ 0 h 1621301"/>
              <a:gd name="connsiteX3" fmla="*/ 2074201 w 2079798"/>
              <a:gd name="connsiteY3" fmla="*/ 155388 h 1621301"/>
              <a:gd name="connsiteX4" fmla="*/ 964398 w 2079798"/>
              <a:gd name="connsiteY4" fmla="*/ 1533115 h 1621301"/>
              <a:gd name="connsiteX5" fmla="*/ 176550 w 2079798"/>
              <a:gd name="connsiteY5" fmla="*/ 1607897 h 1621301"/>
              <a:gd name="connsiteX6" fmla="*/ 175 w 2079798"/>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8520"/>
              <a:gd name="connsiteY0" fmla="*/ 1422384 h 1621301"/>
              <a:gd name="connsiteX1" fmla="*/ 1181853 w 2088520"/>
              <a:gd name="connsiteY1" fmla="*/ 794 h 1621301"/>
              <a:gd name="connsiteX2" fmla="*/ 1893612 w 2088520"/>
              <a:gd name="connsiteY2" fmla="*/ 0 h 1621301"/>
              <a:gd name="connsiteX3" fmla="*/ 2074201 w 2088520"/>
              <a:gd name="connsiteY3" fmla="*/ 155388 h 1621301"/>
              <a:gd name="connsiteX4" fmla="*/ 964398 w 2088520"/>
              <a:gd name="connsiteY4" fmla="*/ 1533115 h 1621301"/>
              <a:gd name="connsiteX5" fmla="*/ 176550 w 2088520"/>
              <a:gd name="connsiteY5" fmla="*/ 1607897 h 1621301"/>
              <a:gd name="connsiteX6" fmla="*/ 175 w 2088520"/>
              <a:gd name="connsiteY6" fmla="*/ 1422384 h 1621301"/>
              <a:gd name="connsiteX0" fmla="*/ 175 w 2075561"/>
              <a:gd name="connsiteY0" fmla="*/ 1422384 h 1621301"/>
              <a:gd name="connsiteX1" fmla="*/ 1181853 w 2075561"/>
              <a:gd name="connsiteY1" fmla="*/ 794 h 1621301"/>
              <a:gd name="connsiteX2" fmla="*/ 1893612 w 2075561"/>
              <a:gd name="connsiteY2" fmla="*/ 0 h 1621301"/>
              <a:gd name="connsiteX3" fmla="*/ 2061048 w 2075561"/>
              <a:gd name="connsiteY3" fmla="*/ 145520 h 1621301"/>
              <a:gd name="connsiteX4" fmla="*/ 964398 w 2075561"/>
              <a:gd name="connsiteY4" fmla="*/ 1533115 h 1621301"/>
              <a:gd name="connsiteX5" fmla="*/ 176550 w 2075561"/>
              <a:gd name="connsiteY5" fmla="*/ 1607897 h 1621301"/>
              <a:gd name="connsiteX6" fmla="*/ 175 w 2075561"/>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74539"/>
              <a:gd name="connsiteY0" fmla="*/ 1422384 h 1621301"/>
              <a:gd name="connsiteX1" fmla="*/ 1181853 w 2074539"/>
              <a:gd name="connsiteY1" fmla="*/ 794 h 1621301"/>
              <a:gd name="connsiteX2" fmla="*/ 1893612 w 2074539"/>
              <a:gd name="connsiteY2" fmla="*/ 0 h 1621301"/>
              <a:gd name="connsiteX3" fmla="*/ 2074205 w 2074539"/>
              <a:gd name="connsiteY3" fmla="*/ 214594 h 1621301"/>
              <a:gd name="connsiteX4" fmla="*/ 964398 w 2074539"/>
              <a:gd name="connsiteY4" fmla="*/ 1533115 h 1621301"/>
              <a:gd name="connsiteX5" fmla="*/ 176550 w 2074539"/>
              <a:gd name="connsiteY5" fmla="*/ 1607897 h 1621301"/>
              <a:gd name="connsiteX6" fmla="*/ 175 w 2074539"/>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3822 h 1622739"/>
              <a:gd name="connsiteX1" fmla="*/ 1181853 w 2074205"/>
              <a:gd name="connsiteY1" fmla="*/ 2232 h 1622739"/>
              <a:gd name="connsiteX2" fmla="*/ 1893612 w 2074205"/>
              <a:gd name="connsiteY2" fmla="*/ 1438 h 1622739"/>
              <a:gd name="connsiteX3" fmla="*/ 2074205 w 2074205"/>
              <a:gd name="connsiteY3" fmla="*/ 216032 h 1622739"/>
              <a:gd name="connsiteX4" fmla="*/ 964398 w 2074205"/>
              <a:gd name="connsiteY4" fmla="*/ 1534553 h 1622739"/>
              <a:gd name="connsiteX5" fmla="*/ 176550 w 2074205"/>
              <a:gd name="connsiteY5" fmla="*/ 1609335 h 1622739"/>
              <a:gd name="connsiteX6" fmla="*/ 175 w 2074205"/>
              <a:gd name="connsiteY6" fmla="*/ 1423822 h 1622739"/>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5 w 2074165"/>
              <a:gd name="connsiteY0" fmla="*/ 1424365 h 1623282"/>
              <a:gd name="connsiteX1" fmla="*/ 1181813 w 2074165"/>
              <a:gd name="connsiteY1" fmla="*/ 2775 h 1623282"/>
              <a:gd name="connsiteX2" fmla="*/ 1893572 w 2074165"/>
              <a:gd name="connsiteY2" fmla="*/ 1981 h 1623282"/>
              <a:gd name="connsiteX3" fmla="*/ 2074165 w 2074165"/>
              <a:gd name="connsiteY3" fmla="*/ 216575 h 1623282"/>
              <a:gd name="connsiteX4" fmla="*/ 964358 w 2074165"/>
              <a:gd name="connsiteY4" fmla="*/ 1535096 h 1623282"/>
              <a:gd name="connsiteX5" fmla="*/ 176510 w 2074165"/>
              <a:gd name="connsiteY5" fmla="*/ 1609878 h 1623282"/>
              <a:gd name="connsiteX6" fmla="*/ 135 w 2074165"/>
              <a:gd name="connsiteY6" fmla="*/ 1424365 h 1623282"/>
              <a:gd name="connsiteX0" fmla="*/ 140 w 2074170"/>
              <a:gd name="connsiteY0" fmla="*/ 1424365 h 1623282"/>
              <a:gd name="connsiteX1" fmla="*/ 1181818 w 2074170"/>
              <a:gd name="connsiteY1" fmla="*/ 2775 h 1623282"/>
              <a:gd name="connsiteX2" fmla="*/ 1893577 w 2074170"/>
              <a:gd name="connsiteY2" fmla="*/ 1981 h 1623282"/>
              <a:gd name="connsiteX3" fmla="*/ 2074170 w 2074170"/>
              <a:gd name="connsiteY3" fmla="*/ 216575 h 1623282"/>
              <a:gd name="connsiteX4" fmla="*/ 964363 w 2074170"/>
              <a:gd name="connsiteY4" fmla="*/ 1535096 h 1623282"/>
              <a:gd name="connsiteX5" fmla="*/ 176515 w 2074170"/>
              <a:gd name="connsiteY5" fmla="*/ 1609878 h 1623282"/>
              <a:gd name="connsiteX6" fmla="*/ 140 w 2074170"/>
              <a:gd name="connsiteY6" fmla="*/ 1424365 h 1623282"/>
              <a:gd name="connsiteX0" fmla="*/ 143 w 2074173"/>
              <a:gd name="connsiteY0" fmla="*/ 1424365 h 1623282"/>
              <a:gd name="connsiteX1" fmla="*/ 1181821 w 2074173"/>
              <a:gd name="connsiteY1" fmla="*/ 2775 h 1623282"/>
              <a:gd name="connsiteX2" fmla="*/ 1893580 w 2074173"/>
              <a:gd name="connsiteY2" fmla="*/ 1981 h 1623282"/>
              <a:gd name="connsiteX3" fmla="*/ 2074173 w 2074173"/>
              <a:gd name="connsiteY3" fmla="*/ 216575 h 1623282"/>
              <a:gd name="connsiteX4" fmla="*/ 964366 w 2074173"/>
              <a:gd name="connsiteY4" fmla="*/ 1535096 h 1623282"/>
              <a:gd name="connsiteX5" fmla="*/ 176518 w 2074173"/>
              <a:gd name="connsiteY5" fmla="*/ 1609878 h 1623282"/>
              <a:gd name="connsiteX6" fmla="*/ 143 w 2074173"/>
              <a:gd name="connsiteY6" fmla="*/ 1424365 h 1623282"/>
              <a:gd name="connsiteX0" fmla="*/ 143 w 2074173"/>
              <a:gd name="connsiteY0" fmla="*/ 1424365 h 1630465"/>
              <a:gd name="connsiteX1" fmla="*/ 1181821 w 2074173"/>
              <a:gd name="connsiteY1" fmla="*/ 2775 h 1630465"/>
              <a:gd name="connsiteX2" fmla="*/ 1893580 w 2074173"/>
              <a:gd name="connsiteY2" fmla="*/ 1981 h 1630465"/>
              <a:gd name="connsiteX3" fmla="*/ 2074173 w 2074173"/>
              <a:gd name="connsiteY3" fmla="*/ 216575 h 1630465"/>
              <a:gd name="connsiteX4" fmla="*/ 964366 w 2074173"/>
              <a:gd name="connsiteY4" fmla="*/ 1535096 h 1630465"/>
              <a:gd name="connsiteX5" fmla="*/ 176518 w 2074173"/>
              <a:gd name="connsiteY5" fmla="*/ 1609878 h 1630465"/>
              <a:gd name="connsiteX6" fmla="*/ 143 w 2074173"/>
              <a:gd name="connsiteY6" fmla="*/ 1424365 h 1630465"/>
              <a:gd name="connsiteX0" fmla="*/ 143 w 2074173"/>
              <a:gd name="connsiteY0" fmla="*/ 1424365 h 1676501"/>
              <a:gd name="connsiteX1" fmla="*/ 1181821 w 2074173"/>
              <a:gd name="connsiteY1" fmla="*/ 2775 h 1676501"/>
              <a:gd name="connsiteX2" fmla="*/ 1893580 w 2074173"/>
              <a:gd name="connsiteY2" fmla="*/ 1981 h 1676501"/>
              <a:gd name="connsiteX3" fmla="*/ 2074173 w 2074173"/>
              <a:gd name="connsiteY3" fmla="*/ 216575 h 1676501"/>
              <a:gd name="connsiteX4" fmla="*/ 915028 w 2074173"/>
              <a:gd name="connsiteY4" fmla="*/ 1607459 h 1676501"/>
              <a:gd name="connsiteX5" fmla="*/ 176518 w 2074173"/>
              <a:gd name="connsiteY5" fmla="*/ 1609878 h 1676501"/>
              <a:gd name="connsiteX6" fmla="*/ 143 w 2074173"/>
              <a:gd name="connsiteY6" fmla="*/ 1424365 h 1676501"/>
              <a:gd name="connsiteX0" fmla="*/ 143 w 2074173"/>
              <a:gd name="connsiteY0" fmla="*/ 1424365 h 1612418"/>
              <a:gd name="connsiteX1" fmla="*/ 1181821 w 2074173"/>
              <a:gd name="connsiteY1" fmla="*/ 2775 h 1612418"/>
              <a:gd name="connsiteX2" fmla="*/ 1893580 w 2074173"/>
              <a:gd name="connsiteY2" fmla="*/ 1981 h 1612418"/>
              <a:gd name="connsiteX3" fmla="*/ 2074173 w 2074173"/>
              <a:gd name="connsiteY3" fmla="*/ 216575 h 1612418"/>
              <a:gd name="connsiteX4" fmla="*/ 915028 w 2074173"/>
              <a:gd name="connsiteY4" fmla="*/ 1607459 h 1612418"/>
              <a:gd name="connsiteX5" fmla="*/ 176518 w 2074173"/>
              <a:gd name="connsiteY5" fmla="*/ 1609878 h 1612418"/>
              <a:gd name="connsiteX6" fmla="*/ 143 w 2074173"/>
              <a:gd name="connsiteY6" fmla="*/ 1424365 h 1612418"/>
              <a:gd name="connsiteX0" fmla="*/ 143 w 2074173"/>
              <a:gd name="connsiteY0" fmla="*/ 1424365 h 1609996"/>
              <a:gd name="connsiteX1" fmla="*/ 1181821 w 2074173"/>
              <a:gd name="connsiteY1" fmla="*/ 2775 h 1609996"/>
              <a:gd name="connsiteX2" fmla="*/ 1893580 w 2074173"/>
              <a:gd name="connsiteY2" fmla="*/ 1981 h 1609996"/>
              <a:gd name="connsiteX3" fmla="*/ 2074173 w 2074173"/>
              <a:gd name="connsiteY3" fmla="*/ 216575 h 1609996"/>
              <a:gd name="connsiteX4" fmla="*/ 915028 w 2074173"/>
              <a:gd name="connsiteY4" fmla="*/ 1607459 h 1609996"/>
              <a:gd name="connsiteX5" fmla="*/ 176518 w 2074173"/>
              <a:gd name="connsiteY5" fmla="*/ 1609878 h 1609996"/>
              <a:gd name="connsiteX6" fmla="*/ 143 w 2074173"/>
              <a:gd name="connsiteY6" fmla="*/ 1424365 h 1609996"/>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4198" h="1611075">
                <a:moveTo>
                  <a:pt x="168" y="1425562"/>
                </a:moveTo>
                <a:cubicBezTo>
                  <a:pt x="-13747" y="2036916"/>
                  <a:pt x="948780" y="3379"/>
                  <a:pt x="1181846" y="3972"/>
                </a:cubicBezTo>
                <a:lnTo>
                  <a:pt x="1893605" y="3178"/>
                </a:lnTo>
                <a:cubicBezTo>
                  <a:pt x="1974634" y="8924"/>
                  <a:pt x="2072119" y="-57691"/>
                  <a:pt x="2074198" y="217772"/>
                </a:cubicBezTo>
                <a:cubicBezTo>
                  <a:pt x="2066085" y="-563017"/>
                  <a:pt x="1202760" y="1596748"/>
                  <a:pt x="915053" y="1608656"/>
                </a:cubicBezTo>
                <a:lnTo>
                  <a:pt x="176543" y="1611075"/>
                </a:lnTo>
                <a:cubicBezTo>
                  <a:pt x="87416" y="1598403"/>
                  <a:pt x="-4473" y="1617577"/>
                  <a:pt x="168" y="1425562"/>
                </a:cubicBezTo>
                <a:close/>
              </a:path>
            </a:pathLst>
          </a:custGeom>
          <a:gradFill>
            <a:gsLst>
              <a:gs pos="0">
                <a:schemeClr val="accent3">
                  <a:lumMod val="50000"/>
                </a:schemeClr>
              </a:gs>
              <a:gs pos="50418">
                <a:schemeClr val="accent3"/>
              </a:gs>
              <a:gs pos="100000">
                <a:schemeClr val="accent3">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 name="Parallelogram 31">
            <a:extLst>
              <a:ext uri="{FF2B5EF4-FFF2-40B4-BE49-F238E27FC236}">
                <a16:creationId xmlns:a16="http://schemas.microsoft.com/office/drawing/2014/main" id="{DE9A3142-4B5A-4307-A5E4-B9D3D1230683}"/>
              </a:ext>
            </a:extLst>
          </p:cNvPr>
          <p:cNvSpPr/>
          <p:nvPr/>
        </p:nvSpPr>
        <p:spPr>
          <a:xfrm rot="5400000">
            <a:off x="9031369" y="2059506"/>
            <a:ext cx="1462530" cy="2307306"/>
          </a:xfrm>
          <a:custGeom>
            <a:avLst/>
            <a:gdLst>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0 w 2160038"/>
              <a:gd name="connsiteY4" fmla="*/ 1598104 h 1598104"/>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196602 w 2160038"/>
              <a:gd name="connsiteY4" fmla="*/ 1593944 h 1598104"/>
              <a:gd name="connsiteX5" fmla="*/ 0 w 2160038"/>
              <a:gd name="connsiteY5" fmla="*/ 1598104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89280"/>
              <a:gd name="connsiteY0" fmla="*/ 1478366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8366 h 1598104"/>
              <a:gd name="connsiteX0" fmla="*/ 0 w 2089280"/>
              <a:gd name="connsiteY0" fmla="*/ 1470201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020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29230"/>
              <a:gd name="connsiteY0" fmla="*/ 1459075 h 1598104"/>
              <a:gd name="connsiteX1" fmla="*/ 1174386 w 2129230"/>
              <a:gd name="connsiteY1" fmla="*/ 0 h 1598104"/>
              <a:gd name="connsiteX2" fmla="*/ 2129230 w 2129230"/>
              <a:gd name="connsiteY2" fmla="*/ 0 h 1598104"/>
              <a:gd name="connsiteX3" fmla="*/ 924036 w 2129230"/>
              <a:gd name="connsiteY3" fmla="*/ 1598104 h 1598104"/>
              <a:gd name="connsiteX4" fmla="*/ 165794 w 2129230"/>
              <a:gd name="connsiteY4" fmla="*/ 1593944 h 1598104"/>
              <a:gd name="connsiteX5" fmla="*/ 1 w 2129230"/>
              <a:gd name="connsiteY5" fmla="*/ 1459075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6 w 2126830"/>
              <a:gd name="connsiteY0" fmla="*/ 1428168 h 1598104"/>
              <a:gd name="connsiteX1" fmla="*/ 1171986 w 2126830"/>
              <a:gd name="connsiteY1" fmla="*/ 0 h 1598104"/>
              <a:gd name="connsiteX2" fmla="*/ 2126830 w 2126830"/>
              <a:gd name="connsiteY2" fmla="*/ 0 h 1598104"/>
              <a:gd name="connsiteX3" fmla="*/ 921636 w 2126830"/>
              <a:gd name="connsiteY3" fmla="*/ 1598104 h 1598104"/>
              <a:gd name="connsiteX4" fmla="*/ 163394 w 2126830"/>
              <a:gd name="connsiteY4" fmla="*/ 1593944 h 1598104"/>
              <a:gd name="connsiteX5" fmla="*/ 176 w 2126830"/>
              <a:gd name="connsiteY5" fmla="*/ 1428168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136 w 2136658"/>
              <a:gd name="connsiteY0" fmla="*/ 1421590 h 1598104"/>
              <a:gd name="connsiteX1" fmla="*/ 1181814 w 2136658"/>
              <a:gd name="connsiteY1" fmla="*/ 0 h 1598104"/>
              <a:gd name="connsiteX2" fmla="*/ 2136658 w 2136658"/>
              <a:gd name="connsiteY2" fmla="*/ 0 h 1598104"/>
              <a:gd name="connsiteX3" fmla="*/ 931464 w 2136658"/>
              <a:gd name="connsiteY3" fmla="*/ 1598104 h 1598104"/>
              <a:gd name="connsiteX4" fmla="*/ 173222 w 2136658"/>
              <a:gd name="connsiteY4" fmla="*/ 1593944 h 1598104"/>
              <a:gd name="connsiteX5" fmla="*/ 136 w 2136658"/>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605886"/>
              <a:gd name="connsiteX1" fmla="*/ 1181678 w 2136522"/>
              <a:gd name="connsiteY1" fmla="*/ 0 h 1605886"/>
              <a:gd name="connsiteX2" fmla="*/ 2136522 w 2136522"/>
              <a:gd name="connsiteY2" fmla="*/ 0 h 1605886"/>
              <a:gd name="connsiteX3" fmla="*/ 931328 w 2136522"/>
              <a:gd name="connsiteY3" fmla="*/ 1598104 h 1605886"/>
              <a:gd name="connsiteX4" fmla="*/ 173086 w 2136522"/>
              <a:gd name="connsiteY4" fmla="*/ 1593944 h 1605886"/>
              <a:gd name="connsiteX5" fmla="*/ 0 w 2136522"/>
              <a:gd name="connsiteY5" fmla="*/ 1421590 h 1605886"/>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624516"/>
              <a:gd name="connsiteX1" fmla="*/ 1181853 w 2136697"/>
              <a:gd name="connsiteY1" fmla="*/ 0 h 1624516"/>
              <a:gd name="connsiteX2" fmla="*/ 2136697 w 2136697"/>
              <a:gd name="connsiteY2" fmla="*/ 0 h 1624516"/>
              <a:gd name="connsiteX3" fmla="*/ 931503 w 2136697"/>
              <a:gd name="connsiteY3" fmla="*/ 1598104 h 1624516"/>
              <a:gd name="connsiteX4" fmla="*/ 173261 w 2136697"/>
              <a:gd name="connsiteY4" fmla="*/ 1593944 h 1624516"/>
              <a:gd name="connsiteX5" fmla="*/ 175 w 2136697"/>
              <a:gd name="connsiteY5" fmla="*/ 1421590 h 1624516"/>
              <a:gd name="connsiteX0" fmla="*/ 175 w 2136697"/>
              <a:gd name="connsiteY0" fmla="*/ 1421590 h 1615756"/>
              <a:gd name="connsiteX1" fmla="*/ 1181853 w 2136697"/>
              <a:gd name="connsiteY1" fmla="*/ 0 h 1615756"/>
              <a:gd name="connsiteX2" fmla="*/ 2136697 w 2136697"/>
              <a:gd name="connsiteY2" fmla="*/ 0 h 1615756"/>
              <a:gd name="connsiteX3" fmla="*/ 931503 w 2136697"/>
              <a:gd name="connsiteY3" fmla="*/ 1598104 h 1615756"/>
              <a:gd name="connsiteX4" fmla="*/ 173261 w 2136697"/>
              <a:gd name="connsiteY4" fmla="*/ 1593944 h 1615756"/>
              <a:gd name="connsiteX5" fmla="*/ 175 w 2136697"/>
              <a:gd name="connsiteY5" fmla="*/ 1421590 h 1615756"/>
              <a:gd name="connsiteX0" fmla="*/ 175 w 2136697"/>
              <a:gd name="connsiteY0" fmla="*/ 1421590 h 1604305"/>
              <a:gd name="connsiteX1" fmla="*/ 1181853 w 2136697"/>
              <a:gd name="connsiteY1" fmla="*/ 0 h 1604305"/>
              <a:gd name="connsiteX2" fmla="*/ 2136697 w 2136697"/>
              <a:gd name="connsiteY2" fmla="*/ 0 h 1604305"/>
              <a:gd name="connsiteX3" fmla="*/ 934795 w 2136697"/>
              <a:gd name="connsiteY3" fmla="*/ 1581660 h 1604305"/>
              <a:gd name="connsiteX4" fmla="*/ 173261 w 2136697"/>
              <a:gd name="connsiteY4" fmla="*/ 1593944 h 1604305"/>
              <a:gd name="connsiteX5" fmla="*/ 175 w 2136697"/>
              <a:gd name="connsiteY5" fmla="*/ 1421590 h 1604305"/>
              <a:gd name="connsiteX0" fmla="*/ 175 w 2136697"/>
              <a:gd name="connsiteY0" fmla="*/ 1421590 h 1608521"/>
              <a:gd name="connsiteX1" fmla="*/ 1181853 w 2136697"/>
              <a:gd name="connsiteY1" fmla="*/ 0 h 1608521"/>
              <a:gd name="connsiteX2" fmla="*/ 2136697 w 2136697"/>
              <a:gd name="connsiteY2" fmla="*/ 0 h 1608521"/>
              <a:gd name="connsiteX3" fmla="*/ 934795 w 2136697"/>
              <a:gd name="connsiteY3" fmla="*/ 1581660 h 1608521"/>
              <a:gd name="connsiteX4" fmla="*/ 173261 w 2136697"/>
              <a:gd name="connsiteY4" fmla="*/ 1593944 h 1608521"/>
              <a:gd name="connsiteX5" fmla="*/ 175 w 2136697"/>
              <a:gd name="connsiteY5" fmla="*/ 1421590 h 1608521"/>
              <a:gd name="connsiteX0" fmla="*/ 175 w 2136697"/>
              <a:gd name="connsiteY0" fmla="*/ 1421590 h 1595941"/>
              <a:gd name="connsiteX1" fmla="*/ 1181853 w 2136697"/>
              <a:gd name="connsiteY1" fmla="*/ 0 h 1595941"/>
              <a:gd name="connsiteX2" fmla="*/ 2136697 w 2136697"/>
              <a:gd name="connsiteY2" fmla="*/ 0 h 1595941"/>
              <a:gd name="connsiteX3" fmla="*/ 951241 w 2136697"/>
              <a:gd name="connsiteY3" fmla="*/ 1555346 h 1595941"/>
              <a:gd name="connsiteX4" fmla="*/ 173261 w 2136697"/>
              <a:gd name="connsiteY4" fmla="*/ 1593944 h 1595941"/>
              <a:gd name="connsiteX5" fmla="*/ 175 w 2136697"/>
              <a:gd name="connsiteY5" fmla="*/ 1421590 h 1595941"/>
              <a:gd name="connsiteX0" fmla="*/ 175 w 2136697"/>
              <a:gd name="connsiteY0" fmla="*/ 1421590 h 1610638"/>
              <a:gd name="connsiteX1" fmla="*/ 1181853 w 2136697"/>
              <a:gd name="connsiteY1" fmla="*/ 0 h 1610638"/>
              <a:gd name="connsiteX2" fmla="*/ 2136697 w 2136697"/>
              <a:gd name="connsiteY2" fmla="*/ 0 h 1610638"/>
              <a:gd name="connsiteX3" fmla="*/ 951241 w 2136697"/>
              <a:gd name="connsiteY3" fmla="*/ 1555346 h 1610638"/>
              <a:gd name="connsiteX4" fmla="*/ 173261 w 2136697"/>
              <a:gd name="connsiteY4" fmla="*/ 1593944 h 1610638"/>
              <a:gd name="connsiteX5" fmla="*/ 175 w 2136697"/>
              <a:gd name="connsiteY5" fmla="*/ 1421590 h 1610638"/>
              <a:gd name="connsiteX0" fmla="*/ 175 w 2136697"/>
              <a:gd name="connsiteY0" fmla="*/ 1421590 h 1616000"/>
              <a:gd name="connsiteX1" fmla="*/ 1181853 w 2136697"/>
              <a:gd name="connsiteY1" fmla="*/ 0 h 1616000"/>
              <a:gd name="connsiteX2" fmla="*/ 2136697 w 2136697"/>
              <a:gd name="connsiteY2" fmla="*/ 0 h 1616000"/>
              <a:gd name="connsiteX3" fmla="*/ 951241 w 2136697"/>
              <a:gd name="connsiteY3" fmla="*/ 1555346 h 1616000"/>
              <a:gd name="connsiteX4" fmla="*/ 173261 w 2136697"/>
              <a:gd name="connsiteY4" fmla="*/ 1593944 h 1616000"/>
              <a:gd name="connsiteX5" fmla="*/ 175 w 2136697"/>
              <a:gd name="connsiteY5" fmla="*/ 1421590 h 1616000"/>
              <a:gd name="connsiteX0" fmla="*/ 175 w 2136697"/>
              <a:gd name="connsiteY0" fmla="*/ 1421590 h 1621935"/>
              <a:gd name="connsiteX1" fmla="*/ 1181853 w 2136697"/>
              <a:gd name="connsiteY1" fmla="*/ 0 h 1621935"/>
              <a:gd name="connsiteX2" fmla="*/ 2136697 w 2136697"/>
              <a:gd name="connsiteY2" fmla="*/ 0 h 1621935"/>
              <a:gd name="connsiteX3" fmla="*/ 951241 w 2136697"/>
              <a:gd name="connsiteY3" fmla="*/ 1555346 h 1621935"/>
              <a:gd name="connsiteX4" fmla="*/ 176550 w 2136697"/>
              <a:gd name="connsiteY4" fmla="*/ 1607103 h 1621935"/>
              <a:gd name="connsiteX5" fmla="*/ 175 w 2136697"/>
              <a:gd name="connsiteY5" fmla="*/ 1421590 h 1621935"/>
              <a:gd name="connsiteX0" fmla="*/ 175 w 2136697"/>
              <a:gd name="connsiteY0" fmla="*/ 1421590 h 1612307"/>
              <a:gd name="connsiteX1" fmla="*/ 1181853 w 2136697"/>
              <a:gd name="connsiteY1" fmla="*/ 0 h 1612307"/>
              <a:gd name="connsiteX2" fmla="*/ 2136697 w 2136697"/>
              <a:gd name="connsiteY2" fmla="*/ 0 h 1612307"/>
              <a:gd name="connsiteX3" fmla="*/ 964398 w 2136697"/>
              <a:gd name="connsiteY3" fmla="*/ 1532321 h 1612307"/>
              <a:gd name="connsiteX4" fmla="*/ 176550 w 2136697"/>
              <a:gd name="connsiteY4" fmla="*/ 1607103 h 1612307"/>
              <a:gd name="connsiteX5" fmla="*/ 175 w 2136697"/>
              <a:gd name="connsiteY5" fmla="*/ 1421590 h 1612307"/>
              <a:gd name="connsiteX0" fmla="*/ 175 w 2136697"/>
              <a:gd name="connsiteY0" fmla="*/ 1421590 h 1620507"/>
              <a:gd name="connsiteX1" fmla="*/ 1181853 w 2136697"/>
              <a:gd name="connsiteY1" fmla="*/ 0 h 1620507"/>
              <a:gd name="connsiteX2" fmla="*/ 2136697 w 2136697"/>
              <a:gd name="connsiteY2" fmla="*/ 0 h 1620507"/>
              <a:gd name="connsiteX3" fmla="*/ 964398 w 2136697"/>
              <a:gd name="connsiteY3" fmla="*/ 1532321 h 1620507"/>
              <a:gd name="connsiteX4" fmla="*/ 176550 w 2136697"/>
              <a:gd name="connsiteY4" fmla="*/ 1607103 h 1620507"/>
              <a:gd name="connsiteX5" fmla="*/ 175 w 2136697"/>
              <a:gd name="connsiteY5" fmla="*/ 1421590 h 1620507"/>
              <a:gd name="connsiteX0" fmla="*/ 175 w 2136697"/>
              <a:gd name="connsiteY0" fmla="*/ 1422384 h 1621301"/>
              <a:gd name="connsiteX1" fmla="*/ 1181853 w 2136697"/>
              <a:gd name="connsiteY1" fmla="*/ 794 h 1621301"/>
              <a:gd name="connsiteX2" fmla="*/ 1893612 w 2136697"/>
              <a:gd name="connsiteY2" fmla="*/ 0 h 1621301"/>
              <a:gd name="connsiteX3" fmla="*/ 2136697 w 2136697"/>
              <a:gd name="connsiteY3" fmla="*/ 794 h 1621301"/>
              <a:gd name="connsiteX4" fmla="*/ 964398 w 2136697"/>
              <a:gd name="connsiteY4" fmla="*/ 1533115 h 1621301"/>
              <a:gd name="connsiteX5" fmla="*/ 176550 w 2136697"/>
              <a:gd name="connsiteY5" fmla="*/ 1607897 h 1621301"/>
              <a:gd name="connsiteX6" fmla="*/ 175 w 2136697"/>
              <a:gd name="connsiteY6" fmla="*/ 1422384 h 1621301"/>
              <a:gd name="connsiteX0" fmla="*/ 175 w 2067623"/>
              <a:gd name="connsiteY0" fmla="*/ 1422384 h 1621301"/>
              <a:gd name="connsiteX1" fmla="*/ 1181853 w 2067623"/>
              <a:gd name="connsiteY1" fmla="*/ 794 h 1621301"/>
              <a:gd name="connsiteX2" fmla="*/ 1893612 w 2067623"/>
              <a:gd name="connsiteY2" fmla="*/ 0 h 1621301"/>
              <a:gd name="connsiteX3" fmla="*/ 2067623 w 2067623"/>
              <a:gd name="connsiteY3" fmla="*/ 115917 h 1621301"/>
              <a:gd name="connsiteX4" fmla="*/ 964398 w 2067623"/>
              <a:gd name="connsiteY4" fmla="*/ 1533115 h 1621301"/>
              <a:gd name="connsiteX5" fmla="*/ 176550 w 2067623"/>
              <a:gd name="connsiteY5" fmla="*/ 1607897 h 1621301"/>
              <a:gd name="connsiteX6" fmla="*/ 175 w 2067623"/>
              <a:gd name="connsiteY6" fmla="*/ 1422384 h 1621301"/>
              <a:gd name="connsiteX0" fmla="*/ 175 w 2073421"/>
              <a:gd name="connsiteY0" fmla="*/ 1422384 h 1621301"/>
              <a:gd name="connsiteX1" fmla="*/ 1181853 w 2073421"/>
              <a:gd name="connsiteY1" fmla="*/ 794 h 1621301"/>
              <a:gd name="connsiteX2" fmla="*/ 1893612 w 2073421"/>
              <a:gd name="connsiteY2" fmla="*/ 0 h 1621301"/>
              <a:gd name="connsiteX3" fmla="*/ 2067623 w 2073421"/>
              <a:gd name="connsiteY3" fmla="*/ 115917 h 1621301"/>
              <a:gd name="connsiteX4" fmla="*/ 964398 w 2073421"/>
              <a:gd name="connsiteY4" fmla="*/ 1533115 h 1621301"/>
              <a:gd name="connsiteX5" fmla="*/ 176550 w 2073421"/>
              <a:gd name="connsiteY5" fmla="*/ 1607897 h 1621301"/>
              <a:gd name="connsiteX6" fmla="*/ 175 w 2073421"/>
              <a:gd name="connsiteY6" fmla="*/ 1422384 h 1621301"/>
              <a:gd name="connsiteX0" fmla="*/ 175 w 2079798"/>
              <a:gd name="connsiteY0" fmla="*/ 1422384 h 1621301"/>
              <a:gd name="connsiteX1" fmla="*/ 1181853 w 2079798"/>
              <a:gd name="connsiteY1" fmla="*/ 794 h 1621301"/>
              <a:gd name="connsiteX2" fmla="*/ 1893612 w 2079798"/>
              <a:gd name="connsiteY2" fmla="*/ 0 h 1621301"/>
              <a:gd name="connsiteX3" fmla="*/ 2074201 w 2079798"/>
              <a:gd name="connsiteY3" fmla="*/ 155388 h 1621301"/>
              <a:gd name="connsiteX4" fmla="*/ 964398 w 2079798"/>
              <a:gd name="connsiteY4" fmla="*/ 1533115 h 1621301"/>
              <a:gd name="connsiteX5" fmla="*/ 176550 w 2079798"/>
              <a:gd name="connsiteY5" fmla="*/ 1607897 h 1621301"/>
              <a:gd name="connsiteX6" fmla="*/ 175 w 2079798"/>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8520"/>
              <a:gd name="connsiteY0" fmla="*/ 1422384 h 1621301"/>
              <a:gd name="connsiteX1" fmla="*/ 1181853 w 2088520"/>
              <a:gd name="connsiteY1" fmla="*/ 794 h 1621301"/>
              <a:gd name="connsiteX2" fmla="*/ 1893612 w 2088520"/>
              <a:gd name="connsiteY2" fmla="*/ 0 h 1621301"/>
              <a:gd name="connsiteX3" fmla="*/ 2074201 w 2088520"/>
              <a:gd name="connsiteY3" fmla="*/ 155388 h 1621301"/>
              <a:gd name="connsiteX4" fmla="*/ 964398 w 2088520"/>
              <a:gd name="connsiteY4" fmla="*/ 1533115 h 1621301"/>
              <a:gd name="connsiteX5" fmla="*/ 176550 w 2088520"/>
              <a:gd name="connsiteY5" fmla="*/ 1607897 h 1621301"/>
              <a:gd name="connsiteX6" fmla="*/ 175 w 2088520"/>
              <a:gd name="connsiteY6" fmla="*/ 1422384 h 1621301"/>
              <a:gd name="connsiteX0" fmla="*/ 175 w 2075561"/>
              <a:gd name="connsiteY0" fmla="*/ 1422384 h 1621301"/>
              <a:gd name="connsiteX1" fmla="*/ 1181853 w 2075561"/>
              <a:gd name="connsiteY1" fmla="*/ 794 h 1621301"/>
              <a:gd name="connsiteX2" fmla="*/ 1893612 w 2075561"/>
              <a:gd name="connsiteY2" fmla="*/ 0 h 1621301"/>
              <a:gd name="connsiteX3" fmla="*/ 2061048 w 2075561"/>
              <a:gd name="connsiteY3" fmla="*/ 145520 h 1621301"/>
              <a:gd name="connsiteX4" fmla="*/ 964398 w 2075561"/>
              <a:gd name="connsiteY4" fmla="*/ 1533115 h 1621301"/>
              <a:gd name="connsiteX5" fmla="*/ 176550 w 2075561"/>
              <a:gd name="connsiteY5" fmla="*/ 1607897 h 1621301"/>
              <a:gd name="connsiteX6" fmla="*/ 175 w 2075561"/>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74539"/>
              <a:gd name="connsiteY0" fmla="*/ 1422384 h 1621301"/>
              <a:gd name="connsiteX1" fmla="*/ 1181853 w 2074539"/>
              <a:gd name="connsiteY1" fmla="*/ 794 h 1621301"/>
              <a:gd name="connsiteX2" fmla="*/ 1893612 w 2074539"/>
              <a:gd name="connsiteY2" fmla="*/ 0 h 1621301"/>
              <a:gd name="connsiteX3" fmla="*/ 2074205 w 2074539"/>
              <a:gd name="connsiteY3" fmla="*/ 214594 h 1621301"/>
              <a:gd name="connsiteX4" fmla="*/ 964398 w 2074539"/>
              <a:gd name="connsiteY4" fmla="*/ 1533115 h 1621301"/>
              <a:gd name="connsiteX5" fmla="*/ 176550 w 2074539"/>
              <a:gd name="connsiteY5" fmla="*/ 1607897 h 1621301"/>
              <a:gd name="connsiteX6" fmla="*/ 175 w 2074539"/>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3822 h 1622739"/>
              <a:gd name="connsiteX1" fmla="*/ 1181853 w 2074205"/>
              <a:gd name="connsiteY1" fmla="*/ 2232 h 1622739"/>
              <a:gd name="connsiteX2" fmla="*/ 1893612 w 2074205"/>
              <a:gd name="connsiteY2" fmla="*/ 1438 h 1622739"/>
              <a:gd name="connsiteX3" fmla="*/ 2074205 w 2074205"/>
              <a:gd name="connsiteY3" fmla="*/ 216032 h 1622739"/>
              <a:gd name="connsiteX4" fmla="*/ 964398 w 2074205"/>
              <a:gd name="connsiteY4" fmla="*/ 1534553 h 1622739"/>
              <a:gd name="connsiteX5" fmla="*/ 176550 w 2074205"/>
              <a:gd name="connsiteY5" fmla="*/ 1609335 h 1622739"/>
              <a:gd name="connsiteX6" fmla="*/ 175 w 2074205"/>
              <a:gd name="connsiteY6" fmla="*/ 1423822 h 1622739"/>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5 w 2074165"/>
              <a:gd name="connsiteY0" fmla="*/ 1424365 h 1623282"/>
              <a:gd name="connsiteX1" fmla="*/ 1181813 w 2074165"/>
              <a:gd name="connsiteY1" fmla="*/ 2775 h 1623282"/>
              <a:gd name="connsiteX2" fmla="*/ 1893572 w 2074165"/>
              <a:gd name="connsiteY2" fmla="*/ 1981 h 1623282"/>
              <a:gd name="connsiteX3" fmla="*/ 2074165 w 2074165"/>
              <a:gd name="connsiteY3" fmla="*/ 216575 h 1623282"/>
              <a:gd name="connsiteX4" fmla="*/ 964358 w 2074165"/>
              <a:gd name="connsiteY4" fmla="*/ 1535096 h 1623282"/>
              <a:gd name="connsiteX5" fmla="*/ 176510 w 2074165"/>
              <a:gd name="connsiteY5" fmla="*/ 1609878 h 1623282"/>
              <a:gd name="connsiteX6" fmla="*/ 135 w 2074165"/>
              <a:gd name="connsiteY6" fmla="*/ 1424365 h 1623282"/>
              <a:gd name="connsiteX0" fmla="*/ 140 w 2074170"/>
              <a:gd name="connsiteY0" fmla="*/ 1424365 h 1623282"/>
              <a:gd name="connsiteX1" fmla="*/ 1181818 w 2074170"/>
              <a:gd name="connsiteY1" fmla="*/ 2775 h 1623282"/>
              <a:gd name="connsiteX2" fmla="*/ 1893577 w 2074170"/>
              <a:gd name="connsiteY2" fmla="*/ 1981 h 1623282"/>
              <a:gd name="connsiteX3" fmla="*/ 2074170 w 2074170"/>
              <a:gd name="connsiteY3" fmla="*/ 216575 h 1623282"/>
              <a:gd name="connsiteX4" fmla="*/ 964363 w 2074170"/>
              <a:gd name="connsiteY4" fmla="*/ 1535096 h 1623282"/>
              <a:gd name="connsiteX5" fmla="*/ 176515 w 2074170"/>
              <a:gd name="connsiteY5" fmla="*/ 1609878 h 1623282"/>
              <a:gd name="connsiteX6" fmla="*/ 140 w 2074170"/>
              <a:gd name="connsiteY6" fmla="*/ 1424365 h 1623282"/>
              <a:gd name="connsiteX0" fmla="*/ 143 w 2074173"/>
              <a:gd name="connsiteY0" fmla="*/ 1424365 h 1623282"/>
              <a:gd name="connsiteX1" fmla="*/ 1181821 w 2074173"/>
              <a:gd name="connsiteY1" fmla="*/ 2775 h 1623282"/>
              <a:gd name="connsiteX2" fmla="*/ 1893580 w 2074173"/>
              <a:gd name="connsiteY2" fmla="*/ 1981 h 1623282"/>
              <a:gd name="connsiteX3" fmla="*/ 2074173 w 2074173"/>
              <a:gd name="connsiteY3" fmla="*/ 216575 h 1623282"/>
              <a:gd name="connsiteX4" fmla="*/ 964366 w 2074173"/>
              <a:gd name="connsiteY4" fmla="*/ 1535096 h 1623282"/>
              <a:gd name="connsiteX5" fmla="*/ 176518 w 2074173"/>
              <a:gd name="connsiteY5" fmla="*/ 1609878 h 1623282"/>
              <a:gd name="connsiteX6" fmla="*/ 143 w 2074173"/>
              <a:gd name="connsiteY6" fmla="*/ 1424365 h 1623282"/>
              <a:gd name="connsiteX0" fmla="*/ 143 w 2074173"/>
              <a:gd name="connsiteY0" fmla="*/ 1424365 h 1630465"/>
              <a:gd name="connsiteX1" fmla="*/ 1181821 w 2074173"/>
              <a:gd name="connsiteY1" fmla="*/ 2775 h 1630465"/>
              <a:gd name="connsiteX2" fmla="*/ 1893580 w 2074173"/>
              <a:gd name="connsiteY2" fmla="*/ 1981 h 1630465"/>
              <a:gd name="connsiteX3" fmla="*/ 2074173 w 2074173"/>
              <a:gd name="connsiteY3" fmla="*/ 216575 h 1630465"/>
              <a:gd name="connsiteX4" fmla="*/ 964366 w 2074173"/>
              <a:gd name="connsiteY4" fmla="*/ 1535096 h 1630465"/>
              <a:gd name="connsiteX5" fmla="*/ 176518 w 2074173"/>
              <a:gd name="connsiteY5" fmla="*/ 1609878 h 1630465"/>
              <a:gd name="connsiteX6" fmla="*/ 143 w 2074173"/>
              <a:gd name="connsiteY6" fmla="*/ 1424365 h 1630465"/>
              <a:gd name="connsiteX0" fmla="*/ 143 w 2074173"/>
              <a:gd name="connsiteY0" fmla="*/ 1424365 h 1676501"/>
              <a:gd name="connsiteX1" fmla="*/ 1181821 w 2074173"/>
              <a:gd name="connsiteY1" fmla="*/ 2775 h 1676501"/>
              <a:gd name="connsiteX2" fmla="*/ 1893580 w 2074173"/>
              <a:gd name="connsiteY2" fmla="*/ 1981 h 1676501"/>
              <a:gd name="connsiteX3" fmla="*/ 2074173 w 2074173"/>
              <a:gd name="connsiteY3" fmla="*/ 216575 h 1676501"/>
              <a:gd name="connsiteX4" fmla="*/ 915028 w 2074173"/>
              <a:gd name="connsiteY4" fmla="*/ 1607459 h 1676501"/>
              <a:gd name="connsiteX5" fmla="*/ 176518 w 2074173"/>
              <a:gd name="connsiteY5" fmla="*/ 1609878 h 1676501"/>
              <a:gd name="connsiteX6" fmla="*/ 143 w 2074173"/>
              <a:gd name="connsiteY6" fmla="*/ 1424365 h 1676501"/>
              <a:gd name="connsiteX0" fmla="*/ 143 w 2074173"/>
              <a:gd name="connsiteY0" fmla="*/ 1424365 h 1612418"/>
              <a:gd name="connsiteX1" fmla="*/ 1181821 w 2074173"/>
              <a:gd name="connsiteY1" fmla="*/ 2775 h 1612418"/>
              <a:gd name="connsiteX2" fmla="*/ 1893580 w 2074173"/>
              <a:gd name="connsiteY2" fmla="*/ 1981 h 1612418"/>
              <a:gd name="connsiteX3" fmla="*/ 2074173 w 2074173"/>
              <a:gd name="connsiteY3" fmla="*/ 216575 h 1612418"/>
              <a:gd name="connsiteX4" fmla="*/ 915028 w 2074173"/>
              <a:gd name="connsiteY4" fmla="*/ 1607459 h 1612418"/>
              <a:gd name="connsiteX5" fmla="*/ 176518 w 2074173"/>
              <a:gd name="connsiteY5" fmla="*/ 1609878 h 1612418"/>
              <a:gd name="connsiteX6" fmla="*/ 143 w 2074173"/>
              <a:gd name="connsiteY6" fmla="*/ 1424365 h 1612418"/>
              <a:gd name="connsiteX0" fmla="*/ 143 w 2074173"/>
              <a:gd name="connsiteY0" fmla="*/ 1424365 h 1609996"/>
              <a:gd name="connsiteX1" fmla="*/ 1181821 w 2074173"/>
              <a:gd name="connsiteY1" fmla="*/ 2775 h 1609996"/>
              <a:gd name="connsiteX2" fmla="*/ 1893580 w 2074173"/>
              <a:gd name="connsiteY2" fmla="*/ 1981 h 1609996"/>
              <a:gd name="connsiteX3" fmla="*/ 2074173 w 2074173"/>
              <a:gd name="connsiteY3" fmla="*/ 216575 h 1609996"/>
              <a:gd name="connsiteX4" fmla="*/ 915028 w 2074173"/>
              <a:gd name="connsiteY4" fmla="*/ 1607459 h 1609996"/>
              <a:gd name="connsiteX5" fmla="*/ 176518 w 2074173"/>
              <a:gd name="connsiteY5" fmla="*/ 1609878 h 1609996"/>
              <a:gd name="connsiteX6" fmla="*/ 143 w 2074173"/>
              <a:gd name="connsiteY6" fmla="*/ 1424365 h 1609996"/>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4198" h="1611075">
                <a:moveTo>
                  <a:pt x="168" y="1425562"/>
                </a:moveTo>
                <a:cubicBezTo>
                  <a:pt x="-13747" y="2036916"/>
                  <a:pt x="948780" y="3379"/>
                  <a:pt x="1181846" y="3972"/>
                </a:cubicBezTo>
                <a:lnTo>
                  <a:pt x="1893605" y="3178"/>
                </a:lnTo>
                <a:cubicBezTo>
                  <a:pt x="1974634" y="8924"/>
                  <a:pt x="2072119" y="-57691"/>
                  <a:pt x="2074198" y="217772"/>
                </a:cubicBezTo>
                <a:cubicBezTo>
                  <a:pt x="2066085" y="-563017"/>
                  <a:pt x="1202760" y="1596748"/>
                  <a:pt x="915053" y="1608656"/>
                </a:cubicBezTo>
                <a:lnTo>
                  <a:pt x="176543" y="1611075"/>
                </a:lnTo>
                <a:cubicBezTo>
                  <a:pt x="87416" y="1598403"/>
                  <a:pt x="-4473" y="1617577"/>
                  <a:pt x="168" y="1425562"/>
                </a:cubicBezTo>
                <a:close/>
              </a:path>
            </a:pathLst>
          </a:custGeom>
          <a:gradFill>
            <a:gsLst>
              <a:gs pos="0">
                <a:schemeClr val="accent3">
                  <a:lumMod val="50000"/>
                </a:schemeClr>
              </a:gs>
              <a:gs pos="50418">
                <a:schemeClr val="accent3"/>
              </a:gs>
              <a:gs pos="100000">
                <a:schemeClr val="accent3">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 name="TextBox 34">
            <a:extLst>
              <a:ext uri="{FF2B5EF4-FFF2-40B4-BE49-F238E27FC236}">
                <a16:creationId xmlns:a16="http://schemas.microsoft.com/office/drawing/2014/main" id="{83985AEB-5327-4E7E-8C50-05D410EEE9E8}"/>
              </a:ext>
            </a:extLst>
          </p:cNvPr>
          <p:cNvSpPr txBox="1"/>
          <p:nvPr/>
        </p:nvSpPr>
        <p:spPr>
          <a:xfrm rot="1074825">
            <a:off x="9073108" y="1613926"/>
            <a:ext cx="1372494" cy="338554"/>
          </a:xfrm>
          <a:prstGeom prst="rect">
            <a:avLst/>
          </a:prstGeom>
          <a:noFill/>
        </p:spPr>
        <p:txBody>
          <a:bodyPr wrap="square" rtlCol="0">
            <a:spAutoFit/>
          </a:bodyPr>
          <a:lstStyle/>
          <a:p>
            <a:pPr algn="r"/>
            <a:r>
              <a:rPr lang="en-US" altLang="ko-KR" sz="1600" b="1" dirty="0">
                <a:solidFill>
                  <a:schemeClr val="bg1"/>
                </a:solidFill>
                <a:cs typeface="Arial" pitchFamily="34" charset="0"/>
              </a:rPr>
              <a:t>Add Title</a:t>
            </a:r>
            <a:endParaRPr lang="ko-KR" altLang="en-US" sz="1600" b="1" dirty="0">
              <a:solidFill>
                <a:schemeClr val="bg1"/>
              </a:solidFill>
              <a:cs typeface="Arial" pitchFamily="34" charset="0"/>
            </a:endParaRPr>
          </a:p>
        </p:txBody>
      </p:sp>
      <p:sp>
        <p:nvSpPr>
          <p:cNvPr id="36" name="TextBox 35">
            <a:extLst>
              <a:ext uri="{FF2B5EF4-FFF2-40B4-BE49-F238E27FC236}">
                <a16:creationId xmlns:a16="http://schemas.microsoft.com/office/drawing/2014/main" id="{67A02406-B94F-4AB3-8F8E-0BE4F14B7C42}"/>
              </a:ext>
            </a:extLst>
          </p:cNvPr>
          <p:cNvSpPr txBox="1"/>
          <p:nvPr/>
        </p:nvSpPr>
        <p:spPr>
          <a:xfrm rot="1074825">
            <a:off x="9058716" y="3022206"/>
            <a:ext cx="1372494" cy="338554"/>
          </a:xfrm>
          <a:prstGeom prst="rect">
            <a:avLst/>
          </a:prstGeom>
          <a:noFill/>
        </p:spPr>
        <p:txBody>
          <a:bodyPr wrap="square" rtlCol="0">
            <a:spAutoFit/>
          </a:bodyPr>
          <a:lstStyle/>
          <a:p>
            <a:pPr algn="r"/>
            <a:r>
              <a:rPr lang="en-US" altLang="ko-KR" sz="1600" b="1" dirty="0">
                <a:solidFill>
                  <a:schemeClr val="bg1"/>
                </a:solidFill>
                <a:cs typeface="Arial" pitchFamily="34" charset="0"/>
              </a:rPr>
              <a:t>Add Title</a:t>
            </a:r>
            <a:endParaRPr lang="ko-KR" altLang="en-US" sz="1600" b="1" dirty="0">
              <a:solidFill>
                <a:schemeClr val="bg1"/>
              </a:solidFill>
              <a:cs typeface="Arial" pitchFamily="34" charset="0"/>
            </a:endParaRPr>
          </a:p>
        </p:txBody>
      </p:sp>
      <p:sp>
        <p:nvSpPr>
          <p:cNvPr id="37" name="TextBox 36">
            <a:extLst>
              <a:ext uri="{FF2B5EF4-FFF2-40B4-BE49-F238E27FC236}">
                <a16:creationId xmlns:a16="http://schemas.microsoft.com/office/drawing/2014/main" id="{9A7E7607-031A-4DEF-9856-74C2248854CE}"/>
              </a:ext>
            </a:extLst>
          </p:cNvPr>
          <p:cNvSpPr txBox="1"/>
          <p:nvPr/>
        </p:nvSpPr>
        <p:spPr>
          <a:xfrm rot="1074825">
            <a:off x="9130472" y="4482661"/>
            <a:ext cx="1372494" cy="338554"/>
          </a:xfrm>
          <a:prstGeom prst="rect">
            <a:avLst/>
          </a:prstGeom>
          <a:noFill/>
        </p:spPr>
        <p:txBody>
          <a:bodyPr wrap="square" rtlCol="0">
            <a:spAutoFit/>
          </a:bodyPr>
          <a:lstStyle/>
          <a:p>
            <a:pPr algn="r"/>
            <a:r>
              <a:rPr lang="en-US" altLang="ko-KR" sz="1600" b="1" dirty="0">
                <a:solidFill>
                  <a:schemeClr val="bg1"/>
                </a:solidFill>
                <a:cs typeface="Arial" pitchFamily="34" charset="0"/>
              </a:rPr>
              <a:t>Add Title</a:t>
            </a:r>
            <a:endParaRPr lang="ko-KR" altLang="en-US" sz="1600" b="1" dirty="0">
              <a:solidFill>
                <a:schemeClr val="bg1"/>
              </a:solidFill>
              <a:cs typeface="Arial" pitchFamily="34" charset="0"/>
            </a:endParaRPr>
          </a:p>
        </p:txBody>
      </p:sp>
      <p:graphicFrame>
        <p:nvGraphicFramePr>
          <p:cNvPr id="50" name="Схема 49"/>
          <p:cNvGraphicFramePr/>
          <p:nvPr>
            <p:extLst>
              <p:ext uri="{D42A27DB-BD31-4B8C-83A1-F6EECF244321}">
                <p14:modId xmlns:p14="http://schemas.microsoft.com/office/powerpoint/2010/main" val="2016847192"/>
              </p:ext>
            </p:extLst>
          </p:nvPr>
        </p:nvGraphicFramePr>
        <p:xfrm>
          <a:off x="529641" y="1513685"/>
          <a:ext cx="6096000" cy="23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 name="Рисунок 50"/>
          <p:cNvPicPr>
            <a:picLocks noChangeAspect="1"/>
          </p:cNvPicPr>
          <p:nvPr/>
        </p:nvPicPr>
        <p:blipFill>
          <a:blip r:embed="rId7"/>
          <a:stretch>
            <a:fillRect/>
          </a:stretch>
        </p:blipFill>
        <p:spPr>
          <a:xfrm>
            <a:off x="368655" y="3929158"/>
            <a:ext cx="3529890" cy="2859272"/>
          </a:xfrm>
          <a:prstGeom prst="rect">
            <a:avLst/>
          </a:prstGeom>
        </p:spPr>
      </p:pic>
      <p:pic>
        <p:nvPicPr>
          <p:cNvPr id="52" name="Рисунок 51"/>
          <p:cNvPicPr>
            <a:picLocks noChangeAspect="1"/>
          </p:cNvPicPr>
          <p:nvPr/>
        </p:nvPicPr>
        <p:blipFill>
          <a:blip r:embed="rId8"/>
          <a:stretch>
            <a:fillRect/>
          </a:stretch>
        </p:blipFill>
        <p:spPr>
          <a:xfrm>
            <a:off x="3911008" y="3852607"/>
            <a:ext cx="4102964" cy="2780017"/>
          </a:xfrm>
          <a:prstGeom prst="rect">
            <a:avLst/>
          </a:prstGeom>
        </p:spPr>
      </p:pic>
    </p:spTree>
    <p:extLst>
      <p:ext uri="{BB962C8B-B14F-4D97-AF65-F5344CB8AC3E}">
        <p14:creationId xmlns:p14="http://schemas.microsoft.com/office/powerpoint/2010/main" val="1560353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4">
            <a:extLst>
              <a:ext uri="{FF2B5EF4-FFF2-40B4-BE49-F238E27FC236}">
                <a16:creationId xmlns:a16="http://schemas.microsoft.com/office/drawing/2014/main" id="{3C892FD0-E19F-481A-81D9-BE72747A30F2}"/>
              </a:ext>
            </a:extLst>
          </p:cNvPr>
          <p:cNvSpPr/>
          <p:nvPr/>
        </p:nvSpPr>
        <p:spPr>
          <a:xfrm>
            <a:off x="8672933" y="4722998"/>
            <a:ext cx="2237167" cy="1190626"/>
          </a:xfrm>
          <a:custGeom>
            <a:avLst/>
            <a:gdLst>
              <a:gd name="connsiteX0" fmla="*/ 156210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562100 w 1619250"/>
              <a:gd name="connsiteY4" fmla="*/ 590550 h 1200150"/>
              <a:gd name="connsiteX0" fmla="*/ 161925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619250 w 1619250"/>
              <a:gd name="connsiteY4" fmla="*/ 590550 h 1200150"/>
              <a:gd name="connsiteX0" fmla="*/ 1609725 w 1619250"/>
              <a:gd name="connsiteY0" fmla="*/ 5429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42925 h 1200150"/>
              <a:gd name="connsiteX0" fmla="*/ 1609725 w 1619250"/>
              <a:gd name="connsiteY0" fmla="*/ 5810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81025 h 1200150"/>
              <a:gd name="connsiteX0" fmla="*/ 1562100 w 1571625"/>
              <a:gd name="connsiteY0" fmla="*/ 581025 h 1238250"/>
              <a:gd name="connsiteX1" fmla="*/ 0 w 1571625"/>
              <a:gd name="connsiteY1" fmla="*/ 1238250 h 1238250"/>
              <a:gd name="connsiteX2" fmla="*/ 28575 w 1571625"/>
              <a:gd name="connsiteY2" fmla="*/ 590550 h 1238250"/>
              <a:gd name="connsiteX3" fmla="*/ 1571625 w 1571625"/>
              <a:gd name="connsiteY3" fmla="*/ 0 h 1238250"/>
              <a:gd name="connsiteX4" fmla="*/ 1562100 w 1571625"/>
              <a:gd name="connsiteY4" fmla="*/ 581025 h 1238250"/>
              <a:gd name="connsiteX0" fmla="*/ 1562100 w 1571625"/>
              <a:gd name="connsiteY0" fmla="*/ 581025 h 1238250"/>
              <a:gd name="connsiteX1" fmla="*/ 0 w 1571625"/>
              <a:gd name="connsiteY1" fmla="*/ 1238250 h 1238250"/>
              <a:gd name="connsiteX2" fmla="*/ 0 w 1571625"/>
              <a:gd name="connsiteY2" fmla="*/ 619125 h 1238250"/>
              <a:gd name="connsiteX3" fmla="*/ 1571625 w 1571625"/>
              <a:gd name="connsiteY3" fmla="*/ 0 h 1238250"/>
              <a:gd name="connsiteX4" fmla="*/ 1562100 w 1571625"/>
              <a:gd name="connsiteY4" fmla="*/ 581025 h 1238250"/>
              <a:gd name="connsiteX0" fmla="*/ 1562100 w 1571625"/>
              <a:gd name="connsiteY0" fmla="*/ 619125 h 1276350"/>
              <a:gd name="connsiteX1" fmla="*/ 0 w 1571625"/>
              <a:gd name="connsiteY1" fmla="*/ 1276350 h 1276350"/>
              <a:gd name="connsiteX2" fmla="*/ 0 w 1571625"/>
              <a:gd name="connsiteY2" fmla="*/ 657225 h 1276350"/>
              <a:gd name="connsiteX3" fmla="*/ 1571625 w 1571625"/>
              <a:gd name="connsiteY3" fmla="*/ 0 h 1276350"/>
              <a:gd name="connsiteX4" fmla="*/ 1562100 w 1571625"/>
              <a:gd name="connsiteY4" fmla="*/ 619125 h 1276350"/>
              <a:gd name="connsiteX0" fmla="*/ 1562100 w 1571625"/>
              <a:gd name="connsiteY0" fmla="*/ 619125 h 1276350"/>
              <a:gd name="connsiteX1" fmla="*/ 0 w 1571625"/>
              <a:gd name="connsiteY1" fmla="*/ 1276350 h 1276350"/>
              <a:gd name="connsiteX2" fmla="*/ 0 w 1571625"/>
              <a:gd name="connsiteY2" fmla="*/ 638175 h 1276350"/>
              <a:gd name="connsiteX3" fmla="*/ 1571625 w 1571625"/>
              <a:gd name="connsiteY3" fmla="*/ 0 h 1276350"/>
              <a:gd name="connsiteX4" fmla="*/ 1562100 w 1571625"/>
              <a:gd name="connsiteY4" fmla="*/ 619125 h 127635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100" h="1190625">
                <a:moveTo>
                  <a:pt x="1562100" y="571500"/>
                </a:moveTo>
                <a:cubicBezTo>
                  <a:pt x="1117600" y="838200"/>
                  <a:pt x="501650" y="952500"/>
                  <a:pt x="0" y="1190625"/>
                </a:cubicBezTo>
                <a:lnTo>
                  <a:pt x="0" y="590550"/>
                </a:lnTo>
                <a:cubicBezTo>
                  <a:pt x="349250" y="393700"/>
                  <a:pt x="1079500" y="130175"/>
                  <a:pt x="1543050" y="0"/>
                </a:cubicBezTo>
                <a:lnTo>
                  <a:pt x="1562100" y="571500"/>
                </a:lnTo>
                <a:close/>
              </a:path>
            </a:pathLst>
          </a:custGeom>
          <a:gradFill>
            <a:gsLst>
              <a:gs pos="0">
                <a:schemeClr val="accent3">
                  <a:lumMod val="40000"/>
                </a:schemeClr>
              </a:gs>
              <a:gs pos="50418">
                <a:schemeClr val="accent3">
                  <a:lumMod val="80000"/>
                </a:schemeClr>
              </a:gs>
              <a:gs pos="100000">
                <a:schemeClr val="accent3">
                  <a:lumMod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 name="Freeform 53">
            <a:extLst>
              <a:ext uri="{FF2B5EF4-FFF2-40B4-BE49-F238E27FC236}">
                <a16:creationId xmlns:a16="http://schemas.microsoft.com/office/drawing/2014/main" id="{83DBFEE3-2A10-477D-B02C-DEF7EB2FA4F8}"/>
              </a:ext>
            </a:extLst>
          </p:cNvPr>
          <p:cNvSpPr/>
          <p:nvPr/>
        </p:nvSpPr>
        <p:spPr>
          <a:xfrm>
            <a:off x="8716893" y="367940"/>
            <a:ext cx="2346298" cy="1304925"/>
          </a:xfrm>
          <a:custGeom>
            <a:avLst/>
            <a:gdLst>
              <a:gd name="connsiteX0" fmla="*/ 156210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562100 w 1619250"/>
              <a:gd name="connsiteY4" fmla="*/ 590550 h 1200150"/>
              <a:gd name="connsiteX0" fmla="*/ 161925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619250 w 1619250"/>
              <a:gd name="connsiteY4" fmla="*/ 590550 h 1200150"/>
              <a:gd name="connsiteX0" fmla="*/ 1609725 w 1619250"/>
              <a:gd name="connsiteY0" fmla="*/ 5429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42925 h 1200150"/>
              <a:gd name="connsiteX0" fmla="*/ 1609725 w 1619250"/>
              <a:gd name="connsiteY0" fmla="*/ 5810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81025 h 1200150"/>
              <a:gd name="connsiteX0" fmla="*/ 1562100 w 1571625"/>
              <a:gd name="connsiteY0" fmla="*/ 581025 h 1238250"/>
              <a:gd name="connsiteX1" fmla="*/ 0 w 1571625"/>
              <a:gd name="connsiteY1" fmla="*/ 1238250 h 1238250"/>
              <a:gd name="connsiteX2" fmla="*/ 28575 w 1571625"/>
              <a:gd name="connsiteY2" fmla="*/ 590550 h 1238250"/>
              <a:gd name="connsiteX3" fmla="*/ 1571625 w 1571625"/>
              <a:gd name="connsiteY3" fmla="*/ 0 h 1238250"/>
              <a:gd name="connsiteX4" fmla="*/ 1562100 w 1571625"/>
              <a:gd name="connsiteY4" fmla="*/ 581025 h 1238250"/>
              <a:gd name="connsiteX0" fmla="*/ 1562100 w 1571625"/>
              <a:gd name="connsiteY0" fmla="*/ 581025 h 1238250"/>
              <a:gd name="connsiteX1" fmla="*/ 0 w 1571625"/>
              <a:gd name="connsiteY1" fmla="*/ 1238250 h 1238250"/>
              <a:gd name="connsiteX2" fmla="*/ 0 w 1571625"/>
              <a:gd name="connsiteY2" fmla="*/ 619125 h 1238250"/>
              <a:gd name="connsiteX3" fmla="*/ 1571625 w 1571625"/>
              <a:gd name="connsiteY3" fmla="*/ 0 h 1238250"/>
              <a:gd name="connsiteX4" fmla="*/ 1562100 w 1571625"/>
              <a:gd name="connsiteY4" fmla="*/ 581025 h 1238250"/>
              <a:gd name="connsiteX0" fmla="*/ 1562100 w 1571625"/>
              <a:gd name="connsiteY0" fmla="*/ 619125 h 1276350"/>
              <a:gd name="connsiteX1" fmla="*/ 0 w 1571625"/>
              <a:gd name="connsiteY1" fmla="*/ 1276350 h 1276350"/>
              <a:gd name="connsiteX2" fmla="*/ 0 w 1571625"/>
              <a:gd name="connsiteY2" fmla="*/ 657225 h 1276350"/>
              <a:gd name="connsiteX3" fmla="*/ 1571625 w 1571625"/>
              <a:gd name="connsiteY3" fmla="*/ 0 h 1276350"/>
              <a:gd name="connsiteX4" fmla="*/ 1562100 w 1571625"/>
              <a:gd name="connsiteY4" fmla="*/ 619125 h 1276350"/>
              <a:gd name="connsiteX0" fmla="*/ 1562100 w 1571625"/>
              <a:gd name="connsiteY0" fmla="*/ 619125 h 1276350"/>
              <a:gd name="connsiteX1" fmla="*/ 0 w 1571625"/>
              <a:gd name="connsiteY1" fmla="*/ 1276350 h 1276350"/>
              <a:gd name="connsiteX2" fmla="*/ 0 w 1571625"/>
              <a:gd name="connsiteY2" fmla="*/ 638175 h 1276350"/>
              <a:gd name="connsiteX3" fmla="*/ 1571625 w 1571625"/>
              <a:gd name="connsiteY3" fmla="*/ 0 h 1276350"/>
              <a:gd name="connsiteX4" fmla="*/ 1562100 w 1571625"/>
              <a:gd name="connsiteY4" fmla="*/ 619125 h 127635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638300"/>
              <a:gd name="connsiteY0" fmla="*/ 685800 h 1304925"/>
              <a:gd name="connsiteX1" fmla="*/ 0 w 1638300"/>
              <a:gd name="connsiteY1" fmla="*/ 1304925 h 1304925"/>
              <a:gd name="connsiteX2" fmla="*/ 0 w 1638300"/>
              <a:gd name="connsiteY2" fmla="*/ 704850 h 1304925"/>
              <a:gd name="connsiteX3" fmla="*/ 1638300 w 1638300"/>
              <a:gd name="connsiteY3" fmla="*/ 0 h 1304925"/>
              <a:gd name="connsiteX4" fmla="*/ 1562100 w 1638300"/>
              <a:gd name="connsiteY4" fmla="*/ 685800 h 1304925"/>
              <a:gd name="connsiteX0" fmla="*/ 1562100 w 1638300"/>
              <a:gd name="connsiteY0" fmla="*/ 685800 h 1304925"/>
              <a:gd name="connsiteX1" fmla="*/ 0 w 1638300"/>
              <a:gd name="connsiteY1" fmla="*/ 1304925 h 1304925"/>
              <a:gd name="connsiteX2" fmla="*/ 0 w 1638300"/>
              <a:gd name="connsiteY2" fmla="*/ 704850 h 1304925"/>
              <a:gd name="connsiteX3" fmla="*/ 1638300 w 1638300"/>
              <a:gd name="connsiteY3" fmla="*/ 0 h 1304925"/>
              <a:gd name="connsiteX4" fmla="*/ 1562100 w 1638300"/>
              <a:gd name="connsiteY4" fmla="*/ 685800 h 1304925"/>
              <a:gd name="connsiteX0" fmla="*/ 1609725 w 1638300"/>
              <a:gd name="connsiteY0" fmla="*/ 66675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666750 h 1304925"/>
              <a:gd name="connsiteX0" fmla="*/ 1609725 w 1638300"/>
              <a:gd name="connsiteY0" fmla="*/ 66675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666750 h 1304925"/>
              <a:gd name="connsiteX0" fmla="*/ 1609725 w 1638300"/>
              <a:gd name="connsiteY0" fmla="*/ 66675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666750 h 1304925"/>
              <a:gd name="connsiteX0" fmla="*/ 1609725 w 1638300"/>
              <a:gd name="connsiteY0" fmla="*/ 72390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723900 h 1304925"/>
              <a:gd name="connsiteX0" fmla="*/ 1609725 w 1638300"/>
              <a:gd name="connsiteY0" fmla="*/ 72390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723900 h 1304925"/>
              <a:gd name="connsiteX0" fmla="*/ 1609725 w 1638300"/>
              <a:gd name="connsiteY0" fmla="*/ 723900 h 1304925"/>
              <a:gd name="connsiteX1" fmla="*/ 0 w 1638300"/>
              <a:gd name="connsiteY1" fmla="*/ 1304925 h 1304925"/>
              <a:gd name="connsiteX2" fmla="*/ 0 w 1638300"/>
              <a:gd name="connsiteY2" fmla="*/ 704850 h 1304925"/>
              <a:gd name="connsiteX3" fmla="*/ 1638300 w 1638300"/>
              <a:gd name="connsiteY3" fmla="*/ 0 h 1304925"/>
              <a:gd name="connsiteX4" fmla="*/ 1609725 w 1638300"/>
              <a:gd name="connsiteY4" fmla="*/ 723900 h 1304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0" h="1304925">
                <a:moveTo>
                  <a:pt x="1609725" y="723900"/>
                </a:moveTo>
                <a:cubicBezTo>
                  <a:pt x="1089025" y="990600"/>
                  <a:pt x="539750" y="1095375"/>
                  <a:pt x="0" y="1304925"/>
                </a:cubicBezTo>
                <a:lnTo>
                  <a:pt x="0" y="704850"/>
                </a:lnTo>
                <a:cubicBezTo>
                  <a:pt x="349250" y="508000"/>
                  <a:pt x="1498600" y="225425"/>
                  <a:pt x="1638300" y="0"/>
                </a:cubicBezTo>
                <a:cubicBezTo>
                  <a:pt x="1628775" y="222250"/>
                  <a:pt x="1619250" y="406400"/>
                  <a:pt x="1609725" y="723900"/>
                </a:cubicBezTo>
                <a:close/>
              </a:path>
            </a:pathLst>
          </a:custGeom>
          <a:gradFill>
            <a:gsLst>
              <a:gs pos="0">
                <a:schemeClr val="accent3">
                  <a:lumMod val="40000"/>
                </a:schemeClr>
              </a:gs>
              <a:gs pos="50418">
                <a:schemeClr val="accent3">
                  <a:lumMod val="80000"/>
                </a:schemeClr>
              </a:gs>
              <a:gs pos="100000">
                <a:schemeClr val="accent3">
                  <a:lumMod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 name="Freeform 55">
            <a:extLst>
              <a:ext uri="{FF2B5EF4-FFF2-40B4-BE49-F238E27FC236}">
                <a16:creationId xmlns:a16="http://schemas.microsoft.com/office/drawing/2014/main" id="{8E82A3BC-9152-42BB-9415-D6381582C03C}"/>
              </a:ext>
            </a:extLst>
          </p:cNvPr>
          <p:cNvSpPr/>
          <p:nvPr/>
        </p:nvSpPr>
        <p:spPr>
          <a:xfrm>
            <a:off x="8698243" y="3317181"/>
            <a:ext cx="2237167" cy="1190626"/>
          </a:xfrm>
          <a:custGeom>
            <a:avLst/>
            <a:gdLst>
              <a:gd name="connsiteX0" fmla="*/ 156210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562100 w 1619250"/>
              <a:gd name="connsiteY4" fmla="*/ 590550 h 1200150"/>
              <a:gd name="connsiteX0" fmla="*/ 161925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619250 w 1619250"/>
              <a:gd name="connsiteY4" fmla="*/ 590550 h 1200150"/>
              <a:gd name="connsiteX0" fmla="*/ 1609725 w 1619250"/>
              <a:gd name="connsiteY0" fmla="*/ 5429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42925 h 1200150"/>
              <a:gd name="connsiteX0" fmla="*/ 1609725 w 1619250"/>
              <a:gd name="connsiteY0" fmla="*/ 5810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81025 h 1200150"/>
              <a:gd name="connsiteX0" fmla="*/ 1562100 w 1571625"/>
              <a:gd name="connsiteY0" fmla="*/ 581025 h 1238250"/>
              <a:gd name="connsiteX1" fmla="*/ 0 w 1571625"/>
              <a:gd name="connsiteY1" fmla="*/ 1238250 h 1238250"/>
              <a:gd name="connsiteX2" fmla="*/ 28575 w 1571625"/>
              <a:gd name="connsiteY2" fmla="*/ 590550 h 1238250"/>
              <a:gd name="connsiteX3" fmla="*/ 1571625 w 1571625"/>
              <a:gd name="connsiteY3" fmla="*/ 0 h 1238250"/>
              <a:gd name="connsiteX4" fmla="*/ 1562100 w 1571625"/>
              <a:gd name="connsiteY4" fmla="*/ 581025 h 1238250"/>
              <a:gd name="connsiteX0" fmla="*/ 1562100 w 1571625"/>
              <a:gd name="connsiteY0" fmla="*/ 581025 h 1238250"/>
              <a:gd name="connsiteX1" fmla="*/ 0 w 1571625"/>
              <a:gd name="connsiteY1" fmla="*/ 1238250 h 1238250"/>
              <a:gd name="connsiteX2" fmla="*/ 0 w 1571625"/>
              <a:gd name="connsiteY2" fmla="*/ 619125 h 1238250"/>
              <a:gd name="connsiteX3" fmla="*/ 1571625 w 1571625"/>
              <a:gd name="connsiteY3" fmla="*/ 0 h 1238250"/>
              <a:gd name="connsiteX4" fmla="*/ 1562100 w 1571625"/>
              <a:gd name="connsiteY4" fmla="*/ 581025 h 1238250"/>
              <a:gd name="connsiteX0" fmla="*/ 1562100 w 1571625"/>
              <a:gd name="connsiteY0" fmla="*/ 619125 h 1276350"/>
              <a:gd name="connsiteX1" fmla="*/ 0 w 1571625"/>
              <a:gd name="connsiteY1" fmla="*/ 1276350 h 1276350"/>
              <a:gd name="connsiteX2" fmla="*/ 0 w 1571625"/>
              <a:gd name="connsiteY2" fmla="*/ 657225 h 1276350"/>
              <a:gd name="connsiteX3" fmla="*/ 1571625 w 1571625"/>
              <a:gd name="connsiteY3" fmla="*/ 0 h 1276350"/>
              <a:gd name="connsiteX4" fmla="*/ 1562100 w 1571625"/>
              <a:gd name="connsiteY4" fmla="*/ 619125 h 1276350"/>
              <a:gd name="connsiteX0" fmla="*/ 1562100 w 1571625"/>
              <a:gd name="connsiteY0" fmla="*/ 619125 h 1276350"/>
              <a:gd name="connsiteX1" fmla="*/ 0 w 1571625"/>
              <a:gd name="connsiteY1" fmla="*/ 1276350 h 1276350"/>
              <a:gd name="connsiteX2" fmla="*/ 0 w 1571625"/>
              <a:gd name="connsiteY2" fmla="*/ 638175 h 1276350"/>
              <a:gd name="connsiteX3" fmla="*/ 1571625 w 1571625"/>
              <a:gd name="connsiteY3" fmla="*/ 0 h 1276350"/>
              <a:gd name="connsiteX4" fmla="*/ 1562100 w 1571625"/>
              <a:gd name="connsiteY4" fmla="*/ 619125 h 127635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100" h="1190625">
                <a:moveTo>
                  <a:pt x="1562100" y="571500"/>
                </a:moveTo>
                <a:cubicBezTo>
                  <a:pt x="1117600" y="838200"/>
                  <a:pt x="501650" y="952500"/>
                  <a:pt x="0" y="1190625"/>
                </a:cubicBezTo>
                <a:lnTo>
                  <a:pt x="0" y="590550"/>
                </a:lnTo>
                <a:cubicBezTo>
                  <a:pt x="349250" y="393700"/>
                  <a:pt x="1079500" y="130175"/>
                  <a:pt x="1543050" y="0"/>
                </a:cubicBezTo>
                <a:lnTo>
                  <a:pt x="1562100" y="571500"/>
                </a:lnTo>
                <a:close/>
              </a:path>
            </a:pathLst>
          </a:custGeom>
          <a:gradFill>
            <a:gsLst>
              <a:gs pos="0">
                <a:schemeClr val="accent3">
                  <a:lumMod val="40000"/>
                </a:schemeClr>
              </a:gs>
              <a:gs pos="50418">
                <a:schemeClr val="accent3">
                  <a:lumMod val="80000"/>
                </a:schemeClr>
              </a:gs>
              <a:gs pos="100000">
                <a:schemeClr val="accent3">
                  <a:lumMod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 name="Freeform 56">
            <a:extLst>
              <a:ext uri="{FF2B5EF4-FFF2-40B4-BE49-F238E27FC236}">
                <a16:creationId xmlns:a16="http://schemas.microsoft.com/office/drawing/2014/main" id="{A58E0328-5734-4B54-86D6-BF1370E49921}"/>
              </a:ext>
            </a:extLst>
          </p:cNvPr>
          <p:cNvSpPr/>
          <p:nvPr/>
        </p:nvSpPr>
        <p:spPr>
          <a:xfrm>
            <a:off x="8663753" y="1924454"/>
            <a:ext cx="2237167" cy="1190626"/>
          </a:xfrm>
          <a:custGeom>
            <a:avLst/>
            <a:gdLst>
              <a:gd name="connsiteX0" fmla="*/ 156210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562100 w 1619250"/>
              <a:gd name="connsiteY4" fmla="*/ 590550 h 1200150"/>
              <a:gd name="connsiteX0" fmla="*/ 1619250 w 1619250"/>
              <a:gd name="connsiteY0" fmla="*/ 590550 h 1200150"/>
              <a:gd name="connsiteX1" fmla="*/ 0 w 1619250"/>
              <a:gd name="connsiteY1" fmla="*/ 1200150 h 1200150"/>
              <a:gd name="connsiteX2" fmla="*/ 76200 w 1619250"/>
              <a:gd name="connsiteY2" fmla="*/ 590550 h 1200150"/>
              <a:gd name="connsiteX3" fmla="*/ 1619250 w 1619250"/>
              <a:gd name="connsiteY3" fmla="*/ 0 h 1200150"/>
              <a:gd name="connsiteX4" fmla="*/ 1619250 w 1619250"/>
              <a:gd name="connsiteY4" fmla="*/ 590550 h 1200150"/>
              <a:gd name="connsiteX0" fmla="*/ 1609725 w 1619250"/>
              <a:gd name="connsiteY0" fmla="*/ 5429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42925 h 1200150"/>
              <a:gd name="connsiteX0" fmla="*/ 1609725 w 1619250"/>
              <a:gd name="connsiteY0" fmla="*/ 581025 h 1200150"/>
              <a:gd name="connsiteX1" fmla="*/ 0 w 1619250"/>
              <a:gd name="connsiteY1" fmla="*/ 1200150 h 1200150"/>
              <a:gd name="connsiteX2" fmla="*/ 76200 w 1619250"/>
              <a:gd name="connsiteY2" fmla="*/ 590550 h 1200150"/>
              <a:gd name="connsiteX3" fmla="*/ 1619250 w 1619250"/>
              <a:gd name="connsiteY3" fmla="*/ 0 h 1200150"/>
              <a:gd name="connsiteX4" fmla="*/ 1609725 w 1619250"/>
              <a:gd name="connsiteY4" fmla="*/ 581025 h 1200150"/>
              <a:gd name="connsiteX0" fmla="*/ 1562100 w 1571625"/>
              <a:gd name="connsiteY0" fmla="*/ 581025 h 1238250"/>
              <a:gd name="connsiteX1" fmla="*/ 0 w 1571625"/>
              <a:gd name="connsiteY1" fmla="*/ 1238250 h 1238250"/>
              <a:gd name="connsiteX2" fmla="*/ 28575 w 1571625"/>
              <a:gd name="connsiteY2" fmla="*/ 590550 h 1238250"/>
              <a:gd name="connsiteX3" fmla="*/ 1571625 w 1571625"/>
              <a:gd name="connsiteY3" fmla="*/ 0 h 1238250"/>
              <a:gd name="connsiteX4" fmla="*/ 1562100 w 1571625"/>
              <a:gd name="connsiteY4" fmla="*/ 581025 h 1238250"/>
              <a:gd name="connsiteX0" fmla="*/ 1562100 w 1571625"/>
              <a:gd name="connsiteY0" fmla="*/ 581025 h 1238250"/>
              <a:gd name="connsiteX1" fmla="*/ 0 w 1571625"/>
              <a:gd name="connsiteY1" fmla="*/ 1238250 h 1238250"/>
              <a:gd name="connsiteX2" fmla="*/ 0 w 1571625"/>
              <a:gd name="connsiteY2" fmla="*/ 619125 h 1238250"/>
              <a:gd name="connsiteX3" fmla="*/ 1571625 w 1571625"/>
              <a:gd name="connsiteY3" fmla="*/ 0 h 1238250"/>
              <a:gd name="connsiteX4" fmla="*/ 1562100 w 1571625"/>
              <a:gd name="connsiteY4" fmla="*/ 581025 h 1238250"/>
              <a:gd name="connsiteX0" fmla="*/ 1562100 w 1571625"/>
              <a:gd name="connsiteY0" fmla="*/ 619125 h 1276350"/>
              <a:gd name="connsiteX1" fmla="*/ 0 w 1571625"/>
              <a:gd name="connsiteY1" fmla="*/ 1276350 h 1276350"/>
              <a:gd name="connsiteX2" fmla="*/ 0 w 1571625"/>
              <a:gd name="connsiteY2" fmla="*/ 657225 h 1276350"/>
              <a:gd name="connsiteX3" fmla="*/ 1571625 w 1571625"/>
              <a:gd name="connsiteY3" fmla="*/ 0 h 1276350"/>
              <a:gd name="connsiteX4" fmla="*/ 1562100 w 1571625"/>
              <a:gd name="connsiteY4" fmla="*/ 619125 h 1276350"/>
              <a:gd name="connsiteX0" fmla="*/ 1562100 w 1571625"/>
              <a:gd name="connsiteY0" fmla="*/ 619125 h 1276350"/>
              <a:gd name="connsiteX1" fmla="*/ 0 w 1571625"/>
              <a:gd name="connsiteY1" fmla="*/ 1276350 h 1276350"/>
              <a:gd name="connsiteX2" fmla="*/ 0 w 1571625"/>
              <a:gd name="connsiteY2" fmla="*/ 638175 h 1276350"/>
              <a:gd name="connsiteX3" fmla="*/ 1571625 w 1571625"/>
              <a:gd name="connsiteY3" fmla="*/ 0 h 1276350"/>
              <a:gd name="connsiteX4" fmla="*/ 1562100 w 1571625"/>
              <a:gd name="connsiteY4" fmla="*/ 619125 h 127635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600075 h 1257300"/>
              <a:gd name="connsiteX1" fmla="*/ 0 w 1562100"/>
              <a:gd name="connsiteY1" fmla="*/ 1257300 h 1257300"/>
              <a:gd name="connsiteX2" fmla="*/ 0 w 1562100"/>
              <a:gd name="connsiteY2" fmla="*/ 619125 h 1257300"/>
              <a:gd name="connsiteX3" fmla="*/ 1533525 w 1562100"/>
              <a:gd name="connsiteY3" fmla="*/ 0 h 1257300"/>
              <a:gd name="connsiteX4" fmla="*/ 1562100 w 1562100"/>
              <a:gd name="connsiteY4" fmla="*/ 600075 h 1257300"/>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228725"/>
              <a:gd name="connsiteX1" fmla="*/ 0 w 1562100"/>
              <a:gd name="connsiteY1" fmla="*/ 1228725 h 1228725"/>
              <a:gd name="connsiteX2" fmla="*/ 0 w 1562100"/>
              <a:gd name="connsiteY2" fmla="*/ 590550 h 1228725"/>
              <a:gd name="connsiteX3" fmla="*/ 1543050 w 1562100"/>
              <a:gd name="connsiteY3" fmla="*/ 0 h 1228725"/>
              <a:gd name="connsiteX4" fmla="*/ 1562100 w 1562100"/>
              <a:gd name="connsiteY4" fmla="*/ 571500 h 12287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 name="connsiteX0" fmla="*/ 1562100 w 1562100"/>
              <a:gd name="connsiteY0" fmla="*/ 571500 h 1190625"/>
              <a:gd name="connsiteX1" fmla="*/ 0 w 1562100"/>
              <a:gd name="connsiteY1" fmla="*/ 1190625 h 1190625"/>
              <a:gd name="connsiteX2" fmla="*/ 0 w 1562100"/>
              <a:gd name="connsiteY2" fmla="*/ 590550 h 1190625"/>
              <a:gd name="connsiteX3" fmla="*/ 1543050 w 1562100"/>
              <a:gd name="connsiteY3" fmla="*/ 0 h 1190625"/>
              <a:gd name="connsiteX4" fmla="*/ 1562100 w 1562100"/>
              <a:gd name="connsiteY4" fmla="*/ 571500 h 119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100" h="1190625">
                <a:moveTo>
                  <a:pt x="1562100" y="571500"/>
                </a:moveTo>
                <a:cubicBezTo>
                  <a:pt x="1117600" y="838200"/>
                  <a:pt x="501650" y="952500"/>
                  <a:pt x="0" y="1190625"/>
                </a:cubicBezTo>
                <a:lnTo>
                  <a:pt x="0" y="590550"/>
                </a:lnTo>
                <a:cubicBezTo>
                  <a:pt x="349250" y="393700"/>
                  <a:pt x="1079500" y="130175"/>
                  <a:pt x="1543050" y="0"/>
                </a:cubicBezTo>
                <a:lnTo>
                  <a:pt x="1562100" y="571500"/>
                </a:lnTo>
                <a:close/>
              </a:path>
            </a:pathLst>
          </a:custGeom>
          <a:gradFill>
            <a:gsLst>
              <a:gs pos="0">
                <a:schemeClr val="accent3">
                  <a:lumMod val="40000"/>
                </a:schemeClr>
              </a:gs>
              <a:gs pos="50418">
                <a:schemeClr val="accent3">
                  <a:lumMod val="80000"/>
                </a:schemeClr>
              </a:gs>
              <a:gs pos="100000">
                <a:schemeClr val="accent3">
                  <a:lumMod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7" name="Group 6">
            <a:extLst>
              <a:ext uri="{FF2B5EF4-FFF2-40B4-BE49-F238E27FC236}">
                <a16:creationId xmlns:a16="http://schemas.microsoft.com/office/drawing/2014/main" id="{85B428D2-6116-43F1-AE27-506DA325CBCF}"/>
              </a:ext>
            </a:extLst>
          </p:cNvPr>
          <p:cNvGrpSpPr/>
          <p:nvPr/>
        </p:nvGrpSpPr>
        <p:grpSpPr>
          <a:xfrm>
            <a:off x="9290010" y="286023"/>
            <a:ext cx="1092149" cy="5958902"/>
            <a:chOff x="6761057" y="322748"/>
            <a:chExt cx="1092149" cy="5958902"/>
          </a:xfrm>
        </p:grpSpPr>
        <p:sp>
          <p:nvSpPr>
            <p:cNvPr id="8" name="Diagonal Stripe 7">
              <a:extLst>
                <a:ext uri="{FF2B5EF4-FFF2-40B4-BE49-F238E27FC236}">
                  <a16:creationId xmlns:a16="http://schemas.microsoft.com/office/drawing/2014/main" id="{4E17FBAA-D0BB-467F-B802-406327C0C985}"/>
                </a:ext>
              </a:extLst>
            </p:cNvPr>
            <p:cNvSpPr/>
            <p:nvPr/>
          </p:nvSpPr>
          <p:spPr>
            <a:xfrm rot="19197366">
              <a:off x="6907223" y="5186633"/>
              <a:ext cx="904974" cy="1095017"/>
            </a:xfrm>
            <a:prstGeom prst="diagStripe">
              <a:avLst>
                <a:gd name="adj" fmla="val 8632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9" name="Rectangle 7">
              <a:extLst>
                <a:ext uri="{FF2B5EF4-FFF2-40B4-BE49-F238E27FC236}">
                  <a16:creationId xmlns:a16="http://schemas.microsoft.com/office/drawing/2014/main" id="{413F260A-63A3-4C7F-B228-E2E596F1A8C7}"/>
                </a:ext>
              </a:extLst>
            </p:cNvPr>
            <p:cNvSpPr/>
            <p:nvPr/>
          </p:nvSpPr>
          <p:spPr>
            <a:xfrm>
              <a:off x="6884441" y="1303750"/>
              <a:ext cx="845381" cy="3468140"/>
            </a:xfrm>
            <a:custGeom>
              <a:avLst/>
              <a:gdLst>
                <a:gd name="connsiteX0" fmla="*/ 0 w 828152"/>
                <a:gd name="connsiteY0" fmla="*/ 0 h 1872208"/>
                <a:gd name="connsiteX1" fmla="*/ 828152 w 828152"/>
                <a:gd name="connsiteY1" fmla="*/ 0 h 1872208"/>
                <a:gd name="connsiteX2" fmla="*/ 828152 w 828152"/>
                <a:gd name="connsiteY2" fmla="*/ 1872208 h 1872208"/>
                <a:gd name="connsiteX3" fmla="*/ 0 w 828152"/>
                <a:gd name="connsiteY3" fmla="*/ 1872208 h 1872208"/>
                <a:gd name="connsiteX4" fmla="*/ 0 w 828152"/>
                <a:gd name="connsiteY4" fmla="*/ 0 h 1872208"/>
                <a:gd name="connsiteX0" fmla="*/ 0 w 828152"/>
                <a:gd name="connsiteY0" fmla="*/ 0 h 1891000"/>
                <a:gd name="connsiteX1" fmla="*/ 828152 w 828152"/>
                <a:gd name="connsiteY1" fmla="*/ 0 h 1891000"/>
                <a:gd name="connsiteX2" fmla="*/ 828152 w 828152"/>
                <a:gd name="connsiteY2" fmla="*/ 1872208 h 1891000"/>
                <a:gd name="connsiteX3" fmla="*/ 0 w 828152"/>
                <a:gd name="connsiteY3" fmla="*/ 1872208 h 1891000"/>
                <a:gd name="connsiteX4" fmla="*/ 0 w 828152"/>
                <a:gd name="connsiteY4" fmla="*/ 0 h 1891000"/>
                <a:gd name="connsiteX0" fmla="*/ 0 w 828152"/>
                <a:gd name="connsiteY0" fmla="*/ 0 h 1907994"/>
                <a:gd name="connsiteX1" fmla="*/ 828152 w 828152"/>
                <a:gd name="connsiteY1" fmla="*/ 0 h 1907994"/>
                <a:gd name="connsiteX2" fmla="*/ 828152 w 828152"/>
                <a:gd name="connsiteY2" fmla="*/ 1872208 h 1907994"/>
                <a:gd name="connsiteX3" fmla="*/ 0 w 828152"/>
                <a:gd name="connsiteY3" fmla="*/ 1872208 h 1907994"/>
                <a:gd name="connsiteX4" fmla="*/ 0 w 828152"/>
                <a:gd name="connsiteY4" fmla="*/ 0 h 1907994"/>
                <a:gd name="connsiteX0" fmla="*/ 0 w 828152"/>
                <a:gd name="connsiteY0" fmla="*/ 0 h 1920103"/>
                <a:gd name="connsiteX1" fmla="*/ 828152 w 828152"/>
                <a:gd name="connsiteY1" fmla="*/ 0 h 1920103"/>
                <a:gd name="connsiteX2" fmla="*/ 828152 w 828152"/>
                <a:gd name="connsiteY2" fmla="*/ 1872208 h 1920103"/>
                <a:gd name="connsiteX3" fmla="*/ 0 w 828152"/>
                <a:gd name="connsiteY3" fmla="*/ 1872208 h 1920103"/>
                <a:gd name="connsiteX4" fmla="*/ 0 w 828152"/>
                <a:gd name="connsiteY4" fmla="*/ 0 h 1920103"/>
                <a:gd name="connsiteX0" fmla="*/ 0 w 828152"/>
                <a:gd name="connsiteY0" fmla="*/ 0 h 1923817"/>
                <a:gd name="connsiteX1" fmla="*/ 828152 w 828152"/>
                <a:gd name="connsiteY1" fmla="*/ 0 h 1923817"/>
                <a:gd name="connsiteX2" fmla="*/ 828152 w 828152"/>
                <a:gd name="connsiteY2" fmla="*/ 1872208 h 1923817"/>
                <a:gd name="connsiteX3" fmla="*/ 0 w 828152"/>
                <a:gd name="connsiteY3" fmla="*/ 1872208 h 1923817"/>
                <a:gd name="connsiteX4" fmla="*/ 0 w 828152"/>
                <a:gd name="connsiteY4" fmla="*/ 0 h 192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152" h="1923817">
                  <a:moveTo>
                    <a:pt x="0" y="0"/>
                  </a:moveTo>
                  <a:lnTo>
                    <a:pt x="828152" y="0"/>
                  </a:lnTo>
                  <a:lnTo>
                    <a:pt x="828152" y="1872208"/>
                  </a:lnTo>
                  <a:cubicBezTo>
                    <a:pt x="499246" y="1935634"/>
                    <a:pt x="328906" y="1946205"/>
                    <a:pt x="0" y="1872208"/>
                  </a:cubicBez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 name="Rounded Rectangle 60">
              <a:extLst>
                <a:ext uri="{FF2B5EF4-FFF2-40B4-BE49-F238E27FC236}">
                  <a16:creationId xmlns:a16="http://schemas.microsoft.com/office/drawing/2014/main" id="{E8AF3E61-9166-4E29-BD29-B0478AF1F04F}"/>
                </a:ext>
              </a:extLst>
            </p:cNvPr>
            <p:cNvSpPr/>
            <p:nvPr/>
          </p:nvSpPr>
          <p:spPr>
            <a:xfrm>
              <a:off x="6852068" y="322748"/>
              <a:ext cx="910125" cy="232345"/>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 name="Rectangle 10">
              <a:extLst>
                <a:ext uri="{FF2B5EF4-FFF2-40B4-BE49-F238E27FC236}">
                  <a16:creationId xmlns:a16="http://schemas.microsoft.com/office/drawing/2014/main" id="{379F187A-D93E-45A3-92B3-EAEACBF2F7E5}"/>
                </a:ext>
              </a:extLst>
            </p:cNvPr>
            <p:cNvSpPr/>
            <p:nvPr/>
          </p:nvSpPr>
          <p:spPr>
            <a:xfrm>
              <a:off x="7030366" y="555093"/>
              <a:ext cx="553530" cy="6193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2" name="Rectangle 11">
              <a:extLst>
                <a:ext uri="{FF2B5EF4-FFF2-40B4-BE49-F238E27FC236}">
                  <a16:creationId xmlns:a16="http://schemas.microsoft.com/office/drawing/2014/main" id="{7747EFDE-6EFF-401D-BD60-2806AA156997}"/>
                </a:ext>
              </a:extLst>
            </p:cNvPr>
            <p:cNvSpPr/>
            <p:nvPr/>
          </p:nvSpPr>
          <p:spPr>
            <a:xfrm>
              <a:off x="7187118" y="4745527"/>
              <a:ext cx="240026" cy="2323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 name="Trapezoid 12">
              <a:extLst>
                <a:ext uri="{FF2B5EF4-FFF2-40B4-BE49-F238E27FC236}">
                  <a16:creationId xmlns:a16="http://schemas.microsoft.com/office/drawing/2014/main" id="{BB774F60-B9A2-4C6C-9E59-970FB87D00A9}"/>
                </a:ext>
              </a:extLst>
            </p:cNvPr>
            <p:cNvSpPr/>
            <p:nvPr/>
          </p:nvSpPr>
          <p:spPr>
            <a:xfrm rot="10800000">
              <a:off x="7187119" y="4960719"/>
              <a:ext cx="240026" cy="290433"/>
            </a:xfrm>
            <a:prstGeom prst="trapezoi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 name="Rounded Rectangle 64">
              <a:extLst>
                <a:ext uri="{FF2B5EF4-FFF2-40B4-BE49-F238E27FC236}">
                  <a16:creationId xmlns:a16="http://schemas.microsoft.com/office/drawing/2014/main" id="{D7F8C51A-A071-4BFD-93A0-2AD81C470722}"/>
                </a:ext>
              </a:extLst>
            </p:cNvPr>
            <p:cNvSpPr/>
            <p:nvPr/>
          </p:nvSpPr>
          <p:spPr>
            <a:xfrm>
              <a:off x="6761057" y="1137720"/>
              <a:ext cx="1092149" cy="174259"/>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 name="Rectangle 20">
              <a:extLst>
                <a:ext uri="{FF2B5EF4-FFF2-40B4-BE49-F238E27FC236}">
                  <a16:creationId xmlns:a16="http://schemas.microsoft.com/office/drawing/2014/main" id="{44100794-DA8A-4475-B70E-8EEEF38FB0BA}"/>
                </a:ext>
              </a:extLst>
            </p:cNvPr>
            <p:cNvSpPr/>
            <p:nvPr/>
          </p:nvSpPr>
          <p:spPr>
            <a:xfrm>
              <a:off x="6988104" y="2780928"/>
              <a:ext cx="638056" cy="1761675"/>
            </a:xfrm>
            <a:custGeom>
              <a:avLst/>
              <a:gdLst>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 name="connsiteX0" fmla="*/ 0 w 669024"/>
                <a:gd name="connsiteY0" fmla="*/ 0 h 1686239"/>
                <a:gd name="connsiteX1" fmla="*/ 669024 w 669024"/>
                <a:gd name="connsiteY1" fmla="*/ 0 h 1686239"/>
                <a:gd name="connsiteX2" fmla="*/ 669024 w 669024"/>
                <a:gd name="connsiteY2" fmla="*/ 1662748 h 1686239"/>
                <a:gd name="connsiteX3" fmla="*/ 0 w 669024"/>
                <a:gd name="connsiteY3" fmla="*/ 1662748 h 1686239"/>
                <a:gd name="connsiteX4" fmla="*/ 0 w 669024"/>
                <a:gd name="connsiteY4" fmla="*/ 0 h 1686239"/>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024" h="1662748">
                  <a:moveTo>
                    <a:pt x="0" y="0"/>
                  </a:moveTo>
                  <a:lnTo>
                    <a:pt x="669024" y="0"/>
                  </a:lnTo>
                  <a:lnTo>
                    <a:pt x="669024" y="1662748"/>
                  </a:lnTo>
                  <a:cubicBezTo>
                    <a:pt x="440730" y="1715603"/>
                    <a:pt x="260007" y="1715603"/>
                    <a:pt x="0" y="1662748"/>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 name="Rectangle 15">
              <a:extLst>
                <a:ext uri="{FF2B5EF4-FFF2-40B4-BE49-F238E27FC236}">
                  <a16:creationId xmlns:a16="http://schemas.microsoft.com/office/drawing/2014/main" id="{B3BEABA3-7A47-4721-9CA1-184A3362C6B4}"/>
                </a:ext>
              </a:extLst>
            </p:cNvPr>
            <p:cNvSpPr/>
            <p:nvPr/>
          </p:nvSpPr>
          <p:spPr>
            <a:xfrm>
              <a:off x="7283130" y="555093"/>
              <a:ext cx="48005" cy="6193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 name="Rectangle 16">
              <a:extLst>
                <a:ext uri="{FF2B5EF4-FFF2-40B4-BE49-F238E27FC236}">
                  <a16:creationId xmlns:a16="http://schemas.microsoft.com/office/drawing/2014/main" id="{C191230A-FB86-4817-BD0D-D4A7BE8CFCCD}"/>
                </a:ext>
              </a:extLst>
            </p:cNvPr>
            <p:cNvSpPr/>
            <p:nvPr/>
          </p:nvSpPr>
          <p:spPr>
            <a:xfrm>
              <a:off x="7301272" y="1392159"/>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 name="Rectangle 17">
              <a:extLst>
                <a:ext uri="{FF2B5EF4-FFF2-40B4-BE49-F238E27FC236}">
                  <a16:creationId xmlns:a16="http://schemas.microsoft.com/office/drawing/2014/main" id="{00F51920-C0DE-4768-A597-4CFEC39A9570}"/>
                </a:ext>
              </a:extLst>
            </p:cNvPr>
            <p:cNvSpPr/>
            <p:nvPr/>
          </p:nvSpPr>
          <p:spPr>
            <a:xfrm>
              <a:off x="7301272" y="3944985"/>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 name="Rectangle 18">
              <a:extLst>
                <a:ext uri="{FF2B5EF4-FFF2-40B4-BE49-F238E27FC236}">
                  <a16:creationId xmlns:a16="http://schemas.microsoft.com/office/drawing/2014/main" id="{8B084B95-017C-41A4-9B43-26C162D2EA45}"/>
                </a:ext>
              </a:extLst>
            </p:cNvPr>
            <p:cNvSpPr/>
            <p:nvPr/>
          </p:nvSpPr>
          <p:spPr>
            <a:xfrm>
              <a:off x="7432909" y="2349469"/>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 name="Rectangle 19">
              <a:extLst>
                <a:ext uri="{FF2B5EF4-FFF2-40B4-BE49-F238E27FC236}">
                  <a16:creationId xmlns:a16="http://schemas.microsoft.com/office/drawing/2014/main" id="{CC5AB993-6D7E-4222-9994-84AD4A63D68C}"/>
                </a:ext>
              </a:extLst>
            </p:cNvPr>
            <p:cNvSpPr/>
            <p:nvPr/>
          </p:nvSpPr>
          <p:spPr>
            <a:xfrm>
              <a:off x="7432909" y="3625882"/>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1" name="Rectangle 20">
              <a:extLst>
                <a:ext uri="{FF2B5EF4-FFF2-40B4-BE49-F238E27FC236}">
                  <a16:creationId xmlns:a16="http://schemas.microsoft.com/office/drawing/2014/main" id="{71856128-158A-4953-9D52-CCC7FC11B545}"/>
                </a:ext>
              </a:extLst>
            </p:cNvPr>
            <p:cNvSpPr/>
            <p:nvPr/>
          </p:nvSpPr>
          <p:spPr>
            <a:xfrm>
              <a:off x="7301272" y="3306779"/>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2" name="Rectangle 21">
              <a:extLst>
                <a:ext uri="{FF2B5EF4-FFF2-40B4-BE49-F238E27FC236}">
                  <a16:creationId xmlns:a16="http://schemas.microsoft.com/office/drawing/2014/main" id="{529D5095-42C9-4507-B103-E99957A26008}"/>
                </a:ext>
              </a:extLst>
            </p:cNvPr>
            <p:cNvSpPr/>
            <p:nvPr/>
          </p:nvSpPr>
          <p:spPr>
            <a:xfrm>
              <a:off x="7432909" y="1711263"/>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 name="Rectangle 22">
              <a:extLst>
                <a:ext uri="{FF2B5EF4-FFF2-40B4-BE49-F238E27FC236}">
                  <a16:creationId xmlns:a16="http://schemas.microsoft.com/office/drawing/2014/main" id="{B115EC85-30EA-476A-A2AB-236D612DD384}"/>
                </a:ext>
              </a:extLst>
            </p:cNvPr>
            <p:cNvSpPr/>
            <p:nvPr/>
          </p:nvSpPr>
          <p:spPr>
            <a:xfrm>
              <a:off x="7301272" y="2030366"/>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 name="Rectangle 23">
              <a:extLst>
                <a:ext uri="{FF2B5EF4-FFF2-40B4-BE49-F238E27FC236}">
                  <a16:creationId xmlns:a16="http://schemas.microsoft.com/office/drawing/2014/main" id="{AC49CFA8-2F09-4683-A6C3-7EC149E6F834}"/>
                </a:ext>
              </a:extLst>
            </p:cNvPr>
            <p:cNvSpPr/>
            <p:nvPr/>
          </p:nvSpPr>
          <p:spPr>
            <a:xfrm>
              <a:off x="7432909" y="4264092"/>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 name="Rectangle 20">
              <a:extLst>
                <a:ext uri="{FF2B5EF4-FFF2-40B4-BE49-F238E27FC236}">
                  <a16:creationId xmlns:a16="http://schemas.microsoft.com/office/drawing/2014/main" id="{B6F6627A-B963-45AB-8800-538C2E8A6525}"/>
                </a:ext>
              </a:extLst>
            </p:cNvPr>
            <p:cNvSpPr/>
            <p:nvPr/>
          </p:nvSpPr>
          <p:spPr>
            <a:xfrm>
              <a:off x="6992309" y="2636912"/>
              <a:ext cx="638056" cy="145041"/>
            </a:xfrm>
            <a:custGeom>
              <a:avLst/>
              <a:gdLst>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 name="connsiteX0" fmla="*/ 0 w 669024"/>
                <a:gd name="connsiteY0" fmla="*/ 0 h 1686239"/>
                <a:gd name="connsiteX1" fmla="*/ 669024 w 669024"/>
                <a:gd name="connsiteY1" fmla="*/ 0 h 1686239"/>
                <a:gd name="connsiteX2" fmla="*/ 669024 w 669024"/>
                <a:gd name="connsiteY2" fmla="*/ 1662748 h 1686239"/>
                <a:gd name="connsiteX3" fmla="*/ 0 w 669024"/>
                <a:gd name="connsiteY3" fmla="*/ 1662748 h 1686239"/>
                <a:gd name="connsiteX4" fmla="*/ 0 w 669024"/>
                <a:gd name="connsiteY4" fmla="*/ 0 h 1686239"/>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024" h="1662748">
                  <a:moveTo>
                    <a:pt x="0" y="0"/>
                  </a:moveTo>
                  <a:lnTo>
                    <a:pt x="669024" y="0"/>
                  </a:lnTo>
                  <a:lnTo>
                    <a:pt x="669024" y="1662748"/>
                  </a:lnTo>
                  <a:cubicBezTo>
                    <a:pt x="440730" y="1715603"/>
                    <a:pt x="260007" y="1715603"/>
                    <a:pt x="0" y="1662748"/>
                  </a:cubicBezTo>
                  <a:lnTo>
                    <a:pt x="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 name="Rectangle 25">
              <a:extLst>
                <a:ext uri="{FF2B5EF4-FFF2-40B4-BE49-F238E27FC236}">
                  <a16:creationId xmlns:a16="http://schemas.microsoft.com/office/drawing/2014/main" id="{A114451D-6B6A-46C1-AF10-34602ACFB9F8}"/>
                </a:ext>
              </a:extLst>
            </p:cNvPr>
            <p:cNvSpPr/>
            <p:nvPr/>
          </p:nvSpPr>
          <p:spPr>
            <a:xfrm>
              <a:off x="7301272" y="2668572"/>
              <a:ext cx="329093"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 name="Rectangle 26">
              <a:extLst>
                <a:ext uri="{FF2B5EF4-FFF2-40B4-BE49-F238E27FC236}">
                  <a16:creationId xmlns:a16="http://schemas.microsoft.com/office/drawing/2014/main" id="{D95076C9-D469-4E08-8ED8-07BA3C17FE6E}"/>
                </a:ext>
              </a:extLst>
            </p:cNvPr>
            <p:cNvSpPr/>
            <p:nvPr/>
          </p:nvSpPr>
          <p:spPr>
            <a:xfrm>
              <a:off x="7432909" y="2987676"/>
              <a:ext cx="197456" cy="7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28" name="Group 27">
            <a:extLst>
              <a:ext uri="{FF2B5EF4-FFF2-40B4-BE49-F238E27FC236}">
                <a16:creationId xmlns:a16="http://schemas.microsoft.com/office/drawing/2014/main" id="{1EC1C79F-84F3-4E16-AE8A-6D5D8FD07839}"/>
              </a:ext>
            </a:extLst>
          </p:cNvPr>
          <p:cNvGrpSpPr/>
          <p:nvPr/>
        </p:nvGrpSpPr>
        <p:grpSpPr>
          <a:xfrm>
            <a:off x="9333118" y="6280604"/>
            <a:ext cx="1097720" cy="385127"/>
            <a:chOff x="1950157" y="5792396"/>
            <a:chExt cx="1387404" cy="444916"/>
          </a:xfrm>
        </p:grpSpPr>
        <p:sp>
          <p:nvSpPr>
            <p:cNvPr id="29" name="Oval 28">
              <a:extLst>
                <a:ext uri="{FF2B5EF4-FFF2-40B4-BE49-F238E27FC236}">
                  <a16:creationId xmlns:a16="http://schemas.microsoft.com/office/drawing/2014/main" id="{93EEA967-185C-443C-8DF6-553CE537A0DB}"/>
                </a:ext>
              </a:extLst>
            </p:cNvPr>
            <p:cNvSpPr/>
            <p:nvPr/>
          </p:nvSpPr>
          <p:spPr>
            <a:xfrm flipV="1">
              <a:off x="1950157" y="5792396"/>
              <a:ext cx="1387404" cy="444916"/>
            </a:xfrm>
            <a:prstGeom prst="ellipse">
              <a:avLst/>
            </a:prstGeom>
            <a:solidFill>
              <a:schemeClr val="tx1">
                <a:alpha val="27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0" name="Oval 29">
              <a:extLst>
                <a:ext uri="{FF2B5EF4-FFF2-40B4-BE49-F238E27FC236}">
                  <a16:creationId xmlns:a16="http://schemas.microsoft.com/office/drawing/2014/main" id="{D5F999B4-D2C0-41A0-80BD-907EFFB5DE96}"/>
                </a:ext>
              </a:extLst>
            </p:cNvPr>
            <p:cNvSpPr/>
            <p:nvPr/>
          </p:nvSpPr>
          <p:spPr>
            <a:xfrm flipV="1">
              <a:off x="2069424" y="5830643"/>
              <a:ext cx="1148871" cy="368423"/>
            </a:xfrm>
            <a:prstGeom prst="ellipse">
              <a:avLst/>
            </a:prstGeom>
            <a:solidFill>
              <a:schemeClr val="tx1">
                <a:alpha val="81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31" name="Text Placeholder 13">
            <a:extLst>
              <a:ext uri="{FF2B5EF4-FFF2-40B4-BE49-F238E27FC236}">
                <a16:creationId xmlns:a16="http://schemas.microsoft.com/office/drawing/2014/main" id="{F842F758-13D8-4B42-BBD7-45C6D05E13D9}"/>
              </a:ext>
            </a:extLst>
          </p:cNvPr>
          <p:cNvSpPr txBox="1">
            <a:spLocks/>
          </p:cNvSpPr>
          <p:nvPr/>
        </p:nvSpPr>
        <p:spPr>
          <a:xfrm>
            <a:off x="608483" y="297449"/>
            <a:ext cx="6124826" cy="125991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80000"/>
              </a:lnSpc>
              <a:buNone/>
            </a:pPr>
            <a:r>
              <a:rPr lang="uk-UA" altLang="ko-KR" sz="3600" b="1" dirty="0" smtClean="0">
                <a:solidFill>
                  <a:schemeClr val="tx1">
                    <a:lumMod val="75000"/>
                    <a:lumOff val="25000"/>
                  </a:schemeClr>
                </a:solidFill>
                <a:latin typeface="+mj-lt"/>
              </a:rPr>
              <a:t>Історія </a:t>
            </a:r>
            <a:r>
              <a:rPr lang="uk-UA" altLang="ko-KR" sz="3600" b="1" dirty="0">
                <a:solidFill>
                  <a:schemeClr val="tx1">
                    <a:lumMod val="75000"/>
                    <a:lumOff val="25000"/>
                  </a:schemeClr>
                </a:solidFill>
                <a:latin typeface="+mj-lt"/>
              </a:rPr>
              <a:t>походження і</a:t>
            </a:r>
            <a:r>
              <a:rPr lang="uk-UA" altLang="ko-KR" sz="3600" b="1" dirty="0" smtClean="0">
                <a:solidFill>
                  <a:schemeClr val="tx1">
                    <a:lumMod val="75000"/>
                    <a:lumOff val="25000"/>
                  </a:schemeClr>
                </a:solidFill>
                <a:latin typeface="+mj-lt"/>
              </a:rPr>
              <a:t>нструментів </a:t>
            </a:r>
            <a:r>
              <a:rPr lang="uk-UA" altLang="ko-KR" sz="3600" b="1" dirty="0">
                <a:solidFill>
                  <a:schemeClr val="tx1">
                    <a:lumMod val="75000"/>
                    <a:lumOff val="25000"/>
                  </a:schemeClr>
                </a:solidFill>
                <a:latin typeface="+mj-lt"/>
              </a:rPr>
              <a:t>для </a:t>
            </a:r>
            <a:r>
              <a:rPr lang="uk-UA" altLang="ko-KR" sz="3600" b="1" dirty="0" smtClean="0">
                <a:solidFill>
                  <a:schemeClr val="tx1">
                    <a:lumMod val="75000"/>
                    <a:lumOff val="25000"/>
                  </a:schemeClr>
                </a:solidFill>
                <a:latin typeface="+mj-lt"/>
              </a:rPr>
              <a:t>ін'єкцій</a:t>
            </a:r>
            <a:endParaRPr lang="en-US" altLang="ko-KR" sz="3600" b="1" dirty="0">
              <a:solidFill>
                <a:schemeClr val="tx1">
                  <a:lumMod val="75000"/>
                  <a:lumOff val="25000"/>
                </a:schemeClr>
              </a:solidFill>
              <a:latin typeface="+mj-lt"/>
              <a:cs typeface="Arial" pitchFamily="34" charset="0"/>
            </a:endParaRPr>
          </a:p>
        </p:txBody>
      </p:sp>
      <p:sp>
        <p:nvSpPr>
          <p:cNvPr id="32" name="Parallelogram 31">
            <a:extLst>
              <a:ext uri="{FF2B5EF4-FFF2-40B4-BE49-F238E27FC236}">
                <a16:creationId xmlns:a16="http://schemas.microsoft.com/office/drawing/2014/main" id="{45AB611F-69C1-40FF-9545-373EE2CB15D4}"/>
              </a:ext>
            </a:extLst>
          </p:cNvPr>
          <p:cNvSpPr/>
          <p:nvPr/>
        </p:nvSpPr>
        <p:spPr>
          <a:xfrm rot="5400000">
            <a:off x="9031369" y="3466605"/>
            <a:ext cx="1462530" cy="2307306"/>
          </a:xfrm>
          <a:custGeom>
            <a:avLst/>
            <a:gdLst>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0 w 2160038"/>
              <a:gd name="connsiteY4" fmla="*/ 1598104 h 1598104"/>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196602 w 2160038"/>
              <a:gd name="connsiteY4" fmla="*/ 1593944 h 1598104"/>
              <a:gd name="connsiteX5" fmla="*/ 0 w 2160038"/>
              <a:gd name="connsiteY5" fmla="*/ 1598104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89280"/>
              <a:gd name="connsiteY0" fmla="*/ 1478366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8366 h 1598104"/>
              <a:gd name="connsiteX0" fmla="*/ 0 w 2089280"/>
              <a:gd name="connsiteY0" fmla="*/ 1470201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020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29230"/>
              <a:gd name="connsiteY0" fmla="*/ 1459075 h 1598104"/>
              <a:gd name="connsiteX1" fmla="*/ 1174386 w 2129230"/>
              <a:gd name="connsiteY1" fmla="*/ 0 h 1598104"/>
              <a:gd name="connsiteX2" fmla="*/ 2129230 w 2129230"/>
              <a:gd name="connsiteY2" fmla="*/ 0 h 1598104"/>
              <a:gd name="connsiteX3" fmla="*/ 924036 w 2129230"/>
              <a:gd name="connsiteY3" fmla="*/ 1598104 h 1598104"/>
              <a:gd name="connsiteX4" fmla="*/ 165794 w 2129230"/>
              <a:gd name="connsiteY4" fmla="*/ 1593944 h 1598104"/>
              <a:gd name="connsiteX5" fmla="*/ 1 w 2129230"/>
              <a:gd name="connsiteY5" fmla="*/ 1459075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6 w 2126830"/>
              <a:gd name="connsiteY0" fmla="*/ 1428168 h 1598104"/>
              <a:gd name="connsiteX1" fmla="*/ 1171986 w 2126830"/>
              <a:gd name="connsiteY1" fmla="*/ 0 h 1598104"/>
              <a:gd name="connsiteX2" fmla="*/ 2126830 w 2126830"/>
              <a:gd name="connsiteY2" fmla="*/ 0 h 1598104"/>
              <a:gd name="connsiteX3" fmla="*/ 921636 w 2126830"/>
              <a:gd name="connsiteY3" fmla="*/ 1598104 h 1598104"/>
              <a:gd name="connsiteX4" fmla="*/ 163394 w 2126830"/>
              <a:gd name="connsiteY4" fmla="*/ 1593944 h 1598104"/>
              <a:gd name="connsiteX5" fmla="*/ 176 w 2126830"/>
              <a:gd name="connsiteY5" fmla="*/ 1428168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136 w 2136658"/>
              <a:gd name="connsiteY0" fmla="*/ 1421590 h 1598104"/>
              <a:gd name="connsiteX1" fmla="*/ 1181814 w 2136658"/>
              <a:gd name="connsiteY1" fmla="*/ 0 h 1598104"/>
              <a:gd name="connsiteX2" fmla="*/ 2136658 w 2136658"/>
              <a:gd name="connsiteY2" fmla="*/ 0 h 1598104"/>
              <a:gd name="connsiteX3" fmla="*/ 931464 w 2136658"/>
              <a:gd name="connsiteY3" fmla="*/ 1598104 h 1598104"/>
              <a:gd name="connsiteX4" fmla="*/ 173222 w 2136658"/>
              <a:gd name="connsiteY4" fmla="*/ 1593944 h 1598104"/>
              <a:gd name="connsiteX5" fmla="*/ 136 w 2136658"/>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605886"/>
              <a:gd name="connsiteX1" fmla="*/ 1181678 w 2136522"/>
              <a:gd name="connsiteY1" fmla="*/ 0 h 1605886"/>
              <a:gd name="connsiteX2" fmla="*/ 2136522 w 2136522"/>
              <a:gd name="connsiteY2" fmla="*/ 0 h 1605886"/>
              <a:gd name="connsiteX3" fmla="*/ 931328 w 2136522"/>
              <a:gd name="connsiteY3" fmla="*/ 1598104 h 1605886"/>
              <a:gd name="connsiteX4" fmla="*/ 173086 w 2136522"/>
              <a:gd name="connsiteY4" fmla="*/ 1593944 h 1605886"/>
              <a:gd name="connsiteX5" fmla="*/ 0 w 2136522"/>
              <a:gd name="connsiteY5" fmla="*/ 1421590 h 1605886"/>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624516"/>
              <a:gd name="connsiteX1" fmla="*/ 1181853 w 2136697"/>
              <a:gd name="connsiteY1" fmla="*/ 0 h 1624516"/>
              <a:gd name="connsiteX2" fmla="*/ 2136697 w 2136697"/>
              <a:gd name="connsiteY2" fmla="*/ 0 h 1624516"/>
              <a:gd name="connsiteX3" fmla="*/ 931503 w 2136697"/>
              <a:gd name="connsiteY3" fmla="*/ 1598104 h 1624516"/>
              <a:gd name="connsiteX4" fmla="*/ 173261 w 2136697"/>
              <a:gd name="connsiteY4" fmla="*/ 1593944 h 1624516"/>
              <a:gd name="connsiteX5" fmla="*/ 175 w 2136697"/>
              <a:gd name="connsiteY5" fmla="*/ 1421590 h 1624516"/>
              <a:gd name="connsiteX0" fmla="*/ 175 w 2136697"/>
              <a:gd name="connsiteY0" fmla="*/ 1421590 h 1615756"/>
              <a:gd name="connsiteX1" fmla="*/ 1181853 w 2136697"/>
              <a:gd name="connsiteY1" fmla="*/ 0 h 1615756"/>
              <a:gd name="connsiteX2" fmla="*/ 2136697 w 2136697"/>
              <a:gd name="connsiteY2" fmla="*/ 0 h 1615756"/>
              <a:gd name="connsiteX3" fmla="*/ 931503 w 2136697"/>
              <a:gd name="connsiteY3" fmla="*/ 1598104 h 1615756"/>
              <a:gd name="connsiteX4" fmla="*/ 173261 w 2136697"/>
              <a:gd name="connsiteY4" fmla="*/ 1593944 h 1615756"/>
              <a:gd name="connsiteX5" fmla="*/ 175 w 2136697"/>
              <a:gd name="connsiteY5" fmla="*/ 1421590 h 1615756"/>
              <a:gd name="connsiteX0" fmla="*/ 175 w 2136697"/>
              <a:gd name="connsiteY0" fmla="*/ 1421590 h 1604305"/>
              <a:gd name="connsiteX1" fmla="*/ 1181853 w 2136697"/>
              <a:gd name="connsiteY1" fmla="*/ 0 h 1604305"/>
              <a:gd name="connsiteX2" fmla="*/ 2136697 w 2136697"/>
              <a:gd name="connsiteY2" fmla="*/ 0 h 1604305"/>
              <a:gd name="connsiteX3" fmla="*/ 934795 w 2136697"/>
              <a:gd name="connsiteY3" fmla="*/ 1581660 h 1604305"/>
              <a:gd name="connsiteX4" fmla="*/ 173261 w 2136697"/>
              <a:gd name="connsiteY4" fmla="*/ 1593944 h 1604305"/>
              <a:gd name="connsiteX5" fmla="*/ 175 w 2136697"/>
              <a:gd name="connsiteY5" fmla="*/ 1421590 h 1604305"/>
              <a:gd name="connsiteX0" fmla="*/ 175 w 2136697"/>
              <a:gd name="connsiteY0" fmla="*/ 1421590 h 1608521"/>
              <a:gd name="connsiteX1" fmla="*/ 1181853 w 2136697"/>
              <a:gd name="connsiteY1" fmla="*/ 0 h 1608521"/>
              <a:gd name="connsiteX2" fmla="*/ 2136697 w 2136697"/>
              <a:gd name="connsiteY2" fmla="*/ 0 h 1608521"/>
              <a:gd name="connsiteX3" fmla="*/ 934795 w 2136697"/>
              <a:gd name="connsiteY3" fmla="*/ 1581660 h 1608521"/>
              <a:gd name="connsiteX4" fmla="*/ 173261 w 2136697"/>
              <a:gd name="connsiteY4" fmla="*/ 1593944 h 1608521"/>
              <a:gd name="connsiteX5" fmla="*/ 175 w 2136697"/>
              <a:gd name="connsiteY5" fmla="*/ 1421590 h 1608521"/>
              <a:gd name="connsiteX0" fmla="*/ 175 w 2136697"/>
              <a:gd name="connsiteY0" fmla="*/ 1421590 h 1595941"/>
              <a:gd name="connsiteX1" fmla="*/ 1181853 w 2136697"/>
              <a:gd name="connsiteY1" fmla="*/ 0 h 1595941"/>
              <a:gd name="connsiteX2" fmla="*/ 2136697 w 2136697"/>
              <a:gd name="connsiteY2" fmla="*/ 0 h 1595941"/>
              <a:gd name="connsiteX3" fmla="*/ 951241 w 2136697"/>
              <a:gd name="connsiteY3" fmla="*/ 1555346 h 1595941"/>
              <a:gd name="connsiteX4" fmla="*/ 173261 w 2136697"/>
              <a:gd name="connsiteY4" fmla="*/ 1593944 h 1595941"/>
              <a:gd name="connsiteX5" fmla="*/ 175 w 2136697"/>
              <a:gd name="connsiteY5" fmla="*/ 1421590 h 1595941"/>
              <a:gd name="connsiteX0" fmla="*/ 175 w 2136697"/>
              <a:gd name="connsiteY0" fmla="*/ 1421590 h 1610638"/>
              <a:gd name="connsiteX1" fmla="*/ 1181853 w 2136697"/>
              <a:gd name="connsiteY1" fmla="*/ 0 h 1610638"/>
              <a:gd name="connsiteX2" fmla="*/ 2136697 w 2136697"/>
              <a:gd name="connsiteY2" fmla="*/ 0 h 1610638"/>
              <a:gd name="connsiteX3" fmla="*/ 951241 w 2136697"/>
              <a:gd name="connsiteY3" fmla="*/ 1555346 h 1610638"/>
              <a:gd name="connsiteX4" fmla="*/ 173261 w 2136697"/>
              <a:gd name="connsiteY4" fmla="*/ 1593944 h 1610638"/>
              <a:gd name="connsiteX5" fmla="*/ 175 w 2136697"/>
              <a:gd name="connsiteY5" fmla="*/ 1421590 h 1610638"/>
              <a:gd name="connsiteX0" fmla="*/ 175 w 2136697"/>
              <a:gd name="connsiteY0" fmla="*/ 1421590 h 1616000"/>
              <a:gd name="connsiteX1" fmla="*/ 1181853 w 2136697"/>
              <a:gd name="connsiteY1" fmla="*/ 0 h 1616000"/>
              <a:gd name="connsiteX2" fmla="*/ 2136697 w 2136697"/>
              <a:gd name="connsiteY2" fmla="*/ 0 h 1616000"/>
              <a:gd name="connsiteX3" fmla="*/ 951241 w 2136697"/>
              <a:gd name="connsiteY3" fmla="*/ 1555346 h 1616000"/>
              <a:gd name="connsiteX4" fmla="*/ 173261 w 2136697"/>
              <a:gd name="connsiteY4" fmla="*/ 1593944 h 1616000"/>
              <a:gd name="connsiteX5" fmla="*/ 175 w 2136697"/>
              <a:gd name="connsiteY5" fmla="*/ 1421590 h 1616000"/>
              <a:gd name="connsiteX0" fmla="*/ 175 w 2136697"/>
              <a:gd name="connsiteY0" fmla="*/ 1421590 h 1621935"/>
              <a:gd name="connsiteX1" fmla="*/ 1181853 w 2136697"/>
              <a:gd name="connsiteY1" fmla="*/ 0 h 1621935"/>
              <a:gd name="connsiteX2" fmla="*/ 2136697 w 2136697"/>
              <a:gd name="connsiteY2" fmla="*/ 0 h 1621935"/>
              <a:gd name="connsiteX3" fmla="*/ 951241 w 2136697"/>
              <a:gd name="connsiteY3" fmla="*/ 1555346 h 1621935"/>
              <a:gd name="connsiteX4" fmla="*/ 176550 w 2136697"/>
              <a:gd name="connsiteY4" fmla="*/ 1607103 h 1621935"/>
              <a:gd name="connsiteX5" fmla="*/ 175 w 2136697"/>
              <a:gd name="connsiteY5" fmla="*/ 1421590 h 1621935"/>
              <a:gd name="connsiteX0" fmla="*/ 175 w 2136697"/>
              <a:gd name="connsiteY0" fmla="*/ 1421590 h 1612307"/>
              <a:gd name="connsiteX1" fmla="*/ 1181853 w 2136697"/>
              <a:gd name="connsiteY1" fmla="*/ 0 h 1612307"/>
              <a:gd name="connsiteX2" fmla="*/ 2136697 w 2136697"/>
              <a:gd name="connsiteY2" fmla="*/ 0 h 1612307"/>
              <a:gd name="connsiteX3" fmla="*/ 964398 w 2136697"/>
              <a:gd name="connsiteY3" fmla="*/ 1532321 h 1612307"/>
              <a:gd name="connsiteX4" fmla="*/ 176550 w 2136697"/>
              <a:gd name="connsiteY4" fmla="*/ 1607103 h 1612307"/>
              <a:gd name="connsiteX5" fmla="*/ 175 w 2136697"/>
              <a:gd name="connsiteY5" fmla="*/ 1421590 h 1612307"/>
              <a:gd name="connsiteX0" fmla="*/ 175 w 2136697"/>
              <a:gd name="connsiteY0" fmla="*/ 1421590 h 1620507"/>
              <a:gd name="connsiteX1" fmla="*/ 1181853 w 2136697"/>
              <a:gd name="connsiteY1" fmla="*/ 0 h 1620507"/>
              <a:gd name="connsiteX2" fmla="*/ 2136697 w 2136697"/>
              <a:gd name="connsiteY2" fmla="*/ 0 h 1620507"/>
              <a:gd name="connsiteX3" fmla="*/ 964398 w 2136697"/>
              <a:gd name="connsiteY3" fmla="*/ 1532321 h 1620507"/>
              <a:gd name="connsiteX4" fmla="*/ 176550 w 2136697"/>
              <a:gd name="connsiteY4" fmla="*/ 1607103 h 1620507"/>
              <a:gd name="connsiteX5" fmla="*/ 175 w 2136697"/>
              <a:gd name="connsiteY5" fmla="*/ 1421590 h 1620507"/>
              <a:gd name="connsiteX0" fmla="*/ 175 w 2136697"/>
              <a:gd name="connsiteY0" fmla="*/ 1422384 h 1621301"/>
              <a:gd name="connsiteX1" fmla="*/ 1181853 w 2136697"/>
              <a:gd name="connsiteY1" fmla="*/ 794 h 1621301"/>
              <a:gd name="connsiteX2" fmla="*/ 1893612 w 2136697"/>
              <a:gd name="connsiteY2" fmla="*/ 0 h 1621301"/>
              <a:gd name="connsiteX3" fmla="*/ 2136697 w 2136697"/>
              <a:gd name="connsiteY3" fmla="*/ 794 h 1621301"/>
              <a:gd name="connsiteX4" fmla="*/ 964398 w 2136697"/>
              <a:gd name="connsiteY4" fmla="*/ 1533115 h 1621301"/>
              <a:gd name="connsiteX5" fmla="*/ 176550 w 2136697"/>
              <a:gd name="connsiteY5" fmla="*/ 1607897 h 1621301"/>
              <a:gd name="connsiteX6" fmla="*/ 175 w 2136697"/>
              <a:gd name="connsiteY6" fmla="*/ 1422384 h 1621301"/>
              <a:gd name="connsiteX0" fmla="*/ 175 w 2067623"/>
              <a:gd name="connsiteY0" fmla="*/ 1422384 h 1621301"/>
              <a:gd name="connsiteX1" fmla="*/ 1181853 w 2067623"/>
              <a:gd name="connsiteY1" fmla="*/ 794 h 1621301"/>
              <a:gd name="connsiteX2" fmla="*/ 1893612 w 2067623"/>
              <a:gd name="connsiteY2" fmla="*/ 0 h 1621301"/>
              <a:gd name="connsiteX3" fmla="*/ 2067623 w 2067623"/>
              <a:gd name="connsiteY3" fmla="*/ 115917 h 1621301"/>
              <a:gd name="connsiteX4" fmla="*/ 964398 w 2067623"/>
              <a:gd name="connsiteY4" fmla="*/ 1533115 h 1621301"/>
              <a:gd name="connsiteX5" fmla="*/ 176550 w 2067623"/>
              <a:gd name="connsiteY5" fmla="*/ 1607897 h 1621301"/>
              <a:gd name="connsiteX6" fmla="*/ 175 w 2067623"/>
              <a:gd name="connsiteY6" fmla="*/ 1422384 h 1621301"/>
              <a:gd name="connsiteX0" fmla="*/ 175 w 2073421"/>
              <a:gd name="connsiteY0" fmla="*/ 1422384 h 1621301"/>
              <a:gd name="connsiteX1" fmla="*/ 1181853 w 2073421"/>
              <a:gd name="connsiteY1" fmla="*/ 794 h 1621301"/>
              <a:gd name="connsiteX2" fmla="*/ 1893612 w 2073421"/>
              <a:gd name="connsiteY2" fmla="*/ 0 h 1621301"/>
              <a:gd name="connsiteX3" fmla="*/ 2067623 w 2073421"/>
              <a:gd name="connsiteY3" fmla="*/ 115917 h 1621301"/>
              <a:gd name="connsiteX4" fmla="*/ 964398 w 2073421"/>
              <a:gd name="connsiteY4" fmla="*/ 1533115 h 1621301"/>
              <a:gd name="connsiteX5" fmla="*/ 176550 w 2073421"/>
              <a:gd name="connsiteY5" fmla="*/ 1607897 h 1621301"/>
              <a:gd name="connsiteX6" fmla="*/ 175 w 2073421"/>
              <a:gd name="connsiteY6" fmla="*/ 1422384 h 1621301"/>
              <a:gd name="connsiteX0" fmla="*/ 175 w 2079798"/>
              <a:gd name="connsiteY0" fmla="*/ 1422384 h 1621301"/>
              <a:gd name="connsiteX1" fmla="*/ 1181853 w 2079798"/>
              <a:gd name="connsiteY1" fmla="*/ 794 h 1621301"/>
              <a:gd name="connsiteX2" fmla="*/ 1893612 w 2079798"/>
              <a:gd name="connsiteY2" fmla="*/ 0 h 1621301"/>
              <a:gd name="connsiteX3" fmla="*/ 2074201 w 2079798"/>
              <a:gd name="connsiteY3" fmla="*/ 155388 h 1621301"/>
              <a:gd name="connsiteX4" fmla="*/ 964398 w 2079798"/>
              <a:gd name="connsiteY4" fmla="*/ 1533115 h 1621301"/>
              <a:gd name="connsiteX5" fmla="*/ 176550 w 2079798"/>
              <a:gd name="connsiteY5" fmla="*/ 1607897 h 1621301"/>
              <a:gd name="connsiteX6" fmla="*/ 175 w 2079798"/>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8520"/>
              <a:gd name="connsiteY0" fmla="*/ 1422384 h 1621301"/>
              <a:gd name="connsiteX1" fmla="*/ 1181853 w 2088520"/>
              <a:gd name="connsiteY1" fmla="*/ 794 h 1621301"/>
              <a:gd name="connsiteX2" fmla="*/ 1893612 w 2088520"/>
              <a:gd name="connsiteY2" fmla="*/ 0 h 1621301"/>
              <a:gd name="connsiteX3" fmla="*/ 2074201 w 2088520"/>
              <a:gd name="connsiteY3" fmla="*/ 155388 h 1621301"/>
              <a:gd name="connsiteX4" fmla="*/ 964398 w 2088520"/>
              <a:gd name="connsiteY4" fmla="*/ 1533115 h 1621301"/>
              <a:gd name="connsiteX5" fmla="*/ 176550 w 2088520"/>
              <a:gd name="connsiteY5" fmla="*/ 1607897 h 1621301"/>
              <a:gd name="connsiteX6" fmla="*/ 175 w 2088520"/>
              <a:gd name="connsiteY6" fmla="*/ 1422384 h 1621301"/>
              <a:gd name="connsiteX0" fmla="*/ 175 w 2075561"/>
              <a:gd name="connsiteY0" fmla="*/ 1422384 h 1621301"/>
              <a:gd name="connsiteX1" fmla="*/ 1181853 w 2075561"/>
              <a:gd name="connsiteY1" fmla="*/ 794 h 1621301"/>
              <a:gd name="connsiteX2" fmla="*/ 1893612 w 2075561"/>
              <a:gd name="connsiteY2" fmla="*/ 0 h 1621301"/>
              <a:gd name="connsiteX3" fmla="*/ 2061048 w 2075561"/>
              <a:gd name="connsiteY3" fmla="*/ 145520 h 1621301"/>
              <a:gd name="connsiteX4" fmla="*/ 964398 w 2075561"/>
              <a:gd name="connsiteY4" fmla="*/ 1533115 h 1621301"/>
              <a:gd name="connsiteX5" fmla="*/ 176550 w 2075561"/>
              <a:gd name="connsiteY5" fmla="*/ 1607897 h 1621301"/>
              <a:gd name="connsiteX6" fmla="*/ 175 w 2075561"/>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74539"/>
              <a:gd name="connsiteY0" fmla="*/ 1422384 h 1621301"/>
              <a:gd name="connsiteX1" fmla="*/ 1181853 w 2074539"/>
              <a:gd name="connsiteY1" fmla="*/ 794 h 1621301"/>
              <a:gd name="connsiteX2" fmla="*/ 1893612 w 2074539"/>
              <a:gd name="connsiteY2" fmla="*/ 0 h 1621301"/>
              <a:gd name="connsiteX3" fmla="*/ 2074205 w 2074539"/>
              <a:gd name="connsiteY3" fmla="*/ 214594 h 1621301"/>
              <a:gd name="connsiteX4" fmla="*/ 964398 w 2074539"/>
              <a:gd name="connsiteY4" fmla="*/ 1533115 h 1621301"/>
              <a:gd name="connsiteX5" fmla="*/ 176550 w 2074539"/>
              <a:gd name="connsiteY5" fmla="*/ 1607897 h 1621301"/>
              <a:gd name="connsiteX6" fmla="*/ 175 w 2074539"/>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3822 h 1622739"/>
              <a:gd name="connsiteX1" fmla="*/ 1181853 w 2074205"/>
              <a:gd name="connsiteY1" fmla="*/ 2232 h 1622739"/>
              <a:gd name="connsiteX2" fmla="*/ 1893612 w 2074205"/>
              <a:gd name="connsiteY2" fmla="*/ 1438 h 1622739"/>
              <a:gd name="connsiteX3" fmla="*/ 2074205 w 2074205"/>
              <a:gd name="connsiteY3" fmla="*/ 216032 h 1622739"/>
              <a:gd name="connsiteX4" fmla="*/ 964398 w 2074205"/>
              <a:gd name="connsiteY4" fmla="*/ 1534553 h 1622739"/>
              <a:gd name="connsiteX5" fmla="*/ 176550 w 2074205"/>
              <a:gd name="connsiteY5" fmla="*/ 1609335 h 1622739"/>
              <a:gd name="connsiteX6" fmla="*/ 175 w 2074205"/>
              <a:gd name="connsiteY6" fmla="*/ 1423822 h 1622739"/>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5 w 2074165"/>
              <a:gd name="connsiteY0" fmla="*/ 1424365 h 1623282"/>
              <a:gd name="connsiteX1" fmla="*/ 1181813 w 2074165"/>
              <a:gd name="connsiteY1" fmla="*/ 2775 h 1623282"/>
              <a:gd name="connsiteX2" fmla="*/ 1893572 w 2074165"/>
              <a:gd name="connsiteY2" fmla="*/ 1981 h 1623282"/>
              <a:gd name="connsiteX3" fmla="*/ 2074165 w 2074165"/>
              <a:gd name="connsiteY3" fmla="*/ 216575 h 1623282"/>
              <a:gd name="connsiteX4" fmla="*/ 964358 w 2074165"/>
              <a:gd name="connsiteY4" fmla="*/ 1535096 h 1623282"/>
              <a:gd name="connsiteX5" fmla="*/ 176510 w 2074165"/>
              <a:gd name="connsiteY5" fmla="*/ 1609878 h 1623282"/>
              <a:gd name="connsiteX6" fmla="*/ 135 w 2074165"/>
              <a:gd name="connsiteY6" fmla="*/ 1424365 h 1623282"/>
              <a:gd name="connsiteX0" fmla="*/ 140 w 2074170"/>
              <a:gd name="connsiteY0" fmla="*/ 1424365 h 1623282"/>
              <a:gd name="connsiteX1" fmla="*/ 1181818 w 2074170"/>
              <a:gd name="connsiteY1" fmla="*/ 2775 h 1623282"/>
              <a:gd name="connsiteX2" fmla="*/ 1893577 w 2074170"/>
              <a:gd name="connsiteY2" fmla="*/ 1981 h 1623282"/>
              <a:gd name="connsiteX3" fmla="*/ 2074170 w 2074170"/>
              <a:gd name="connsiteY3" fmla="*/ 216575 h 1623282"/>
              <a:gd name="connsiteX4" fmla="*/ 964363 w 2074170"/>
              <a:gd name="connsiteY4" fmla="*/ 1535096 h 1623282"/>
              <a:gd name="connsiteX5" fmla="*/ 176515 w 2074170"/>
              <a:gd name="connsiteY5" fmla="*/ 1609878 h 1623282"/>
              <a:gd name="connsiteX6" fmla="*/ 140 w 2074170"/>
              <a:gd name="connsiteY6" fmla="*/ 1424365 h 1623282"/>
              <a:gd name="connsiteX0" fmla="*/ 143 w 2074173"/>
              <a:gd name="connsiteY0" fmla="*/ 1424365 h 1623282"/>
              <a:gd name="connsiteX1" fmla="*/ 1181821 w 2074173"/>
              <a:gd name="connsiteY1" fmla="*/ 2775 h 1623282"/>
              <a:gd name="connsiteX2" fmla="*/ 1893580 w 2074173"/>
              <a:gd name="connsiteY2" fmla="*/ 1981 h 1623282"/>
              <a:gd name="connsiteX3" fmla="*/ 2074173 w 2074173"/>
              <a:gd name="connsiteY3" fmla="*/ 216575 h 1623282"/>
              <a:gd name="connsiteX4" fmla="*/ 964366 w 2074173"/>
              <a:gd name="connsiteY4" fmla="*/ 1535096 h 1623282"/>
              <a:gd name="connsiteX5" fmla="*/ 176518 w 2074173"/>
              <a:gd name="connsiteY5" fmla="*/ 1609878 h 1623282"/>
              <a:gd name="connsiteX6" fmla="*/ 143 w 2074173"/>
              <a:gd name="connsiteY6" fmla="*/ 1424365 h 1623282"/>
              <a:gd name="connsiteX0" fmla="*/ 143 w 2074173"/>
              <a:gd name="connsiteY0" fmla="*/ 1424365 h 1630465"/>
              <a:gd name="connsiteX1" fmla="*/ 1181821 w 2074173"/>
              <a:gd name="connsiteY1" fmla="*/ 2775 h 1630465"/>
              <a:gd name="connsiteX2" fmla="*/ 1893580 w 2074173"/>
              <a:gd name="connsiteY2" fmla="*/ 1981 h 1630465"/>
              <a:gd name="connsiteX3" fmla="*/ 2074173 w 2074173"/>
              <a:gd name="connsiteY3" fmla="*/ 216575 h 1630465"/>
              <a:gd name="connsiteX4" fmla="*/ 964366 w 2074173"/>
              <a:gd name="connsiteY4" fmla="*/ 1535096 h 1630465"/>
              <a:gd name="connsiteX5" fmla="*/ 176518 w 2074173"/>
              <a:gd name="connsiteY5" fmla="*/ 1609878 h 1630465"/>
              <a:gd name="connsiteX6" fmla="*/ 143 w 2074173"/>
              <a:gd name="connsiteY6" fmla="*/ 1424365 h 1630465"/>
              <a:gd name="connsiteX0" fmla="*/ 143 w 2074173"/>
              <a:gd name="connsiteY0" fmla="*/ 1424365 h 1676501"/>
              <a:gd name="connsiteX1" fmla="*/ 1181821 w 2074173"/>
              <a:gd name="connsiteY1" fmla="*/ 2775 h 1676501"/>
              <a:gd name="connsiteX2" fmla="*/ 1893580 w 2074173"/>
              <a:gd name="connsiteY2" fmla="*/ 1981 h 1676501"/>
              <a:gd name="connsiteX3" fmla="*/ 2074173 w 2074173"/>
              <a:gd name="connsiteY3" fmla="*/ 216575 h 1676501"/>
              <a:gd name="connsiteX4" fmla="*/ 915028 w 2074173"/>
              <a:gd name="connsiteY4" fmla="*/ 1607459 h 1676501"/>
              <a:gd name="connsiteX5" fmla="*/ 176518 w 2074173"/>
              <a:gd name="connsiteY5" fmla="*/ 1609878 h 1676501"/>
              <a:gd name="connsiteX6" fmla="*/ 143 w 2074173"/>
              <a:gd name="connsiteY6" fmla="*/ 1424365 h 1676501"/>
              <a:gd name="connsiteX0" fmla="*/ 143 w 2074173"/>
              <a:gd name="connsiteY0" fmla="*/ 1424365 h 1612418"/>
              <a:gd name="connsiteX1" fmla="*/ 1181821 w 2074173"/>
              <a:gd name="connsiteY1" fmla="*/ 2775 h 1612418"/>
              <a:gd name="connsiteX2" fmla="*/ 1893580 w 2074173"/>
              <a:gd name="connsiteY2" fmla="*/ 1981 h 1612418"/>
              <a:gd name="connsiteX3" fmla="*/ 2074173 w 2074173"/>
              <a:gd name="connsiteY3" fmla="*/ 216575 h 1612418"/>
              <a:gd name="connsiteX4" fmla="*/ 915028 w 2074173"/>
              <a:gd name="connsiteY4" fmla="*/ 1607459 h 1612418"/>
              <a:gd name="connsiteX5" fmla="*/ 176518 w 2074173"/>
              <a:gd name="connsiteY5" fmla="*/ 1609878 h 1612418"/>
              <a:gd name="connsiteX6" fmla="*/ 143 w 2074173"/>
              <a:gd name="connsiteY6" fmla="*/ 1424365 h 1612418"/>
              <a:gd name="connsiteX0" fmla="*/ 143 w 2074173"/>
              <a:gd name="connsiteY0" fmla="*/ 1424365 h 1609996"/>
              <a:gd name="connsiteX1" fmla="*/ 1181821 w 2074173"/>
              <a:gd name="connsiteY1" fmla="*/ 2775 h 1609996"/>
              <a:gd name="connsiteX2" fmla="*/ 1893580 w 2074173"/>
              <a:gd name="connsiteY2" fmla="*/ 1981 h 1609996"/>
              <a:gd name="connsiteX3" fmla="*/ 2074173 w 2074173"/>
              <a:gd name="connsiteY3" fmla="*/ 216575 h 1609996"/>
              <a:gd name="connsiteX4" fmla="*/ 915028 w 2074173"/>
              <a:gd name="connsiteY4" fmla="*/ 1607459 h 1609996"/>
              <a:gd name="connsiteX5" fmla="*/ 176518 w 2074173"/>
              <a:gd name="connsiteY5" fmla="*/ 1609878 h 1609996"/>
              <a:gd name="connsiteX6" fmla="*/ 143 w 2074173"/>
              <a:gd name="connsiteY6" fmla="*/ 1424365 h 1609996"/>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4198" h="1611075">
                <a:moveTo>
                  <a:pt x="168" y="1425562"/>
                </a:moveTo>
                <a:cubicBezTo>
                  <a:pt x="-13747" y="2036916"/>
                  <a:pt x="948780" y="3379"/>
                  <a:pt x="1181846" y="3972"/>
                </a:cubicBezTo>
                <a:lnTo>
                  <a:pt x="1893605" y="3178"/>
                </a:lnTo>
                <a:cubicBezTo>
                  <a:pt x="1974634" y="8924"/>
                  <a:pt x="2072119" y="-57691"/>
                  <a:pt x="2074198" y="217772"/>
                </a:cubicBezTo>
                <a:cubicBezTo>
                  <a:pt x="2066085" y="-563017"/>
                  <a:pt x="1202760" y="1596748"/>
                  <a:pt x="915053" y="1608656"/>
                </a:cubicBezTo>
                <a:lnTo>
                  <a:pt x="176543" y="1611075"/>
                </a:lnTo>
                <a:cubicBezTo>
                  <a:pt x="87416" y="1598403"/>
                  <a:pt x="-4473" y="1617577"/>
                  <a:pt x="168" y="1425562"/>
                </a:cubicBezTo>
                <a:close/>
              </a:path>
            </a:pathLst>
          </a:custGeom>
          <a:gradFill>
            <a:gsLst>
              <a:gs pos="0">
                <a:schemeClr val="accent3">
                  <a:lumMod val="50000"/>
                </a:schemeClr>
              </a:gs>
              <a:gs pos="50418">
                <a:schemeClr val="accent3"/>
              </a:gs>
              <a:gs pos="100000">
                <a:schemeClr val="accent3">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3" name="Parallelogram 31">
            <a:extLst>
              <a:ext uri="{FF2B5EF4-FFF2-40B4-BE49-F238E27FC236}">
                <a16:creationId xmlns:a16="http://schemas.microsoft.com/office/drawing/2014/main" id="{CE0911A8-F6CD-41C7-8E3A-ECF49FF653D1}"/>
              </a:ext>
            </a:extLst>
          </p:cNvPr>
          <p:cNvSpPr/>
          <p:nvPr/>
        </p:nvSpPr>
        <p:spPr>
          <a:xfrm rot="5400000">
            <a:off x="9031369" y="652407"/>
            <a:ext cx="1462530" cy="2307306"/>
          </a:xfrm>
          <a:custGeom>
            <a:avLst/>
            <a:gdLst>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0 w 2160038"/>
              <a:gd name="connsiteY4" fmla="*/ 1598104 h 1598104"/>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196602 w 2160038"/>
              <a:gd name="connsiteY4" fmla="*/ 1593944 h 1598104"/>
              <a:gd name="connsiteX5" fmla="*/ 0 w 2160038"/>
              <a:gd name="connsiteY5" fmla="*/ 1598104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89280"/>
              <a:gd name="connsiteY0" fmla="*/ 1478366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8366 h 1598104"/>
              <a:gd name="connsiteX0" fmla="*/ 0 w 2089280"/>
              <a:gd name="connsiteY0" fmla="*/ 1470201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020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29230"/>
              <a:gd name="connsiteY0" fmla="*/ 1459075 h 1598104"/>
              <a:gd name="connsiteX1" fmla="*/ 1174386 w 2129230"/>
              <a:gd name="connsiteY1" fmla="*/ 0 h 1598104"/>
              <a:gd name="connsiteX2" fmla="*/ 2129230 w 2129230"/>
              <a:gd name="connsiteY2" fmla="*/ 0 h 1598104"/>
              <a:gd name="connsiteX3" fmla="*/ 924036 w 2129230"/>
              <a:gd name="connsiteY3" fmla="*/ 1598104 h 1598104"/>
              <a:gd name="connsiteX4" fmla="*/ 165794 w 2129230"/>
              <a:gd name="connsiteY4" fmla="*/ 1593944 h 1598104"/>
              <a:gd name="connsiteX5" fmla="*/ 1 w 2129230"/>
              <a:gd name="connsiteY5" fmla="*/ 1459075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6 w 2126830"/>
              <a:gd name="connsiteY0" fmla="*/ 1428168 h 1598104"/>
              <a:gd name="connsiteX1" fmla="*/ 1171986 w 2126830"/>
              <a:gd name="connsiteY1" fmla="*/ 0 h 1598104"/>
              <a:gd name="connsiteX2" fmla="*/ 2126830 w 2126830"/>
              <a:gd name="connsiteY2" fmla="*/ 0 h 1598104"/>
              <a:gd name="connsiteX3" fmla="*/ 921636 w 2126830"/>
              <a:gd name="connsiteY3" fmla="*/ 1598104 h 1598104"/>
              <a:gd name="connsiteX4" fmla="*/ 163394 w 2126830"/>
              <a:gd name="connsiteY4" fmla="*/ 1593944 h 1598104"/>
              <a:gd name="connsiteX5" fmla="*/ 176 w 2126830"/>
              <a:gd name="connsiteY5" fmla="*/ 1428168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136 w 2136658"/>
              <a:gd name="connsiteY0" fmla="*/ 1421590 h 1598104"/>
              <a:gd name="connsiteX1" fmla="*/ 1181814 w 2136658"/>
              <a:gd name="connsiteY1" fmla="*/ 0 h 1598104"/>
              <a:gd name="connsiteX2" fmla="*/ 2136658 w 2136658"/>
              <a:gd name="connsiteY2" fmla="*/ 0 h 1598104"/>
              <a:gd name="connsiteX3" fmla="*/ 931464 w 2136658"/>
              <a:gd name="connsiteY3" fmla="*/ 1598104 h 1598104"/>
              <a:gd name="connsiteX4" fmla="*/ 173222 w 2136658"/>
              <a:gd name="connsiteY4" fmla="*/ 1593944 h 1598104"/>
              <a:gd name="connsiteX5" fmla="*/ 136 w 2136658"/>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605886"/>
              <a:gd name="connsiteX1" fmla="*/ 1181678 w 2136522"/>
              <a:gd name="connsiteY1" fmla="*/ 0 h 1605886"/>
              <a:gd name="connsiteX2" fmla="*/ 2136522 w 2136522"/>
              <a:gd name="connsiteY2" fmla="*/ 0 h 1605886"/>
              <a:gd name="connsiteX3" fmla="*/ 931328 w 2136522"/>
              <a:gd name="connsiteY3" fmla="*/ 1598104 h 1605886"/>
              <a:gd name="connsiteX4" fmla="*/ 173086 w 2136522"/>
              <a:gd name="connsiteY4" fmla="*/ 1593944 h 1605886"/>
              <a:gd name="connsiteX5" fmla="*/ 0 w 2136522"/>
              <a:gd name="connsiteY5" fmla="*/ 1421590 h 1605886"/>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624516"/>
              <a:gd name="connsiteX1" fmla="*/ 1181853 w 2136697"/>
              <a:gd name="connsiteY1" fmla="*/ 0 h 1624516"/>
              <a:gd name="connsiteX2" fmla="*/ 2136697 w 2136697"/>
              <a:gd name="connsiteY2" fmla="*/ 0 h 1624516"/>
              <a:gd name="connsiteX3" fmla="*/ 931503 w 2136697"/>
              <a:gd name="connsiteY3" fmla="*/ 1598104 h 1624516"/>
              <a:gd name="connsiteX4" fmla="*/ 173261 w 2136697"/>
              <a:gd name="connsiteY4" fmla="*/ 1593944 h 1624516"/>
              <a:gd name="connsiteX5" fmla="*/ 175 w 2136697"/>
              <a:gd name="connsiteY5" fmla="*/ 1421590 h 1624516"/>
              <a:gd name="connsiteX0" fmla="*/ 175 w 2136697"/>
              <a:gd name="connsiteY0" fmla="*/ 1421590 h 1615756"/>
              <a:gd name="connsiteX1" fmla="*/ 1181853 w 2136697"/>
              <a:gd name="connsiteY1" fmla="*/ 0 h 1615756"/>
              <a:gd name="connsiteX2" fmla="*/ 2136697 w 2136697"/>
              <a:gd name="connsiteY2" fmla="*/ 0 h 1615756"/>
              <a:gd name="connsiteX3" fmla="*/ 931503 w 2136697"/>
              <a:gd name="connsiteY3" fmla="*/ 1598104 h 1615756"/>
              <a:gd name="connsiteX4" fmla="*/ 173261 w 2136697"/>
              <a:gd name="connsiteY4" fmla="*/ 1593944 h 1615756"/>
              <a:gd name="connsiteX5" fmla="*/ 175 w 2136697"/>
              <a:gd name="connsiteY5" fmla="*/ 1421590 h 1615756"/>
              <a:gd name="connsiteX0" fmla="*/ 175 w 2136697"/>
              <a:gd name="connsiteY0" fmla="*/ 1421590 h 1604305"/>
              <a:gd name="connsiteX1" fmla="*/ 1181853 w 2136697"/>
              <a:gd name="connsiteY1" fmla="*/ 0 h 1604305"/>
              <a:gd name="connsiteX2" fmla="*/ 2136697 w 2136697"/>
              <a:gd name="connsiteY2" fmla="*/ 0 h 1604305"/>
              <a:gd name="connsiteX3" fmla="*/ 934795 w 2136697"/>
              <a:gd name="connsiteY3" fmla="*/ 1581660 h 1604305"/>
              <a:gd name="connsiteX4" fmla="*/ 173261 w 2136697"/>
              <a:gd name="connsiteY4" fmla="*/ 1593944 h 1604305"/>
              <a:gd name="connsiteX5" fmla="*/ 175 w 2136697"/>
              <a:gd name="connsiteY5" fmla="*/ 1421590 h 1604305"/>
              <a:gd name="connsiteX0" fmla="*/ 175 w 2136697"/>
              <a:gd name="connsiteY0" fmla="*/ 1421590 h 1608521"/>
              <a:gd name="connsiteX1" fmla="*/ 1181853 w 2136697"/>
              <a:gd name="connsiteY1" fmla="*/ 0 h 1608521"/>
              <a:gd name="connsiteX2" fmla="*/ 2136697 w 2136697"/>
              <a:gd name="connsiteY2" fmla="*/ 0 h 1608521"/>
              <a:gd name="connsiteX3" fmla="*/ 934795 w 2136697"/>
              <a:gd name="connsiteY3" fmla="*/ 1581660 h 1608521"/>
              <a:gd name="connsiteX4" fmla="*/ 173261 w 2136697"/>
              <a:gd name="connsiteY4" fmla="*/ 1593944 h 1608521"/>
              <a:gd name="connsiteX5" fmla="*/ 175 w 2136697"/>
              <a:gd name="connsiteY5" fmla="*/ 1421590 h 1608521"/>
              <a:gd name="connsiteX0" fmla="*/ 175 w 2136697"/>
              <a:gd name="connsiteY0" fmla="*/ 1421590 h 1595941"/>
              <a:gd name="connsiteX1" fmla="*/ 1181853 w 2136697"/>
              <a:gd name="connsiteY1" fmla="*/ 0 h 1595941"/>
              <a:gd name="connsiteX2" fmla="*/ 2136697 w 2136697"/>
              <a:gd name="connsiteY2" fmla="*/ 0 h 1595941"/>
              <a:gd name="connsiteX3" fmla="*/ 951241 w 2136697"/>
              <a:gd name="connsiteY3" fmla="*/ 1555346 h 1595941"/>
              <a:gd name="connsiteX4" fmla="*/ 173261 w 2136697"/>
              <a:gd name="connsiteY4" fmla="*/ 1593944 h 1595941"/>
              <a:gd name="connsiteX5" fmla="*/ 175 w 2136697"/>
              <a:gd name="connsiteY5" fmla="*/ 1421590 h 1595941"/>
              <a:gd name="connsiteX0" fmla="*/ 175 w 2136697"/>
              <a:gd name="connsiteY0" fmla="*/ 1421590 h 1610638"/>
              <a:gd name="connsiteX1" fmla="*/ 1181853 w 2136697"/>
              <a:gd name="connsiteY1" fmla="*/ 0 h 1610638"/>
              <a:gd name="connsiteX2" fmla="*/ 2136697 w 2136697"/>
              <a:gd name="connsiteY2" fmla="*/ 0 h 1610638"/>
              <a:gd name="connsiteX3" fmla="*/ 951241 w 2136697"/>
              <a:gd name="connsiteY3" fmla="*/ 1555346 h 1610638"/>
              <a:gd name="connsiteX4" fmla="*/ 173261 w 2136697"/>
              <a:gd name="connsiteY4" fmla="*/ 1593944 h 1610638"/>
              <a:gd name="connsiteX5" fmla="*/ 175 w 2136697"/>
              <a:gd name="connsiteY5" fmla="*/ 1421590 h 1610638"/>
              <a:gd name="connsiteX0" fmla="*/ 175 w 2136697"/>
              <a:gd name="connsiteY0" fmla="*/ 1421590 h 1616000"/>
              <a:gd name="connsiteX1" fmla="*/ 1181853 w 2136697"/>
              <a:gd name="connsiteY1" fmla="*/ 0 h 1616000"/>
              <a:gd name="connsiteX2" fmla="*/ 2136697 w 2136697"/>
              <a:gd name="connsiteY2" fmla="*/ 0 h 1616000"/>
              <a:gd name="connsiteX3" fmla="*/ 951241 w 2136697"/>
              <a:gd name="connsiteY3" fmla="*/ 1555346 h 1616000"/>
              <a:gd name="connsiteX4" fmla="*/ 173261 w 2136697"/>
              <a:gd name="connsiteY4" fmla="*/ 1593944 h 1616000"/>
              <a:gd name="connsiteX5" fmla="*/ 175 w 2136697"/>
              <a:gd name="connsiteY5" fmla="*/ 1421590 h 1616000"/>
              <a:gd name="connsiteX0" fmla="*/ 175 w 2136697"/>
              <a:gd name="connsiteY0" fmla="*/ 1421590 h 1621935"/>
              <a:gd name="connsiteX1" fmla="*/ 1181853 w 2136697"/>
              <a:gd name="connsiteY1" fmla="*/ 0 h 1621935"/>
              <a:gd name="connsiteX2" fmla="*/ 2136697 w 2136697"/>
              <a:gd name="connsiteY2" fmla="*/ 0 h 1621935"/>
              <a:gd name="connsiteX3" fmla="*/ 951241 w 2136697"/>
              <a:gd name="connsiteY3" fmla="*/ 1555346 h 1621935"/>
              <a:gd name="connsiteX4" fmla="*/ 176550 w 2136697"/>
              <a:gd name="connsiteY4" fmla="*/ 1607103 h 1621935"/>
              <a:gd name="connsiteX5" fmla="*/ 175 w 2136697"/>
              <a:gd name="connsiteY5" fmla="*/ 1421590 h 1621935"/>
              <a:gd name="connsiteX0" fmla="*/ 175 w 2136697"/>
              <a:gd name="connsiteY0" fmla="*/ 1421590 h 1612307"/>
              <a:gd name="connsiteX1" fmla="*/ 1181853 w 2136697"/>
              <a:gd name="connsiteY1" fmla="*/ 0 h 1612307"/>
              <a:gd name="connsiteX2" fmla="*/ 2136697 w 2136697"/>
              <a:gd name="connsiteY2" fmla="*/ 0 h 1612307"/>
              <a:gd name="connsiteX3" fmla="*/ 964398 w 2136697"/>
              <a:gd name="connsiteY3" fmla="*/ 1532321 h 1612307"/>
              <a:gd name="connsiteX4" fmla="*/ 176550 w 2136697"/>
              <a:gd name="connsiteY4" fmla="*/ 1607103 h 1612307"/>
              <a:gd name="connsiteX5" fmla="*/ 175 w 2136697"/>
              <a:gd name="connsiteY5" fmla="*/ 1421590 h 1612307"/>
              <a:gd name="connsiteX0" fmla="*/ 175 w 2136697"/>
              <a:gd name="connsiteY0" fmla="*/ 1421590 h 1620507"/>
              <a:gd name="connsiteX1" fmla="*/ 1181853 w 2136697"/>
              <a:gd name="connsiteY1" fmla="*/ 0 h 1620507"/>
              <a:gd name="connsiteX2" fmla="*/ 2136697 w 2136697"/>
              <a:gd name="connsiteY2" fmla="*/ 0 h 1620507"/>
              <a:gd name="connsiteX3" fmla="*/ 964398 w 2136697"/>
              <a:gd name="connsiteY3" fmla="*/ 1532321 h 1620507"/>
              <a:gd name="connsiteX4" fmla="*/ 176550 w 2136697"/>
              <a:gd name="connsiteY4" fmla="*/ 1607103 h 1620507"/>
              <a:gd name="connsiteX5" fmla="*/ 175 w 2136697"/>
              <a:gd name="connsiteY5" fmla="*/ 1421590 h 1620507"/>
              <a:gd name="connsiteX0" fmla="*/ 175 w 2136697"/>
              <a:gd name="connsiteY0" fmla="*/ 1422384 h 1621301"/>
              <a:gd name="connsiteX1" fmla="*/ 1181853 w 2136697"/>
              <a:gd name="connsiteY1" fmla="*/ 794 h 1621301"/>
              <a:gd name="connsiteX2" fmla="*/ 1893612 w 2136697"/>
              <a:gd name="connsiteY2" fmla="*/ 0 h 1621301"/>
              <a:gd name="connsiteX3" fmla="*/ 2136697 w 2136697"/>
              <a:gd name="connsiteY3" fmla="*/ 794 h 1621301"/>
              <a:gd name="connsiteX4" fmla="*/ 964398 w 2136697"/>
              <a:gd name="connsiteY4" fmla="*/ 1533115 h 1621301"/>
              <a:gd name="connsiteX5" fmla="*/ 176550 w 2136697"/>
              <a:gd name="connsiteY5" fmla="*/ 1607897 h 1621301"/>
              <a:gd name="connsiteX6" fmla="*/ 175 w 2136697"/>
              <a:gd name="connsiteY6" fmla="*/ 1422384 h 1621301"/>
              <a:gd name="connsiteX0" fmla="*/ 175 w 2067623"/>
              <a:gd name="connsiteY0" fmla="*/ 1422384 h 1621301"/>
              <a:gd name="connsiteX1" fmla="*/ 1181853 w 2067623"/>
              <a:gd name="connsiteY1" fmla="*/ 794 h 1621301"/>
              <a:gd name="connsiteX2" fmla="*/ 1893612 w 2067623"/>
              <a:gd name="connsiteY2" fmla="*/ 0 h 1621301"/>
              <a:gd name="connsiteX3" fmla="*/ 2067623 w 2067623"/>
              <a:gd name="connsiteY3" fmla="*/ 115917 h 1621301"/>
              <a:gd name="connsiteX4" fmla="*/ 964398 w 2067623"/>
              <a:gd name="connsiteY4" fmla="*/ 1533115 h 1621301"/>
              <a:gd name="connsiteX5" fmla="*/ 176550 w 2067623"/>
              <a:gd name="connsiteY5" fmla="*/ 1607897 h 1621301"/>
              <a:gd name="connsiteX6" fmla="*/ 175 w 2067623"/>
              <a:gd name="connsiteY6" fmla="*/ 1422384 h 1621301"/>
              <a:gd name="connsiteX0" fmla="*/ 175 w 2073421"/>
              <a:gd name="connsiteY0" fmla="*/ 1422384 h 1621301"/>
              <a:gd name="connsiteX1" fmla="*/ 1181853 w 2073421"/>
              <a:gd name="connsiteY1" fmla="*/ 794 h 1621301"/>
              <a:gd name="connsiteX2" fmla="*/ 1893612 w 2073421"/>
              <a:gd name="connsiteY2" fmla="*/ 0 h 1621301"/>
              <a:gd name="connsiteX3" fmla="*/ 2067623 w 2073421"/>
              <a:gd name="connsiteY3" fmla="*/ 115917 h 1621301"/>
              <a:gd name="connsiteX4" fmla="*/ 964398 w 2073421"/>
              <a:gd name="connsiteY4" fmla="*/ 1533115 h 1621301"/>
              <a:gd name="connsiteX5" fmla="*/ 176550 w 2073421"/>
              <a:gd name="connsiteY5" fmla="*/ 1607897 h 1621301"/>
              <a:gd name="connsiteX6" fmla="*/ 175 w 2073421"/>
              <a:gd name="connsiteY6" fmla="*/ 1422384 h 1621301"/>
              <a:gd name="connsiteX0" fmla="*/ 175 w 2079798"/>
              <a:gd name="connsiteY0" fmla="*/ 1422384 h 1621301"/>
              <a:gd name="connsiteX1" fmla="*/ 1181853 w 2079798"/>
              <a:gd name="connsiteY1" fmla="*/ 794 h 1621301"/>
              <a:gd name="connsiteX2" fmla="*/ 1893612 w 2079798"/>
              <a:gd name="connsiteY2" fmla="*/ 0 h 1621301"/>
              <a:gd name="connsiteX3" fmla="*/ 2074201 w 2079798"/>
              <a:gd name="connsiteY3" fmla="*/ 155388 h 1621301"/>
              <a:gd name="connsiteX4" fmla="*/ 964398 w 2079798"/>
              <a:gd name="connsiteY4" fmla="*/ 1533115 h 1621301"/>
              <a:gd name="connsiteX5" fmla="*/ 176550 w 2079798"/>
              <a:gd name="connsiteY5" fmla="*/ 1607897 h 1621301"/>
              <a:gd name="connsiteX6" fmla="*/ 175 w 2079798"/>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8520"/>
              <a:gd name="connsiteY0" fmla="*/ 1422384 h 1621301"/>
              <a:gd name="connsiteX1" fmla="*/ 1181853 w 2088520"/>
              <a:gd name="connsiteY1" fmla="*/ 794 h 1621301"/>
              <a:gd name="connsiteX2" fmla="*/ 1893612 w 2088520"/>
              <a:gd name="connsiteY2" fmla="*/ 0 h 1621301"/>
              <a:gd name="connsiteX3" fmla="*/ 2074201 w 2088520"/>
              <a:gd name="connsiteY3" fmla="*/ 155388 h 1621301"/>
              <a:gd name="connsiteX4" fmla="*/ 964398 w 2088520"/>
              <a:gd name="connsiteY4" fmla="*/ 1533115 h 1621301"/>
              <a:gd name="connsiteX5" fmla="*/ 176550 w 2088520"/>
              <a:gd name="connsiteY5" fmla="*/ 1607897 h 1621301"/>
              <a:gd name="connsiteX6" fmla="*/ 175 w 2088520"/>
              <a:gd name="connsiteY6" fmla="*/ 1422384 h 1621301"/>
              <a:gd name="connsiteX0" fmla="*/ 175 w 2075561"/>
              <a:gd name="connsiteY0" fmla="*/ 1422384 h 1621301"/>
              <a:gd name="connsiteX1" fmla="*/ 1181853 w 2075561"/>
              <a:gd name="connsiteY1" fmla="*/ 794 h 1621301"/>
              <a:gd name="connsiteX2" fmla="*/ 1893612 w 2075561"/>
              <a:gd name="connsiteY2" fmla="*/ 0 h 1621301"/>
              <a:gd name="connsiteX3" fmla="*/ 2061048 w 2075561"/>
              <a:gd name="connsiteY3" fmla="*/ 145520 h 1621301"/>
              <a:gd name="connsiteX4" fmla="*/ 964398 w 2075561"/>
              <a:gd name="connsiteY4" fmla="*/ 1533115 h 1621301"/>
              <a:gd name="connsiteX5" fmla="*/ 176550 w 2075561"/>
              <a:gd name="connsiteY5" fmla="*/ 1607897 h 1621301"/>
              <a:gd name="connsiteX6" fmla="*/ 175 w 2075561"/>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74539"/>
              <a:gd name="connsiteY0" fmla="*/ 1422384 h 1621301"/>
              <a:gd name="connsiteX1" fmla="*/ 1181853 w 2074539"/>
              <a:gd name="connsiteY1" fmla="*/ 794 h 1621301"/>
              <a:gd name="connsiteX2" fmla="*/ 1893612 w 2074539"/>
              <a:gd name="connsiteY2" fmla="*/ 0 h 1621301"/>
              <a:gd name="connsiteX3" fmla="*/ 2074205 w 2074539"/>
              <a:gd name="connsiteY3" fmla="*/ 214594 h 1621301"/>
              <a:gd name="connsiteX4" fmla="*/ 964398 w 2074539"/>
              <a:gd name="connsiteY4" fmla="*/ 1533115 h 1621301"/>
              <a:gd name="connsiteX5" fmla="*/ 176550 w 2074539"/>
              <a:gd name="connsiteY5" fmla="*/ 1607897 h 1621301"/>
              <a:gd name="connsiteX6" fmla="*/ 175 w 2074539"/>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3822 h 1622739"/>
              <a:gd name="connsiteX1" fmla="*/ 1181853 w 2074205"/>
              <a:gd name="connsiteY1" fmla="*/ 2232 h 1622739"/>
              <a:gd name="connsiteX2" fmla="*/ 1893612 w 2074205"/>
              <a:gd name="connsiteY2" fmla="*/ 1438 h 1622739"/>
              <a:gd name="connsiteX3" fmla="*/ 2074205 w 2074205"/>
              <a:gd name="connsiteY3" fmla="*/ 216032 h 1622739"/>
              <a:gd name="connsiteX4" fmla="*/ 964398 w 2074205"/>
              <a:gd name="connsiteY4" fmla="*/ 1534553 h 1622739"/>
              <a:gd name="connsiteX5" fmla="*/ 176550 w 2074205"/>
              <a:gd name="connsiteY5" fmla="*/ 1609335 h 1622739"/>
              <a:gd name="connsiteX6" fmla="*/ 175 w 2074205"/>
              <a:gd name="connsiteY6" fmla="*/ 1423822 h 1622739"/>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5 w 2074165"/>
              <a:gd name="connsiteY0" fmla="*/ 1424365 h 1623282"/>
              <a:gd name="connsiteX1" fmla="*/ 1181813 w 2074165"/>
              <a:gd name="connsiteY1" fmla="*/ 2775 h 1623282"/>
              <a:gd name="connsiteX2" fmla="*/ 1893572 w 2074165"/>
              <a:gd name="connsiteY2" fmla="*/ 1981 h 1623282"/>
              <a:gd name="connsiteX3" fmla="*/ 2074165 w 2074165"/>
              <a:gd name="connsiteY3" fmla="*/ 216575 h 1623282"/>
              <a:gd name="connsiteX4" fmla="*/ 964358 w 2074165"/>
              <a:gd name="connsiteY4" fmla="*/ 1535096 h 1623282"/>
              <a:gd name="connsiteX5" fmla="*/ 176510 w 2074165"/>
              <a:gd name="connsiteY5" fmla="*/ 1609878 h 1623282"/>
              <a:gd name="connsiteX6" fmla="*/ 135 w 2074165"/>
              <a:gd name="connsiteY6" fmla="*/ 1424365 h 1623282"/>
              <a:gd name="connsiteX0" fmla="*/ 140 w 2074170"/>
              <a:gd name="connsiteY0" fmla="*/ 1424365 h 1623282"/>
              <a:gd name="connsiteX1" fmla="*/ 1181818 w 2074170"/>
              <a:gd name="connsiteY1" fmla="*/ 2775 h 1623282"/>
              <a:gd name="connsiteX2" fmla="*/ 1893577 w 2074170"/>
              <a:gd name="connsiteY2" fmla="*/ 1981 h 1623282"/>
              <a:gd name="connsiteX3" fmla="*/ 2074170 w 2074170"/>
              <a:gd name="connsiteY3" fmla="*/ 216575 h 1623282"/>
              <a:gd name="connsiteX4" fmla="*/ 964363 w 2074170"/>
              <a:gd name="connsiteY4" fmla="*/ 1535096 h 1623282"/>
              <a:gd name="connsiteX5" fmla="*/ 176515 w 2074170"/>
              <a:gd name="connsiteY5" fmla="*/ 1609878 h 1623282"/>
              <a:gd name="connsiteX6" fmla="*/ 140 w 2074170"/>
              <a:gd name="connsiteY6" fmla="*/ 1424365 h 1623282"/>
              <a:gd name="connsiteX0" fmla="*/ 143 w 2074173"/>
              <a:gd name="connsiteY0" fmla="*/ 1424365 h 1623282"/>
              <a:gd name="connsiteX1" fmla="*/ 1181821 w 2074173"/>
              <a:gd name="connsiteY1" fmla="*/ 2775 h 1623282"/>
              <a:gd name="connsiteX2" fmla="*/ 1893580 w 2074173"/>
              <a:gd name="connsiteY2" fmla="*/ 1981 h 1623282"/>
              <a:gd name="connsiteX3" fmla="*/ 2074173 w 2074173"/>
              <a:gd name="connsiteY3" fmla="*/ 216575 h 1623282"/>
              <a:gd name="connsiteX4" fmla="*/ 964366 w 2074173"/>
              <a:gd name="connsiteY4" fmla="*/ 1535096 h 1623282"/>
              <a:gd name="connsiteX5" fmla="*/ 176518 w 2074173"/>
              <a:gd name="connsiteY5" fmla="*/ 1609878 h 1623282"/>
              <a:gd name="connsiteX6" fmla="*/ 143 w 2074173"/>
              <a:gd name="connsiteY6" fmla="*/ 1424365 h 1623282"/>
              <a:gd name="connsiteX0" fmla="*/ 143 w 2074173"/>
              <a:gd name="connsiteY0" fmla="*/ 1424365 h 1630465"/>
              <a:gd name="connsiteX1" fmla="*/ 1181821 w 2074173"/>
              <a:gd name="connsiteY1" fmla="*/ 2775 h 1630465"/>
              <a:gd name="connsiteX2" fmla="*/ 1893580 w 2074173"/>
              <a:gd name="connsiteY2" fmla="*/ 1981 h 1630465"/>
              <a:gd name="connsiteX3" fmla="*/ 2074173 w 2074173"/>
              <a:gd name="connsiteY3" fmla="*/ 216575 h 1630465"/>
              <a:gd name="connsiteX4" fmla="*/ 964366 w 2074173"/>
              <a:gd name="connsiteY4" fmla="*/ 1535096 h 1630465"/>
              <a:gd name="connsiteX5" fmla="*/ 176518 w 2074173"/>
              <a:gd name="connsiteY5" fmla="*/ 1609878 h 1630465"/>
              <a:gd name="connsiteX6" fmla="*/ 143 w 2074173"/>
              <a:gd name="connsiteY6" fmla="*/ 1424365 h 1630465"/>
              <a:gd name="connsiteX0" fmla="*/ 143 w 2074173"/>
              <a:gd name="connsiteY0" fmla="*/ 1424365 h 1676501"/>
              <a:gd name="connsiteX1" fmla="*/ 1181821 w 2074173"/>
              <a:gd name="connsiteY1" fmla="*/ 2775 h 1676501"/>
              <a:gd name="connsiteX2" fmla="*/ 1893580 w 2074173"/>
              <a:gd name="connsiteY2" fmla="*/ 1981 h 1676501"/>
              <a:gd name="connsiteX3" fmla="*/ 2074173 w 2074173"/>
              <a:gd name="connsiteY3" fmla="*/ 216575 h 1676501"/>
              <a:gd name="connsiteX4" fmla="*/ 915028 w 2074173"/>
              <a:gd name="connsiteY4" fmla="*/ 1607459 h 1676501"/>
              <a:gd name="connsiteX5" fmla="*/ 176518 w 2074173"/>
              <a:gd name="connsiteY5" fmla="*/ 1609878 h 1676501"/>
              <a:gd name="connsiteX6" fmla="*/ 143 w 2074173"/>
              <a:gd name="connsiteY6" fmla="*/ 1424365 h 1676501"/>
              <a:gd name="connsiteX0" fmla="*/ 143 w 2074173"/>
              <a:gd name="connsiteY0" fmla="*/ 1424365 h 1612418"/>
              <a:gd name="connsiteX1" fmla="*/ 1181821 w 2074173"/>
              <a:gd name="connsiteY1" fmla="*/ 2775 h 1612418"/>
              <a:gd name="connsiteX2" fmla="*/ 1893580 w 2074173"/>
              <a:gd name="connsiteY2" fmla="*/ 1981 h 1612418"/>
              <a:gd name="connsiteX3" fmla="*/ 2074173 w 2074173"/>
              <a:gd name="connsiteY3" fmla="*/ 216575 h 1612418"/>
              <a:gd name="connsiteX4" fmla="*/ 915028 w 2074173"/>
              <a:gd name="connsiteY4" fmla="*/ 1607459 h 1612418"/>
              <a:gd name="connsiteX5" fmla="*/ 176518 w 2074173"/>
              <a:gd name="connsiteY5" fmla="*/ 1609878 h 1612418"/>
              <a:gd name="connsiteX6" fmla="*/ 143 w 2074173"/>
              <a:gd name="connsiteY6" fmla="*/ 1424365 h 1612418"/>
              <a:gd name="connsiteX0" fmla="*/ 143 w 2074173"/>
              <a:gd name="connsiteY0" fmla="*/ 1424365 h 1609996"/>
              <a:gd name="connsiteX1" fmla="*/ 1181821 w 2074173"/>
              <a:gd name="connsiteY1" fmla="*/ 2775 h 1609996"/>
              <a:gd name="connsiteX2" fmla="*/ 1893580 w 2074173"/>
              <a:gd name="connsiteY2" fmla="*/ 1981 h 1609996"/>
              <a:gd name="connsiteX3" fmla="*/ 2074173 w 2074173"/>
              <a:gd name="connsiteY3" fmla="*/ 216575 h 1609996"/>
              <a:gd name="connsiteX4" fmla="*/ 915028 w 2074173"/>
              <a:gd name="connsiteY4" fmla="*/ 1607459 h 1609996"/>
              <a:gd name="connsiteX5" fmla="*/ 176518 w 2074173"/>
              <a:gd name="connsiteY5" fmla="*/ 1609878 h 1609996"/>
              <a:gd name="connsiteX6" fmla="*/ 143 w 2074173"/>
              <a:gd name="connsiteY6" fmla="*/ 1424365 h 1609996"/>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4198" h="1611075">
                <a:moveTo>
                  <a:pt x="168" y="1425562"/>
                </a:moveTo>
                <a:cubicBezTo>
                  <a:pt x="-13747" y="2036916"/>
                  <a:pt x="948780" y="3379"/>
                  <a:pt x="1181846" y="3972"/>
                </a:cubicBezTo>
                <a:lnTo>
                  <a:pt x="1893605" y="3178"/>
                </a:lnTo>
                <a:cubicBezTo>
                  <a:pt x="1974634" y="8924"/>
                  <a:pt x="2072119" y="-57691"/>
                  <a:pt x="2074198" y="217772"/>
                </a:cubicBezTo>
                <a:cubicBezTo>
                  <a:pt x="2066085" y="-563017"/>
                  <a:pt x="1202760" y="1596748"/>
                  <a:pt x="915053" y="1608656"/>
                </a:cubicBezTo>
                <a:lnTo>
                  <a:pt x="176543" y="1611075"/>
                </a:lnTo>
                <a:cubicBezTo>
                  <a:pt x="87416" y="1598403"/>
                  <a:pt x="-4473" y="1617577"/>
                  <a:pt x="168" y="1425562"/>
                </a:cubicBezTo>
                <a:close/>
              </a:path>
            </a:pathLst>
          </a:custGeom>
          <a:gradFill>
            <a:gsLst>
              <a:gs pos="0">
                <a:schemeClr val="accent3">
                  <a:lumMod val="50000"/>
                </a:schemeClr>
              </a:gs>
              <a:gs pos="50418">
                <a:schemeClr val="accent3"/>
              </a:gs>
              <a:gs pos="100000">
                <a:schemeClr val="accent3">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4" name="Parallelogram 31">
            <a:extLst>
              <a:ext uri="{FF2B5EF4-FFF2-40B4-BE49-F238E27FC236}">
                <a16:creationId xmlns:a16="http://schemas.microsoft.com/office/drawing/2014/main" id="{DE9A3142-4B5A-4307-A5E4-B9D3D1230683}"/>
              </a:ext>
            </a:extLst>
          </p:cNvPr>
          <p:cNvSpPr/>
          <p:nvPr/>
        </p:nvSpPr>
        <p:spPr>
          <a:xfrm rot="5400000">
            <a:off x="9031369" y="2059506"/>
            <a:ext cx="1462530" cy="2307306"/>
          </a:xfrm>
          <a:custGeom>
            <a:avLst/>
            <a:gdLst>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0 w 2160038"/>
              <a:gd name="connsiteY4" fmla="*/ 1598104 h 1598104"/>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196602 w 2160038"/>
              <a:gd name="connsiteY4" fmla="*/ 1593944 h 1598104"/>
              <a:gd name="connsiteX5" fmla="*/ 0 w 2160038"/>
              <a:gd name="connsiteY5" fmla="*/ 1598104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89280"/>
              <a:gd name="connsiteY0" fmla="*/ 1478366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8366 h 1598104"/>
              <a:gd name="connsiteX0" fmla="*/ 0 w 2089280"/>
              <a:gd name="connsiteY0" fmla="*/ 1470201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020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29230"/>
              <a:gd name="connsiteY0" fmla="*/ 1459075 h 1598104"/>
              <a:gd name="connsiteX1" fmla="*/ 1174386 w 2129230"/>
              <a:gd name="connsiteY1" fmla="*/ 0 h 1598104"/>
              <a:gd name="connsiteX2" fmla="*/ 2129230 w 2129230"/>
              <a:gd name="connsiteY2" fmla="*/ 0 h 1598104"/>
              <a:gd name="connsiteX3" fmla="*/ 924036 w 2129230"/>
              <a:gd name="connsiteY3" fmla="*/ 1598104 h 1598104"/>
              <a:gd name="connsiteX4" fmla="*/ 165794 w 2129230"/>
              <a:gd name="connsiteY4" fmla="*/ 1593944 h 1598104"/>
              <a:gd name="connsiteX5" fmla="*/ 1 w 2129230"/>
              <a:gd name="connsiteY5" fmla="*/ 1459075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6 w 2126830"/>
              <a:gd name="connsiteY0" fmla="*/ 1428168 h 1598104"/>
              <a:gd name="connsiteX1" fmla="*/ 1171986 w 2126830"/>
              <a:gd name="connsiteY1" fmla="*/ 0 h 1598104"/>
              <a:gd name="connsiteX2" fmla="*/ 2126830 w 2126830"/>
              <a:gd name="connsiteY2" fmla="*/ 0 h 1598104"/>
              <a:gd name="connsiteX3" fmla="*/ 921636 w 2126830"/>
              <a:gd name="connsiteY3" fmla="*/ 1598104 h 1598104"/>
              <a:gd name="connsiteX4" fmla="*/ 163394 w 2126830"/>
              <a:gd name="connsiteY4" fmla="*/ 1593944 h 1598104"/>
              <a:gd name="connsiteX5" fmla="*/ 176 w 2126830"/>
              <a:gd name="connsiteY5" fmla="*/ 1428168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136 w 2136658"/>
              <a:gd name="connsiteY0" fmla="*/ 1421590 h 1598104"/>
              <a:gd name="connsiteX1" fmla="*/ 1181814 w 2136658"/>
              <a:gd name="connsiteY1" fmla="*/ 0 h 1598104"/>
              <a:gd name="connsiteX2" fmla="*/ 2136658 w 2136658"/>
              <a:gd name="connsiteY2" fmla="*/ 0 h 1598104"/>
              <a:gd name="connsiteX3" fmla="*/ 931464 w 2136658"/>
              <a:gd name="connsiteY3" fmla="*/ 1598104 h 1598104"/>
              <a:gd name="connsiteX4" fmla="*/ 173222 w 2136658"/>
              <a:gd name="connsiteY4" fmla="*/ 1593944 h 1598104"/>
              <a:gd name="connsiteX5" fmla="*/ 136 w 2136658"/>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605886"/>
              <a:gd name="connsiteX1" fmla="*/ 1181678 w 2136522"/>
              <a:gd name="connsiteY1" fmla="*/ 0 h 1605886"/>
              <a:gd name="connsiteX2" fmla="*/ 2136522 w 2136522"/>
              <a:gd name="connsiteY2" fmla="*/ 0 h 1605886"/>
              <a:gd name="connsiteX3" fmla="*/ 931328 w 2136522"/>
              <a:gd name="connsiteY3" fmla="*/ 1598104 h 1605886"/>
              <a:gd name="connsiteX4" fmla="*/ 173086 w 2136522"/>
              <a:gd name="connsiteY4" fmla="*/ 1593944 h 1605886"/>
              <a:gd name="connsiteX5" fmla="*/ 0 w 2136522"/>
              <a:gd name="connsiteY5" fmla="*/ 1421590 h 1605886"/>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624516"/>
              <a:gd name="connsiteX1" fmla="*/ 1181853 w 2136697"/>
              <a:gd name="connsiteY1" fmla="*/ 0 h 1624516"/>
              <a:gd name="connsiteX2" fmla="*/ 2136697 w 2136697"/>
              <a:gd name="connsiteY2" fmla="*/ 0 h 1624516"/>
              <a:gd name="connsiteX3" fmla="*/ 931503 w 2136697"/>
              <a:gd name="connsiteY3" fmla="*/ 1598104 h 1624516"/>
              <a:gd name="connsiteX4" fmla="*/ 173261 w 2136697"/>
              <a:gd name="connsiteY4" fmla="*/ 1593944 h 1624516"/>
              <a:gd name="connsiteX5" fmla="*/ 175 w 2136697"/>
              <a:gd name="connsiteY5" fmla="*/ 1421590 h 1624516"/>
              <a:gd name="connsiteX0" fmla="*/ 175 w 2136697"/>
              <a:gd name="connsiteY0" fmla="*/ 1421590 h 1615756"/>
              <a:gd name="connsiteX1" fmla="*/ 1181853 w 2136697"/>
              <a:gd name="connsiteY1" fmla="*/ 0 h 1615756"/>
              <a:gd name="connsiteX2" fmla="*/ 2136697 w 2136697"/>
              <a:gd name="connsiteY2" fmla="*/ 0 h 1615756"/>
              <a:gd name="connsiteX3" fmla="*/ 931503 w 2136697"/>
              <a:gd name="connsiteY3" fmla="*/ 1598104 h 1615756"/>
              <a:gd name="connsiteX4" fmla="*/ 173261 w 2136697"/>
              <a:gd name="connsiteY4" fmla="*/ 1593944 h 1615756"/>
              <a:gd name="connsiteX5" fmla="*/ 175 w 2136697"/>
              <a:gd name="connsiteY5" fmla="*/ 1421590 h 1615756"/>
              <a:gd name="connsiteX0" fmla="*/ 175 w 2136697"/>
              <a:gd name="connsiteY0" fmla="*/ 1421590 h 1604305"/>
              <a:gd name="connsiteX1" fmla="*/ 1181853 w 2136697"/>
              <a:gd name="connsiteY1" fmla="*/ 0 h 1604305"/>
              <a:gd name="connsiteX2" fmla="*/ 2136697 w 2136697"/>
              <a:gd name="connsiteY2" fmla="*/ 0 h 1604305"/>
              <a:gd name="connsiteX3" fmla="*/ 934795 w 2136697"/>
              <a:gd name="connsiteY3" fmla="*/ 1581660 h 1604305"/>
              <a:gd name="connsiteX4" fmla="*/ 173261 w 2136697"/>
              <a:gd name="connsiteY4" fmla="*/ 1593944 h 1604305"/>
              <a:gd name="connsiteX5" fmla="*/ 175 w 2136697"/>
              <a:gd name="connsiteY5" fmla="*/ 1421590 h 1604305"/>
              <a:gd name="connsiteX0" fmla="*/ 175 w 2136697"/>
              <a:gd name="connsiteY0" fmla="*/ 1421590 h 1608521"/>
              <a:gd name="connsiteX1" fmla="*/ 1181853 w 2136697"/>
              <a:gd name="connsiteY1" fmla="*/ 0 h 1608521"/>
              <a:gd name="connsiteX2" fmla="*/ 2136697 w 2136697"/>
              <a:gd name="connsiteY2" fmla="*/ 0 h 1608521"/>
              <a:gd name="connsiteX3" fmla="*/ 934795 w 2136697"/>
              <a:gd name="connsiteY3" fmla="*/ 1581660 h 1608521"/>
              <a:gd name="connsiteX4" fmla="*/ 173261 w 2136697"/>
              <a:gd name="connsiteY4" fmla="*/ 1593944 h 1608521"/>
              <a:gd name="connsiteX5" fmla="*/ 175 w 2136697"/>
              <a:gd name="connsiteY5" fmla="*/ 1421590 h 1608521"/>
              <a:gd name="connsiteX0" fmla="*/ 175 w 2136697"/>
              <a:gd name="connsiteY0" fmla="*/ 1421590 h 1595941"/>
              <a:gd name="connsiteX1" fmla="*/ 1181853 w 2136697"/>
              <a:gd name="connsiteY1" fmla="*/ 0 h 1595941"/>
              <a:gd name="connsiteX2" fmla="*/ 2136697 w 2136697"/>
              <a:gd name="connsiteY2" fmla="*/ 0 h 1595941"/>
              <a:gd name="connsiteX3" fmla="*/ 951241 w 2136697"/>
              <a:gd name="connsiteY3" fmla="*/ 1555346 h 1595941"/>
              <a:gd name="connsiteX4" fmla="*/ 173261 w 2136697"/>
              <a:gd name="connsiteY4" fmla="*/ 1593944 h 1595941"/>
              <a:gd name="connsiteX5" fmla="*/ 175 w 2136697"/>
              <a:gd name="connsiteY5" fmla="*/ 1421590 h 1595941"/>
              <a:gd name="connsiteX0" fmla="*/ 175 w 2136697"/>
              <a:gd name="connsiteY0" fmla="*/ 1421590 h 1610638"/>
              <a:gd name="connsiteX1" fmla="*/ 1181853 w 2136697"/>
              <a:gd name="connsiteY1" fmla="*/ 0 h 1610638"/>
              <a:gd name="connsiteX2" fmla="*/ 2136697 w 2136697"/>
              <a:gd name="connsiteY2" fmla="*/ 0 h 1610638"/>
              <a:gd name="connsiteX3" fmla="*/ 951241 w 2136697"/>
              <a:gd name="connsiteY3" fmla="*/ 1555346 h 1610638"/>
              <a:gd name="connsiteX4" fmla="*/ 173261 w 2136697"/>
              <a:gd name="connsiteY4" fmla="*/ 1593944 h 1610638"/>
              <a:gd name="connsiteX5" fmla="*/ 175 w 2136697"/>
              <a:gd name="connsiteY5" fmla="*/ 1421590 h 1610638"/>
              <a:gd name="connsiteX0" fmla="*/ 175 w 2136697"/>
              <a:gd name="connsiteY0" fmla="*/ 1421590 h 1616000"/>
              <a:gd name="connsiteX1" fmla="*/ 1181853 w 2136697"/>
              <a:gd name="connsiteY1" fmla="*/ 0 h 1616000"/>
              <a:gd name="connsiteX2" fmla="*/ 2136697 w 2136697"/>
              <a:gd name="connsiteY2" fmla="*/ 0 h 1616000"/>
              <a:gd name="connsiteX3" fmla="*/ 951241 w 2136697"/>
              <a:gd name="connsiteY3" fmla="*/ 1555346 h 1616000"/>
              <a:gd name="connsiteX4" fmla="*/ 173261 w 2136697"/>
              <a:gd name="connsiteY4" fmla="*/ 1593944 h 1616000"/>
              <a:gd name="connsiteX5" fmla="*/ 175 w 2136697"/>
              <a:gd name="connsiteY5" fmla="*/ 1421590 h 1616000"/>
              <a:gd name="connsiteX0" fmla="*/ 175 w 2136697"/>
              <a:gd name="connsiteY0" fmla="*/ 1421590 h 1621935"/>
              <a:gd name="connsiteX1" fmla="*/ 1181853 w 2136697"/>
              <a:gd name="connsiteY1" fmla="*/ 0 h 1621935"/>
              <a:gd name="connsiteX2" fmla="*/ 2136697 w 2136697"/>
              <a:gd name="connsiteY2" fmla="*/ 0 h 1621935"/>
              <a:gd name="connsiteX3" fmla="*/ 951241 w 2136697"/>
              <a:gd name="connsiteY3" fmla="*/ 1555346 h 1621935"/>
              <a:gd name="connsiteX4" fmla="*/ 176550 w 2136697"/>
              <a:gd name="connsiteY4" fmla="*/ 1607103 h 1621935"/>
              <a:gd name="connsiteX5" fmla="*/ 175 w 2136697"/>
              <a:gd name="connsiteY5" fmla="*/ 1421590 h 1621935"/>
              <a:gd name="connsiteX0" fmla="*/ 175 w 2136697"/>
              <a:gd name="connsiteY0" fmla="*/ 1421590 h 1612307"/>
              <a:gd name="connsiteX1" fmla="*/ 1181853 w 2136697"/>
              <a:gd name="connsiteY1" fmla="*/ 0 h 1612307"/>
              <a:gd name="connsiteX2" fmla="*/ 2136697 w 2136697"/>
              <a:gd name="connsiteY2" fmla="*/ 0 h 1612307"/>
              <a:gd name="connsiteX3" fmla="*/ 964398 w 2136697"/>
              <a:gd name="connsiteY3" fmla="*/ 1532321 h 1612307"/>
              <a:gd name="connsiteX4" fmla="*/ 176550 w 2136697"/>
              <a:gd name="connsiteY4" fmla="*/ 1607103 h 1612307"/>
              <a:gd name="connsiteX5" fmla="*/ 175 w 2136697"/>
              <a:gd name="connsiteY5" fmla="*/ 1421590 h 1612307"/>
              <a:gd name="connsiteX0" fmla="*/ 175 w 2136697"/>
              <a:gd name="connsiteY0" fmla="*/ 1421590 h 1620507"/>
              <a:gd name="connsiteX1" fmla="*/ 1181853 w 2136697"/>
              <a:gd name="connsiteY1" fmla="*/ 0 h 1620507"/>
              <a:gd name="connsiteX2" fmla="*/ 2136697 w 2136697"/>
              <a:gd name="connsiteY2" fmla="*/ 0 h 1620507"/>
              <a:gd name="connsiteX3" fmla="*/ 964398 w 2136697"/>
              <a:gd name="connsiteY3" fmla="*/ 1532321 h 1620507"/>
              <a:gd name="connsiteX4" fmla="*/ 176550 w 2136697"/>
              <a:gd name="connsiteY4" fmla="*/ 1607103 h 1620507"/>
              <a:gd name="connsiteX5" fmla="*/ 175 w 2136697"/>
              <a:gd name="connsiteY5" fmla="*/ 1421590 h 1620507"/>
              <a:gd name="connsiteX0" fmla="*/ 175 w 2136697"/>
              <a:gd name="connsiteY0" fmla="*/ 1422384 h 1621301"/>
              <a:gd name="connsiteX1" fmla="*/ 1181853 w 2136697"/>
              <a:gd name="connsiteY1" fmla="*/ 794 h 1621301"/>
              <a:gd name="connsiteX2" fmla="*/ 1893612 w 2136697"/>
              <a:gd name="connsiteY2" fmla="*/ 0 h 1621301"/>
              <a:gd name="connsiteX3" fmla="*/ 2136697 w 2136697"/>
              <a:gd name="connsiteY3" fmla="*/ 794 h 1621301"/>
              <a:gd name="connsiteX4" fmla="*/ 964398 w 2136697"/>
              <a:gd name="connsiteY4" fmla="*/ 1533115 h 1621301"/>
              <a:gd name="connsiteX5" fmla="*/ 176550 w 2136697"/>
              <a:gd name="connsiteY5" fmla="*/ 1607897 h 1621301"/>
              <a:gd name="connsiteX6" fmla="*/ 175 w 2136697"/>
              <a:gd name="connsiteY6" fmla="*/ 1422384 h 1621301"/>
              <a:gd name="connsiteX0" fmla="*/ 175 w 2067623"/>
              <a:gd name="connsiteY0" fmla="*/ 1422384 h 1621301"/>
              <a:gd name="connsiteX1" fmla="*/ 1181853 w 2067623"/>
              <a:gd name="connsiteY1" fmla="*/ 794 h 1621301"/>
              <a:gd name="connsiteX2" fmla="*/ 1893612 w 2067623"/>
              <a:gd name="connsiteY2" fmla="*/ 0 h 1621301"/>
              <a:gd name="connsiteX3" fmla="*/ 2067623 w 2067623"/>
              <a:gd name="connsiteY3" fmla="*/ 115917 h 1621301"/>
              <a:gd name="connsiteX4" fmla="*/ 964398 w 2067623"/>
              <a:gd name="connsiteY4" fmla="*/ 1533115 h 1621301"/>
              <a:gd name="connsiteX5" fmla="*/ 176550 w 2067623"/>
              <a:gd name="connsiteY5" fmla="*/ 1607897 h 1621301"/>
              <a:gd name="connsiteX6" fmla="*/ 175 w 2067623"/>
              <a:gd name="connsiteY6" fmla="*/ 1422384 h 1621301"/>
              <a:gd name="connsiteX0" fmla="*/ 175 w 2073421"/>
              <a:gd name="connsiteY0" fmla="*/ 1422384 h 1621301"/>
              <a:gd name="connsiteX1" fmla="*/ 1181853 w 2073421"/>
              <a:gd name="connsiteY1" fmla="*/ 794 h 1621301"/>
              <a:gd name="connsiteX2" fmla="*/ 1893612 w 2073421"/>
              <a:gd name="connsiteY2" fmla="*/ 0 h 1621301"/>
              <a:gd name="connsiteX3" fmla="*/ 2067623 w 2073421"/>
              <a:gd name="connsiteY3" fmla="*/ 115917 h 1621301"/>
              <a:gd name="connsiteX4" fmla="*/ 964398 w 2073421"/>
              <a:gd name="connsiteY4" fmla="*/ 1533115 h 1621301"/>
              <a:gd name="connsiteX5" fmla="*/ 176550 w 2073421"/>
              <a:gd name="connsiteY5" fmla="*/ 1607897 h 1621301"/>
              <a:gd name="connsiteX6" fmla="*/ 175 w 2073421"/>
              <a:gd name="connsiteY6" fmla="*/ 1422384 h 1621301"/>
              <a:gd name="connsiteX0" fmla="*/ 175 w 2079798"/>
              <a:gd name="connsiteY0" fmla="*/ 1422384 h 1621301"/>
              <a:gd name="connsiteX1" fmla="*/ 1181853 w 2079798"/>
              <a:gd name="connsiteY1" fmla="*/ 794 h 1621301"/>
              <a:gd name="connsiteX2" fmla="*/ 1893612 w 2079798"/>
              <a:gd name="connsiteY2" fmla="*/ 0 h 1621301"/>
              <a:gd name="connsiteX3" fmla="*/ 2074201 w 2079798"/>
              <a:gd name="connsiteY3" fmla="*/ 155388 h 1621301"/>
              <a:gd name="connsiteX4" fmla="*/ 964398 w 2079798"/>
              <a:gd name="connsiteY4" fmla="*/ 1533115 h 1621301"/>
              <a:gd name="connsiteX5" fmla="*/ 176550 w 2079798"/>
              <a:gd name="connsiteY5" fmla="*/ 1607897 h 1621301"/>
              <a:gd name="connsiteX6" fmla="*/ 175 w 2079798"/>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8520"/>
              <a:gd name="connsiteY0" fmla="*/ 1422384 h 1621301"/>
              <a:gd name="connsiteX1" fmla="*/ 1181853 w 2088520"/>
              <a:gd name="connsiteY1" fmla="*/ 794 h 1621301"/>
              <a:gd name="connsiteX2" fmla="*/ 1893612 w 2088520"/>
              <a:gd name="connsiteY2" fmla="*/ 0 h 1621301"/>
              <a:gd name="connsiteX3" fmla="*/ 2074201 w 2088520"/>
              <a:gd name="connsiteY3" fmla="*/ 155388 h 1621301"/>
              <a:gd name="connsiteX4" fmla="*/ 964398 w 2088520"/>
              <a:gd name="connsiteY4" fmla="*/ 1533115 h 1621301"/>
              <a:gd name="connsiteX5" fmla="*/ 176550 w 2088520"/>
              <a:gd name="connsiteY5" fmla="*/ 1607897 h 1621301"/>
              <a:gd name="connsiteX6" fmla="*/ 175 w 2088520"/>
              <a:gd name="connsiteY6" fmla="*/ 1422384 h 1621301"/>
              <a:gd name="connsiteX0" fmla="*/ 175 w 2075561"/>
              <a:gd name="connsiteY0" fmla="*/ 1422384 h 1621301"/>
              <a:gd name="connsiteX1" fmla="*/ 1181853 w 2075561"/>
              <a:gd name="connsiteY1" fmla="*/ 794 h 1621301"/>
              <a:gd name="connsiteX2" fmla="*/ 1893612 w 2075561"/>
              <a:gd name="connsiteY2" fmla="*/ 0 h 1621301"/>
              <a:gd name="connsiteX3" fmla="*/ 2061048 w 2075561"/>
              <a:gd name="connsiteY3" fmla="*/ 145520 h 1621301"/>
              <a:gd name="connsiteX4" fmla="*/ 964398 w 2075561"/>
              <a:gd name="connsiteY4" fmla="*/ 1533115 h 1621301"/>
              <a:gd name="connsiteX5" fmla="*/ 176550 w 2075561"/>
              <a:gd name="connsiteY5" fmla="*/ 1607897 h 1621301"/>
              <a:gd name="connsiteX6" fmla="*/ 175 w 2075561"/>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74539"/>
              <a:gd name="connsiteY0" fmla="*/ 1422384 h 1621301"/>
              <a:gd name="connsiteX1" fmla="*/ 1181853 w 2074539"/>
              <a:gd name="connsiteY1" fmla="*/ 794 h 1621301"/>
              <a:gd name="connsiteX2" fmla="*/ 1893612 w 2074539"/>
              <a:gd name="connsiteY2" fmla="*/ 0 h 1621301"/>
              <a:gd name="connsiteX3" fmla="*/ 2074205 w 2074539"/>
              <a:gd name="connsiteY3" fmla="*/ 214594 h 1621301"/>
              <a:gd name="connsiteX4" fmla="*/ 964398 w 2074539"/>
              <a:gd name="connsiteY4" fmla="*/ 1533115 h 1621301"/>
              <a:gd name="connsiteX5" fmla="*/ 176550 w 2074539"/>
              <a:gd name="connsiteY5" fmla="*/ 1607897 h 1621301"/>
              <a:gd name="connsiteX6" fmla="*/ 175 w 2074539"/>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3822 h 1622739"/>
              <a:gd name="connsiteX1" fmla="*/ 1181853 w 2074205"/>
              <a:gd name="connsiteY1" fmla="*/ 2232 h 1622739"/>
              <a:gd name="connsiteX2" fmla="*/ 1893612 w 2074205"/>
              <a:gd name="connsiteY2" fmla="*/ 1438 h 1622739"/>
              <a:gd name="connsiteX3" fmla="*/ 2074205 w 2074205"/>
              <a:gd name="connsiteY3" fmla="*/ 216032 h 1622739"/>
              <a:gd name="connsiteX4" fmla="*/ 964398 w 2074205"/>
              <a:gd name="connsiteY4" fmla="*/ 1534553 h 1622739"/>
              <a:gd name="connsiteX5" fmla="*/ 176550 w 2074205"/>
              <a:gd name="connsiteY5" fmla="*/ 1609335 h 1622739"/>
              <a:gd name="connsiteX6" fmla="*/ 175 w 2074205"/>
              <a:gd name="connsiteY6" fmla="*/ 1423822 h 1622739"/>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5 w 2074165"/>
              <a:gd name="connsiteY0" fmla="*/ 1424365 h 1623282"/>
              <a:gd name="connsiteX1" fmla="*/ 1181813 w 2074165"/>
              <a:gd name="connsiteY1" fmla="*/ 2775 h 1623282"/>
              <a:gd name="connsiteX2" fmla="*/ 1893572 w 2074165"/>
              <a:gd name="connsiteY2" fmla="*/ 1981 h 1623282"/>
              <a:gd name="connsiteX3" fmla="*/ 2074165 w 2074165"/>
              <a:gd name="connsiteY3" fmla="*/ 216575 h 1623282"/>
              <a:gd name="connsiteX4" fmla="*/ 964358 w 2074165"/>
              <a:gd name="connsiteY4" fmla="*/ 1535096 h 1623282"/>
              <a:gd name="connsiteX5" fmla="*/ 176510 w 2074165"/>
              <a:gd name="connsiteY5" fmla="*/ 1609878 h 1623282"/>
              <a:gd name="connsiteX6" fmla="*/ 135 w 2074165"/>
              <a:gd name="connsiteY6" fmla="*/ 1424365 h 1623282"/>
              <a:gd name="connsiteX0" fmla="*/ 140 w 2074170"/>
              <a:gd name="connsiteY0" fmla="*/ 1424365 h 1623282"/>
              <a:gd name="connsiteX1" fmla="*/ 1181818 w 2074170"/>
              <a:gd name="connsiteY1" fmla="*/ 2775 h 1623282"/>
              <a:gd name="connsiteX2" fmla="*/ 1893577 w 2074170"/>
              <a:gd name="connsiteY2" fmla="*/ 1981 h 1623282"/>
              <a:gd name="connsiteX3" fmla="*/ 2074170 w 2074170"/>
              <a:gd name="connsiteY3" fmla="*/ 216575 h 1623282"/>
              <a:gd name="connsiteX4" fmla="*/ 964363 w 2074170"/>
              <a:gd name="connsiteY4" fmla="*/ 1535096 h 1623282"/>
              <a:gd name="connsiteX5" fmla="*/ 176515 w 2074170"/>
              <a:gd name="connsiteY5" fmla="*/ 1609878 h 1623282"/>
              <a:gd name="connsiteX6" fmla="*/ 140 w 2074170"/>
              <a:gd name="connsiteY6" fmla="*/ 1424365 h 1623282"/>
              <a:gd name="connsiteX0" fmla="*/ 143 w 2074173"/>
              <a:gd name="connsiteY0" fmla="*/ 1424365 h 1623282"/>
              <a:gd name="connsiteX1" fmla="*/ 1181821 w 2074173"/>
              <a:gd name="connsiteY1" fmla="*/ 2775 h 1623282"/>
              <a:gd name="connsiteX2" fmla="*/ 1893580 w 2074173"/>
              <a:gd name="connsiteY2" fmla="*/ 1981 h 1623282"/>
              <a:gd name="connsiteX3" fmla="*/ 2074173 w 2074173"/>
              <a:gd name="connsiteY3" fmla="*/ 216575 h 1623282"/>
              <a:gd name="connsiteX4" fmla="*/ 964366 w 2074173"/>
              <a:gd name="connsiteY4" fmla="*/ 1535096 h 1623282"/>
              <a:gd name="connsiteX5" fmla="*/ 176518 w 2074173"/>
              <a:gd name="connsiteY5" fmla="*/ 1609878 h 1623282"/>
              <a:gd name="connsiteX6" fmla="*/ 143 w 2074173"/>
              <a:gd name="connsiteY6" fmla="*/ 1424365 h 1623282"/>
              <a:gd name="connsiteX0" fmla="*/ 143 w 2074173"/>
              <a:gd name="connsiteY0" fmla="*/ 1424365 h 1630465"/>
              <a:gd name="connsiteX1" fmla="*/ 1181821 w 2074173"/>
              <a:gd name="connsiteY1" fmla="*/ 2775 h 1630465"/>
              <a:gd name="connsiteX2" fmla="*/ 1893580 w 2074173"/>
              <a:gd name="connsiteY2" fmla="*/ 1981 h 1630465"/>
              <a:gd name="connsiteX3" fmla="*/ 2074173 w 2074173"/>
              <a:gd name="connsiteY3" fmla="*/ 216575 h 1630465"/>
              <a:gd name="connsiteX4" fmla="*/ 964366 w 2074173"/>
              <a:gd name="connsiteY4" fmla="*/ 1535096 h 1630465"/>
              <a:gd name="connsiteX5" fmla="*/ 176518 w 2074173"/>
              <a:gd name="connsiteY5" fmla="*/ 1609878 h 1630465"/>
              <a:gd name="connsiteX6" fmla="*/ 143 w 2074173"/>
              <a:gd name="connsiteY6" fmla="*/ 1424365 h 1630465"/>
              <a:gd name="connsiteX0" fmla="*/ 143 w 2074173"/>
              <a:gd name="connsiteY0" fmla="*/ 1424365 h 1676501"/>
              <a:gd name="connsiteX1" fmla="*/ 1181821 w 2074173"/>
              <a:gd name="connsiteY1" fmla="*/ 2775 h 1676501"/>
              <a:gd name="connsiteX2" fmla="*/ 1893580 w 2074173"/>
              <a:gd name="connsiteY2" fmla="*/ 1981 h 1676501"/>
              <a:gd name="connsiteX3" fmla="*/ 2074173 w 2074173"/>
              <a:gd name="connsiteY3" fmla="*/ 216575 h 1676501"/>
              <a:gd name="connsiteX4" fmla="*/ 915028 w 2074173"/>
              <a:gd name="connsiteY4" fmla="*/ 1607459 h 1676501"/>
              <a:gd name="connsiteX5" fmla="*/ 176518 w 2074173"/>
              <a:gd name="connsiteY5" fmla="*/ 1609878 h 1676501"/>
              <a:gd name="connsiteX6" fmla="*/ 143 w 2074173"/>
              <a:gd name="connsiteY6" fmla="*/ 1424365 h 1676501"/>
              <a:gd name="connsiteX0" fmla="*/ 143 w 2074173"/>
              <a:gd name="connsiteY0" fmla="*/ 1424365 h 1612418"/>
              <a:gd name="connsiteX1" fmla="*/ 1181821 w 2074173"/>
              <a:gd name="connsiteY1" fmla="*/ 2775 h 1612418"/>
              <a:gd name="connsiteX2" fmla="*/ 1893580 w 2074173"/>
              <a:gd name="connsiteY2" fmla="*/ 1981 h 1612418"/>
              <a:gd name="connsiteX3" fmla="*/ 2074173 w 2074173"/>
              <a:gd name="connsiteY3" fmla="*/ 216575 h 1612418"/>
              <a:gd name="connsiteX4" fmla="*/ 915028 w 2074173"/>
              <a:gd name="connsiteY4" fmla="*/ 1607459 h 1612418"/>
              <a:gd name="connsiteX5" fmla="*/ 176518 w 2074173"/>
              <a:gd name="connsiteY5" fmla="*/ 1609878 h 1612418"/>
              <a:gd name="connsiteX6" fmla="*/ 143 w 2074173"/>
              <a:gd name="connsiteY6" fmla="*/ 1424365 h 1612418"/>
              <a:gd name="connsiteX0" fmla="*/ 143 w 2074173"/>
              <a:gd name="connsiteY0" fmla="*/ 1424365 h 1609996"/>
              <a:gd name="connsiteX1" fmla="*/ 1181821 w 2074173"/>
              <a:gd name="connsiteY1" fmla="*/ 2775 h 1609996"/>
              <a:gd name="connsiteX2" fmla="*/ 1893580 w 2074173"/>
              <a:gd name="connsiteY2" fmla="*/ 1981 h 1609996"/>
              <a:gd name="connsiteX3" fmla="*/ 2074173 w 2074173"/>
              <a:gd name="connsiteY3" fmla="*/ 216575 h 1609996"/>
              <a:gd name="connsiteX4" fmla="*/ 915028 w 2074173"/>
              <a:gd name="connsiteY4" fmla="*/ 1607459 h 1609996"/>
              <a:gd name="connsiteX5" fmla="*/ 176518 w 2074173"/>
              <a:gd name="connsiteY5" fmla="*/ 1609878 h 1609996"/>
              <a:gd name="connsiteX6" fmla="*/ 143 w 2074173"/>
              <a:gd name="connsiteY6" fmla="*/ 1424365 h 1609996"/>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4198" h="1611075">
                <a:moveTo>
                  <a:pt x="168" y="1425562"/>
                </a:moveTo>
                <a:cubicBezTo>
                  <a:pt x="-13747" y="2036916"/>
                  <a:pt x="948780" y="3379"/>
                  <a:pt x="1181846" y="3972"/>
                </a:cubicBezTo>
                <a:lnTo>
                  <a:pt x="1893605" y="3178"/>
                </a:lnTo>
                <a:cubicBezTo>
                  <a:pt x="1974634" y="8924"/>
                  <a:pt x="2072119" y="-57691"/>
                  <a:pt x="2074198" y="217772"/>
                </a:cubicBezTo>
                <a:cubicBezTo>
                  <a:pt x="2066085" y="-563017"/>
                  <a:pt x="1202760" y="1596748"/>
                  <a:pt x="915053" y="1608656"/>
                </a:cubicBezTo>
                <a:lnTo>
                  <a:pt x="176543" y="1611075"/>
                </a:lnTo>
                <a:cubicBezTo>
                  <a:pt x="87416" y="1598403"/>
                  <a:pt x="-4473" y="1617577"/>
                  <a:pt x="168" y="1425562"/>
                </a:cubicBezTo>
                <a:close/>
              </a:path>
            </a:pathLst>
          </a:custGeom>
          <a:gradFill>
            <a:gsLst>
              <a:gs pos="0">
                <a:schemeClr val="accent3">
                  <a:lumMod val="50000"/>
                </a:schemeClr>
              </a:gs>
              <a:gs pos="50418">
                <a:schemeClr val="accent3"/>
              </a:gs>
              <a:gs pos="100000">
                <a:schemeClr val="accent3">
                  <a:lumMod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5" name="TextBox 34">
            <a:extLst>
              <a:ext uri="{FF2B5EF4-FFF2-40B4-BE49-F238E27FC236}">
                <a16:creationId xmlns:a16="http://schemas.microsoft.com/office/drawing/2014/main" id="{83985AEB-5327-4E7E-8C50-05D410EEE9E8}"/>
              </a:ext>
            </a:extLst>
          </p:cNvPr>
          <p:cNvSpPr txBox="1"/>
          <p:nvPr/>
        </p:nvSpPr>
        <p:spPr>
          <a:xfrm rot="1074825">
            <a:off x="9073108" y="1613926"/>
            <a:ext cx="1372494" cy="338554"/>
          </a:xfrm>
          <a:prstGeom prst="rect">
            <a:avLst/>
          </a:prstGeom>
          <a:noFill/>
        </p:spPr>
        <p:txBody>
          <a:bodyPr wrap="square" rtlCol="0">
            <a:spAutoFit/>
          </a:bodyPr>
          <a:lstStyle/>
          <a:p>
            <a:pPr algn="r"/>
            <a:r>
              <a:rPr lang="en-US" altLang="ko-KR" sz="1600" b="1" dirty="0">
                <a:solidFill>
                  <a:schemeClr val="bg1"/>
                </a:solidFill>
                <a:cs typeface="Arial" pitchFamily="34" charset="0"/>
              </a:rPr>
              <a:t>Add Title</a:t>
            </a:r>
            <a:endParaRPr lang="ko-KR" altLang="en-US" sz="1600" b="1" dirty="0">
              <a:solidFill>
                <a:schemeClr val="bg1"/>
              </a:solidFill>
              <a:cs typeface="Arial" pitchFamily="34" charset="0"/>
            </a:endParaRPr>
          </a:p>
        </p:txBody>
      </p:sp>
      <p:sp>
        <p:nvSpPr>
          <p:cNvPr id="36" name="TextBox 35">
            <a:extLst>
              <a:ext uri="{FF2B5EF4-FFF2-40B4-BE49-F238E27FC236}">
                <a16:creationId xmlns:a16="http://schemas.microsoft.com/office/drawing/2014/main" id="{67A02406-B94F-4AB3-8F8E-0BE4F14B7C42}"/>
              </a:ext>
            </a:extLst>
          </p:cNvPr>
          <p:cNvSpPr txBox="1"/>
          <p:nvPr/>
        </p:nvSpPr>
        <p:spPr>
          <a:xfrm rot="1074825">
            <a:off x="9058716" y="3022206"/>
            <a:ext cx="1372494" cy="338554"/>
          </a:xfrm>
          <a:prstGeom prst="rect">
            <a:avLst/>
          </a:prstGeom>
          <a:noFill/>
        </p:spPr>
        <p:txBody>
          <a:bodyPr wrap="square" rtlCol="0">
            <a:spAutoFit/>
          </a:bodyPr>
          <a:lstStyle/>
          <a:p>
            <a:pPr algn="r"/>
            <a:r>
              <a:rPr lang="en-US" altLang="ko-KR" sz="1600" b="1" dirty="0">
                <a:solidFill>
                  <a:schemeClr val="bg1"/>
                </a:solidFill>
                <a:cs typeface="Arial" pitchFamily="34" charset="0"/>
              </a:rPr>
              <a:t>Add Title</a:t>
            </a:r>
            <a:endParaRPr lang="ko-KR" altLang="en-US" sz="1600" b="1" dirty="0">
              <a:solidFill>
                <a:schemeClr val="bg1"/>
              </a:solidFill>
              <a:cs typeface="Arial" pitchFamily="34" charset="0"/>
            </a:endParaRPr>
          </a:p>
        </p:txBody>
      </p:sp>
      <p:sp>
        <p:nvSpPr>
          <p:cNvPr id="37" name="TextBox 36">
            <a:extLst>
              <a:ext uri="{FF2B5EF4-FFF2-40B4-BE49-F238E27FC236}">
                <a16:creationId xmlns:a16="http://schemas.microsoft.com/office/drawing/2014/main" id="{9A7E7607-031A-4DEF-9856-74C2248854CE}"/>
              </a:ext>
            </a:extLst>
          </p:cNvPr>
          <p:cNvSpPr txBox="1"/>
          <p:nvPr/>
        </p:nvSpPr>
        <p:spPr>
          <a:xfrm rot="1074825">
            <a:off x="9130472" y="4482661"/>
            <a:ext cx="1372494" cy="338554"/>
          </a:xfrm>
          <a:prstGeom prst="rect">
            <a:avLst/>
          </a:prstGeom>
          <a:noFill/>
        </p:spPr>
        <p:txBody>
          <a:bodyPr wrap="square" rtlCol="0">
            <a:spAutoFit/>
          </a:bodyPr>
          <a:lstStyle/>
          <a:p>
            <a:pPr algn="r"/>
            <a:r>
              <a:rPr lang="en-US" altLang="ko-KR" sz="1600" b="1" dirty="0">
                <a:solidFill>
                  <a:schemeClr val="bg1"/>
                </a:solidFill>
                <a:cs typeface="Arial" pitchFamily="34" charset="0"/>
              </a:rPr>
              <a:t>Add Title</a:t>
            </a:r>
            <a:endParaRPr lang="ko-KR" altLang="en-US" sz="1600" b="1" dirty="0">
              <a:solidFill>
                <a:schemeClr val="bg1"/>
              </a:solidFill>
              <a:cs typeface="Arial" pitchFamily="34" charset="0"/>
            </a:endParaRPr>
          </a:p>
        </p:txBody>
      </p:sp>
      <p:graphicFrame>
        <p:nvGraphicFramePr>
          <p:cNvPr id="38" name="Схема 37"/>
          <p:cNvGraphicFramePr/>
          <p:nvPr>
            <p:extLst>
              <p:ext uri="{D42A27DB-BD31-4B8C-83A1-F6EECF244321}">
                <p14:modId xmlns:p14="http://schemas.microsoft.com/office/powerpoint/2010/main" val="327209711"/>
              </p:ext>
            </p:extLst>
          </p:nvPr>
        </p:nvGraphicFramePr>
        <p:xfrm>
          <a:off x="368655" y="1582341"/>
          <a:ext cx="7260581" cy="2585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Шприци медичні Історія винаходу шприца. Найперший шприц. Коли з'явилися  перші одноразові шприци. Розвиток та удосконалення конструкції шприца.  Еволюція шприца. Статті компанії ІНТЕЛА"/>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528" y="4352149"/>
            <a:ext cx="3518368" cy="23226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9" name="Рисунок 38"/>
          <p:cNvPicPr>
            <a:picLocks noChangeAspect="1"/>
          </p:cNvPicPr>
          <p:nvPr/>
        </p:nvPicPr>
        <p:blipFill>
          <a:blip r:embed="rId8"/>
          <a:stretch>
            <a:fillRect/>
          </a:stretch>
        </p:blipFill>
        <p:spPr>
          <a:xfrm>
            <a:off x="3998945" y="4352646"/>
            <a:ext cx="3878362" cy="2302164"/>
          </a:xfrm>
          <a:prstGeom prst="rect">
            <a:avLst/>
          </a:prstGeom>
          <a:ln>
            <a:noFill/>
          </a:ln>
          <a:effectLst>
            <a:softEdge rad="112500"/>
          </a:effectLst>
        </p:spPr>
      </p:pic>
    </p:spTree>
    <p:extLst>
      <p:ext uri="{BB962C8B-B14F-4D97-AF65-F5344CB8AC3E}">
        <p14:creationId xmlns:p14="http://schemas.microsoft.com/office/powerpoint/2010/main" val="2698643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rapezoid 100">
            <a:extLst>
              <a:ext uri="{FF2B5EF4-FFF2-40B4-BE49-F238E27FC236}">
                <a16:creationId xmlns:a16="http://schemas.microsoft.com/office/drawing/2014/main" id="{078F883C-70CA-41B6-A808-AAF1356E24F2}"/>
              </a:ext>
            </a:extLst>
          </p:cNvPr>
          <p:cNvSpPr/>
          <p:nvPr/>
        </p:nvSpPr>
        <p:spPr>
          <a:xfrm rot="10800000">
            <a:off x="3851316" y="1"/>
            <a:ext cx="4489373" cy="2801354"/>
          </a:xfrm>
          <a:custGeom>
            <a:avLst/>
            <a:gdLst>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 name="connsiteX0" fmla="*/ 0 w 4489372"/>
              <a:gd name="connsiteY0" fmla="*/ 2965169 h 2965169"/>
              <a:gd name="connsiteX1" fmla="*/ 1836448 w 4489372"/>
              <a:gd name="connsiteY1" fmla="*/ 0 h 2965169"/>
              <a:gd name="connsiteX2" fmla="*/ 2652924 w 4489372"/>
              <a:gd name="connsiteY2" fmla="*/ 0 h 2965169"/>
              <a:gd name="connsiteX3" fmla="*/ 4489372 w 4489372"/>
              <a:gd name="connsiteY3" fmla="*/ 2965169 h 2965169"/>
              <a:gd name="connsiteX4" fmla="*/ 0 w 4489372"/>
              <a:gd name="connsiteY4" fmla="*/ 2965169 h 2965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9372" h="2965169">
                <a:moveTo>
                  <a:pt x="0" y="2965169"/>
                </a:moveTo>
                <a:cubicBezTo>
                  <a:pt x="718474" y="2561571"/>
                  <a:pt x="1256196" y="1137245"/>
                  <a:pt x="1836448" y="0"/>
                </a:cubicBezTo>
                <a:lnTo>
                  <a:pt x="2652924" y="0"/>
                </a:lnTo>
                <a:cubicBezTo>
                  <a:pt x="3233175" y="1030921"/>
                  <a:pt x="3781530" y="2646630"/>
                  <a:pt x="4489372" y="2965169"/>
                </a:cubicBezTo>
                <a:lnTo>
                  <a:pt x="0" y="296516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 name="Rectangle 39">
            <a:extLst>
              <a:ext uri="{FF2B5EF4-FFF2-40B4-BE49-F238E27FC236}">
                <a16:creationId xmlns:a16="http://schemas.microsoft.com/office/drawing/2014/main" id="{AD389E1E-D67D-4BAB-96B2-04C3826F74AE}"/>
              </a:ext>
            </a:extLst>
          </p:cNvPr>
          <p:cNvSpPr/>
          <p:nvPr/>
        </p:nvSpPr>
        <p:spPr>
          <a:xfrm rot="10800000">
            <a:off x="5319833" y="4032874"/>
            <a:ext cx="536501" cy="957165"/>
          </a:xfrm>
          <a:custGeom>
            <a:avLst/>
            <a:gdLst>
              <a:gd name="connsiteX0" fmla="*/ 0 w 546754"/>
              <a:gd name="connsiteY0" fmla="*/ 0 h 961225"/>
              <a:gd name="connsiteX1" fmla="*/ 546754 w 546754"/>
              <a:gd name="connsiteY1" fmla="*/ 0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53450"/>
              <a:gd name="connsiteY0" fmla="*/ 0 h 961225"/>
              <a:gd name="connsiteX1" fmla="*/ 475997 w 553450"/>
              <a:gd name="connsiteY1" fmla="*/ 46264 h 961225"/>
              <a:gd name="connsiteX2" fmla="*/ 546754 w 553450"/>
              <a:gd name="connsiteY2" fmla="*/ 961225 h 961225"/>
              <a:gd name="connsiteX3" fmla="*/ 0 w 553450"/>
              <a:gd name="connsiteY3" fmla="*/ 961225 h 961225"/>
              <a:gd name="connsiteX4" fmla="*/ 0 w 553450"/>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60543 w 546754"/>
              <a:gd name="connsiteY1" fmla="*/ 35807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60543 w 546754"/>
              <a:gd name="connsiteY1" fmla="*/ 35807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1939 h 963164"/>
              <a:gd name="connsiteX1" fmla="*/ 463832 w 546754"/>
              <a:gd name="connsiteY1" fmla="*/ 21053 h 963164"/>
              <a:gd name="connsiteX2" fmla="*/ 546754 w 546754"/>
              <a:gd name="connsiteY2" fmla="*/ 963164 h 963164"/>
              <a:gd name="connsiteX3" fmla="*/ 0 w 546754"/>
              <a:gd name="connsiteY3" fmla="*/ 963164 h 963164"/>
              <a:gd name="connsiteX4" fmla="*/ 0 w 546754"/>
              <a:gd name="connsiteY4" fmla="*/ 1939 h 963164"/>
              <a:gd name="connsiteX0" fmla="*/ 0 w 546754"/>
              <a:gd name="connsiteY0" fmla="*/ 1939 h 963164"/>
              <a:gd name="connsiteX1" fmla="*/ 463832 w 546754"/>
              <a:gd name="connsiteY1" fmla="*/ 21053 h 963164"/>
              <a:gd name="connsiteX2" fmla="*/ 546754 w 546754"/>
              <a:gd name="connsiteY2" fmla="*/ 963164 h 963164"/>
              <a:gd name="connsiteX3" fmla="*/ 0 w 546754"/>
              <a:gd name="connsiteY3" fmla="*/ 963164 h 963164"/>
              <a:gd name="connsiteX4" fmla="*/ 0 w 546754"/>
              <a:gd name="connsiteY4" fmla="*/ 1939 h 963164"/>
              <a:gd name="connsiteX0" fmla="*/ 0 w 546754"/>
              <a:gd name="connsiteY0" fmla="*/ 0 h 961225"/>
              <a:gd name="connsiteX1" fmla="*/ 463832 w 546754"/>
              <a:gd name="connsiteY1" fmla="*/ 1911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5758 h 966983"/>
              <a:gd name="connsiteX1" fmla="*/ 463832 w 546754"/>
              <a:gd name="connsiteY1" fmla="*/ 4841 h 966983"/>
              <a:gd name="connsiteX2" fmla="*/ 546754 w 546754"/>
              <a:gd name="connsiteY2" fmla="*/ 966983 h 966983"/>
              <a:gd name="connsiteX3" fmla="*/ 0 w 546754"/>
              <a:gd name="connsiteY3" fmla="*/ 966983 h 966983"/>
              <a:gd name="connsiteX4" fmla="*/ 0 w 546754"/>
              <a:gd name="connsiteY4" fmla="*/ 5758 h 966983"/>
              <a:gd name="connsiteX0" fmla="*/ 0 w 546754"/>
              <a:gd name="connsiteY0" fmla="*/ 917 h 962142"/>
              <a:gd name="connsiteX1" fmla="*/ 463832 w 546754"/>
              <a:gd name="connsiteY1" fmla="*/ 0 h 962142"/>
              <a:gd name="connsiteX2" fmla="*/ 546754 w 546754"/>
              <a:gd name="connsiteY2" fmla="*/ 962142 h 962142"/>
              <a:gd name="connsiteX3" fmla="*/ 0 w 546754"/>
              <a:gd name="connsiteY3" fmla="*/ 962142 h 962142"/>
              <a:gd name="connsiteX4" fmla="*/ 0 w 546754"/>
              <a:gd name="connsiteY4" fmla="*/ 917 h 962142"/>
              <a:gd name="connsiteX0" fmla="*/ 0 w 546754"/>
              <a:gd name="connsiteY0" fmla="*/ 3249 h 964474"/>
              <a:gd name="connsiteX1" fmla="*/ 463832 w 546754"/>
              <a:gd name="connsiteY1" fmla="*/ 2332 h 964474"/>
              <a:gd name="connsiteX2" fmla="*/ 546754 w 546754"/>
              <a:gd name="connsiteY2" fmla="*/ 964474 h 964474"/>
              <a:gd name="connsiteX3" fmla="*/ 0 w 546754"/>
              <a:gd name="connsiteY3" fmla="*/ 964474 h 964474"/>
              <a:gd name="connsiteX4" fmla="*/ 0 w 546754"/>
              <a:gd name="connsiteY4" fmla="*/ 3249 h 964474"/>
              <a:gd name="connsiteX0" fmla="*/ 0 w 546754"/>
              <a:gd name="connsiteY0" fmla="*/ 6243 h 967468"/>
              <a:gd name="connsiteX1" fmla="*/ 463832 w 546754"/>
              <a:gd name="connsiteY1" fmla="*/ 5326 h 967468"/>
              <a:gd name="connsiteX2" fmla="*/ 546754 w 546754"/>
              <a:gd name="connsiteY2" fmla="*/ 967468 h 967468"/>
              <a:gd name="connsiteX3" fmla="*/ 0 w 546754"/>
              <a:gd name="connsiteY3" fmla="*/ 967468 h 967468"/>
              <a:gd name="connsiteX4" fmla="*/ 0 w 546754"/>
              <a:gd name="connsiteY4" fmla="*/ 6243 h 967468"/>
              <a:gd name="connsiteX0" fmla="*/ 0 w 546754"/>
              <a:gd name="connsiteY0" fmla="*/ 6243 h 967468"/>
              <a:gd name="connsiteX1" fmla="*/ 463832 w 546754"/>
              <a:gd name="connsiteY1" fmla="*/ 5326 h 967468"/>
              <a:gd name="connsiteX2" fmla="*/ 546754 w 546754"/>
              <a:gd name="connsiteY2" fmla="*/ 967468 h 967468"/>
              <a:gd name="connsiteX3" fmla="*/ 0 w 546754"/>
              <a:gd name="connsiteY3" fmla="*/ 967468 h 967468"/>
              <a:gd name="connsiteX4" fmla="*/ 0 w 546754"/>
              <a:gd name="connsiteY4" fmla="*/ 6243 h 967468"/>
              <a:gd name="connsiteX0" fmla="*/ 0 w 546754"/>
              <a:gd name="connsiteY0" fmla="*/ 669 h 961894"/>
              <a:gd name="connsiteX1" fmla="*/ 463832 w 546754"/>
              <a:gd name="connsiteY1" fmla="*/ 26460 h 961894"/>
              <a:gd name="connsiteX2" fmla="*/ 546754 w 546754"/>
              <a:gd name="connsiteY2" fmla="*/ 961894 h 961894"/>
              <a:gd name="connsiteX3" fmla="*/ 0 w 546754"/>
              <a:gd name="connsiteY3" fmla="*/ 961894 h 961894"/>
              <a:gd name="connsiteX4" fmla="*/ 0 w 546754"/>
              <a:gd name="connsiteY4" fmla="*/ 669 h 961894"/>
              <a:gd name="connsiteX0" fmla="*/ 0 w 546754"/>
              <a:gd name="connsiteY0" fmla="*/ 5444 h 966669"/>
              <a:gd name="connsiteX1" fmla="*/ 463832 w 546754"/>
              <a:gd name="connsiteY1" fmla="*/ 31235 h 966669"/>
              <a:gd name="connsiteX2" fmla="*/ 546754 w 546754"/>
              <a:gd name="connsiteY2" fmla="*/ 966669 h 966669"/>
              <a:gd name="connsiteX3" fmla="*/ 0 w 546754"/>
              <a:gd name="connsiteY3" fmla="*/ 966669 h 966669"/>
              <a:gd name="connsiteX4" fmla="*/ 0 w 546754"/>
              <a:gd name="connsiteY4" fmla="*/ 5444 h 966669"/>
              <a:gd name="connsiteX0" fmla="*/ 0 w 546754"/>
              <a:gd name="connsiteY0" fmla="*/ 5444 h 966669"/>
              <a:gd name="connsiteX1" fmla="*/ 463832 w 546754"/>
              <a:gd name="connsiteY1" fmla="*/ 31235 h 966669"/>
              <a:gd name="connsiteX2" fmla="*/ 546754 w 546754"/>
              <a:gd name="connsiteY2" fmla="*/ 966669 h 966669"/>
              <a:gd name="connsiteX3" fmla="*/ 0 w 546754"/>
              <a:gd name="connsiteY3" fmla="*/ 966669 h 966669"/>
              <a:gd name="connsiteX4" fmla="*/ 0 w 546754"/>
              <a:gd name="connsiteY4" fmla="*/ 5444 h 966669"/>
              <a:gd name="connsiteX0" fmla="*/ 0 w 546754"/>
              <a:gd name="connsiteY0" fmla="*/ 20846 h 982071"/>
              <a:gd name="connsiteX1" fmla="*/ 463832 w 546754"/>
              <a:gd name="connsiteY1" fmla="*/ 46637 h 982071"/>
              <a:gd name="connsiteX2" fmla="*/ 546754 w 546754"/>
              <a:gd name="connsiteY2" fmla="*/ 982071 h 982071"/>
              <a:gd name="connsiteX3" fmla="*/ 0 w 546754"/>
              <a:gd name="connsiteY3" fmla="*/ 982071 h 982071"/>
              <a:gd name="connsiteX4" fmla="*/ 0 w 546754"/>
              <a:gd name="connsiteY4" fmla="*/ 20846 h 982071"/>
              <a:gd name="connsiteX0" fmla="*/ 0 w 546754"/>
              <a:gd name="connsiteY0" fmla="*/ 7566 h 968791"/>
              <a:gd name="connsiteX1" fmla="*/ 480278 w 546754"/>
              <a:gd name="connsiteY1" fmla="*/ 60065 h 968791"/>
              <a:gd name="connsiteX2" fmla="*/ 546754 w 546754"/>
              <a:gd name="connsiteY2" fmla="*/ 968791 h 968791"/>
              <a:gd name="connsiteX3" fmla="*/ 0 w 546754"/>
              <a:gd name="connsiteY3" fmla="*/ 968791 h 968791"/>
              <a:gd name="connsiteX4" fmla="*/ 0 w 546754"/>
              <a:gd name="connsiteY4" fmla="*/ 7566 h 968791"/>
              <a:gd name="connsiteX0" fmla="*/ 0 w 546754"/>
              <a:gd name="connsiteY0" fmla="*/ 7566 h 968791"/>
              <a:gd name="connsiteX1" fmla="*/ 480278 w 546754"/>
              <a:gd name="connsiteY1" fmla="*/ 60065 h 968791"/>
              <a:gd name="connsiteX2" fmla="*/ 546754 w 546754"/>
              <a:gd name="connsiteY2" fmla="*/ 968791 h 968791"/>
              <a:gd name="connsiteX3" fmla="*/ 0 w 546754"/>
              <a:gd name="connsiteY3" fmla="*/ 968791 h 968791"/>
              <a:gd name="connsiteX4" fmla="*/ 0 w 546754"/>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55124"/>
              <a:gd name="connsiteY0" fmla="*/ 7566 h 968791"/>
              <a:gd name="connsiteX1" fmla="*/ 480278 w 555124"/>
              <a:gd name="connsiteY1" fmla="*/ 60065 h 968791"/>
              <a:gd name="connsiteX2" fmla="*/ 543465 w 555124"/>
              <a:gd name="connsiteY2" fmla="*/ 915375 h 968791"/>
              <a:gd name="connsiteX3" fmla="*/ 0 w 555124"/>
              <a:gd name="connsiteY3" fmla="*/ 968791 h 968791"/>
              <a:gd name="connsiteX4" fmla="*/ 0 w 555124"/>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55428"/>
              <a:gd name="connsiteY0" fmla="*/ 10291 h 971516"/>
              <a:gd name="connsiteX1" fmla="*/ 509880 w 555428"/>
              <a:gd name="connsiteY1" fmla="*/ 56113 h 971516"/>
              <a:gd name="connsiteX2" fmla="*/ 543465 w 555428"/>
              <a:gd name="connsiteY2" fmla="*/ 918100 h 971516"/>
              <a:gd name="connsiteX3" fmla="*/ 0 w 555428"/>
              <a:gd name="connsiteY3" fmla="*/ 971516 h 971516"/>
              <a:gd name="connsiteX4" fmla="*/ 0 w 555428"/>
              <a:gd name="connsiteY4" fmla="*/ 10291 h 971516"/>
              <a:gd name="connsiteX0" fmla="*/ 0 w 543465"/>
              <a:gd name="connsiteY0" fmla="*/ 10291 h 971516"/>
              <a:gd name="connsiteX1" fmla="*/ 509880 w 543465"/>
              <a:gd name="connsiteY1" fmla="*/ 56113 h 971516"/>
              <a:gd name="connsiteX2" fmla="*/ 543465 w 543465"/>
              <a:gd name="connsiteY2" fmla="*/ 918100 h 971516"/>
              <a:gd name="connsiteX3" fmla="*/ 0 w 543465"/>
              <a:gd name="connsiteY3" fmla="*/ 971516 h 971516"/>
              <a:gd name="connsiteX4" fmla="*/ 0 w 543465"/>
              <a:gd name="connsiteY4" fmla="*/ 10291 h 971516"/>
              <a:gd name="connsiteX0" fmla="*/ 0 w 530031"/>
              <a:gd name="connsiteY0" fmla="*/ 10291 h 971516"/>
              <a:gd name="connsiteX1" fmla="*/ 509880 w 530031"/>
              <a:gd name="connsiteY1" fmla="*/ 56113 h 971516"/>
              <a:gd name="connsiteX2" fmla="*/ 513862 w 530031"/>
              <a:gd name="connsiteY2" fmla="*/ 908085 h 971516"/>
              <a:gd name="connsiteX3" fmla="*/ 0 w 530031"/>
              <a:gd name="connsiteY3" fmla="*/ 971516 h 971516"/>
              <a:gd name="connsiteX4" fmla="*/ 0 w 530031"/>
              <a:gd name="connsiteY4" fmla="*/ 10291 h 971516"/>
              <a:gd name="connsiteX0" fmla="*/ 0 w 536501"/>
              <a:gd name="connsiteY0" fmla="*/ 10291 h 971516"/>
              <a:gd name="connsiteX1" fmla="*/ 509880 w 536501"/>
              <a:gd name="connsiteY1" fmla="*/ 56113 h 971516"/>
              <a:gd name="connsiteX2" fmla="*/ 513862 w 536501"/>
              <a:gd name="connsiteY2" fmla="*/ 908085 h 971516"/>
              <a:gd name="connsiteX3" fmla="*/ 0 w 536501"/>
              <a:gd name="connsiteY3" fmla="*/ 971516 h 971516"/>
              <a:gd name="connsiteX4" fmla="*/ 0 w 536501"/>
              <a:gd name="connsiteY4" fmla="*/ 10291 h 971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01" h="971516">
                <a:moveTo>
                  <a:pt x="0" y="10291"/>
                </a:moveTo>
                <a:cubicBezTo>
                  <a:pt x="165244" y="5681"/>
                  <a:pt x="427191" y="-27332"/>
                  <a:pt x="509880" y="56113"/>
                </a:cubicBezTo>
                <a:cubicBezTo>
                  <a:pt x="562814" y="128909"/>
                  <a:pt x="521818" y="594317"/>
                  <a:pt x="513862" y="908085"/>
                </a:cubicBezTo>
                <a:cubicBezTo>
                  <a:pt x="385334" y="925890"/>
                  <a:pt x="181155" y="953711"/>
                  <a:pt x="0" y="971516"/>
                </a:cubicBezTo>
                <a:lnTo>
                  <a:pt x="0" y="1029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 name="Rectangle 39">
            <a:extLst>
              <a:ext uri="{FF2B5EF4-FFF2-40B4-BE49-F238E27FC236}">
                <a16:creationId xmlns:a16="http://schemas.microsoft.com/office/drawing/2014/main" id="{5BC71A26-8FBD-497C-91BE-F36454CF58E7}"/>
              </a:ext>
            </a:extLst>
          </p:cNvPr>
          <p:cNvSpPr/>
          <p:nvPr/>
        </p:nvSpPr>
        <p:spPr>
          <a:xfrm>
            <a:off x="6376057" y="2893479"/>
            <a:ext cx="536501" cy="957165"/>
          </a:xfrm>
          <a:custGeom>
            <a:avLst/>
            <a:gdLst>
              <a:gd name="connsiteX0" fmla="*/ 0 w 546754"/>
              <a:gd name="connsiteY0" fmla="*/ 0 h 961225"/>
              <a:gd name="connsiteX1" fmla="*/ 546754 w 546754"/>
              <a:gd name="connsiteY1" fmla="*/ 0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53450"/>
              <a:gd name="connsiteY0" fmla="*/ 0 h 961225"/>
              <a:gd name="connsiteX1" fmla="*/ 475997 w 553450"/>
              <a:gd name="connsiteY1" fmla="*/ 46264 h 961225"/>
              <a:gd name="connsiteX2" fmla="*/ 546754 w 553450"/>
              <a:gd name="connsiteY2" fmla="*/ 961225 h 961225"/>
              <a:gd name="connsiteX3" fmla="*/ 0 w 553450"/>
              <a:gd name="connsiteY3" fmla="*/ 961225 h 961225"/>
              <a:gd name="connsiteX4" fmla="*/ 0 w 553450"/>
              <a:gd name="connsiteY4" fmla="*/ 0 h 961225"/>
              <a:gd name="connsiteX0" fmla="*/ 0 w 546754"/>
              <a:gd name="connsiteY0" fmla="*/ 0 h 961225"/>
              <a:gd name="connsiteX1" fmla="*/ 475997 w 546754"/>
              <a:gd name="connsiteY1" fmla="*/ 4626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60543 w 546754"/>
              <a:gd name="connsiteY1" fmla="*/ 35807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0 h 961225"/>
              <a:gd name="connsiteX1" fmla="*/ 460543 w 546754"/>
              <a:gd name="connsiteY1" fmla="*/ 35807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1939 h 963164"/>
              <a:gd name="connsiteX1" fmla="*/ 463832 w 546754"/>
              <a:gd name="connsiteY1" fmla="*/ 21053 h 963164"/>
              <a:gd name="connsiteX2" fmla="*/ 546754 w 546754"/>
              <a:gd name="connsiteY2" fmla="*/ 963164 h 963164"/>
              <a:gd name="connsiteX3" fmla="*/ 0 w 546754"/>
              <a:gd name="connsiteY3" fmla="*/ 963164 h 963164"/>
              <a:gd name="connsiteX4" fmla="*/ 0 w 546754"/>
              <a:gd name="connsiteY4" fmla="*/ 1939 h 963164"/>
              <a:gd name="connsiteX0" fmla="*/ 0 w 546754"/>
              <a:gd name="connsiteY0" fmla="*/ 1939 h 963164"/>
              <a:gd name="connsiteX1" fmla="*/ 463832 w 546754"/>
              <a:gd name="connsiteY1" fmla="*/ 21053 h 963164"/>
              <a:gd name="connsiteX2" fmla="*/ 546754 w 546754"/>
              <a:gd name="connsiteY2" fmla="*/ 963164 h 963164"/>
              <a:gd name="connsiteX3" fmla="*/ 0 w 546754"/>
              <a:gd name="connsiteY3" fmla="*/ 963164 h 963164"/>
              <a:gd name="connsiteX4" fmla="*/ 0 w 546754"/>
              <a:gd name="connsiteY4" fmla="*/ 1939 h 963164"/>
              <a:gd name="connsiteX0" fmla="*/ 0 w 546754"/>
              <a:gd name="connsiteY0" fmla="*/ 0 h 961225"/>
              <a:gd name="connsiteX1" fmla="*/ 463832 w 546754"/>
              <a:gd name="connsiteY1" fmla="*/ 19114 h 961225"/>
              <a:gd name="connsiteX2" fmla="*/ 546754 w 546754"/>
              <a:gd name="connsiteY2" fmla="*/ 961225 h 961225"/>
              <a:gd name="connsiteX3" fmla="*/ 0 w 546754"/>
              <a:gd name="connsiteY3" fmla="*/ 961225 h 961225"/>
              <a:gd name="connsiteX4" fmla="*/ 0 w 546754"/>
              <a:gd name="connsiteY4" fmla="*/ 0 h 961225"/>
              <a:gd name="connsiteX0" fmla="*/ 0 w 546754"/>
              <a:gd name="connsiteY0" fmla="*/ 5758 h 966983"/>
              <a:gd name="connsiteX1" fmla="*/ 463832 w 546754"/>
              <a:gd name="connsiteY1" fmla="*/ 4841 h 966983"/>
              <a:gd name="connsiteX2" fmla="*/ 546754 w 546754"/>
              <a:gd name="connsiteY2" fmla="*/ 966983 h 966983"/>
              <a:gd name="connsiteX3" fmla="*/ 0 w 546754"/>
              <a:gd name="connsiteY3" fmla="*/ 966983 h 966983"/>
              <a:gd name="connsiteX4" fmla="*/ 0 w 546754"/>
              <a:gd name="connsiteY4" fmla="*/ 5758 h 966983"/>
              <a:gd name="connsiteX0" fmla="*/ 0 w 546754"/>
              <a:gd name="connsiteY0" fmla="*/ 917 h 962142"/>
              <a:gd name="connsiteX1" fmla="*/ 463832 w 546754"/>
              <a:gd name="connsiteY1" fmla="*/ 0 h 962142"/>
              <a:gd name="connsiteX2" fmla="*/ 546754 w 546754"/>
              <a:gd name="connsiteY2" fmla="*/ 962142 h 962142"/>
              <a:gd name="connsiteX3" fmla="*/ 0 w 546754"/>
              <a:gd name="connsiteY3" fmla="*/ 962142 h 962142"/>
              <a:gd name="connsiteX4" fmla="*/ 0 w 546754"/>
              <a:gd name="connsiteY4" fmla="*/ 917 h 962142"/>
              <a:gd name="connsiteX0" fmla="*/ 0 w 546754"/>
              <a:gd name="connsiteY0" fmla="*/ 3249 h 964474"/>
              <a:gd name="connsiteX1" fmla="*/ 463832 w 546754"/>
              <a:gd name="connsiteY1" fmla="*/ 2332 h 964474"/>
              <a:gd name="connsiteX2" fmla="*/ 546754 w 546754"/>
              <a:gd name="connsiteY2" fmla="*/ 964474 h 964474"/>
              <a:gd name="connsiteX3" fmla="*/ 0 w 546754"/>
              <a:gd name="connsiteY3" fmla="*/ 964474 h 964474"/>
              <a:gd name="connsiteX4" fmla="*/ 0 w 546754"/>
              <a:gd name="connsiteY4" fmla="*/ 3249 h 964474"/>
              <a:gd name="connsiteX0" fmla="*/ 0 w 546754"/>
              <a:gd name="connsiteY0" fmla="*/ 6243 h 967468"/>
              <a:gd name="connsiteX1" fmla="*/ 463832 w 546754"/>
              <a:gd name="connsiteY1" fmla="*/ 5326 h 967468"/>
              <a:gd name="connsiteX2" fmla="*/ 546754 w 546754"/>
              <a:gd name="connsiteY2" fmla="*/ 967468 h 967468"/>
              <a:gd name="connsiteX3" fmla="*/ 0 w 546754"/>
              <a:gd name="connsiteY3" fmla="*/ 967468 h 967468"/>
              <a:gd name="connsiteX4" fmla="*/ 0 w 546754"/>
              <a:gd name="connsiteY4" fmla="*/ 6243 h 967468"/>
              <a:gd name="connsiteX0" fmla="*/ 0 w 546754"/>
              <a:gd name="connsiteY0" fmla="*/ 6243 h 967468"/>
              <a:gd name="connsiteX1" fmla="*/ 463832 w 546754"/>
              <a:gd name="connsiteY1" fmla="*/ 5326 h 967468"/>
              <a:gd name="connsiteX2" fmla="*/ 546754 w 546754"/>
              <a:gd name="connsiteY2" fmla="*/ 967468 h 967468"/>
              <a:gd name="connsiteX3" fmla="*/ 0 w 546754"/>
              <a:gd name="connsiteY3" fmla="*/ 967468 h 967468"/>
              <a:gd name="connsiteX4" fmla="*/ 0 w 546754"/>
              <a:gd name="connsiteY4" fmla="*/ 6243 h 967468"/>
              <a:gd name="connsiteX0" fmla="*/ 0 w 546754"/>
              <a:gd name="connsiteY0" fmla="*/ 669 h 961894"/>
              <a:gd name="connsiteX1" fmla="*/ 463832 w 546754"/>
              <a:gd name="connsiteY1" fmla="*/ 26460 h 961894"/>
              <a:gd name="connsiteX2" fmla="*/ 546754 w 546754"/>
              <a:gd name="connsiteY2" fmla="*/ 961894 h 961894"/>
              <a:gd name="connsiteX3" fmla="*/ 0 w 546754"/>
              <a:gd name="connsiteY3" fmla="*/ 961894 h 961894"/>
              <a:gd name="connsiteX4" fmla="*/ 0 w 546754"/>
              <a:gd name="connsiteY4" fmla="*/ 669 h 961894"/>
              <a:gd name="connsiteX0" fmla="*/ 0 w 546754"/>
              <a:gd name="connsiteY0" fmla="*/ 5444 h 966669"/>
              <a:gd name="connsiteX1" fmla="*/ 463832 w 546754"/>
              <a:gd name="connsiteY1" fmla="*/ 31235 h 966669"/>
              <a:gd name="connsiteX2" fmla="*/ 546754 w 546754"/>
              <a:gd name="connsiteY2" fmla="*/ 966669 h 966669"/>
              <a:gd name="connsiteX3" fmla="*/ 0 w 546754"/>
              <a:gd name="connsiteY3" fmla="*/ 966669 h 966669"/>
              <a:gd name="connsiteX4" fmla="*/ 0 w 546754"/>
              <a:gd name="connsiteY4" fmla="*/ 5444 h 966669"/>
              <a:gd name="connsiteX0" fmla="*/ 0 w 546754"/>
              <a:gd name="connsiteY0" fmla="*/ 5444 h 966669"/>
              <a:gd name="connsiteX1" fmla="*/ 463832 w 546754"/>
              <a:gd name="connsiteY1" fmla="*/ 31235 h 966669"/>
              <a:gd name="connsiteX2" fmla="*/ 546754 w 546754"/>
              <a:gd name="connsiteY2" fmla="*/ 966669 h 966669"/>
              <a:gd name="connsiteX3" fmla="*/ 0 w 546754"/>
              <a:gd name="connsiteY3" fmla="*/ 966669 h 966669"/>
              <a:gd name="connsiteX4" fmla="*/ 0 w 546754"/>
              <a:gd name="connsiteY4" fmla="*/ 5444 h 966669"/>
              <a:gd name="connsiteX0" fmla="*/ 0 w 546754"/>
              <a:gd name="connsiteY0" fmla="*/ 20846 h 982071"/>
              <a:gd name="connsiteX1" fmla="*/ 463832 w 546754"/>
              <a:gd name="connsiteY1" fmla="*/ 46637 h 982071"/>
              <a:gd name="connsiteX2" fmla="*/ 546754 w 546754"/>
              <a:gd name="connsiteY2" fmla="*/ 982071 h 982071"/>
              <a:gd name="connsiteX3" fmla="*/ 0 w 546754"/>
              <a:gd name="connsiteY3" fmla="*/ 982071 h 982071"/>
              <a:gd name="connsiteX4" fmla="*/ 0 w 546754"/>
              <a:gd name="connsiteY4" fmla="*/ 20846 h 982071"/>
              <a:gd name="connsiteX0" fmla="*/ 0 w 546754"/>
              <a:gd name="connsiteY0" fmla="*/ 7566 h 968791"/>
              <a:gd name="connsiteX1" fmla="*/ 480278 w 546754"/>
              <a:gd name="connsiteY1" fmla="*/ 60065 h 968791"/>
              <a:gd name="connsiteX2" fmla="*/ 546754 w 546754"/>
              <a:gd name="connsiteY2" fmla="*/ 968791 h 968791"/>
              <a:gd name="connsiteX3" fmla="*/ 0 w 546754"/>
              <a:gd name="connsiteY3" fmla="*/ 968791 h 968791"/>
              <a:gd name="connsiteX4" fmla="*/ 0 w 546754"/>
              <a:gd name="connsiteY4" fmla="*/ 7566 h 968791"/>
              <a:gd name="connsiteX0" fmla="*/ 0 w 546754"/>
              <a:gd name="connsiteY0" fmla="*/ 7566 h 968791"/>
              <a:gd name="connsiteX1" fmla="*/ 480278 w 546754"/>
              <a:gd name="connsiteY1" fmla="*/ 60065 h 968791"/>
              <a:gd name="connsiteX2" fmla="*/ 546754 w 546754"/>
              <a:gd name="connsiteY2" fmla="*/ 968791 h 968791"/>
              <a:gd name="connsiteX3" fmla="*/ 0 w 546754"/>
              <a:gd name="connsiteY3" fmla="*/ 968791 h 968791"/>
              <a:gd name="connsiteX4" fmla="*/ 0 w 546754"/>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55124"/>
              <a:gd name="connsiteY0" fmla="*/ 7566 h 968791"/>
              <a:gd name="connsiteX1" fmla="*/ 480278 w 555124"/>
              <a:gd name="connsiteY1" fmla="*/ 60065 h 968791"/>
              <a:gd name="connsiteX2" fmla="*/ 543465 w 555124"/>
              <a:gd name="connsiteY2" fmla="*/ 915375 h 968791"/>
              <a:gd name="connsiteX3" fmla="*/ 0 w 555124"/>
              <a:gd name="connsiteY3" fmla="*/ 968791 h 968791"/>
              <a:gd name="connsiteX4" fmla="*/ 0 w 555124"/>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43465"/>
              <a:gd name="connsiteY0" fmla="*/ 7566 h 968791"/>
              <a:gd name="connsiteX1" fmla="*/ 480278 w 543465"/>
              <a:gd name="connsiteY1" fmla="*/ 60065 h 968791"/>
              <a:gd name="connsiteX2" fmla="*/ 543465 w 543465"/>
              <a:gd name="connsiteY2" fmla="*/ 915375 h 968791"/>
              <a:gd name="connsiteX3" fmla="*/ 0 w 543465"/>
              <a:gd name="connsiteY3" fmla="*/ 968791 h 968791"/>
              <a:gd name="connsiteX4" fmla="*/ 0 w 543465"/>
              <a:gd name="connsiteY4" fmla="*/ 7566 h 968791"/>
              <a:gd name="connsiteX0" fmla="*/ 0 w 555428"/>
              <a:gd name="connsiteY0" fmla="*/ 10291 h 971516"/>
              <a:gd name="connsiteX1" fmla="*/ 509880 w 555428"/>
              <a:gd name="connsiteY1" fmla="*/ 56113 h 971516"/>
              <a:gd name="connsiteX2" fmla="*/ 543465 w 555428"/>
              <a:gd name="connsiteY2" fmla="*/ 918100 h 971516"/>
              <a:gd name="connsiteX3" fmla="*/ 0 w 555428"/>
              <a:gd name="connsiteY3" fmla="*/ 971516 h 971516"/>
              <a:gd name="connsiteX4" fmla="*/ 0 w 555428"/>
              <a:gd name="connsiteY4" fmla="*/ 10291 h 971516"/>
              <a:gd name="connsiteX0" fmla="*/ 0 w 543465"/>
              <a:gd name="connsiteY0" fmla="*/ 10291 h 971516"/>
              <a:gd name="connsiteX1" fmla="*/ 509880 w 543465"/>
              <a:gd name="connsiteY1" fmla="*/ 56113 h 971516"/>
              <a:gd name="connsiteX2" fmla="*/ 543465 w 543465"/>
              <a:gd name="connsiteY2" fmla="*/ 918100 h 971516"/>
              <a:gd name="connsiteX3" fmla="*/ 0 w 543465"/>
              <a:gd name="connsiteY3" fmla="*/ 971516 h 971516"/>
              <a:gd name="connsiteX4" fmla="*/ 0 w 543465"/>
              <a:gd name="connsiteY4" fmla="*/ 10291 h 971516"/>
              <a:gd name="connsiteX0" fmla="*/ 0 w 530031"/>
              <a:gd name="connsiteY0" fmla="*/ 10291 h 971516"/>
              <a:gd name="connsiteX1" fmla="*/ 509880 w 530031"/>
              <a:gd name="connsiteY1" fmla="*/ 56113 h 971516"/>
              <a:gd name="connsiteX2" fmla="*/ 513862 w 530031"/>
              <a:gd name="connsiteY2" fmla="*/ 908085 h 971516"/>
              <a:gd name="connsiteX3" fmla="*/ 0 w 530031"/>
              <a:gd name="connsiteY3" fmla="*/ 971516 h 971516"/>
              <a:gd name="connsiteX4" fmla="*/ 0 w 530031"/>
              <a:gd name="connsiteY4" fmla="*/ 10291 h 971516"/>
              <a:gd name="connsiteX0" fmla="*/ 0 w 536501"/>
              <a:gd name="connsiteY0" fmla="*/ 10291 h 971516"/>
              <a:gd name="connsiteX1" fmla="*/ 509880 w 536501"/>
              <a:gd name="connsiteY1" fmla="*/ 56113 h 971516"/>
              <a:gd name="connsiteX2" fmla="*/ 513862 w 536501"/>
              <a:gd name="connsiteY2" fmla="*/ 908085 h 971516"/>
              <a:gd name="connsiteX3" fmla="*/ 0 w 536501"/>
              <a:gd name="connsiteY3" fmla="*/ 971516 h 971516"/>
              <a:gd name="connsiteX4" fmla="*/ 0 w 536501"/>
              <a:gd name="connsiteY4" fmla="*/ 10291 h 971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01" h="971516">
                <a:moveTo>
                  <a:pt x="0" y="10291"/>
                </a:moveTo>
                <a:cubicBezTo>
                  <a:pt x="165244" y="5681"/>
                  <a:pt x="427191" y="-27332"/>
                  <a:pt x="509880" y="56113"/>
                </a:cubicBezTo>
                <a:cubicBezTo>
                  <a:pt x="562814" y="128909"/>
                  <a:pt x="521818" y="594317"/>
                  <a:pt x="513862" y="908085"/>
                </a:cubicBezTo>
                <a:cubicBezTo>
                  <a:pt x="385334" y="925890"/>
                  <a:pt x="181155" y="953711"/>
                  <a:pt x="0" y="971516"/>
                </a:cubicBezTo>
                <a:lnTo>
                  <a:pt x="0" y="1029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 name="Rectangle 5">
            <a:extLst>
              <a:ext uri="{FF2B5EF4-FFF2-40B4-BE49-F238E27FC236}">
                <a16:creationId xmlns:a16="http://schemas.microsoft.com/office/drawing/2014/main" id="{BFF013C7-96CF-4D82-808A-D01E51F787AE}"/>
              </a:ext>
            </a:extLst>
          </p:cNvPr>
          <p:cNvSpPr/>
          <p:nvPr/>
        </p:nvSpPr>
        <p:spPr>
          <a:xfrm>
            <a:off x="2807227" y="2896740"/>
            <a:ext cx="2927603" cy="961226"/>
          </a:xfrm>
          <a:prstGeom prst="rect">
            <a:avLst/>
          </a:prstGeom>
          <a:gradFill>
            <a:gsLst>
              <a:gs pos="0">
                <a:schemeClr val="tx1"/>
              </a:gs>
              <a:gs pos="19000">
                <a:schemeClr val="accent1"/>
              </a:gs>
              <a:gs pos="100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smtClean="0">
                <a:latin typeface="Times New Roman" panose="02020603050405020304" pitchFamily="18" charset="0"/>
                <a:cs typeface="Times New Roman" panose="02020603050405020304" pitchFamily="18" charset="0"/>
              </a:rPr>
              <a:t>одноразові</a:t>
            </a:r>
            <a:endParaRPr lang="uk-UA" altLang="ko-KR" sz="2701" dirty="0"/>
          </a:p>
        </p:txBody>
      </p:sp>
      <p:sp>
        <p:nvSpPr>
          <p:cNvPr id="7" name="Rectangle 6">
            <a:extLst>
              <a:ext uri="{FF2B5EF4-FFF2-40B4-BE49-F238E27FC236}">
                <a16:creationId xmlns:a16="http://schemas.microsoft.com/office/drawing/2014/main" id="{46A019E5-C047-4A25-B595-F7EF6B598710}"/>
              </a:ext>
            </a:extLst>
          </p:cNvPr>
          <p:cNvSpPr/>
          <p:nvPr/>
        </p:nvSpPr>
        <p:spPr>
          <a:xfrm>
            <a:off x="6391362" y="4032874"/>
            <a:ext cx="3296402" cy="961226"/>
          </a:xfrm>
          <a:prstGeom prst="rect">
            <a:avLst/>
          </a:prstGeom>
          <a:gradFill>
            <a:gsLst>
              <a:gs pos="0">
                <a:schemeClr val="tx1"/>
              </a:gs>
              <a:gs pos="19000">
                <a:schemeClr val="accent2"/>
              </a:gs>
              <a:gs pos="100000">
                <a:schemeClr val="accent2"/>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 name="Title 1">
            <a:extLst>
              <a:ext uri="{FF2B5EF4-FFF2-40B4-BE49-F238E27FC236}">
                <a16:creationId xmlns:a16="http://schemas.microsoft.com/office/drawing/2014/main" id="{C2D3C23D-3E70-43E0-B8BA-9F62A7D0FE0F}"/>
              </a:ext>
            </a:extLst>
          </p:cNvPr>
          <p:cNvSpPr txBox="1">
            <a:spLocks/>
          </p:cNvSpPr>
          <p:nvPr/>
        </p:nvSpPr>
        <p:spPr>
          <a:xfrm>
            <a:off x="521035" y="590875"/>
            <a:ext cx="3984553" cy="17272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uk-UA" altLang="ko-KR" sz="3200" dirty="0">
                <a:solidFill>
                  <a:schemeClr val="accent1"/>
                </a:solidFill>
              </a:rPr>
              <a:t>Залежно від сфери використання </a:t>
            </a:r>
            <a:endParaRPr lang="ko-KR" altLang="en-US" sz="3200" dirty="0">
              <a:solidFill>
                <a:schemeClr val="accent2"/>
              </a:solidFill>
            </a:endParaRPr>
          </a:p>
        </p:txBody>
      </p:sp>
      <p:grpSp>
        <p:nvGrpSpPr>
          <p:cNvPr id="9" name="Group 8">
            <a:extLst>
              <a:ext uri="{FF2B5EF4-FFF2-40B4-BE49-F238E27FC236}">
                <a16:creationId xmlns:a16="http://schemas.microsoft.com/office/drawing/2014/main" id="{F9DE4C40-D722-4289-B367-5863437A6698}"/>
              </a:ext>
            </a:extLst>
          </p:cNvPr>
          <p:cNvGrpSpPr/>
          <p:nvPr/>
        </p:nvGrpSpPr>
        <p:grpSpPr>
          <a:xfrm>
            <a:off x="5548894" y="2547865"/>
            <a:ext cx="1064571" cy="3610621"/>
            <a:chOff x="4097420" y="3177044"/>
            <a:chExt cx="900000" cy="3052457"/>
          </a:xfrm>
        </p:grpSpPr>
        <p:sp>
          <p:nvSpPr>
            <p:cNvPr id="10" name="Diagonal Stripe 9">
              <a:extLst>
                <a:ext uri="{FF2B5EF4-FFF2-40B4-BE49-F238E27FC236}">
                  <a16:creationId xmlns:a16="http://schemas.microsoft.com/office/drawing/2014/main" id="{6DCABF01-9AC5-42C9-BCED-F986860353C2}"/>
                </a:ext>
              </a:extLst>
            </p:cNvPr>
            <p:cNvSpPr/>
            <p:nvPr/>
          </p:nvSpPr>
          <p:spPr>
            <a:xfrm rot="19197366">
              <a:off x="4325723" y="5592977"/>
              <a:ext cx="526053" cy="636524"/>
            </a:xfrm>
            <a:prstGeom prst="diagStripe">
              <a:avLst>
                <a:gd name="adj" fmla="val 86326"/>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11" name="Rectangle 7">
              <a:extLst>
                <a:ext uri="{FF2B5EF4-FFF2-40B4-BE49-F238E27FC236}">
                  <a16:creationId xmlns:a16="http://schemas.microsoft.com/office/drawing/2014/main" id="{223A72D7-CCB0-43CD-9E1F-65F92272BF83}"/>
                </a:ext>
              </a:extLst>
            </p:cNvPr>
            <p:cNvSpPr/>
            <p:nvPr/>
          </p:nvSpPr>
          <p:spPr>
            <a:xfrm>
              <a:off x="4234528" y="3424483"/>
              <a:ext cx="648000" cy="2016000"/>
            </a:xfrm>
            <a:custGeom>
              <a:avLst/>
              <a:gdLst>
                <a:gd name="connsiteX0" fmla="*/ 0 w 828152"/>
                <a:gd name="connsiteY0" fmla="*/ 0 h 1872208"/>
                <a:gd name="connsiteX1" fmla="*/ 828152 w 828152"/>
                <a:gd name="connsiteY1" fmla="*/ 0 h 1872208"/>
                <a:gd name="connsiteX2" fmla="*/ 828152 w 828152"/>
                <a:gd name="connsiteY2" fmla="*/ 1872208 h 1872208"/>
                <a:gd name="connsiteX3" fmla="*/ 0 w 828152"/>
                <a:gd name="connsiteY3" fmla="*/ 1872208 h 1872208"/>
                <a:gd name="connsiteX4" fmla="*/ 0 w 828152"/>
                <a:gd name="connsiteY4" fmla="*/ 0 h 1872208"/>
                <a:gd name="connsiteX0" fmla="*/ 0 w 828152"/>
                <a:gd name="connsiteY0" fmla="*/ 0 h 1891000"/>
                <a:gd name="connsiteX1" fmla="*/ 828152 w 828152"/>
                <a:gd name="connsiteY1" fmla="*/ 0 h 1891000"/>
                <a:gd name="connsiteX2" fmla="*/ 828152 w 828152"/>
                <a:gd name="connsiteY2" fmla="*/ 1872208 h 1891000"/>
                <a:gd name="connsiteX3" fmla="*/ 0 w 828152"/>
                <a:gd name="connsiteY3" fmla="*/ 1872208 h 1891000"/>
                <a:gd name="connsiteX4" fmla="*/ 0 w 828152"/>
                <a:gd name="connsiteY4" fmla="*/ 0 h 1891000"/>
                <a:gd name="connsiteX0" fmla="*/ 0 w 828152"/>
                <a:gd name="connsiteY0" fmla="*/ 0 h 1907994"/>
                <a:gd name="connsiteX1" fmla="*/ 828152 w 828152"/>
                <a:gd name="connsiteY1" fmla="*/ 0 h 1907994"/>
                <a:gd name="connsiteX2" fmla="*/ 828152 w 828152"/>
                <a:gd name="connsiteY2" fmla="*/ 1872208 h 1907994"/>
                <a:gd name="connsiteX3" fmla="*/ 0 w 828152"/>
                <a:gd name="connsiteY3" fmla="*/ 1872208 h 1907994"/>
                <a:gd name="connsiteX4" fmla="*/ 0 w 828152"/>
                <a:gd name="connsiteY4" fmla="*/ 0 h 1907994"/>
                <a:gd name="connsiteX0" fmla="*/ 0 w 828152"/>
                <a:gd name="connsiteY0" fmla="*/ 0 h 1920103"/>
                <a:gd name="connsiteX1" fmla="*/ 828152 w 828152"/>
                <a:gd name="connsiteY1" fmla="*/ 0 h 1920103"/>
                <a:gd name="connsiteX2" fmla="*/ 828152 w 828152"/>
                <a:gd name="connsiteY2" fmla="*/ 1872208 h 1920103"/>
                <a:gd name="connsiteX3" fmla="*/ 0 w 828152"/>
                <a:gd name="connsiteY3" fmla="*/ 1872208 h 1920103"/>
                <a:gd name="connsiteX4" fmla="*/ 0 w 828152"/>
                <a:gd name="connsiteY4" fmla="*/ 0 h 1920103"/>
                <a:gd name="connsiteX0" fmla="*/ 0 w 828152"/>
                <a:gd name="connsiteY0" fmla="*/ 0 h 1923817"/>
                <a:gd name="connsiteX1" fmla="*/ 828152 w 828152"/>
                <a:gd name="connsiteY1" fmla="*/ 0 h 1923817"/>
                <a:gd name="connsiteX2" fmla="*/ 828152 w 828152"/>
                <a:gd name="connsiteY2" fmla="*/ 1872208 h 1923817"/>
                <a:gd name="connsiteX3" fmla="*/ 0 w 828152"/>
                <a:gd name="connsiteY3" fmla="*/ 1872208 h 1923817"/>
                <a:gd name="connsiteX4" fmla="*/ 0 w 828152"/>
                <a:gd name="connsiteY4" fmla="*/ 0 h 192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152" h="1923817">
                  <a:moveTo>
                    <a:pt x="0" y="0"/>
                  </a:moveTo>
                  <a:lnTo>
                    <a:pt x="828152" y="0"/>
                  </a:lnTo>
                  <a:lnTo>
                    <a:pt x="828152" y="1872208"/>
                  </a:lnTo>
                  <a:cubicBezTo>
                    <a:pt x="499246" y="1935634"/>
                    <a:pt x="328906" y="1946205"/>
                    <a:pt x="0" y="1872208"/>
                  </a:cubicBezTo>
                  <a:lnTo>
                    <a:pt x="0" y="0"/>
                  </a:lnTo>
                  <a:close/>
                </a:path>
              </a:pathLst>
            </a:cu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2" name="Rectangle 11">
              <a:extLst>
                <a:ext uri="{FF2B5EF4-FFF2-40B4-BE49-F238E27FC236}">
                  <a16:creationId xmlns:a16="http://schemas.microsoft.com/office/drawing/2014/main" id="{BC98C9E5-E9ED-4056-9A7E-F5A653C144E3}"/>
                </a:ext>
              </a:extLst>
            </p:cNvPr>
            <p:cNvSpPr/>
            <p:nvPr/>
          </p:nvSpPr>
          <p:spPr>
            <a:xfrm>
              <a:off x="4488765" y="5407109"/>
              <a:ext cx="139525" cy="135060"/>
            </a:xfrm>
            <a:prstGeom prst="rect">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3" name="Trapezoid 12">
              <a:extLst>
                <a:ext uri="{FF2B5EF4-FFF2-40B4-BE49-F238E27FC236}">
                  <a16:creationId xmlns:a16="http://schemas.microsoft.com/office/drawing/2014/main" id="{7FC725D5-8719-4462-A5B7-8C47C1E3B98F}"/>
                </a:ext>
              </a:extLst>
            </p:cNvPr>
            <p:cNvSpPr/>
            <p:nvPr/>
          </p:nvSpPr>
          <p:spPr>
            <a:xfrm rot="10800000">
              <a:off x="4488766" y="5541154"/>
              <a:ext cx="139525" cy="168826"/>
            </a:xfrm>
            <a:prstGeom prst="trapezoid">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 name="Rectangle 20">
              <a:extLst>
                <a:ext uri="{FF2B5EF4-FFF2-40B4-BE49-F238E27FC236}">
                  <a16:creationId xmlns:a16="http://schemas.microsoft.com/office/drawing/2014/main" id="{A90B84DA-C936-4560-A5A8-4FDFA7A3E117}"/>
                </a:ext>
              </a:extLst>
            </p:cNvPr>
            <p:cNvSpPr/>
            <p:nvPr/>
          </p:nvSpPr>
          <p:spPr>
            <a:xfrm>
              <a:off x="4299234" y="3424483"/>
              <a:ext cx="518588" cy="1873624"/>
            </a:xfrm>
            <a:custGeom>
              <a:avLst/>
              <a:gdLst>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 name="connsiteX0" fmla="*/ 0 w 669024"/>
                <a:gd name="connsiteY0" fmla="*/ 0 h 1686239"/>
                <a:gd name="connsiteX1" fmla="*/ 669024 w 669024"/>
                <a:gd name="connsiteY1" fmla="*/ 0 h 1686239"/>
                <a:gd name="connsiteX2" fmla="*/ 669024 w 669024"/>
                <a:gd name="connsiteY2" fmla="*/ 1662748 h 1686239"/>
                <a:gd name="connsiteX3" fmla="*/ 0 w 669024"/>
                <a:gd name="connsiteY3" fmla="*/ 1662748 h 1686239"/>
                <a:gd name="connsiteX4" fmla="*/ 0 w 669024"/>
                <a:gd name="connsiteY4" fmla="*/ 0 h 1686239"/>
                <a:gd name="connsiteX0" fmla="*/ 0 w 669024"/>
                <a:gd name="connsiteY0" fmla="*/ 0 h 1662748"/>
                <a:gd name="connsiteX1" fmla="*/ 669024 w 669024"/>
                <a:gd name="connsiteY1" fmla="*/ 0 h 1662748"/>
                <a:gd name="connsiteX2" fmla="*/ 669024 w 669024"/>
                <a:gd name="connsiteY2" fmla="*/ 1662748 h 1662748"/>
                <a:gd name="connsiteX3" fmla="*/ 0 w 669024"/>
                <a:gd name="connsiteY3" fmla="*/ 1662748 h 1662748"/>
                <a:gd name="connsiteX4" fmla="*/ 0 w 669024"/>
                <a:gd name="connsiteY4" fmla="*/ 0 h 166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024" h="1662748">
                  <a:moveTo>
                    <a:pt x="0" y="0"/>
                  </a:moveTo>
                  <a:lnTo>
                    <a:pt x="669024" y="0"/>
                  </a:lnTo>
                  <a:lnTo>
                    <a:pt x="669024" y="1662748"/>
                  </a:lnTo>
                  <a:cubicBezTo>
                    <a:pt x="440730" y="1715603"/>
                    <a:pt x="260007" y="1715603"/>
                    <a:pt x="0" y="1662748"/>
                  </a:cubicBezTo>
                  <a:lnTo>
                    <a:pt x="0" y="0"/>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 name="Rectangle 14">
              <a:extLst>
                <a:ext uri="{FF2B5EF4-FFF2-40B4-BE49-F238E27FC236}">
                  <a16:creationId xmlns:a16="http://schemas.microsoft.com/office/drawing/2014/main" id="{22379078-0E67-4B71-99E6-D3B7731893B9}"/>
                </a:ext>
              </a:extLst>
            </p:cNvPr>
            <p:cNvSpPr/>
            <p:nvPr/>
          </p:nvSpPr>
          <p:spPr>
            <a:xfrm>
              <a:off x="4530604" y="3471987"/>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 name="Rectangle 15">
              <a:extLst>
                <a:ext uri="{FF2B5EF4-FFF2-40B4-BE49-F238E27FC236}">
                  <a16:creationId xmlns:a16="http://schemas.microsoft.com/office/drawing/2014/main" id="{072B52E4-08B0-4F9E-B8A7-7FF5F09D346D}"/>
                </a:ext>
              </a:extLst>
            </p:cNvPr>
            <p:cNvSpPr/>
            <p:nvPr/>
          </p:nvSpPr>
          <p:spPr>
            <a:xfrm>
              <a:off x="4530604" y="4955923"/>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7" name="Rectangle 16">
              <a:extLst>
                <a:ext uri="{FF2B5EF4-FFF2-40B4-BE49-F238E27FC236}">
                  <a16:creationId xmlns:a16="http://schemas.microsoft.com/office/drawing/2014/main" id="{91345DB3-00EC-4930-AF5F-22D70C610659}"/>
                </a:ext>
              </a:extLst>
            </p:cNvPr>
            <p:cNvSpPr/>
            <p:nvPr/>
          </p:nvSpPr>
          <p:spPr>
            <a:xfrm>
              <a:off x="4530604" y="4213955"/>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8" name="Rectangle 17">
              <a:extLst>
                <a:ext uri="{FF2B5EF4-FFF2-40B4-BE49-F238E27FC236}">
                  <a16:creationId xmlns:a16="http://schemas.microsoft.com/office/drawing/2014/main" id="{CECC28FA-DF40-4077-8173-3556DEC927D0}"/>
                </a:ext>
              </a:extLst>
            </p:cNvPr>
            <p:cNvSpPr/>
            <p:nvPr/>
          </p:nvSpPr>
          <p:spPr>
            <a:xfrm>
              <a:off x="4642225" y="4028463"/>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9" name="Rectangle 18">
              <a:extLst>
                <a:ext uri="{FF2B5EF4-FFF2-40B4-BE49-F238E27FC236}">
                  <a16:creationId xmlns:a16="http://schemas.microsoft.com/office/drawing/2014/main" id="{D07D59B3-6782-429E-BA44-9038D6D1570C}"/>
                </a:ext>
              </a:extLst>
            </p:cNvPr>
            <p:cNvSpPr/>
            <p:nvPr/>
          </p:nvSpPr>
          <p:spPr>
            <a:xfrm>
              <a:off x="4642225" y="4399447"/>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0" name="Rectangle 19">
              <a:extLst>
                <a:ext uri="{FF2B5EF4-FFF2-40B4-BE49-F238E27FC236}">
                  <a16:creationId xmlns:a16="http://schemas.microsoft.com/office/drawing/2014/main" id="{07B411ED-BE09-49FD-A71A-E8181FD9C19A}"/>
                </a:ext>
              </a:extLst>
            </p:cNvPr>
            <p:cNvSpPr/>
            <p:nvPr/>
          </p:nvSpPr>
          <p:spPr>
            <a:xfrm>
              <a:off x="4642225" y="4770431"/>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1" name="Rectangle 20">
              <a:extLst>
                <a:ext uri="{FF2B5EF4-FFF2-40B4-BE49-F238E27FC236}">
                  <a16:creationId xmlns:a16="http://schemas.microsoft.com/office/drawing/2014/main" id="{164C2973-05B0-499A-A6C6-3C3A891A1C22}"/>
                </a:ext>
              </a:extLst>
            </p:cNvPr>
            <p:cNvSpPr/>
            <p:nvPr/>
          </p:nvSpPr>
          <p:spPr>
            <a:xfrm>
              <a:off x="4530604" y="4584939"/>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2" name="Rectangle 21">
              <a:extLst>
                <a:ext uri="{FF2B5EF4-FFF2-40B4-BE49-F238E27FC236}">
                  <a16:creationId xmlns:a16="http://schemas.microsoft.com/office/drawing/2014/main" id="{EF09B57F-1DE6-43A8-BAB8-AB2DEF31F807}"/>
                </a:ext>
              </a:extLst>
            </p:cNvPr>
            <p:cNvSpPr/>
            <p:nvPr/>
          </p:nvSpPr>
          <p:spPr>
            <a:xfrm>
              <a:off x="4642225" y="3657479"/>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3" name="Rectangle 22">
              <a:extLst>
                <a:ext uri="{FF2B5EF4-FFF2-40B4-BE49-F238E27FC236}">
                  <a16:creationId xmlns:a16="http://schemas.microsoft.com/office/drawing/2014/main" id="{18988F35-4840-45E6-BAB2-B72F43776094}"/>
                </a:ext>
              </a:extLst>
            </p:cNvPr>
            <p:cNvSpPr/>
            <p:nvPr/>
          </p:nvSpPr>
          <p:spPr>
            <a:xfrm>
              <a:off x="4530604" y="3842971"/>
              <a:ext cx="279051"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 name="Rectangle 23">
              <a:extLst>
                <a:ext uri="{FF2B5EF4-FFF2-40B4-BE49-F238E27FC236}">
                  <a16:creationId xmlns:a16="http://schemas.microsoft.com/office/drawing/2014/main" id="{F38BBC0F-E632-4ECB-B4C7-9413CAEC55B2}"/>
                </a:ext>
              </a:extLst>
            </p:cNvPr>
            <p:cNvSpPr/>
            <p:nvPr/>
          </p:nvSpPr>
          <p:spPr>
            <a:xfrm>
              <a:off x="4642225" y="5141417"/>
              <a:ext cx="167430" cy="67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 name="Rounded Rectangle 17">
              <a:extLst>
                <a:ext uri="{FF2B5EF4-FFF2-40B4-BE49-F238E27FC236}">
                  <a16:creationId xmlns:a16="http://schemas.microsoft.com/office/drawing/2014/main" id="{CB30A1E9-A050-4753-A5C4-DC1EE53EFCFE}"/>
                </a:ext>
              </a:extLst>
            </p:cNvPr>
            <p:cNvSpPr/>
            <p:nvPr/>
          </p:nvSpPr>
          <p:spPr>
            <a:xfrm>
              <a:off x="4097420" y="3177044"/>
              <a:ext cx="900000" cy="216000"/>
            </a:xfrm>
            <a:prstGeom prst="roundRect">
              <a:avLst>
                <a:gd name="adj" fmla="val 50000"/>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26" name="Parallelogram 31">
            <a:extLst>
              <a:ext uri="{FF2B5EF4-FFF2-40B4-BE49-F238E27FC236}">
                <a16:creationId xmlns:a16="http://schemas.microsoft.com/office/drawing/2014/main" id="{54200197-7B5F-4668-94F0-78EF6E6A8991}"/>
              </a:ext>
            </a:extLst>
          </p:cNvPr>
          <p:cNvSpPr/>
          <p:nvPr/>
        </p:nvSpPr>
        <p:spPr>
          <a:xfrm rot="16200000" flipH="1">
            <a:off x="5089175" y="3143918"/>
            <a:ext cx="2074198" cy="1611075"/>
          </a:xfrm>
          <a:custGeom>
            <a:avLst/>
            <a:gdLst>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0 w 2160038"/>
              <a:gd name="connsiteY4" fmla="*/ 1598104 h 1598104"/>
              <a:gd name="connsiteX0" fmla="*/ 0 w 2160038"/>
              <a:gd name="connsiteY0" fmla="*/ 1598104 h 1598104"/>
              <a:gd name="connsiteX1" fmla="*/ 1205194 w 2160038"/>
              <a:gd name="connsiteY1" fmla="*/ 0 h 1598104"/>
              <a:gd name="connsiteX2" fmla="*/ 2160038 w 2160038"/>
              <a:gd name="connsiteY2" fmla="*/ 0 h 1598104"/>
              <a:gd name="connsiteX3" fmla="*/ 954844 w 2160038"/>
              <a:gd name="connsiteY3" fmla="*/ 1598104 h 1598104"/>
              <a:gd name="connsiteX4" fmla="*/ 196602 w 2160038"/>
              <a:gd name="connsiteY4" fmla="*/ 1593944 h 1598104"/>
              <a:gd name="connsiteX5" fmla="*/ 0 w 2160038"/>
              <a:gd name="connsiteY5" fmla="*/ 1598104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86559"/>
              <a:gd name="connsiteY0" fmla="*/ 1489247 h 1598104"/>
              <a:gd name="connsiteX1" fmla="*/ 1131715 w 2086559"/>
              <a:gd name="connsiteY1" fmla="*/ 0 h 1598104"/>
              <a:gd name="connsiteX2" fmla="*/ 2086559 w 2086559"/>
              <a:gd name="connsiteY2" fmla="*/ 0 h 1598104"/>
              <a:gd name="connsiteX3" fmla="*/ 881365 w 2086559"/>
              <a:gd name="connsiteY3" fmla="*/ 1598104 h 1598104"/>
              <a:gd name="connsiteX4" fmla="*/ 123123 w 2086559"/>
              <a:gd name="connsiteY4" fmla="*/ 1593944 h 1598104"/>
              <a:gd name="connsiteX5" fmla="*/ 0 w 2086559"/>
              <a:gd name="connsiteY5" fmla="*/ 1489247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78395"/>
              <a:gd name="connsiteY0" fmla="*/ 1478364 h 1598104"/>
              <a:gd name="connsiteX1" fmla="*/ 1123551 w 2078395"/>
              <a:gd name="connsiteY1" fmla="*/ 0 h 1598104"/>
              <a:gd name="connsiteX2" fmla="*/ 2078395 w 2078395"/>
              <a:gd name="connsiteY2" fmla="*/ 0 h 1598104"/>
              <a:gd name="connsiteX3" fmla="*/ 873201 w 2078395"/>
              <a:gd name="connsiteY3" fmla="*/ 1598104 h 1598104"/>
              <a:gd name="connsiteX4" fmla="*/ 114959 w 2078395"/>
              <a:gd name="connsiteY4" fmla="*/ 1593944 h 1598104"/>
              <a:gd name="connsiteX5" fmla="*/ 0 w 2078395"/>
              <a:gd name="connsiteY5" fmla="*/ 1478364 h 1598104"/>
              <a:gd name="connsiteX0" fmla="*/ 0 w 2089280"/>
              <a:gd name="connsiteY0" fmla="*/ 1478366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8366 h 1598104"/>
              <a:gd name="connsiteX0" fmla="*/ 0 w 2089280"/>
              <a:gd name="connsiteY0" fmla="*/ 1470201 h 1598104"/>
              <a:gd name="connsiteX1" fmla="*/ 1134436 w 2089280"/>
              <a:gd name="connsiteY1" fmla="*/ 0 h 1598104"/>
              <a:gd name="connsiteX2" fmla="*/ 2089280 w 2089280"/>
              <a:gd name="connsiteY2" fmla="*/ 0 h 1598104"/>
              <a:gd name="connsiteX3" fmla="*/ 884086 w 2089280"/>
              <a:gd name="connsiteY3" fmla="*/ 1598104 h 1598104"/>
              <a:gd name="connsiteX4" fmla="*/ 125844 w 2089280"/>
              <a:gd name="connsiteY4" fmla="*/ 1593944 h 1598104"/>
              <a:gd name="connsiteX5" fmla="*/ 0 w 2089280"/>
              <a:gd name="connsiteY5" fmla="*/ 147020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16495"/>
              <a:gd name="connsiteY0" fmla="*/ 1413051 h 1598104"/>
              <a:gd name="connsiteX1" fmla="*/ 1161651 w 2116495"/>
              <a:gd name="connsiteY1" fmla="*/ 0 h 1598104"/>
              <a:gd name="connsiteX2" fmla="*/ 2116495 w 2116495"/>
              <a:gd name="connsiteY2" fmla="*/ 0 h 1598104"/>
              <a:gd name="connsiteX3" fmla="*/ 911301 w 2116495"/>
              <a:gd name="connsiteY3" fmla="*/ 1598104 h 1598104"/>
              <a:gd name="connsiteX4" fmla="*/ 153059 w 2116495"/>
              <a:gd name="connsiteY4" fmla="*/ 1593944 h 1598104"/>
              <a:gd name="connsiteX5" fmla="*/ 0 w 2116495"/>
              <a:gd name="connsiteY5" fmla="*/ 1413051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993 w 2128374"/>
              <a:gd name="connsiteY0" fmla="*/ 1323246 h 1598104"/>
              <a:gd name="connsiteX1" fmla="*/ 1173530 w 2128374"/>
              <a:gd name="connsiteY1" fmla="*/ 0 h 1598104"/>
              <a:gd name="connsiteX2" fmla="*/ 2128374 w 2128374"/>
              <a:gd name="connsiteY2" fmla="*/ 0 h 1598104"/>
              <a:gd name="connsiteX3" fmla="*/ 923180 w 2128374"/>
              <a:gd name="connsiteY3" fmla="*/ 1598104 h 1598104"/>
              <a:gd name="connsiteX4" fmla="*/ 164938 w 2128374"/>
              <a:gd name="connsiteY4" fmla="*/ 1593944 h 1598104"/>
              <a:gd name="connsiteX5" fmla="*/ 993 w 2128374"/>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27381"/>
              <a:gd name="connsiteY0" fmla="*/ 1323246 h 1598104"/>
              <a:gd name="connsiteX1" fmla="*/ 1172537 w 2127381"/>
              <a:gd name="connsiteY1" fmla="*/ 0 h 1598104"/>
              <a:gd name="connsiteX2" fmla="*/ 2127381 w 2127381"/>
              <a:gd name="connsiteY2" fmla="*/ 0 h 1598104"/>
              <a:gd name="connsiteX3" fmla="*/ 922187 w 2127381"/>
              <a:gd name="connsiteY3" fmla="*/ 1598104 h 1598104"/>
              <a:gd name="connsiteX4" fmla="*/ 163945 w 2127381"/>
              <a:gd name="connsiteY4" fmla="*/ 1593944 h 1598104"/>
              <a:gd name="connsiteX5" fmla="*/ 0 w 2127381"/>
              <a:gd name="connsiteY5" fmla="*/ 1323246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40988"/>
              <a:gd name="connsiteY0" fmla="*/ 1325969 h 1598104"/>
              <a:gd name="connsiteX1" fmla="*/ 1186144 w 2140988"/>
              <a:gd name="connsiteY1" fmla="*/ 0 h 1598104"/>
              <a:gd name="connsiteX2" fmla="*/ 2140988 w 2140988"/>
              <a:gd name="connsiteY2" fmla="*/ 0 h 1598104"/>
              <a:gd name="connsiteX3" fmla="*/ 935794 w 2140988"/>
              <a:gd name="connsiteY3" fmla="*/ 1598104 h 1598104"/>
              <a:gd name="connsiteX4" fmla="*/ 177552 w 2140988"/>
              <a:gd name="connsiteY4" fmla="*/ 1593944 h 1598104"/>
              <a:gd name="connsiteX5" fmla="*/ 0 w 2140988"/>
              <a:gd name="connsiteY5" fmla="*/ 1325969 h 159810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718854"/>
              <a:gd name="connsiteX1" fmla="*/ 1158930 w 2113774"/>
              <a:gd name="connsiteY1" fmla="*/ 0 h 1718854"/>
              <a:gd name="connsiteX2" fmla="*/ 2113774 w 2113774"/>
              <a:gd name="connsiteY2" fmla="*/ 0 h 1718854"/>
              <a:gd name="connsiteX3" fmla="*/ 908580 w 2113774"/>
              <a:gd name="connsiteY3" fmla="*/ 1598104 h 1718854"/>
              <a:gd name="connsiteX4" fmla="*/ 150338 w 2113774"/>
              <a:gd name="connsiteY4" fmla="*/ 1593944 h 1718854"/>
              <a:gd name="connsiteX5" fmla="*/ 0 w 2113774"/>
              <a:gd name="connsiteY5" fmla="*/ 1502861 h 171885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0 w 2113774"/>
              <a:gd name="connsiteY0" fmla="*/ 1502861 h 1598104"/>
              <a:gd name="connsiteX1" fmla="*/ 1158930 w 2113774"/>
              <a:gd name="connsiteY1" fmla="*/ 0 h 1598104"/>
              <a:gd name="connsiteX2" fmla="*/ 2113774 w 2113774"/>
              <a:gd name="connsiteY2" fmla="*/ 0 h 1598104"/>
              <a:gd name="connsiteX3" fmla="*/ 908580 w 2113774"/>
              <a:gd name="connsiteY3" fmla="*/ 1598104 h 1598104"/>
              <a:gd name="connsiteX4" fmla="*/ 150338 w 2113774"/>
              <a:gd name="connsiteY4" fmla="*/ 1593944 h 1598104"/>
              <a:gd name="connsiteX5" fmla="*/ 0 w 2113774"/>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13775"/>
              <a:gd name="connsiteY0" fmla="*/ 1502861 h 1598104"/>
              <a:gd name="connsiteX1" fmla="*/ 1158931 w 2113775"/>
              <a:gd name="connsiteY1" fmla="*/ 0 h 1598104"/>
              <a:gd name="connsiteX2" fmla="*/ 2113775 w 2113775"/>
              <a:gd name="connsiteY2" fmla="*/ 0 h 1598104"/>
              <a:gd name="connsiteX3" fmla="*/ 908581 w 2113775"/>
              <a:gd name="connsiteY3" fmla="*/ 1598104 h 1598104"/>
              <a:gd name="connsiteX4" fmla="*/ 150339 w 2113775"/>
              <a:gd name="connsiteY4" fmla="*/ 1593944 h 1598104"/>
              <a:gd name="connsiteX5" fmla="*/ 1 w 2113775"/>
              <a:gd name="connsiteY5" fmla="*/ 1502861 h 1598104"/>
              <a:gd name="connsiteX0" fmla="*/ 1 w 2129230"/>
              <a:gd name="connsiteY0" fmla="*/ 1459075 h 1598104"/>
              <a:gd name="connsiteX1" fmla="*/ 1174386 w 2129230"/>
              <a:gd name="connsiteY1" fmla="*/ 0 h 1598104"/>
              <a:gd name="connsiteX2" fmla="*/ 2129230 w 2129230"/>
              <a:gd name="connsiteY2" fmla="*/ 0 h 1598104"/>
              <a:gd name="connsiteX3" fmla="*/ 924036 w 2129230"/>
              <a:gd name="connsiteY3" fmla="*/ 1598104 h 1598104"/>
              <a:gd name="connsiteX4" fmla="*/ 165794 w 2129230"/>
              <a:gd name="connsiteY4" fmla="*/ 1593944 h 1598104"/>
              <a:gd name="connsiteX5" fmla="*/ 1 w 2129230"/>
              <a:gd name="connsiteY5" fmla="*/ 1459075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2 w 2124080"/>
              <a:gd name="connsiteY0" fmla="*/ 1448772 h 1598104"/>
              <a:gd name="connsiteX1" fmla="*/ 1169236 w 2124080"/>
              <a:gd name="connsiteY1" fmla="*/ 0 h 1598104"/>
              <a:gd name="connsiteX2" fmla="*/ 2124080 w 2124080"/>
              <a:gd name="connsiteY2" fmla="*/ 0 h 1598104"/>
              <a:gd name="connsiteX3" fmla="*/ 918886 w 2124080"/>
              <a:gd name="connsiteY3" fmla="*/ 1598104 h 1598104"/>
              <a:gd name="connsiteX4" fmla="*/ 160644 w 2124080"/>
              <a:gd name="connsiteY4" fmla="*/ 1593944 h 1598104"/>
              <a:gd name="connsiteX5" fmla="*/ 2 w 2124080"/>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0 w 2124078"/>
              <a:gd name="connsiteY0" fmla="*/ 1448772 h 1598104"/>
              <a:gd name="connsiteX1" fmla="*/ 1169234 w 2124078"/>
              <a:gd name="connsiteY1" fmla="*/ 0 h 1598104"/>
              <a:gd name="connsiteX2" fmla="*/ 2124078 w 2124078"/>
              <a:gd name="connsiteY2" fmla="*/ 0 h 1598104"/>
              <a:gd name="connsiteX3" fmla="*/ 918884 w 2124078"/>
              <a:gd name="connsiteY3" fmla="*/ 1598104 h 1598104"/>
              <a:gd name="connsiteX4" fmla="*/ 160642 w 2124078"/>
              <a:gd name="connsiteY4" fmla="*/ 1593944 h 1598104"/>
              <a:gd name="connsiteX5" fmla="*/ 0 w 2124078"/>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31 w 2124109"/>
              <a:gd name="connsiteY0" fmla="*/ 1448772 h 1598104"/>
              <a:gd name="connsiteX1" fmla="*/ 1169265 w 2124109"/>
              <a:gd name="connsiteY1" fmla="*/ 0 h 1598104"/>
              <a:gd name="connsiteX2" fmla="*/ 2124109 w 2124109"/>
              <a:gd name="connsiteY2" fmla="*/ 0 h 1598104"/>
              <a:gd name="connsiteX3" fmla="*/ 918915 w 2124109"/>
              <a:gd name="connsiteY3" fmla="*/ 1598104 h 1598104"/>
              <a:gd name="connsiteX4" fmla="*/ 160673 w 2124109"/>
              <a:gd name="connsiteY4" fmla="*/ 1593944 h 1598104"/>
              <a:gd name="connsiteX5" fmla="*/ 31 w 2124109"/>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7 w 2124255"/>
              <a:gd name="connsiteY0" fmla="*/ 1448772 h 1598104"/>
              <a:gd name="connsiteX1" fmla="*/ 1169411 w 2124255"/>
              <a:gd name="connsiteY1" fmla="*/ 0 h 1598104"/>
              <a:gd name="connsiteX2" fmla="*/ 2124255 w 2124255"/>
              <a:gd name="connsiteY2" fmla="*/ 0 h 1598104"/>
              <a:gd name="connsiteX3" fmla="*/ 919061 w 2124255"/>
              <a:gd name="connsiteY3" fmla="*/ 1598104 h 1598104"/>
              <a:gd name="connsiteX4" fmla="*/ 160819 w 2124255"/>
              <a:gd name="connsiteY4" fmla="*/ 1593944 h 1598104"/>
              <a:gd name="connsiteX5" fmla="*/ 177 w 2124255"/>
              <a:gd name="connsiteY5" fmla="*/ 1448772 h 1598104"/>
              <a:gd name="connsiteX0" fmla="*/ 176 w 2126830"/>
              <a:gd name="connsiteY0" fmla="*/ 1428168 h 1598104"/>
              <a:gd name="connsiteX1" fmla="*/ 1171986 w 2126830"/>
              <a:gd name="connsiteY1" fmla="*/ 0 h 1598104"/>
              <a:gd name="connsiteX2" fmla="*/ 2126830 w 2126830"/>
              <a:gd name="connsiteY2" fmla="*/ 0 h 1598104"/>
              <a:gd name="connsiteX3" fmla="*/ 921636 w 2126830"/>
              <a:gd name="connsiteY3" fmla="*/ 1598104 h 1598104"/>
              <a:gd name="connsiteX4" fmla="*/ 163394 w 2126830"/>
              <a:gd name="connsiteY4" fmla="*/ 1593944 h 1598104"/>
              <a:gd name="connsiteX5" fmla="*/ 176 w 2126830"/>
              <a:gd name="connsiteY5" fmla="*/ 1428168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74 w 2136696"/>
              <a:gd name="connsiteY0" fmla="*/ 1421590 h 1598104"/>
              <a:gd name="connsiteX1" fmla="*/ 1181852 w 2136696"/>
              <a:gd name="connsiteY1" fmla="*/ 0 h 1598104"/>
              <a:gd name="connsiteX2" fmla="*/ 2136696 w 2136696"/>
              <a:gd name="connsiteY2" fmla="*/ 0 h 1598104"/>
              <a:gd name="connsiteX3" fmla="*/ 931502 w 2136696"/>
              <a:gd name="connsiteY3" fmla="*/ 1598104 h 1598104"/>
              <a:gd name="connsiteX4" fmla="*/ 173260 w 2136696"/>
              <a:gd name="connsiteY4" fmla="*/ 1593944 h 1598104"/>
              <a:gd name="connsiteX5" fmla="*/ 174 w 2136696"/>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136 w 2136658"/>
              <a:gd name="connsiteY0" fmla="*/ 1421590 h 1598104"/>
              <a:gd name="connsiteX1" fmla="*/ 1181814 w 2136658"/>
              <a:gd name="connsiteY1" fmla="*/ 0 h 1598104"/>
              <a:gd name="connsiteX2" fmla="*/ 2136658 w 2136658"/>
              <a:gd name="connsiteY2" fmla="*/ 0 h 1598104"/>
              <a:gd name="connsiteX3" fmla="*/ 931464 w 2136658"/>
              <a:gd name="connsiteY3" fmla="*/ 1598104 h 1598104"/>
              <a:gd name="connsiteX4" fmla="*/ 173222 w 2136658"/>
              <a:gd name="connsiteY4" fmla="*/ 1593944 h 1598104"/>
              <a:gd name="connsiteX5" fmla="*/ 136 w 2136658"/>
              <a:gd name="connsiteY5" fmla="*/ 1421590 h 1598104"/>
              <a:gd name="connsiteX0" fmla="*/ 103 w 2136625"/>
              <a:gd name="connsiteY0" fmla="*/ 1421590 h 1598104"/>
              <a:gd name="connsiteX1" fmla="*/ 1181781 w 2136625"/>
              <a:gd name="connsiteY1" fmla="*/ 0 h 1598104"/>
              <a:gd name="connsiteX2" fmla="*/ 2136625 w 2136625"/>
              <a:gd name="connsiteY2" fmla="*/ 0 h 1598104"/>
              <a:gd name="connsiteX3" fmla="*/ 931431 w 2136625"/>
              <a:gd name="connsiteY3" fmla="*/ 1598104 h 1598104"/>
              <a:gd name="connsiteX4" fmla="*/ 173189 w 2136625"/>
              <a:gd name="connsiteY4" fmla="*/ 1593944 h 1598104"/>
              <a:gd name="connsiteX5" fmla="*/ 103 w 2136625"/>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598104"/>
              <a:gd name="connsiteX1" fmla="*/ 1181678 w 2136522"/>
              <a:gd name="connsiteY1" fmla="*/ 0 h 1598104"/>
              <a:gd name="connsiteX2" fmla="*/ 2136522 w 2136522"/>
              <a:gd name="connsiteY2" fmla="*/ 0 h 1598104"/>
              <a:gd name="connsiteX3" fmla="*/ 931328 w 2136522"/>
              <a:gd name="connsiteY3" fmla="*/ 1598104 h 1598104"/>
              <a:gd name="connsiteX4" fmla="*/ 173086 w 2136522"/>
              <a:gd name="connsiteY4" fmla="*/ 1593944 h 1598104"/>
              <a:gd name="connsiteX5" fmla="*/ 0 w 2136522"/>
              <a:gd name="connsiteY5" fmla="*/ 1421590 h 1598104"/>
              <a:gd name="connsiteX0" fmla="*/ 0 w 2136522"/>
              <a:gd name="connsiteY0" fmla="*/ 1421590 h 1605886"/>
              <a:gd name="connsiteX1" fmla="*/ 1181678 w 2136522"/>
              <a:gd name="connsiteY1" fmla="*/ 0 h 1605886"/>
              <a:gd name="connsiteX2" fmla="*/ 2136522 w 2136522"/>
              <a:gd name="connsiteY2" fmla="*/ 0 h 1605886"/>
              <a:gd name="connsiteX3" fmla="*/ 931328 w 2136522"/>
              <a:gd name="connsiteY3" fmla="*/ 1598104 h 1605886"/>
              <a:gd name="connsiteX4" fmla="*/ 173086 w 2136522"/>
              <a:gd name="connsiteY4" fmla="*/ 1593944 h 1605886"/>
              <a:gd name="connsiteX5" fmla="*/ 0 w 2136522"/>
              <a:gd name="connsiteY5" fmla="*/ 1421590 h 1605886"/>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379 w 2136901"/>
              <a:gd name="connsiteY0" fmla="*/ 1421590 h 1598104"/>
              <a:gd name="connsiteX1" fmla="*/ 1182057 w 2136901"/>
              <a:gd name="connsiteY1" fmla="*/ 0 h 1598104"/>
              <a:gd name="connsiteX2" fmla="*/ 2136901 w 2136901"/>
              <a:gd name="connsiteY2" fmla="*/ 0 h 1598104"/>
              <a:gd name="connsiteX3" fmla="*/ 931707 w 2136901"/>
              <a:gd name="connsiteY3" fmla="*/ 1598104 h 1598104"/>
              <a:gd name="connsiteX4" fmla="*/ 173465 w 2136901"/>
              <a:gd name="connsiteY4" fmla="*/ 1593944 h 1598104"/>
              <a:gd name="connsiteX5" fmla="*/ 379 w 2136901"/>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598104"/>
              <a:gd name="connsiteX1" fmla="*/ 1181853 w 2136697"/>
              <a:gd name="connsiteY1" fmla="*/ 0 h 1598104"/>
              <a:gd name="connsiteX2" fmla="*/ 2136697 w 2136697"/>
              <a:gd name="connsiteY2" fmla="*/ 0 h 1598104"/>
              <a:gd name="connsiteX3" fmla="*/ 931503 w 2136697"/>
              <a:gd name="connsiteY3" fmla="*/ 1598104 h 1598104"/>
              <a:gd name="connsiteX4" fmla="*/ 173261 w 2136697"/>
              <a:gd name="connsiteY4" fmla="*/ 1593944 h 1598104"/>
              <a:gd name="connsiteX5" fmla="*/ 175 w 2136697"/>
              <a:gd name="connsiteY5" fmla="*/ 1421590 h 1598104"/>
              <a:gd name="connsiteX0" fmla="*/ 175 w 2136697"/>
              <a:gd name="connsiteY0" fmla="*/ 1421590 h 1624516"/>
              <a:gd name="connsiteX1" fmla="*/ 1181853 w 2136697"/>
              <a:gd name="connsiteY1" fmla="*/ 0 h 1624516"/>
              <a:gd name="connsiteX2" fmla="*/ 2136697 w 2136697"/>
              <a:gd name="connsiteY2" fmla="*/ 0 h 1624516"/>
              <a:gd name="connsiteX3" fmla="*/ 931503 w 2136697"/>
              <a:gd name="connsiteY3" fmla="*/ 1598104 h 1624516"/>
              <a:gd name="connsiteX4" fmla="*/ 173261 w 2136697"/>
              <a:gd name="connsiteY4" fmla="*/ 1593944 h 1624516"/>
              <a:gd name="connsiteX5" fmla="*/ 175 w 2136697"/>
              <a:gd name="connsiteY5" fmla="*/ 1421590 h 1624516"/>
              <a:gd name="connsiteX0" fmla="*/ 175 w 2136697"/>
              <a:gd name="connsiteY0" fmla="*/ 1421590 h 1615756"/>
              <a:gd name="connsiteX1" fmla="*/ 1181853 w 2136697"/>
              <a:gd name="connsiteY1" fmla="*/ 0 h 1615756"/>
              <a:gd name="connsiteX2" fmla="*/ 2136697 w 2136697"/>
              <a:gd name="connsiteY2" fmla="*/ 0 h 1615756"/>
              <a:gd name="connsiteX3" fmla="*/ 931503 w 2136697"/>
              <a:gd name="connsiteY3" fmla="*/ 1598104 h 1615756"/>
              <a:gd name="connsiteX4" fmla="*/ 173261 w 2136697"/>
              <a:gd name="connsiteY4" fmla="*/ 1593944 h 1615756"/>
              <a:gd name="connsiteX5" fmla="*/ 175 w 2136697"/>
              <a:gd name="connsiteY5" fmla="*/ 1421590 h 1615756"/>
              <a:gd name="connsiteX0" fmla="*/ 175 w 2136697"/>
              <a:gd name="connsiteY0" fmla="*/ 1421590 h 1604305"/>
              <a:gd name="connsiteX1" fmla="*/ 1181853 w 2136697"/>
              <a:gd name="connsiteY1" fmla="*/ 0 h 1604305"/>
              <a:gd name="connsiteX2" fmla="*/ 2136697 w 2136697"/>
              <a:gd name="connsiteY2" fmla="*/ 0 h 1604305"/>
              <a:gd name="connsiteX3" fmla="*/ 934795 w 2136697"/>
              <a:gd name="connsiteY3" fmla="*/ 1581660 h 1604305"/>
              <a:gd name="connsiteX4" fmla="*/ 173261 w 2136697"/>
              <a:gd name="connsiteY4" fmla="*/ 1593944 h 1604305"/>
              <a:gd name="connsiteX5" fmla="*/ 175 w 2136697"/>
              <a:gd name="connsiteY5" fmla="*/ 1421590 h 1604305"/>
              <a:gd name="connsiteX0" fmla="*/ 175 w 2136697"/>
              <a:gd name="connsiteY0" fmla="*/ 1421590 h 1608521"/>
              <a:gd name="connsiteX1" fmla="*/ 1181853 w 2136697"/>
              <a:gd name="connsiteY1" fmla="*/ 0 h 1608521"/>
              <a:gd name="connsiteX2" fmla="*/ 2136697 w 2136697"/>
              <a:gd name="connsiteY2" fmla="*/ 0 h 1608521"/>
              <a:gd name="connsiteX3" fmla="*/ 934795 w 2136697"/>
              <a:gd name="connsiteY3" fmla="*/ 1581660 h 1608521"/>
              <a:gd name="connsiteX4" fmla="*/ 173261 w 2136697"/>
              <a:gd name="connsiteY4" fmla="*/ 1593944 h 1608521"/>
              <a:gd name="connsiteX5" fmla="*/ 175 w 2136697"/>
              <a:gd name="connsiteY5" fmla="*/ 1421590 h 1608521"/>
              <a:gd name="connsiteX0" fmla="*/ 175 w 2136697"/>
              <a:gd name="connsiteY0" fmla="*/ 1421590 h 1595941"/>
              <a:gd name="connsiteX1" fmla="*/ 1181853 w 2136697"/>
              <a:gd name="connsiteY1" fmla="*/ 0 h 1595941"/>
              <a:gd name="connsiteX2" fmla="*/ 2136697 w 2136697"/>
              <a:gd name="connsiteY2" fmla="*/ 0 h 1595941"/>
              <a:gd name="connsiteX3" fmla="*/ 951241 w 2136697"/>
              <a:gd name="connsiteY3" fmla="*/ 1555346 h 1595941"/>
              <a:gd name="connsiteX4" fmla="*/ 173261 w 2136697"/>
              <a:gd name="connsiteY4" fmla="*/ 1593944 h 1595941"/>
              <a:gd name="connsiteX5" fmla="*/ 175 w 2136697"/>
              <a:gd name="connsiteY5" fmla="*/ 1421590 h 1595941"/>
              <a:gd name="connsiteX0" fmla="*/ 175 w 2136697"/>
              <a:gd name="connsiteY0" fmla="*/ 1421590 h 1610638"/>
              <a:gd name="connsiteX1" fmla="*/ 1181853 w 2136697"/>
              <a:gd name="connsiteY1" fmla="*/ 0 h 1610638"/>
              <a:gd name="connsiteX2" fmla="*/ 2136697 w 2136697"/>
              <a:gd name="connsiteY2" fmla="*/ 0 h 1610638"/>
              <a:gd name="connsiteX3" fmla="*/ 951241 w 2136697"/>
              <a:gd name="connsiteY3" fmla="*/ 1555346 h 1610638"/>
              <a:gd name="connsiteX4" fmla="*/ 173261 w 2136697"/>
              <a:gd name="connsiteY4" fmla="*/ 1593944 h 1610638"/>
              <a:gd name="connsiteX5" fmla="*/ 175 w 2136697"/>
              <a:gd name="connsiteY5" fmla="*/ 1421590 h 1610638"/>
              <a:gd name="connsiteX0" fmla="*/ 175 w 2136697"/>
              <a:gd name="connsiteY0" fmla="*/ 1421590 h 1616000"/>
              <a:gd name="connsiteX1" fmla="*/ 1181853 w 2136697"/>
              <a:gd name="connsiteY1" fmla="*/ 0 h 1616000"/>
              <a:gd name="connsiteX2" fmla="*/ 2136697 w 2136697"/>
              <a:gd name="connsiteY2" fmla="*/ 0 h 1616000"/>
              <a:gd name="connsiteX3" fmla="*/ 951241 w 2136697"/>
              <a:gd name="connsiteY3" fmla="*/ 1555346 h 1616000"/>
              <a:gd name="connsiteX4" fmla="*/ 173261 w 2136697"/>
              <a:gd name="connsiteY4" fmla="*/ 1593944 h 1616000"/>
              <a:gd name="connsiteX5" fmla="*/ 175 w 2136697"/>
              <a:gd name="connsiteY5" fmla="*/ 1421590 h 1616000"/>
              <a:gd name="connsiteX0" fmla="*/ 175 w 2136697"/>
              <a:gd name="connsiteY0" fmla="*/ 1421590 h 1621935"/>
              <a:gd name="connsiteX1" fmla="*/ 1181853 w 2136697"/>
              <a:gd name="connsiteY1" fmla="*/ 0 h 1621935"/>
              <a:gd name="connsiteX2" fmla="*/ 2136697 w 2136697"/>
              <a:gd name="connsiteY2" fmla="*/ 0 h 1621935"/>
              <a:gd name="connsiteX3" fmla="*/ 951241 w 2136697"/>
              <a:gd name="connsiteY3" fmla="*/ 1555346 h 1621935"/>
              <a:gd name="connsiteX4" fmla="*/ 176550 w 2136697"/>
              <a:gd name="connsiteY4" fmla="*/ 1607103 h 1621935"/>
              <a:gd name="connsiteX5" fmla="*/ 175 w 2136697"/>
              <a:gd name="connsiteY5" fmla="*/ 1421590 h 1621935"/>
              <a:gd name="connsiteX0" fmla="*/ 175 w 2136697"/>
              <a:gd name="connsiteY0" fmla="*/ 1421590 h 1612307"/>
              <a:gd name="connsiteX1" fmla="*/ 1181853 w 2136697"/>
              <a:gd name="connsiteY1" fmla="*/ 0 h 1612307"/>
              <a:gd name="connsiteX2" fmla="*/ 2136697 w 2136697"/>
              <a:gd name="connsiteY2" fmla="*/ 0 h 1612307"/>
              <a:gd name="connsiteX3" fmla="*/ 964398 w 2136697"/>
              <a:gd name="connsiteY3" fmla="*/ 1532321 h 1612307"/>
              <a:gd name="connsiteX4" fmla="*/ 176550 w 2136697"/>
              <a:gd name="connsiteY4" fmla="*/ 1607103 h 1612307"/>
              <a:gd name="connsiteX5" fmla="*/ 175 w 2136697"/>
              <a:gd name="connsiteY5" fmla="*/ 1421590 h 1612307"/>
              <a:gd name="connsiteX0" fmla="*/ 175 w 2136697"/>
              <a:gd name="connsiteY0" fmla="*/ 1421590 h 1620507"/>
              <a:gd name="connsiteX1" fmla="*/ 1181853 w 2136697"/>
              <a:gd name="connsiteY1" fmla="*/ 0 h 1620507"/>
              <a:gd name="connsiteX2" fmla="*/ 2136697 w 2136697"/>
              <a:gd name="connsiteY2" fmla="*/ 0 h 1620507"/>
              <a:gd name="connsiteX3" fmla="*/ 964398 w 2136697"/>
              <a:gd name="connsiteY3" fmla="*/ 1532321 h 1620507"/>
              <a:gd name="connsiteX4" fmla="*/ 176550 w 2136697"/>
              <a:gd name="connsiteY4" fmla="*/ 1607103 h 1620507"/>
              <a:gd name="connsiteX5" fmla="*/ 175 w 2136697"/>
              <a:gd name="connsiteY5" fmla="*/ 1421590 h 1620507"/>
              <a:gd name="connsiteX0" fmla="*/ 175 w 2136697"/>
              <a:gd name="connsiteY0" fmla="*/ 1422384 h 1621301"/>
              <a:gd name="connsiteX1" fmla="*/ 1181853 w 2136697"/>
              <a:gd name="connsiteY1" fmla="*/ 794 h 1621301"/>
              <a:gd name="connsiteX2" fmla="*/ 1893612 w 2136697"/>
              <a:gd name="connsiteY2" fmla="*/ 0 h 1621301"/>
              <a:gd name="connsiteX3" fmla="*/ 2136697 w 2136697"/>
              <a:gd name="connsiteY3" fmla="*/ 794 h 1621301"/>
              <a:gd name="connsiteX4" fmla="*/ 964398 w 2136697"/>
              <a:gd name="connsiteY4" fmla="*/ 1533115 h 1621301"/>
              <a:gd name="connsiteX5" fmla="*/ 176550 w 2136697"/>
              <a:gd name="connsiteY5" fmla="*/ 1607897 h 1621301"/>
              <a:gd name="connsiteX6" fmla="*/ 175 w 2136697"/>
              <a:gd name="connsiteY6" fmla="*/ 1422384 h 1621301"/>
              <a:gd name="connsiteX0" fmla="*/ 175 w 2067623"/>
              <a:gd name="connsiteY0" fmla="*/ 1422384 h 1621301"/>
              <a:gd name="connsiteX1" fmla="*/ 1181853 w 2067623"/>
              <a:gd name="connsiteY1" fmla="*/ 794 h 1621301"/>
              <a:gd name="connsiteX2" fmla="*/ 1893612 w 2067623"/>
              <a:gd name="connsiteY2" fmla="*/ 0 h 1621301"/>
              <a:gd name="connsiteX3" fmla="*/ 2067623 w 2067623"/>
              <a:gd name="connsiteY3" fmla="*/ 115917 h 1621301"/>
              <a:gd name="connsiteX4" fmla="*/ 964398 w 2067623"/>
              <a:gd name="connsiteY4" fmla="*/ 1533115 h 1621301"/>
              <a:gd name="connsiteX5" fmla="*/ 176550 w 2067623"/>
              <a:gd name="connsiteY5" fmla="*/ 1607897 h 1621301"/>
              <a:gd name="connsiteX6" fmla="*/ 175 w 2067623"/>
              <a:gd name="connsiteY6" fmla="*/ 1422384 h 1621301"/>
              <a:gd name="connsiteX0" fmla="*/ 175 w 2073421"/>
              <a:gd name="connsiteY0" fmla="*/ 1422384 h 1621301"/>
              <a:gd name="connsiteX1" fmla="*/ 1181853 w 2073421"/>
              <a:gd name="connsiteY1" fmla="*/ 794 h 1621301"/>
              <a:gd name="connsiteX2" fmla="*/ 1893612 w 2073421"/>
              <a:gd name="connsiteY2" fmla="*/ 0 h 1621301"/>
              <a:gd name="connsiteX3" fmla="*/ 2067623 w 2073421"/>
              <a:gd name="connsiteY3" fmla="*/ 115917 h 1621301"/>
              <a:gd name="connsiteX4" fmla="*/ 964398 w 2073421"/>
              <a:gd name="connsiteY4" fmla="*/ 1533115 h 1621301"/>
              <a:gd name="connsiteX5" fmla="*/ 176550 w 2073421"/>
              <a:gd name="connsiteY5" fmla="*/ 1607897 h 1621301"/>
              <a:gd name="connsiteX6" fmla="*/ 175 w 2073421"/>
              <a:gd name="connsiteY6" fmla="*/ 1422384 h 1621301"/>
              <a:gd name="connsiteX0" fmla="*/ 175 w 2079798"/>
              <a:gd name="connsiteY0" fmla="*/ 1422384 h 1621301"/>
              <a:gd name="connsiteX1" fmla="*/ 1181853 w 2079798"/>
              <a:gd name="connsiteY1" fmla="*/ 794 h 1621301"/>
              <a:gd name="connsiteX2" fmla="*/ 1893612 w 2079798"/>
              <a:gd name="connsiteY2" fmla="*/ 0 h 1621301"/>
              <a:gd name="connsiteX3" fmla="*/ 2074201 w 2079798"/>
              <a:gd name="connsiteY3" fmla="*/ 155388 h 1621301"/>
              <a:gd name="connsiteX4" fmla="*/ 964398 w 2079798"/>
              <a:gd name="connsiteY4" fmla="*/ 1533115 h 1621301"/>
              <a:gd name="connsiteX5" fmla="*/ 176550 w 2079798"/>
              <a:gd name="connsiteY5" fmla="*/ 1607897 h 1621301"/>
              <a:gd name="connsiteX6" fmla="*/ 175 w 2079798"/>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6273"/>
              <a:gd name="connsiteY0" fmla="*/ 1422384 h 1621301"/>
              <a:gd name="connsiteX1" fmla="*/ 1181853 w 2086273"/>
              <a:gd name="connsiteY1" fmla="*/ 794 h 1621301"/>
              <a:gd name="connsiteX2" fmla="*/ 1893612 w 2086273"/>
              <a:gd name="connsiteY2" fmla="*/ 0 h 1621301"/>
              <a:gd name="connsiteX3" fmla="*/ 2074201 w 2086273"/>
              <a:gd name="connsiteY3" fmla="*/ 155388 h 1621301"/>
              <a:gd name="connsiteX4" fmla="*/ 964398 w 2086273"/>
              <a:gd name="connsiteY4" fmla="*/ 1533115 h 1621301"/>
              <a:gd name="connsiteX5" fmla="*/ 176550 w 2086273"/>
              <a:gd name="connsiteY5" fmla="*/ 1607897 h 1621301"/>
              <a:gd name="connsiteX6" fmla="*/ 175 w 2086273"/>
              <a:gd name="connsiteY6" fmla="*/ 1422384 h 1621301"/>
              <a:gd name="connsiteX0" fmla="*/ 175 w 2088520"/>
              <a:gd name="connsiteY0" fmla="*/ 1422384 h 1621301"/>
              <a:gd name="connsiteX1" fmla="*/ 1181853 w 2088520"/>
              <a:gd name="connsiteY1" fmla="*/ 794 h 1621301"/>
              <a:gd name="connsiteX2" fmla="*/ 1893612 w 2088520"/>
              <a:gd name="connsiteY2" fmla="*/ 0 h 1621301"/>
              <a:gd name="connsiteX3" fmla="*/ 2074201 w 2088520"/>
              <a:gd name="connsiteY3" fmla="*/ 155388 h 1621301"/>
              <a:gd name="connsiteX4" fmla="*/ 964398 w 2088520"/>
              <a:gd name="connsiteY4" fmla="*/ 1533115 h 1621301"/>
              <a:gd name="connsiteX5" fmla="*/ 176550 w 2088520"/>
              <a:gd name="connsiteY5" fmla="*/ 1607897 h 1621301"/>
              <a:gd name="connsiteX6" fmla="*/ 175 w 2088520"/>
              <a:gd name="connsiteY6" fmla="*/ 1422384 h 1621301"/>
              <a:gd name="connsiteX0" fmla="*/ 175 w 2075561"/>
              <a:gd name="connsiteY0" fmla="*/ 1422384 h 1621301"/>
              <a:gd name="connsiteX1" fmla="*/ 1181853 w 2075561"/>
              <a:gd name="connsiteY1" fmla="*/ 794 h 1621301"/>
              <a:gd name="connsiteX2" fmla="*/ 1893612 w 2075561"/>
              <a:gd name="connsiteY2" fmla="*/ 0 h 1621301"/>
              <a:gd name="connsiteX3" fmla="*/ 2061048 w 2075561"/>
              <a:gd name="connsiteY3" fmla="*/ 145520 h 1621301"/>
              <a:gd name="connsiteX4" fmla="*/ 964398 w 2075561"/>
              <a:gd name="connsiteY4" fmla="*/ 1533115 h 1621301"/>
              <a:gd name="connsiteX5" fmla="*/ 176550 w 2075561"/>
              <a:gd name="connsiteY5" fmla="*/ 1607897 h 1621301"/>
              <a:gd name="connsiteX6" fmla="*/ 175 w 2075561"/>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88524"/>
              <a:gd name="connsiteY0" fmla="*/ 1422384 h 1621301"/>
              <a:gd name="connsiteX1" fmla="*/ 1181853 w 2088524"/>
              <a:gd name="connsiteY1" fmla="*/ 794 h 1621301"/>
              <a:gd name="connsiteX2" fmla="*/ 1893612 w 2088524"/>
              <a:gd name="connsiteY2" fmla="*/ 0 h 1621301"/>
              <a:gd name="connsiteX3" fmla="*/ 2074205 w 2088524"/>
              <a:gd name="connsiteY3" fmla="*/ 214594 h 1621301"/>
              <a:gd name="connsiteX4" fmla="*/ 964398 w 2088524"/>
              <a:gd name="connsiteY4" fmla="*/ 1533115 h 1621301"/>
              <a:gd name="connsiteX5" fmla="*/ 176550 w 2088524"/>
              <a:gd name="connsiteY5" fmla="*/ 1607897 h 1621301"/>
              <a:gd name="connsiteX6" fmla="*/ 175 w 2088524"/>
              <a:gd name="connsiteY6" fmla="*/ 1422384 h 1621301"/>
              <a:gd name="connsiteX0" fmla="*/ 175 w 2074539"/>
              <a:gd name="connsiteY0" fmla="*/ 1422384 h 1621301"/>
              <a:gd name="connsiteX1" fmla="*/ 1181853 w 2074539"/>
              <a:gd name="connsiteY1" fmla="*/ 794 h 1621301"/>
              <a:gd name="connsiteX2" fmla="*/ 1893612 w 2074539"/>
              <a:gd name="connsiteY2" fmla="*/ 0 h 1621301"/>
              <a:gd name="connsiteX3" fmla="*/ 2074205 w 2074539"/>
              <a:gd name="connsiteY3" fmla="*/ 214594 h 1621301"/>
              <a:gd name="connsiteX4" fmla="*/ 964398 w 2074539"/>
              <a:gd name="connsiteY4" fmla="*/ 1533115 h 1621301"/>
              <a:gd name="connsiteX5" fmla="*/ 176550 w 2074539"/>
              <a:gd name="connsiteY5" fmla="*/ 1607897 h 1621301"/>
              <a:gd name="connsiteX6" fmla="*/ 175 w 2074539"/>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2384 h 1621301"/>
              <a:gd name="connsiteX1" fmla="*/ 1181853 w 2074205"/>
              <a:gd name="connsiteY1" fmla="*/ 794 h 1621301"/>
              <a:gd name="connsiteX2" fmla="*/ 1893612 w 2074205"/>
              <a:gd name="connsiteY2" fmla="*/ 0 h 1621301"/>
              <a:gd name="connsiteX3" fmla="*/ 2074205 w 2074205"/>
              <a:gd name="connsiteY3" fmla="*/ 214594 h 1621301"/>
              <a:gd name="connsiteX4" fmla="*/ 964398 w 2074205"/>
              <a:gd name="connsiteY4" fmla="*/ 1533115 h 1621301"/>
              <a:gd name="connsiteX5" fmla="*/ 176550 w 2074205"/>
              <a:gd name="connsiteY5" fmla="*/ 1607897 h 1621301"/>
              <a:gd name="connsiteX6" fmla="*/ 175 w 2074205"/>
              <a:gd name="connsiteY6" fmla="*/ 1422384 h 1621301"/>
              <a:gd name="connsiteX0" fmla="*/ 175 w 2074205"/>
              <a:gd name="connsiteY0" fmla="*/ 1423822 h 1622739"/>
              <a:gd name="connsiteX1" fmla="*/ 1181853 w 2074205"/>
              <a:gd name="connsiteY1" fmla="*/ 2232 h 1622739"/>
              <a:gd name="connsiteX2" fmla="*/ 1893612 w 2074205"/>
              <a:gd name="connsiteY2" fmla="*/ 1438 h 1622739"/>
              <a:gd name="connsiteX3" fmla="*/ 2074205 w 2074205"/>
              <a:gd name="connsiteY3" fmla="*/ 216032 h 1622739"/>
              <a:gd name="connsiteX4" fmla="*/ 964398 w 2074205"/>
              <a:gd name="connsiteY4" fmla="*/ 1534553 h 1622739"/>
              <a:gd name="connsiteX5" fmla="*/ 176550 w 2074205"/>
              <a:gd name="connsiteY5" fmla="*/ 1609335 h 1622739"/>
              <a:gd name="connsiteX6" fmla="*/ 175 w 2074205"/>
              <a:gd name="connsiteY6" fmla="*/ 1423822 h 1622739"/>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75 w 2074205"/>
              <a:gd name="connsiteY0" fmla="*/ 1424365 h 1623282"/>
              <a:gd name="connsiteX1" fmla="*/ 1181853 w 2074205"/>
              <a:gd name="connsiteY1" fmla="*/ 2775 h 1623282"/>
              <a:gd name="connsiteX2" fmla="*/ 1893612 w 2074205"/>
              <a:gd name="connsiteY2" fmla="*/ 1981 h 1623282"/>
              <a:gd name="connsiteX3" fmla="*/ 2074205 w 2074205"/>
              <a:gd name="connsiteY3" fmla="*/ 216575 h 1623282"/>
              <a:gd name="connsiteX4" fmla="*/ 964398 w 2074205"/>
              <a:gd name="connsiteY4" fmla="*/ 1535096 h 1623282"/>
              <a:gd name="connsiteX5" fmla="*/ 176550 w 2074205"/>
              <a:gd name="connsiteY5" fmla="*/ 1609878 h 1623282"/>
              <a:gd name="connsiteX6" fmla="*/ 175 w 2074205"/>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3 w 2074163"/>
              <a:gd name="connsiteY0" fmla="*/ 1424365 h 1623282"/>
              <a:gd name="connsiteX1" fmla="*/ 1181811 w 2074163"/>
              <a:gd name="connsiteY1" fmla="*/ 2775 h 1623282"/>
              <a:gd name="connsiteX2" fmla="*/ 1893570 w 2074163"/>
              <a:gd name="connsiteY2" fmla="*/ 1981 h 1623282"/>
              <a:gd name="connsiteX3" fmla="*/ 2074163 w 2074163"/>
              <a:gd name="connsiteY3" fmla="*/ 216575 h 1623282"/>
              <a:gd name="connsiteX4" fmla="*/ 964356 w 2074163"/>
              <a:gd name="connsiteY4" fmla="*/ 1535096 h 1623282"/>
              <a:gd name="connsiteX5" fmla="*/ 176508 w 2074163"/>
              <a:gd name="connsiteY5" fmla="*/ 1609878 h 1623282"/>
              <a:gd name="connsiteX6" fmla="*/ 133 w 2074163"/>
              <a:gd name="connsiteY6" fmla="*/ 1424365 h 1623282"/>
              <a:gd name="connsiteX0" fmla="*/ 135 w 2074165"/>
              <a:gd name="connsiteY0" fmla="*/ 1424365 h 1623282"/>
              <a:gd name="connsiteX1" fmla="*/ 1181813 w 2074165"/>
              <a:gd name="connsiteY1" fmla="*/ 2775 h 1623282"/>
              <a:gd name="connsiteX2" fmla="*/ 1893572 w 2074165"/>
              <a:gd name="connsiteY2" fmla="*/ 1981 h 1623282"/>
              <a:gd name="connsiteX3" fmla="*/ 2074165 w 2074165"/>
              <a:gd name="connsiteY3" fmla="*/ 216575 h 1623282"/>
              <a:gd name="connsiteX4" fmla="*/ 964358 w 2074165"/>
              <a:gd name="connsiteY4" fmla="*/ 1535096 h 1623282"/>
              <a:gd name="connsiteX5" fmla="*/ 176510 w 2074165"/>
              <a:gd name="connsiteY5" fmla="*/ 1609878 h 1623282"/>
              <a:gd name="connsiteX6" fmla="*/ 135 w 2074165"/>
              <a:gd name="connsiteY6" fmla="*/ 1424365 h 1623282"/>
              <a:gd name="connsiteX0" fmla="*/ 140 w 2074170"/>
              <a:gd name="connsiteY0" fmla="*/ 1424365 h 1623282"/>
              <a:gd name="connsiteX1" fmla="*/ 1181818 w 2074170"/>
              <a:gd name="connsiteY1" fmla="*/ 2775 h 1623282"/>
              <a:gd name="connsiteX2" fmla="*/ 1893577 w 2074170"/>
              <a:gd name="connsiteY2" fmla="*/ 1981 h 1623282"/>
              <a:gd name="connsiteX3" fmla="*/ 2074170 w 2074170"/>
              <a:gd name="connsiteY3" fmla="*/ 216575 h 1623282"/>
              <a:gd name="connsiteX4" fmla="*/ 964363 w 2074170"/>
              <a:gd name="connsiteY4" fmla="*/ 1535096 h 1623282"/>
              <a:gd name="connsiteX5" fmla="*/ 176515 w 2074170"/>
              <a:gd name="connsiteY5" fmla="*/ 1609878 h 1623282"/>
              <a:gd name="connsiteX6" fmla="*/ 140 w 2074170"/>
              <a:gd name="connsiteY6" fmla="*/ 1424365 h 1623282"/>
              <a:gd name="connsiteX0" fmla="*/ 143 w 2074173"/>
              <a:gd name="connsiteY0" fmla="*/ 1424365 h 1623282"/>
              <a:gd name="connsiteX1" fmla="*/ 1181821 w 2074173"/>
              <a:gd name="connsiteY1" fmla="*/ 2775 h 1623282"/>
              <a:gd name="connsiteX2" fmla="*/ 1893580 w 2074173"/>
              <a:gd name="connsiteY2" fmla="*/ 1981 h 1623282"/>
              <a:gd name="connsiteX3" fmla="*/ 2074173 w 2074173"/>
              <a:gd name="connsiteY3" fmla="*/ 216575 h 1623282"/>
              <a:gd name="connsiteX4" fmla="*/ 964366 w 2074173"/>
              <a:gd name="connsiteY4" fmla="*/ 1535096 h 1623282"/>
              <a:gd name="connsiteX5" fmla="*/ 176518 w 2074173"/>
              <a:gd name="connsiteY5" fmla="*/ 1609878 h 1623282"/>
              <a:gd name="connsiteX6" fmla="*/ 143 w 2074173"/>
              <a:gd name="connsiteY6" fmla="*/ 1424365 h 1623282"/>
              <a:gd name="connsiteX0" fmla="*/ 143 w 2074173"/>
              <a:gd name="connsiteY0" fmla="*/ 1424365 h 1630465"/>
              <a:gd name="connsiteX1" fmla="*/ 1181821 w 2074173"/>
              <a:gd name="connsiteY1" fmla="*/ 2775 h 1630465"/>
              <a:gd name="connsiteX2" fmla="*/ 1893580 w 2074173"/>
              <a:gd name="connsiteY2" fmla="*/ 1981 h 1630465"/>
              <a:gd name="connsiteX3" fmla="*/ 2074173 w 2074173"/>
              <a:gd name="connsiteY3" fmla="*/ 216575 h 1630465"/>
              <a:gd name="connsiteX4" fmla="*/ 964366 w 2074173"/>
              <a:gd name="connsiteY4" fmla="*/ 1535096 h 1630465"/>
              <a:gd name="connsiteX5" fmla="*/ 176518 w 2074173"/>
              <a:gd name="connsiteY5" fmla="*/ 1609878 h 1630465"/>
              <a:gd name="connsiteX6" fmla="*/ 143 w 2074173"/>
              <a:gd name="connsiteY6" fmla="*/ 1424365 h 1630465"/>
              <a:gd name="connsiteX0" fmla="*/ 143 w 2074173"/>
              <a:gd name="connsiteY0" fmla="*/ 1424365 h 1676501"/>
              <a:gd name="connsiteX1" fmla="*/ 1181821 w 2074173"/>
              <a:gd name="connsiteY1" fmla="*/ 2775 h 1676501"/>
              <a:gd name="connsiteX2" fmla="*/ 1893580 w 2074173"/>
              <a:gd name="connsiteY2" fmla="*/ 1981 h 1676501"/>
              <a:gd name="connsiteX3" fmla="*/ 2074173 w 2074173"/>
              <a:gd name="connsiteY3" fmla="*/ 216575 h 1676501"/>
              <a:gd name="connsiteX4" fmla="*/ 915028 w 2074173"/>
              <a:gd name="connsiteY4" fmla="*/ 1607459 h 1676501"/>
              <a:gd name="connsiteX5" fmla="*/ 176518 w 2074173"/>
              <a:gd name="connsiteY5" fmla="*/ 1609878 h 1676501"/>
              <a:gd name="connsiteX6" fmla="*/ 143 w 2074173"/>
              <a:gd name="connsiteY6" fmla="*/ 1424365 h 1676501"/>
              <a:gd name="connsiteX0" fmla="*/ 143 w 2074173"/>
              <a:gd name="connsiteY0" fmla="*/ 1424365 h 1612418"/>
              <a:gd name="connsiteX1" fmla="*/ 1181821 w 2074173"/>
              <a:gd name="connsiteY1" fmla="*/ 2775 h 1612418"/>
              <a:gd name="connsiteX2" fmla="*/ 1893580 w 2074173"/>
              <a:gd name="connsiteY2" fmla="*/ 1981 h 1612418"/>
              <a:gd name="connsiteX3" fmla="*/ 2074173 w 2074173"/>
              <a:gd name="connsiteY3" fmla="*/ 216575 h 1612418"/>
              <a:gd name="connsiteX4" fmla="*/ 915028 w 2074173"/>
              <a:gd name="connsiteY4" fmla="*/ 1607459 h 1612418"/>
              <a:gd name="connsiteX5" fmla="*/ 176518 w 2074173"/>
              <a:gd name="connsiteY5" fmla="*/ 1609878 h 1612418"/>
              <a:gd name="connsiteX6" fmla="*/ 143 w 2074173"/>
              <a:gd name="connsiteY6" fmla="*/ 1424365 h 1612418"/>
              <a:gd name="connsiteX0" fmla="*/ 143 w 2074173"/>
              <a:gd name="connsiteY0" fmla="*/ 1424365 h 1609996"/>
              <a:gd name="connsiteX1" fmla="*/ 1181821 w 2074173"/>
              <a:gd name="connsiteY1" fmla="*/ 2775 h 1609996"/>
              <a:gd name="connsiteX2" fmla="*/ 1893580 w 2074173"/>
              <a:gd name="connsiteY2" fmla="*/ 1981 h 1609996"/>
              <a:gd name="connsiteX3" fmla="*/ 2074173 w 2074173"/>
              <a:gd name="connsiteY3" fmla="*/ 216575 h 1609996"/>
              <a:gd name="connsiteX4" fmla="*/ 915028 w 2074173"/>
              <a:gd name="connsiteY4" fmla="*/ 1607459 h 1609996"/>
              <a:gd name="connsiteX5" fmla="*/ 176518 w 2074173"/>
              <a:gd name="connsiteY5" fmla="*/ 1609878 h 1609996"/>
              <a:gd name="connsiteX6" fmla="*/ 143 w 2074173"/>
              <a:gd name="connsiteY6" fmla="*/ 1424365 h 1609996"/>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4365 h 1609878"/>
              <a:gd name="connsiteX1" fmla="*/ 1181846 w 2074198"/>
              <a:gd name="connsiteY1" fmla="*/ 2775 h 1609878"/>
              <a:gd name="connsiteX2" fmla="*/ 1893605 w 2074198"/>
              <a:gd name="connsiteY2" fmla="*/ 1981 h 1609878"/>
              <a:gd name="connsiteX3" fmla="*/ 2074198 w 2074198"/>
              <a:gd name="connsiteY3" fmla="*/ 216575 h 1609878"/>
              <a:gd name="connsiteX4" fmla="*/ 915053 w 2074198"/>
              <a:gd name="connsiteY4" fmla="*/ 1607459 h 1609878"/>
              <a:gd name="connsiteX5" fmla="*/ 176543 w 2074198"/>
              <a:gd name="connsiteY5" fmla="*/ 1609878 h 1609878"/>
              <a:gd name="connsiteX6" fmla="*/ 168 w 2074198"/>
              <a:gd name="connsiteY6" fmla="*/ 1424365 h 1609878"/>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 name="connsiteX0" fmla="*/ 168 w 2074198"/>
              <a:gd name="connsiteY0" fmla="*/ 1425562 h 1611075"/>
              <a:gd name="connsiteX1" fmla="*/ 1181846 w 2074198"/>
              <a:gd name="connsiteY1" fmla="*/ 3972 h 1611075"/>
              <a:gd name="connsiteX2" fmla="*/ 1893605 w 2074198"/>
              <a:gd name="connsiteY2" fmla="*/ 3178 h 1611075"/>
              <a:gd name="connsiteX3" fmla="*/ 2074198 w 2074198"/>
              <a:gd name="connsiteY3" fmla="*/ 217772 h 1611075"/>
              <a:gd name="connsiteX4" fmla="*/ 915053 w 2074198"/>
              <a:gd name="connsiteY4" fmla="*/ 1608656 h 1611075"/>
              <a:gd name="connsiteX5" fmla="*/ 176543 w 2074198"/>
              <a:gd name="connsiteY5" fmla="*/ 1611075 h 1611075"/>
              <a:gd name="connsiteX6" fmla="*/ 168 w 2074198"/>
              <a:gd name="connsiteY6" fmla="*/ 1425562 h 161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4198" h="1611075">
                <a:moveTo>
                  <a:pt x="168" y="1425562"/>
                </a:moveTo>
                <a:cubicBezTo>
                  <a:pt x="-13747" y="2036916"/>
                  <a:pt x="948780" y="3379"/>
                  <a:pt x="1181846" y="3972"/>
                </a:cubicBezTo>
                <a:lnTo>
                  <a:pt x="1893605" y="3178"/>
                </a:lnTo>
                <a:cubicBezTo>
                  <a:pt x="1974634" y="8924"/>
                  <a:pt x="2072119" y="-57691"/>
                  <a:pt x="2074198" y="217772"/>
                </a:cubicBezTo>
                <a:cubicBezTo>
                  <a:pt x="2066085" y="-563017"/>
                  <a:pt x="1202760" y="1596748"/>
                  <a:pt x="915053" y="1608656"/>
                </a:cubicBezTo>
                <a:lnTo>
                  <a:pt x="176543" y="1611075"/>
                </a:lnTo>
                <a:cubicBezTo>
                  <a:pt x="87416" y="1598403"/>
                  <a:pt x="-4473" y="1617577"/>
                  <a:pt x="168" y="1425562"/>
                </a:cubicBezTo>
                <a:close/>
              </a:path>
            </a:pathLst>
          </a:custGeom>
          <a:gradFill>
            <a:gsLst>
              <a:gs pos="0">
                <a:schemeClr val="tx1"/>
              </a:gs>
              <a:gs pos="50418">
                <a:schemeClr val="accent1"/>
              </a:gs>
              <a:gs pos="100000">
                <a:schemeClr val="tx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7" name="Isosceles Triangle 26">
            <a:extLst>
              <a:ext uri="{FF2B5EF4-FFF2-40B4-BE49-F238E27FC236}">
                <a16:creationId xmlns:a16="http://schemas.microsoft.com/office/drawing/2014/main" id="{967C517E-6CEB-4242-B0FF-C403B33A71EC}"/>
              </a:ext>
            </a:extLst>
          </p:cNvPr>
          <p:cNvSpPr/>
          <p:nvPr/>
        </p:nvSpPr>
        <p:spPr>
          <a:xfrm rot="5400000">
            <a:off x="9181385" y="4136599"/>
            <a:ext cx="1372450" cy="67190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8" name="Isosceles Triangle 27">
            <a:extLst>
              <a:ext uri="{FF2B5EF4-FFF2-40B4-BE49-F238E27FC236}">
                <a16:creationId xmlns:a16="http://schemas.microsoft.com/office/drawing/2014/main" id="{6FA109A0-37D7-439A-8F92-CB54D0F44094}"/>
              </a:ext>
            </a:extLst>
          </p:cNvPr>
          <p:cNvSpPr/>
          <p:nvPr/>
        </p:nvSpPr>
        <p:spPr>
          <a:xfrm rot="16200000">
            <a:off x="1785049" y="3041396"/>
            <a:ext cx="1372450" cy="67190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37" name="그룹 2">
            <a:extLst>
              <a:ext uri="{FF2B5EF4-FFF2-40B4-BE49-F238E27FC236}">
                <a16:creationId xmlns:a16="http://schemas.microsoft.com/office/drawing/2014/main" id="{6E6B22B1-2680-4A98-B167-F16F139E679D}"/>
              </a:ext>
            </a:extLst>
          </p:cNvPr>
          <p:cNvGrpSpPr/>
          <p:nvPr/>
        </p:nvGrpSpPr>
        <p:grpSpPr>
          <a:xfrm>
            <a:off x="4318118" y="2363"/>
            <a:ext cx="3618584" cy="2488435"/>
            <a:chOff x="2794115" y="2362"/>
            <a:chExt cx="3618584" cy="2488435"/>
          </a:xfrm>
          <a:solidFill>
            <a:schemeClr val="accent4"/>
          </a:solidFill>
        </p:grpSpPr>
        <p:sp>
          <p:nvSpPr>
            <p:cNvPr id="38" name="Freeform 9">
              <a:extLst>
                <a:ext uri="{FF2B5EF4-FFF2-40B4-BE49-F238E27FC236}">
                  <a16:creationId xmlns:a16="http://schemas.microsoft.com/office/drawing/2014/main" id="{1274BEA1-0806-474A-AA9C-E9595FC9AA66}"/>
                </a:ext>
              </a:extLst>
            </p:cNvPr>
            <p:cNvSpPr>
              <a:spLocks/>
            </p:cNvSpPr>
            <p:nvPr/>
          </p:nvSpPr>
          <p:spPr bwMode="auto">
            <a:xfrm>
              <a:off x="3925124" y="2176247"/>
              <a:ext cx="286470" cy="291957"/>
            </a:xfrm>
            <a:custGeom>
              <a:avLst/>
              <a:gdLst>
                <a:gd name="T0" fmla="*/ 987 w 1776"/>
                <a:gd name="T1" fmla="*/ 23 h 1881"/>
                <a:gd name="T2" fmla="*/ 994 w 1776"/>
                <a:gd name="T3" fmla="*/ 296 h 1881"/>
                <a:gd name="T4" fmla="*/ 994 w 1776"/>
                <a:gd name="T5" fmla="*/ 612 h 1881"/>
                <a:gd name="T6" fmla="*/ 1071 w 1776"/>
                <a:gd name="T7" fmla="*/ 663 h 1881"/>
                <a:gd name="T8" fmla="*/ 1145 w 1776"/>
                <a:gd name="T9" fmla="*/ 580 h 1881"/>
                <a:gd name="T10" fmla="*/ 1252 w 1776"/>
                <a:gd name="T11" fmla="*/ 490 h 1881"/>
                <a:gd name="T12" fmla="*/ 1380 w 1776"/>
                <a:gd name="T13" fmla="*/ 556 h 1881"/>
                <a:gd name="T14" fmla="*/ 1527 w 1776"/>
                <a:gd name="T15" fmla="*/ 729 h 1881"/>
                <a:gd name="T16" fmla="*/ 1634 w 1776"/>
                <a:gd name="T17" fmla="*/ 956 h 1881"/>
                <a:gd name="T18" fmla="*/ 1722 w 1776"/>
                <a:gd name="T19" fmla="*/ 1294 h 1881"/>
                <a:gd name="T20" fmla="*/ 1771 w 1776"/>
                <a:gd name="T21" fmla="*/ 1549 h 1881"/>
                <a:gd name="T22" fmla="*/ 1767 w 1776"/>
                <a:gd name="T23" fmla="*/ 1734 h 1881"/>
                <a:gd name="T24" fmla="*/ 1694 w 1776"/>
                <a:gd name="T25" fmla="*/ 1860 h 1881"/>
                <a:gd name="T26" fmla="*/ 1591 w 1776"/>
                <a:gd name="T27" fmla="*/ 1854 h 1881"/>
                <a:gd name="T28" fmla="*/ 1462 w 1776"/>
                <a:gd name="T29" fmla="*/ 1781 h 1881"/>
                <a:gd name="T30" fmla="*/ 1362 w 1776"/>
                <a:gd name="T31" fmla="*/ 1707 h 1881"/>
                <a:gd name="T32" fmla="*/ 1212 w 1776"/>
                <a:gd name="T33" fmla="*/ 1605 h 1881"/>
                <a:gd name="T34" fmla="*/ 1031 w 1776"/>
                <a:gd name="T35" fmla="*/ 1500 h 1881"/>
                <a:gd name="T36" fmla="*/ 989 w 1776"/>
                <a:gd name="T37" fmla="*/ 1327 h 1881"/>
                <a:gd name="T38" fmla="*/ 1014 w 1776"/>
                <a:gd name="T39" fmla="*/ 1176 h 1881"/>
                <a:gd name="T40" fmla="*/ 989 w 1776"/>
                <a:gd name="T41" fmla="*/ 1036 h 1881"/>
                <a:gd name="T42" fmla="*/ 1034 w 1776"/>
                <a:gd name="T43" fmla="*/ 858 h 1881"/>
                <a:gd name="T44" fmla="*/ 1009 w 1776"/>
                <a:gd name="T45" fmla="*/ 776 h 1881"/>
                <a:gd name="T46" fmla="*/ 891 w 1776"/>
                <a:gd name="T47" fmla="*/ 720 h 1881"/>
                <a:gd name="T48" fmla="*/ 787 w 1776"/>
                <a:gd name="T49" fmla="*/ 770 h 1881"/>
                <a:gd name="T50" fmla="*/ 740 w 1776"/>
                <a:gd name="T51" fmla="*/ 874 h 1881"/>
                <a:gd name="T52" fmla="*/ 778 w 1776"/>
                <a:gd name="T53" fmla="*/ 1021 h 1881"/>
                <a:gd name="T54" fmla="*/ 754 w 1776"/>
                <a:gd name="T55" fmla="*/ 1149 h 1881"/>
                <a:gd name="T56" fmla="*/ 767 w 1776"/>
                <a:gd name="T57" fmla="*/ 1292 h 1881"/>
                <a:gd name="T58" fmla="*/ 783 w 1776"/>
                <a:gd name="T59" fmla="*/ 1432 h 1881"/>
                <a:gd name="T60" fmla="*/ 540 w 1776"/>
                <a:gd name="T61" fmla="*/ 1621 h 1881"/>
                <a:gd name="T62" fmla="*/ 371 w 1776"/>
                <a:gd name="T63" fmla="*/ 1736 h 1881"/>
                <a:gd name="T64" fmla="*/ 252 w 1776"/>
                <a:gd name="T65" fmla="*/ 1827 h 1881"/>
                <a:gd name="T66" fmla="*/ 143 w 1776"/>
                <a:gd name="T67" fmla="*/ 1881 h 1881"/>
                <a:gd name="T68" fmla="*/ 47 w 1776"/>
                <a:gd name="T69" fmla="*/ 1832 h 1881"/>
                <a:gd name="T70" fmla="*/ 3 w 1776"/>
                <a:gd name="T71" fmla="*/ 1690 h 1881"/>
                <a:gd name="T72" fmla="*/ 5 w 1776"/>
                <a:gd name="T73" fmla="*/ 1512 h 1881"/>
                <a:gd name="T74" fmla="*/ 47 w 1776"/>
                <a:gd name="T75" fmla="*/ 1285 h 1881"/>
                <a:gd name="T76" fmla="*/ 162 w 1776"/>
                <a:gd name="T77" fmla="*/ 912 h 1881"/>
                <a:gd name="T78" fmla="*/ 311 w 1776"/>
                <a:gd name="T79" fmla="*/ 656 h 1881"/>
                <a:gd name="T80" fmla="*/ 378 w 1776"/>
                <a:gd name="T81" fmla="*/ 563 h 1881"/>
                <a:gd name="T82" fmla="*/ 471 w 1776"/>
                <a:gd name="T83" fmla="*/ 492 h 1881"/>
                <a:gd name="T84" fmla="*/ 582 w 1776"/>
                <a:gd name="T85" fmla="*/ 538 h 1881"/>
                <a:gd name="T86" fmla="*/ 638 w 1776"/>
                <a:gd name="T87" fmla="*/ 660 h 1881"/>
                <a:gd name="T88" fmla="*/ 674 w 1776"/>
                <a:gd name="T89" fmla="*/ 716 h 1881"/>
                <a:gd name="T90" fmla="*/ 694 w 1776"/>
                <a:gd name="T91" fmla="*/ 690 h 1881"/>
                <a:gd name="T92" fmla="*/ 774 w 1776"/>
                <a:gd name="T93" fmla="*/ 632 h 1881"/>
                <a:gd name="T94" fmla="*/ 816 w 1776"/>
                <a:gd name="T95" fmla="*/ 461 h 1881"/>
                <a:gd name="T96" fmla="*/ 811 w 1776"/>
                <a:gd name="T97" fmla="*/ 185 h 1881"/>
                <a:gd name="T98" fmla="*/ 829 w 1776"/>
                <a:gd name="T99" fmla="*/ 16 h 1881"/>
                <a:gd name="T100" fmla="*/ 914 w 1776"/>
                <a:gd name="T101" fmla="*/ 0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76" h="1881">
                  <a:moveTo>
                    <a:pt x="914" y="0"/>
                  </a:moveTo>
                  <a:lnTo>
                    <a:pt x="940" y="3"/>
                  </a:lnTo>
                  <a:lnTo>
                    <a:pt x="965" y="10"/>
                  </a:lnTo>
                  <a:lnTo>
                    <a:pt x="987" y="23"/>
                  </a:lnTo>
                  <a:lnTo>
                    <a:pt x="991" y="81"/>
                  </a:lnTo>
                  <a:lnTo>
                    <a:pt x="994" y="147"/>
                  </a:lnTo>
                  <a:lnTo>
                    <a:pt x="994" y="220"/>
                  </a:lnTo>
                  <a:lnTo>
                    <a:pt x="994" y="296"/>
                  </a:lnTo>
                  <a:lnTo>
                    <a:pt x="994" y="376"/>
                  </a:lnTo>
                  <a:lnTo>
                    <a:pt x="994" y="458"/>
                  </a:lnTo>
                  <a:lnTo>
                    <a:pt x="994" y="536"/>
                  </a:lnTo>
                  <a:lnTo>
                    <a:pt x="994" y="612"/>
                  </a:lnTo>
                  <a:lnTo>
                    <a:pt x="1020" y="629"/>
                  </a:lnTo>
                  <a:lnTo>
                    <a:pt x="1040" y="641"/>
                  </a:lnTo>
                  <a:lnTo>
                    <a:pt x="1056" y="652"/>
                  </a:lnTo>
                  <a:lnTo>
                    <a:pt x="1071" y="663"/>
                  </a:lnTo>
                  <a:lnTo>
                    <a:pt x="1085" y="674"/>
                  </a:lnTo>
                  <a:lnTo>
                    <a:pt x="1100" y="689"/>
                  </a:lnTo>
                  <a:lnTo>
                    <a:pt x="1122" y="629"/>
                  </a:lnTo>
                  <a:lnTo>
                    <a:pt x="1145" y="580"/>
                  </a:lnTo>
                  <a:lnTo>
                    <a:pt x="1171" y="543"/>
                  </a:lnTo>
                  <a:lnTo>
                    <a:pt x="1196" y="516"/>
                  </a:lnTo>
                  <a:lnTo>
                    <a:pt x="1223" y="498"/>
                  </a:lnTo>
                  <a:lnTo>
                    <a:pt x="1252" y="490"/>
                  </a:lnTo>
                  <a:lnTo>
                    <a:pt x="1282" y="494"/>
                  </a:lnTo>
                  <a:lnTo>
                    <a:pt x="1314" y="505"/>
                  </a:lnTo>
                  <a:lnTo>
                    <a:pt x="1345" y="525"/>
                  </a:lnTo>
                  <a:lnTo>
                    <a:pt x="1380" y="556"/>
                  </a:lnTo>
                  <a:lnTo>
                    <a:pt x="1414" y="594"/>
                  </a:lnTo>
                  <a:lnTo>
                    <a:pt x="1451" y="640"/>
                  </a:lnTo>
                  <a:lnTo>
                    <a:pt x="1491" y="683"/>
                  </a:lnTo>
                  <a:lnTo>
                    <a:pt x="1527" y="729"/>
                  </a:lnTo>
                  <a:lnTo>
                    <a:pt x="1558" y="778"/>
                  </a:lnTo>
                  <a:lnTo>
                    <a:pt x="1585" y="832"/>
                  </a:lnTo>
                  <a:lnTo>
                    <a:pt x="1611" y="890"/>
                  </a:lnTo>
                  <a:lnTo>
                    <a:pt x="1634" y="956"/>
                  </a:lnTo>
                  <a:lnTo>
                    <a:pt x="1656" y="1027"/>
                  </a:lnTo>
                  <a:lnTo>
                    <a:pt x="1678" y="1107"/>
                  </a:lnTo>
                  <a:lnTo>
                    <a:pt x="1700" y="1196"/>
                  </a:lnTo>
                  <a:lnTo>
                    <a:pt x="1722" y="1294"/>
                  </a:lnTo>
                  <a:lnTo>
                    <a:pt x="1747" y="1403"/>
                  </a:lnTo>
                  <a:lnTo>
                    <a:pt x="1756" y="1450"/>
                  </a:lnTo>
                  <a:lnTo>
                    <a:pt x="1765" y="1500"/>
                  </a:lnTo>
                  <a:lnTo>
                    <a:pt x="1771" y="1549"/>
                  </a:lnTo>
                  <a:lnTo>
                    <a:pt x="1774" y="1598"/>
                  </a:lnTo>
                  <a:lnTo>
                    <a:pt x="1776" y="1645"/>
                  </a:lnTo>
                  <a:lnTo>
                    <a:pt x="1774" y="1690"/>
                  </a:lnTo>
                  <a:lnTo>
                    <a:pt x="1767" y="1734"/>
                  </a:lnTo>
                  <a:lnTo>
                    <a:pt x="1756" y="1774"/>
                  </a:lnTo>
                  <a:lnTo>
                    <a:pt x="1742" y="1809"/>
                  </a:lnTo>
                  <a:lnTo>
                    <a:pt x="1722" y="1838"/>
                  </a:lnTo>
                  <a:lnTo>
                    <a:pt x="1694" y="1860"/>
                  </a:lnTo>
                  <a:lnTo>
                    <a:pt x="1674" y="1869"/>
                  </a:lnTo>
                  <a:lnTo>
                    <a:pt x="1649" y="1869"/>
                  </a:lnTo>
                  <a:lnTo>
                    <a:pt x="1622" y="1863"/>
                  </a:lnTo>
                  <a:lnTo>
                    <a:pt x="1591" y="1854"/>
                  </a:lnTo>
                  <a:lnTo>
                    <a:pt x="1558" y="1840"/>
                  </a:lnTo>
                  <a:lnTo>
                    <a:pt x="1527" y="1821"/>
                  </a:lnTo>
                  <a:lnTo>
                    <a:pt x="1494" y="1801"/>
                  </a:lnTo>
                  <a:lnTo>
                    <a:pt x="1462" y="1781"/>
                  </a:lnTo>
                  <a:lnTo>
                    <a:pt x="1432" y="1760"/>
                  </a:lnTo>
                  <a:lnTo>
                    <a:pt x="1405" y="1740"/>
                  </a:lnTo>
                  <a:lnTo>
                    <a:pt x="1382" y="1723"/>
                  </a:lnTo>
                  <a:lnTo>
                    <a:pt x="1362" y="1707"/>
                  </a:lnTo>
                  <a:lnTo>
                    <a:pt x="1347" y="1696"/>
                  </a:lnTo>
                  <a:lnTo>
                    <a:pt x="1305" y="1663"/>
                  </a:lnTo>
                  <a:lnTo>
                    <a:pt x="1260" y="1632"/>
                  </a:lnTo>
                  <a:lnTo>
                    <a:pt x="1212" y="1605"/>
                  </a:lnTo>
                  <a:lnTo>
                    <a:pt x="1163" y="1580"/>
                  </a:lnTo>
                  <a:lnTo>
                    <a:pt x="1114" y="1554"/>
                  </a:lnTo>
                  <a:lnTo>
                    <a:pt x="1071" y="1527"/>
                  </a:lnTo>
                  <a:lnTo>
                    <a:pt x="1031" y="1500"/>
                  </a:lnTo>
                  <a:lnTo>
                    <a:pt x="1000" y="1469"/>
                  </a:lnTo>
                  <a:lnTo>
                    <a:pt x="987" y="1420"/>
                  </a:lnTo>
                  <a:lnTo>
                    <a:pt x="985" y="1372"/>
                  </a:lnTo>
                  <a:lnTo>
                    <a:pt x="989" y="1327"/>
                  </a:lnTo>
                  <a:lnTo>
                    <a:pt x="996" y="1285"/>
                  </a:lnTo>
                  <a:lnTo>
                    <a:pt x="1003" y="1247"/>
                  </a:lnTo>
                  <a:lnTo>
                    <a:pt x="1011" y="1212"/>
                  </a:lnTo>
                  <a:lnTo>
                    <a:pt x="1014" y="1176"/>
                  </a:lnTo>
                  <a:lnTo>
                    <a:pt x="1009" y="1143"/>
                  </a:lnTo>
                  <a:lnTo>
                    <a:pt x="1002" y="1114"/>
                  </a:lnTo>
                  <a:lnTo>
                    <a:pt x="994" y="1089"/>
                  </a:lnTo>
                  <a:lnTo>
                    <a:pt x="989" y="1036"/>
                  </a:lnTo>
                  <a:lnTo>
                    <a:pt x="992" y="985"/>
                  </a:lnTo>
                  <a:lnTo>
                    <a:pt x="1003" y="938"/>
                  </a:lnTo>
                  <a:lnTo>
                    <a:pt x="1018" y="896"/>
                  </a:lnTo>
                  <a:lnTo>
                    <a:pt x="1034" y="858"/>
                  </a:lnTo>
                  <a:lnTo>
                    <a:pt x="1051" y="825"/>
                  </a:lnTo>
                  <a:lnTo>
                    <a:pt x="1040" y="810"/>
                  </a:lnTo>
                  <a:lnTo>
                    <a:pt x="1025" y="794"/>
                  </a:lnTo>
                  <a:lnTo>
                    <a:pt x="1009" y="776"/>
                  </a:lnTo>
                  <a:lnTo>
                    <a:pt x="989" y="758"/>
                  </a:lnTo>
                  <a:lnTo>
                    <a:pt x="963" y="743"/>
                  </a:lnTo>
                  <a:lnTo>
                    <a:pt x="931" y="729"/>
                  </a:lnTo>
                  <a:lnTo>
                    <a:pt x="891" y="720"/>
                  </a:lnTo>
                  <a:lnTo>
                    <a:pt x="856" y="732"/>
                  </a:lnTo>
                  <a:lnTo>
                    <a:pt x="829" y="743"/>
                  </a:lnTo>
                  <a:lnTo>
                    <a:pt x="805" y="756"/>
                  </a:lnTo>
                  <a:lnTo>
                    <a:pt x="787" y="770"/>
                  </a:lnTo>
                  <a:lnTo>
                    <a:pt x="769" y="789"/>
                  </a:lnTo>
                  <a:lnTo>
                    <a:pt x="751" y="810"/>
                  </a:lnTo>
                  <a:lnTo>
                    <a:pt x="727" y="840"/>
                  </a:lnTo>
                  <a:lnTo>
                    <a:pt x="740" y="874"/>
                  </a:lnTo>
                  <a:lnTo>
                    <a:pt x="752" y="909"/>
                  </a:lnTo>
                  <a:lnTo>
                    <a:pt x="765" y="945"/>
                  </a:lnTo>
                  <a:lnTo>
                    <a:pt x="774" y="983"/>
                  </a:lnTo>
                  <a:lnTo>
                    <a:pt x="778" y="1021"/>
                  </a:lnTo>
                  <a:lnTo>
                    <a:pt x="776" y="1056"/>
                  </a:lnTo>
                  <a:lnTo>
                    <a:pt x="769" y="1089"/>
                  </a:lnTo>
                  <a:lnTo>
                    <a:pt x="762" y="1120"/>
                  </a:lnTo>
                  <a:lnTo>
                    <a:pt x="754" y="1149"/>
                  </a:lnTo>
                  <a:lnTo>
                    <a:pt x="752" y="1183"/>
                  </a:lnTo>
                  <a:lnTo>
                    <a:pt x="754" y="1220"/>
                  </a:lnTo>
                  <a:lnTo>
                    <a:pt x="760" y="1256"/>
                  </a:lnTo>
                  <a:lnTo>
                    <a:pt x="767" y="1292"/>
                  </a:lnTo>
                  <a:lnTo>
                    <a:pt x="774" y="1330"/>
                  </a:lnTo>
                  <a:lnTo>
                    <a:pt x="782" y="1365"/>
                  </a:lnTo>
                  <a:lnTo>
                    <a:pt x="785" y="1400"/>
                  </a:lnTo>
                  <a:lnTo>
                    <a:pt x="783" y="1432"/>
                  </a:lnTo>
                  <a:lnTo>
                    <a:pt x="774" y="1461"/>
                  </a:lnTo>
                  <a:lnTo>
                    <a:pt x="760" y="1489"/>
                  </a:lnTo>
                  <a:lnTo>
                    <a:pt x="651" y="1556"/>
                  </a:lnTo>
                  <a:lnTo>
                    <a:pt x="540" y="1621"/>
                  </a:lnTo>
                  <a:lnTo>
                    <a:pt x="431" y="1689"/>
                  </a:lnTo>
                  <a:lnTo>
                    <a:pt x="416" y="1700"/>
                  </a:lnTo>
                  <a:lnTo>
                    <a:pt x="396" y="1716"/>
                  </a:lnTo>
                  <a:lnTo>
                    <a:pt x="371" y="1736"/>
                  </a:lnTo>
                  <a:lnTo>
                    <a:pt x="343" y="1758"/>
                  </a:lnTo>
                  <a:lnTo>
                    <a:pt x="314" y="1781"/>
                  </a:lnTo>
                  <a:lnTo>
                    <a:pt x="283" y="1805"/>
                  </a:lnTo>
                  <a:lnTo>
                    <a:pt x="252" y="1827"/>
                  </a:lnTo>
                  <a:lnTo>
                    <a:pt x="222" y="1847"/>
                  </a:lnTo>
                  <a:lnTo>
                    <a:pt x="192" y="1863"/>
                  </a:lnTo>
                  <a:lnTo>
                    <a:pt x="167" y="1874"/>
                  </a:lnTo>
                  <a:lnTo>
                    <a:pt x="143" y="1881"/>
                  </a:lnTo>
                  <a:lnTo>
                    <a:pt x="123" y="1880"/>
                  </a:lnTo>
                  <a:lnTo>
                    <a:pt x="92" y="1872"/>
                  </a:lnTo>
                  <a:lnTo>
                    <a:pt x="69" y="1856"/>
                  </a:lnTo>
                  <a:lnTo>
                    <a:pt x="47" y="1832"/>
                  </a:lnTo>
                  <a:lnTo>
                    <a:pt x="31" y="1803"/>
                  </a:lnTo>
                  <a:lnTo>
                    <a:pt x="18" y="1769"/>
                  </a:lnTo>
                  <a:lnTo>
                    <a:pt x="9" y="1730"/>
                  </a:lnTo>
                  <a:lnTo>
                    <a:pt x="3" y="1690"/>
                  </a:lnTo>
                  <a:lnTo>
                    <a:pt x="0" y="1647"/>
                  </a:lnTo>
                  <a:lnTo>
                    <a:pt x="0" y="1601"/>
                  </a:lnTo>
                  <a:lnTo>
                    <a:pt x="2" y="1558"/>
                  </a:lnTo>
                  <a:lnTo>
                    <a:pt x="5" y="1512"/>
                  </a:lnTo>
                  <a:lnTo>
                    <a:pt x="9" y="1470"/>
                  </a:lnTo>
                  <a:lnTo>
                    <a:pt x="16" y="1429"/>
                  </a:lnTo>
                  <a:lnTo>
                    <a:pt x="23" y="1392"/>
                  </a:lnTo>
                  <a:lnTo>
                    <a:pt x="47" y="1285"/>
                  </a:lnTo>
                  <a:lnTo>
                    <a:pt x="72" y="1183"/>
                  </a:lnTo>
                  <a:lnTo>
                    <a:pt x="100" y="1087"/>
                  </a:lnTo>
                  <a:lnTo>
                    <a:pt x="129" y="996"/>
                  </a:lnTo>
                  <a:lnTo>
                    <a:pt x="162" y="912"/>
                  </a:lnTo>
                  <a:lnTo>
                    <a:pt x="194" y="834"/>
                  </a:lnTo>
                  <a:lnTo>
                    <a:pt x="231" y="767"/>
                  </a:lnTo>
                  <a:lnTo>
                    <a:pt x="269" y="707"/>
                  </a:lnTo>
                  <a:lnTo>
                    <a:pt x="311" y="656"/>
                  </a:lnTo>
                  <a:lnTo>
                    <a:pt x="327" y="634"/>
                  </a:lnTo>
                  <a:lnTo>
                    <a:pt x="343" y="610"/>
                  </a:lnTo>
                  <a:lnTo>
                    <a:pt x="360" y="587"/>
                  </a:lnTo>
                  <a:lnTo>
                    <a:pt x="378" y="563"/>
                  </a:lnTo>
                  <a:lnTo>
                    <a:pt x="398" y="541"/>
                  </a:lnTo>
                  <a:lnTo>
                    <a:pt x="420" y="521"/>
                  </a:lnTo>
                  <a:lnTo>
                    <a:pt x="443" y="505"/>
                  </a:lnTo>
                  <a:lnTo>
                    <a:pt x="471" y="492"/>
                  </a:lnTo>
                  <a:lnTo>
                    <a:pt x="502" y="487"/>
                  </a:lnTo>
                  <a:lnTo>
                    <a:pt x="534" y="489"/>
                  </a:lnTo>
                  <a:lnTo>
                    <a:pt x="562" y="510"/>
                  </a:lnTo>
                  <a:lnTo>
                    <a:pt x="582" y="538"/>
                  </a:lnTo>
                  <a:lnTo>
                    <a:pt x="596" y="567"/>
                  </a:lnTo>
                  <a:lnTo>
                    <a:pt x="611" y="598"/>
                  </a:lnTo>
                  <a:lnTo>
                    <a:pt x="623" y="629"/>
                  </a:lnTo>
                  <a:lnTo>
                    <a:pt x="638" y="660"/>
                  </a:lnTo>
                  <a:lnTo>
                    <a:pt x="654" y="689"/>
                  </a:lnTo>
                  <a:lnTo>
                    <a:pt x="672" y="712"/>
                  </a:lnTo>
                  <a:lnTo>
                    <a:pt x="671" y="716"/>
                  </a:lnTo>
                  <a:lnTo>
                    <a:pt x="674" y="716"/>
                  </a:lnTo>
                  <a:lnTo>
                    <a:pt x="672" y="712"/>
                  </a:lnTo>
                  <a:lnTo>
                    <a:pt x="672" y="710"/>
                  </a:lnTo>
                  <a:lnTo>
                    <a:pt x="682" y="701"/>
                  </a:lnTo>
                  <a:lnTo>
                    <a:pt x="694" y="690"/>
                  </a:lnTo>
                  <a:lnTo>
                    <a:pt x="711" y="676"/>
                  </a:lnTo>
                  <a:lnTo>
                    <a:pt x="731" y="661"/>
                  </a:lnTo>
                  <a:lnTo>
                    <a:pt x="752" y="645"/>
                  </a:lnTo>
                  <a:lnTo>
                    <a:pt x="774" y="632"/>
                  </a:lnTo>
                  <a:lnTo>
                    <a:pt x="796" y="620"/>
                  </a:lnTo>
                  <a:lnTo>
                    <a:pt x="814" y="612"/>
                  </a:lnTo>
                  <a:lnTo>
                    <a:pt x="816" y="534"/>
                  </a:lnTo>
                  <a:lnTo>
                    <a:pt x="816" y="461"/>
                  </a:lnTo>
                  <a:lnTo>
                    <a:pt x="814" y="394"/>
                  </a:lnTo>
                  <a:lnTo>
                    <a:pt x="812" y="327"/>
                  </a:lnTo>
                  <a:lnTo>
                    <a:pt x="812" y="258"/>
                  </a:lnTo>
                  <a:lnTo>
                    <a:pt x="811" y="185"/>
                  </a:lnTo>
                  <a:lnTo>
                    <a:pt x="812" y="107"/>
                  </a:lnTo>
                  <a:lnTo>
                    <a:pt x="814" y="20"/>
                  </a:lnTo>
                  <a:lnTo>
                    <a:pt x="818" y="20"/>
                  </a:lnTo>
                  <a:lnTo>
                    <a:pt x="829" y="16"/>
                  </a:lnTo>
                  <a:lnTo>
                    <a:pt x="845" y="10"/>
                  </a:lnTo>
                  <a:lnTo>
                    <a:pt x="865" y="5"/>
                  </a:lnTo>
                  <a:lnTo>
                    <a:pt x="889" y="1"/>
                  </a:lnTo>
                  <a:lnTo>
                    <a:pt x="914"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39" name="Freeform 9">
              <a:extLst>
                <a:ext uri="{FF2B5EF4-FFF2-40B4-BE49-F238E27FC236}">
                  <a16:creationId xmlns:a16="http://schemas.microsoft.com/office/drawing/2014/main" id="{CA6EC5D0-52CB-4336-9A61-872A65BA05CA}"/>
                </a:ext>
              </a:extLst>
            </p:cNvPr>
            <p:cNvSpPr>
              <a:spLocks noEditPoints="1"/>
            </p:cNvSpPr>
            <p:nvPr/>
          </p:nvSpPr>
          <p:spPr bwMode="auto">
            <a:xfrm>
              <a:off x="3771793" y="1896737"/>
              <a:ext cx="346432" cy="256088"/>
            </a:xfrm>
            <a:custGeom>
              <a:avLst/>
              <a:gdLst>
                <a:gd name="T0" fmla="*/ 1251 w 3501"/>
                <a:gd name="T1" fmla="*/ 1386 h 2588"/>
                <a:gd name="T2" fmla="*/ 1383 w 3501"/>
                <a:gd name="T3" fmla="*/ 1398 h 2588"/>
                <a:gd name="T4" fmla="*/ 1496 w 3501"/>
                <a:gd name="T5" fmla="*/ 1304 h 2588"/>
                <a:gd name="T6" fmla="*/ 1696 w 3501"/>
                <a:gd name="T7" fmla="*/ 104 h 2588"/>
                <a:gd name="T8" fmla="*/ 1696 w 3501"/>
                <a:gd name="T9" fmla="*/ 340 h 2588"/>
                <a:gd name="T10" fmla="*/ 1892 w 3501"/>
                <a:gd name="T11" fmla="*/ 1404 h 2588"/>
                <a:gd name="T12" fmla="*/ 2240 w 3501"/>
                <a:gd name="T13" fmla="*/ 1448 h 2588"/>
                <a:gd name="T14" fmla="*/ 2185 w 3501"/>
                <a:gd name="T15" fmla="*/ 1282 h 2588"/>
                <a:gd name="T16" fmla="*/ 2003 w 3501"/>
                <a:gd name="T17" fmla="*/ 1302 h 2588"/>
                <a:gd name="T18" fmla="*/ 1841 w 3501"/>
                <a:gd name="T19" fmla="*/ 1258 h 2588"/>
                <a:gd name="T20" fmla="*/ 1807 w 3501"/>
                <a:gd name="T21" fmla="*/ 284 h 2588"/>
                <a:gd name="T22" fmla="*/ 1809 w 3501"/>
                <a:gd name="T23" fmla="*/ 77 h 2588"/>
                <a:gd name="T24" fmla="*/ 1925 w 3501"/>
                <a:gd name="T25" fmla="*/ 6 h 2588"/>
                <a:gd name="T26" fmla="*/ 2012 w 3501"/>
                <a:gd name="T27" fmla="*/ 140 h 2588"/>
                <a:gd name="T28" fmla="*/ 2009 w 3501"/>
                <a:gd name="T29" fmla="*/ 1124 h 2588"/>
                <a:gd name="T30" fmla="*/ 2303 w 3501"/>
                <a:gd name="T31" fmla="*/ 1157 h 2588"/>
                <a:gd name="T32" fmla="*/ 2261 w 3501"/>
                <a:gd name="T33" fmla="*/ 1071 h 2588"/>
                <a:gd name="T34" fmla="*/ 2096 w 3501"/>
                <a:gd name="T35" fmla="*/ 911 h 2588"/>
                <a:gd name="T36" fmla="*/ 2061 w 3501"/>
                <a:gd name="T37" fmla="*/ 557 h 2588"/>
                <a:gd name="T38" fmla="*/ 2309 w 3501"/>
                <a:gd name="T39" fmla="*/ 284 h 2588"/>
                <a:gd name="T40" fmla="*/ 2731 w 3501"/>
                <a:gd name="T41" fmla="*/ 273 h 2588"/>
                <a:gd name="T42" fmla="*/ 3158 w 3501"/>
                <a:gd name="T43" fmla="*/ 571 h 2588"/>
                <a:gd name="T44" fmla="*/ 3412 w 3501"/>
                <a:gd name="T45" fmla="*/ 1057 h 2588"/>
                <a:gd name="T46" fmla="*/ 3494 w 3501"/>
                <a:gd name="T47" fmla="*/ 1635 h 2588"/>
                <a:gd name="T48" fmla="*/ 3278 w 3501"/>
                <a:gd name="T49" fmla="*/ 2138 h 2588"/>
                <a:gd name="T50" fmla="*/ 2883 w 3501"/>
                <a:gd name="T51" fmla="*/ 2404 h 2588"/>
                <a:gd name="T52" fmla="*/ 2527 w 3501"/>
                <a:gd name="T53" fmla="*/ 2368 h 2588"/>
                <a:gd name="T54" fmla="*/ 2311 w 3501"/>
                <a:gd name="T55" fmla="*/ 2128 h 2588"/>
                <a:gd name="T56" fmla="*/ 2349 w 3501"/>
                <a:gd name="T57" fmla="*/ 1829 h 2588"/>
                <a:gd name="T58" fmla="*/ 2320 w 3501"/>
                <a:gd name="T59" fmla="*/ 1637 h 2588"/>
                <a:gd name="T60" fmla="*/ 2003 w 3501"/>
                <a:gd name="T61" fmla="*/ 1548 h 2588"/>
                <a:gd name="T62" fmla="*/ 1894 w 3501"/>
                <a:gd name="T63" fmla="*/ 2588 h 2588"/>
                <a:gd name="T64" fmla="*/ 1803 w 3501"/>
                <a:gd name="T65" fmla="*/ 2415 h 2588"/>
                <a:gd name="T66" fmla="*/ 1789 w 3501"/>
                <a:gd name="T67" fmla="*/ 1497 h 2588"/>
                <a:gd name="T68" fmla="*/ 1694 w 3501"/>
                <a:gd name="T69" fmla="*/ 1906 h 2588"/>
                <a:gd name="T70" fmla="*/ 1607 w 3501"/>
                <a:gd name="T71" fmla="*/ 2586 h 2588"/>
                <a:gd name="T72" fmla="*/ 1512 w 3501"/>
                <a:gd name="T73" fmla="*/ 2248 h 2588"/>
                <a:gd name="T74" fmla="*/ 1503 w 3501"/>
                <a:gd name="T75" fmla="*/ 1797 h 2588"/>
                <a:gd name="T76" fmla="*/ 1458 w 3501"/>
                <a:gd name="T77" fmla="*/ 1495 h 2588"/>
                <a:gd name="T78" fmla="*/ 1252 w 3501"/>
                <a:gd name="T79" fmla="*/ 1551 h 2588"/>
                <a:gd name="T80" fmla="*/ 1123 w 3501"/>
                <a:gd name="T81" fmla="*/ 1664 h 2588"/>
                <a:gd name="T82" fmla="*/ 1123 w 3501"/>
                <a:gd name="T83" fmla="*/ 1786 h 2588"/>
                <a:gd name="T84" fmla="*/ 1198 w 3501"/>
                <a:gd name="T85" fmla="*/ 2093 h 2588"/>
                <a:gd name="T86" fmla="*/ 1001 w 3501"/>
                <a:gd name="T87" fmla="*/ 2357 h 2588"/>
                <a:gd name="T88" fmla="*/ 594 w 3501"/>
                <a:gd name="T89" fmla="*/ 2393 h 2588"/>
                <a:gd name="T90" fmla="*/ 183 w 3501"/>
                <a:gd name="T91" fmla="*/ 2086 h 2588"/>
                <a:gd name="T92" fmla="*/ 0 w 3501"/>
                <a:gd name="T93" fmla="*/ 1544 h 2588"/>
                <a:gd name="T94" fmla="*/ 143 w 3501"/>
                <a:gd name="T95" fmla="*/ 909 h 2588"/>
                <a:gd name="T96" fmla="*/ 496 w 3501"/>
                <a:gd name="T97" fmla="*/ 426 h 2588"/>
                <a:gd name="T98" fmla="*/ 823 w 3501"/>
                <a:gd name="T99" fmla="*/ 249 h 2588"/>
                <a:gd name="T100" fmla="*/ 1176 w 3501"/>
                <a:gd name="T101" fmla="*/ 289 h 2588"/>
                <a:gd name="T102" fmla="*/ 1414 w 3501"/>
                <a:gd name="T103" fmla="*/ 493 h 2588"/>
                <a:gd name="T104" fmla="*/ 1441 w 3501"/>
                <a:gd name="T105" fmla="*/ 822 h 2588"/>
                <a:gd name="T106" fmla="*/ 1252 w 3501"/>
                <a:gd name="T107" fmla="*/ 1071 h 2588"/>
                <a:gd name="T108" fmla="*/ 1191 w 3501"/>
                <a:gd name="T109" fmla="*/ 1184 h 2588"/>
                <a:gd name="T110" fmla="*/ 1327 w 3501"/>
                <a:gd name="T111" fmla="*/ 1226 h 2588"/>
                <a:gd name="T112" fmla="*/ 1501 w 3501"/>
                <a:gd name="T113" fmla="*/ 826 h 2588"/>
                <a:gd name="T114" fmla="*/ 1498 w 3501"/>
                <a:gd name="T115" fmla="*/ 184 h 2588"/>
                <a:gd name="T116" fmla="*/ 1600 w 3501"/>
                <a:gd name="T117" fmla="*/ 0 h 2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01" h="2588">
                  <a:moveTo>
                    <a:pt x="1496" y="1304"/>
                  </a:moveTo>
                  <a:lnTo>
                    <a:pt x="1436" y="1317"/>
                  </a:lnTo>
                  <a:lnTo>
                    <a:pt x="1376" y="1335"/>
                  </a:lnTo>
                  <a:lnTo>
                    <a:pt x="1316" y="1353"/>
                  </a:lnTo>
                  <a:lnTo>
                    <a:pt x="1252" y="1368"/>
                  </a:lnTo>
                  <a:lnTo>
                    <a:pt x="1251" y="1386"/>
                  </a:lnTo>
                  <a:lnTo>
                    <a:pt x="1251" y="1398"/>
                  </a:lnTo>
                  <a:lnTo>
                    <a:pt x="1249" y="1411"/>
                  </a:lnTo>
                  <a:lnTo>
                    <a:pt x="1249" y="1428"/>
                  </a:lnTo>
                  <a:lnTo>
                    <a:pt x="1296" y="1422"/>
                  </a:lnTo>
                  <a:lnTo>
                    <a:pt x="1341" y="1413"/>
                  </a:lnTo>
                  <a:lnTo>
                    <a:pt x="1383" y="1398"/>
                  </a:lnTo>
                  <a:lnTo>
                    <a:pt x="1423" y="1384"/>
                  </a:lnTo>
                  <a:lnTo>
                    <a:pt x="1461" y="1368"/>
                  </a:lnTo>
                  <a:lnTo>
                    <a:pt x="1500" y="1353"/>
                  </a:lnTo>
                  <a:lnTo>
                    <a:pt x="1503" y="1333"/>
                  </a:lnTo>
                  <a:lnTo>
                    <a:pt x="1501" y="1318"/>
                  </a:lnTo>
                  <a:lnTo>
                    <a:pt x="1496" y="1304"/>
                  </a:lnTo>
                  <a:close/>
                  <a:moveTo>
                    <a:pt x="1600" y="0"/>
                  </a:moveTo>
                  <a:lnTo>
                    <a:pt x="1636" y="4"/>
                  </a:lnTo>
                  <a:lnTo>
                    <a:pt x="1669" y="17"/>
                  </a:lnTo>
                  <a:lnTo>
                    <a:pt x="1681" y="40"/>
                  </a:lnTo>
                  <a:lnTo>
                    <a:pt x="1691" y="69"/>
                  </a:lnTo>
                  <a:lnTo>
                    <a:pt x="1696" y="104"/>
                  </a:lnTo>
                  <a:lnTo>
                    <a:pt x="1698" y="142"/>
                  </a:lnTo>
                  <a:lnTo>
                    <a:pt x="1700" y="182"/>
                  </a:lnTo>
                  <a:lnTo>
                    <a:pt x="1700" y="222"/>
                  </a:lnTo>
                  <a:lnTo>
                    <a:pt x="1698" y="264"/>
                  </a:lnTo>
                  <a:lnTo>
                    <a:pt x="1696" y="304"/>
                  </a:lnTo>
                  <a:lnTo>
                    <a:pt x="1696" y="340"/>
                  </a:lnTo>
                  <a:lnTo>
                    <a:pt x="1700" y="1280"/>
                  </a:lnTo>
                  <a:lnTo>
                    <a:pt x="1723" y="1311"/>
                  </a:lnTo>
                  <a:lnTo>
                    <a:pt x="1754" y="1340"/>
                  </a:lnTo>
                  <a:lnTo>
                    <a:pt x="1794" y="1364"/>
                  </a:lnTo>
                  <a:lnTo>
                    <a:pt x="1841" y="1386"/>
                  </a:lnTo>
                  <a:lnTo>
                    <a:pt x="1892" y="1404"/>
                  </a:lnTo>
                  <a:lnTo>
                    <a:pt x="1949" y="1417"/>
                  </a:lnTo>
                  <a:lnTo>
                    <a:pt x="2005" y="1429"/>
                  </a:lnTo>
                  <a:lnTo>
                    <a:pt x="2065" y="1438"/>
                  </a:lnTo>
                  <a:lnTo>
                    <a:pt x="2125" y="1444"/>
                  </a:lnTo>
                  <a:lnTo>
                    <a:pt x="2183" y="1448"/>
                  </a:lnTo>
                  <a:lnTo>
                    <a:pt x="2240" y="1448"/>
                  </a:lnTo>
                  <a:lnTo>
                    <a:pt x="2240" y="1437"/>
                  </a:lnTo>
                  <a:lnTo>
                    <a:pt x="2232" y="1397"/>
                  </a:lnTo>
                  <a:lnTo>
                    <a:pt x="2232" y="1358"/>
                  </a:lnTo>
                  <a:lnTo>
                    <a:pt x="2236" y="1322"/>
                  </a:lnTo>
                  <a:lnTo>
                    <a:pt x="2243" y="1288"/>
                  </a:lnTo>
                  <a:lnTo>
                    <a:pt x="2185" y="1282"/>
                  </a:lnTo>
                  <a:lnTo>
                    <a:pt x="2129" y="1275"/>
                  </a:lnTo>
                  <a:lnTo>
                    <a:pt x="2074" y="1268"/>
                  </a:lnTo>
                  <a:lnTo>
                    <a:pt x="2016" y="1260"/>
                  </a:lnTo>
                  <a:lnTo>
                    <a:pt x="2012" y="1277"/>
                  </a:lnTo>
                  <a:lnTo>
                    <a:pt x="2009" y="1289"/>
                  </a:lnTo>
                  <a:lnTo>
                    <a:pt x="2003" y="1302"/>
                  </a:lnTo>
                  <a:lnTo>
                    <a:pt x="2000" y="1320"/>
                  </a:lnTo>
                  <a:lnTo>
                    <a:pt x="1996" y="1320"/>
                  </a:lnTo>
                  <a:lnTo>
                    <a:pt x="1951" y="1309"/>
                  </a:lnTo>
                  <a:lnTo>
                    <a:pt x="1911" y="1295"/>
                  </a:lnTo>
                  <a:lnTo>
                    <a:pt x="1874" y="1280"/>
                  </a:lnTo>
                  <a:lnTo>
                    <a:pt x="1841" y="1258"/>
                  </a:lnTo>
                  <a:lnTo>
                    <a:pt x="1812" y="1231"/>
                  </a:lnTo>
                  <a:lnTo>
                    <a:pt x="1811" y="1004"/>
                  </a:lnTo>
                  <a:lnTo>
                    <a:pt x="1811" y="773"/>
                  </a:lnTo>
                  <a:lnTo>
                    <a:pt x="1809" y="540"/>
                  </a:lnTo>
                  <a:lnTo>
                    <a:pt x="1809" y="311"/>
                  </a:lnTo>
                  <a:lnTo>
                    <a:pt x="1807" y="284"/>
                  </a:lnTo>
                  <a:lnTo>
                    <a:pt x="1805" y="249"/>
                  </a:lnTo>
                  <a:lnTo>
                    <a:pt x="1805" y="215"/>
                  </a:lnTo>
                  <a:lnTo>
                    <a:pt x="1803" y="178"/>
                  </a:lnTo>
                  <a:lnTo>
                    <a:pt x="1803" y="142"/>
                  </a:lnTo>
                  <a:lnTo>
                    <a:pt x="1805" y="108"/>
                  </a:lnTo>
                  <a:lnTo>
                    <a:pt x="1809" y="77"/>
                  </a:lnTo>
                  <a:lnTo>
                    <a:pt x="1816" y="49"/>
                  </a:lnTo>
                  <a:lnTo>
                    <a:pt x="1829" y="29"/>
                  </a:lnTo>
                  <a:lnTo>
                    <a:pt x="1843" y="17"/>
                  </a:lnTo>
                  <a:lnTo>
                    <a:pt x="1871" y="9"/>
                  </a:lnTo>
                  <a:lnTo>
                    <a:pt x="1898" y="4"/>
                  </a:lnTo>
                  <a:lnTo>
                    <a:pt x="1925" y="6"/>
                  </a:lnTo>
                  <a:lnTo>
                    <a:pt x="1951" y="9"/>
                  </a:lnTo>
                  <a:lnTo>
                    <a:pt x="1974" y="22"/>
                  </a:lnTo>
                  <a:lnTo>
                    <a:pt x="1996" y="40"/>
                  </a:lnTo>
                  <a:lnTo>
                    <a:pt x="2005" y="68"/>
                  </a:lnTo>
                  <a:lnTo>
                    <a:pt x="2011" y="100"/>
                  </a:lnTo>
                  <a:lnTo>
                    <a:pt x="2012" y="140"/>
                  </a:lnTo>
                  <a:lnTo>
                    <a:pt x="2012" y="180"/>
                  </a:lnTo>
                  <a:lnTo>
                    <a:pt x="2011" y="224"/>
                  </a:lnTo>
                  <a:lnTo>
                    <a:pt x="2007" y="264"/>
                  </a:lnTo>
                  <a:lnTo>
                    <a:pt x="2005" y="302"/>
                  </a:lnTo>
                  <a:lnTo>
                    <a:pt x="2003" y="337"/>
                  </a:lnTo>
                  <a:lnTo>
                    <a:pt x="2009" y="1124"/>
                  </a:lnTo>
                  <a:lnTo>
                    <a:pt x="2049" y="1138"/>
                  </a:lnTo>
                  <a:lnTo>
                    <a:pt x="2094" y="1149"/>
                  </a:lnTo>
                  <a:lnTo>
                    <a:pt x="2145" y="1157"/>
                  </a:lnTo>
                  <a:lnTo>
                    <a:pt x="2200" y="1160"/>
                  </a:lnTo>
                  <a:lnTo>
                    <a:pt x="2252" y="1160"/>
                  </a:lnTo>
                  <a:lnTo>
                    <a:pt x="2303" y="1157"/>
                  </a:lnTo>
                  <a:lnTo>
                    <a:pt x="2311" y="1146"/>
                  </a:lnTo>
                  <a:lnTo>
                    <a:pt x="2316" y="1140"/>
                  </a:lnTo>
                  <a:lnTo>
                    <a:pt x="2321" y="1133"/>
                  </a:lnTo>
                  <a:lnTo>
                    <a:pt x="2329" y="1124"/>
                  </a:lnTo>
                  <a:lnTo>
                    <a:pt x="2294" y="1097"/>
                  </a:lnTo>
                  <a:lnTo>
                    <a:pt x="2261" y="1071"/>
                  </a:lnTo>
                  <a:lnTo>
                    <a:pt x="2231" y="1048"/>
                  </a:lnTo>
                  <a:lnTo>
                    <a:pt x="2200" y="1024"/>
                  </a:lnTo>
                  <a:lnTo>
                    <a:pt x="2171" y="1000"/>
                  </a:lnTo>
                  <a:lnTo>
                    <a:pt x="2143" y="975"/>
                  </a:lnTo>
                  <a:lnTo>
                    <a:pt x="2118" y="946"/>
                  </a:lnTo>
                  <a:lnTo>
                    <a:pt x="2096" y="911"/>
                  </a:lnTo>
                  <a:lnTo>
                    <a:pt x="2076" y="871"/>
                  </a:lnTo>
                  <a:lnTo>
                    <a:pt x="2060" y="824"/>
                  </a:lnTo>
                  <a:lnTo>
                    <a:pt x="2045" y="753"/>
                  </a:lnTo>
                  <a:lnTo>
                    <a:pt x="2041" y="686"/>
                  </a:lnTo>
                  <a:lnTo>
                    <a:pt x="2047" y="620"/>
                  </a:lnTo>
                  <a:lnTo>
                    <a:pt x="2061" y="557"/>
                  </a:lnTo>
                  <a:lnTo>
                    <a:pt x="2085" y="498"/>
                  </a:lnTo>
                  <a:lnTo>
                    <a:pt x="2116" y="444"/>
                  </a:lnTo>
                  <a:lnTo>
                    <a:pt x="2156" y="395"/>
                  </a:lnTo>
                  <a:lnTo>
                    <a:pt x="2201" y="351"/>
                  </a:lnTo>
                  <a:lnTo>
                    <a:pt x="2252" y="315"/>
                  </a:lnTo>
                  <a:lnTo>
                    <a:pt x="2309" y="284"/>
                  </a:lnTo>
                  <a:lnTo>
                    <a:pt x="2369" y="260"/>
                  </a:lnTo>
                  <a:lnTo>
                    <a:pt x="2432" y="244"/>
                  </a:lnTo>
                  <a:lnTo>
                    <a:pt x="2500" y="237"/>
                  </a:lnTo>
                  <a:lnTo>
                    <a:pt x="2569" y="237"/>
                  </a:lnTo>
                  <a:lnTo>
                    <a:pt x="2640" y="248"/>
                  </a:lnTo>
                  <a:lnTo>
                    <a:pt x="2731" y="273"/>
                  </a:lnTo>
                  <a:lnTo>
                    <a:pt x="2816" y="306"/>
                  </a:lnTo>
                  <a:lnTo>
                    <a:pt x="2894" y="346"/>
                  </a:lnTo>
                  <a:lnTo>
                    <a:pt x="2969" y="393"/>
                  </a:lnTo>
                  <a:lnTo>
                    <a:pt x="3036" y="446"/>
                  </a:lnTo>
                  <a:lnTo>
                    <a:pt x="3100" y="506"/>
                  </a:lnTo>
                  <a:lnTo>
                    <a:pt x="3158" y="571"/>
                  </a:lnTo>
                  <a:lnTo>
                    <a:pt x="3212" y="642"/>
                  </a:lnTo>
                  <a:lnTo>
                    <a:pt x="3261" y="717"/>
                  </a:lnTo>
                  <a:lnTo>
                    <a:pt x="3305" y="797"/>
                  </a:lnTo>
                  <a:lnTo>
                    <a:pt x="3345" y="880"/>
                  </a:lnTo>
                  <a:lnTo>
                    <a:pt x="3381" y="966"/>
                  </a:lnTo>
                  <a:lnTo>
                    <a:pt x="3412" y="1057"/>
                  </a:lnTo>
                  <a:lnTo>
                    <a:pt x="3440" y="1148"/>
                  </a:lnTo>
                  <a:lnTo>
                    <a:pt x="3463" y="1240"/>
                  </a:lnTo>
                  <a:lnTo>
                    <a:pt x="3483" y="1337"/>
                  </a:lnTo>
                  <a:lnTo>
                    <a:pt x="3498" y="1438"/>
                  </a:lnTo>
                  <a:lnTo>
                    <a:pt x="3501" y="1537"/>
                  </a:lnTo>
                  <a:lnTo>
                    <a:pt x="3494" y="1635"/>
                  </a:lnTo>
                  <a:lnTo>
                    <a:pt x="3478" y="1729"/>
                  </a:lnTo>
                  <a:lnTo>
                    <a:pt x="3452" y="1820"/>
                  </a:lnTo>
                  <a:lnTo>
                    <a:pt x="3418" y="1908"/>
                  </a:lnTo>
                  <a:lnTo>
                    <a:pt x="3378" y="1989"/>
                  </a:lnTo>
                  <a:lnTo>
                    <a:pt x="3331" y="2068"/>
                  </a:lnTo>
                  <a:lnTo>
                    <a:pt x="3278" y="2138"/>
                  </a:lnTo>
                  <a:lnTo>
                    <a:pt x="3220" y="2202"/>
                  </a:lnTo>
                  <a:lnTo>
                    <a:pt x="3158" y="2260"/>
                  </a:lnTo>
                  <a:lnTo>
                    <a:pt x="3092" y="2309"/>
                  </a:lnTo>
                  <a:lnTo>
                    <a:pt x="3025" y="2349"/>
                  </a:lnTo>
                  <a:lnTo>
                    <a:pt x="2956" y="2382"/>
                  </a:lnTo>
                  <a:lnTo>
                    <a:pt x="2883" y="2404"/>
                  </a:lnTo>
                  <a:lnTo>
                    <a:pt x="2821" y="2415"/>
                  </a:lnTo>
                  <a:lnTo>
                    <a:pt x="2758" y="2418"/>
                  </a:lnTo>
                  <a:lnTo>
                    <a:pt x="2698" y="2417"/>
                  </a:lnTo>
                  <a:lnTo>
                    <a:pt x="2638" y="2406"/>
                  </a:lnTo>
                  <a:lnTo>
                    <a:pt x="2580" y="2389"/>
                  </a:lnTo>
                  <a:lnTo>
                    <a:pt x="2527" y="2368"/>
                  </a:lnTo>
                  <a:lnTo>
                    <a:pt x="2476" y="2340"/>
                  </a:lnTo>
                  <a:lnTo>
                    <a:pt x="2432" y="2306"/>
                  </a:lnTo>
                  <a:lnTo>
                    <a:pt x="2392" y="2268"/>
                  </a:lnTo>
                  <a:lnTo>
                    <a:pt x="2358" y="2226"/>
                  </a:lnTo>
                  <a:lnTo>
                    <a:pt x="2331" y="2178"/>
                  </a:lnTo>
                  <a:lnTo>
                    <a:pt x="2311" y="2128"/>
                  </a:lnTo>
                  <a:lnTo>
                    <a:pt x="2298" y="2073"/>
                  </a:lnTo>
                  <a:lnTo>
                    <a:pt x="2294" y="2015"/>
                  </a:lnTo>
                  <a:lnTo>
                    <a:pt x="2300" y="1955"/>
                  </a:lnTo>
                  <a:lnTo>
                    <a:pt x="2316" y="1893"/>
                  </a:lnTo>
                  <a:lnTo>
                    <a:pt x="2331" y="1858"/>
                  </a:lnTo>
                  <a:lnTo>
                    <a:pt x="2349" y="1829"/>
                  </a:lnTo>
                  <a:lnTo>
                    <a:pt x="2369" y="1804"/>
                  </a:lnTo>
                  <a:lnTo>
                    <a:pt x="2391" y="1780"/>
                  </a:lnTo>
                  <a:lnTo>
                    <a:pt x="2414" y="1757"/>
                  </a:lnTo>
                  <a:lnTo>
                    <a:pt x="2436" y="1731"/>
                  </a:lnTo>
                  <a:lnTo>
                    <a:pt x="2429" y="1731"/>
                  </a:lnTo>
                  <a:lnTo>
                    <a:pt x="2320" y="1637"/>
                  </a:lnTo>
                  <a:lnTo>
                    <a:pt x="2307" y="1617"/>
                  </a:lnTo>
                  <a:lnTo>
                    <a:pt x="2285" y="1588"/>
                  </a:lnTo>
                  <a:lnTo>
                    <a:pt x="2272" y="1568"/>
                  </a:lnTo>
                  <a:lnTo>
                    <a:pt x="2183" y="1562"/>
                  </a:lnTo>
                  <a:lnTo>
                    <a:pt x="2092" y="1553"/>
                  </a:lnTo>
                  <a:lnTo>
                    <a:pt x="2003" y="1548"/>
                  </a:lnTo>
                  <a:lnTo>
                    <a:pt x="2003" y="2537"/>
                  </a:lnTo>
                  <a:lnTo>
                    <a:pt x="1991" y="2558"/>
                  </a:lnTo>
                  <a:lnTo>
                    <a:pt x="1971" y="2573"/>
                  </a:lnTo>
                  <a:lnTo>
                    <a:pt x="1947" y="2584"/>
                  </a:lnTo>
                  <a:lnTo>
                    <a:pt x="1921" y="2588"/>
                  </a:lnTo>
                  <a:lnTo>
                    <a:pt x="1894" y="2588"/>
                  </a:lnTo>
                  <a:lnTo>
                    <a:pt x="1867" y="2582"/>
                  </a:lnTo>
                  <a:lnTo>
                    <a:pt x="1841" y="2573"/>
                  </a:lnTo>
                  <a:lnTo>
                    <a:pt x="1820" y="2560"/>
                  </a:lnTo>
                  <a:lnTo>
                    <a:pt x="1811" y="2517"/>
                  </a:lnTo>
                  <a:lnTo>
                    <a:pt x="1805" y="2468"/>
                  </a:lnTo>
                  <a:lnTo>
                    <a:pt x="1803" y="2415"/>
                  </a:lnTo>
                  <a:lnTo>
                    <a:pt x="1803" y="2360"/>
                  </a:lnTo>
                  <a:lnTo>
                    <a:pt x="1805" y="2306"/>
                  </a:lnTo>
                  <a:lnTo>
                    <a:pt x="1807" y="2251"/>
                  </a:lnTo>
                  <a:lnTo>
                    <a:pt x="1809" y="2200"/>
                  </a:lnTo>
                  <a:lnTo>
                    <a:pt x="1809" y="1508"/>
                  </a:lnTo>
                  <a:lnTo>
                    <a:pt x="1789" y="1497"/>
                  </a:lnTo>
                  <a:lnTo>
                    <a:pt x="1767" y="1484"/>
                  </a:lnTo>
                  <a:lnTo>
                    <a:pt x="1743" y="1475"/>
                  </a:lnTo>
                  <a:lnTo>
                    <a:pt x="1720" y="1468"/>
                  </a:lnTo>
                  <a:lnTo>
                    <a:pt x="1696" y="1468"/>
                  </a:lnTo>
                  <a:lnTo>
                    <a:pt x="1696" y="1689"/>
                  </a:lnTo>
                  <a:lnTo>
                    <a:pt x="1694" y="1906"/>
                  </a:lnTo>
                  <a:lnTo>
                    <a:pt x="1694" y="2118"/>
                  </a:lnTo>
                  <a:lnTo>
                    <a:pt x="1692" y="2335"/>
                  </a:lnTo>
                  <a:lnTo>
                    <a:pt x="1692" y="2557"/>
                  </a:lnTo>
                  <a:lnTo>
                    <a:pt x="1667" y="2571"/>
                  </a:lnTo>
                  <a:lnTo>
                    <a:pt x="1638" y="2582"/>
                  </a:lnTo>
                  <a:lnTo>
                    <a:pt x="1607" y="2586"/>
                  </a:lnTo>
                  <a:lnTo>
                    <a:pt x="1576" y="2586"/>
                  </a:lnTo>
                  <a:lnTo>
                    <a:pt x="1545" y="2578"/>
                  </a:lnTo>
                  <a:lnTo>
                    <a:pt x="1516" y="2564"/>
                  </a:lnTo>
                  <a:lnTo>
                    <a:pt x="1514" y="2448"/>
                  </a:lnTo>
                  <a:lnTo>
                    <a:pt x="1512" y="2344"/>
                  </a:lnTo>
                  <a:lnTo>
                    <a:pt x="1512" y="2248"/>
                  </a:lnTo>
                  <a:lnTo>
                    <a:pt x="1511" y="2162"/>
                  </a:lnTo>
                  <a:lnTo>
                    <a:pt x="1509" y="2082"/>
                  </a:lnTo>
                  <a:lnTo>
                    <a:pt x="1509" y="2008"/>
                  </a:lnTo>
                  <a:lnTo>
                    <a:pt x="1507" y="1937"/>
                  </a:lnTo>
                  <a:lnTo>
                    <a:pt x="1505" y="1866"/>
                  </a:lnTo>
                  <a:lnTo>
                    <a:pt x="1503" y="1797"/>
                  </a:lnTo>
                  <a:lnTo>
                    <a:pt x="1501" y="1726"/>
                  </a:lnTo>
                  <a:lnTo>
                    <a:pt x="1498" y="1651"/>
                  </a:lnTo>
                  <a:lnTo>
                    <a:pt x="1496" y="1571"/>
                  </a:lnTo>
                  <a:lnTo>
                    <a:pt x="1492" y="1484"/>
                  </a:lnTo>
                  <a:lnTo>
                    <a:pt x="1480" y="1489"/>
                  </a:lnTo>
                  <a:lnTo>
                    <a:pt x="1458" y="1495"/>
                  </a:lnTo>
                  <a:lnTo>
                    <a:pt x="1429" y="1504"/>
                  </a:lnTo>
                  <a:lnTo>
                    <a:pt x="1396" y="1513"/>
                  </a:lnTo>
                  <a:lnTo>
                    <a:pt x="1360" y="1524"/>
                  </a:lnTo>
                  <a:lnTo>
                    <a:pt x="1323" y="1533"/>
                  </a:lnTo>
                  <a:lnTo>
                    <a:pt x="1287" y="1544"/>
                  </a:lnTo>
                  <a:lnTo>
                    <a:pt x="1252" y="1551"/>
                  </a:lnTo>
                  <a:lnTo>
                    <a:pt x="1223" y="1558"/>
                  </a:lnTo>
                  <a:lnTo>
                    <a:pt x="1200" y="1564"/>
                  </a:lnTo>
                  <a:lnTo>
                    <a:pt x="1185" y="1595"/>
                  </a:lnTo>
                  <a:lnTo>
                    <a:pt x="1167" y="1620"/>
                  </a:lnTo>
                  <a:lnTo>
                    <a:pt x="1147" y="1642"/>
                  </a:lnTo>
                  <a:lnTo>
                    <a:pt x="1123" y="1664"/>
                  </a:lnTo>
                  <a:lnTo>
                    <a:pt x="1100" y="1682"/>
                  </a:lnTo>
                  <a:lnTo>
                    <a:pt x="1074" y="1702"/>
                  </a:lnTo>
                  <a:lnTo>
                    <a:pt x="1052" y="1724"/>
                  </a:lnTo>
                  <a:lnTo>
                    <a:pt x="1056" y="1731"/>
                  </a:lnTo>
                  <a:lnTo>
                    <a:pt x="1091" y="1755"/>
                  </a:lnTo>
                  <a:lnTo>
                    <a:pt x="1123" y="1786"/>
                  </a:lnTo>
                  <a:lnTo>
                    <a:pt x="1151" y="1826"/>
                  </a:lnTo>
                  <a:lnTo>
                    <a:pt x="1174" y="1873"/>
                  </a:lnTo>
                  <a:lnTo>
                    <a:pt x="1191" y="1924"/>
                  </a:lnTo>
                  <a:lnTo>
                    <a:pt x="1201" y="1978"/>
                  </a:lnTo>
                  <a:lnTo>
                    <a:pt x="1203" y="2035"/>
                  </a:lnTo>
                  <a:lnTo>
                    <a:pt x="1198" y="2093"/>
                  </a:lnTo>
                  <a:lnTo>
                    <a:pt x="1183" y="2148"/>
                  </a:lnTo>
                  <a:lnTo>
                    <a:pt x="1163" y="2195"/>
                  </a:lnTo>
                  <a:lnTo>
                    <a:pt x="1132" y="2242"/>
                  </a:lnTo>
                  <a:lnTo>
                    <a:pt x="1096" y="2284"/>
                  </a:lnTo>
                  <a:lnTo>
                    <a:pt x="1052" y="2322"/>
                  </a:lnTo>
                  <a:lnTo>
                    <a:pt x="1001" y="2357"/>
                  </a:lnTo>
                  <a:lnTo>
                    <a:pt x="945" y="2384"/>
                  </a:lnTo>
                  <a:lnTo>
                    <a:pt x="883" y="2404"/>
                  </a:lnTo>
                  <a:lnTo>
                    <a:pt x="816" y="2417"/>
                  </a:lnTo>
                  <a:lnTo>
                    <a:pt x="745" y="2420"/>
                  </a:lnTo>
                  <a:lnTo>
                    <a:pt x="672" y="2411"/>
                  </a:lnTo>
                  <a:lnTo>
                    <a:pt x="594" y="2393"/>
                  </a:lnTo>
                  <a:lnTo>
                    <a:pt x="516" y="2364"/>
                  </a:lnTo>
                  <a:lnTo>
                    <a:pt x="443" y="2326"/>
                  </a:lnTo>
                  <a:lnTo>
                    <a:pt x="371" y="2277"/>
                  </a:lnTo>
                  <a:lnTo>
                    <a:pt x="303" y="2220"/>
                  </a:lnTo>
                  <a:lnTo>
                    <a:pt x="241" y="2157"/>
                  </a:lnTo>
                  <a:lnTo>
                    <a:pt x="183" y="2086"/>
                  </a:lnTo>
                  <a:lnTo>
                    <a:pt x="132" y="2008"/>
                  </a:lnTo>
                  <a:lnTo>
                    <a:pt x="89" y="1924"/>
                  </a:lnTo>
                  <a:lnTo>
                    <a:pt x="52" y="1835"/>
                  </a:lnTo>
                  <a:lnTo>
                    <a:pt x="25" y="1742"/>
                  </a:lnTo>
                  <a:lnTo>
                    <a:pt x="7" y="1644"/>
                  </a:lnTo>
                  <a:lnTo>
                    <a:pt x="0" y="1544"/>
                  </a:lnTo>
                  <a:lnTo>
                    <a:pt x="1" y="1440"/>
                  </a:lnTo>
                  <a:lnTo>
                    <a:pt x="16" y="1337"/>
                  </a:lnTo>
                  <a:lnTo>
                    <a:pt x="41" y="1224"/>
                  </a:lnTo>
                  <a:lnTo>
                    <a:pt x="71" y="1115"/>
                  </a:lnTo>
                  <a:lnTo>
                    <a:pt x="105" y="1009"/>
                  </a:lnTo>
                  <a:lnTo>
                    <a:pt x="143" y="909"/>
                  </a:lnTo>
                  <a:lnTo>
                    <a:pt x="189" y="815"/>
                  </a:lnTo>
                  <a:lnTo>
                    <a:pt x="240" y="726"/>
                  </a:lnTo>
                  <a:lnTo>
                    <a:pt x="294" y="642"/>
                  </a:lnTo>
                  <a:lnTo>
                    <a:pt x="356" y="564"/>
                  </a:lnTo>
                  <a:lnTo>
                    <a:pt x="423" y="491"/>
                  </a:lnTo>
                  <a:lnTo>
                    <a:pt x="496" y="426"/>
                  </a:lnTo>
                  <a:lnTo>
                    <a:pt x="576" y="368"/>
                  </a:lnTo>
                  <a:lnTo>
                    <a:pt x="614" y="344"/>
                  </a:lnTo>
                  <a:lnTo>
                    <a:pt x="660" y="317"/>
                  </a:lnTo>
                  <a:lnTo>
                    <a:pt x="711" y="291"/>
                  </a:lnTo>
                  <a:lnTo>
                    <a:pt x="765" y="268"/>
                  </a:lnTo>
                  <a:lnTo>
                    <a:pt x="823" y="249"/>
                  </a:lnTo>
                  <a:lnTo>
                    <a:pt x="885" y="238"/>
                  </a:lnTo>
                  <a:lnTo>
                    <a:pt x="951" y="233"/>
                  </a:lnTo>
                  <a:lnTo>
                    <a:pt x="1016" y="240"/>
                  </a:lnTo>
                  <a:lnTo>
                    <a:pt x="1071" y="253"/>
                  </a:lnTo>
                  <a:lnTo>
                    <a:pt x="1123" y="268"/>
                  </a:lnTo>
                  <a:lnTo>
                    <a:pt x="1176" y="289"/>
                  </a:lnTo>
                  <a:lnTo>
                    <a:pt x="1225" y="313"/>
                  </a:lnTo>
                  <a:lnTo>
                    <a:pt x="1271" y="342"/>
                  </a:lnTo>
                  <a:lnTo>
                    <a:pt x="1314" y="373"/>
                  </a:lnTo>
                  <a:lnTo>
                    <a:pt x="1352" y="409"/>
                  </a:lnTo>
                  <a:lnTo>
                    <a:pt x="1385" y="449"/>
                  </a:lnTo>
                  <a:lnTo>
                    <a:pt x="1414" y="493"/>
                  </a:lnTo>
                  <a:lnTo>
                    <a:pt x="1438" y="538"/>
                  </a:lnTo>
                  <a:lnTo>
                    <a:pt x="1452" y="589"/>
                  </a:lnTo>
                  <a:lnTo>
                    <a:pt x="1461" y="642"/>
                  </a:lnTo>
                  <a:lnTo>
                    <a:pt x="1463" y="700"/>
                  </a:lnTo>
                  <a:lnTo>
                    <a:pt x="1456" y="758"/>
                  </a:lnTo>
                  <a:lnTo>
                    <a:pt x="1441" y="822"/>
                  </a:lnTo>
                  <a:lnTo>
                    <a:pt x="1416" y="888"/>
                  </a:lnTo>
                  <a:lnTo>
                    <a:pt x="1392" y="933"/>
                  </a:lnTo>
                  <a:lnTo>
                    <a:pt x="1363" y="973"/>
                  </a:lnTo>
                  <a:lnTo>
                    <a:pt x="1331" y="1009"/>
                  </a:lnTo>
                  <a:lnTo>
                    <a:pt x="1292" y="1042"/>
                  </a:lnTo>
                  <a:lnTo>
                    <a:pt x="1252" y="1071"/>
                  </a:lnTo>
                  <a:lnTo>
                    <a:pt x="1211" y="1098"/>
                  </a:lnTo>
                  <a:lnTo>
                    <a:pt x="1169" y="1124"/>
                  </a:lnTo>
                  <a:lnTo>
                    <a:pt x="1169" y="1128"/>
                  </a:lnTo>
                  <a:lnTo>
                    <a:pt x="1176" y="1144"/>
                  </a:lnTo>
                  <a:lnTo>
                    <a:pt x="1185" y="1162"/>
                  </a:lnTo>
                  <a:lnTo>
                    <a:pt x="1191" y="1184"/>
                  </a:lnTo>
                  <a:lnTo>
                    <a:pt x="1200" y="1206"/>
                  </a:lnTo>
                  <a:lnTo>
                    <a:pt x="1207" y="1226"/>
                  </a:lnTo>
                  <a:lnTo>
                    <a:pt x="1218" y="1240"/>
                  </a:lnTo>
                  <a:lnTo>
                    <a:pt x="1232" y="1248"/>
                  </a:lnTo>
                  <a:lnTo>
                    <a:pt x="1278" y="1237"/>
                  </a:lnTo>
                  <a:lnTo>
                    <a:pt x="1327" y="1226"/>
                  </a:lnTo>
                  <a:lnTo>
                    <a:pt x="1374" y="1215"/>
                  </a:lnTo>
                  <a:lnTo>
                    <a:pt x="1421" y="1200"/>
                  </a:lnTo>
                  <a:lnTo>
                    <a:pt x="1463" y="1184"/>
                  </a:lnTo>
                  <a:lnTo>
                    <a:pt x="1500" y="1164"/>
                  </a:lnTo>
                  <a:lnTo>
                    <a:pt x="1500" y="993"/>
                  </a:lnTo>
                  <a:lnTo>
                    <a:pt x="1501" y="826"/>
                  </a:lnTo>
                  <a:lnTo>
                    <a:pt x="1503" y="662"/>
                  </a:lnTo>
                  <a:lnTo>
                    <a:pt x="1503" y="495"/>
                  </a:lnTo>
                  <a:lnTo>
                    <a:pt x="1503" y="324"/>
                  </a:lnTo>
                  <a:lnTo>
                    <a:pt x="1503" y="275"/>
                  </a:lnTo>
                  <a:lnTo>
                    <a:pt x="1501" y="228"/>
                  </a:lnTo>
                  <a:lnTo>
                    <a:pt x="1498" y="184"/>
                  </a:lnTo>
                  <a:lnTo>
                    <a:pt x="1496" y="140"/>
                  </a:lnTo>
                  <a:lnTo>
                    <a:pt x="1498" y="98"/>
                  </a:lnTo>
                  <a:lnTo>
                    <a:pt x="1505" y="60"/>
                  </a:lnTo>
                  <a:lnTo>
                    <a:pt x="1520" y="24"/>
                  </a:lnTo>
                  <a:lnTo>
                    <a:pt x="1561" y="8"/>
                  </a:lnTo>
                  <a:lnTo>
                    <a:pt x="1600"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0" name="Freeform 18">
              <a:extLst>
                <a:ext uri="{FF2B5EF4-FFF2-40B4-BE49-F238E27FC236}">
                  <a16:creationId xmlns:a16="http://schemas.microsoft.com/office/drawing/2014/main" id="{0F5A1AB3-60FE-417E-A30D-BC8CBCB243A1}"/>
                </a:ext>
              </a:extLst>
            </p:cNvPr>
            <p:cNvSpPr>
              <a:spLocks/>
            </p:cNvSpPr>
            <p:nvPr/>
          </p:nvSpPr>
          <p:spPr bwMode="auto">
            <a:xfrm>
              <a:off x="4006545" y="1566097"/>
              <a:ext cx="277876" cy="316802"/>
            </a:xfrm>
            <a:custGeom>
              <a:avLst/>
              <a:gdLst>
                <a:gd name="T0" fmla="*/ 1764 w 2942"/>
                <a:gd name="T1" fmla="*/ 10 h 3247"/>
                <a:gd name="T2" fmla="*/ 2091 w 2942"/>
                <a:gd name="T3" fmla="*/ 74 h 3247"/>
                <a:gd name="T4" fmla="*/ 2365 w 2942"/>
                <a:gd name="T5" fmla="*/ 192 h 3247"/>
                <a:gd name="T6" fmla="*/ 2591 w 2942"/>
                <a:gd name="T7" fmla="*/ 361 h 3247"/>
                <a:gd name="T8" fmla="*/ 2765 w 2942"/>
                <a:gd name="T9" fmla="*/ 576 h 3247"/>
                <a:gd name="T10" fmla="*/ 2873 w 2942"/>
                <a:gd name="T11" fmla="*/ 798 h 3247"/>
                <a:gd name="T12" fmla="*/ 2933 w 2942"/>
                <a:gd name="T13" fmla="*/ 1060 h 3247"/>
                <a:gd name="T14" fmla="*/ 2936 w 2942"/>
                <a:gd name="T15" fmla="*/ 1345 h 3247"/>
                <a:gd name="T16" fmla="*/ 2873 w 2942"/>
                <a:gd name="T17" fmla="*/ 1607 h 3247"/>
                <a:gd name="T18" fmla="*/ 2753 w 2942"/>
                <a:gd name="T19" fmla="*/ 1812 h 3247"/>
                <a:gd name="T20" fmla="*/ 2611 w 2942"/>
                <a:gd name="T21" fmla="*/ 1998 h 3247"/>
                <a:gd name="T22" fmla="*/ 2509 w 2942"/>
                <a:gd name="T23" fmla="*/ 2167 h 3247"/>
                <a:gd name="T24" fmla="*/ 2471 w 2942"/>
                <a:gd name="T25" fmla="*/ 2323 h 3247"/>
                <a:gd name="T26" fmla="*/ 2485 w 2942"/>
                <a:gd name="T27" fmla="*/ 2452 h 3247"/>
                <a:gd name="T28" fmla="*/ 2522 w 2942"/>
                <a:gd name="T29" fmla="*/ 2603 h 3247"/>
                <a:gd name="T30" fmla="*/ 2562 w 2942"/>
                <a:gd name="T31" fmla="*/ 2729 h 3247"/>
                <a:gd name="T32" fmla="*/ 2604 w 2942"/>
                <a:gd name="T33" fmla="*/ 2845 h 3247"/>
                <a:gd name="T34" fmla="*/ 2654 w 2942"/>
                <a:gd name="T35" fmla="*/ 3007 h 3247"/>
                <a:gd name="T36" fmla="*/ 2336 w 2942"/>
                <a:gd name="T37" fmla="*/ 3154 h 3247"/>
                <a:gd name="T38" fmla="*/ 1874 w 2942"/>
                <a:gd name="T39" fmla="*/ 3240 h 3247"/>
                <a:gd name="T40" fmla="*/ 1449 w 2942"/>
                <a:gd name="T41" fmla="*/ 3232 h 3247"/>
                <a:gd name="T42" fmla="*/ 1300 w 2942"/>
                <a:gd name="T43" fmla="*/ 3138 h 3247"/>
                <a:gd name="T44" fmla="*/ 1274 w 2942"/>
                <a:gd name="T45" fmla="*/ 2990 h 3247"/>
                <a:gd name="T46" fmla="*/ 1240 w 2942"/>
                <a:gd name="T47" fmla="*/ 2832 h 3247"/>
                <a:gd name="T48" fmla="*/ 1194 w 2942"/>
                <a:gd name="T49" fmla="*/ 2703 h 3247"/>
                <a:gd name="T50" fmla="*/ 1134 w 2942"/>
                <a:gd name="T51" fmla="*/ 2647 h 3247"/>
                <a:gd name="T52" fmla="*/ 1051 w 2942"/>
                <a:gd name="T53" fmla="*/ 2649 h 3247"/>
                <a:gd name="T54" fmla="*/ 974 w 2942"/>
                <a:gd name="T55" fmla="*/ 2670 h 3247"/>
                <a:gd name="T56" fmla="*/ 864 w 2942"/>
                <a:gd name="T57" fmla="*/ 2703 h 3247"/>
                <a:gd name="T58" fmla="*/ 693 w 2942"/>
                <a:gd name="T59" fmla="*/ 2727 h 3247"/>
                <a:gd name="T60" fmla="*/ 525 w 2942"/>
                <a:gd name="T61" fmla="*/ 2716 h 3247"/>
                <a:gd name="T62" fmla="*/ 438 w 2942"/>
                <a:gd name="T63" fmla="*/ 2681 h 3247"/>
                <a:gd name="T64" fmla="*/ 367 w 2942"/>
                <a:gd name="T65" fmla="*/ 2618 h 3247"/>
                <a:gd name="T66" fmla="*/ 338 w 2942"/>
                <a:gd name="T67" fmla="*/ 2520 h 3247"/>
                <a:gd name="T68" fmla="*/ 354 w 2942"/>
                <a:gd name="T69" fmla="*/ 2421 h 3247"/>
                <a:gd name="T70" fmla="*/ 365 w 2942"/>
                <a:gd name="T71" fmla="*/ 2325 h 3247"/>
                <a:gd name="T72" fmla="*/ 331 w 2942"/>
                <a:gd name="T73" fmla="*/ 2265 h 3247"/>
                <a:gd name="T74" fmla="*/ 278 w 2942"/>
                <a:gd name="T75" fmla="*/ 2232 h 3247"/>
                <a:gd name="T76" fmla="*/ 249 w 2942"/>
                <a:gd name="T77" fmla="*/ 2180 h 3247"/>
                <a:gd name="T78" fmla="*/ 267 w 2942"/>
                <a:gd name="T79" fmla="*/ 2125 h 3247"/>
                <a:gd name="T80" fmla="*/ 224 w 2942"/>
                <a:gd name="T81" fmla="*/ 2069 h 3247"/>
                <a:gd name="T82" fmla="*/ 214 w 2942"/>
                <a:gd name="T83" fmla="*/ 2007 h 3247"/>
                <a:gd name="T84" fmla="*/ 245 w 2942"/>
                <a:gd name="T85" fmla="*/ 1941 h 3247"/>
                <a:gd name="T86" fmla="*/ 273 w 2942"/>
                <a:gd name="T87" fmla="*/ 1872 h 3247"/>
                <a:gd name="T88" fmla="*/ 194 w 2942"/>
                <a:gd name="T89" fmla="*/ 1827 h 3247"/>
                <a:gd name="T90" fmla="*/ 96 w 2942"/>
                <a:gd name="T91" fmla="*/ 1794 h 3247"/>
                <a:gd name="T92" fmla="*/ 18 w 2942"/>
                <a:gd name="T93" fmla="*/ 1747 h 3247"/>
                <a:gd name="T94" fmla="*/ 4 w 2942"/>
                <a:gd name="T95" fmla="*/ 1674 h 3247"/>
                <a:gd name="T96" fmla="*/ 44 w 2942"/>
                <a:gd name="T97" fmla="*/ 1616 h 3247"/>
                <a:gd name="T98" fmla="*/ 111 w 2942"/>
                <a:gd name="T99" fmla="*/ 1545 h 3247"/>
                <a:gd name="T100" fmla="*/ 229 w 2942"/>
                <a:gd name="T101" fmla="*/ 1421 h 3247"/>
                <a:gd name="T102" fmla="*/ 325 w 2942"/>
                <a:gd name="T103" fmla="*/ 1276 h 3247"/>
                <a:gd name="T104" fmla="*/ 345 w 2942"/>
                <a:gd name="T105" fmla="*/ 1143 h 3247"/>
                <a:gd name="T106" fmla="*/ 344 w 2942"/>
                <a:gd name="T107" fmla="*/ 992 h 3247"/>
                <a:gd name="T108" fmla="*/ 440 w 2942"/>
                <a:gd name="T109" fmla="*/ 621 h 3247"/>
                <a:gd name="T110" fmla="*/ 587 w 2942"/>
                <a:gd name="T111" fmla="*/ 401 h 3247"/>
                <a:gd name="T112" fmla="*/ 789 w 2942"/>
                <a:gd name="T113" fmla="*/ 227 h 3247"/>
                <a:gd name="T114" fmla="*/ 1031 w 2942"/>
                <a:gd name="T115" fmla="*/ 103 h 3247"/>
                <a:gd name="T116" fmla="*/ 1516 w 2942"/>
                <a:gd name="T117" fmla="*/ 0 h 3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42" h="3247">
                  <a:moveTo>
                    <a:pt x="1516" y="0"/>
                  </a:moveTo>
                  <a:lnTo>
                    <a:pt x="1644" y="1"/>
                  </a:lnTo>
                  <a:lnTo>
                    <a:pt x="1764" y="10"/>
                  </a:lnTo>
                  <a:lnTo>
                    <a:pt x="1878" y="25"/>
                  </a:lnTo>
                  <a:lnTo>
                    <a:pt x="1987" y="47"/>
                  </a:lnTo>
                  <a:lnTo>
                    <a:pt x="2091" y="74"/>
                  </a:lnTo>
                  <a:lnTo>
                    <a:pt x="2187" y="109"/>
                  </a:lnTo>
                  <a:lnTo>
                    <a:pt x="2280" y="147"/>
                  </a:lnTo>
                  <a:lnTo>
                    <a:pt x="2365" y="192"/>
                  </a:lnTo>
                  <a:lnTo>
                    <a:pt x="2445" y="243"/>
                  </a:lnTo>
                  <a:lnTo>
                    <a:pt x="2522" y="300"/>
                  </a:lnTo>
                  <a:lnTo>
                    <a:pt x="2591" y="361"/>
                  </a:lnTo>
                  <a:lnTo>
                    <a:pt x="2654" y="429"/>
                  </a:lnTo>
                  <a:lnTo>
                    <a:pt x="2713" y="500"/>
                  </a:lnTo>
                  <a:lnTo>
                    <a:pt x="2765" y="576"/>
                  </a:lnTo>
                  <a:lnTo>
                    <a:pt x="2813" y="656"/>
                  </a:lnTo>
                  <a:lnTo>
                    <a:pt x="2845" y="723"/>
                  </a:lnTo>
                  <a:lnTo>
                    <a:pt x="2873" y="798"/>
                  </a:lnTo>
                  <a:lnTo>
                    <a:pt x="2898" y="880"/>
                  </a:lnTo>
                  <a:lnTo>
                    <a:pt x="2918" y="969"/>
                  </a:lnTo>
                  <a:lnTo>
                    <a:pt x="2933" y="1060"/>
                  </a:lnTo>
                  <a:lnTo>
                    <a:pt x="2940" y="1154"/>
                  </a:lnTo>
                  <a:lnTo>
                    <a:pt x="2942" y="1250"/>
                  </a:lnTo>
                  <a:lnTo>
                    <a:pt x="2936" y="1345"/>
                  </a:lnTo>
                  <a:lnTo>
                    <a:pt x="2924" y="1438"/>
                  </a:lnTo>
                  <a:lnTo>
                    <a:pt x="2902" y="1529"/>
                  </a:lnTo>
                  <a:lnTo>
                    <a:pt x="2873" y="1607"/>
                  </a:lnTo>
                  <a:lnTo>
                    <a:pt x="2838" y="1680"/>
                  </a:lnTo>
                  <a:lnTo>
                    <a:pt x="2796" y="1747"/>
                  </a:lnTo>
                  <a:lnTo>
                    <a:pt x="2753" y="1812"/>
                  </a:lnTo>
                  <a:lnTo>
                    <a:pt x="2705" y="1876"/>
                  </a:lnTo>
                  <a:lnTo>
                    <a:pt x="2658" y="1936"/>
                  </a:lnTo>
                  <a:lnTo>
                    <a:pt x="2611" y="1998"/>
                  </a:lnTo>
                  <a:lnTo>
                    <a:pt x="2565" y="2060"/>
                  </a:lnTo>
                  <a:lnTo>
                    <a:pt x="2534" y="2110"/>
                  </a:lnTo>
                  <a:lnTo>
                    <a:pt x="2509" y="2167"/>
                  </a:lnTo>
                  <a:lnTo>
                    <a:pt x="2489" y="2227"/>
                  </a:lnTo>
                  <a:lnTo>
                    <a:pt x="2473" y="2292"/>
                  </a:lnTo>
                  <a:lnTo>
                    <a:pt x="2471" y="2323"/>
                  </a:lnTo>
                  <a:lnTo>
                    <a:pt x="2473" y="2360"/>
                  </a:lnTo>
                  <a:lnTo>
                    <a:pt x="2478" y="2405"/>
                  </a:lnTo>
                  <a:lnTo>
                    <a:pt x="2485" y="2452"/>
                  </a:lnTo>
                  <a:lnTo>
                    <a:pt x="2496" y="2503"/>
                  </a:lnTo>
                  <a:lnTo>
                    <a:pt x="2509" y="2554"/>
                  </a:lnTo>
                  <a:lnTo>
                    <a:pt x="2522" y="2603"/>
                  </a:lnTo>
                  <a:lnTo>
                    <a:pt x="2536" y="2650"/>
                  </a:lnTo>
                  <a:lnTo>
                    <a:pt x="2549" y="2692"/>
                  </a:lnTo>
                  <a:lnTo>
                    <a:pt x="2562" y="2729"/>
                  </a:lnTo>
                  <a:lnTo>
                    <a:pt x="2573" y="2756"/>
                  </a:lnTo>
                  <a:lnTo>
                    <a:pt x="2589" y="2796"/>
                  </a:lnTo>
                  <a:lnTo>
                    <a:pt x="2604" y="2845"/>
                  </a:lnTo>
                  <a:lnTo>
                    <a:pt x="2620" y="2900"/>
                  </a:lnTo>
                  <a:lnTo>
                    <a:pt x="2636" y="2956"/>
                  </a:lnTo>
                  <a:lnTo>
                    <a:pt x="2654" y="3007"/>
                  </a:lnTo>
                  <a:lnTo>
                    <a:pt x="2673" y="3052"/>
                  </a:lnTo>
                  <a:lnTo>
                    <a:pt x="2502" y="3107"/>
                  </a:lnTo>
                  <a:lnTo>
                    <a:pt x="2336" y="3154"/>
                  </a:lnTo>
                  <a:lnTo>
                    <a:pt x="2178" y="3192"/>
                  </a:lnTo>
                  <a:lnTo>
                    <a:pt x="2024" y="3220"/>
                  </a:lnTo>
                  <a:lnTo>
                    <a:pt x="1874" y="3240"/>
                  </a:lnTo>
                  <a:lnTo>
                    <a:pt x="1729" y="3247"/>
                  </a:lnTo>
                  <a:lnTo>
                    <a:pt x="1587" y="3245"/>
                  </a:lnTo>
                  <a:lnTo>
                    <a:pt x="1449" y="3232"/>
                  </a:lnTo>
                  <a:lnTo>
                    <a:pt x="1313" y="3209"/>
                  </a:lnTo>
                  <a:lnTo>
                    <a:pt x="1307" y="3176"/>
                  </a:lnTo>
                  <a:lnTo>
                    <a:pt x="1300" y="3138"/>
                  </a:lnTo>
                  <a:lnTo>
                    <a:pt x="1291" y="3092"/>
                  </a:lnTo>
                  <a:lnTo>
                    <a:pt x="1284" y="3043"/>
                  </a:lnTo>
                  <a:lnTo>
                    <a:pt x="1274" y="2990"/>
                  </a:lnTo>
                  <a:lnTo>
                    <a:pt x="1264" y="2936"/>
                  </a:lnTo>
                  <a:lnTo>
                    <a:pt x="1253" y="2883"/>
                  </a:lnTo>
                  <a:lnTo>
                    <a:pt x="1240" y="2832"/>
                  </a:lnTo>
                  <a:lnTo>
                    <a:pt x="1227" y="2783"/>
                  </a:lnTo>
                  <a:lnTo>
                    <a:pt x="1211" y="2740"/>
                  </a:lnTo>
                  <a:lnTo>
                    <a:pt x="1194" y="2703"/>
                  </a:lnTo>
                  <a:lnTo>
                    <a:pt x="1176" y="2674"/>
                  </a:lnTo>
                  <a:lnTo>
                    <a:pt x="1156" y="2656"/>
                  </a:lnTo>
                  <a:lnTo>
                    <a:pt x="1134" y="2647"/>
                  </a:lnTo>
                  <a:lnTo>
                    <a:pt x="1109" y="2643"/>
                  </a:lnTo>
                  <a:lnTo>
                    <a:pt x="1080" y="2645"/>
                  </a:lnTo>
                  <a:lnTo>
                    <a:pt x="1051" y="2649"/>
                  </a:lnTo>
                  <a:lnTo>
                    <a:pt x="1024" y="2656"/>
                  </a:lnTo>
                  <a:lnTo>
                    <a:pt x="998" y="2663"/>
                  </a:lnTo>
                  <a:lnTo>
                    <a:pt x="974" y="2670"/>
                  </a:lnTo>
                  <a:lnTo>
                    <a:pt x="956" y="2676"/>
                  </a:lnTo>
                  <a:lnTo>
                    <a:pt x="913" y="2690"/>
                  </a:lnTo>
                  <a:lnTo>
                    <a:pt x="864" y="2703"/>
                  </a:lnTo>
                  <a:lnTo>
                    <a:pt x="809" y="2714"/>
                  </a:lnTo>
                  <a:lnTo>
                    <a:pt x="751" y="2721"/>
                  </a:lnTo>
                  <a:lnTo>
                    <a:pt x="693" y="2727"/>
                  </a:lnTo>
                  <a:lnTo>
                    <a:pt x="634" y="2729"/>
                  </a:lnTo>
                  <a:lnTo>
                    <a:pt x="578" y="2725"/>
                  </a:lnTo>
                  <a:lnTo>
                    <a:pt x="525" y="2716"/>
                  </a:lnTo>
                  <a:lnTo>
                    <a:pt x="496" y="2709"/>
                  </a:lnTo>
                  <a:lnTo>
                    <a:pt x="467" y="2696"/>
                  </a:lnTo>
                  <a:lnTo>
                    <a:pt x="438" y="2681"/>
                  </a:lnTo>
                  <a:lnTo>
                    <a:pt x="413" y="2663"/>
                  </a:lnTo>
                  <a:lnTo>
                    <a:pt x="387" y="2641"/>
                  </a:lnTo>
                  <a:lnTo>
                    <a:pt x="367" y="2618"/>
                  </a:lnTo>
                  <a:lnTo>
                    <a:pt x="353" y="2589"/>
                  </a:lnTo>
                  <a:lnTo>
                    <a:pt x="342" y="2556"/>
                  </a:lnTo>
                  <a:lnTo>
                    <a:pt x="338" y="2520"/>
                  </a:lnTo>
                  <a:lnTo>
                    <a:pt x="342" y="2480"/>
                  </a:lnTo>
                  <a:lnTo>
                    <a:pt x="347" y="2452"/>
                  </a:lnTo>
                  <a:lnTo>
                    <a:pt x="354" y="2421"/>
                  </a:lnTo>
                  <a:lnTo>
                    <a:pt x="362" y="2389"/>
                  </a:lnTo>
                  <a:lnTo>
                    <a:pt x="365" y="2358"/>
                  </a:lnTo>
                  <a:lnTo>
                    <a:pt x="365" y="2325"/>
                  </a:lnTo>
                  <a:lnTo>
                    <a:pt x="356" y="2296"/>
                  </a:lnTo>
                  <a:lnTo>
                    <a:pt x="347" y="2280"/>
                  </a:lnTo>
                  <a:lnTo>
                    <a:pt x="331" y="2265"/>
                  </a:lnTo>
                  <a:lnTo>
                    <a:pt x="314" y="2254"/>
                  </a:lnTo>
                  <a:lnTo>
                    <a:pt x="296" y="2245"/>
                  </a:lnTo>
                  <a:lnTo>
                    <a:pt x="278" y="2232"/>
                  </a:lnTo>
                  <a:lnTo>
                    <a:pt x="264" y="2218"/>
                  </a:lnTo>
                  <a:lnTo>
                    <a:pt x="253" y="2200"/>
                  </a:lnTo>
                  <a:lnTo>
                    <a:pt x="249" y="2180"/>
                  </a:lnTo>
                  <a:lnTo>
                    <a:pt x="251" y="2160"/>
                  </a:lnTo>
                  <a:lnTo>
                    <a:pt x="258" y="2141"/>
                  </a:lnTo>
                  <a:lnTo>
                    <a:pt x="267" y="2125"/>
                  </a:lnTo>
                  <a:lnTo>
                    <a:pt x="273" y="2109"/>
                  </a:lnTo>
                  <a:lnTo>
                    <a:pt x="244" y="2089"/>
                  </a:lnTo>
                  <a:lnTo>
                    <a:pt x="224" y="2069"/>
                  </a:lnTo>
                  <a:lnTo>
                    <a:pt x="213" y="2049"/>
                  </a:lnTo>
                  <a:lnTo>
                    <a:pt x="211" y="2027"/>
                  </a:lnTo>
                  <a:lnTo>
                    <a:pt x="214" y="2007"/>
                  </a:lnTo>
                  <a:lnTo>
                    <a:pt x="222" y="1985"/>
                  </a:lnTo>
                  <a:lnTo>
                    <a:pt x="233" y="1963"/>
                  </a:lnTo>
                  <a:lnTo>
                    <a:pt x="245" y="1941"/>
                  </a:lnTo>
                  <a:lnTo>
                    <a:pt x="256" y="1918"/>
                  </a:lnTo>
                  <a:lnTo>
                    <a:pt x="267" y="1896"/>
                  </a:lnTo>
                  <a:lnTo>
                    <a:pt x="273" y="1872"/>
                  </a:lnTo>
                  <a:lnTo>
                    <a:pt x="253" y="1854"/>
                  </a:lnTo>
                  <a:lnTo>
                    <a:pt x="225" y="1840"/>
                  </a:lnTo>
                  <a:lnTo>
                    <a:pt x="194" y="1827"/>
                  </a:lnTo>
                  <a:lnTo>
                    <a:pt x="162" y="1816"/>
                  </a:lnTo>
                  <a:lnTo>
                    <a:pt x="129" y="1805"/>
                  </a:lnTo>
                  <a:lnTo>
                    <a:pt x="96" y="1794"/>
                  </a:lnTo>
                  <a:lnTo>
                    <a:pt x="65" y="1781"/>
                  </a:lnTo>
                  <a:lnTo>
                    <a:pt x="40" y="1767"/>
                  </a:lnTo>
                  <a:lnTo>
                    <a:pt x="18" y="1747"/>
                  </a:lnTo>
                  <a:lnTo>
                    <a:pt x="5" y="1723"/>
                  </a:lnTo>
                  <a:lnTo>
                    <a:pt x="0" y="1698"/>
                  </a:lnTo>
                  <a:lnTo>
                    <a:pt x="4" y="1674"/>
                  </a:lnTo>
                  <a:lnTo>
                    <a:pt x="13" y="1652"/>
                  </a:lnTo>
                  <a:lnTo>
                    <a:pt x="27" y="1634"/>
                  </a:lnTo>
                  <a:lnTo>
                    <a:pt x="44" y="1616"/>
                  </a:lnTo>
                  <a:lnTo>
                    <a:pt x="60" y="1601"/>
                  </a:lnTo>
                  <a:lnTo>
                    <a:pt x="73" y="1589"/>
                  </a:lnTo>
                  <a:lnTo>
                    <a:pt x="111" y="1545"/>
                  </a:lnTo>
                  <a:lnTo>
                    <a:pt x="151" y="1505"/>
                  </a:lnTo>
                  <a:lnTo>
                    <a:pt x="191" y="1465"/>
                  </a:lnTo>
                  <a:lnTo>
                    <a:pt x="229" y="1421"/>
                  </a:lnTo>
                  <a:lnTo>
                    <a:pt x="265" y="1378"/>
                  </a:lnTo>
                  <a:lnTo>
                    <a:pt x="298" y="1329"/>
                  </a:lnTo>
                  <a:lnTo>
                    <a:pt x="325" y="1276"/>
                  </a:lnTo>
                  <a:lnTo>
                    <a:pt x="340" y="1232"/>
                  </a:lnTo>
                  <a:lnTo>
                    <a:pt x="345" y="1189"/>
                  </a:lnTo>
                  <a:lnTo>
                    <a:pt x="345" y="1143"/>
                  </a:lnTo>
                  <a:lnTo>
                    <a:pt x="344" y="1094"/>
                  </a:lnTo>
                  <a:lnTo>
                    <a:pt x="342" y="1045"/>
                  </a:lnTo>
                  <a:lnTo>
                    <a:pt x="344" y="992"/>
                  </a:lnTo>
                  <a:lnTo>
                    <a:pt x="349" y="936"/>
                  </a:lnTo>
                  <a:lnTo>
                    <a:pt x="405" y="705"/>
                  </a:lnTo>
                  <a:lnTo>
                    <a:pt x="440" y="621"/>
                  </a:lnTo>
                  <a:lnTo>
                    <a:pt x="482" y="543"/>
                  </a:lnTo>
                  <a:lnTo>
                    <a:pt x="531" y="470"/>
                  </a:lnTo>
                  <a:lnTo>
                    <a:pt x="587" y="401"/>
                  </a:lnTo>
                  <a:lnTo>
                    <a:pt x="649" y="338"/>
                  </a:lnTo>
                  <a:lnTo>
                    <a:pt x="716" y="280"/>
                  </a:lnTo>
                  <a:lnTo>
                    <a:pt x="789" y="227"/>
                  </a:lnTo>
                  <a:lnTo>
                    <a:pt x="865" y="180"/>
                  </a:lnTo>
                  <a:lnTo>
                    <a:pt x="947" y="138"/>
                  </a:lnTo>
                  <a:lnTo>
                    <a:pt x="1031" y="103"/>
                  </a:lnTo>
                  <a:lnTo>
                    <a:pt x="1116" y="72"/>
                  </a:lnTo>
                  <a:lnTo>
                    <a:pt x="1402" y="9"/>
                  </a:lnTo>
                  <a:lnTo>
                    <a:pt x="1516"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1" name="Freeform 18">
              <a:extLst>
                <a:ext uri="{FF2B5EF4-FFF2-40B4-BE49-F238E27FC236}">
                  <a16:creationId xmlns:a16="http://schemas.microsoft.com/office/drawing/2014/main" id="{36F1CC1B-9E65-42E5-BC95-99687464A339}"/>
                </a:ext>
              </a:extLst>
            </p:cNvPr>
            <p:cNvSpPr>
              <a:spLocks/>
            </p:cNvSpPr>
            <p:nvPr/>
          </p:nvSpPr>
          <p:spPr bwMode="auto">
            <a:xfrm>
              <a:off x="5087393" y="242967"/>
              <a:ext cx="279395" cy="318533"/>
            </a:xfrm>
            <a:custGeom>
              <a:avLst/>
              <a:gdLst/>
              <a:ahLst/>
              <a:cxnLst/>
              <a:rect l="l" t="t" r="r" b="b"/>
              <a:pathLst>
                <a:path w="3384376" h="3858469">
                  <a:moveTo>
                    <a:pt x="1740934" y="236685"/>
                  </a:moveTo>
                  <a:lnTo>
                    <a:pt x="1571200" y="249050"/>
                  </a:lnTo>
                  <a:lnTo>
                    <a:pt x="1377859" y="294013"/>
                  </a:lnTo>
                  <a:lnTo>
                    <a:pt x="1316035" y="316494"/>
                  </a:lnTo>
                  <a:lnTo>
                    <a:pt x="1250839" y="341224"/>
                  </a:lnTo>
                  <a:lnTo>
                    <a:pt x="1187891" y="369326"/>
                  </a:lnTo>
                  <a:lnTo>
                    <a:pt x="1123819" y="403048"/>
                  </a:lnTo>
                  <a:lnTo>
                    <a:pt x="1063119" y="439018"/>
                  </a:lnTo>
                  <a:lnTo>
                    <a:pt x="1003544" y="478360"/>
                  </a:lnTo>
                  <a:lnTo>
                    <a:pt x="948464" y="523323"/>
                  </a:lnTo>
                  <a:lnTo>
                    <a:pt x="896757" y="571658"/>
                  </a:lnTo>
                  <a:lnTo>
                    <a:pt x="850670" y="625614"/>
                  </a:lnTo>
                  <a:lnTo>
                    <a:pt x="809079" y="680693"/>
                  </a:lnTo>
                  <a:lnTo>
                    <a:pt x="776481" y="741393"/>
                  </a:lnTo>
                  <a:lnTo>
                    <a:pt x="749504" y="807713"/>
                  </a:lnTo>
                  <a:lnTo>
                    <a:pt x="733767" y="876282"/>
                  </a:lnTo>
                  <a:lnTo>
                    <a:pt x="725898" y="952718"/>
                  </a:lnTo>
                  <a:lnTo>
                    <a:pt x="729270" y="1005550"/>
                  </a:lnTo>
                  <a:lnTo>
                    <a:pt x="743883" y="1055009"/>
                  </a:lnTo>
                  <a:lnTo>
                    <a:pt x="764117" y="1099972"/>
                  </a:lnTo>
                  <a:lnTo>
                    <a:pt x="793342" y="1140438"/>
                  </a:lnTo>
                  <a:lnTo>
                    <a:pt x="823692" y="1178657"/>
                  </a:lnTo>
                  <a:lnTo>
                    <a:pt x="858539" y="1212379"/>
                  </a:lnTo>
                  <a:lnTo>
                    <a:pt x="893385" y="1238232"/>
                  </a:lnTo>
                  <a:lnTo>
                    <a:pt x="929355" y="1262962"/>
                  </a:lnTo>
                  <a:lnTo>
                    <a:pt x="976566" y="1280947"/>
                  </a:lnTo>
                  <a:lnTo>
                    <a:pt x="1028273" y="1293312"/>
                  </a:lnTo>
                  <a:lnTo>
                    <a:pt x="1085601" y="1302304"/>
                  </a:lnTo>
                  <a:lnTo>
                    <a:pt x="1146301" y="1307925"/>
                  </a:lnTo>
                  <a:lnTo>
                    <a:pt x="1210373" y="1312421"/>
                  </a:lnTo>
                  <a:lnTo>
                    <a:pt x="1273321" y="1313545"/>
                  </a:lnTo>
                  <a:lnTo>
                    <a:pt x="1338517" y="1313545"/>
                  </a:lnTo>
                  <a:lnTo>
                    <a:pt x="1403713" y="1315793"/>
                  </a:lnTo>
                  <a:lnTo>
                    <a:pt x="1465537" y="1320290"/>
                  </a:lnTo>
                  <a:lnTo>
                    <a:pt x="1522865" y="1324786"/>
                  </a:lnTo>
                  <a:lnTo>
                    <a:pt x="1575696" y="1332654"/>
                  </a:lnTo>
                  <a:lnTo>
                    <a:pt x="1625155" y="1345019"/>
                  </a:lnTo>
                  <a:lnTo>
                    <a:pt x="1665622" y="1360756"/>
                  </a:lnTo>
                  <a:lnTo>
                    <a:pt x="1695971" y="1383238"/>
                  </a:lnTo>
                  <a:lnTo>
                    <a:pt x="1720701" y="1407967"/>
                  </a:lnTo>
                  <a:lnTo>
                    <a:pt x="1743182" y="1437193"/>
                  </a:lnTo>
                  <a:lnTo>
                    <a:pt x="1760043" y="1465295"/>
                  </a:lnTo>
                  <a:lnTo>
                    <a:pt x="1775780" y="1497893"/>
                  </a:lnTo>
                  <a:lnTo>
                    <a:pt x="1788145" y="1528243"/>
                  </a:lnTo>
                  <a:lnTo>
                    <a:pt x="1800510" y="1560841"/>
                  </a:lnTo>
                  <a:lnTo>
                    <a:pt x="1812875" y="1594563"/>
                  </a:lnTo>
                  <a:lnTo>
                    <a:pt x="1827488" y="1624913"/>
                  </a:lnTo>
                  <a:lnTo>
                    <a:pt x="1840977" y="1655263"/>
                  </a:lnTo>
                  <a:lnTo>
                    <a:pt x="1857838" y="1684489"/>
                  </a:lnTo>
                  <a:lnTo>
                    <a:pt x="1875823" y="1710342"/>
                  </a:lnTo>
                  <a:lnTo>
                    <a:pt x="1898304" y="1735072"/>
                  </a:lnTo>
                  <a:lnTo>
                    <a:pt x="1925282" y="1755305"/>
                  </a:lnTo>
                  <a:lnTo>
                    <a:pt x="1957880" y="1772166"/>
                  </a:lnTo>
                  <a:lnTo>
                    <a:pt x="1997222" y="1785655"/>
                  </a:lnTo>
                  <a:lnTo>
                    <a:pt x="2039937" y="1794647"/>
                  </a:lnTo>
                  <a:lnTo>
                    <a:pt x="2090520" y="1798020"/>
                  </a:lnTo>
                  <a:lnTo>
                    <a:pt x="2152344" y="1796896"/>
                  </a:lnTo>
                  <a:lnTo>
                    <a:pt x="2178198" y="1837362"/>
                  </a:lnTo>
                  <a:lnTo>
                    <a:pt x="2209672" y="1880077"/>
                  </a:lnTo>
                  <a:lnTo>
                    <a:pt x="2245642" y="1925040"/>
                  </a:lnTo>
                  <a:lnTo>
                    <a:pt x="2287233" y="1967754"/>
                  </a:lnTo>
                  <a:lnTo>
                    <a:pt x="2329947" y="2009345"/>
                  </a:lnTo>
                  <a:lnTo>
                    <a:pt x="2372662" y="2039695"/>
                  </a:lnTo>
                  <a:lnTo>
                    <a:pt x="2415377" y="2062176"/>
                  </a:lnTo>
                  <a:lnTo>
                    <a:pt x="2452471" y="2072293"/>
                  </a:lnTo>
                  <a:lnTo>
                    <a:pt x="2495186" y="2074541"/>
                  </a:lnTo>
                  <a:lnTo>
                    <a:pt x="2542397" y="2072293"/>
                  </a:lnTo>
                  <a:lnTo>
                    <a:pt x="2591856" y="2067797"/>
                  </a:lnTo>
                  <a:lnTo>
                    <a:pt x="2642439" y="2057680"/>
                  </a:lnTo>
                  <a:lnTo>
                    <a:pt x="2691898" y="2045315"/>
                  </a:lnTo>
                  <a:lnTo>
                    <a:pt x="2740233" y="2031826"/>
                  </a:lnTo>
                  <a:lnTo>
                    <a:pt x="2784072" y="2014965"/>
                  </a:lnTo>
                  <a:lnTo>
                    <a:pt x="2824539" y="1999228"/>
                  </a:lnTo>
                  <a:lnTo>
                    <a:pt x="2854888" y="1982367"/>
                  </a:lnTo>
                  <a:lnTo>
                    <a:pt x="2879618" y="1967754"/>
                  </a:lnTo>
                  <a:lnTo>
                    <a:pt x="2916712" y="1939653"/>
                  </a:lnTo>
                  <a:lnTo>
                    <a:pt x="2952683" y="1907055"/>
                  </a:lnTo>
                  <a:lnTo>
                    <a:pt x="2987529" y="1872208"/>
                  </a:lnTo>
                  <a:lnTo>
                    <a:pt x="3022375" y="1835114"/>
                  </a:lnTo>
                  <a:lnTo>
                    <a:pt x="3054973" y="1792399"/>
                  </a:lnTo>
                  <a:lnTo>
                    <a:pt x="3084199" y="1747437"/>
                  </a:lnTo>
                  <a:lnTo>
                    <a:pt x="3110053" y="1697977"/>
                  </a:lnTo>
                  <a:lnTo>
                    <a:pt x="3132534" y="1642898"/>
                  </a:lnTo>
                  <a:lnTo>
                    <a:pt x="3149395" y="1585570"/>
                  </a:lnTo>
                  <a:lnTo>
                    <a:pt x="3161760" y="1520374"/>
                  </a:lnTo>
                  <a:lnTo>
                    <a:pt x="3166256" y="1452930"/>
                  </a:lnTo>
                  <a:lnTo>
                    <a:pt x="3164008" y="1377617"/>
                  </a:lnTo>
                  <a:lnTo>
                    <a:pt x="3153891" y="1297808"/>
                  </a:lnTo>
                  <a:lnTo>
                    <a:pt x="3129162" y="1178657"/>
                  </a:lnTo>
                  <a:lnTo>
                    <a:pt x="3098812" y="1068498"/>
                  </a:lnTo>
                  <a:lnTo>
                    <a:pt x="3059469" y="962835"/>
                  </a:lnTo>
                  <a:lnTo>
                    <a:pt x="3012258" y="863917"/>
                  </a:lnTo>
                  <a:lnTo>
                    <a:pt x="2959427" y="772867"/>
                  </a:lnTo>
                  <a:lnTo>
                    <a:pt x="2896479" y="686314"/>
                  </a:lnTo>
                  <a:lnTo>
                    <a:pt x="2829035" y="608753"/>
                  </a:lnTo>
                  <a:lnTo>
                    <a:pt x="2750350" y="539060"/>
                  </a:lnTo>
                  <a:lnTo>
                    <a:pt x="2669417" y="473864"/>
                  </a:lnTo>
                  <a:lnTo>
                    <a:pt x="2577243" y="418785"/>
                  </a:lnTo>
                  <a:lnTo>
                    <a:pt x="2479449" y="369326"/>
                  </a:lnTo>
                  <a:lnTo>
                    <a:pt x="2374910" y="326611"/>
                  </a:lnTo>
                  <a:lnTo>
                    <a:pt x="2262503" y="294013"/>
                  </a:lnTo>
                  <a:lnTo>
                    <a:pt x="2142228" y="268159"/>
                  </a:lnTo>
                  <a:lnTo>
                    <a:pt x="2017456" y="249050"/>
                  </a:lnTo>
                  <a:lnTo>
                    <a:pt x="1882567" y="238933"/>
                  </a:lnTo>
                  <a:close/>
                  <a:moveTo>
                    <a:pt x="1743955" y="0"/>
                  </a:moveTo>
                  <a:lnTo>
                    <a:pt x="1891201" y="1188"/>
                  </a:lnTo>
                  <a:lnTo>
                    <a:pt x="2029245" y="11883"/>
                  </a:lnTo>
                  <a:lnTo>
                    <a:pt x="2160387" y="29708"/>
                  </a:lnTo>
                  <a:lnTo>
                    <a:pt x="2285777" y="55851"/>
                  </a:lnTo>
                  <a:lnTo>
                    <a:pt x="2405415" y="87936"/>
                  </a:lnTo>
                  <a:lnTo>
                    <a:pt x="2515850" y="129527"/>
                  </a:lnTo>
                  <a:lnTo>
                    <a:pt x="2622834" y="174683"/>
                  </a:lnTo>
                  <a:lnTo>
                    <a:pt x="2720615" y="228157"/>
                  </a:lnTo>
                  <a:lnTo>
                    <a:pt x="2812644" y="288761"/>
                  </a:lnTo>
                  <a:lnTo>
                    <a:pt x="2901222" y="356496"/>
                  </a:lnTo>
                  <a:lnTo>
                    <a:pt x="2980598" y="428983"/>
                  </a:lnTo>
                  <a:lnTo>
                    <a:pt x="3053071" y="509789"/>
                  </a:lnTo>
                  <a:lnTo>
                    <a:pt x="3120942" y="594159"/>
                  </a:lnTo>
                  <a:lnTo>
                    <a:pt x="3180761" y="684471"/>
                  </a:lnTo>
                  <a:lnTo>
                    <a:pt x="3235979" y="779537"/>
                  </a:lnTo>
                  <a:lnTo>
                    <a:pt x="3272791" y="859154"/>
                  </a:lnTo>
                  <a:lnTo>
                    <a:pt x="3305001" y="948278"/>
                  </a:lnTo>
                  <a:lnTo>
                    <a:pt x="3333760" y="1045720"/>
                  </a:lnTo>
                  <a:lnTo>
                    <a:pt x="3356767" y="1151480"/>
                  </a:lnTo>
                  <a:lnTo>
                    <a:pt x="3374023" y="1259617"/>
                  </a:lnTo>
                  <a:lnTo>
                    <a:pt x="3382075" y="1371319"/>
                  </a:lnTo>
                  <a:lnTo>
                    <a:pt x="3384376" y="1485398"/>
                  </a:lnTo>
                  <a:lnTo>
                    <a:pt x="3377474" y="1598288"/>
                  </a:lnTo>
                  <a:lnTo>
                    <a:pt x="3363669" y="1708802"/>
                  </a:lnTo>
                  <a:lnTo>
                    <a:pt x="3338361" y="1816939"/>
                  </a:lnTo>
                  <a:lnTo>
                    <a:pt x="3305001" y="1909627"/>
                  </a:lnTo>
                  <a:lnTo>
                    <a:pt x="3264738" y="1996375"/>
                  </a:lnTo>
                  <a:lnTo>
                    <a:pt x="3216423" y="2075992"/>
                  </a:lnTo>
                  <a:lnTo>
                    <a:pt x="3166957" y="2153233"/>
                  </a:lnTo>
                  <a:lnTo>
                    <a:pt x="3111739" y="2229285"/>
                  </a:lnTo>
                  <a:lnTo>
                    <a:pt x="3057672" y="2300584"/>
                  </a:lnTo>
                  <a:lnTo>
                    <a:pt x="3003605" y="2374260"/>
                  </a:lnTo>
                  <a:lnTo>
                    <a:pt x="2950688" y="2447935"/>
                  </a:lnTo>
                  <a:lnTo>
                    <a:pt x="2915027" y="2507351"/>
                  </a:lnTo>
                  <a:lnTo>
                    <a:pt x="2886268" y="2575085"/>
                  </a:lnTo>
                  <a:lnTo>
                    <a:pt x="2863260" y="2646385"/>
                  </a:lnTo>
                  <a:lnTo>
                    <a:pt x="2844855" y="2723625"/>
                  </a:lnTo>
                  <a:lnTo>
                    <a:pt x="2842554" y="2760463"/>
                  </a:lnTo>
                  <a:lnTo>
                    <a:pt x="2844855" y="2804431"/>
                  </a:lnTo>
                  <a:lnTo>
                    <a:pt x="2850606" y="2857905"/>
                  </a:lnTo>
                  <a:lnTo>
                    <a:pt x="2858659" y="2913756"/>
                  </a:lnTo>
                  <a:lnTo>
                    <a:pt x="2871313" y="2974360"/>
                  </a:lnTo>
                  <a:lnTo>
                    <a:pt x="2886268" y="3034965"/>
                  </a:lnTo>
                  <a:lnTo>
                    <a:pt x="2901222" y="3093192"/>
                  </a:lnTo>
                  <a:lnTo>
                    <a:pt x="2917328" y="3149043"/>
                  </a:lnTo>
                  <a:lnTo>
                    <a:pt x="2932282" y="3198952"/>
                  </a:lnTo>
                  <a:lnTo>
                    <a:pt x="2947237" y="3242920"/>
                  </a:lnTo>
                  <a:lnTo>
                    <a:pt x="2959891" y="3275005"/>
                  </a:lnTo>
                  <a:lnTo>
                    <a:pt x="2978297" y="3322538"/>
                  </a:lnTo>
                  <a:lnTo>
                    <a:pt x="2995552" y="3380765"/>
                  </a:lnTo>
                  <a:lnTo>
                    <a:pt x="3013958" y="3446123"/>
                  </a:lnTo>
                  <a:lnTo>
                    <a:pt x="3032364" y="3512668"/>
                  </a:lnTo>
                  <a:lnTo>
                    <a:pt x="3053071" y="3573273"/>
                  </a:lnTo>
                  <a:lnTo>
                    <a:pt x="3074928" y="3626747"/>
                  </a:lnTo>
                  <a:lnTo>
                    <a:pt x="2878215" y="3692105"/>
                  </a:lnTo>
                  <a:lnTo>
                    <a:pt x="2687254" y="3747955"/>
                  </a:lnTo>
                  <a:lnTo>
                    <a:pt x="2505497" y="3793112"/>
                  </a:lnTo>
                  <a:lnTo>
                    <a:pt x="2328340" y="3826384"/>
                  </a:lnTo>
                  <a:lnTo>
                    <a:pt x="2155785" y="3850151"/>
                  </a:lnTo>
                  <a:lnTo>
                    <a:pt x="1988983" y="3858469"/>
                  </a:lnTo>
                  <a:lnTo>
                    <a:pt x="1825631" y="3856092"/>
                  </a:lnTo>
                  <a:lnTo>
                    <a:pt x="1666880" y="3840644"/>
                  </a:lnTo>
                  <a:lnTo>
                    <a:pt x="1510430" y="3813313"/>
                  </a:lnTo>
                  <a:lnTo>
                    <a:pt x="1503528" y="3774098"/>
                  </a:lnTo>
                  <a:lnTo>
                    <a:pt x="1495476" y="3728942"/>
                  </a:lnTo>
                  <a:lnTo>
                    <a:pt x="1485122" y="3674280"/>
                  </a:lnTo>
                  <a:lnTo>
                    <a:pt x="1477070" y="3616052"/>
                  </a:lnTo>
                  <a:lnTo>
                    <a:pt x="1465566" y="3553071"/>
                  </a:lnTo>
                  <a:lnTo>
                    <a:pt x="1454062" y="3488902"/>
                  </a:lnTo>
                  <a:lnTo>
                    <a:pt x="1441408" y="3425921"/>
                  </a:lnTo>
                  <a:lnTo>
                    <a:pt x="1426454" y="3365317"/>
                  </a:lnTo>
                  <a:lnTo>
                    <a:pt x="1411499" y="3307089"/>
                  </a:lnTo>
                  <a:lnTo>
                    <a:pt x="1393093" y="3255992"/>
                  </a:lnTo>
                  <a:lnTo>
                    <a:pt x="1373537" y="3212024"/>
                  </a:lnTo>
                  <a:lnTo>
                    <a:pt x="1352830" y="3177563"/>
                  </a:lnTo>
                  <a:lnTo>
                    <a:pt x="1329823" y="3156173"/>
                  </a:lnTo>
                  <a:lnTo>
                    <a:pt x="1304515" y="3145478"/>
                  </a:lnTo>
                  <a:lnTo>
                    <a:pt x="1275756" y="3140725"/>
                  </a:lnTo>
                  <a:lnTo>
                    <a:pt x="1242395" y="3143102"/>
                  </a:lnTo>
                  <a:lnTo>
                    <a:pt x="1209035" y="3147855"/>
                  </a:lnTo>
                  <a:lnTo>
                    <a:pt x="1177975" y="3156173"/>
                  </a:lnTo>
                  <a:lnTo>
                    <a:pt x="1148065" y="3164491"/>
                  </a:lnTo>
                  <a:lnTo>
                    <a:pt x="1120456" y="3172809"/>
                  </a:lnTo>
                  <a:lnTo>
                    <a:pt x="1099750" y="3179939"/>
                  </a:lnTo>
                  <a:lnTo>
                    <a:pt x="1050284" y="3196576"/>
                  </a:lnTo>
                  <a:lnTo>
                    <a:pt x="993916" y="3212024"/>
                  </a:lnTo>
                  <a:lnTo>
                    <a:pt x="930646" y="3225095"/>
                  </a:lnTo>
                  <a:lnTo>
                    <a:pt x="863925" y="3233414"/>
                  </a:lnTo>
                  <a:lnTo>
                    <a:pt x="797204" y="3240544"/>
                  </a:lnTo>
                  <a:lnTo>
                    <a:pt x="729332" y="3242920"/>
                  </a:lnTo>
                  <a:lnTo>
                    <a:pt x="664912" y="3238167"/>
                  </a:lnTo>
                  <a:lnTo>
                    <a:pt x="603942" y="3227472"/>
                  </a:lnTo>
                  <a:lnTo>
                    <a:pt x="570582" y="3219154"/>
                  </a:lnTo>
                  <a:lnTo>
                    <a:pt x="537221" y="3203706"/>
                  </a:lnTo>
                  <a:lnTo>
                    <a:pt x="503860" y="3185881"/>
                  </a:lnTo>
                  <a:lnTo>
                    <a:pt x="475101" y="3164491"/>
                  </a:lnTo>
                  <a:lnTo>
                    <a:pt x="445192" y="3138348"/>
                  </a:lnTo>
                  <a:lnTo>
                    <a:pt x="422184" y="3111017"/>
                  </a:lnTo>
                  <a:lnTo>
                    <a:pt x="406079" y="3076556"/>
                  </a:lnTo>
                  <a:lnTo>
                    <a:pt x="393425" y="3037341"/>
                  </a:lnTo>
                  <a:lnTo>
                    <a:pt x="388824" y="2994562"/>
                  </a:lnTo>
                  <a:lnTo>
                    <a:pt x="393425" y="2947029"/>
                  </a:lnTo>
                  <a:lnTo>
                    <a:pt x="399177" y="2913756"/>
                  </a:lnTo>
                  <a:lnTo>
                    <a:pt x="407230" y="2876918"/>
                  </a:lnTo>
                  <a:lnTo>
                    <a:pt x="416433" y="2838892"/>
                  </a:lnTo>
                  <a:lnTo>
                    <a:pt x="419884" y="2802054"/>
                  </a:lnTo>
                  <a:lnTo>
                    <a:pt x="419884" y="2762840"/>
                  </a:lnTo>
                  <a:lnTo>
                    <a:pt x="409530" y="2728379"/>
                  </a:lnTo>
                  <a:lnTo>
                    <a:pt x="399177" y="2709365"/>
                  </a:lnTo>
                  <a:lnTo>
                    <a:pt x="380771" y="2691541"/>
                  </a:lnTo>
                  <a:lnTo>
                    <a:pt x="361215" y="2678469"/>
                  </a:lnTo>
                  <a:lnTo>
                    <a:pt x="340508" y="2667774"/>
                  </a:lnTo>
                  <a:lnTo>
                    <a:pt x="319802" y="2652326"/>
                  </a:lnTo>
                  <a:lnTo>
                    <a:pt x="303697" y="2635690"/>
                  </a:lnTo>
                  <a:lnTo>
                    <a:pt x="291043" y="2614300"/>
                  </a:lnTo>
                  <a:lnTo>
                    <a:pt x="286441" y="2590534"/>
                  </a:lnTo>
                  <a:lnTo>
                    <a:pt x="288742" y="2566767"/>
                  </a:lnTo>
                  <a:lnTo>
                    <a:pt x="296794" y="2544189"/>
                  </a:lnTo>
                  <a:lnTo>
                    <a:pt x="307148" y="2525176"/>
                  </a:lnTo>
                  <a:lnTo>
                    <a:pt x="314050" y="2506163"/>
                  </a:lnTo>
                  <a:lnTo>
                    <a:pt x="280689" y="2482397"/>
                  </a:lnTo>
                  <a:lnTo>
                    <a:pt x="257682" y="2458630"/>
                  </a:lnTo>
                  <a:lnTo>
                    <a:pt x="245028" y="2434864"/>
                  </a:lnTo>
                  <a:lnTo>
                    <a:pt x="242727" y="2408721"/>
                  </a:lnTo>
                  <a:lnTo>
                    <a:pt x="246178" y="2384955"/>
                  </a:lnTo>
                  <a:lnTo>
                    <a:pt x="255381" y="2358812"/>
                  </a:lnTo>
                  <a:lnTo>
                    <a:pt x="268035" y="2332669"/>
                  </a:lnTo>
                  <a:lnTo>
                    <a:pt x="281840" y="2306526"/>
                  </a:lnTo>
                  <a:lnTo>
                    <a:pt x="294494" y="2279194"/>
                  </a:lnTo>
                  <a:lnTo>
                    <a:pt x="307148" y="2253051"/>
                  </a:lnTo>
                  <a:lnTo>
                    <a:pt x="314050" y="2224532"/>
                  </a:lnTo>
                  <a:lnTo>
                    <a:pt x="291043" y="2203142"/>
                  </a:lnTo>
                  <a:lnTo>
                    <a:pt x="258832" y="2186505"/>
                  </a:lnTo>
                  <a:lnTo>
                    <a:pt x="223171" y="2171057"/>
                  </a:lnTo>
                  <a:lnTo>
                    <a:pt x="186359" y="2157986"/>
                  </a:lnTo>
                  <a:lnTo>
                    <a:pt x="148397" y="2144914"/>
                  </a:lnTo>
                  <a:lnTo>
                    <a:pt x="110435" y="2131843"/>
                  </a:lnTo>
                  <a:lnTo>
                    <a:pt x="74774" y="2116395"/>
                  </a:lnTo>
                  <a:lnTo>
                    <a:pt x="46015" y="2099758"/>
                  </a:lnTo>
                  <a:lnTo>
                    <a:pt x="20707" y="2075992"/>
                  </a:lnTo>
                  <a:lnTo>
                    <a:pt x="5752" y="2047472"/>
                  </a:lnTo>
                  <a:lnTo>
                    <a:pt x="0" y="2017764"/>
                  </a:lnTo>
                  <a:lnTo>
                    <a:pt x="4602" y="1989245"/>
                  </a:lnTo>
                  <a:lnTo>
                    <a:pt x="14955" y="1963102"/>
                  </a:lnTo>
                  <a:lnTo>
                    <a:pt x="31060" y="1941712"/>
                  </a:lnTo>
                  <a:lnTo>
                    <a:pt x="50616" y="1920322"/>
                  </a:lnTo>
                  <a:lnTo>
                    <a:pt x="69022" y="1902497"/>
                  </a:lnTo>
                  <a:lnTo>
                    <a:pt x="83977" y="1888238"/>
                  </a:lnTo>
                  <a:lnTo>
                    <a:pt x="127691" y="1835952"/>
                  </a:lnTo>
                  <a:lnTo>
                    <a:pt x="173705" y="1788419"/>
                  </a:lnTo>
                  <a:lnTo>
                    <a:pt x="219720" y="1740886"/>
                  </a:lnTo>
                  <a:lnTo>
                    <a:pt x="263434" y="1688600"/>
                  </a:lnTo>
                  <a:lnTo>
                    <a:pt x="304847" y="1637503"/>
                  </a:lnTo>
                  <a:lnTo>
                    <a:pt x="342809" y="1579275"/>
                  </a:lnTo>
                  <a:lnTo>
                    <a:pt x="373869" y="1516294"/>
                  </a:lnTo>
                  <a:lnTo>
                    <a:pt x="391124" y="1464008"/>
                  </a:lnTo>
                  <a:lnTo>
                    <a:pt x="396876" y="1412910"/>
                  </a:lnTo>
                  <a:lnTo>
                    <a:pt x="396876" y="1358248"/>
                  </a:lnTo>
                  <a:lnTo>
                    <a:pt x="395726" y="1300020"/>
                  </a:lnTo>
                  <a:lnTo>
                    <a:pt x="393425" y="1241793"/>
                  </a:lnTo>
                  <a:lnTo>
                    <a:pt x="395726" y="1178812"/>
                  </a:lnTo>
                  <a:lnTo>
                    <a:pt x="401478" y="1112266"/>
                  </a:lnTo>
                  <a:lnTo>
                    <a:pt x="465898" y="837764"/>
                  </a:lnTo>
                  <a:lnTo>
                    <a:pt x="506161" y="737946"/>
                  </a:lnTo>
                  <a:lnTo>
                    <a:pt x="554476" y="645257"/>
                  </a:lnTo>
                  <a:lnTo>
                    <a:pt x="610844" y="558510"/>
                  </a:lnTo>
                  <a:lnTo>
                    <a:pt x="675265" y="476516"/>
                  </a:lnTo>
                  <a:lnTo>
                    <a:pt x="746588" y="401652"/>
                  </a:lnTo>
                  <a:lnTo>
                    <a:pt x="823662" y="332729"/>
                  </a:lnTo>
                  <a:lnTo>
                    <a:pt x="907639" y="269748"/>
                  </a:lnTo>
                  <a:lnTo>
                    <a:pt x="995067" y="213897"/>
                  </a:lnTo>
                  <a:lnTo>
                    <a:pt x="1089397" y="163988"/>
                  </a:lnTo>
                  <a:lnTo>
                    <a:pt x="1186027" y="122397"/>
                  </a:lnTo>
                  <a:lnTo>
                    <a:pt x="1283808" y="85559"/>
                  </a:lnTo>
                  <a:lnTo>
                    <a:pt x="1612813" y="10695"/>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2" name="Freeform 9">
              <a:extLst>
                <a:ext uri="{FF2B5EF4-FFF2-40B4-BE49-F238E27FC236}">
                  <a16:creationId xmlns:a16="http://schemas.microsoft.com/office/drawing/2014/main" id="{D4F8AF27-98B7-4318-B380-09121F3C907D}"/>
                </a:ext>
              </a:extLst>
            </p:cNvPr>
            <p:cNvSpPr>
              <a:spLocks noEditPoints="1"/>
            </p:cNvSpPr>
            <p:nvPr/>
          </p:nvSpPr>
          <p:spPr bwMode="auto">
            <a:xfrm>
              <a:off x="4367146" y="1451291"/>
              <a:ext cx="213534" cy="300406"/>
            </a:xfrm>
            <a:custGeom>
              <a:avLst/>
              <a:gdLst>
                <a:gd name="T0" fmla="*/ 2311 w 2753"/>
                <a:gd name="T1" fmla="*/ 580 h 3873"/>
                <a:gd name="T2" fmla="*/ 2433 w 2753"/>
                <a:gd name="T3" fmla="*/ 735 h 3873"/>
                <a:gd name="T4" fmla="*/ 2415 w 2753"/>
                <a:gd name="T5" fmla="*/ 948 h 3873"/>
                <a:gd name="T6" fmla="*/ 2253 w 2753"/>
                <a:gd name="T7" fmla="*/ 1073 h 3873"/>
                <a:gd name="T8" fmla="*/ 2037 w 2753"/>
                <a:gd name="T9" fmla="*/ 1138 h 3873"/>
                <a:gd name="T10" fmla="*/ 1946 w 2753"/>
                <a:gd name="T11" fmla="*/ 1260 h 3873"/>
                <a:gd name="T12" fmla="*/ 2039 w 2753"/>
                <a:gd name="T13" fmla="*/ 1346 h 3873"/>
                <a:gd name="T14" fmla="*/ 2400 w 2753"/>
                <a:gd name="T15" fmla="*/ 1671 h 3873"/>
                <a:gd name="T16" fmla="*/ 2649 w 2753"/>
                <a:gd name="T17" fmla="*/ 2118 h 3873"/>
                <a:gd name="T18" fmla="*/ 2746 w 2753"/>
                <a:gd name="T19" fmla="*/ 2586 h 3873"/>
                <a:gd name="T20" fmla="*/ 2739 w 2753"/>
                <a:gd name="T21" fmla="*/ 3028 h 3873"/>
                <a:gd name="T22" fmla="*/ 2671 w 2753"/>
                <a:gd name="T23" fmla="*/ 3397 h 3873"/>
                <a:gd name="T24" fmla="*/ 2597 w 2753"/>
                <a:gd name="T25" fmla="*/ 3648 h 3873"/>
                <a:gd name="T26" fmla="*/ 2533 w 2753"/>
                <a:gd name="T27" fmla="*/ 3764 h 3873"/>
                <a:gd name="T28" fmla="*/ 2319 w 2753"/>
                <a:gd name="T29" fmla="*/ 3855 h 3873"/>
                <a:gd name="T30" fmla="*/ 1959 w 2753"/>
                <a:gd name="T31" fmla="*/ 3868 h 3873"/>
                <a:gd name="T32" fmla="*/ 1531 w 2753"/>
                <a:gd name="T33" fmla="*/ 3768 h 3873"/>
                <a:gd name="T34" fmla="*/ 1146 w 2753"/>
                <a:gd name="T35" fmla="*/ 3597 h 3873"/>
                <a:gd name="T36" fmla="*/ 846 w 2753"/>
                <a:gd name="T37" fmla="*/ 3420 h 3873"/>
                <a:gd name="T38" fmla="*/ 669 w 2753"/>
                <a:gd name="T39" fmla="*/ 3297 h 3873"/>
                <a:gd name="T40" fmla="*/ 562 w 2753"/>
                <a:gd name="T41" fmla="*/ 3206 h 3873"/>
                <a:gd name="T42" fmla="*/ 189 w 2753"/>
                <a:gd name="T43" fmla="*/ 2718 h 3873"/>
                <a:gd name="T44" fmla="*/ 0 w 2753"/>
                <a:gd name="T45" fmla="*/ 2148 h 3873"/>
                <a:gd name="T46" fmla="*/ 79 w 2753"/>
                <a:gd name="T47" fmla="*/ 1729 h 3873"/>
                <a:gd name="T48" fmla="*/ 217 w 2753"/>
                <a:gd name="T49" fmla="*/ 1491 h 3873"/>
                <a:gd name="T50" fmla="*/ 319 w 2753"/>
                <a:gd name="T51" fmla="*/ 1380 h 3873"/>
                <a:gd name="T52" fmla="*/ 368 w 2753"/>
                <a:gd name="T53" fmla="*/ 1135 h 3873"/>
                <a:gd name="T54" fmla="*/ 353 w 2753"/>
                <a:gd name="T55" fmla="*/ 831 h 3873"/>
                <a:gd name="T56" fmla="*/ 384 w 2753"/>
                <a:gd name="T57" fmla="*/ 675 h 3873"/>
                <a:gd name="T58" fmla="*/ 559 w 2753"/>
                <a:gd name="T59" fmla="*/ 591 h 3873"/>
                <a:gd name="T60" fmla="*/ 699 w 2753"/>
                <a:gd name="T61" fmla="*/ 664 h 3873"/>
                <a:gd name="T62" fmla="*/ 769 w 2753"/>
                <a:gd name="T63" fmla="*/ 866 h 3873"/>
                <a:gd name="T64" fmla="*/ 791 w 2753"/>
                <a:gd name="T65" fmla="*/ 1115 h 3873"/>
                <a:gd name="T66" fmla="*/ 1008 w 2753"/>
                <a:gd name="T67" fmla="*/ 1053 h 3873"/>
                <a:gd name="T68" fmla="*/ 1433 w 2753"/>
                <a:gd name="T69" fmla="*/ 700 h 3873"/>
                <a:gd name="T70" fmla="*/ 1737 w 2753"/>
                <a:gd name="T71" fmla="*/ 600 h 3873"/>
                <a:gd name="T72" fmla="*/ 2062 w 2753"/>
                <a:gd name="T73" fmla="*/ 557 h 3873"/>
                <a:gd name="T74" fmla="*/ 1277 w 2753"/>
                <a:gd name="T75" fmla="*/ 18 h 3873"/>
                <a:gd name="T76" fmla="*/ 1315 w 2753"/>
                <a:gd name="T77" fmla="*/ 111 h 3873"/>
                <a:gd name="T78" fmla="*/ 1329 w 2753"/>
                <a:gd name="T79" fmla="*/ 229 h 3873"/>
                <a:gd name="T80" fmla="*/ 1389 w 2753"/>
                <a:gd name="T81" fmla="*/ 278 h 3873"/>
                <a:gd name="T82" fmla="*/ 1471 w 2753"/>
                <a:gd name="T83" fmla="*/ 138 h 3873"/>
                <a:gd name="T84" fmla="*/ 1600 w 2753"/>
                <a:gd name="T85" fmla="*/ 22 h 3873"/>
                <a:gd name="T86" fmla="*/ 1671 w 2753"/>
                <a:gd name="T87" fmla="*/ 108 h 3873"/>
                <a:gd name="T88" fmla="*/ 1649 w 2753"/>
                <a:gd name="T89" fmla="*/ 249 h 3873"/>
                <a:gd name="T90" fmla="*/ 1666 w 2753"/>
                <a:gd name="T91" fmla="*/ 408 h 3873"/>
                <a:gd name="T92" fmla="*/ 1775 w 2753"/>
                <a:gd name="T93" fmla="*/ 511 h 3873"/>
                <a:gd name="T94" fmla="*/ 1529 w 2753"/>
                <a:gd name="T95" fmla="*/ 580 h 3873"/>
                <a:gd name="T96" fmla="*/ 1239 w 2753"/>
                <a:gd name="T97" fmla="*/ 735 h 3873"/>
                <a:gd name="T98" fmla="*/ 995 w 2753"/>
                <a:gd name="T99" fmla="*/ 958 h 3873"/>
                <a:gd name="T100" fmla="*/ 871 w 2753"/>
                <a:gd name="T101" fmla="*/ 1124 h 3873"/>
                <a:gd name="T102" fmla="*/ 855 w 2753"/>
                <a:gd name="T103" fmla="*/ 1100 h 3873"/>
                <a:gd name="T104" fmla="*/ 826 w 2753"/>
                <a:gd name="T105" fmla="*/ 798 h 3873"/>
                <a:gd name="T106" fmla="*/ 837 w 2753"/>
                <a:gd name="T107" fmla="*/ 658 h 3873"/>
                <a:gd name="T108" fmla="*/ 897 w 2753"/>
                <a:gd name="T109" fmla="*/ 555 h 3873"/>
                <a:gd name="T110" fmla="*/ 704 w 2753"/>
                <a:gd name="T111" fmla="*/ 437 h 3873"/>
                <a:gd name="T112" fmla="*/ 609 w 2753"/>
                <a:gd name="T113" fmla="*/ 320 h 3873"/>
                <a:gd name="T114" fmla="*/ 691 w 2753"/>
                <a:gd name="T115" fmla="*/ 206 h 3873"/>
                <a:gd name="T116" fmla="*/ 886 w 2753"/>
                <a:gd name="T117" fmla="*/ 251 h 3873"/>
                <a:gd name="T118" fmla="*/ 1144 w 2753"/>
                <a:gd name="T119" fmla="*/ 375 h 3873"/>
                <a:gd name="T120" fmla="*/ 1115 w 2753"/>
                <a:gd name="T121" fmla="*/ 189 h 3873"/>
                <a:gd name="T122" fmla="*/ 1120 w 2753"/>
                <a:gd name="T123" fmla="*/ 38 h 3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53" h="3873">
                  <a:moveTo>
                    <a:pt x="2122" y="555"/>
                  </a:moveTo>
                  <a:lnTo>
                    <a:pt x="2180" y="557"/>
                  </a:lnTo>
                  <a:lnTo>
                    <a:pt x="2231" y="560"/>
                  </a:lnTo>
                  <a:lnTo>
                    <a:pt x="2275" y="568"/>
                  </a:lnTo>
                  <a:lnTo>
                    <a:pt x="2311" y="580"/>
                  </a:lnTo>
                  <a:lnTo>
                    <a:pt x="2346" y="598"/>
                  </a:lnTo>
                  <a:lnTo>
                    <a:pt x="2375" y="626"/>
                  </a:lnTo>
                  <a:lnTo>
                    <a:pt x="2399" y="658"/>
                  </a:lnTo>
                  <a:lnTo>
                    <a:pt x="2419" y="695"/>
                  </a:lnTo>
                  <a:lnTo>
                    <a:pt x="2433" y="735"/>
                  </a:lnTo>
                  <a:lnTo>
                    <a:pt x="2442" y="777"/>
                  </a:lnTo>
                  <a:lnTo>
                    <a:pt x="2444" y="820"/>
                  </a:lnTo>
                  <a:lnTo>
                    <a:pt x="2440" y="864"/>
                  </a:lnTo>
                  <a:lnTo>
                    <a:pt x="2431" y="908"/>
                  </a:lnTo>
                  <a:lnTo>
                    <a:pt x="2415" y="948"/>
                  </a:lnTo>
                  <a:lnTo>
                    <a:pt x="2391" y="984"/>
                  </a:lnTo>
                  <a:lnTo>
                    <a:pt x="2364" y="1013"/>
                  </a:lnTo>
                  <a:lnTo>
                    <a:pt x="2331" y="1037"/>
                  </a:lnTo>
                  <a:lnTo>
                    <a:pt x="2293" y="1057"/>
                  </a:lnTo>
                  <a:lnTo>
                    <a:pt x="2253" y="1073"/>
                  </a:lnTo>
                  <a:lnTo>
                    <a:pt x="2211" y="1086"/>
                  </a:lnTo>
                  <a:lnTo>
                    <a:pt x="2166" y="1098"/>
                  </a:lnTo>
                  <a:lnTo>
                    <a:pt x="2122" y="1111"/>
                  </a:lnTo>
                  <a:lnTo>
                    <a:pt x="2079" y="1124"/>
                  </a:lnTo>
                  <a:lnTo>
                    <a:pt x="2037" y="1138"/>
                  </a:lnTo>
                  <a:lnTo>
                    <a:pt x="1999" y="1157"/>
                  </a:lnTo>
                  <a:lnTo>
                    <a:pt x="1962" y="1178"/>
                  </a:lnTo>
                  <a:lnTo>
                    <a:pt x="1931" y="1204"/>
                  </a:lnTo>
                  <a:lnTo>
                    <a:pt x="1935" y="1235"/>
                  </a:lnTo>
                  <a:lnTo>
                    <a:pt x="1946" y="1260"/>
                  </a:lnTo>
                  <a:lnTo>
                    <a:pt x="1959" y="1282"/>
                  </a:lnTo>
                  <a:lnTo>
                    <a:pt x="1977" y="1302"/>
                  </a:lnTo>
                  <a:lnTo>
                    <a:pt x="1997" y="1318"/>
                  </a:lnTo>
                  <a:lnTo>
                    <a:pt x="2019" y="1333"/>
                  </a:lnTo>
                  <a:lnTo>
                    <a:pt x="2039" y="1346"/>
                  </a:lnTo>
                  <a:lnTo>
                    <a:pt x="2060" y="1360"/>
                  </a:lnTo>
                  <a:lnTo>
                    <a:pt x="2159" y="1433"/>
                  </a:lnTo>
                  <a:lnTo>
                    <a:pt x="2248" y="1509"/>
                  </a:lnTo>
                  <a:lnTo>
                    <a:pt x="2328" y="1588"/>
                  </a:lnTo>
                  <a:lnTo>
                    <a:pt x="2400" y="1671"/>
                  </a:lnTo>
                  <a:lnTo>
                    <a:pt x="2464" y="1757"/>
                  </a:lnTo>
                  <a:lnTo>
                    <a:pt x="2522" y="1844"/>
                  </a:lnTo>
                  <a:lnTo>
                    <a:pt x="2571" y="1933"/>
                  </a:lnTo>
                  <a:lnTo>
                    <a:pt x="2613" y="2026"/>
                  </a:lnTo>
                  <a:lnTo>
                    <a:pt x="2649" y="2118"/>
                  </a:lnTo>
                  <a:lnTo>
                    <a:pt x="2679" y="2211"/>
                  </a:lnTo>
                  <a:lnTo>
                    <a:pt x="2704" y="2304"/>
                  </a:lnTo>
                  <a:lnTo>
                    <a:pt x="2722" y="2398"/>
                  </a:lnTo>
                  <a:lnTo>
                    <a:pt x="2737" y="2493"/>
                  </a:lnTo>
                  <a:lnTo>
                    <a:pt x="2746" y="2586"/>
                  </a:lnTo>
                  <a:lnTo>
                    <a:pt x="2751" y="2677"/>
                  </a:lnTo>
                  <a:lnTo>
                    <a:pt x="2753" y="2768"/>
                  </a:lnTo>
                  <a:lnTo>
                    <a:pt x="2751" y="2857"/>
                  </a:lnTo>
                  <a:lnTo>
                    <a:pt x="2746" y="2942"/>
                  </a:lnTo>
                  <a:lnTo>
                    <a:pt x="2739" y="3028"/>
                  </a:lnTo>
                  <a:lnTo>
                    <a:pt x="2728" y="3108"/>
                  </a:lnTo>
                  <a:lnTo>
                    <a:pt x="2715" y="3186"/>
                  </a:lnTo>
                  <a:lnTo>
                    <a:pt x="2702" y="3260"/>
                  </a:lnTo>
                  <a:lnTo>
                    <a:pt x="2688" y="3331"/>
                  </a:lnTo>
                  <a:lnTo>
                    <a:pt x="2671" y="3397"/>
                  </a:lnTo>
                  <a:lnTo>
                    <a:pt x="2657" y="3458"/>
                  </a:lnTo>
                  <a:lnTo>
                    <a:pt x="2640" y="3515"/>
                  </a:lnTo>
                  <a:lnTo>
                    <a:pt x="2624" y="3564"/>
                  </a:lnTo>
                  <a:lnTo>
                    <a:pt x="2609" y="3609"/>
                  </a:lnTo>
                  <a:lnTo>
                    <a:pt x="2597" y="3648"/>
                  </a:lnTo>
                  <a:lnTo>
                    <a:pt x="2584" y="3680"/>
                  </a:lnTo>
                  <a:lnTo>
                    <a:pt x="2573" y="3704"/>
                  </a:lnTo>
                  <a:lnTo>
                    <a:pt x="2566" y="3722"/>
                  </a:lnTo>
                  <a:lnTo>
                    <a:pt x="2560" y="3733"/>
                  </a:lnTo>
                  <a:lnTo>
                    <a:pt x="2533" y="3764"/>
                  </a:lnTo>
                  <a:lnTo>
                    <a:pt x="2499" y="3789"/>
                  </a:lnTo>
                  <a:lnTo>
                    <a:pt x="2459" y="3811"/>
                  </a:lnTo>
                  <a:lnTo>
                    <a:pt x="2415" y="3829"/>
                  </a:lnTo>
                  <a:lnTo>
                    <a:pt x="2368" y="3844"/>
                  </a:lnTo>
                  <a:lnTo>
                    <a:pt x="2319" y="3855"/>
                  </a:lnTo>
                  <a:lnTo>
                    <a:pt x="2269" y="3862"/>
                  </a:lnTo>
                  <a:lnTo>
                    <a:pt x="2220" y="3868"/>
                  </a:lnTo>
                  <a:lnTo>
                    <a:pt x="2133" y="3873"/>
                  </a:lnTo>
                  <a:lnTo>
                    <a:pt x="2046" y="3873"/>
                  </a:lnTo>
                  <a:lnTo>
                    <a:pt x="1959" y="3868"/>
                  </a:lnTo>
                  <a:lnTo>
                    <a:pt x="1871" y="3855"/>
                  </a:lnTo>
                  <a:lnTo>
                    <a:pt x="1784" y="3838"/>
                  </a:lnTo>
                  <a:lnTo>
                    <a:pt x="1699" y="3818"/>
                  </a:lnTo>
                  <a:lnTo>
                    <a:pt x="1613" y="3795"/>
                  </a:lnTo>
                  <a:lnTo>
                    <a:pt x="1531" y="3768"/>
                  </a:lnTo>
                  <a:lnTo>
                    <a:pt x="1449" y="3737"/>
                  </a:lnTo>
                  <a:lnTo>
                    <a:pt x="1369" y="3704"/>
                  </a:lnTo>
                  <a:lnTo>
                    <a:pt x="1293" y="3669"/>
                  </a:lnTo>
                  <a:lnTo>
                    <a:pt x="1219" y="3635"/>
                  </a:lnTo>
                  <a:lnTo>
                    <a:pt x="1146" y="3597"/>
                  </a:lnTo>
                  <a:lnTo>
                    <a:pt x="1079" y="3560"/>
                  </a:lnTo>
                  <a:lnTo>
                    <a:pt x="1015" y="3524"/>
                  </a:lnTo>
                  <a:lnTo>
                    <a:pt x="953" y="3488"/>
                  </a:lnTo>
                  <a:lnTo>
                    <a:pt x="899" y="3453"/>
                  </a:lnTo>
                  <a:lnTo>
                    <a:pt x="846" y="3420"/>
                  </a:lnTo>
                  <a:lnTo>
                    <a:pt x="800" y="3389"/>
                  </a:lnTo>
                  <a:lnTo>
                    <a:pt x="759" y="3360"/>
                  </a:lnTo>
                  <a:lnTo>
                    <a:pt x="722" y="3335"/>
                  </a:lnTo>
                  <a:lnTo>
                    <a:pt x="693" y="3313"/>
                  </a:lnTo>
                  <a:lnTo>
                    <a:pt x="669" y="3297"/>
                  </a:lnTo>
                  <a:lnTo>
                    <a:pt x="653" y="3284"/>
                  </a:lnTo>
                  <a:lnTo>
                    <a:pt x="642" y="3275"/>
                  </a:lnTo>
                  <a:lnTo>
                    <a:pt x="640" y="3273"/>
                  </a:lnTo>
                  <a:lnTo>
                    <a:pt x="644" y="3277"/>
                  </a:lnTo>
                  <a:lnTo>
                    <a:pt x="562" y="3206"/>
                  </a:lnTo>
                  <a:lnTo>
                    <a:pt x="482" y="3124"/>
                  </a:lnTo>
                  <a:lnTo>
                    <a:pt x="402" y="3033"/>
                  </a:lnTo>
                  <a:lnTo>
                    <a:pt x="326" y="2935"/>
                  </a:lnTo>
                  <a:lnTo>
                    <a:pt x="255" y="2829"/>
                  </a:lnTo>
                  <a:lnTo>
                    <a:pt x="189" y="2718"/>
                  </a:lnTo>
                  <a:lnTo>
                    <a:pt x="131" y="2604"/>
                  </a:lnTo>
                  <a:lnTo>
                    <a:pt x="82" y="2484"/>
                  </a:lnTo>
                  <a:lnTo>
                    <a:pt x="40" y="2362"/>
                  </a:lnTo>
                  <a:lnTo>
                    <a:pt x="11" y="2240"/>
                  </a:lnTo>
                  <a:lnTo>
                    <a:pt x="0" y="2148"/>
                  </a:lnTo>
                  <a:lnTo>
                    <a:pt x="0" y="2057"/>
                  </a:lnTo>
                  <a:lnTo>
                    <a:pt x="9" y="1969"/>
                  </a:lnTo>
                  <a:lnTo>
                    <a:pt x="26" y="1886"/>
                  </a:lnTo>
                  <a:lnTo>
                    <a:pt x="51" y="1804"/>
                  </a:lnTo>
                  <a:lnTo>
                    <a:pt x="79" y="1729"/>
                  </a:lnTo>
                  <a:lnTo>
                    <a:pt x="111" y="1658"/>
                  </a:lnTo>
                  <a:lnTo>
                    <a:pt x="146" y="1595"/>
                  </a:lnTo>
                  <a:lnTo>
                    <a:pt x="180" y="1537"/>
                  </a:lnTo>
                  <a:lnTo>
                    <a:pt x="197" y="1513"/>
                  </a:lnTo>
                  <a:lnTo>
                    <a:pt x="217" y="1491"/>
                  </a:lnTo>
                  <a:lnTo>
                    <a:pt x="237" y="1471"/>
                  </a:lnTo>
                  <a:lnTo>
                    <a:pt x="259" y="1451"/>
                  </a:lnTo>
                  <a:lnTo>
                    <a:pt x="279" y="1429"/>
                  </a:lnTo>
                  <a:lnTo>
                    <a:pt x="300" y="1406"/>
                  </a:lnTo>
                  <a:lnTo>
                    <a:pt x="319" y="1380"/>
                  </a:lnTo>
                  <a:lnTo>
                    <a:pt x="335" y="1349"/>
                  </a:lnTo>
                  <a:lnTo>
                    <a:pt x="349" y="1313"/>
                  </a:lnTo>
                  <a:lnTo>
                    <a:pt x="359" y="1269"/>
                  </a:lnTo>
                  <a:lnTo>
                    <a:pt x="364" y="1220"/>
                  </a:lnTo>
                  <a:lnTo>
                    <a:pt x="368" y="1135"/>
                  </a:lnTo>
                  <a:lnTo>
                    <a:pt x="366" y="1058"/>
                  </a:lnTo>
                  <a:lnTo>
                    <a:pt x="364" y="989"/>
                  </a:lnTo>
                  <a:lnTo>
                    <a:pt x="360" y="929"/>
                  </a:lnTo>
                  <a:lnTo>
                    <a:pt x="357" y="877"/>
                  </a:lnTo>
                  <a:lnTo>
                    <a:pt x="353" y="831"/>
                  </a:lnTo>
                  <a:lnTo>
                    <a:pt x="353" y="789"/>
                  </a:lnTo>
                  <a:lnTo>
                    <a:pt x="355" y="755"/>
                  </a:lnTo>
                  <a:lnTo>
                    <a:pt x="359" y="724"/>
                  </a:lnTo>
                  <a:lnTo>
                    <a:pt x="369" y="698"/>
                  </a:lnTo>
                  <a:lnTo>
                    <a:pt x="384" y="675"/>
                  </a:lnTo>
                  <a:lnTo>
                    <a:pt x="406" y="653"/>
                  </a:lnTo>
                  <a:lnTo>
                    <a:pt x="435" y="635"/>
                  </a:lnTo>
                  <a:lnTo>
                    <a:pt x="473" y="617"/>
                  </a:lnTo>
                  <a:lnTo>
                    <a:pt x="520" y="600"/>
                  </a:lnTo>
                  <a:lnTo>
                    <a:pt x="559" y="591"/>
                  </a:lnTo>
                  <a:lnTo>
                    <a:pt x="593" y="591"/>
                  </a:lnTo>
                  <a:lnTo>
                    <a:pt x="624" y="598"/>
                  </a:lnTo>
                  <a:lnTo>
                    <a:pt x="651" y="615"/>
                  </a:lnTo>
                  <a:lnTo>
                    <a:pt x="677" y="635"/>
                  </a:lnTo>
                  <a:lnTo>
                    <a:pt x="699" y="664"/>
                  </a:lnTo>
                  <a:lnTo>
                    <a:pt x="717" y="697"/>
                  </a:lnTo>
                  <a:lnTo>
                    <a:pt x="733" y="733"/>
                  </a:lnTo>
                  <a:lnTo>
                    <a:pt x="748" y="775"/>
                  </a:lnTo>
                  <a:lnTo>
                    <a:pt x="760" y="818"/>
                  </a:lnTo>
                  <a:lnTo>
                    <a:pt x="769" y="866"/>
                  </a:lnTo>
                  <a:lnTo>
                    <a:pt x="777" y="915"/>
                  </a:lnTo>
                  <a:lnTo>
                    <a:pt x="782" y="964"/>
                  </a:lnTo>
                  <a:lnTo>
                    <a:pt x="788" y="1015"/>
                  </a:lnTo>
                  <a:lnTo>
                    <a:pt x="789" y="1066"/>
                  </a:lnTo>
                  <a:lnTo>
                    <a:pt x="791" y="1115"/>
                  </a:lnTo>
                  <a:lnTo>
                    <a:pt x="791" y="1164"/>
                  </a:lnTo>
                  <a:lnTo>
                    <a:pt x="791" y="1420"/>
                  </a:lnTo>
                  <a:lnTo>
                    <a:pt x="884" y="1224"/>
                  </a:lnTo>
                  <a:lnTo>
                    <a:pt x="942" y="1137"/>
                  </a:lnTo>
                  <a:lnTo>
                    <a:pt x="1008" y="1053"/>
                  </a:lnTo>
                  <a:lnTo>
                    <a:pt x="1080" y="969"/>
                  </a:lnTo>
                  <a:lnTo>
                    <a:pt x="1160" y="893"/>
                  </a:lnTo>
                  <a:lnTo>
                    <a:pt x="1248" y="820"/>
                  </a:lnTo>
                  <a:lnTo>
                    <a:pt x="1339" y="757"/>
                  </a:lnTo>
                  <a:lnTo>
                    <a:pt x="1433" y="700"/>
                  </a:lnTo>
                  <a:lnTo>
                    <a:pt x="1531" y="657"/>
                  </a:lnTo>
                  <a:lnTo>
                    <a:pt x="1573" y="642"/>
                  </a:lnTo>
                  <a:lnTo>
                    <a:pt x="1622" y="628"/>
                  </a:lnTo>
                  <a:lnTo>
                    <a:pt x="1679" y="613"/>
                  </a:lnTo>
                  <a:lnTo>
                    <a:pt x="1737" y="600"/>
                  </a:lnTo>
                  <a:lnTo>
                    <a:pt x="1800" y="588"/>
                  </a:lnTo>
                  <a:lnTo>
                    <a:pt x="1866" y="577"/>
                  </a:lnTo>
                  <a:lnTo>
                    <a:pt x="1931" y="568"/>
                  </a:lnTo>
                  <a:lnTo>
                    <a:pt x="1999" y="562"/>
                  </a:lnTo>
                  <a:lnTo>
                    <a:pt x="2062" y="557"/>
                  </a:lnTo>
                  <a:lnTo>
                    <a:pt x="2122" y="555"/>
                  </a:lnTo>
                  <a:close/>
                  <a:moveTo>
                    <a:pt x="1200" y="0"/>
                  </a:moveTo>
                  <a:lnTo>
                    <a:pt x="1231" y="2"/>
                  </a:lnTo>
                  <a:lnTo>
                    <a:pt x="1257" y="8"/>
                  </a:lnTo>
                  <a:lnTo>
                    <a:pt x="1277" y="18"/>
                  </a:lnTo>
                  <a:lnTo>
                    <a:pt x="1291" y="31"/>
                  </a:lnTo>
                  <a:lnTo>
                    <a:pt x="1300" y="48"/>
                  </a:lnTo>
                  <a:lnTo>
                    <a:pt x="1308" y="68"/>
                  </a:lnTo>
                  <a:lnTo>
                    <a:pt x="1311" y="89"/>
                  </a:lnTo>
                  <a:lnTo>
                    <a:pt x="1315" y="111"/>
                  </a:lnTo>
                  <a:lnTo>
                    <a:pt x="1315" y="137"/>
                  </a:lnTo>
                  <a:lnTo>
                    <a:pt x="1317" y="160"/>
                  </a:lnTo>
                  <a:lnTo>
                    <a:pt x="1320" y="186"/>
                  </a:lnTo>
                  <a:lnTo>
                    <a:pt x="1324" y="208"/>
                  </a:lnTo>
                  <a:lnTo>
                    <a:pt x="1329" y="229"/>
                  </a:lnTo>
                  <a:lnTo>
                    <a:pt x="1339" y="249"/>
                  </a:lnTo>
                  <a:lnTo>
                    <a:pt x="1349" y="266"/>
                  </a:lnTo>
                  <a:lnTo>
                    <a:pt x="1364" y="278"/>
                  </a:lnTo>
                  <a:lnTo>
                    <a:pt x="1375" y="278"/>
                  </a:lnTo>
                  <a:lnTo>
                    <a:pt x="1389" y="278"/>
                  </a:lnTo>
                  <a:lnTo>
                    <a:pt x="1400" y="280"/>
                  </a:lnTo>
                  <a:lnTo>
                    <a:pt x="1420" y="246"/>
                  </a:lnTo>
                  <a:lnTo>
                    <a:pt x="1439" y="209"/>
                  </a:lnTo>
                  <a:lnTo>
                    <a:pt x="1455" y="173"/>
                  </a:lnTo>
                  <a:lnTo>
                    <a:pt x="1471" y="138"/>
                  </a:lnTo>
                  <a:lnTo>
                    <a:pt x="1489" y="104"/>
                  </a:lnTo>
                  <a:lnTo>
                    <a:pt x="1511" y="71"/>
                  </a:lnTo>
                  <a:lnTo>
                    <a:pt x="1537" y="42"/>
                  </a:lnTo>
                  <a:lnTo>
                    <a:pt x="1568" y="18"/>
                  </a:lnTo>
                  <a:lnTo>
                    <a:pt x="1600" y="22"/>
                  </a:lnTo>
                  <a:lnTo>
                    <a:pt x="1626" y="29"/>
                  </a:lnTo>
                  <a:lnTo>
                    <a:pt x="1646" y="44"/>
                  </a:lnTo>
                  <a:lnTo>
                    <a:pt x="1659" y="62"/>
                  </a:lnTo>
                  <a:lnTo>
                    <a:pt x="1668" y="82"/>
                  </a:lnTo>
                  <a:lnTo>
                    <a:pt x="1671" y="108"/>
                  </a:lnTo>
                  <a:lnTo>
                    <a:pt x="1673" y="133"/>
                  </a:lnTo>
                  <a:lnTo>
                    <a:pt x="1669" y="162"/>
                  </a:lnTo>
                  <a:lnTo>
                    <a:pt x="1664" y="191"/>
                  </a:lnTo>
                  <a:lnTo>
                    <a:pt x="1657" y="220"/>
                  </a:lnTo>
                  <a:lnTo>
                    <a:pt x="1649" y="249"/>
                  </a:lnTo>
                  <a:lnTo>
                    <a:pt x="1640" y="278"/>
                  </a:lnTo>
                  <a:lnTo>
                    <a:pt x="1633" y="304"/>
                  </a:lnTo>
                  <a:lnTo>
                    <a:pt x="1626" y="329"/>
                  </a:lnTo>
                  <a:lnTo>
                    <a:pt x="1620" y="349"/>
                  </a:lnTo>
                  <a:lnTo>
                    <a:pt x="1666" y="408"/>
                  </a:lnTo>
                  <a:lnTo>
                    <a:pt x="1717" y="458"/>
                  </a:lnTo>
                  <a:lnTo>
                    <a:pt x="1771" y="502"/>
                  </a:lnTo>
                  <a:lnTo>
                    <a:pt x="1773" y="504"/>
                  </a:lnTo>
                  <a:lnTo>
                    <a:pt x="1773" y="508"/>
                  </a:lnTo>
                  <a:lnTo>
                    <a:pt x="1775" y="511"/>
                  </a:lnTo>
                  <a:lnTo>
                    <a:pt x="1775" y="515"/>
                  </a:lnTo>
                  <a:lnTo>
                    <a:pt x="1777" y="517"/>
                  </a:lnTo>
                  <a:lnTo>
                    <a:pt x="1686" y="535"/>
                  </a:lnTo>
                  <a:lnTo>
                    <a:pt x="1604" y="557"/>
                  </a:lnTo>
                  <a:lnTo>
                    <a:pt x="1529" y="580"/>
                  </a:lnTo>
                  <a:lnTo>
                    <a:pt x="1462" y="606"/>
                  </a:lnTo>
                  <a:lnTo>
                    <a:pt x="1400" y="635"/>
                  </a:lnTo>
                  <a:lnTo>
                    <a:pt x="1342" y="666"/>
                  </a:lnTo>
                  <a:lnTo>
                    <a:pt x="1289" y="700"/>
                  </a:lnTo>
                  <a:lnTo>
                    <a:pt x="1239" y="735"/>
                  </a:lnTo>
                  <a:lnTo>
                    <a:pt x="1189" y="773"/>
                  </a:lnTo>
                  <a:lnTo>
                    <a:pt x="1140" y="813"/>
                  </a:lnTo>
                  <a:lnTo>
                    <a:pt x="1091" y="857"/>
                  </a:lnTo>
                  <a:lnTo>
                    <a:pt x="1039" y="908"/>
                  </a:lnTo>
                  <a:lnTo>
                    <a:pt x="995" y="958"/>
                  </a:lnTo>
                  <a:lnTo>
                    <a:pt x="955" y="1009"/>
                  </a:lnTo>
                  <a:lnTo>
                    <a:pt x="919" y="1060"/>
                  </a:lnTo>
                  <a:lnTo>
                    <a:pt x="880" y="1111"/>
                  </a:lnTo>
                  <a:lnTo>
                    <a:pt x="877" y="1115"/>
                  </a:lnTo>
                  <a:lnTo>
                    <a:pt x="871" y="1124"/>
                  </a:lnTo>
                  <a:lnTo>
                    <a:pt x="866" y="1135"/>
                  </a:lnTo>
                  <a:lnTo>
                    <a:pt x="860" y="1146"/>
                  </a:lnTo>
                  <a:lnTo>
                    <a:pt x="855" y="1153"/>
                  </a:lnTo>
                  <a:lnTo>
                    <a:pt x="851" y="1157"/>
                  </a:lnTo>
                  <a:lnTo>
                    <a:pt x="855" y="1100"/>
                  </a:lnTo>
                  <a:lnTo>
                    <a:pt x="855" y="1038"/>
                  </a:lnTo>
                  <a:lnTo>
                    <a:pt x="851" y="977"/>
                  </a:lnTo>
                  <a:lnTo>
                    <a:pt x="844" y="913"/>
                  </a:lnTo>
                  <a:lnTo>
                    <a:pt x="835" y="853"/>
                  </a:lnTo>
                  <a:lnTo>
                    <a:pt x="826" y="798"/>
                  </a:lnTo>
                  <a:lnTo>
                    <a:pt x="813" y="751"/>
                  </a:lnTo>
                  <a:lnTo>
                    <a:pt x="800" y="713"/>
                  </a:lnTo>
                  <a:lnTo>
                    <a:pt x="809" y="698"/>
                  </a:lnTo>
                  <a:lnTo>
                    <a:pt x="822" y="678"/>
                  </a:lnTo>
                  <a:lnTo>
                    <a:pt x="837" y="658"/>
                  </a:lnTo>
                  <a:lnTo>
                    <a:pt x="853" y="637"/>
                  </a:lnTo>
                  <a:lnTo>
                    <a:pt x="869" y="615"/>
                  </a:lnTo>
                  <a:lnTo>
                    <a:pt x="882" y="593"/>
                  </a:lnTo>
                  <a:lnTo>
                    <a:pt x="891" y="573"/>
                  </a:lnTo>
                  <a:lnTo>
                    <a:pt x="897" y="555"/>
                  </a:lnTo>
                  <a:lnTo>
                    <a:pt x="897" y="540"/>
                  </a:lnTo>
                  <a:lnTo>
                    <a:pt x="840" y="511"/>
                  </a:lnTo>
                  <a:lnTo>
                    <a:pt x="788" y="484"/>
                  </a:lnTo>
                  <a:lnTo>
                    <a:pt x="742" y="460"/>
                  </a:lnTo>
                  <a:lnTo>
                    <a:pt x="704" y="437"/>
                  </a:lnTo>
                  <a:lnTo>
                    <a:pt x="669" y="415"/>
                  </a:lnTo>
                  <a:lnTo>
                    <a:pt x="644" y="393"/>
                  </a:lnTo>
                  <a:lnTo>
                    <a:pt x="624" y="371"/>
                  </a:lnTo>
                  <a:lnTo>
                    <a:pt x="613" y="348"/>
                  </a:lnTo>
                  <a:lnTo>
                    <a:pt x="609" y="320"/>
                  </a:lnTo>
                  <a:lnTo>
                    <a:pt x="615" y="291"/>
                  </a:lnTo>
                  <a:lnTo>
                    <a:pt x="628" y="258"/>
                  </a:lnTo>
                  <a:lnTo>
                    <a:pt x="646" y="233"/>
                  </a:lnTo>
                  <a:lnTo>
                    <a:pt x="666" y="215"/>
                  </a:lnTo>
                  <a:lnTo>
                    <a:pt x="691" y="206"/>
                  </a:lnTo>
                  <a:lnTo>
                    <a:pt x="720" y="202"/>
                  </a:lnTo>
                  <a:lnTo>
                    <a:pt x="755" y="206"/>
                  </a:lnTo>
                  <a:lnTo>
                    <a:pt x="793" y="215"/>
                  </a:lnTo>
                  <a:lnTo>
                    <a:pt x="837" y="231"/>
                  </a:lnTo>
                  <a:lnTo>
                    <a:pt x="886" y="251"/>
                  </a:lnTo>
                  <a:lnTo>
                    <a:pt x="940" y="277"/>
                  </a:lnTo>
                  <a:lnTo>
                    <a:pt x="1000" y="308"/>
                  </a:lnTo>
                  <a:lnTo>
                    <a:pt x="1066" y="340"/>
                  </a:lnTo>
                  <a:lnTo>
                    <a:pt x="1137" y="378"/>
                  </a:lnTo>
                  <a:lnTo>
                    <a:pt x="1144" y="375"/>
                  </a:lnTo>
                  <a:lnTo>
                    <a:pt x="1142" y="338"/>
                  </a:lnTo>
                  <a:lnTo>
                    <a:pt x="1137" y="302"/>
                  </a:lnTo>
                  <a:lnTo>
                    <a:pt x="1129" y="264"/>
                  </a:lnTo>
                  <a:lnTo>
                    <a:pt x="1122" y="228"/>
                  </a:lnTo>
                  <a:lnTo>
                    <a:pt x="1115" y="189"/>
                  </a:lnTo>
                  <a:lnTo>
                    <a:pt x="1109" y="155"/>
                  </a:lnTo>
                  <a:lnTo>
                    <a:pt x="1106" y="120"/>
                  </a:lnTo>
                  <a:lnTo>
                    <a:pt x="1106" y="89"/>
                  </a:lnTo>
                  <a:lnTo>
                    <a:pt x="1111" y="62"/>
                  </a:lnTo>
                  <a:lnTo>
                    <a:pt x="1120" y="38"/>
                  </a:lnTo>
                  <a:lnTo>
                    <a:pt x="1137" y="18"/>
                  </a:lnTo>
                  <a:lnTo>
                    <a:pt x="1160" y="4"/>
                  </a:lnTo>
                  <a:lnTo>
                    <a:pt x="1200"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3" name="Freeform 9">
              <a:extLst>
                <a:ext uri="{FF2B5EF4-FFF2-40B4-BE49-F238E27FC236}">
                  <a16:creationId xmlns:a16="http://schemas.microsoft.com/office/drawing/2014/main" id="{5020AF0C-2EFA-4B6A-A494-787E57107833}"/>
                </a:ext>
              </a:extLst>
            </p:cNvPr>
            <p:cNvSpPr>
              <a:spLocks noEditPoints="1"/>
            </p:cNvSpPr>
            <p:nvPr/>
          </p:nvSpPr>
          <p:spPr bwMode="auto">
            <a:xfrm>
              <a:off x="3419872" y="1175323"/>
              <a:ext cx="388063" cy="272151"/>
            </a:xfrm>
            <a:custGeom>
              <a:avLst/>
              <a:gdLst>
                <a:gd name="T0" fmla="*/ 1182 w 4436"/>
                <a:gd name="T1" fmla="*/ 1064 h 3111"/>
                <a:gd name="T2" fmla="*/ 1302 w 4436"/>
                <a:gd name="T3" fmla="*/ 1351 h 3111"/>
                <a:gd name="T4" fmla="*/ 1236 w 4436"/>
                <a:gd name="T5" fmla="*/ 1649 h 3111"/>
                <a:gd name="T6" fmla="*/ 976 w 4436"/>
                <a:gd name="T7" fmla="*/ 1793 h 3111"/>
                <a:gd name="T8" fmla="*/ 702 w 4436"/>
                <a:gd name="T9" fmla="*/ 1633 h 3111"/>
                <a:gd name="T10" fmla="*/ 611 w 4436"/>
                <a:gd name="T11" fmla="*/ 1300 h 3111"/>
                <a:gd name="T12" fmla="*/ 744 w 4436"/>
                <a:gd name="T13" fmla="*/ 1027 h 3111"/>
                <a:gd name="T14" fmla="*/ 3564 w 4436"/>
                <a:gd name="T15" fmla="*/ 958 h 3111"/>
                <a:gd name="T16" fmla="*/ 3798 w 4436"/>
                <a:gd name="T17" fmla="*/ 1113 h 3111"/>
                <a:gd name="T18" fmla="*/ 3851 w 4436"/>
                <a:gd name="T19" fmla="*/ 1396 h 3111"/>
                <a:gd name="T20" fmla="*/ 3749 w 4436"/>
                <a:gd name="T21" fmla="*/ 1671 h 3111"/>
                <a:gd name="T22" fmla="*/ 3520 w 4436"/>
                <a:gd name="T23" fmla="*/ 1795 h 3111"/>
                <a:gd name="T24" fmla="*/ 3235 w 4436"/>
                <a:gd name="T25" fmla="*/ 1644 h 3111"/>
                <a:gd name="T26" fmla="*/ 3167 w 4436"/>
                <a:gd name="T27" fmla="*/ 1302 h 3111"/>
                <a:gd name="T28" fmla="*/ 3325 w 4436"/>
                <a:gd name="T29" fmla="*/ 1027 h 3111"/>
                <a:gd name="T30" fmla="*/ 2318 w 4436"/>
                <a:gd name="T31" fmla="*/ 2 h 3111"/>
                <a:gd name="T32" fmla="*/ 2613 w 4436"/>
                <a:gd name="T33" fmla="*/ 102 h 3111"/>
                <a:gd name="T34" fmla="*/ 2871 w 4436"/>
                <a:gd name="T35" fmla="*/ 233 h 3111"/>
                <a:gd name="T36" fmla="*/ 3215 w 4436"/>
                <a:gd name="T37" fmla="*/ 218 h 3111"/>
                <a:gd name="T38" fmla="*/ 3642 w 4436"/>
                <a:gd name="T39" fmla="*/ 153 h 3111"/>
                <a:gd name="T40" fmla="*/ 4082 w 4436"/>
                <a:gd name="T41" fmla="*/ 240 h 3111"/>
                <a:gd name="T42" fmla="*/ 4364 w 4436"/>
                <a:gd name="T43" fmla="*/ 467 h 3111"/>
                <a:gd name="T44" fmla="*/ 4418 w 4436"/>
                <a:gd name="T45" fmla="*/ 884 h 3111"/>
                <a:gd name="T46" fmla="*/ 4222 w 4436"/>
                <a:gd name="T47" fmla="*/ 1284 h 3111"/>
                <a:gd name="T48" fmla="*/ 3955 w 4436"/>
                <a:gd name="T49" fmla="*/ 1565 h 3111"/>
                <a:gd name="T50" fmla="*/ 3944 w 4436"/>
                <a:gd name="T51" fmla="*/ 1400 h 3111"/>
                <a:gd name="T52" fmla="*/ 3880 w 4436"/>
                <a:gd name="T53" fmla="*/ 1027 h 3111"/>
                <a:gd name="T54" fmla="*/ 4071 w 4436"/>
                <a:gd name="T55" fmla="*/ 1022 h 3111"/>
                <a:gd name="T56" fmla="*/ 4236 w 4436"/>
                <a:gd name="T57" fmla="*/ 831 h 3111"/>
                <a:gd name="T58" fmla="*/ 4167 w 4436"/>
                <a:gd name="T59" fmla="*/ 562 h 3111"/>
                <a:gd name="T60" fmla="*/ 3938 w 4436"/>
                <a:gd name="T61" fmla="*/ 438 h 3111"/>
                <a:gd name="T62" fmla="*/ 3584 w 4436"/>
                <a:gd name="T63" fmla="*/ 431 h 3111"/>
                <a:gd name="T64" fmla="*/ 3165 w 4436"/>
                <a:gd name="T65" fmla="*/ 582 h 3111"/>
                <a:gd name="T66" fmla="*/ 2933 w 4436"/>
                <a:gd name="T67" fmla="*/ 918 h 3111"/>
                <a:gd name="T68" fmla="*/ 2865 w 4436"/>
                <a:gd name="T69" fmla="*/ 1396 h 3111"/>
                <a:gd name="T70" fmla="*/ 2738 w 4436"/>
                <a:gd name="T71" fmla="*/ 1847 h 3111"/>
                <a:gd name="T72" fmla="*/ 2513 w 4436"/>
                <a:gd name="T73" fmla="*/ 2264 h 3111"/>
                <a:gd name="T74" fmla="*/ 2347 w 4436"/>
                <a:gd name="T75" fmla="*/ 2738 h 3111"/>
                <a:gd name="T76" fmla="*/ 2309 w 4436"/>
                <a:gd name="T77" fmla="*/ 3084 h 3111"/>
                <a:gd name="T78" fmla="*/ 2198 w 4436"/>
                <a:gd name="T79" fmla="*/ 3104 h 3111"/>
                <a:gd name="T80" fmla="*/ 2155 w 4436"/>
                <a:gd name="T81" fmla="*/ 2942 h 3111"/>
                <a:gd name="T82" fmla="*/ 2029 w 4436"/>
                <a:gd name="T83" fmla="*/ 2424 h 3111"/>
                <a:gd name="T84" fmla="*/ 1798 w 4436"/>
                <a:gd name="T85" fmla="*/ 2005 h 3111"/>
                <a:gd name="T86" fmla="*/ 1615 w 4436"/>
                <a:gd name="T87" fmla="*/ 1584 h 3111"/>
                <a:gd name="T88" fmla="*/ 1542 w 4436"/>
                <a:gd name="T89" fmla="*/ 1105 h 3111"/>
                <a:gd name="T90" fmla="*/ 1407 w 4436"/>
                <a:gd name="T91" fmla="*/ 691 h 3111"/>
                <a:gd name="T92" fmla="*/ 1093 w 4436"/>
                <a:gd name="T93" fmla="*/ 475 h 3111"/>
                <a:gd name="T94" fmla="*/ 640 w 4436"/>
                <a:gd name="T95" fmla="*/ 424 h 3111"/>
                <a:gd name="T96" fmla="*/ 360 w 4436"/>
                <a:gd name="T97" fmla="*/ 509 h 3111"/>
                <a:gd name="T98" fmla="*/ 191 w 4436"/>
                <a:gd name="T99" fmla="*/ 715 h 3111"/>
                <a:gd name="T100" fmla="*/ 260 w 4436"/>
                <a:gd name="T101" fmla="*/ 965 h 3111"/>
                <a:gd name="T102" fmla="*/ 451 w 4436"/>
                <a:gd name="T103" fmla="*/ 1044 h 3111"/>
                <a:gd name="T104" fmla="*/ 513 w 4436"/>
                <a:gd name="T105" fmla="*/ 1213 h 3111"/>
                <a:gd name="T106" fmla="*/ 547 w 4436"/>
                <a:gd name="T107" fmla="*/ 1607 h 3111"/>
                <a:gd name="T108" fmla="*/ 204 w 4436"/>
                <a:gd name="T109" fmla="*/ 1264 h 3111"/>
                <a:gd name="T110" fmla="*/ 16 w 4436"/>
                <a:gd name="T111" fmla="*/ 889 h 3111"/>
                <a:gd name="T112" fmla="*/ 69 w 4436"/>
                <a:gd name="T113" fmla="*/ 493 h 3111"/>
                <a:gd name="T114" fmla="*/ 371 w 4436"/>
                <a:gd name="T115" fmla="*/ 240 h 3111"/>
                <a:gd name="T116" fmla="*/ 815 w 4436"/>
                <a:gd name="T117" fmla="*/ 145 h 3111"/>
                <a:gd name="T118" fmla="*/ 1333 w 4436"/>
                <a:gd name="T119" fmla="*/ 215 h 3111"/>
                <a:gd name="T120" fmla="*/ 1669 w 4436"/>
                <a:gd name="T121" fmla="*/ 235 h 3111"/>
                <a:gd name="T122" fmla="*/ 1876 w 4436"/>
                <a:gd name="T123" fmla="*/ 115 h 3111"/>
                <a:gd name="T124" fmla="*/ 2125 w 4436"/>
                <a:gd name="T125" fmla="*/ 9 h 3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36" h="3111">
                  <a:moveTo>
                    <a:pt x="951" y="956"/>
                  </a:moveTo>
                  <a:lnTo>
                    <a:pt x="1005" y="964"/>
                  </a:lnTo>
                  <a:lnTo>
                    <a:pt x="1056" y="978"/>
                  </a:lnTo>
                  <a:lnTo>
                    <a:pt x="1104" y="1002"/>
                  </a:lnTo>
                  <a:lnTo>
                    <a:pt x="1144" y="1029"/>
                  </a:lnTo>
                  <a:lnTo>
                    <a:pt x="1182" y="1064"/>
                  </a:lnTo>
                  <a:lnTo>
                    <a:pt x="1213" y="1104"/>
                  </a:lnTo>
                  <a:lnTo>
                    <a:pt x="1240" y="1147"/>
                  </a:lnTo>
                  <a:lnTo>
                    <a:pt x="1264" y="1196"/>
                  </a:lnTo>
                  <a:lnTo>
                    <a:pt x="1282" y="1245"/>
                  </a:lnTo>
                  <a:lnTo>
                    <a:pt x="1295" y="1298"/>
                  </a:lnTo>
                  <a:lnTo>
                    <a:pt x="1302" y="1351"/>
                  </a:lnTo>
                  <a:lnTo>
                    <a:pt x="1304" y="1404"/>
                  </a:lnTo>
                  <a:lnTo>
                    <a:pt x="1302" y="1458"/>
                  </a:lnTo>
                  <a:lnTo>
                    <a:pt x="1293" y="1509"/>
                  </a:lnTo>
                  <a:lnTo>
                    <a:pt x="1280" y="1560"/>
                  </a:lnTo>
                  <a:lnTo>
                    <a:pt x="1262" y="1605"/>
                  </a:lnTo>
                  <a:lnTo>
                    <a:pt x="1236" y="1649"/>
                  </a:lnTo>
                  <a:lnTo>
                    <a:pt x="1207" y="1689"/>
                  </a:lnTo>
                  <a:lnTo>
                    <a:pt x="1173" y="1724"/>
                  </a:lnTo>
                  <a:lnTo>
                    <a:pt x="1131" y="1751"/>
                  </a:lnTo>
                  <a:lnTo>
                    <a:pt x="1084" y="1773"/>
                  </a:lnTo>
                  <a:lnTo>
                    <a:pt x="1033" y="1787"/>
                  </a:lnTo>
                  <a:lnTo>
                    <a:pt x="976" y="1793"/>
                  </a:lnTo>
                  <a:lnTo>
                    <a:pt x="922" y="1785"/>
                  </a:lnTo>
                  <a:lnTo>
                    <a:pt x="871" y="1771"/>
                  </a:lnTo>
                  <a:lnTo>
                    <a:pt x="822" y="1747"/>
                  </a:lnTo>
                  <a:lnTo>
                    <a:pt x="778" y="1715"/>
                  </a:lnTo>
                  <a:lnTo>
                    <a:pt x="738" y="1676"/>
                  </a:lnTo>
                  <a:lnTo>
                    <a:pt x="702" y="1633"/>
                  </a:lnTo>
                  <a:lnTo>
                    <a:pt x="671" y="1584"/>
                  </a:lnTo>
                  <a:lnTo>
                    <a:pt x="645" y="1531"/>
                  </a:lnTo>
                  <a:lnTo>
                    <a:pt x="627" y="1475"/>
                  </a:lnTo>
                  <a:lnTo>
                    <a:pt x="615" y="1418"/>
                  </a:lnTo>
                  <a:lnTo>
                    <a:pt x="609" y="1360"/>
                  </a:lnTo>
                  <a:lnTo>
                    <a:pt x="611" y="1300"/>
                  </a:lnTo>
                  <a:lnTo>
                    <a:pt x="620" y="1244"/>
                  </a:lnTo>
                  <a:lnTo>
                    <a:pt x="636" y="1185"/>
                  </a:lnTo>
                  <a:lnTo>
                    <a:pt x="656" y="1135"/>
                  </a:lnTo>
                  <a:lnTo>
                    <a:pt x="680" y="1093"/>
                  </a:lnTo>
                  <a:lnTo>
                    <a:pt x="709" y="1056"/>
                  </a:lnTo>
                  <a:lnTo>
                    <a:pt x="744" y="1027"/>
                  </a:lnTo>
                  <a:lnTo>
                    <a:pt x="785" y="1002"/>
                  </a:lnTo>
                  <a:lnTo>
                    <a:pt x="835" y="978"/>
                  </a:lnTo>
                  <a:lnTo>
                    <a:pt x="893" y="960"/>
                  </a:lnTo>
                  <a:lnTo>
                    <a:pt x="951" y="956"/>
                  </a:lnTo>
                  <a:close/>
                  <a:moveTo>
                    <a:pt x="3504" y="955"/>
                  </a:moveTo>
                  <a:lnTo>
                    <a:pt x="3564" y="958"/>
                  </a:lnTo>
                  <a:lnTo>
                    <a:pt x="3616" y="969"/>
                  </a:lnTo>
                  <a:lnTo>
                    <a:pt x="3664" y="987"/>
                  </a:lnTo>
                  <a:lnTo>
                    <a:pt x="3705" y="1011"/>
                  </a:lnTo>
                  <a:lnTo>
                    <a:pt x="3742" y="1040"/>
                  </a:lnTo>
                  <a:lnTo>
                    <a:pt x="3773" y="1075"/>
                  </a:lnTo>
                  <a:lnTo>
                    <a:pt x="3798" y="1113"/>
                  </a:lnTo>
                  <a:lnTo>
                    <a:pt x="3818" y="1155"/>
                  </a:lnTo>
                  <a:lnTo>
                    <a:pt x="3835" y="1200"/>
                  </a:lnTo>
                  <a:lnTo>
                    <a:pt x="3845" y="1247"/>
                  </a:lnTo>
                  <a:lnTo>
                    <a:pt x="3853" y="1296"/>
                  </a:lnTo>
                  <a:lnTo>
                    <a:pt x="3853" y="1347"/>
                  </a:lnTo>
                  <a:lnTo>
                    <a:pt x="3851" y="1396"/>
                  </a:lnTo>
                  <a:lnTo>
                    <a:pt x="3844" y="1447"/>
                  </a:lnTo>
                  <a:lnTo>
                    <a:pt x="3833" y="1496"/>
                  </a:lnTo>
                  <a:lnTo>
                    <a:pt x="3818" y="1544"/>
                  </a:lnTo>
                  <a:lnTo>
                    <a:pt x="3798" y="1589"/>
                  </a:lnTo>
                  <a:lnTo>
                    <a:pt x="3775" y="1633"/>
                  </a:lnTo>
                  <a:lnTo>
                    <a:pt x="3749" y="1671"/>
                  </a:lnTo>
                  <a:lnTo>
                    <a:pt x="3718" y="1705"/>
                  </a:lnTo>
                  <a:lnTo>
                    <a:pt x="3685" y="1736"/>
                  </a:lnTo>
                  <a:lnTo>
                    <a:pt x="3649" y="1760"/>
                  </a:lnTo>
                  <a:lnTo>
                    <a:pt x="3609" y="1778"/>
                  </a:lnTo>
                  <a:lnTo>
                    <a:pt x="3565" y="1791"/>
                  </a:lnTo>
                  <a:lnTo>
                    <a:pt x="3520" y="1795"/>
                  </a:lnTo>
                  <a:lnTo>
                    <a:pt x="3473" y="1791"/>
                  </a:lnTo>
                  <a:lnTo>
                    <a:pt x="3413" y="1776"/>
                  </a:lnTo>
                  <a:lnTo>
                    <a:pt x="3360" y="1755"/>
                  </a:lnTo>
                  <a:lnTo>
                    <a:pt x="3313" y="1724"/>
                  </a:lnTo>
                  <a:lnTo>
                    <a:pt x="3271" y="1687"/>
                  </a:lnTo>
                  <a:lnTo>
                    <a:pt x="3235" y="1644"/>
                  </a:lnTo>
                  <a:lnTo>
                    <a:pt x="3205" y="1596"/>
                  </a:lnTo>
                  <a:lnTo>
                    <a:pt x="3184" y="1544"/>
                  </a:lnTo>
                  <a:lnTo>
                    <a:pt x="3169" y="1487"/>
                  </a:lnTo>
                  <a:lnTo>
                    <a:pt x="3160" y="1427"/>
                  </a:lnTo>
                  <a:lnTo>
                    <a:pt x="3160" y="1365"/>
                  </a:lnTo>
                  <a:lnTo>
                    <a:pt x="3167" y="1302"/>
                  </a:lnTo>
                  <a:lnTo>
                    <a:pt x="3184" y="1238"/>
                  </a:lnTo>
                  <a:lnTo>
                    <a:pt x="3207" y="1175"/>
                  </a:lnTo>
                  <a:lnTo>
                    <a:pt x="3233" y="1127"/>
                  </a:lnTo>
                  <a:lnTo>
                    <a:pt x="3260" y="1087"/>
                  </a:lnTo>
                  <a:lnTo>
                    <a:pt x="3291" y="1053"/>
                  </a:lnTo>
                  <a:lnTo>
                    <a:pt x="3325" y="1027"/>
                  </a:lnTo>
                  <a:lnTo>
                    <a:pt x="3362" y="1004"/>
                  </a:lnTo>
                  <a:lnTo>
                    <a:pt x="3405" y="985"/>
                  </a:lnTo>
                  <a:lnTo>
                    <a:pt x="3451" y="969"/>
                  </a:lnTo>
                  <a:lnTo>
                    <a:pt x="3504" y="955"/>
                  </a:lnTo>
                  <a:close/>
                  <a:moveTo>
                    <a:pt x="2253" y="0"/>
                  </a:moveTo>
                  <a:lnTo>
                    <a:pt x="2318" y="2"/>
                  </a:lnTo>
                  <a:lnTo>
                    <a:pt x="2378" y="9"/>
                  </a:lnTo>
                  <a:lnTo>
                    <a:pt x="2433" y="22"/>
                  </a:lnTo>
                  <a:lnTo>
                    <a:pt x="2482" y="38"/>
                  </a:lnTo>
                  <a:lnTo>
                    <a:pt x="2529" y="58"/>
                  </a:lnTo>
                  <a:lnTo>
                    <a:pt x="2571" y="80"/>
                  </a:lnTo>
                  <a:lnTo>
                    <a:pt x="2613" y="102"/>
                  </a:lnTo>
                  <a:lnTo>
                    <a:pt x="2653" y="127"/>
                  </a:lnTo>
                  <a:lnTo>
                    <a:pt x="2693" y="151"/>
                  </a:lnTo>
                  <a:lnTo>
                    <a:pt x="2735" y="175"/>
                  </a:lnTo>
                  <a:lnTo>
                    <a:pt x="2776" y="196"/>
                  </a:lnTo>
                  <a:lnTo>
                    <a:pt x="2822" y="216"/>
                  </a:lnTo>
                  <a:lnTo>
                    <a:pt x="2871" y="233"/>
                  </a:lnTo>
                  <a:lnTo>
                    <a:pt x="2924" y="247"/>
                  </a:lnTo>
                  <a:lnTo>
                    <a:pt x="2982" y="255"/>
                  </a:lnTo>
                  <a:lnTo>
                    <a:pt x="3042" y="253"/>
                  </a:lnTo>
                  <a:lnTo>
                    <a:pt x="3100" y="245"/>
                  </a:lnTo>
                  <a:lnTo>
                    <a:pt x="3158" y="233"/>
                  </a:lnTo>
                  <a:lnTo>
                    <a:pt x="3215" y="218"/>
                  </a:lnTo>
                  <a:lnTo>
                    <a:pt x="3267" y="204"/>
                  </a:lnTo>
                  <a:lnTo>
                    <a:pt x="3316" y="191"/>
                  </a:lnTo>
                  <a:lnTo>
                    <a:pt x="3393" y="175"/>
                  </a:lnTo>
                  <a:lnTo>
                    <a:pt x="3473" y="162"/>
                  </a:lnTo>
                  <a:lnTo>
                    <a:pt x="3556" y="155"/>
                  </a:lnTo>
                  <a:lnTo>
                    <a:pt x="3642" y="153"/>
                  </a:lnTo>
                  <a:lnTo>
                    <a:pt x="3727" y="156"/>
                  </a:lnTo>
                  <a:lnTo>
                    <a:pt x="3809" y="164"/>
                  </a:lnTo>
                  <a:lnTo>
                    <a:pt x="3887" y="176"/>
                  </a:lnTo>
                  <a:lnTo>
                    <a:pt x="3960" y="195"/>
                  </a:lnTo>
                  <a:lnTo>
                    <a:pt x="4022" y="216"/>
                  </a:lnTo>
                  <a:lnTo>
                    <a:pt x="4082" y="240"/>
                  </a:lnTo>
                  <a:lnTo>
                    <a:pt x="4138" y="269"/>
                  </a:lnTo>
                  <a:lnTo>
                    <a:pt x="4193" y="300"/>
                  </a:lnTo>
                  <a:lnTo>
                    <a:pt x="4244" y="335"/>
                  </a:lnTo>
                  <a:lnTo>
                    <a:pt x="4289" y="375"/>
                  </a:lnTo>
                  <a:lnTo>
                    <a:pt x="4329" y="418"/>
                  </a:lnTo>
                  <a:lnTo>
                    <a:pt x="4364" y="467"/>
                  </a:lnTo>
                  <a:lnTo>
                    <a:pt x="4398" y="533"/>
                  </a:lnTo>
                  <a:lnTo>
                    <a:pt x="4420" y="602"/>
                  </a:lnTo>
                  <a:lnTo>
                    <a:pt x="4433" y="671"/>
                  </a:lnTo>
                  <a:lnTo>
                    <a:pt x="4436" y="742"/>
                  </a:lnTo>
                  <a:lnTo>
                    <a:pt x="4431" y="813"/>
                  </a:lnTo>
                  <a:lnTo>
                    <a:pt x="4418" y="884"/>
                  </a:lnTo>
                  <a:lnTo>
                    <a:pt x="4398" y="955"/>
                  </a:lnTo>
                  <a:lnTo>
                    <a:pt x="4371" y="1024"/>
                  </a:lnTo>
                  <a:lnTo>
                    <a:pt x="4340" y="1091"/>
                  </a:lnTo>
                  <a:lnTo>
                    <a:pt x="4304" y="1158"/>
                  </a:lnTo>
                  <a:lnTo>
                    <a:pt x="4265" y="1222"/>
                  </a:lnTo>
                  <a:lnTo>
                    <a:pt x="4222" y="1284"/>
                  </a:lnTo>
                  <a:lnTo>
                    <a:pt x="4178" y="1342"/>
                  </a:lnTo>
                  <a:lnTo>
                    <a:pt x="4133" y="1396"/>
                  </a:lnTo>
                  <a:lnTo>
                    <a:pt x="4087" y="1445"/>
                  </a:lnTo>
                  <a:lnTo>
                    <a:pt x="4042" y="1491"/>
                  </a:lnTo>
                  <a:lnTo>
                    <a:pt x="3996" y="1531"/>
                  </a:lnTo>
                  <a:lnTo>
                    <a:pt x="3955" y="1565"/>
                  </a:lnTo>
                  <a:lnTo>
                    <a:pt x="3916" y="1595"/>
                  </a:lnTo>
                  <a:lnTo>
                    <a:pt x="3904" y="1595"/>
                  </a:lnTo>
                  <a:lnTo>
                    <a:pt x="3904" y="1591"/>
                  </a:lnTo>
                  <a:lnTo>
                    <a:pt x="3924" y="1531"/>
                  </a:lnTo>
                  <a:lnTo>
                    <a:pt x="3936" y="1467"/>
                  </a:lnTo>
                  <a:lnTo>
                    <a:pt x="3944" y="1400"/>
                  </a:lnTo>
                  <a:lnTo>
                    <a:pt x="3944" y="1333"/>
                  </a:lnTo>
                  <a:lnTo>
                    <a:pt x="3940" y="1265"/>
                  </a:lnTo>
                  <a:lnTo>
                    <a:pt x="3933" y="1200"/>
                  </a:lnTo>
                  <a:lnTo>
                    <a:pt x="3918" y="1138"/>
                  </a:lnTo>
                  <a:lnTo>
                    <a:pt x="3902" y="1080"/>
                  </a:lnTo>
                  <a:lnTo>
                    <a:pt x="3880" y="1027"/>
                  </a:lnTo>
                  <a:lnTo>
                    <a:pt x="3880" y="1024"/>
                  </a:lnTo>
                  <a:lnTo>
                    <a:pt x="3916" y="1025"/>
                  </a:lnTo>
                  <a:lnTo>
                    <a:pt x="3955" y="1027"/>
                  </a:lnTo>
                  <a:lnTo>
                    <a:pt x="3993" y="1027"/>
                  </a:lnTo>
                  <a:lnTo>
                    <a:pt x="4033" y="1025"/>
                  </a:lnTo>
                  <a:lnTo>
                    <a:pt x="4071" y="1022"/>
                  </a:lnTo>
                  <a:lnTo>
                    <a:pt x="4107" y="1016"/>
                  </a:lnTo>
                  <a:lnTo>
                    <a:pt x="4140" y="1005"/>
                  </a:lnTo>
                  <a:lnTo>
                    <a:pt x="4171" y="993"/>
                  </a:lnTo>
                  <a:lnTo>
                    <a:pt x="4195" y="976"/>
                  </a:lnTo>
                  <a:lnTo>
                    <a:pt x="4213" y="955"/>
                  </a:lnTo>
                  <a:lnTo>
                    <a:pt x="4236" y="831"/>
                  </a:lnTo>
                  <a:lnTo>
                    <a:pt x="4242" y="775"/>
                  </a:lnTo>
                  <a:lnTo>
                    <a:pt x="4240" y="724"/>
                  </a:lnTo>
                  <a:lnTo>
                    <a:pt x="4231" y="676"/>
                  </a:lnTo>
                  <a:lnTo>
                    <a:pt x="4215" y="635"/>
                  </a:lnTo>
                  <a:lnTo>
                    <a:pt x="4193" y="596"/>
                  </a:lnTo>
                  <a:lnTo>
                    <a:pt x="4167" y="562"/>
                  </a:lnTo>
                  <a:lnTo>
                    <a:pt x="4136" y="533"/>
                  </a:lnTo>
                  <a:lnTo>
                    <a:pt x="4102" y="505"/>
                  </a:lnTo>
                  <a:lnTo>
                    <a:pt x="4065" y="484"/>
                  </a:lnTo>
                  <a:lnTo>
                    <a:pt x="4027" y="465"/>
                  </a:lnTo>
                  <a:lnTo>
                    <a:pt x="3987" y="451"/>
                  </a:lnTo>
                  <a:lnTo>
                    <a:pt x="3938" y="438"/>
                  </a:lnTo>
                  <a:lnTo>
                    <a:pt x="3884" y="427"/>
                  </a:lnTo>
                  <a:lnTo>
                    <a:pt x="3824" y="422"/>
                  </a:lnTo>
                  <a:lnTo>
                    <a:pt x="3762" y="418"/>
                  </a:lnTo>
                  <a:lnTo>
                    <a:pt x="3700" y="418"/>
                  </a:lnTo>
                  <a:lnTo>
                    <a:pt x="3640" y="424"/>
                  </a:lnTo>
                  <a:lnTo>
                    <a:pt x="3584" y="431"/>
                  </a:lnTo>
                  <a:lnTo>
                    <a:pt x="3500" y="449"/>
                  </a:lnTo>
                  <a:lnTo>
                    <a:pt x="3424" y="467"/>
                  </a:lnTo>
                  <a:lnTo>
                    <a:pt x="3351" y="491"/>
                  </a:lnTo>
                  <a:lnTo>
                    <a:pt x="3284" y="516"/>
                  </a:lnTo>
                  <a:lnTo>
                    <a:pt x="3222" y="547"/>
                  </a:lnTo>
                  <a:lnTo>
                    <a:pt x="3165" y="582"/>
                  </a:lnTo>
                  <a:lnTo>
                    <a:pt x="3113" y="622"/>
                  </a:lnTo>
                  <a:lnTo>
                    <a:pt x="3067" y="669"/>
                  </a:lnTo>
                  <a:lnTo>
                    <a:pt x="3025" y="720"/>
                  </a:lnTo>
                  <a:lnTo>
                    <a:pt x="2989" y="780"/>
                  </a:lnTo>
                  <a:lnTo>
                    <a:pt x="2958" y="845"/>
                  </a:lnTo>
                  <a:lnTo>
                    <a:pt x="2933" y="918"/>
                  </a:lnTo>
                  <a:lnTo>
                    <a:pt x="2913" y="993"/>
                  </a:lnTo>
                  <a:lnTo>
                    <a:pt x="2900" y="1069"/>
                  </a:lnTo>
                  <a:lnTo>
                    <a:pt x="2889" y="1151"/>
                  </a:lnTo>
                  <a:lnTo>
                    <a:pt x="2882" y="1231"/>
                  </a:lnTo>
                  <a:lnTo>
                    <a:pt x="2875" y="1315"/>
                  </a:lnTo>
                  <a:lnTo>
                    <a:pt x="2865" y="1396"/>
                  </a:lnTo>
                  <a:lnTo>
                    <a:pt x="2856" y="1476"/>
                  </a:lnTo>
                  <a:lnTo>
                    <a:pt x="2844" y="1555"/>
                  </a:lnTo>
                  <a:lnTo>
                    <a:pt x="2827" y="1629"/>
                  </a:lnTo>
                  <a:lnTo>
                    <a:pt x="2804" y="1698"/>
                  </a:lnTo>
                  <a:lnTo>
                    <a:pt x="2773" y="1775"/>
                  </a:lnTo>
                  <a:lnTo>
                    <a:pt x="2738" y="1847"/>
                  </a:lnTo>
                  <a:lnTo>
                    <a:pt x="2702" y="1918"/>
                  </a:lnTo>
                  <a:lnTo>
                    <a:pt x="2664" y="1987"/>
                  </a:lnTo>
                  <a:lnTo>
                    <a:pt x="2625" y="2056"/>
                  </a:lnTo>
                  <a:lnTo>
                    <a:pt x="2587" y="2124"/>
                  </a:lnTo>
                  <a:lnTo>
                    <a:pt x="2549" y="2193"/>
                  </a:lnTo>
                  <a:lnTo>
                    <a:pt x="2513" y="2264"/>
                  </a:lnTo>
                  <a:lnTo>
                    <a:pt x="2476" y="2335"/>
                  </a:lnTo>
                  <a:lnTo>
                    <a:pt x="2444" y="2409"/>
                  </a:lnTo>
                  <a:lnTo>
                    <a:pt x="2415" y="2485"/>
                  </a:lnTo>
                  <a:lnTo>
                    <a:pt x="2387" y="2565"/>
                  </a:lnTo>
                  <a:lnTo>
                    <a:pt x="2365" y="2649"/>
                  </a:lnTo>
                  <a:lnTo>
                    <a:pt x="2347" y="2738"/>
                  </a:lnTo>
                  <a:lnTo>
                    <a:pt x="2336" y="2833"/>
                  </a:lnTo>
                  <a:lnTo>
                    <a:pt x="2331" y="2933"/>
                  </a:lnTo>
                  <a:lnTo>
                    <a:pt x="2333" y="3038"/>
                  </a:lnTo>
                  <a:lnTo>
                    <a:pt x="2324" y="3056"/>
                  </a:lnTo>
                  <a:lnTo>
                    <a:pt x="2316" y="3071"/>
                  </a:lnTo>
                  <a:lnTo>
                    <a:pt x="2309" y="3084"/>
                  </a:lnTo>
                  <a:lnTo>
                    <a:pt x="2300" y="3095"/>
                  </a:lnTo>
                  <a:lnTo>
                    <a:pt x="2287" y="3104"/>
                  </a:lnTo>
                  <a:lnTo>
                    <a:pt x="2269" y="3109"/>
                  </a:lnTo>
                  <a:lnTo>
                    <a:pt x="2244" y="3111"/>
                  </a:lnTo>
                  <a:lnTo>
                    <a:pt x="2218" y="3109"/>
                  </a:lnTo>
                  <a:lnTo>
                    <a:pt x="2198" y="3104"/>
                  </a:lnTo>
                  <a:lnTo>
                    <a:pt x="2184" y="3096"/>
                  </a:lnTo>
                  <a:lnTo>
                    <a:pt x="2173" y="3085"/>
                  </a:lnTo>
                  <a:lnTo>
                    <a:pt x="2165" y="3073"/>
                  </a:lnTo>
                  <a:lnTo>
                    <a:pt x="2160" y="3060"/>
                  </a:lnTo>
                  <a:lnTo>
                    <a:pt x="2156" y="3047"/>
                  </a:lnTo>
                  <a:lnTo>
                    <a:pt x="2155" y="2942"/>
                  </a:lnTo>
                  <a:lnTo>
                    <a:pt x="2147" y="2844"/>
                  </a:lnTo>
                  <a:lnTo>
                    <a:pt x="2133" y="2749"/>
                  </a:lnTo>
                  <a:lnTo>
                    <a:pt x="2115" y="2662"/>
                  </a:lnTo>
                  <a:lnTo>
                    <a:pt x="2089" y="2578"/>
                  </a:lnTo>
                  <a:lnTo>
                    <a:pt x="2062" y="2498"/>
                  </a:lnTo>
                  <a:lnTo>
                    <a:pt x="2029" y="2424"/>
                  </a:lnTo>
                  <a:lnTo>
                    <a:pt x="1995" y="2349"/>
                  </a:lnTo>
                  <a:lnTo>
                    <a:pt x="1956" y="2278"/>
                  </a:lnTo>
                  <a:lnTo>
                    <a:pt x="1918" y="2209"/>
                  </a:lnTo>
                  <a:lnTo>
                    <a:pt x="1878" y="2142"/>
                  </a:lnTo>
                  <a:lnTo>
                    <a:pt x="1838" y="2073"/>
                  </a:lnTo>
                  <a:lnTo>
                    <a:pt x="1798" y="2005"/>
                  </a:lnTo>
                  <a:lnTo>
                    <a:pt x="1760" y="1936"/>
                  </a:lnTo>
                  <a:lnTo>
                    <a:pt x="1724" y="1865"/>
                  </a:lnTo>
                  <a:lnTo>
                    <a:pt x="1687" y="1795"/>
                  </a:lnTo>
                  <a:lnTo>
                    <a:pt x="1656" y="1720"/>
                  </a:lnTo>
                  <a:lnTo>
                    <a:pt x="1633" y="1653"/>
                  </a:lnTo>
                  <a:lnTo>
                    <a:pt x="1615" y="1584"/>
                  </a:lnTo>
                  <a:lnTo>
                    <a:pt x="1600" y="1507"/>
                  </a:lnTo>
                  <a:lnTo>
                    <a:pt x="1587" y="1429"/>
                  </a:lnTo>
                  <a:lnTo>
                    <a:pt x="1575" y="1349"/>
                  </a:lnTo>
                  <a:lnTo>
                    <a:pt x="1565" y="1267"/>
                  </a:lnTo>
                  <a:lnTo>
                    <a:pt x="1555" y="1185"/>
                  </a:lnTo>
                  <a:lnTo>
                    <a:pt x="1542" y="1105"/>
                  </a:lnTo>
                  <a:lnTo>
                    <a:pt x="1529" y="1025"/>
                  </a:lnTo>
                  <a:lnTo>
                    <a:pt x="1515" y="949"/>
                  </a:lnTo>
                  <a:lnTo>
                    <a:pt x="1495" y="876"/>
                  </a:lnTo>
                  <a:lnTo>
                    <a:pt x="1471" y="809"/>
                  </a:lnTo>
                  <a:lnTo>
                    <a:pt x="1442" y="745"/>
                  </a:lnTo>
                  <a:lnTo>
                    <a:pt x="1407" y="691"/>
                  </a:lnTo>
                  <a:lnTo>
                    <a:pt x="1369" y="644"/>
                  </a:lnTo>
                  <a:lnTo>
                    <a:pt x="1324" y="602"/>
                  </a:lnTo>
                  <a:lnTo>
                    <a:pt x="1273" y="562"/>
                  </a:lnTo>
                  <a:lnTo>
                    <a:pt x="1216" y="529"/>
                  </a:lnTo>
                  <a:lnTo>
                    <a:pt x="1156" y="500"/>
                  </a:lnTo>
                  <a:lnTo>
                    <a:pt x="1093" y="475"/>
                  </a:lnTo>
                  <a:lnTo>
                    <a:pt x="1025" y="453"/>
                  </a:lnTo>
                  <a:lnTo>
                    <a:pt x="956" y="435"/>
                  </a:lnTo>
                  <a:lnTo>
                    <a:pt x="800" y="424"/>
                  </a:lnTo>
                  <a:lnTo>
                    <a:pt x="749" y="418"/>
                  </a:lnTo>
                  <a:lnTo>
                    <a:pt x="695" y="418"/>
                  </a:lnTo>
                  <a:lnTo>
                    <a:pt x="640" y="424"/>
                  </a:lnTo>
                  <a:lnTo>
                    <a:pt x="585" y="433"/>
                  </a:lnTo>
                  <a:lnTo>
                    <a:pt x="536" y="444"/>
                  </a:lnTo>
                  <a:lnTo>
                    <a:pt x="493" y="455"/>
                  </a:lnTo>
                  <a:lnTo>
                    <a:pt x="447" y="471"/>
                  </a:lnTo>
                  <a:lnTo>
                    <a:pt x="402" y="489"/>
                  </a:lnTo>
                  <a:lnTo>
                    <a:pt x="360" y="509"/>
                  </a:lnTo>
                  <a:lnTo>
                    <a:pt x="320" y="535"/>
                  </a:lnTo>
                  <a:lnTo>
                    <a:pt x="284" y="562"/>
                  </a:lnTo>
                  <a:lnTo>
                    <a:pt x="251" y="595"/>
                  </a:lnTo>
                  <a:lnTo>
                    <a:pt x="224" y="631"/>
                  </a:lnTo>
                  <a:lnTo>
                    <a:pt x="204" y="671"/>
                  </a:lnTo>
                  <a:lnTo>
                    <a:pt x="191" y="715"/>
                  </a:lnTo>
                  <a:lnTo>
                    <a:pt x="187" y="760"/>
                  </a:lnTo>
                  <a:lnTo>
                    <a:pt x="191" y="805"/>
                  </a:lnTo>
                  <a:lnTo>
                    <a:pt x="202" y="849"/>
                  </a:lnTo>
                  <a:lnTo>
                    <a:pt x="216" y="893"/>
                  </a:lnTo>
                  <a:lnTo>
                    <a:pt x="236" y="931"/>
                  </a:lnTo>
                  <a:lnTo>
                    <a:pt x="260" y="965"/>
                  </a:lnTo>
                  <a:lnTo>
                    <a:pt x="285" y="996"/>
                  </a:lnTo>
                  <a:lnTo>
                    <a:pt x="313" y="1020"/>
                  </a:lnTo>
                  <a:lnTo>
                    <a:pt x="340" y="1035"/>
                  </a:lnTo>
                  <a:lnTo>
                    <a:pt x="378" y="1045"/>
                  </a:lnTo>
                  <a:lnTo>
                    <a:pt x="415" y="1047"/>
                  </a:lnTo>
                  <a:lnTo>
                    <a:pt x="451" y="1044"/>
                  </a:lnTo>
                  <a:lnTo>
                    <a:pt x="487" y="1036"/>
                  </a:lnTo>
                  <a:lnTo>
                    <a:pt x="522" y="1027"/>
                  </a:lnTo>
                  <a:lnTo>
                    <a:pt x="555" y="1018"/>
                  </a:lnTo>
                  <a:lnTo>
                    <a:pt x="587" y="1011"/>
                  </a:lnTo>
                  <a:lnTo>
                    <a:pt x="527" y="1147"/>
                  </a:lnTo>
                  <a:lnTo>
                    <a:pt x="513" y="1213"/>
                  </a:lnTo>
                  <a:lnTo>
                    <a:pt x="505" y="1280"/>
                  </a:lnTo>
                  <a:lnTo>
                    <a:pt x="505" y="1349"/>
                  </a:lnTo>
                  <a:lnTo>
                    <a:pt x="511" y="1416"/>
                  </a:lnTo>
                  <a:lnTo>
                    <a:pt x="520" y="1484"/>
                  </a:lnTo>
                  <a:lnTo>
                    <a:pt x="533" y="1547"/>
                  </a:lnTo>
                  <a:lnTo>
                    <a:pt x="547" y="1607"/>
                  </a:lnTo>
                  <a:lnTo>
                    <a:pt x="482" y="1560"/>
                  </a:lnTo>
                  <a:lnTo>
                    <a:pt x="420" y="1507"/>
                  </a:lnTo>
                  <a:lnTo>
                    <a:pt x="360" y="1451"/>
                  </a:lnTo>
                  <a:lnTo>
                    <a:pt x="305" y="1391"/>
                  </a:lnTo>
                  <a:lnTo>
                    <a:pt x="253" y="1327"/>
                  </a:lnTo>
                  <a:lnTo>
                    <a:pt x="204" y="1264"/>
                  </a:lnTo>
                  <a:lnTo>
                    <a:pt x="165" y="1209"/>
                  </a:lnTo>
                  <a:lnTo>
                    <a:pt x="129" y="1155"/>
                  </a:lnTo>
                  <a:lnTo>
                    <a:pt x="96" y="1095"/>
                  </a:lnTo>
                  <a:lnTo>
                    <a:pt x="65" y="1033"/>
                  </a:lnTo>
                  <a:lnTo>
                    <a:pt x="40" y="967"/>
                  </a:lnTo>
                  <a:lnTo>
                    <a:pt x="16" y="889"/>
                  </a:lnTo>
                  <a:lnTo>
                    <a:pt x="4" y="813"/>
                  </a:lnTo>
                  <a:lnTo>
                    <a:pt x="0" y="742"/>
                  </a:lnTo>
                  <a:lnTo>
                    <a:pt x="5" y="675"/>
                  </a:lnTo>
                  <a:lnTo>
                    <a:pt x="18" y="609"/>
                  </a:lnTo>
                  <a:lnTo>
                    <a:pt x="40" y="549"/>
                  </a:lnTo>
                  <a:lnTo>
                    <a:pt x="69" y="493"/>
                  </a:lnTo>
                  <a:lnTo>
                    <a:pt x="105" y="440"/>
                  </a:lnTo>
                  <a:lnTo>
                    <a:pt x="147" y="393"/>
                  </a:lnTo>
                  <a:lnTo>
                    <a:pt x="195" y="347"/>
                  </a:lnTo>
                  <a:lnTo>
                    <a:pt x="249" y="307"/>
                  </a:lnTo>
                  <a:lnTo>
                    <a:pt x="307" y="273"/>
                  </a:lnTo>
                  <a:lnTo>
                    <a:pt x="371" y="240"/>
                  </a:lnTo>
                  <a:lnTo>
                    <a:pt x="436" y="213"/>
                  </a:lnTo>
                  <a:lnTo>
                    <a:pt x="507" y="191"/>
                  </a:lnTo>
                  <a:lnTo>
                    <a:pt x="580" y="173"/>
                  </a:lnTo>
                  <a:lnTo>
                    <a:pt x="656" y="158"/>
                  </a:lnTo>
                  <a:lnTo>
                    <a:pt x="735" y="151"/>
                  </a:lnTo>
                  <a:lnTo>
                    <a:pt x="815" y="145"/>
                  </a:lnTo>
                  <a:lnTo>
                    <a:pt x="895" y="147"/>
                  </a:lnTo>
                  <a:lnTo>
                    <a:pt x="975" y="153"/>
                  </a:lnTo>
                  <a:lnTo>
                    <a:pt x="1056" y="164"/>
                  </a:lnTo>
                  <a:lnTo>
                    <a:pt x="1236" y="187"/>
                  </a:lnTo>
                  <a:lnTo>
                    <a:pt x="1282" y="200"/>
                  </a:lnTo>
                  <a:lnTo>
                    <a:pt x="1333" y="215"/>
                  </a:lnTo>
                  <a:lnTo>
                    <a:pt x="1385" y="231"/>
                  </a:lnTo>
                  <a:lnTo>
                    <a:pt x="1444" y="244"/>
                  </a:lnTo>
                  <a:lnTo>
                    <a:pt x="1502" y="253"/>
                  </a:lnTo>
                  <a:lnTo>
                    <a:pt x="1562" y="255"/>
                  </a:lnTo>
                  <a:lnTo>
                    <a:pt x="1624" y="247"/>
                  </a:lnTo>
                  <a:lnTo>
                    <a:pt x="1669" y="235"/>
                  </a:lnTo>
                  <a:lnTo>
                    <a:pt x="1709" y="220"/>
                  </a:lnTo>
                  <a:lnTo>
                    <a:pt x="1745" y="202"/>
                  </a:lnTo>
                  <a:lnTo>
                    <a:pt x="1780" y="182"/>
                  </a:lnTo>
                  <a:lnTo>
                    <a:pt x="1813" y="160"/>
                  </a:lnTo>
                  <a:lnTo>
                    <a:pt x="1844" y="136"/>
                  </a:lnTo>
                  <a:lnTo>
                    <a:pt x="1876" y="115"/>
                  </a:lnTo>
                  <a:lnTo>
                    <a:pt x="1909" y="93"/>
                  </a:lnTo>
                  <a:lnTo>
                    <a:pt x="1944" y="71"/>
                  </a:lnTo>
                  <a:lnTo>
                    <a:pt x="1982" y="51"/>
                  </a:lnTo>
                  <a:lnTo>
                    <a:pt x="2025" y="35"/>
                  </a:lnTo>
                  <a:lnTo>
                    <a:pt x="2073" y="20"/>
                  </a:lnTo>
                  <a:lnTo>
                    <a:pt x="2125" y="9"/>
                  </a:lnTo>
                  <a:lnTo>
                    <a:pt x="2185" y="2"/>
                  </a:lnTo>
                  <a:lnTo>
                    <a:pt x="2253"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4" name="Freeform 18">
              <a:extLst>
                <a:ext uri="{FF2B5EF4-FFF2-40B4-BE49-F238E27FC236}">
                  <a16:creationId xmlns:a16="http://schemas.microsoft.com/office/drawing/2014/main" id="{C25DA0D4-F064-4791-B7F4-F4216EA97C1A}"/>
                </a:ext>
              </a:extLst>
            </p:cNvPr>
            <p:cNvSpPr>
              <a:spLocks noEditPoints="1"/>
            </p:cNvSpPr>
            <p:nvPr/>
          </p:nvSpPr>
          <p:spPr bwMode="auto">
            <a:xfrm>
              <a:off x="4142302" y="692696"/>
              <a:ext cx="273901" cy="333043"/>
            </a:xfrm>
            <a:custGeom>
              <a:avLst/>
              <a:gdLst>
                <a:gd name="T0" fmla="*/ 1033 w 2487"/>
                <a:gd name="T1" fmla="*/ 2647 h 3024"/>
                <a:gd name="T2" fmla="*/ 1169 w 2487"/>
                <a:gd name="T3" fmla="*/ 2318 h 3024"/>
                <a:gd name="T4" fmla="*/ 1260 w 2487"/>
                <a:gd name="T5" fmla="*/ 2242 h 3024"/>
                <a:gd name="T6" fmla="*/ 1367 w 2487"/>
                <a:gd name="T7" fmla="*/ 2700 h 3024"/>
                <a:gd name="T8" fmla="*/ 1462 w 2487"/>
                <a:gd name="T9" fmla="*/ 2265 h 3024"/>
                <a:gd name="T10" fmla="*/ 1118 w 2487"/>
                <a:gd name="T11" fmla="*/ 1982 h 3024"/>
                <a:gd name="T12" fmla="*/ 1140 w 2487"/>
                <a:gd name="T13" fmla="*/ 2189 h 3024"/>
                <a:gd name="T14" fmla="*/ 1475 w 2487"/>
                <a:gd name="T15" fmla="*/ 2080 h 3024"/>
                <a:gd name="T16" fmla="*/ 1698 w 2487"/>
                <a:gd name="T17" fmla="*/ 1654 h 3024"/>
                <a:gd name="T18" fmla="*/ 1509 w 2487"/>
                <a:gd name="T19" fmla="*/ 1891 h 3024"/>
                <a:gd name="T20" fmla="*/ 1675 w 2487"/>
                <a:gd name="T21" fmla="*/ 1876 h 3024"/>
                <a:gd name="T22" fmla="*/ 1787 w 2487"/>
                <a:gd name="T23" fmla="*/ 1649 h 3024"/>
                <a:gd name="T24" fmla="*/ 1784 w 2487"/>
                <a:gd name="T25" fmla="*/ 1573 h 3024"/>
                <a:gd name="T26" fmla="*/ 1896 w 2487"/>
                <a:gd name="T27" fmla="*/ 1634 h 3024"/>
                <a:gd name="T28" fmla="*/ 1971 w 2487"/>
                <a:gd name="T29" fmla="*/ 1433 h 3024"/>
                <a:gd name="T30" fmla="*/ 1380 w 2487"/>
                <a:gd name="T31" fmla="*/ 1365 h 3024"/>
                <a:gd name="T32" fmla="*/ 1335 w 2487"/>
                <a:gd name="T33" fmla="*/ 1805 h 3024"/>
                <a:gd name="T34" fmla="*/ 1289 w 2487"/>
                <a:gd name="T35" fmla="*/ 1393 h 3024"/>
                <a:gd name="T36" fmla="*/ 1171 w 2487"/>
                <a:gd name="T37" fmla="*/ 1469 h 3024"/>
                <a:gd name="T38" fmla="*/ 1149 w 2487"/>
                <a:gd name="T39" fmla="*/ 1791 h 3024"/>
                <a:gd name="T40" fmla="*/ 1038 w 2487"/>
                <a:gd name="T41" fmla="*/ 1416 h 3024"/>
                <a:gd name="T42" fmla="*/ 1033 w 2487"/>
                <a:gd name="T43" fmla="*/ 1638 h 3024"/>
                <a:gd name="T44" fmla="*/ 1047 w 2487"/>
                <a:gd name="T45" fmla="*/ 1831 h 3024"/>
                <a:gd name="T46" fmla="*/ 904 w 2487"/>
                <a:gd name="T47" fmla="*/ 1505 h 3024"/>
                <a:gd name="T48" fmla="*/ 945 w 2487"/>
                <a:gd name="T49" fmla="*/ 1756 h 3024"/>
                <a:gd name="T50" fmla="*/ 1316 w 2487"/>
                <a:gd name="T51" fmla="*/ 1891 h 3024"/>
                <a:gd name="T52" fmla="*/ 1480 w 2487"/>
                <a:gd name="T53" fmla="*/ 1520 h 3024"/>
                <a:gd name="T54" fmla="*/ 622 w 2487"/>
                <a:gd name="T55" fmla="*/ 1271 h 3024"/>
                <a:gd name="T56" fmla="*/ 831 w 2487"/>
                <a:gd name="T57" fmla="*/ 1405 h 3024"/>
                <a:gd name="T58" fmla="*/ 1925 w 2487"/>
                <a:gd name="T59" fmla="*/ 1156 h 3024"/>
                <a:gd name="T60" fmla="*/ 1987 w 2487"/>
                <a:gd name="T61" fmla="*/ 1218 h 3024"/>
                <a:gd name="T62" fmla="*/ 878 w 2487"/>
                <a:gd name="T63" fmla="*/ 1165 h 3024"/>
                <a:gd name="T64" fmla="*/ 929 w 2487"/>
                <a:gd name="T65" fmla="*/ 1384 h 3024"/>
                <a:gd name="T66" fmla="*/ 989 w 2487"/>
                <a:gd name="T67" fmla="*/ 1282 h 3024"/>
                <a:gd name="T68" fmla="*/ 913 w 2487"/>
                <a:gd name="T69" fmla="*/ 1064 h 3024"/>
                <a:gd name="T70" fmla="*/ 593 w 2487"/>
                <a:gd name="T71" fmla="*/ 1220 h 3024"/>
                <a:gd name="T72" fmla="*/ 1429 w 2487"/>
                <a:gd name="T73" fmla="*/ 976 h 3024"/>
                <a:gd name="T74" fmla="*/ 1387 w 2487"/>
                <a:gd name="T75" fmla="*/ 1276 h 3024"/>
                <a:gd name="T76" fmla="*/ 1518 w 2487"/>
                <a:gd name="T77" fmla="*/ 1231 h 3024"/>
                <a:gd name="T78" fmla="*/ 1556 w 2487"/>
                <a:gd name="T79" fmla="*/ 1002 h 3024"/>
                <a:gd name="T80" fmla="*/ 1142 w 2487"/>
                <a:gd name="T81" fmla="*/ 1094 h 3024"/>
                <a:gd name="T82" fmla="*/ 1165 w 2487"/>
                <a:gd name="T83" fmla="*/ 1298 h 3024"/>
                <a:gd name="T84" fmla="*/ 1222 w 2487"/>
                <a:gd name="T85" fmla="*/ 1136 h 3024"/>
                <a:gd name="T86" fmla="*/ 489 w 2487"/>
                <a:gd name="T87" fmla="*/ 916 h 3024"/>
                <a:gd name="T88" fmla="*/ 540 w 2487"/>
                <a:gd name="T89" fmla="*/ 902 h 3024"/>
                <a:gd name="T90" fmla="*/ 798 w 2487"/>
                <a:gd name="T91" fmla="*/ 938 h 3024"/>
                <a:gd name="T92" fmla="*/ 855 w 2487"/>
                <a:gd name="T93" fmla="*/ 927 h 3024"/>
                <a:gd name="T94" fmla="*/ 1491 w 2487"/>
                <a:gd name="T95" fmla="*/ 751 h 3024"/>
                <a:gd name="T96" fmla="*/ 1533 w 2487"/>
                <a:gd name="T97" fmla="*/ 840 h 3024"/>
                <a:gd name="T98" fmla="*/ 1125 w 2487"/>
                <a:gd name="T99" fmla="*/ 814 h 3024"/>
                <a:gd name="T100" fmla="*/ 1222 w 2487"/>
                <a:gd name="T101" fmla="*/ 898 h 3024"/>
                <a:gd name="T102" fmla="*/ 762 w 2487"/>
                <a:gd name="T103" fmla="*/ 596 h 3024"/>
                <a:gd name="T104" fmla="*/ 825 w 2487"/>
                <a:gd name="T105" fmla="*/ 734 h 3024"/>
                <a:gd name="T106" fmla="*/ 775 w 2487"/>
                <a:gd name="T107" fmla="*/ 604 h 3024"/>
                <a:gd name="T108" fmla="*/ 1475 w 2487"/>
                <a:gd name="T109" fmla="*/ 596 h 3024"/>
                <a:gd name="T110" fmla="*/ 1535 w 2487"/>
                <a:gd name="T111" fmla="*/ 433 h 3024"/>
                <a:gd name="T112" fmla="*/ 1120 w 2487"/>
                <a:gd name="T113" fmla="*/ 604 h 3024"/>
                <a:gd name="T114" fmla="*/ 2304 w 2487"/>
                <a:gd name="T115" fmla="*/ 173 h 3024"/>
                <a:gd name="T116" fmla="*/ 167 w 2487"/>
                <a:gd name="T117" fmla="*/ 2829 h 3024"/>
                <a:gd name="T118" fmla="*/ 95 w 2487"/>
                <a:gd name="T119" fmla="*/ 2914 h 3024"/>
                <a:gd name="T120" fmla="*/ 2367 w 2487"/>
                <a:gd name="T121" fmla="*/ 93 h 3024"/>
                <a:gd name="T122" fmla="*/ 2464 w 2487"/>
                <a:gd name="T123" fmla="*/ 3022 h 3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7" h="3024">
                  <a:moveTo>
                    <a:pt x="1073" y="2245"/>
                  </a:moveTo>
                  <a:lnTo>
                    <a:pt x="1058" y="2260"/>
                  </a:lnTo>
                  <a:lnTo>
                    <a:pt x="1047" y="2285"/>
                  </a:lnTo>
                  <a:lnTo>
                    <a:pt x="1038" y="2316"/>
                  </a:lnTo>
                  <a:lnTo>
                    <a:pt x="1031" y="2353"/>
                  </a:lnTo>
                  <a:lnTo>
                    <a:pt x="1027" y="2394"/>
                  </a:lnTo>
                  <a:lnTo>
                    <a:pt x="1025" y="2438"/>
                  </a:lnTo>
                  <a:lnTo>
                    <a:pt x="1025" y="2484"/>
                  </a:lnTo>
                  <a:lnTo>
                    <a:pt x="1025" y="2527"/>
                  </a:lnTo>
                  <a:lnTo>
                    <a:pt x="1027" y="2571"/>
                  </a:lnTo>
                  <a:lnTo>
                    <a:pt x="1031" y="2611"/>
                  </a:lnTo>
                  <a:lnTo>
                    <a:pt x="1033" y="2647"/>
                  </a:lnTo>
                  <a:lnTo>
                    <a:pt x="1035" y="2676"/>
                  </a:lnTo>
                  <a:lnTo>
                    <a:pt x="1036" y="2698"/>
                  </a:lnTo>
                  <a:lnTo>
                    <a:pt x="1149" y="2702"/>
                  </a:lnTo>
                  <a:lnTo>
                    <a:pt x="1153" y="2671"/>
                  </a:lnTo>
                  <a:lnTo>
                    <a:pt x="1160" y="2634"/>
                  </a:lnTo>
                  <a:lnTo>
                    <a:pt x="1165" y="2593"/>
                  </a:lnTo>
                  <a:lnTo>
                    <a:pt x="1171" y="2547"/>
                  </a:lnTo>
                  <a:lnTo>
                    <a:pt x="1175" y="2500"/>
                  </a:lnTo>
                  <a:lnTo>
                    <a:pt x="1176" y="2451"/>
                  </a:lnTo>
                  <a:lnTo>
                    <a:pt x="1178" y="2404"/>
                  </a:lnTo>
                  <a:lnTo>
                    <a:pt x="1175" y="2360"/>
                  </a:lnTo>
                  <a:lnTo>
                    <a:pt x="1169" y="2318"/>
                  </a:lnTo>
                  <a:lnTo>
                    <a:pt x="1160" y="2284"/>
                  </a:lnTo>
                  <a:lnTo>
                    <a:pt x="1147" y="2256"/>
                  </a:lnTo>
                  <a:lnTo>
                    <a:pt x="1131" y="2253"/>
                  </a:lnTo>
                  <a:lnTo>
                    <a:pt x="1115" y="2249"/>
                  </a:lnTo>
                  <a:lnTo>
                    <a:pt x="1096" y="2245"/>
                  </a:lnTo>
                  <a:lnTo>
                    <a:pt x="1073" y="2245"/>
                  </a:lnTo>
                  <a:close/>
                  <a:moveTo>
                    <a:pt x="1398" y="2191"/>
                  </a:moveTo>
                  <a:lnTo>
                    <a:pt x="1371" y="2202"/>
                  </a:lnTo>
                  <a:lnTo>
                    <a:pt x="1342" y="2211"/>
                  </a:lnTo>
                  <a:lnTo>
                    <a:pt x="1313" y="2220"/>
                  </a:lnTo>
                  <a:lnTo>
                    <a:pt x="1285" y="2229"/>
                  </a:lnTo>
                  <a:lnTo>
                    <a:pt x="1260" y="2242"/>
                  </a:lnTo>
                  <a:lnTo>
                    <a:pt x="1240" y="2260"/>
                  </a:lnTo>
                  <a:lnTo>
                    <a:pt x="1235" y="2298"/>
                  </a:lnTo>
                  <a:lnTo>
                    <a:pt x="1236" y="2338"/>
                  </a:lnTo>
                  <a:lnTo>
                    <a:pt x="1242" y="2382"/>
                  </a:lnTo>
                  <a:lnTo>
                    <a:pt x="1253" y="2427"/>
                  </a:lnTo>
                  <a:lnTo>
                    <a:pt x="1267" y="2473"/>
                  </a:lnTo>
                  <a:lnTo>
                    <a:pt x="1285" y="2518"/>
                  </a:lnTo>
                  <a:lnTo>
                    <a:pt x="1302" y="2562"/>
                  </a:lnTo>
                  <a:lnTo>
                    <a:pt x="1322" y="2604"/>
                  </a:lnTo>
                  <a:lnTo>
                    <a:pt x="1338" y="2640"/>
                  </a:lnTo>
                  <a:lnTo>
                    <a:pt x="1355" y="2673"/>
                  </a:lnTo>
                  <a:lnTo>
                    <a:pt x="1367" y="2700"/>
                  </a:lnTo>
                  <a:lnTo>
                    <a:pt x="1467" y="2689"/>
                  </a:lnTo>
                  <a:lnTo>
                    <a:pt x="1469" y="2678"/>
                  </a:lnTo>
                  <a:lnTo>
                    <a:pt x="1471" y="2656"/>
                  </a:lnTo>
                  <a:lnTo>
                    <a:pt x="1471" y="2625"/>
                  </a:lnTo>
                  <a:lnTo>
                    <a:pt x="1473" y="2587"/>
                  </a:lnTo>
                  <a:lnTo>
                    <a:pt x="1473" y="2544"/>
                  </a:lnTo>
                  <a:lnTo>
                    <a:pt x="1473" y="2496"/>
                  </a:lnTo>
                  <a:lnTo>
                    <a:pt x="1471" y="2447"/>
                  </a:lnTo>
                  <a:lnTo>
                    <a:pt x="1471" y="2396"/>
                  </a:lnTo>
                  <a:lnTo>
                    <a:pt x="1469" y="2349"/>
                  </a:lnTo>
                  <a:lnTo>
                    <a:pt x="1465" y="2305"/>
                  </a:lnTo>
                  <a:lnTo>
                    <a:pt x="1462" y="2265"/>
                  </a:lnTo>
                  <a:lnTo>
                    <a:pt x="1458" y="2234"/>
                  </a:lnTo>
                  <a:lnTo>
                    <a:pt x="1453" y="2213"/>
                  </a:lnTo>
                  <a:lnTo>
                    <a:pt x="1447" y="2202"/>
                  </a:lnTo>
                  <a:lnTo>
                    <a:pt x="1435" y="2194"/>
                  </a:lnTo>
                  <a:lnTo>
                    <a:pt x="1418" y="2191"/>
                  </a:lnTo>
                  <a:lnTo>
                    <a:pt x="1398" y="2191"/>
                  </a:lnTo>
                  <a:close/>
                  <a:moveTo>
                    <a:pt x="1282" y="1953"/>
                  </a:moveTo>
                  <a:lnTo>
                    <a:pt x="1231" y="1954"/>
                  </a:lnTo>
                  <a:lnTo>
                    <a:pt x="1205" y="1960"/>
                  </a:lnTo>
                  <a:lnTo>
                    <a:pt x="1176" y="1965"/>
                  </a:lnTo>
                  <a:lnTo>
                    <a:pt x="1147" y="1973"/>
                  </a:lnTo>
                  <a:lnTo>
                    <a:pt x="1118" y="1982"/>
                  </a:lnTo>
                  <a:lnTo>
                    <a:pt x="1089" y="1993"/>
                  </a:lnTo>
                  <a:lnTo>
                    <a:pt x="1064" y="2005"/>
                  </a:lnTo>
                  <a:lnTo>
                    <a:pt x="1040" y="2020"/>
                  </a:lnTo>
                  <a:lnTo>
                    <a:pt x="1020" y="2040"/>
                  </a:lnTo>
                  <a:lnTo>
                    <a:pt x="1005" y="2062"/>
                  </a:lnTo>
                  <a:lnTo>
                    <a:pt x="995" y="2089"/>
                  </a:lnTo>
                  <a:lnTo>
                    <a:pt x="993" y="2120"/>
                  </a:lnTo>
                  <a:lnTo>
                    <a:pt x="1011" y="2144"/>
                  </a:lnTo>
                  <a:lnTo>
                    <a:pt x="1036" y="2162"/>
                  </a:lnTo>
                  <a:lnTo>
                    <a:pt x="1067" y="2174"/>
                  </a:lnTo>
                  <a:lnTo>
                    <a:pt x="1102" y="2184"/>
                  </a:lnTo>
                  <a:lnTo>
                    <a:pt x="1140" y="2189"/>
                  </a:lnTo>
                  <a:lnTo>
                    <a:pt x="1180" y="2189"/>
                  </a:lnTo>
                  <a:lnTo>
                    <a:pt x="1220" y="2187"/>
                  </a:lnTo>
                  <a:lnTo>
                    <a:pt x="1262" y="2182"/>
                  </a:lnTo>
                  <a:lnTo>
                    <a:pt x="1302" y="2174"/>
                  </a:lnTo>
                  <a:lnTo>
                    <a:pt x="1338" y="2165"/>
                  </a:lnTo>
                  <a:lnTo>
                    <a:pt x="1371" y="2153"/>
                  </a:lnTo>
                  <a:lnTo>
                    <a:pt x="1400" y="2140"/>
                  </a:lnTo>
                  <a:lnTo>
                    <a:pt x="1415" y="2133"/>
                  </a:lnTo>
                  <a:lnTo>
                    <a:pt x="1431" y="2122"/>
                  </a:lnTo>
                  <a:lnTo>
                    <a:pt x="1447" y="2111"/>
                  </a:lnTo>
                  <a:lnTo>
                    <a:pt x="1462" y="2096"/>
                  </a:lnTo>
                  <a:lnTo>
                    <a:pt x="1475" y="2080"/>
                  </a:lnTo>
                  <a:lnTo>
                    <a:pt x="1480" y="2064"/>
                  </a:lnTo>
                  <a:lnTo>
                    <a:pt x="1480" y="2045"/>
                  </a:lnTo>
                  <a:lnTo>
                    <a:pt x="1473" y="2024"/>
                  </a:lnTo>
                  <a:lnTo>
                    <a:pt x="1456" y="2002"/>
                  </a:lnTo>
                  <a:lnTo>
                    <a:pt x="1433" y="1982"/>
                  </a:lnTo>
                  <a:lnTo>
                    <a:pt x="1404" y="1969"/>
                  </a:lnTo>
                  <a:lnTo>
                    <a:pt x="1369" y="1958"/>
                  </a:lnTo>
                  <a:lnTo>
                    <a:pt x="1327" y="1953"/>
                  </a:lnTo>
                  <a:lnTo>
                    <a:pt x="1282" y="1953"/>
                  </a:lnTo>
                  <a:close/>
                  <a:moveTo>
                    <a:pt x="1727" y="1634"/>
                  </a:moveTo>
                  <a:lnTo>
                    <a:pt x="1711" y="1642"/>
                  </a:lnTo>
                  <a:lnTo>
                    <a:pt x="1698" y="1654"/>
                  </a:lnTo>
                  <a:lnTo>
                    <a:pt x="1693" y="1669"/>
                  </a:lnTo>
                  <a:lnTo>
                    <a:pt x="1695" y="1685"/>
                  </a:lnTo>
                  <a:lnTo>
                    <a:pt x="1696" y="1702"/>
                  </a:lnTo>
                  <a:lnTo>
                    <a:pt x="1693" y="1722"/>
                  </a:lnTo>
                  <a:lnTo>
                    <a:pt x="1680" y="1747"/>
                  </a:lnTo>
                  <a:lnTo>
                    <a:pt x="1662" y="1774"/>
                  </a:lnTo>
                  <a:lnTo>
                    <a:pt x="1636" y="1802"/>
                  </a:lnTo>
                  <a:lnTo>
                    <a:pt x="1605" y="1829"/>
                  </a:lnTo>
                  <a:lnTo>
                    <a:pt x="1575" y="1853"/>
                  </a:lnTo>
                  <a:lnTo>
                    <a:pt x="1544" y="1869"/>
                  </a:lnTo>
                  <a:lnTo>
                    <a:pt x="1515" y="1880"/>
                  </a:lnTo>
                  <a:lnTo>
                    <a:pt x="1509" y="1891"/>
                  </a:lnTo>
                  <a:lnTo>
                    <a:pt x="1505" y="1900"/>
                  </a:lnTo>
                  <a:lnTo>
                    <a:pt x="1504" y="1909"/>
                  </a:lnTo>
                  <a:lnTo>
                    <a:pt x="1507" y="1922"/>
                  </a:lnTo>
                  <a:lnTo>
                    <a:pt x="1524" y="1949"/>
                  </a:lnTo>
                  <a:lnTo>
                    <a:pt x="1549" y="1971"/>
                  </a:lnTo>
                  <a:lnTo>
                    <a:pt x="1580" y="1985"/>
                  </a:lnTo>
                  <a:lnTo>
                    <a:pt x="1616" y="1989"/>
                  </a:lnTo>
                  <a:lnTo>
                    <a:pt x="1629" y="1971"/>
                  </a:lnTo>
                  <a:lnTo>
                    <a:pt x="1635" y="1953"/>
                  </a:lnTo>
                  <a:lnTo>
                    <a:pt x="1638" y="1933"/>
                  </a:lnTo>
                  <a:lnTo>
                    <a:pt x="1647" y="1911"/>
                  </a:lnTo>
                  <a:lnTo>
                    <a:pt x="1675" y="1876"/>
                  </a:lnTo>
                  <a:lnTo>
                    <a:pt x="1698" y="1844"/>
                  </a:lnTo>
                  <a:lnTo>
                    <a:pt x="1722" y="1811"/>
                  </a:lnTo>
                  <a:lnTo>
                    <a:pt x="1749" y="1776"/>
                  </a:lnTo>
                  <a:lnTo>
                    <a:pt x="1765" y="1764"/>
                  </a:lnTo>
                  <a:lnTo>
                    <a:pt x="1784" y="1754"/>
                  </a:lnTo>
                  <a:lnTo>
                    <a:pt x="1804" y="1747"/>
                  </a:lnTo>
                  <a:lnTo>
                    <a:pt x="1822" y="1738"/>
                  </a:lnTo>
                  <a:lnTo>
                    <a:pt x="1838" y="1725"/>
                  </a:lnTo>
                  <a:lnTo>
                    <a:pt x="1842" y="1707"/>
                  </a:lnTo>
                  <a:lnTo>
                    <a:pt x="1829" y="1684"/>
                  </a:lnTo>
                  <a:lnTo>
                    <a:pt x="1811" y="1665"/>
                  </a:lnTo>
                  <a:lnTo>
                    <a:pt x="1787" y="1649"/>
                  </a:lnTo>
                  <a:lnTo>
                    <a:pt x="1760" y="1638"/>
                  </a:lnTo>
                  <a:lnTo>
                    <a:pt x="1727" y="1634"/>
                  </a:lnTo>
                  <a:close/>
                  <a:moveTo>
                    <a:pt x="1887" y="1344"/>
                  </a:moveTo>
                  <a:lnTo>
                    <a:pt x="1869" y="1358"/>
                  </a:lnTo>
                  <a:lnTo>
                    <a:pt x="1860" y="1373"/>
                  </a:lnTo>
                  <a:lnTo>
                    <a:pt x="1860" y="1387"/>
                  </a:lnTo>
                  <a:lnTo>
                    <a:pt x="1867" y="1405"/>
                  </a:lnTo>
                  <a:lnTo>
                    <a:pt x="1880" y="1424"/>
                  </a:lnTo>
                  <a:lnTo>
                    <a:pt x="1825" y="1549"/>
                  </a:lnTo>
                  <a:lnTo>
                    <a:pt x="1815" y="1558"/>
                  </a:lnTo>
                  <a:lnTo>
                    <a:pt x="1798" y="1565"/>
                  </a:lnTo>
                  <a:lnTo>
                    <a:pt x="1784" y="1573"/>
                  </a:lnTo>
                  <a:lnTo>
                    <a:pt x="1771" y="1584"/>
                  </a:lnTo>
                  <a:lnTo>
                    <a:pt x="1765" y="1594"/>
                  </a:lnTo>
                  <a:lnTo>
                    <a:pt x="1780" y="1609"/>
                  </a:lnTo>
                  <a:lnTo>
                    <a:pt x="1798" y="1622"/>
                  </a:lnTo>
                  <a:lnTo>
                    <a:pt x="1820" y="1633"/>
                  </a:lnTo>
                  <a:lnTo>
                    <a:pt x="1842" y="1642"/>
                  </a:lnTo>
                  <a:lnTo>
                    <a:pt x="1867" y="1644"/>
                  </a:lnTo>
                  <a:lnTo>
                    <a:pt x="1891" y="1638"/>
                  </a:lnTo>
                  <a:lnTo>
                    <a:pt x="1893" y="1636"/>
                  </a:lnTo>
                  <a:lnTo>
                    <a:pt x="1895" y="1634"/>
                  </a:lnTo>
                  <a:lnTo>
                    <a:pt x="1895" y="1634"/>
                  </a:lnTo>
                  <a:lnTo>
                    <a:pt x="1896" y="1634"/>
                  </a:lnTo>
                  <a:lnTo>
                    <a:pt x="1896" y="1634"/>
                  </a:lnTo>
                  <a:lnTo>
                    <a:pt x="1896" y="1633"/>
                  </a:lnTo>
                  <a:lnTo>
                    <a:pt x="1898" y="1629"/>
                  </a:lnTo>
                  <a:lnTo>
                    <a:pt x="1902" y="1613"/>
                  </a:lnTo>
                  <a:lnTo>
                    <a:pt x="1900" y="1598"/>
                  </a:lnTo>
                  <a:lnTo>
                    <a:pt x="1896" y="1585"/>
                  </a:lnTo>
                  <a:lnTo>
                    <a:pt x="1893" y="1571"/>
                  </a:lnTo>
                  <a:lnTo>
                    <a:pt x="1893" y="1556"/>
                  </a:lnTo>
                  <a:lnTo>
                    <a:pt x="1933" y="1462"/>
                  </a:lnTo>
                  <a:lnTo>
                    <a:pt x="1944" y="1449"/>
                  </a:lnTo>
                  <a:lnTo>
                    <a:pt x="1956" y="1440"/>
                  </a:lnTo>
                  <a:lnTo>
                    <a:pt x="1971" y="1433"/>
                  </a:lnTo>
                  <a:lnTo>
                    <a:pt x="1985" y="1425"/>
                  </a:lnTo>
                  <a:lnTo>
                    <a:pt x="1998" y="1414"/>
                  </a:lnTo>
                  <a:lnTo>
                    <a:pt x="2007" y="1400"/>
                  </a:lnTo>
                  <a:lnTo>
                    <a:pt x="2013" y="1387"/>
                  </a:lnTo>
                  <a:lnTo>
                    <a:pt x="1991" y="1371"/>
                  </a:lnTo>
                  <a:lnTo>
                    <a:pt x="1971" y="1360"/>
                  </a:lnTo>
                  <a:lnTo>
                    <a:pt x="1947" y="1351"/>
                  </a:lnTo>
                  <a:lnTo>
                    <a:pt x="1918" y="1345"/>
                  </a:lnTo>
                  <a:lnTo>
                    <a:pt x="1887" y="1344"/>
                  </a:lnTo>
                  <a:close/>
                  <a:moveTo>
                    <a:pt x="1435" y="1336"/>
                  </a:moveTo>
                  <a:lnTo>
                    <a:pt x="1396" y="1353"/>
                  </a:lnTo>
                  <a:lnTo>
                    <a:pt x="1380" y="1365"/>
                  </a:lnTo>
                  <a:lnTo>
                    <a:pt x="1369" y="1384"/>
                  </a:lnTo>
                  <a:lnTo>
                    <a:pt x="1365" y="1407"/>
                  </a:lnTo>
                  <a:lnTo>
                    <a:pt x="1369" y="1434"/>
                  </a:lnTo>
                  <a:lnTo>
                    <a:pt x="1380" y="1484"/>
                  </a:lnTo>
                  <a:lnTo>
                    <a:pt x="1385" y="1527"/>
                  </a:lnTo>
                  <a:lnTo>
                    <a:pt x="1385" y="1567"/>
                  </a:lnTo>
                  <a:lnTo>
                    <a:pt x="1382" y="1605"/>
                  </a:lnTo>
                  <a:lnTo>
                    <a:pt x="1375" y="1644"/>
                  </a:lnTo>
                  <a:lnTo>
                    <a:pt x="1365" y="1680"/>
                  </a:lnTo>
                  <a:lnTo>
                    <a:pt x="1356" y="1720"/>
                  </a:lnTo>
                  <a:lnTo>
                    <a:pt x="1345" y="1762"/>
                  </a:lnTo>
                  <a:lnTo>
                    <a:pt x="1335" y="1805"/>
                  </a:lnTo>
                  <a:lnTo>
                    <a:pt x="1315" y="1818"/>
                  </a:lnTo>
                  <a:lnTo>
                    <a:pt x="1289" y="1784"/>
                  </a:lnTo>
                  <a:lnTo>
                    <a:pt x="1275" y="1747"/>
                  </a:lnTo>
                  <a:lnTo>
                    <a:pt x="1265" y="1709"/>
                  </a:lnTo>
                  <a:lnTo>
                    <a:pt x="1264" y="1669"/>
                  </a:lnTo>
                  <a:lnTo>
                    <a:pt x="1265" y="1627"/>
                  </a:lnTo>
                  <a:lnTo>
                    <a:pt x="1271" y="1585"/>
                  </a:lnTo>
                  <a:lnTo>
                    <a:pt x="1276" y="1544"/>
                  </a:lnTo>
                  <a:lnTo>
                    <a:pt x="1284" y="1504"/>
                  </a:lnTo>
                  <a:lnTo>
                    <a:pt x="1289" y="1465"/>
                  </a:lnTo>
                  <a:lnTo>
                    <a:pt x="1291" y="1427"/>
                  </a:lnTo>
                  <a:lnTo>
                    <a:pt x="1289" y="1393"/>
                  </a:lnTo>
                  <a:lnTo>
                    <a:pt x="1282" y="1360"/>
                  </a:lnTo>
                  <a:lnTo>
                    <a:pt x="1264" y="1351"/>
                  </a:lnTo>
                  <a:lnTo>
                    <a:pt x="1240" y="1345"/>
                  </a:lnTo>
                  <a:lnTo>
                    <a:pt x="1216" y="1344"/>
                  </a:lnTo>
                  <a:lnTo>
                    <a:pt x="1191" y="1347"/>
                  </a:lnTo>
                  <a:lnTo>
                    <a:pt x="1169" y="1356"/>
                  </a:lnTo>
                  <a:lnTo>
                    <a:pt x="1149" y="1371"/>
                  </a:lnTo>
                  <a:lnTo>
                    <a:pt x="1135" y="1391"/>
                  </a:lnTo>
                  <a:lnTo>
                    <a:pt x="1138" y="1418"/>
                  </a:lnTo>
                  <a:lnTo>
                    <a:pt x="1147" y="1440"/>
                  </a:lnTo>
                  <a:lnTo>
                    <a:pt x="1158" y="1454"/>
                  </a:lnTo>
                  <a:lnTo>
                    <a:pt x="1171" y="1469"/>
                  </a:lnTo>
                  <a:lnTo>
                    <a:pt x="1184" y="1484"/>
                  </a:lnTo>
                  <a:lnTo>
                    <a:pt x="1193" y="1502"/>
                  </a:lnTo>
                  <a:lnTo>
                    <a:pt x="1204" y="1534"/>
                  </a:lnTo>
                  <a:lnTo>
                    <a:pt x="1211" y="1574"/>
                  </a:lnTo>
                  <a:lnTo>
                    <a:pt x="1213" y="1616"/>
                  </a:lnTo>
                  <a:lnTo>
                    <a:pt x="1211" y="1660"/>
                  </a:lnTo>
                  <a:lnTo>
                    <a:pt x="1207" y="1704"/>
                  </a:lnTo>
                  <a:lnTo>
                    <a:pt x="1202" y="1744"/>
                  </a:lnTo>
                  <a:lnTo>
                    <a:pt x="1195" y="1780"/>
                  </a:lnTo>
                  <a:lnTo>
                    <a:pt x="1185" y="1809"/>
                  </a:lnTo>
                  <a:lnTo>
                    <a:pt x="1178" y="1813"/>
                  </a:lnTo>
                  <a:lnTo>
                    <a:pt x="1149" y="1791"/>
                  </a:lnTo>
                  <a:lnTo>
                    <a:pt x="1127" y="1764"/>
                  </a:lnTo>
                  <a:lnTo>
                    <a:pt x="1111" y="1734"/>
                  </a:lnTo>
                  <a:lnTo>
                    <a:pt x="1102" y="1700"/>
                  </a:lnTo>
                  <a:lnTo>
                    <a:pt x="1095" y="1665"/>
                  </a:lnTo>
                  <a:lnTo>
                    <a:pt x="1091" y="1627"/>
                  </a:lnTo>
                  <a:lnTo>
                    <a:pt x="1089" y="1587"/>
                  </a:lnTo>
                  <a:lnTo>
                    <a:pt x="1087" y="1547"/>
                  </a:lnTo>
                  <a:lnTo>
                    <a:pt x="1085" y="1507"/>
                  </a:lnTo>
                  <a:lnTo>
                    <a:pt x="1082" y="1467"/>
                  </a:lnTo>
                  <a:lnTo>
                    <a:pt x="1075" y="1427"/>
                  </a:lnTo>
                  <a:lnTo>
                    <a:pt x="1058" y="1420"/>
                  </a:lnTo>
                  <a:lnTo>
                    <a:pt x="1038" y="1416"/>
                  </a:lnTo>
                  <a:lnTo>
                    <a:pt x="1015" y="1420"/>
                  </a:lnTo>
                  <a:lnTo>
                    <a:pt x="991" y="1425"/>
                  </a:lnTo>
                  <a:lnTo>
                    <a:pt x="969" y="1434"/>
                  </a:lnTo>
                  <a:lnTo>
                    <a:pt x="953" y="1444"/>
                  </a:lnTo>
                  <a:lnTo>
                    <a:pt x="947" y="1453"/>
                  </a:lnTo>
                  <a:lnTo>
                    <a:pt x="947" y="1469"/>
                  </a:lnTo>
                  <a:lnTo>
                    <a:pt x="955" y="1491"/>
                  </a:lnTo>
                  <a:lnTo>
                    <a:pt x="965" y="1514"/>
                  </a:lnTo>
                  <a:lnTo>
                    <a:pt x="980" y="1544"/>
                  </a:lnTo>
                  <a:lnTo>
                    <a:pt x="998" y="1573"/>
                  </a:lnTo>
                  <a:lnTo>
                    <a:pt x="1016" y="1605"/>
                  </a:lnTo>
                  <a:lnTo>
                    <a:pt x="1033" y="1638"/>
                  </a:lnTo>
                  <a:lnTo>
                    <a:pt x="1049" y="1673"/>
                  </a:lnTo>
                  <a:lnTo>
                    <a:pt x="1062" y="1705"/>
                  </a:lnTo>
                  <a:lnTo>
                    <a:pt x="1071" y="1738"/>
                  </a:lnTo>
                  <a:lnTo>
                    <a:pt x="1075" y="1769"/>
                  </a:lnTo>
                  <a:lnTo>
                    <a:pt x="1073" y="1796"/>
                  </a:lnTo>
                  <a:lnTo>
                    <a:pt x="1062" y="1822"/>
                  </a:lnTo>
                  <a:lnTo>
                    <a:pt x="1058" y="1825"/>
                  </a:lnTo>
                  <a:lnTo>
                    <a:pt x="1056" y="1827"/>
                  </a:lnTo>
                  <a:lnTo>
                    <a:pt x="1055" y="1829"/>
                  </a:lnTo>
                  <a:lnTo>
                    <a:pt x="1053" y="1829"/>
                  </a:lnTo>
                  <a:lnTo>
                    <a:pt x="1051" y="1831"/>
                  </a:lnTo>
                  <a:lnTo>
                    <a:pt x="1047" y="1831"/>
                  </a:lnTo>
                  <a:lnTo>
                    <a:pt x="1042" y="1833"/>
                  </a:lnTo>
                  <a:lnTo>
                    <a:pt x="1015" y="1814"/>
                  </a:lnTo>
                  <a:lnTo>
                    <a:pt x="995" y="1791"/>
                  </a:lnTo>
                  <a:lnTo>
                    <a:pt x="980" y="1764"/>
                  </a:lnTo>
                  <a:lnTo>
                    <a:pt x="969" y="1733"/>
                  </a:lnTo>
                  <a:lnTo>
                    <a:pt x="960" y="1700"/>
                  </a:lnTo>
                  <a:lnTo>
                    <a:pt x="953" y="1665"/>
                  </a:lnTo>
                  <a:lnTo>
                    <a:pt x="947" y="1631"/>
                  </a:lnTo>
                  <a:lnTo>
                    <a:pt x="940" y="1596"/>
                  </a:lnTo>
                  <a:lnTo>
                    <a:pt x="931" y="1564"/>
                  </a:lnTo>
                  <a:lnTo>
                    <a:pt x="920" y="1533"/>
                  </a:lnTo>
                  <a:lnTo>
                    <a:pt x="904" y="1505"/>
                  </a:lnTo>
                  <a:lnTo>
                    <a:pt x="871" y="1500"/>
                  </a:lnTo>
                  <a:lnTo>
                    <a:pt x="840" y="1502"/>
                  </a:lnTo>
                  <a:lnTo>
                    <a:pt x="807" y="1505"/>
                  </a:lnTo>
                  <a:lnTo>
                    <a:pt x="798" y="1527"/>
                  </a:lnTo>
                  <a:lnTo>
                    <a:pt x="800" y="1549"/>
                  </a:lnTo>
                  <a:lnTo>
                    <a:pt x="807" y="1569"/>
                  </a:lnTo>
                  <a:lnTo>
                    <a:pt x="822" y="1587"/>
                  </a:lnTo>
                  <a:lnTo>
                    <a:pt x="849" y="1618"/>
                  </a:lnTo>
                  <a:lnTo>
                    <a:pt x="876" y="1649"/>
                  </a:lnTo>
                  <a:lnTo>
                    <a:pt x="902" y="1680"/>
                  </a:lnTo>
                  <a:lnTo>
                    <a:pt x="925" y="1716"/>
                  </a:lnTo>
                  <a:lnTo>
                    <a:pt x="945" y="1756"/>
                  </a:lnTo>
                  <a:lnTo>
                    <a:pt x="985" y="1920"/>
                  </a:lnTo>
                  <a:lnTo>
                    <a:pt x="989" y="1925"/>
                  </a:lnTo>
                  <a:lnTo>
                    <a:pt x="995" y="1929"/>
                  </a:lnTo>
                  <a:lnTo>
                    <a:pt x="1000" y="1933"/>
                  </a:lnTo>
                  <a:lnTo>
                    <a:pt x="1005" y="1934"/>
                  </a:lnTo>
                  <a:lnTo>
                    <a:pt x="1013" y="1938"/>
                  </a:lnTo>
                  <a:lnTo>
                    <a:pt x="1064" y="1925"/>
                  </a:lnTo>
                  <a:lnTo>
                    <a:pt x="1115" y="1913"/>
                  </a:lnTo>
                  <a:lnTo>
                    <a:pt x="1169" y="1900"/>
                  </a:lnTo>
                  <a:lnTo>
                    <a:pt x="1216" y="1894"/>
                  </a:lnTo>
                  <a:lnTo>
                    <a:pt x="1267" y="1893"/>
                  </a:lnTo>
                  <a:lnTo>
                    <a:pt x="1316" y="1891"/>
                  </a:lnTo>
                  <a:lnTo>
                    <a:pt x="1365" y="1889"/>
                  </a:lnTo>
                  <a:lnTo>
                    <a:pt x="1409" y="1884"/>
                  </a:lnTo>
                  <a:lnTo>
                    <a:pt x="1451" y="1874"/>
                  </a:lnTo>
                  <a:lnTo>
                    <a:pt x="1453" y="1836"/>
                  </a:lnTo>
                  <a:lnTo>
                    <a:pt x="1451" y="1796"/>
                  </a:lnTo>
                  <a:lnTo>
                    <a:pt x="1444" y="1754"/>
                  </a:lnTo>
                  <a:lnTo>
                    <a:pt x="1438" y="1709"/>
                  </a:lnTo>
                  <a:lnTo>
                    <a:pt x="1438" y="1662"/>
                  </a:lnTo>
                  <a:lnTo>
                    <a:pt x="1444" y="1611"/>
                  </a:lnTo>
                  <a:lnTo>
                    <a:pt x="1453" y="1582"/>
                  </a:lnTo>
                  <a:lnTo>
                    <a:pt x="1465" y="1551"/>
                  </a:lnTo>
                  <a:lnTo>
                    <a:pt x="1480" y="1520"/>
                  </a:lnTo>
                  <a:lnTo>
                    <a:pt x="1495" y="1487"/>
                  </a:lnTo>
                  <a:lnTo>
                    <a:pt x="1507" y="1456"/>
                  </a:lnTo>
                  <a:lnTo>
                    <a:pt x="1516" y="1424"/>
                  </a:lnTo>
                  <a:lnTo>
                    <a:pt x="1522" y="1393"/>
                  </a:lnTo>
                  <a:lnTo>
                    <a:pt x="1518" y="1364"/>
                  </a:lnTo>
                  <a:lnTo>
                    <a:pt x="1505" y="1344"/>
                  </a:lnTo>
                  <a:lnTo>
                    <a:pt x="1435" y="1336"/>
                  </a:lnTo>
                  <a:close/>
                  <a:moveTo>
                    <a:pt x="695" y="1220"/>
                  </a:moveTo>
                  <a:lnTo>
                    <a:pt x="675" y="1233"/>
                  </a:lnTo>
                  <a:lnTo>
                    <a:pt x="655" y="1244"/>
                  </a:lnTo>
                  <a:lnTo>
                    <a:pt x="638" y="1256"/>
                  </a:lnTo>
                  <a:lnTo>
                    <a:pt x="622" y="1271"/>
                  </a:lnTo>
                  <a:lnTo>
                    <a:pt x="611" y="1293"/>
                  </a:lnTo>
                  <a:lnTo>
                    <a:pt x="689" y="1353"/>
                  </a:lnTo>
                  <a:lnTo>
                    <a:pt x="745" y="1420"/>
                  </a:lnTo>
                  <a:lnTo>
                    <a:pt x="740" y="1478"/>
                  </a:lnTo>
                  <a:lnTo>
                    <a:pt x="762" y="1485"/>
                  </a:lnTo>
                  <a:lnTo>
                    <a:pt x="785" y="1484"/>
                  </a:lnTo>
                  <a:lnTo>
                    <a:pt x="807" y="1474"/>
                  </a:lnTo>
                  <a:lnTo>
                    <a:pt x="827" y="1462"/>
                  </a:lnTo>
                  <a:lnTo>
                    <a:pt x="844" y="1444"/>
                  </a:lnTo>
                  <a:lnTo>
                    <a:pt x="856" y="1427"/>
                  </a:lnTo>
                  <a:lnTo>
                    <a:pt x="844" y="1413"/>
                  </a:lnTo>
                  <a:lnTo>
                    <a:pt x="831" y="1405"/>
                  </a:lnTo>
                  <a:lnTo>
                    <a:pt x="816" y="1398"/>
                  </a:lnTo>
                  <a:lnTo>
                    <a:pt x="800" y="1393"/>
                  </a:lnTo>
                  <a:lnTo>
                    <a:pt x="784" y="1384"/>
                  </a:lnTo>
                  <a:lnTo>
                    <a:pt x="765" y="1365"/>
                  </a:lnTo>
                  <a:lnTo>
                    <a:pt x="751" y="1342"/>
                  </a:lnTo>
                  <a:lnTo>
                    <a:pt x="742" y="1316"/>
                  </a:lnTo>
                  <a:lnTo>
                    <a:pt x="736" y="1287"/>
                  </a:lnTo>
                  <a:lnTo>
                    <a:pt x="731" y="1258"/>
                  </a:lnTo>
                  <a:lnTo>
                    <a:pt x="725" y="1233"/>
                  </a:lnTo>
                  <a:lnTo>
                    <a:pt x="695" y="1220"/>
                  </a:lnTo>
                  <a:close/>
                  <a:moveTo>
                    <a:pt x="1940" y="1136"/>
                  </a:moveTo>
                  <a:lnTo>
                    <a:pt x="1925" y="1156"/>
                  </a:lnTo>
                  <a:lnTo>
                    <a:pt x="1915" y="1184"/>
                  </a:lnTo>
                  <a:lnTo>
                    <a:pt x="1909" y="1214"/>
                  </a:lnTo>
                  <a:lnTo>
                    <a:pt x="1905" y="1244"/>
                  </a:lnTo>
                  <a:lnTo>
                    <a:pt x="1904" y="1274"/>
                  </a:lnTo>
                  <a:lnTo>
                    <a:pt x="1905" y="1300"/>
                  </a:lnTo>
                  <a:lnTo>
                    <a:pt x="1925" y="1316"/>
                  </a:lnTo>
                  <a:lnTo>
                    <a:pt x="1964" y="1316"/>
                  </a:lnTo>
                  <a:lnTo>
                    <a:pt x="1978" y="1304"/>
                  </a:lnTo>
                  <a:lnTo>
                    <a:pt x="1987" y="1285"/>
                  </a:lnTo>
                  <a:lnTo>
                    <a:pt x="1991" y="1265"/>
                  </a:lnTo>
                  <a:lnTo>
                    <a:pt x="1991" y="1242"/>
                  </a:lnTo>
                  <a:lnTo>
                    <a:pt x="1987" y="1218"/>
                  </a:lnTo>
                  <a:lnTo>
                    <a:pt x="1984" y="1194"/>
                  </a:lnTo>
                  <a:lnTo>
                    <a:pt x="1978" y="1173"/>
                  </a:lnTo>
                  <a:lnTo>
                    <a:pt x="1973" y="1153"/>
                  </a:lnTo>
                  <a:lnTo>
                    <a:pt x="1940" y="1136"/>
                  </a:lnTo>
                  <a:close/>
                  <a:moveTo>
                    <a:pt x="887" y="1062"/>
                  </a:moveTo>
                  <a:lnTo>
                    <a:pt x="865" y="1078"/>
                  </a:lnTo>
                  <a:lnTo>
                    <a:pt x="853" y="1094"/>
                  </a:lnTo>
                  <a:lnTo>
                    <a:pt x="847" y="1109"/>
                  </a:lnTo>
                  <a:lnTo>
                    <a:pt x="849" y="1122"/>
                  </a:lnTo>
                  <a:lnTo>
                    <a:pt x="856" y="1136"/>
                  </a:lnTo>
                  <a:lnTo>
                    <a:pt x="865" y="1151"/>
                  </a:lnTo>
                  <a:lnTo>
                    <a:pt x="878" y="1165"/>
                  </a:lnTo>
                  <a:lnTo>
                    <a:pt x="893" y="1182"/>
                  </a:lnTo>
                  <a:lnTo>
                    <a:pt x="905" y="1200"/>
                  </a:lnTo>
                  <a:lnTo>
                    <a:pt x="916" y="1220"/>
                  </a:lnTo>
                  <a:lnTo>
                    <a:pt x="925" y="1240"/>
                  </a:lnTo>
                  <a:lnTo>
                    <a:pt x="927" y="1267"/>
                  </a:lnTo>
                  <a:lnTo>
                    <a:pt x="925" y="1293"/>
                  </a:lnTo>
                  <a:lnTo>
                    <a:pt x="920" y="1316"/>
                  </a:lnTo>
                  <a:lnTo>
                    <a:pt x="916" y="1338"/>
                  </a:lnTo>
                  <a:lnTo>
                    <a:pt x="916" y="1358"/>
                  </a:lnTo>
                  <a:lnTo>
                    <a:pt x="922" y="1376"/>
                  </a:lnTo>
                  <a:lnTo>
                    <a:pt x="925" y="1380"/>
                  </a:lnTo>
                  <a:lnTo>
                    <a:pt x="929" y="1384"/>
                  </a:lnTo>
                  <a:lnTo>
                    <a:pt x="933" y="1387"/>
                  </a:lnTo>
                  <a:lnTo>
                    <a:pt x="936" y="1389"/>
                  </a:lnTo>
                  <a:lnTo>
                    <a:pt x="940" y="1389"/>
                  </a:lnTo>
                  <a:lnTo>
                    <a:pt x="947" y="1391"/>
                  </a:lnTo>
                  <a:lnTo>
                    <a:pt x="971" y="1393"/>
                  </a:lnTo>
                  <a:lnTo>
                    <a:pt x="993" y="1387"/>
                  </a:lnTo>
                  <a:lnTo>
                    <a:pt x="1011" y="1374"/>
                  </a:lnTo>
                  <a:lnTo>
                    <a:pt x="1025" y="1358"/>
                  </a:lnTo>
                  <a:lnTo>
                    <a:pt x="1036" y="1340"/>
                  </a:lnTo>
                  <a:lnTo>
                    <a:pt x="1020" y="1318"/>
                  </a:lnTo>
                  <a:lnTo>
                    <a:pt x="1005" y="1300"/>
                  </a:lnTo>
                  <a:lnTo>
                    <a:pt x="989" y="1282"/>
                  </a:lnTo>
                  <a:lnTo>
                    <a:pt x="976" y="1260"/>
                  </a:lnTo>
                  <a:lnTo>
                    <a:pt x="964" y="1236"/>
                  </a:lnTo>
                  <a:lnTo>
                    <a:pt x="955" y="1204"/>
                  </a:lnTo>
                  <a:lnTo>
                    <a:pt x="951" y="1180"/>
                  </a:lnTo>
                  <a:lnTo>
                    <a:pt x="955" y="1158"/>
                  </a:lnTo>
                  <a:lnTo>
                    <a:pt x="958" y="1140"/>
                  </a:lnTo>
                  <a:lnTo>
                    <a:pt x="964" y="1122"/>
                  </a:lnTo>
                  <a:lnTo>
                    <a:pt x="965" y="1105"/>
                  </a:lnTo>
                  <a:lnTo>
                    <a:pt x="960" y="1087"/>
                  </a:lnTo>
                  <a:lnTo>
                    <a:pt x="949" y="1074"/>
                  </a:lnTo>
                  <a:lnTo>
                    <a:pt x="933" y="1065"/>
                  </a:lnTo>
                  <a:lnTo>
                    <a:pt x="913" y="1064"/>
                  </a:lnTo>
                  <a:lnTo>
                    <a:pt x="887" y="1062"/>
                  </a:lnTo>
                  <a:close/>
                  <a:moveTo>
                    <a:pt x="560" y="1009"/>
                  </a:moveTo>
                  <a:lnTo>
                    <a:pt x="544" y="1018"/>
                  </a:lnTo>
                  <a:lnTo>
                    <a:pt x="529" y="1027"/>
                  </a:lnTo>
                  <a:lnTo>
                    <a:pt x="516" y="1036"/>
                  </a:lnTo>
                  <a:lnTo>
                    <a:pt x="505" y="1051"/>
                  </a:lnTo>
                  <a:lnTo>
                    <a:pt x="591" y="1156"/>
                  </a:lnTo>
                  <a:lnTo>
                    <a:pt x="593" y="1171"/>
                  </a:lnTo>
                  <a:lnTo>
                    <a:pt x="593" y="1184"/>
                  </a:lnTo>
                  <a:lnTo>
                    <a:pt x="591" y="1196"/>
                  </a:lnTo>
                  <a:lnTo>
                    <a:pt x="589" y="1207"/>
                  </a:lnTo>
                  <a:lnTo>
                    <a:pt x="593" y="1220"/>
                  </a:lnTo>
                  <a:lnTo>
                    <a:pt x="656" y="1204"/>
                  </a:lnTo>
                  <a:lnTo>
                    <a:pt x="673" y="1173"/>
                  </a:lnTo>
                  <a:lnTo>
                    <a:pt x="647" y="1154"/>
                  </a:lnTo>
                  <a:lnTo>
                    <a:pt x="627" y="1136"/>
                  </a:lnTo>
                  <a:lnTo>
                    <a:pt x="615" y="1114"/>
                  </a:lnTo>
                  <a:lnTo>
                    <a:pt x="605" y="1091"/>
                  </a:lnTo>
                  <a:lnTo>
                    <a:pt x="600" y="1060"/>
                  </a:lnTo>
                  <a:lnTo>
                    <a:pt x="598" y="1022"/>
                  </a:lnTo>
                  <a:lnTo>
                    <a:pt x="585" y="1014"/>
                  </a:lnTo>
                  <a:lnTo>
                    <a:pt x="560" y="1009"/>
                  </a:lnTo>
                  <a:close/>
                  <a:moveTo>
                    <a:pt x="1445" y="969"/>
                  </a:moveTo>
                  <a:lnTo>
                    <a:pt x="1429" y="976"/>
                  </a:lnTo>
                  <a:lnTo>
                    <a:pt x="1416" y="980"/>
                  </a:lnTo>
                  <a:lnTo>
                    <a:pt x="1416" y="1016"/>
                  </a:lnTo>
                  <a:lnTo>
                    <a:pt x="1420" y="1045"/>
                  </a:lnTo>
                  <a:lnTo>
                    <a:pt x="1424" y="1073"/>
                  </a:lnTo>
                  <a:lnTo>
                    <a:pt x="1427" y="1096"/>
                  </a:lnTo>
                  <a:lnTo>
                    <a:pt x="1429" y="1118"/>
                  </a:lnTo>
                  <a:lnTo>
                    <a:pt x="1429" y="1142"/>
                  </a:lnTo>
                  <a:lnTo>
                    <a:pt x="1425" y="1165"/>
                  </a:lnTo>
                  <a:lnTo>
                    <a:pt x="1418" y="1191"/>
                  </a:lnTo>
                  <a:lnTo>
                    <a:pt x="1405" y="1220"/>
                  </a:lnTo>
                  <a:lnTo>
                    <a:pt x="1387" y="1253"/>
                  </a:lnTo>
                  <a:lnTo>
                    <a:pt x="1387" y="1276"/>
                  </a:lnTo>
                  <a:lnTo>
                    <a:pt x="1398" y="1285"/>
                  </a:lnTo>
                  <a:lnTo>
                    <a:pt x="1415" y="1294"/>
                  </a:lnTo>
                  <a:lnTo>
                    <a:pt x="1435" y="1302"/>
                  </a:lnTo>
                  <a:lnTo>
                    <a:pt x="1458" y="1305"/>
                  </a:lnTo>
                  <a:lnTo>
                    <a:pt x="1482" y="1309"/>
                  </a:lnTo>
                  <a:lnTo>
                    <a:pt x="1504" y="1309"/>
                  </a:lnTo>
                  <a:lnTo>
                    <a:pt x="1520" y="1305"/>
                  </a:lnTo>
                  <a:lnTo>
                    <a:pt x="1533" y="1296"/>
                  </a:lnTo>
                  <a:lnTo>
                    <a:pt x="1536" y="1282"/>
                  </a:lnTo>
                  <a:lnTo>
                    <a:pt x="1535" y="1265"/>
                  </a:lnTo>
                  <a:lnTo>
                    <a:pt x="1527" y="1249"/>
                  </a:lnTo>
                  <a:lnTo>
                    <a:pt x="1518" y="1231"/>
                  </a:lnTo>
                  <a:lnTo>
                    <a:pt x="1509" y="1213"/>
                  </a:lnTo>
                  <a:lnTo>
                    <a:pt x="1502" y="1196"/>
                  </a:lnTo>
                  <a:lnTo>
                    <a:pt x="1498" y="1180"/>
                  </a:lnTo>
                  <a:lnTo>
                    <a:pt x="1502" y="1160"/>
                  </a:lnTo>
                  <a:lnTo>
                    <a:pt x="1509" y="1136"/>
                  </a:lnTo>
                  <a:lnTo>
                    <a:pt x="1518" y="1111"/>
                  </a:lnTo>
                  <a:lnTo>
                    <a:pt x="1527" y="1087"/>
                  </a:lnTo>
                  <a:lnTo>
                    <a:pt x="1536" y="1062"/>
                  </a:lnTo>
                  <a:lnTo>
                    <a:pt x="1545" y="1040"/>
                  </a:lnTo>
                  <a:lnTo>
                    <a:pt x="1553" y="1022"/>
                  </a:lnTo>
                  <a:lnTo>
                    <a:pt x="1556" y="1009"/>
                  </a:lnTo>
                  <a:lnTo>
                    <a:pt x="1556" y="1002"/>
                  </a:lnTo>
                  <a:lnTo>
                    <a:pt x="1544" y="987"/>
                  </a:lnTo>
                  <a:lnTo>
                    <a:pt x="1524" y="978"/>
                  </a:lnTo>
                  <a:lnTo>
                    <a:pt x="1498" y="973"/>
                  </a:lnTo>
                  <a:lnTo>
                    <a:pt x="1471" y="971"/>
                  </a:lnTo>
                  <a:lnTo>
                    <a:pt x="1445" y="969"/>
                  </a:lnTo>
                  <a:close/>
                  <a:moveTo>
                    <a:pt x="1178" y="964"/>
                  </a:moveTo>
                  <a:lnTo>
                    <a:pt x="1127" y="976"/>
                  </a:lnTo>
                  <a:lnTo>
                    <a:pt x="1122" y="993"/>
                  </a:lnTo>
                  <a:lnTo>
                    <a:pt x="1122" y="1014"/>
                  </a:lnTo>
                  <a:lnTo>
                    <a:pt x="1125" y="1040"/>
                  </a:lnTo>
                  <a:lnTo>
                    <a:pt x="1133" y="1067"/>
                  </a:lnTo>
                  <a:lnTo>
                    <a:pt x="1142" y="1094"/>
                  </a:lnTo>
                  <a:lnTo>
                    <a:pt x="1149" y="1124"/>
                  </a:lnTo>
                  <a:lnTo>
                    <a:pt x="1156" y="1151"/>
                  </a:lnTo>
                  <a:lnTo>
                    <a:pt x="1162" y="1178"/>
                  </a:lnTo>
                  <a:lnTo>
                    <a:pt x="1162" y="1200"/>
                  </a:lnTo>
                  <a:lnTo>
                    <a:pt x="1160" y="1216"/>
                  </a:lnTo>
                  <a:lnTo>
                    <a:pt x="1153" y="1229"/>
                  </a:lnTo>
                  <a:lnTo>
                    <a:pt x="1144" y="1240"/>
                  </a:lnTo>
                  <a:lnTo>
                    <a:pt x="1135" y="1251"/>
                  </a:lnTo>
                  <a:lnTo>
                    <a:pt x="1127" y="1264"/>
                  </a:lnTo>
                  <a:lnTo>
                    <a:pt x="1125" y="1284"/>
                  </a:lnTo>
                  <a:lnTo>
                    <a:pt x="1144" y="1293"/>
                  </a:lnTo>
                  <a:lnTo>
                    <a:pt x="1165" y="1298"/>
                  </a:lnTo>
                  <a:lnTo>
                    <a:pt x="1191" y="1302"/>
                  </a:lnTo>
                  <a:lnTo>
                    <a:pt x="1216" y="1304"/>
                  </a:lnTo>
                  <a:lnTo>
                    <a:pt x="1240" y="1300"/>
                  </a:lnTo>
                  <a:lnTo>
                    <a:pt x="1260" y="1293"/>
                  </a:lnTo>
                  <a:lnTo>
                    <a:pt x="1273" y="1284"/>
                  </a:lnTo>
                  <a:lnTo>
                    <a:pt x="1269" y="1260"/>
                  </a:lnTo>
                  <a:lnTo>
                    <a:pt x="1262" y="1242"/>
                  </a:lnTo>
                  <a:lnTo>
                    <a:pt x="1253" y="1224"/>
                  </a:lnTo>
                  <a:lnTo>
                    <a:pt x="1242" y="1207"/>
                  </a:lnTo>
                  <a:lnTo>
                    <a:pt x="1233" y="1189"/>
                  </a:lnTo>
                  <a:lnTo>
                    <a:pt x="1227" y="1167"/>
                  </a:lnTo>
                  <a:lnTo>
                    <a:pt x="1222" y="1136"/>
                  </a:lnTo>
                  <a:lnTo>
                    <a:pt x="1224" y="1107"/>
                  </a:lnTo>
                  <a:lnTo>
                    <a:pt x="1229" y="1082"/>
                  </a:lnTo>
                  <a:lnTo>
                    <a:pt x="1238" y="1058"/>
                  </a:lnTo>
                  <a:lnTo>
                    <a:pt x="1247" y="1036"/>
                  </a:lnTo>
                  <a:lnTo>
                    <a:pt x="1258" y="1014"/>
                  </a:lnTo>
                  <a:lnTo>
                    <a:pt x="1265" y="993"/>
                  </a:lnTo>
                  <a:lnTo>
                    <a:pt x="1260" y="985"/>
                  </a:lnTo>
                  <a:lnTo>
                    <a:pt x="1178" y="964"/>
                  </a:lnTo>
                  <a:close/>
                  <a:moveTo>
                    <a:pt x="493" y="804"/>
                  </a:moveTo>
                  <a:lnTo>
                    <a:pt x="480" y="820"/>
                  </a:lnTo>
                  <a:lnTo>
                    <a:pt x="491" y="902"/>
                  </a:lnTo>
                  <a:lnTo>
                    <a:pt x="489" y="916"/>
                  </a:lnTo>
                  <a:lnTo>
                    <a:pt x="484" y="927"/>
                  </a:lnTo>
                  <a:lnTo>
                    <a:pt x="480" y="940"/>
                  </a:lnTo>
                  <a:lnTo>
                    <a:pt x="480" y="956"/>
                  </a:lnTo>
                  <a:lnTo>
                    <a:pt x="507" y="967"/>
                  </a:lnTo>
                  <a:lnTo>
                    <a:pt x="533" y="969"/>
                  </a:lnTo>
                  <a:lnTo>
                    <a:pt x="564" y="964"/>
                  </a:lnTo>
                  <a:lnTo>
                    <a:pt x="575" y="947"/>
                  </a:lnTo>
                  <a:lnTo>
                    <a:pt x="569" y="934"/>
                  </a:lnTo>
                  <a:lnTo>
                    <a:pt x="562" y="925"/>
                  </a:lnTo>
                  <a:lnTo>
                    <a:pt x="555" y="918"/>
                  </a:lnTo>
                  <a:lnTo>
                    <a:pt x="545" y="911"/>
                  </a:lnTo>
                  <a:lnTo>
                    <a:pt x="540" y="902"/>
                  </a:lnTo>
                  <a:lnTo>
                    <a:pt x="527" y="811"/>
                  </a:lnTo>
                  <a:lnTo>
                    <a:pt x="518" y="807"/>
                  </a:lnTo>
                  <a:lnTo>
                    <a:pt x="507" y="804"/>
                  </a:lnTo>
                  <a:lnTo>
                    <a:pt x="493" y="804"/>
                  </a:lnTo>
                  <a:close/>
                  <a:moveTo>
                    <a:pt x="822" y="798"/>
                  </a:moveTo>
                  <a:lnTo>
                    <a:pt x="765" y="814"/>
                  </a:lnTo>
                  <a:lnTo>
                    <a:pt x="758" y="820"/>
                  </a:lnTo>
                  <a:lnTo>
                    <a:pt x="764" y="847"/>
                  </a:lnTo>
                  <a:lnTo>
                    <a:pt x="773" y="871"/>
                  </a:lnTo>
                  <a:lnTo>
                    <a:pt x="782" y="894"/>
                  </a:lnTo>
                  <a:lnTo>
                    <a:pt x="791" y="916"/>
                  </a:lnTo>
                  <a:lnTo>
                    <a:pt x="798" y="938"/>
                  </a:lnTo>
                  <a:lnTo>
                    <a:pt x="804" y="962"/>
                  </a:lnTo>
                  <a:lnTo>
                    <a:pt x="804" y="987"/>
                  </a:lnTo>
                  <a:lnTo>
                    <a:pt x="796" y="1018"/>
                  </a:lnTo>
                  <a:lnTo>
                    <a:pt x="796" y="1022"/>
                  </a:lnTo>
                  <a:lnTo>
                    <a:pt x="824" y="1029"/>
                  </a:lnTo>
                  <a:lnTo>
                    <a:pt x="849" y="1025"/>
                  </a:lnTo>
                  <a:lnTo>
                    <a:pt x="875" y="1016"/>
                  </a:lnTo>
                  <a:lnTo>
                    <a:pt x="895" y="1005"/>
                  </a:lnTo>
                  <a:lnTo>
                    <a:pt x="895" y="998"/>
                  </a:lnTo>
                  <a:lnTo>
                    <a:pt x="876" y="971"/>
                  </a:lnTo>
                  <a:lnTo>
                    <a:pt x="864" y="949"/>
                  </a:lnTo>
                  <a:lnTo>
                    <a:pt x="855" y="927"/>
                  </a:lnTo>
                  <a:lnTo>
                    <a:pt x="851" y="905"/>
                  </a:lnTo>
                  <a:lnTo>
                    <a:pt x="851" y="880"/>
                  </a:lnTo>
                  <a:lnTo>
                    <a:pt x="851" y="849"/>
                  </a:lnTo>
                  <a:lnTo>
                    <a:pt x="853" y="811"/>
                  </a:lnTo>
                  <a:lnTo>
                    <a:pt x="822" y="798"/>
                  </a:lnTo>
                  <a:close/>
                  <a:moveTo>
                    <a:pt x="1515" y="644"/>
                  </a:moveTo>
                  <a:lnTo>
                    <a:pt x="1480" y="651"/>
                  </a:lnTo>
                  <a:lnTo>
                    <a:pt x="1475" y="669"/>
                  </a:lnTo>
                  <a:lnTo>
                    <a:pt x="1475" y="682"/>
                  </a:lnTo>
                  <a:lnTo>
                    <a:pt x="1478" y="696"/>
                  </a:lnTo>
                  <a:lnTo>
                    <a:pt x="1484" y="711"/>
                  </a:lnTo>
                  <a:lnTo>
                    <a:pt x="1491" y="751"/>
                  </a:lnTo>
                  <a:lnTo>
                    <a:pt x="1491" y="787"/>
                  </a:lnTo>
                  <a:lnTo>
                    <a:pt x="1485" y="822"/>
                  </a:lnTo>
                  <a:lnTo>
                    <a:pt x="1476" y="853"/>
                  </a:lnTo>
                  <a:lnTo>
                    <a:pt x="1462" y="880"/>
                  </a:lnTo>
                  <a:lnTo>
                    <a:pt x="1445" y="907"/>
                  </a:lnTo>
                  <a:lnTo>
                    <a:pt x="1445" y="927"/>
                  </a:lnTo>
                  <a:lnTo>
                    <a:pt x="1465" y="936"/>
                  </a:lnTo>
                  <a:lnTo>
                    <a:pt x="1489" y="942"/>
                  </a:lnTo>
                  <a:lnTo>
                    <a:pt x="1515" y="944"/>
                  </a:lnTo>
                  <a:lnTo>
                    <a:pt x="1540" y="940"/>
                  </a:lnTo>
                  <a:lnTo>
                    <a:pt x="1562" y="927"/>
                  </a:lnTo>
                  <a:lnTo>
                    <a:pt x="1533" y="840"/>
                  </a:lnTo>
                  <a:lnTo>
                    <a:pt x="1533" y="809"/>
                  </a:lnTo>
                  <a:lnTo>
                    <a:pt x="1538" y="778"/>
                  </a:lnTo>
                  <a:lnTo>
                    <a:pt x="1551" y="751"/>
                  </a:lnTo>
                  <a:lnTo>
                    <a:pt x="1564" y="724"/>
                  </a:lnTo>
                  <a:lnTo>
                    <a:pt x="1576" y="696"/>
                  </a:lnTo>
                  <a:lnTo>
                    <a:pt x="1587" y="673"/>
                  </a:lnTo>
                  <a:lnTo>
                    <a:pt x="1580" y="656"/>
                  </a:lnTo>
                  <a:lnTo>
                    <a:pt x="1515" y="644"/>
                  </a:lnTo>
                  <a:close/>
                  <a:moveTo>
                    <a:pt x="1107" y="622"/>
                  </a:moveTo>
                  <a:lnTo>
                    <a:pt x="1091" y="625"/>
                  </a:lnTo>
                  <a:lnTo>
                    <a:pt x="1064" y="656"/>
                  </a:lnTo>
                  <a:lnTo>
                    <a:pt x="1125" y="814"/>
                  </a:lnTo>
                  <a:lnTo>
                    <a:pt x="1129" y="840"/>
                  </a:lnTo>
                  <a:lnTo>
                    <a:pt x="1127" y="860"/>
                  </a:lnTo>
                  <a:lnTo>
                    <a:pt x="1122" y="874"/>
                  </a:lnTo>
                  <a:lnTo>
                    <a:pt x="1118" y="891"/>
                  </a:lnTo>
                  <a:lnTo>
                    <a:pt x="1116" y="907"/>
                  </a:lnTo>
                  <a:lnTo>
                    <a:pt x="1118" y="927"/>
                  </a:lnTo>
                  <a:lnTo>
                    <a:pt x="1142" y="927"/>
                  </a:lnTo>
                  <a:lnTo>
                    <a:pt x="1162" y="924"/>
                  </a:lnTo>
                  <a:lnTo>
                    <a:pt x="1180" y="920"/>
                  </a:lnTo>
                  <a:lnTo>
                    <a:pt x="1196" y="913"/>
                  </a:lnTo>
                  <a:lnTo>
                    <a:pt x="1218" y="907"/>
                  </a:lnTo>
                  <a:lnTo>
                    <a:pt x="1222" y="898"/>
                  </a:lnTo>
                  <a:lnTo>
                    <a:pt x="1225" y="887"/>
                  </a:lnTo>
                  <a:lnTo>
                    <a:pt x="1225" y="873"/>
                  </a:lnTo>
                  <a:lnTo>
                    <a:pt x="1202" y="842"/>
                  </a:lnTo>
                  <a:lnTo>
                    <a:pt x="1185" y="813"/>
                  </a:lnTo>
                  <a:lnTo>
                    <a:pt x="1175" y="784"/>
                  </a:lnTo>
                  <a:lnTo>
                    <a:pt x="1169" y="754"/>
                  </a:lnTo>
                  <a:lnTo>
                    <a:pt x="1169" y="722"/>
                  </a:lnTo>
                  <a:lnTo>
                    <a:pt x="1173" y="685"/>
                  </a:lnTo>
                  <a:lnTo>
                    <a:pt x="1182" y="644"/>
                  </a:lnTo>
                  <a:lnTo>
                    <a:pt x="1160" y="625"/>
                  </a:lnTo>
                  <a:lnTo>
                    <a:pt x="1107" y="622"/>
                  </a:lnTo>
                  <a:close/>
                  <a:moveTo>
                    <a:pt x="762" y="596"/>
                  </a:moveTo>
                  <a:lnTo>
                    <a:pt x="751" y="611"/>
                  </a:lnTo>
                  <a:lnTo>
                    <a:pt x="744" y="633"/>
                  </a:lnTo>
                  <a:lnTo>
                    <a:pt x="738" y="658"/>
                  </a:lnTo>
                  <a:lnTo>
                    <a:pt x="735" y="689"/>
                  </a:lnTo>
                  <a:lnTo>
                    <a:pt x="733" y="718"/>
                  </a:lnTo>
                  <a:lnTo>
                    <a:pt x="735" y="744"/>
                  </a:lnTo>
                  <a:lnTo>
                    <a:pt x="738" y="765"/>
                  </a:lnTo>
                  <a:lnTo>
                    <a:pt x="767" y="769"/>
                  </a:lnTo>
                  <a:lnTo>
                    <a:pt x="793" y="769"/>
                  </a:lnTo>
                  <a:lnTo>
                    <a:pt x="822" y="765"/>
                  </a:lnTo>
                  <a:lnTo>
                    <a:pt x="831" y="753"/>
                  </a:lnTo>
                  <a:lnTo>
                    <a:pt x="825" y="734"/>
                  </a:lnTo>
                  <a:lnTo>
                    <a:pt x="818" y="724"/>
                  </a:lnTo>
                  <a:lnTo>
                    <a:pt x="809" y="716"/>
                  </a:lnTo>
                  <a:lnTo>
                    <a:pt x="802" y="709"/>
                  </a:lnTo>
                  <a:lnTo>
                    <a:pt x="795" y="698"/>
                  </a:lnTo>
                  <a:lnTo>
                    <a:pt x="789" y="680"/>
                  </a:lnTo>
                  <a:lnTo>
                    <a:pt x="791" y="664"/>
                  </a:lnTo>
                  <a:lnTo>
                    <a:pt x="791" y="647"/>
                  </a:lnTo>
                  <a:lnTo>
                    <a:pt x="791" y="631"/>
                  </a:lnTo>
                  <a:lnTo>
                    <a:pt x="784" y="613"/>
                  </a:lnTo>
                  <a:lnTo>
                    <a:pt x="780" y="609"/>
                  </a:lnTo>
                  <a:lnTo>
                    <a:pt x="778" y="605"/>
                  </a:lnTo>
                  <a:lnTo>
                    <a:pt x="775" y="604"/>
                  </a:lnTo>
                  <a:lnTo>
                    <a:pt x="771" y="600"/>
                  </a:lnTo>
                  <a:lnTo>
                    <a:pt x="767" y="598"/>
                  </a:lnTo>
                  <a:lnTo>
                    <a:pt x="762" y="596"/>
                  </a:lnTo>
                  <a:close/>
                  <a:moveTo>
                    <a:pt x="1535" y="433"/>
                  </a:moveTo>
                  <a:lnTo>
                    <a:pt x="1524" y="447"/>
                  </a:lnTo>
                  <a:lnTo>
                    <a:pt x="1520" y="462"/>
                  </a:lnTo>
                  <a:lnTo>
                    <a:pt x="1518" y="476"/>
                  </a:lnTo>
                  <a:lnTo>
                    <a:pt x="1518" y="493"/>
                  </a:lnTo>
                  <a:lnTo>
                    <a:pt x="1516" y="511"/>
                  </a:lnTo>
                  <a:lnTo>
                    <a:pt x="1511" y="533"/>
                  </a:lnTo>
                  <a:lnTo>
                    <a:pt x="1476" y="574"/>
                  </a:lnTo>
                  <a:lnTo>
                    <a:pt x="1475" y="596"/>
                  </a:lnTo>
                  <a:lnTo>
                    <a:pt x="1500" y="607"/>
                  </a:lnTo>
                  <a:lnTo>
                    <a:pt x="1531" y="613"/>
                  </a:lnTo>
                  <a:lnTo>
                    <a:pt x="1564" y="609"/>
                  </a:lnTo>
                  <a:lnTo>
                    <a:pt x="1571" y="609"/>
                  </a:lnTo>
                  <a:lnTo>
                    <a:pt x="1578" y="593"/>
                  </a:lnTo>
                  <a:lnTo>
                    <a:pt x="1580" y="582"/>
                  </a:lnTo>
                  <a:lnTo>
                    <a:pt x="1576" y="573"/>
                  </a:lnTo>
                  <a:lnTo>
                    <a:pt x="1571" y="564"/>
                  </a:lnTo>
                  <a:lnTo>
                    <a:pt x="1564" y="554"/>
                  </a:lnTo>
                  <a:lnTo>
                    <a:pt x="1560" y="540"/>
                  </a:lnTo>
                  <a:lnTo>
                    <a:pt x="1569" y="447"/>
                  </a:lnTo>
                  <a:lnTo>
                    <a:pt x="1535" y="433"/>
                  </a:lnTo>
                  <a:close/>
                  <a:moveTo>
                    <a:pt x="1089" y="416"/>
                  </a:moveTo>
                  <a:lnTo>
                    <a:pt x="1080" y="420"/>
                  </a:lnTo>
                  <a:lnTo>
                    <a:pt x="1071" y="442"/>
                  </a:lnTo>
                  <a:lnTo>
                    <a:pt x="1067" y="465"/>
                  </a:lnTo>
                  <a:lnTo>
                    <a:pt x="1067" y="493"/>
                  </a:lnTo>
                  <a:lnTo>
                    <a:pt x="1065" y="518"/>
                  </a:lnTo>
                  <a:lnTo>
                    <a:pt x="1064" y="544"/>
                  </a:lnTo>
                  <a:lnTo>
                    <a:pt x="1058" y="567"/>
                  </a:lnTo>
                  <a:lnTo>
                    <a:pt x="1069" y="584"/>
                  </a:lnTo>
                  <a:lnTo>
                    <a:pt x="1082" y="596"/>
                  </a:lnTo>
                  <a:lnTo>
                    <a:pt x="1100" y="604"/>
                  </a:lnTo>
                  <a:lnTo>
                    <a:pt x="1120" y="604"/>
                  </a:lnTo>
                  <a:lnTo>
                    <a:pt x="1142" y="596"/>
                  </a:lnTo>
                  <a:lnTo>
                    <a:pt x="1149" y="593"/>
                  </a:lnTo>
                  <a:lnTo>
                    <a:pt x="1153" y="589"/>
                  </a:lnTo>
                  <a:lnTo>
                    <a:pt x="1156" y="585"/>
                  </a:lnTo>
                  <a:lnTo>
                    <a:pt x="1160" y="580"/>
                  </a:lnTo>
                  <a:lnTo>
                    <a:pt x="1164" y="574"/>
                  </a:lnTo>
                  <a:lnTo>
                    <a:pt x="1115" y="420"/>
                  </a:lnTo>
                  <a:lnTo>
                    <a:pt x="1089" y="416"/>
                  </a:lnTo>
                  <a:close/>
                  <a:moveTo>
                    <a:pt x="207" y="160"/>
                  </a:moveTo>
                  <a:lnTo>
                    <a:pt x="2276" y="160"/>
                  </a:lnTo>
                  <a:lnTo>
                    <a:pt x="2291" y="164"/>
                  </a:lnTo>
                  <a:lnTo>
                    <a:pt x="2304" y="173"/>
                  </a:lnTo>
                  <a:lnTo>
                    <a:pt x="2313" y="185"/>
                  </a:lnTo>
                  <a:lnTo>
                    <a:pt x="2316" y="200"/>
                  </a:lnTo>
                  <a:lnTo>
                    <a:pt x="2316" y="2829"/>
                  </a:lnTo>
                  <a:lnTo>
                    <a:pt x="2313" y="2844"/>
                  </a:lnTo>
                  <a:lnTo>
                    <a:pt x="2304" y="2856"/>
                  </a:lnTo>
                  <a:lnTo>
                    <a:pt x="2291" y="2865"/>
                  </a:lnTo>
                  <a:lnTo>
                    <a:pt x="2276" y="2869"/>
                  </a:lnTo>
                  <a:lnTo>
                    <a:pt x="207" y="2869"/>
                  </a:lnTo>
                  <a:lnTo>
                    <a:pt x="193" y="2865"/>
                  </a:lnTo>
                  <a:lnTo>
                    <a:pt x="180" y="2856"/>
                  </a:lnTo>
                  <a:lnTo>
                    <a:pt x="171" y="2844"/>
                  </a:lnTo>
                  <a:lnTo>
                    <a:pt x="167" y="2829"/>
                  </a:lnTo>
                  <a:lnTo>
                    <a:pt x="167" y="200"/>
                  </a:lnTo>
                  <a:lnTo>
                    <a:pt x="171" y="185"/>
                  </a:lnTo>
                  <a:lnTo>
                    <a:pt x="180" y="173"/>
                  </a:lnTo>
                  <a:lnTo>
                    <a:pt x="193" y="164"/>
                  </a:lnTo>
                  <a:lnTo>
                    <a:pt x="207" y="160"/>
                  </a:lnTo>
                  <a:close/>
                  <a:moveTo>
                    <a:pt x="131" y="89"/>
                  </a:moveTo>
                  <a:lnTo>
                    <a:pt x="116" y="93"/>
                  </a:lnTo>
                  <a:lnTo>
                    <a:pt x="104" y="102"/>
                  </a:lnTo>
                  <a:lnTo>
                    <a:pt x="95" y="114"/>
                  </a:lnTo>
                  <a:lnTo>
                    <a:pt x="91" y="129"/>
                  </a:lnTo>
                  <a:lnTo>
                    <a:pt x="91" y="2900"/>
                  </a:lnTo>
                  <a:lnTo>
                    <a:pt x="95" y="2914"/>
                  </a:lnTo>
                  <a:lnTo>
                    <a:pt x="104" y="2927"/>
                  </a:lnTo>
                  <a:lnTo>
                    <a:pt x="116" y="2936"/>
                  </a:lnTo>
                  <a:lnTo>
                    <a:pt x="131" y="2940"/>
                  </a:lnTo>
                  <a:lnTo>
                    <a:pt x="2353" y="2940"/>
                  </a:lnTo>
                  <a:lnTo>
                    <a:pt x="2367" y="2936"/>
                  </a:lnTo>
                  <a:lnTo>
                    <a:pt x="2380" y="2927"/>
                  </a:lnTo>
                  <a:lnTo>
                    <a:pt x="2389" y="2914"/>
                  </a:lnTo>
                  <a:lnTo>
                    <a:pt x="2393" y="2900"/>
                  </a:lnTo>
                  <a:lnTo>
                    <a:pt x="2393" y="129"/>
                  </a:lnTo>
                  <a:lnTo>
                    <a:pt x="2389" y="114"/>
                  </a:lnTo>
                  <a:lnTo>
                    <a:pt x="2380" y="102"/>
                  </a:lnTo>
                  <a:lnTo>
                    <a:pt x="2367" y="93"/>
                  </a:lnTo>
                  <a:lnTo>
                    <a:pt x="2353" y="89"/>
                  </a:lnTo>
                  <a:lnTo>
                    <a:pt x="131" y="89"/>
                  </a:lnTo>
                  <a:close/>
                  <a:moveTo>
                    <a:pt x="40" y="0"/>
                  </a:moveTo>
                  <a:lnTo>
                    <a:pt x="2447" y="0"/>
                  </a:lnTo>
                  <a:lnTo>
                    <a:pt x="2464" y="4"/>
                  </a:lnTo>
                  <a:lnTo>
                    <a:pt x="2476" y="13"/>
                  </a:lnTo>
                  <a:lnTo>
                    <a:pt x="2485" y="25"/>
                  </a:lnTo>
                  <a:lnTo>
                    <a:pt x="2487" y="40"/>
                  </a:lnTo>
                  <a:lnTo>
                    <a:pt x="2487" y="2984"/>
                  </a:lnTo>
                  <a:lnTo>
                    <a:pt x="2485" y="3000"/>
                  </a:lnTo>
                  <a:lnTo>
                    <a:pt x="2476" y="3013"/>
                  </a:lnTo>
                  <a:lnTo>
                    <a:pt x="2464" y="3022"/>
                  </a:lnTo>
                  <a:lnTo>
                    <a:pt x="2447" y="3024"/>
                  </a:lnTo>
                  <a:lnTo>
                    <a:pt x="40" y="3024"/>
                  </a:lnTo>
                  <a:lnTo>
                    <a:pt x="24" y="3022"/>
                  </a:lnTo>
                  <a:lnTo>
                    <a:pt x="11" y="3013"/>
                  </a:lnTo>
                  <a:lnTo>
                    <a:pt x="4" y="3000"/>
                  </a:lnTo>
                  <a:lnTo>
                    <a:pt x="0" y="2984"/>
                  </a:lnTo>
                  <a:lnTo>
                    <a:pt x="0" y="40"/>
                  </a:lnTo>
                  <a:lnTo>
                    <a:pt x="4" y="25"/>
                  </a:lnTo>
                  <a:lnTo>
                    <a:pt x="11" y="13"/>
                  </a:lnTo>
                  <a:lnTo>
                    <a:pt x="24" y="4"/>
                  </a:lnTo>
                  <a:lnTo>
                    <a:pt x="40"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5" name="Freeform 9">
              <a:extLst>
                <a:ext uri="{FF2B5EF4-FFF2-40B4-BE49-F238E27FC236}">
                  <a16:creationId xmlns:a16="http://schemas.microsoft.com/office/drawing/2014/main" id="{DB66C3D9-DB05-47C0-BDAA-5E6BD0BBE59B}"/>
                </a:ext>
              </a:extLst>
            </p:cNvPr>
            <p:cNvSpPr>
              <a:spLocks noEditPoints="1"/>
            </p:cNvSpPr>
            <p:nvPr/>
          </p:nvSpPr>
          <p:spPr bwMode="auto">
            <a:xfrm>
              <a:off x="4221676" y="1214411"/>
              <a:ext cx="280270" cy="313148"/>
            </a:xfrm>
            <a:custGeom>
              <a:avLst/>
              <a:gdLst>
                <a:gd name="T0" fmla="*/ 2069 w 3657"/>
                <a:gd name="T1" fmla="*/ 2744 h 4086"/>
                <a:gd name="T2" fmla="*/ 1988 w 3657"/>
                <a:gd name="T3" fmla="*/ 3306 h 4086"/>
                <a:gd name="T4" fmla="*/ 1926 w 3657"/>
                <a:gd name="T5" fmla="*/ 3584 h 4086"/>
                <a:gd name="T6" fmla="*/ 1591 w 3657"/>
                <a:gd name="T7" fmla="*/ 3678 h 4086"/>
                <a:gd name="T8" fmla="*/ 1193 w 3657"/>
                <a:gd name="T9" fmla="*/ 3775 h 4086"/>
                <a:gd name="T10" fmla="*/ 520 w 3657"/>
                <a:gd name="T11" fmla="*/ 4064 h 4086"/>
                <a:gd name="T12" fmla="*/ 226 w 3657"/>
                <a:gd name="T13" fmla="*/ 4068 h 4086"/>
                <a:gd name="T14" fmla="*/ 117 w 3657"/>
                <a:gd name="T15" fmla="*/ 3860 h 4086"/>
                <a:gd name="T16" fmla="*/ 160 w 3657"/>
                <a:gd name="T17" fmla="*/ 3584 h 4086"/>
                <a:gd name="T18" fmla="*/ 89 w 3657"/>
                <a:gd name="T19" fmla="*/ 3368 h 4086"/>
                <a:gd name="T20" fmla="*/ 477 w 3657"/>
                <a:gd name="T21" fmla="*/ 3340 h 4086"/>
                <a:gd name="T22" fmla="*/ 746 w 3657"/>
                <a:gd name="T23" fmla="*/ 3320 h 4086"/>
                <a:gd name="T24" fmla="*/ 1097 w 3657"/>
                <a:gd name="T25" fmla="*/ 3288 h 4086"/>
                <a:gd name="T26" fmla="*/ 1202 w 3657"/>
                <a:gd name="T27" fmla="*/ 3084 h 4086"/>
                <a:gd name="T28" fmla="*/ 1166 w 3657"/>
                <a:gd name="T29" fmla="*/ 2715 h 4086"/>
                <a:gd name="T30" fmla="*/ 1386 w 3657"/>
                <a:gd name="T31" fmla="*/ 2597 h 4086"/>
                <a:gd name="T32" fmla="*/ 1580 w 3657"/>
                <a:gd name="T33" fmla="*/ 2793 h 4086"/>
                <a:gd name="T34" fmla="*/ 1822 w 3657"/>
                <a:gd name="T35" fmla="*/ 2777 h 4086"/>
                <a:gd name="T36" fmla="*/ 413 w 3657"/>
                <a:gd name="T37" fmla="*/ 1677 h 4086"/>
                <a:gd name="T38" fmla="*/ 264 w 3657"/>
                <a:gd name="T39" fmla="*/ 1762 h 4086"/>
                <a:gd name="T40" fmla="*/ 337 w 3657"/>
                <a:gd name="T41" fmla="*/ 1973 h 4086"/>
                <a:gd name="T42" fmla="*/ 382 w 3657"/>
                <a:gd name="T43" fmla="*/ 2137 h 4086"/>
                <a:gd name="T44" fmla="*/ 422 w 3657"/>
                <a:gd name="T45" fmla="*/ 2282 h 4086"/>
                <a:gd name="T46" fmla="*/ 684 w 3657"/>
                <a:gd name="T47" fmla="*/ 2191 h 4086"/>
                <a:gd name="T48" fmla="*/ 766 w 3657"/>
                <a:gd name="T49" fmla="*/ 1906 h 4086"/>
                <a:gd name="T50" fmla="*/ 535 w 3657"/>
                <a:gd name="T51" fmla="*/ 1689 h 4086"/>
                <a:gd name="T52" fmla="*/ 2260 w 3657"/>
                <a:gd name="T53" fmla="*/ 28 h 4086"/>
                <a:gd name="T54" fmla="*/ 2949 w 3657"/>
                <a:gd name="T55" fmla="*/ 258 h 4086"/>
                <a:gd name="T56" fmla="*/ 3400 w 3657"/>
                <a:gd name="T57" fmla="*/ 766 h 4086"/>
                <a:gd name="T58" fmla="*/ 3646 w 3657"/>
                <a:gd name="T59" fmla="*/ 1468 h 4086"/>
                <a:gd name="T60" fmla="*/ 3557 w 3657"/>
                <a:gd name="T61" fmla="*/ 2180 h 4086"/>
                <a:gd name="T62" fmla="*/ 3113 w 3657"/>
                <a:gd name="T63" fmla="*/ 2711 h 4086"/>
                <a:gd name="T64" fmla="*/ 2695 w 3657"/>
                <a:gd name="T65" fmla="*/ 2897 h 4086"/>
                <a:gd name="T66" fmla="*/ 2440 w 3657"/>
                <a:gd name="T67" fmla="*/ 2840 h 4086"/>
                <a:gd name="T68" fmla="*/ 2269 w 3657"/>
                <a:gd name="T69" fmla="*/ 2600 h 4086"/>
                <a:gd name="T70" fmla="*/ 1911 w 3657"/>
                <a:gd name="T71" fmla="*/ 2473 h 4086"/>
                <a:gd name="T72" fmla="*/ 1382 w 3657"/>
                <a:gd name="T73" fmla="*/ 2513 h 4086"/>
                <a:gd name="T74" fmla="*/ 982 w 3657"/>
                <a:gd name="T75" fmla="*/ 2664 h 4086"/>
                <a:gd name="T76" fmla="*/ 689 w 3657"/>
                <a:gd name="T77" fmla="*/ 2731 h 4086"/>
                <a:gd name="T78" fmla="*/ 526 w 3657"/>
                <a:gd name="T79" fmla="*/ 2584 h 4086"/>
                <a:gd name="T80" fmla="*/ 437 w 3657"/>
                <a:gd name="T81" fmla="*/ 2433 h 4086"/>
                <a:gd name="T82" fmla="*/ 498 w 3657"/>
                <a:gd name="T83" fmla="*/ 2693 h 4086"/>
                <a:gd name="T84" fmla="*/ 729 w 3657"/>
                <a:gd name="T85" fmla="*/ 2806 h 4086"/>
                <a:gd name="T86" fmla="*/ 1017 w 3657"/>
                <a:gd name="T87" fmla="*/ 2728 h 4086"/>
                <a:gd name="T88" fmla="*/ 957 w 3657"/>
                <a:gd name="T89" fmla="*/ 3040 h 4086"/>
                <a:gd name="T90" fmla="*/ 657 w 3657"/>
                <a:gd name="T91" fmla="*/ 3080 h 4086"/>
                <a:gd name="T92" fmla="*/ 293 w 3657"/>
                <a:gd name="T93" fmla="*/ 3015 h 4086"/>
                <a:gd name="T94" fmla="*/ 60 w 3657"/>
                <a:gd name="T95" fmla="*/ 2966 h 4086"/>
                <a:gd name="T96" fmla="*/ 109 w 3657"/>
                <a:gd name="T97" fmla="*/ 2780 h 4086"/>
                <a:gd name="T98" fmla="*/ 244 w 3657"/>
                <a:gd name="T99" fmla="*/ 2578 h 4086"/>
                <a:gd name="T100" fmla="*/ 246 w 3657"/>
                <a:gd name="T101" fmla="*/ 2397 h 4086"/>
                <a:gd name="T102" fmla="*/ 58 w 3657"/>
                <a:gd name="T103" fmla="*/ 2204 h 4086"/>
                <a:gd name="T104" fmla="*/ 28 w 3657"/>
                <a:gd name="T105" fmla="*/ 2044 h 4086"/>
                <a:gd name="T106" fmla="*/ 200 w 3657"/>
                <a:gd name="T107" fmla="*/ 1904 h 4086"/>
                <a:gd name="T108" fmla="*/ 171 w 3657"/>
                <a:gd name="T109" fmla="*/ 1700 h 4086"/>
                <a:gd name="T110" fmla="*/ 173 w 3657"/>
                <a:gd name="T111" fmla="*/ 1388 h 4086"/>
                <a:gd name="T112" fmla="*/ 329 w 3657"/>
                <a:gd name="T113" fmla="*/ 820 h 4086"/>
                <a:gd name="T114" fmla="*/ 717 w 3657"/>
                <a:gd name="T115" fmla="*/ 360 h 4086"/>
                <a:gd name="T116" fmla="*/ 1566 w 3657"/>
                <a:gd name="T117" fmla="*/ 17 h 4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7" h="4086">
                  <a:moveTo>
                    <a:pt x="1329" y="2660"/>
                  </a:moveTo>
                  <a:lnTo>
                    <a:pt x="1326" y="2668"/>
                  </a:lnTo>
                  <a:lnTo>
                    <a:pt x="1333" y="2660"/>
                  </a:lnTo>
                  <a:lnTo>
                    <a:pt x="1329" y="2660"/>
                  </a:lnTo>
                  <a:close/>
                  <a:moveTo>
                    <a:pt x="1993" y="2577"/>
                  </a:moveTo>
                  <a:lnTo>
                    <a:pt x="2133" y="2617"/>
                  </a:lnTo>
                  <a:lnTo>
                    <a:pt x="2069" y="2744"/>
                  </a:lnTo>
                  <a:lnTo>
                    <a:pt x="1993" y="3008"/>
                  </a:lnTo>
                  <a:lnTo>
                    <a:pt x="1984" y="3058"/>
                  </a:lnTo>
                  <a:lnTo>
                    <a:pt x="1980" y="3109"/>
                  </a:lnTo>
                  <a:lnTo>
                    <a:pt x="1980" y="3160"/>
                  </a:lnTo>
                  <a:lnTo>
                    <a:pt x="1982" y="3209"/>
                  </a:lnTo>
                  <a:lnTo>
                    <a:pt x="1984" y="3258"/>
                  </a:lnTo>
                  <a:lnTo>
                    <a:pt x="1988" y="3306"/>
                  </a:lnTo>
                  <a:lnTo>
                    <a:pt x="1989" y="3353"/>
                  </a:lnTo>
                  <a:lnTo>
                    <a:pt x="1989" y="3397"/>
                  </a:lnTo>
                  <a:lnTo>
                    <a:pt x="1988" y="3440"/>
                  </a:lnTo>
                  <a:lnTo>
                    <a:pt x="1980" y="3480"/>
                  </a:lnTo>
                  <a:lnTo>
                    <a:pt x="1969" y="3518"/>
                  </a:lnTo>
                  <a:lnTo>
                    <a:pt x="1951" y="3553"/>
                  </a:lnTo>
                  <a:lnTo>
                    <a:pt x="1926" y="3584"/>
                  </a:lnTo>
                  <a:lnTo>
                    <a:pt x="1893" y="3613"/>
                  </a:lnTo>
                  <a:lnTo>
                    <a:pt x="1851" y="3635"/>
                  </a:lnTo>
                  <a:lnTo>
                    <a:pt x="1806" y="3653"/>
                  </a:lnTo>
                  <a:lnTo>
                    <a:pt x="1757" y="3664"/>
                  </a:lnTo>
                  <a:lnTo>
                    <a:pt x="1702" y="3671"/>
                  </a:lnTo>
                  <a:lnTo>
                    <a:pt x="1648" y="3675"/>
                  </a:lnTo>
                  <a:lnTo>
                    <a:pt x="1591" y="3678"/>
                  </a:lnTo>
                  <a:lnTo>
                    <a:pt x="1535" y="3682"/>
                  </a:lnTo>
                  <a:lnTo>
                    <a:pt x="1477" y="3686"/>
                  </a:lnTo>
                  <a:lnTo>
                    <a:pt x="1422" y="3691"/>
                  </a:lnTo>
                  <a:lnTo>
                    <a:pt x="1368" y="3702"/>
                  </a:lnTo>
                  <a:lnTo>
                    <a:pt x="1317" y="3717"/>
                  </a:lnTo>
                  <a:lnTo>
                    <a:pt x="1253" y="3742"/>
                  </a:lnTo>
                  <a:lnTo>
                    <a:pt x="1193" y="3775"/>
                  </a:lnTo>
                  <a:lnTo>
                    <a:pt x="1133" y="3811"/>
                  </a:lnTo>
                  <a:lnTo>
                    <a:pt x="1077" y="3849"/>
                  </a:lnTo>
                  <a:lnTo>
                    <a:pt x="1018" y="3888"/>
                  </a:lnTo>
                  <a:lnTo>
                    <a:pt x="962" y="3924"/>
                  </a:lnTo>
                  <a:lnTo>
                    <a:pt x="902" y="3957"/>
                  </a:lnTo>
                  <a:lnTo>
                    <a:pt x="840" y="3984"/>
                  </a:lnTo>
                  <a:lnTo>
                    <a:pt x="520" y="4064"/>
                  </a:lnTo>
                  <a:lnTo>
                    <a:pt x="482" y="4073"/>
                  </a:lnTo>
                  <a:lnTo>
                    <a:pt x="438" y="4080"/>
                  </a:lnTo>
                  <a:lnTo>
                    <a:pt x="395" y="4084"/>
                  </a:lnTo>
                  <a:lnTo>
                    <a:pt x="351" y="4086"/>
                  </a:lnTo>
                  <a:lnTo>
                    <a:pt x="308" y="4084"/>
                  </a:lnTo>
                  <a:lnTo>
                    <a:pt x="264" y="4078"/>
                  </a:lnTo>
                  <a:lnTo>
                    <a:pt x="226" y="4068"/>
                  </a:lnTo>
                  <a:lnTo>
                    <a:pt x="191" y="4053"/>
                  </a:lnTo>
                  <a:lnTo>
                    <a:pt x="160" y="4031"/>
                  </a:lnTo>
                  <a:lnTo>
                    <a:pt x="137" y="4004"/>
                  </a:lnTo>
                  <a:lnTo>
                    <a:pt x="122" y="3973"/>
                  </a:lnTo>
                  <a:lnTo>
                    <a:pt x="115" y="3938"/>
                  </a:lnTo>
                  <a:lnTo>
                    <a:pt x="113" y="3900"/>
                  </a:lnTo>
                  <a:lnTo>
                    <a:pt x="117" y="3860"/>
                  </a:lnTo>
                  <a:lnTo>
                    <a:pt x="124" y="3817"/>
                  </a:lnTo>
                  <a:lnTo>
                    <a:pt x="133" y="3775"/>
                  </a:lnTo>
                  <a:lnTo>
                    <a:pt x="142" y="3731"/>
                  </a:lnTo>
                  <a:lnTo>
                    <a:pt x="151" y="3691"/>
                  </a:lnTo>
                  <a:lnTo>
                    <a:pt x="158" y="3651"/>
                  </a:lnTo>
                  <a:lnTo>
                    <a:pt x="162" y="3617"/>
                  </a:lnTo>
                  <a:lnTo>
                    <a:pt x="160" y="3584"/>
                  </a:lnTo>
                  <a:lnTo>
                    <a:pt x="153" y="3551"/>
                  </a:lnTo>
                  <a:lnTo>
                    <a:pt x="140" y="3520"/>
                  </a:lnTo>
                  <a:lnTo>
                    <a:pt x="124" y="3489"/>
                  </a:lnTo>
                  <a:lnTo>
                    <a:pt x="108" y="3460"/>
                  </a:lnTo>
                  <a:lnTo>
                    <a:pt x="93" y="3429"/>
                  </a:lnTo>
                  <a:lnTo>
                    <a:pt x="88" y="3398"/>
                  </a:lnTo>
                  <a:lnTo>
                    <a:pt x="89" y="3368"/>
                  </a:lnTo>
                  <a:lnTo>
                    <a:pt x="142" y="3378"/>
                  </a:lnTo>
                  <a:lnTo>
                    <a:pt x="153" y="3340"/>
                  </a:lnTo>
                  <a:lnTo>
                    <a:pt x="277" y="3360"/>
                  </a:lnTo>
                  <a:lnTo>
                    <a:pt x="297" y="3406"/>
                  </a:lnTo>
                  <a:lnTo>
                    <a:pt x="337" y="3408"/>
                  </a:lnTo>
                  <a:lnTo>
                    <a:pt x="366" y="3348"/>
                  </a:lnTo>
                  <a:lnTo>
                    <a:pt x="477" y="3340"/>
                  </a:lnTo>
                  <a:lnTo>
                    <a:pt x="509" y="3404"/>
                  </a:lnTo>
                  <a:lnTo>
                    <a:pt x="535" y="3402"/>
                  </a:lnTo>
                  <a:lnTo>
                    <a:pt x="553" y="3340"/>
                  </a:lnTo>
                  <a:lnTo>
                    <a:pt x="686" y="3324"/>
                  </a:lnTo>
                  <a:lnTo>
                    <a:pt x="708" y="3378"/>
                  </a:lnTo>
                  <a:lnTo>
                    <a:pt x="720" y="3377"/>
                  </a:lnTo>
                  <a:lnTo>
                    <a:pt x="746" y="3320"/>
                  </a:lnTo>
                  <a:lnTo>
                    <a:pt x="849" y="3308"/>
                  </a:lnTo>
                  <a:lnTo>
                    <a:pt x="866" y="3346"/>
                  </a:lnTo>
                  <a:lnTo>
                    <a:pt x="924" y="3333"/>
                  </a:lnTo>
                  <a:lnTo>
                    <a:pt x="933" y="3288"/>
                  </a:lnTo>
                  <a:lnTo>
                    <a:pt x="1060" y="3268"/>
                  </a:lnTo>
                  <a:lnTo>
                    <a:pt x="1062" y="3298"/>
                  </a:lnTo>
                  <a:lnTo>
                    <a:pt x="1097" y="3288"/>
                  </a:lnTo>
                  <a:lnTo>
                    <a:pt x="1128" y="3273"/>
                  </a:lnTo>
                  <a:lnTo>
                    <a:pt x="1155" y="3258"/>
                  </a:lnTo>
                  <a:lnTo>
                    <a:pt x="1175" y="3238"/>
                  </a:lnTo>
                  <a:lnTo>
                    <a:pt x="1189" y="3217"/>
                  </a:lnTo>
                  <a:lnTo>
                    <a:pt x="1198" y="3177"/>
                  </a:lnTo>
                  <a:lnTo>
                    <a:pt x="1202" y="3133"/>
                  </a:lnTo>
                  <a:lnTo>
                    <a:pt x="1202" y="3084"/>
                  </a:lnTo>
                  <a:lnTo>
                    <a:pt x="1197" y="3031"/>
                  </a:lnTo>
                  <a:lnTo>
                    <a:pt x="1189" y="2978"/>
                  </a:lnTo>
                  <a:lnTo>
                    <a:pt x="1182" y="2922"/>
                  </a:lnTo>
                  <a:lnTo>
                    <a:pt x="1173" y="2868"/>
                  </a:lnTo>
                  <a:lnTo>
                    <a:pt x="1168" y="2813"/>
                  </a:lnTo>
                  <a:lnTo>
                    <a:pt x="1164" y="2762"/>
                  </a:lnTo>
                  <a:lnTo>
                    <a:pt x="1166" y="2715"/>
                  </a:lnTo>
                  <a:lnTo>
                    <a:pt x="1173" y="2671"/>
                  </a:lnTo>
                  <a:lnTo>
                    <a:pt x="1206" y="2664"/>
                  </a:lnTo>
                  <a:lnTo>
                    <a:pt x="1240" y="2651"/>
                  </a:lnTo>
                  <a:lnTo>
                    <a:pt x="1277" y="2637"/>
                  </a:lnTo>
                  <a:lnTo>
                    <a:pt x="1313" y="2620"/>
                  </a:lnTo>
                  <a:lnTo>
                    <a:pt x="1349" y="2608"/>
                  </a:lnTo>
                  <a:lnTo>
                    <a:pt x="1386" y="2597"/>
                  </a:lnTo>
                  <a:lnTo>
                    <a:pt x="1420" y="2591"/>
                  </a:lnTo>
                  <a:lnTo>
                    <a:pt x="1453" y="2591"/>
                  </a:lnTo>
                  <a:lnTo>
                    <a:pt x="1473" y="2649"/>
                  </a:lnTo>
                  <a:lnTo>
                    <a:pt x="1495" y="2697"/>
                  </a:lnTo>
                  <a:lnTo>
                    <a:pt x="1520" y="2737"/>
                  </a:lnTo>
                  <a:lnTo>
                    <a:pt x="1549" y="2768"/>
                  </a:lnTo>
                  <a:lnTo>
                    <a:pt x="1580" y="2793"/>
                  </a:lnTo>
                  <a:lnTo>
                    <a:pt x="1613" y="2809"/>
                  </a:lnTo>
                  <a:lnTo>
                    <a:pt x="1646" y="2818"/>
                  </a:lnTo>
                  <a:lnTo>
                    <a:pt x="1682" y="2822"/>
                  </a:lnTo>
                  <a:lnTo>
                    <a:pt x="1717" y="2818"/>
                  </a:lnTo>
                  <a:lnTo>
                    <a:pt x="1753" y="2809"/>
                  </a:lnTo>
                  <a:lnTo>
                    <a:pt x="1788" y="2795"/>
                  </a:lnTo>
                  <a:lnTo>
                    <a:pt x="1822" y="2777"/>
                  </a:lnTo>
                  <a:lnTo>
                    <a:pt x="1857" y="2751"/>
                  </a:lnTo>
                  <a:lnTo>
                    <a:pt x="1888" y="2724"/>
                  </a:lnTo>
                  <a:lnTo>
                    <a:pt x="1918" y="2691"/>
                  </a:lnTo>
                  <a:lnTo>
                    <a:pt x="1946" y="2657"/>
                  </a:lnTo>
                  <a:lnTo>
                    <a:pt x="1971" y="2617"/>
                  </a:lnTo>
                  <a:lnTo>
                    <a:pt x="1993" y="2577"/>
                  </a:lnTo>
                  <a:close/>
                  <a:moveTo>
                    <a:pt x="413" y="1677"/>
                  </a:moveTo>
                  <a:lnTo>
                    <a:pt x="389" y="1686"/>
                  </a:lnTo>
                  <a:lnTo>
                    <a:pt x="364" y="1693"/>
                  </a:lnTo>
                  <a:lnTo>
                    <a:pt x="338" y="1700"/>
                  </a:lnTo>
                  <a:lnTo>
                    <a:pt x="315" y="1709"/>
                  </a:lnTo>
                  <a:lnTo>
                    <a:pt x="293" y="1720"/>
                  </a:lnTo>
                  <a:lnTo>
                    <a:pt x="277" y="1737"/>
                  </a:lnTo>
                  <a:lnTo>
                    <a:pt x="264" y="1762"/>
                  </a:lnTo>
                  <a:lnTo>
                    <a:pt x="260" y="1789"/>
                  </a:lnTo>
                  <a:lnTo>
                    <a:pt x="264" y="1818"/>
                  </a:lnTo>
                  <a:lnTo>
                    <a:pt x="273" y="1849"/>
                  </a:lnTo>
                  <a:lnTo>
                    <a:pt x="286" y="1882"/>
                  </a:lnTo>
                  <a:lnTo>
                    <a:pt x="302" y="1913"/>
                  </a:lnTo>
                  <a:lnTo>
                    <a:pt x="318" y="1944"/>
                  </a:lnTo>
                  <a:lnTo>
                    <a:pt x="337" y="1973"/>
                  </a:lnTo>
                  <a:lnTo>
                    <a:pt x="351" y="2000"/>
                  </a:lnTo>
                  <a:lnTo>
                    <a:pt x="364" y="2024"/>
                  </a:lnTo>
                  <a:lnTo>
                    <a:pt x="373" y="2044"/>
                  </a:lnTo>
                  <a:lnTo>
                    <a:pt x="377" y="2064"/>
                  </a:lnTo>
                  <a:lnTo>
                    <a:pt x="380" y="2088"/>
                  </a:lnTo>
                  <a:lnTo>
                    <a:pt x="382" y="2111"/>
                  </a:lnTo>
                  <a:lnTo>
                    <a:pt x="382" y="2137"/>
                  </a:lnTo>
                  <a:lnTo>
                    <a:pt x="382" y="2162"/>
                  </a:lnTo>
                  <a:lnTo>
                    <a:pt x="384" y="2188"/>
                  </a:lnTo>
                  <a:lnTo>
                    <a:pt x="388" y="2211"/>
                  </a:lnTo>
                  <a:lnTo>
                    <a:pt x="391" y="2233"/>
                  </a:lnTo>
                  <a:lnTo>
                    <a:pt x="398" y="2253"/>
                  </a:lnTo>
                  <a:lnTo>
                    <a:pt x="409" y="2269"/>
                  </a:lnTo>
                  <a:lnTo>
                    <a:pt x="422" y="2282"/>
                  </a:lnTo>
                  <a:lnTo>
                    <a:pt x="440" y="2289"/>
                  </a:lnTo>
                  <a:lnTo>
                    <a:pt x="464" y="2291"/>
                  </a:lnTo>
                  <a:lnTo>
                    <a:pt x="493" y="2288"/>
                  </a:lnTo>
                  <a:lnTo>
                    <a:pt x="551" y="2271"/>
                  </a:lnTo>
                  <a:lnTo>
                    <a:pt x="602" y="2249"/>
                  </a:lnTo>
                  <a:lnTo>
                    <a:pt x="646" y="2222"/>
                  </a:lnTo>
                  <a:lnTo>
                    <a:pt x="684" y="2191"/>
                  </a:lnTo>
                  <a:lnTo>
                    <a:pt x="715" y="2155"/>
                  </a:lnTo>
                  <a:lnTo>
                    <a:pt x="740" y="2117"/>
                  </a:lnTo>
                  <a:lnTo>
                    <a:pt x="758" y="2075"/>
                  </a:lnTo>
                  <a:lnTo>
                    <a:pt x="769" y="2033"/>
                  </a:lnTo>
                  <a:lnTo>
                    <a:pt x="775" y="1991"/>
                  </a:lnTo>
                  <a:lnTo>
                    <a:pt x="773" y="1948"/>
                  </a:lnTo>
                  <a:lnTo>
                    <a:pt x="766" y="1906"/>
                  </a:lnTo>
                  <a:lnTo>
                    <a:pt x="751" y="1864"/>
                  </a:lnTo>
                  <a:lnTo>
                    <a:pt x="731" y="1826"/>
                  </a:lnTo>
                  <a:lnTo>
                    <a:pt x="704" y="1789"/>
                  </a:lnTo>
                  <a:lnTo>
                    <a:pt x="671" y="1757"/>
                  </a:lnTo>
                  <a:lnTo>
                    <a:pt x="633" y="1729"/>
                  </a:lnTo>
                  <a:lnTo>
                    <a:pt x="586" y="1706"/>
                  </a:lnTo>
                  <a:lnTo>
                    <a:pt x="535" y="1689"/>
                  </a:lnTo>
                  <a:lnTo>
                    <a:pt x="477" y="1678"/>
                  </a:lnTo>
                  <a:lnTo>
                    <a:pt x="413" y="1677"/>
                  </a:lnTo>
                  <a:close/>
                  <a:moveTo>
                    <a:pt x="1700" y="0"/>
                  </a:moveTo>
                  <a:lnTo>
                    <a:pt x="1855" y="0"/>
                  </a:lnTo>
                  <a:lnTo>
                    <a:pt x="1998" y="4"/>
                  </a:lnTo>
                  <a:lnTo>
                    <a:pt x="2135" y="13"/>
                  </a:lnTo>
                  <a:lnTo>
                    <a:pt x="2260" y="28"/>
                  </a:lnTo>
                  <a:lnTo>
                    <a:pt x="2380" y="46"/>
                  </a:lnTo>
                  <a:lnTo>
                    <a:pt x="2491" y="68"/>
                  </a:lnTo>
                  <a:lnTo>
                    <a:pt x="2595" y="97"/>
                  </a:lnTo>
                  <a:lnTo>
                    <a:pt x="2693" y="129"/>
                  </a:lnTo>
                  <a:lnTo>
                    <a:pt x="2784" y="168"/>
                  </a:lnTo>
                  <a:lnTo>
                    <a:pt x="2869" y="211"/>
                  </a:lnTo>
                  <a:lnTo>
                    <a:pt x="2949" y="258"/>
                  </a:lnTo>
                  <a:lnTo>
                    <a:pt x="3026" y="313"/>
                  </a:lnTo>
                  <a:lnTo>
                    <a:pt x="3097" y="375"/>
                  </a:lnTo>
                  <a:lnTo>
                    <a:pt x="3164" y="440"/>
                  </a:lnTo>
                  <a:lnTo>
                    <a:pt x="3228" y="513"/>
                  </a:lnTo>
                  <a:lnTo>
                    <a:pt x="3288" y="591"/>
                  </a:lnTo>
                  <a:lnTo>
                    <a:pt x="3344" y="675"/>
                  </a:lnTo>
                  <a:lnTo>
                    <a:pt x="3400" y="766"/>
                  </a:lnTo>
                  <a:lnTo>
                    <a:pt x="3453" y="864"/>
                  </a:lnTo>
                  <a:lnTo>
                    <a:pt x="3506" y="968"/>
                  </a:lnTo>
                  <a:lnTo>
                    <a:pt x="3546" y="1062"/>
                  </a:lnTo>
                  <a:lnTo>
                    <a:pt x="3580" y="1158"/>
                  </a:lnTo>
                  <a:lnTo>
                    <a:pt x="3608" y="1258"/>
                  </a:lnTo>
                  <a:lnTo>
                    <a:pt x="3631" y="1362"/>
                  </a:lnTo>
                  <a:lnTo>
                    <a:pt x="3646" y="1468"/>
                  </a:lnTo>
                  <a:lnTo>
                    <a:pt x="3655" y="1573"/>
                  </a:lnTo>
                  <a:lnTo>
                    <a:pt x="3657" y="1678"/>
                  </a:lnTo>
                  <a:lnTo>
                    <a:pt x="3651" y="1782"/>
                  </a:lnTo>
                  <a:lnTo>
                    <a:pt x="3638" y="1886"/>
                  </a:lnTo>
                  <a:lnTo>
                    <a:pt x="3618" y="1988"/>
                  </a:lnTo>
                  <a:lnTo>
                    <a:pt x="3591" y="2086"/>
                  </a:lnTo>
                  <a:lnTo>
                    <a:pt x="3557" y="2180"/>
                  </a:lnTo>
                  <a:lnTo>
                    <a:pt x="3515" y="2271"/>
                  </a:lnTo>
                  <a:lnTo>
                    <a:pt x="3466" y="2357"/>
                  </a:lnTo>
                  <a:lnTo>
                    <a:pt x="3408" y="2437"/>
                  </a:lnTo>
                  <a:lnTo>
                    <a:pt x="3342" y="2513"/>
                  </a:lnTo>
                  <a:lnTo>
                    <a:pt x="3271" y="2586"/>
                  </a:lnTo>
                  <a:lnTo>
                    <a:pt x="3195" y="2651"/>
                  </a:lnTo>
                  <a:lnTo>
                    <a:pt x="3113" y="2711"/>
                  </a:lnTo>
                  <a:lnTo>
                    <a:pt x="3024" y="2766"/>
                  </a:lnTo>
                  <a:lnTo>
                    <a:pt x="2931" y="2815"/>
                  </a:lnTo>
                  <a:lnTo>
                    <a:pt x="2833" y="2857"/>
                  </a:lnTo>
                  <a:lnTo>
                    <a:pt x="2806" y="2866"/>
                  </a:lnTo>
                  <a:lnTo>
                    <a:pt x="2771" y="2877"/>
                  </a:lnTo>
                  <a:lnTo>
                    <a:pt x="2735" y="2888"/>
                  </a:lnTo>
                  <a:lnTo>
                    <a:pt x="2695" y="2897"/>
                  </a:lnTo>
                  <a:lnTo>
                    <a:pt x="2653" y="2904"/>
                  </a:lnTo>
                  <a:lnTo>
                    <a:pt x="2613" y="2908"/>
                  </a:lnTo>
                  <a:lnTo>
                    <a:pt x="2573" y="2906"/>
                  </a:lnTo>
                  <a:lnTo>
                    <a:pt x="2535" y="2900"/>
                  </a:lnTo>
                  <a:lnTo>
                    <a:pt x="2500" y="2888"/>
                  </a:lnTo>
                  <a:lnTo>
                    <a:pt x="2469" y="2868"/>
                  </a:lnTo>
                  <a:lnTo>
                    <a:pt x="2440" y="2840"/>
                  </a:lnTo>
                  <a:lnTo>
                    <a:pt x="2415" y="2808"/>
                  </a:lnTo>
                  <a:lnTo>
                    <a:pt x="2389" y="2771"/>
                  </a:lnTo>
                  <a:lnTo>
                    <a:pt x="2368" y="2735"/>
                  </a:lnTo>
                  <a:lnTo>
                    <a:pt x="2346" y="2698"/>
                  </a:lnTo>
                  <a:lnTo>
                    <a:pt x="2324" y="2664"/>
                  </a:lnTo>
                  <a:lnTo>
                    <a:pt x="2300" y="2633"/>
                  </a:lnTo>
                  <a:lnTo>
                    <a:pt x="2269" y="2600"/>
                  </a:lnTo>
                  <a:lnTo>
                    <a:pt x="2229" y="2571"/>
                  </a:lnTo>
                  <a:lnTo>
                    <a:pt x="2184" y="2548"/>
                  </a:lnTo>
                  <a:lnTo>
                    <a:pt x="2133" y="2528"/>
                  </a:lnTo>
                  <a:lnTo>
                    <a:pt x="2080" y="2511"/>
                  </a:lnTo>
                  <a:lnTo>
                    <a:pt x="2024" y="2497"/>
                  </a:lnTo>
                  <a:lnTo>
                    <a:pt x="1968" y="2484"/>
                  </a:lnTo>
                  <a:lnTo>
                    <a:pt x="1911" y="2473"/>
                  </a:lnTo>
                  <a:lnTo>
                    <a:pt x="1857" y="2464"/>
                  </a:lnTo>
                  <a:lnTo>
                    <a:pt x="1780" y="2455"/>
                  </a:lnTo>
                  <a:lnTo>
                    <a:pt x="1702" y="2455"/>
                  </a:lnTo>
                  <a:lnTo>
                    <a:pt x="1622" y="2462"/>
                  </a:lnTo>
                  <a:lnTo>
                    <a:pt x="1542" y="2475"/>
                  </a:lnTo>
                  <a:lnTo>
                    <a:pt x="1460" y="2493"/>
                  </a:lnTo>
                  <a:lnTo>
                    <a:pt x="1382" y="2513"/>
                  </a:lnTo>
                  <a:lnTo>
                    <a:pt x="1306" y="2538"/>
                  </a:lnTo>
                  <a:lnTo>
                    <a:pt x="1233" y="2564"/>
                  </a:lnTo>
                  <a:lnTo>
                    <a:pt x="1166" y="2589"/>
                  </a:lnTo>
                  <a:lnTo>
                    <a:pt x="1102" y="2613"/>
                  </a:lnTo>
                  <a:lnTo>
                    <a:pt x="1046" y="2637"/>
                  </a:lnTo>
                  <a:lnTo>
                    <a:pt x="1017" y="2648"/>
                  </a:lnTo>
                  <a:lnTo>
                    <a:pt x="982" y="2664"/>
                  </a:lnTo>
                  <a:lnTo>
                    <a:pt x="944" y="2680"/>
                  </a:lnTo>
                  <a:lnTo>
                    <a:pt x="902" y="2697"/>
                  </a:lnTo>
                  <a:lnTo>
                    <a:pt x="858" y="2711"/>
                  </a:lnTo>
                  <a:lnTo>
                    <a:pt x="815" y="2724"/>
                  </a:lnTo>
                  <a:lnTo>
                    <a:pt x="769" y="2733"/>
                  </a:lnTo>
                  <a:lnTo>
                    <a:pt x="728" y="2737"/>
                  </a:lnTo>
                  <a:lnTo>
                    <a:pt x="689" y="2731"/>
                  </a:lnTo>
                  <a:lnTo>
                    <a:pt x="649" y="2720"/>
                  </a:lnTo>
                  <a:lnTo>
                    <a:pt x="617" y="2704"/>
                  </a:lnTo>
                  <a:lnTo>
                    <a:pt x="591" y="2686"/>
                  </a:lnTo>
                  <a:lnTo>
                    <a:pt x="569" y="2662"/>
                  </a:lnTo>
                  <a:lnTo>
                    <a:pt x="551" y="2638"/>
                  </a:lnTo>
                  <a:lnTo>
                    <a:pt x="537" y="2611"/>
                  </a:lnTo>
                  <a:lnTo>
                    <a:pt x="526" y="2584"/>
                  </a:lnTo>
                  <a:lnTo>
                    <a:pt x="515" y="2557"/>
                  </a:lnTo>
                  <a:lnTo>
                    <a:pt x="506" y="2531"/>
                  </a:lnTo>
                  <a:lnTo>
                    <a:pt x="495" y="2506"/>
                  </a:lnTo>
                  <a:lnTo>
                    <a:pt x="484" y="2482"/>
                  </a:lnTo>
                  <a:lnTo>
                    <a:pt x="471" y="2462"/>
                  </a:lnTo>
                  <a:lnTo>
                    <a:pt x="457" y="2446"/>
                  </a:lnTo>
                  <a:lnTo>
                    <a:pt x="437" y="2433"/>
                  </a:lnTo>
                  <a:lnTo>
                    <a:pt x="437" y="2451"/>
                  </a:lnTo>
                  <a:lnTo>
                    <a:pt x="448" y="2491"/>
                  </a:lnTo>
                  <a:lnTo>
                    <a:pt x="455" y="2533"/>
                  </a:lnTo>
                  <a:lnTo>
                    <a:pt x="464" y="2575"/>
                  </a:lnTo>
                  <a:lnTo>
                    <a:pt x="473" y="2617"/>
                  </a:lnTo>
                  <a:lnTo>
                    <a:pt x="484" y="2657"/>
                  </a:lnTo>
                  <a:lnTo>
                    <a:pt x="498" y="2693"/>
                  </a:lnTo>
                  <a:lnTo>
                    <a:pt x="517" y="2724"/>
                  </a:lnTo>
                  <a:lnTo>
                    <a:pt x="546" y="2755"/>
                  </a:lnTo>
                  <a:lnTo>
                    <a:pt x="578" y="2778"/>
                  </a:lnTo>
                  <a:lnTo>
                    <a:pt x="613" y="2795"/>
                  </a:lnTo>
                  <a:lnTo>
                    <a:pt x="649" y="2804"/>
                  </a:lnTo>
                  <a:lnTo>
                    <a:pt x="689" y="2808"/>
                  </a:lnTo>
                  <a:lnTo>
                    <a:pt x="729" y="2806"/>
                  </a:lnTo>
                  <a:lnTo>
                    <a:pt x="771" y="2800"/>
                  </a:lnTo>
                  <a:lnTo>
                    <a:pt x="813" y="2791"/>
                  </a:lnTo>
                  <a:lnTo>
                    <a:pt x="855" y="2780"/>
                  </a:lnTo>
                  <a:lnTo>
                    <a:pt x="898" y="2768"/>
                  </a:lnTo>
                  <a:lnTo>
                    <a:pt x="938" y="2753"/>
                  </a:lnTo>
                  <a:lnTo>
                    <a:pt x="978" y="2740"/>
                  </a:lnTo>
                  <a:lnTo>
                    <a:pt x="1017" y="2728"/>
                  </a:lnTo>
                  <a:lnTo>
                    <a:pt x="1051" y="2717"/>
                  </a:lnTo>
                  <a:lnTo>
                    <a:pt x="1086" y="2708"/>
                  </a:lnTo>
                  <a:lnTo>
                    <a:pt x="1089" y="2713"/>
                  </a:lnTo>
                  <a:lnTo>
                    <a:pt x="1097" y="2968"/>
                  </a:lnTo>
                  <a:lnTo>
                    <a:pt x="1089" y="2969"/>
                  </a:lnTo>
                  <a:lnTo>
                    <a:pt x="1060" y="3020"/>
                  </a:lnTo>
                  <a:lnTo>
                    <a:pt x="957" y="3040"/>
                  </a:lnTo>
                  <a:lnTo>
                    <a:pt x="928" y="2995"/>
                  </a:lnTo>
                  <a:lnTo>
                    <a:pt x="873" y="3002"/>
                  </a:lnTo>
                  <a:lnTo>
                    <a:pt x="857" y="3040"/>
                  </a:lnTo>
                  <a:lnTo>
                    <a:pt x="740" y="3064"/>
                  </a:lnTo>
                  <a:lnTo>
                    <a:pt x="726" y="3022"/>
                  </a:lnTo>
                  <a:lnTo>
                    <a:pt x="678" y="3026"/>
                  </a:lnTo>
                  <a:lnTo>
                    <a:pt x="657" y="3080"/>
                  </a:lnTo>
                  <a:lnTo>
                    <a:pt x="526" y="3077"/>
                  </a:lnTo>
                  <a:lnTo>
                    <a:pt x="518" y="3033"/>
                  </a:lnTo>
                  <a:lnTo>
                    <a:pt x="493" y="3033"/>
                  </a:lnTo>
                  <a:lnTo>
                    <a:pt x="473" y="3080"/>
                  </a:lnTo>
                  <a:lnTo>
                    <a:pt x="329" y="3071"/>
                  </a:lnTo>
                  <a:lnTo>
                    <a:pt x="340" y="3018"/>
                  </a:lnTo>
                  <a:lnTo>
                    <a:pt x="293" y="3015"/>
                  </a:lnTo>
                  <a:lnTo>
                    <a:pt x="277" y="3064"/>
                  </a:lnTo>
                  <a:lnTo>
                    <a:pt x="166" y="3037"/>
                  </a:lnTo>
                  <a:lnTo>
                    <a:pt x="164" y="3004"/>
                  </a:lnTo>
                  <a:lnTo>
                    <a:pt x="133" y="2998"/>
                  </a:lnTo>
                  <a:lnTo>
                    <a:pt x="104" y="2991"/>
                  </a:lnTo>
                  <a:lnTo>
                    <a:pt x="80" y="2980"/>
                  </a:lnTo>
                  <a:lnTo>
                    <a:pt x="60" y="2966"/>
                  </a:lnTo>
                  <a:lnTo>
                    <a:pt x="46" y="2948"/>
                  </a:lnTo>
                  <a:lnTo>
                    <a:pt x="40" y="2924"/>
                  </a:lnTo>
                  <a:lnTo>
                    <a:pt x="46" y="2897"/>
                  </a:lnTo>
                  <a:lnTo>
                    <a:pt x="57" y="2868"/>
                  </a:lnTo>
                  <a:lnTo>
                    <a:pt x="71" y="2838"/>
                  </a:lnTo>
                  <a:lnTo>
                    <a:pt x="89" y="2809"/>
                  </a:lnTo>
                  <a:lnTo>
                    <a:pt x="109" y="2780"/>
                  </a:lnTo>
                  <a:lnTo>
                    <a:pt x="128" y="2755"/>
                  </a:lnTo>
                  <a:lnTo>
                    <a:pt x="142" y="2731"/>
                  </a:lnTo>
                  <a:lnTo>
                    <a:pt x="153" y="2713"/>
                  </a:lnTo>
                  <a:lnTo>
                    <a:pt x="100" y="2657"/>
                  </a:lnTo>
                  <a:lnTo>
                    <a:pt x="106" y="2644"/>
                  </a:lnTo>
                  <a:lnTo>
                    <a:pt x="209" y="2600"/>
                  </a:lnTo>
                  <a:lnTo>
                    <a:pt x="244" y="2578"/>
                  </a:lnTo>
                  <a:lnTo>
                    <a:pt x="269" y="2555"/>
                  </a:lnTo>
                  <a:lnTo>
                    <a:pt x="284" y="2529"/>
                  </a:lnTo>
                  <a:lnTo>
                    <a:pt x="289" y="2506"/>
                  </a:lnTo>
                  <a:lnTo>
                    <a:pt x="288" y="2478"/>
                  </a:lnTo>
                  <a:lnTo>
                    <a:pt x="280" y="2451"/>
                  </a:lnTo>
                  <a:lnTo>
                    <a:pt x="266" y="2424"/>
                  </a:lnTo>
                  <a:lnTo>
                    <a:pt x="246" y="2397"/>
                  </a:lnTo>
                  <a:lnTo>
                    <a:pt x="222" y="2368"/>
                  </a:lnTo>
                  <a:lnTo>
                    <a:pt x="197" y="2340"/>
                  </a:lnTo>
                  <a:lnTo>
                    <a:pt x="169" y="2313"/>
                  </a:lnTo>
                  <a:lnTo>
                    <a:pt x="140" y="2284"/>
                  </a:lnTo>
                  <a:lnTo>
                    <a:pt x="111" y="2257"/>
                  </a:lnTo>
                  <a:lnTo>
                    <a:pt x="84" y="2229"/>
                  </a:lnTo>
                  <a:lnTo>
                    <a:pt x="58" y="2204"/>
                  </a:lnTo>
                  <a:lnTo>
                    <a:pt x="37" y="2178"/>
                  </a:lnTo>
                  <a:lnTo>
                    <a:pt x="18" y="2155"/>
                  </a:lnTo>
                  <a:lnTo>
                    <a:pt x="6" y="2131"/>
                  </a:lnTo>
                  <a:lnTo>
                    <a:pt x="0" y="2109"/>
                  </a:lnTo>
                  <a:lnTo>
                    <a:pt x="0" y="2088"/>
                  </a:lnTo>
                  <a:lnTo>
                    <a:pt x="11" y="2064"/>
                  </a:lnTo>
                  <a:lnTo>
                    <a:pt x="28" y="2044"/>
                  </a:lnTo>
                  <a:lnTo>
                    <a:pt x="48" y="2024"/>
                  </a:lnTo>
                  <a:lnTo>
                    <a:pt x="73" y="2006"/>
                  </a:lnTo>
                  <a:lnTo>
                    <a:pt x="100" y="1988"/>
                  </a:lnTo>
                  <a:lnTo>
                    <a:pt x="128" y="1969"/>
                  </a:lnTo>
                  <a:lnTo>
                    <a:pt x="155" y="1949"/>
                  </a:lnTo>
                  <a:lnTo>
                    <a:pt x="180" y="1928"/>
                  </a:lnTo>
                  <a:lnTo>
                    <a:pt x="200" y="1904"/>
                  </a:lnTo>
                  <a:lnTo>
                    <a:pt x="217" y="1877"/>
                  </a:lnTo>
                  <a:lnTo>
                    <a:pt x="226" y="1844"/>
                  </a:lnTo>
                  <a:lnTo>
                    <a:pt x="226" y="1811"/>
                  </a:lnTo>
                  <a:lnTo>
                    <a:pt x="218" y="1780"/>
                  </a:lnTo>
                  <a:lnTo>
                    <a:pt x="206" y="1753"/>
                  </a:lnTo>
                  <a:lnTo>
                    <a:pt x="189" y="1726"/>
                  </a:lnTo>
                  <a:lnTo>
                    <a:pt x="171" y="1700"/>
                  </a:lnTo>
                  <a:lnTo>
                    <a:pt x="151" y="1675"/>
                  </a:lnTo>
                  <a:lnTo>
                    <a:pt x="133" y="1648"/>
                  </a:lnTo>
                  <a:lnTo>
                    <a:pt x="117" y="1620"/>
                  </a:lnTo>
                  <a:lnTo>
                    <a:pt x="106" y="1591"/>
                  </a:lnTo>
                  <a:lnTo>
                    <a:pt x="102" y="1557"/>
                  </a:lnTo>
                  <a:lnTo>
                    <a:pt x="106" y="1520"/>
                  </a:lnTo>
                  <a:lnTo>
                    <a:pt x="173" y="1388"/>
                  </a:lnTo>
                  <a:lnTo>
                    <a:pt x="273" y="1144"/>
                  </a:lnTo>
                  <a:lnTo>
                    <a:pt x="286" y="1095"/>
                  </a:lnTo>
                  <a:lnTo>
                    <a:pt x="297" y="1040"/>
                  </a:lnTo>
                  <a:lnTo>
                    <a:pt x="302" y="984"/>
                  </a:lnTo>
                  <a:lnTo>
                    <a:pt x="309" y="928"/>
                  </a:lnTo>
                  <a:lnTo>
                    <a:pt x="318" y="873"/>
                  </a:lnTo>
                  <a:lnTo>
                    <a:pt x="329" y="820"/>
                  </a:lnTo>
                  <a:lnTo>
                    <a:pt x="346" y="771"/>
                  </a:lnTo>
                  <a:lnTo>
                    <a:pt x="384" y="697"/>
                  </a:lnTo>
                  <a:lnTo>
                    <a:pt x="433" y="622"/>
                  </a:lnTo>
                  <a:lnTo>
                    <a:pt x="493" y="551"/>
                  </a:lnTo>
                  <a:lnTo>
                    <a:pt x="560" y="484"/>
                  </a:lnTo>
                  <a:lnTo>
                    <a:pt x="635" y="420"/>
                  </a:lnTo>
                  <a:lnTo>
                    <a:pt x="717" y="360"/>
                  </a:lnTo>
                  <a:lnTo>
                    <a:pt x="802" y="304"/>
                  </a:lnTo>
                  <a:lnTo>
                    <a:pt x="889" y="251"/>
                  </a:lnTo>
                  <a:lnTo>
                    <a:pt x="978" y="206"/>
                  </a:lnTo>
                  <a:lnTo>
                    <a:pt x="1069" y="164"/>
                  </a:lnTo>
                  <a:lnTo>
                    <a:pt x="1158" y="129"/>
                  </a:lnTo>
                  <a:lnTo>
                    <a:pt x="1246" y="100"/>
                  </a:lnTo>
                  <a:lnTo>
                    <a:pt x="1566" y="17"/>
                  </a:lnTo>
                  <a:lnTo>
                    <a:pt x="1700"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6" name="Oval 1">
              <a:extLst>
                <a:ext uri="{FF2B5EF4-FFF2-40B4-BE49-F238E27FC236}">
                  <a16:creationId xmlns:a16="http://schemas.microsoft.com/office/drawing/2014/main" id="{A2652E53-C035-4D00-892B-1D4EA1FA2676}"/>
                </a:ext>
              </a:extLst>
            </p:cNvPr>
            <p:cNvSpPr/>
            <p:nvPr/>
          </p:nvSpPr>
          <p:spPr>
            <a:xfrm>
              <a:off x="4871289" y="2163115"/>
              <a:ext cx="284572" cy="306011"/>
            </a:xfrm>
            <a:custGeom>
              <a:avLst/>
              <a:gdLst/>
              <a:ahLst/>
              <a:cxnLst/>
              <a:rect l="l" t="t" r="r" b="b"/>
              <a:pathLst>
                <a:path w="4669637" h="5021437">
                  <a:moveTo>
                    <a:pt x="3221000" y="0"/>
                  </a:moveTo>
                  <a:cubicBezTo>
                    <a:pt x="3362423" y="0"/>
                    <a:pt x="3491529" y="52734"/>
                    <a:pt x="3588254" y="141276"/>
                  </a:cubicBezTo>
                  <a:cubicBezTo>
                    <a:pt x="3684978" y="52735"/>
                    <a:pt x="3814082" y="3"/>
                    <a:pt x="3955503" y="3"/>
                  </a:cubicBezTo>
                  <a:cubicBezTo>
                    <a:pt x="4262962" y="3"/>
                    <a:pt x="4512207" y="249248"/>
                    <a:pt x="4512207" y="556707"/>
                  </a:cubicBezTo>
                  <a:cubicBezTo>
                    <a:pt x="4512207" y="669790"/>
                    <a:pt x="4478490" y="774998"/>
                    <a:pt x="4420089" y="862515"/>
                  </a:cubicBezTo>
                  <a:cubicBezTo>
                    <a:pt x="4570580" y="961849"/>
                    <a:pt x="4669637" y="1132542"/>
                    <a:pt x="4669637" y="1326370"/>
                  </a:cubicBezTo>
                  <a:cubicBezTo>
                    <a:pt x="4669637" y="1487821"/>
                    <a:pt x="4600910" y="1633219"/>
                    <a:pt x="4490000" y="1733701"/>
                  </a:cubicBezTo>
                  <a:cubicBezTo>
                    <a:pt x="4600910" y="1834183"/>
                    <a:pt x="4669637" y="1979581"/>
                    <a:pt x="4669637" y="2141032"/>
                  </a:cubicBezTo>
                  <a:cubicBezTo>
                    <a:pt x="4669637" y="2302483"/>
                    <a:pt x="4600910" y="2447881"/>
                    <a:pt x="4490000" y="2548363"/>
                  </a:cubicBezTo>
                  <a:cubicBezTo>
                    <a:pt x="4600910" y="2648845"/>
                    <a:pt x="4669637" y="2794244"/>
                    <a:pt x="4669637" y="2955694"/>
                  </a:cubicBezTo>
                  <a:cubicBezTo>
                    <a:pt x="4669637" y="3224895"/>
                    <a:pt x="4478563" y="3449467"/>
                    <a:pt x="4224627" y="3501139"/>
                  </a:cubicBezTo>
                  <a:cubicBezTo>
                    <a:pt x="4173492" y="3755645"/>
                    <a:pt x="3948659" y="3947273"/>
                    <a:pt x="3679069" y="3947273"/>
                  </a:cubicBezTo>
                  <a:cubicBezTo>
                    <a:pt x="3559167" y="3947273"/>
                    <a:pt x="3448117" y="3909367"/>
                    <a:pt x="3357878" y="3844002"/>
                  </a:cubicBezTo>
                  <a:cubicBezTo>
                    <a:pt x="3259607" y="3937451"/>
                    <a:pt x="3126492" y="3993881"/>
                    <a:pt x="2980197" y="3993881"/>
                  </a:cubicBezTo>
                  <a:cubicBezTo>
                    <a:pt x="2931818" y="3993881"/>
                    <a:pt x="2884880" y="3987710"/>
                    <a:pt x="2841084" y="3972961"/>
                  </a:cubicBezTo>
                  <a:cubicBezTo>
                    <a:pt x="2832044" y="4069054"/>
                    <a:pt x="2794874" y="4156856"/>
                    <a:pt x="2737231" y="4227693"/>
                  </a:cubicBezTo>
                  <a:cubicBezTo>
                    <a:pt x="2806079" y="4310086"/>
                    <a:pt x="2846234" y="4416407"/>
                    <a:pt x="2846234" y="4532107"/>
                  </a:cubicBezTo>
                  <a:cubicBezTo>
                    <a:pt x="2846234" y="4802356"/>
                    <a:pt x="2627153" y="5021437"/>
                    <a:pt x="2356904" y="5021437"/>
                  </a:cubicBezTo>
                  <a:cubicBezTo>
                    <a:pt x="2086655" y="5021437"/>
                    <a:pt x="1867574" y="4802356"/>
                    <a:pt x="1867574" y="4532107"/>
                  </a:cubicBezTo>
                  <a:cubicBezTo>
                    <a:pt x="1867574" y="4416078"/>
                    <a:pt x="1907958" y="4309481"/>
                    <a:pt x="1977158" y="4226990"/>
                  </a:cubicBezTo>
                  <a:cubicBezTo>
                    <a:pt x="1907958" y="4144498"/>
                    <a:pt x="1867574" y="4037901"/>
                    <a:pt x="1867574" y="3921872"/>
                  </a:cubicBezTo>
                  <a:lnTo>
                    <a:pt x="1870634" y="3891520"/>
                  </a:lnTo>
                  <a:cubicBezTo>
                    <a:pt x="1824903" y="3813479"/>
                    <a:pt x="1800200" y="3722456"/>
                    <a:pt x="1800200" y="3625662"/>
                  </a:cubicBezTo>
                  <a:cubicBezTo>
                    <a:pt x="1800200" y="3318203"/>
                    <a:pt x="2049445" y="3068958"/>
                    <a:pt x="2356904" y="3068958"/>
                  </a:cubicBezTo>
                  <a:cubicBezTo>
                    <a:pt x="2420773" y="3068958"/>
                    <a:pt x="2482129" y="3079714"/>
                    <a:pt x="2538468" y="3101802"/>
                  </a:cubicBezTo>
                  <a:cubicBezTo>
                    <a:pt x="2638465" y="2966803"/>
                    <a:pt x="2799249" y="2880473"/>
                    <a:pt x="2980197" y="2880473"/>
                  </a:cubicBezTo>
                  <a:cubicBezTo>
                    <a:pt x="3100008" y="2880473"/>
                    <a:pt x="3210978" y="2918321"/>
                    <a:pt x="3301190" y="2983581"/>
                  </a:cubicBezTo>
                  <a:cubicBezTo>
                    <a:pt x="3373807" y="2914346"/>
                    <a:pt x="3465808" y="2865716"/>
                    <a:pt x="3567959" y="2845066"/>
                  </a:cubicBezTo>
                  <a:cubicBezTo>
                    <a:pt x="3590854" y="2728399"/>
                    <a:pt x="3651016" y="2625236"/>
                    <a:pt x="3735867" y="2548363"/>
                  </a:cubicBezTo>
                  <a:cubicBezTo>
                    <a:pt x="3624957" y="2447881"/>
                    <a:pt x="3556229" y="2302483"/>
                    <a:pt x="3556229" y="2141032"/>
                  </a:cubicBezTo>
                  <a:cubicBezTo>
                    <a:pt x="3556229" y="1979581"/>
                    <a:pt x="3624957" y="1834183"/>
                    <a:pt x="3735867" y="1733701"/>
                  </a:cubicBezTo>
                  <a:cubicBezTo>
                    <a:pt x="3624957" y="1633219"/>
                    <a:pt x="3556229" y="1487821"/>
                    <a:pt x="3556229" y="1326370"/>
                  </a:cubicBezTo>
                  <a:cubicBezTo>
                    <a:pt x="3556229" y="1213287"/>
                    <a:pt x="3589946" y="1108079"/>
                    <a:pt x="3648347" y="1020561"/>
                  </a:cubicBezTo>
                  <a:cubicBezTo>
                    <a:pt x="3626565" y="1006627"/>
                    <a:pt x="3606074" y="990873"/>
                    <a:pt x="3588250" y="972135"/>
                  </a:cubicBezTo>
                  <a:cubicBezTo>
                    <a:pt x="3491526" y="1060675"/>
                    <a:pt x="3362421" y="1113408"/>
                    <a:pt x="3221000" y="1113408"/>
                  </a:cubicBezTo>
                  <a:cubicBezTo>
                    <a:pt x="3065923" y="1113408"/>
                    <a:pt x="2925655" y="1049999"/>
                    <a:pt x="2824957" y="947451"/>
                  </a:cubicBezTo>
                  <a:cubicBezTo>
                    <a:pt x="2724258" y="1050000"/>
                    <a:pt x="2583990" y="1113409"/>
                    <a:pt x="2428912" y="1113409"/>
                  </a:cubicBezTo>
                  <a:cubicBezTo>
                    <a:pt x="2253449" y="1113409"/>
                    <a:pt x="2096946" y="1032234"/>
                    <a:pt x="1996865" y="903815"/>
                  </a:cubicBezTo>
                  <a:cubicBezTo>
                    <a:pt x="1896784" y="1032234"/>
                    <a:pt x="1740280" y="1113410"/>
                    <a:pt x="1564816" y="1113410"/>
                  </a:cubicBezTo>
                  <a:cubicBezTo>
                    <a:pt x="1377378" y="1113410"/>
                    <a:pt x="1211575" y="1020776"/>
                    <a:pt x="1111593" y="878151"/>
                  </a:cubicBezTo>
                  <a:cubicBezTo>
                    <a:pt x="1080053" y="927774"/>
                    <a:pt x="1038222" y="969598"/>
                    <a:pt x="990563" y="1003955"/>
                  </a:cubicBezTo>
                  <a:cubicBezTo>
                    <a:pt x="1068182" y="1097494"/>
                    <a:pt x="1113408" y="1217901"/>
                    <a:pt x="1113408" y="1348870"/>
                  </a:cubicBezTo>
                  <a:cubicBezTo>
                    <a:pt x="1113408" y="1503969"/>
                    <a:pt x="1049982" y="1644253"/>
                    <a:pt x="947405" y="1744951"/>
                  </a:cubicBezTo>
                  <a:cubicBezTo>
                    <a:pt x="1049982" y="1845649"/>
                    <a:pt x="1113408" y="1985934"/>
                    <a:pt x="1113408" y="2141033"/>
                  </a:cubicBezTo>
                  <a:cubicBezTo>
                    <a:pt x="1113408" y="2296132"/>
                    <a:pt x="1049982" y="2436417"/>
                    <a:pt x="947405" y="2537115"/>
                  </a:cubicBezTo>
                  <a:cubicBezTo>
                    <a:pt x="1049982" y="2637813"/>
                    <a:pt x="1113408" y="2778098"/>
                    <a:pt x="1113408" y="2933196"/>
                  </a:cubicBezTo>
                  <a:cubicBezTo>
                    <a:pt x="1113408" y="3160411"/>
                    <a:pt x="977287" y="3355833"/>
                    <a:pt x="781802" y="3441590"/>
                  </a:cubicBezTo>
                  <a:cubicBezTo>
                    <a:pt x="781802" y="3467025"/>
                    <a:pt x="781802" y="3492460"/>
                    <a:pt x="781802" y="3517895"/>
                  </a:cubicBezTo>
                  <a:cubicBezTo>
                    <a:pt x="781802" y="3642214"/>
                    <a:pt x="681021" y="3742995"/>
                    <a:pt x="556702" y="3742995"/>
                  </a:cubicBezTo>
                  <a:lnTo>
                    <a:pt x="556703" y="3742994"/>
                  </a:lnTo>
                  <a:cubicBezTo>
                    <a:pt x="432384" y="3742994"/>
                    <a:pt x="331603" y="3642213"/>
                    <a:pt x="331603" y="3517894"/>
                  </a:cubicBezTo>
                  <a:lnTo>
                    <a:pt x="331603" y="3441589"/>
                  </a:lnTo>
                  <a:cubicBezTo>
                    <a:pt x="136120" y="3355831"/>
                    <a:pt x="0" y="3160410"/>
                    <a:pt x="0" y="2933196"/>
                  </a:cubicBezTo>
                  <a:cubicBezTo>
                    <a:pt x="0" y="2778098"/>
                    <a:pt x="63426" y="2637813"/>
                    <a:pt x="166003" y="2537115"/>
                  </a:cubicBezTo>
                  <a:cubicBezTo>
                    <a:pt x="63426" y="2436417"/>
                    <a:pt x="0" y="2296132"/>
                    <a:pt x="0" y="2141033"/>
                  </a:cubicBezTo>
                  <a:cubicBezTo>
                    <a:pt x="0" y="1985934"/>
                    <a:pt x="63426" y="1845649"/>
                    <a:pt x="166003" y="1744951"/>
                  </a:cubicBezTo>
                  <a:cubicBezTo>
                    <a:pt x="63426" y="1644253"/>
                    <a:pt x="0" y="1503969"/>
                    <a:pt x="0" y="1348870"/>
                  </a:cubicBezTo>
                  <a:cubicBezTo>
                    <a:pt x="0" y="1164802"/>
                    <a:pt x="89333" y="1001598"/>
                    <a:pt x="228018" y="901622"/>
                  </a:cubicBezTo>
                  <a:cubicBezTo>
                    <a:pt x="150398" y="808082"/>
                    <a:pt x="105172" y="687676"/>
                    <a:pt x="105172" y="556707"/>
                  </a:cubicBezTo>
                  <a:cubicBezTo>
                    <a:pt x="105172" y="249248"/>
                    <a:pt x="354417" y="3"/>
                    <a:pt x="661876" y="3"/>
                  </a:cubicBezTo>
                  <a:cubicBezTo>
                    <a:pt x="848326" y="3"/>
                    <a:pt x="1013368" y="91662"/>
                    <a:pt x="1113346" y="233137"/>
                  </a:cubicBezTo>
                  <a:cubicBezTo>
                    <a:pt x="1213323" y="91662"/>
                    <a:pt x="1378365" y="2"/>
                    <a:pt x="1564816" y="2"/>
                  </a:cubicBezTo>
                  <a:cubicBezTo>
                    <a:pt x="1740279" y="2"/>
                    <a:pt x="1896783" y="81177"/>
                    <a:pt x="1996864" y="209596"/>
                  </a:cubicBezTo>
                  <a:cubicBezTo>
                    <a:pt x="2096945" y="81176"/>
                    <a:pt x="2253449" y="1"/>
                    <a:pt x="2428912" y="1"/>
                  </a:cubicBezTo>
                  <a:cubicBezTo>
                    <a:pt x="2583990" y="1"/>
                    <a:pt x="2724257" y="63410"/>
                    <a:pt x="2824956" y="165958"/>
                  </a:cubicBezTo>
                  <a:cubicBezTo>
                    <a:pt x="2925654" y="63409"/>
                    <a:pt x="3065922" y="0"/>
                    <a:pt x="3221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 name="Oval 6">
              <a:extLst>
                <a:ext uri="{FF2B5EF4-FFF2-40B4-BE49-F238E27FC236}">
                  <a16:creationId xmlns:a16="http://schemas.microsoft.com/office/drawing/2014/main" id="{F520F0E9-BFF0-402A-B809-FAEDF930CCC1}"/>
                </a:ext>
              </a:extLst>
            </p:cNvPr>
            <p:cNvSpPr/>
            <p:nvPr/>
          </p:nvSpPr>
          <p:spPr>
            <a:xfrm>
              <a:off x="4246861" y="1796567"/>
              <a:ext cx="265718" cy="292583"/>
            </a:xfrm>
            <a:custGeom>
              <a:avLst/>
              <a:gdLst/>
              <a:ahLst/>
              <a:cxnLst/>
              <a:rect l="l" t="t" r="r" b="b"/>
              <a:pathLst>
                <a:path w="3596792" h="3960440">
                  <a:moveTo>
                    <a:pt x="1094942" y="2061441"/>
                  </a:moveTo>
                  <a:lnTo>
                    <a:pt x="1094942" y="2457943"/>
                  </a:lnTo>
                  <a:lnTo>
                    <a:pt x="698440" y="2457943"/>
                  </a:lnTo>
                  <a:lnTo>
                    <a:pt x="698440" y="2867371"/>
                  </a:lnTo>
                  <a:lnTo>
                    <a:pt x="1094942" y="2867371"/>
                  </a:lnTo>
                  <a:lnTo>
                    <a:pt x="1094942" y="3263873"/>
                  </a:lnTo>
                  <a:lnTo>
                    <a:pt x="1504370" y="3263873"/>
                  </a:lnTo>
                  <a:lnTo>
                    <a:pt x="1504370" y="2867371"/>
                  </a:lnTo>
                  <a:lnTo>
                    <a:pt x="1900872" y="2867371"/>
                  </a:lnTo>
                  <a:lnTo>
                    <a:pt x="1900872" y="2457943"/>
                  </a:lnTo>
                  <a:lnTo>
                    <a:pt x="1504370" y="2457943"/>
                  </a:lnTo>
                  <a:lnTo>
                    <a:pt x="1504370" y="2061441"/>
                  </a:lnTo>
                  <a:close/>
                  <a:moveTo>
                    <a:pt x="2799823" y="26785"/>
                  </a:moveTo>
                  <a:lnTo>
                    <a:pt x="3448872" y="1190236"/>
                  </a:lnTo>
                  <a:cubicBezTo>
                    <a:pt x="3542508" y="1318796"/>
                    <a:pt x="3596792" y="1477271"/>
                    <a:pt x="3596792" y="1648425"/>
                  </a:cubicBezTo>
                  <a:cubicBezTo>
                    <a:pt x="3596792" y="2085883"/>
                    <a:pt x="3242162" y="2440513"/>
                    <a:pt x="2804704" y="2440513"/>
                  </a:cubicBezTo>
                  <a:lnTo>
                    <a:pt x="2774283" y="2438977"/>
                  </a:lnTo>
                  <a:cubicBezTo>
                    <a:pt x="2737083" y="2264385"/>
                    <a:pt x="2663682" y="2103273"/>
                    <a:pt x="2561997" y="1963663"/>
                  </a:cubicBezTo>
                  <a:lnTo>
                    <a:pt x="2140652" y="1208381"/>
                  </a:lnTo>
                  <a:close/>
                  <a:moveTo>
                    <a:pt x="1291647" y="0"/>
                  </a:moveTo>
                  <a:lnTo>
                    <a:pt x="2356605" y="1908989"/>
                  </a:lnTo>
                  <a:cubicBezTo>
                    <a:pt x="2510243" y="2119929"/>
                    <a:pt x="2599312" y="2379955"/>
                    <a:pt x="2599312" y="2660784"/>
                  </a:cubicBezTo>
                  <a:cubicBezTo>
                    <a:pt x="2599312" y="3378564"/>
                    <a:pt x="2017436" y="3960440"/>
                    <a:pt x="1299656" y="3960440"/>
                  </a:cubicBezTo>
                  <a:cubicBezTo>
                    <a:pt x="581876" y="3960440"/>
                    <a:pt x="0" y="3378564"/>
                    <a:pt x="0" y="2660784"/>
                  </a:cubicBezTo>
                  <a:cubicBezTo>
                    <a:pt x="0" y="2462086"/>
                    <a:pt x="44590" y="2273803"/>
                    <a:pt x="125671" y="2106038"/>
                  </a:cubicBezTo>
                  <a:lnTo>
                    <a:pt x="116762" y="21060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8" name="Freeform 9">
              <a:extLst>
                <a:ext uri="{FF2B5EF4-FFF2-40B4-BE49-F238E27FC236}">
                  <a16:creationId xmlns:a16="http://schemas.microsoft.com/office/drawing/2014/main" id="{06148900-6FEA-4873-B8D4-8DADF714E3F3}"/>
                </a:ext>
              </a:extLst>
            </p:cNvPr>
            <p:cNvSpPr>
              <a:spLocks/>
            </p:cNvSpPr>
            <p:nvPr/>
          </p:nvSpPr>
          <p:spPr bwMode="auto">
            <a:xfrm>
              <a:off x="4948431" y="1460681"/>
              <a:ext cx="217252" cy="281966"/>
            </a:xfrm>
            <a:custGeom>
              <a:avLst/>
              <a:gdLst>
                <a:gd name="T0" fmla="*/ 536 w 1882"/>
                <a:gd name="T1" fmla="*/ 10 h 2443"/>
                <a:gd name="T2" fmla="*/ 642 w 1882"/>
                <a:gd name="T3" fmla="*/ 32 h 2443"/>
                <a:gd name="T4" fmla="*/ 821 w 1882"/>
                <a:gd name="T5" fmla="*/ 80 h 2443"/>
                <a:gd name="T6" fmla="*/ 1054 w 1882"/>
                <a:gd name="T7" fmla="*/ 87 h 2443"/>
                <a:gd name="T8" fmla="*/ 1196 w 1882"/>
                <a:gd name="T9" fmla="*/ 59 h 2443"/>
                <a:gd name="T10" fmla="*/ 1321 w 1882"/>
                <a:gd name="T11" fmla="*/ 24 h 2443"/>
                <a:gd name="T12" fmla="*/ 1495 w 1882"/>
                <a:gd name="T13" fmla="*/ 8 h 2443"/>
                <a:gd name="T14" fmla="*/ 1566 w 1882"/>
                <a:gd name="T15" fmla="*/ 20 h 2443"/>
                <a:gd name="T16" fmla="*/ 1705 w 1882"/>
                <a:gd name="T17" fmla="*/ 69 h 2443"/>
                <a:gd name="T18" fmla="*/ 1811 w 1882"/>
                <a:gd name="T19" fmla="*/ 201 h 2443"/>
                <a:gd name="T20" fmla="*/ 1864 w 1882"/>
                <a:gd name="T21" fmla="*/ 359 h 2443"/>
                <a:gd name="T22" fmla="*/ 1881 w 1882"/>
                <a:gd name="T23" fmla="*/ 493 h 2443"/>
                <a:gd name="T24" fmla="*/ 1882 w 1882"/>
                <a:gd name="T25" fmla="*/ 550 h 2443"/>
                <a:gd name="T26" fmla="*/ 1842 w 1882"/>
                <a:gd name="T27" fmla="*/ 801 h 2443"/>
                <a:gd name="T28" fmla="*/ 1802 w 1882"/>
                <a:gd name="T29" fmla="*/ 923 h 2443"/>
                <a:gd name="T30" fmla="*/ 1727 w 1882"/>
                <a:gd name="T31" fmla="*/ 1080 h 2443"/>
                <a:gd name="T32" fmla="*/ 1661 w 1882"/>
                <a:gd name="T33" fmla="*/ 1268 h 2443"/>
                <a:gd name="T34" fmla="*/ 1644 w 1882"/>
                <a:gd name="T35" fmla="*/ 1341 h 2443"/>
                <a:gd name="T36" fmla="*/ 1636 w 1882"/>
                <a:gd name="T37" fmla="*/ 1465 h 2443"/>
                <a:gd name="T38" fmla="*/ 1614 w 1882"/>
                <a:gd name="T39" fmla="*/ 1657 h 2443"/>
                <a:gd name="T40" fmla="*/ 1567 w 1882"/>
                <a:gd name="T41" fmla="*/ 1913 h 2443"/>
                <a:gd name="T42" fmla="*/ 1526 w 1882"/>
                <a:gd name="T43" fmla="*/ 2084 h 2443"/>
                <a:gd name="T44" fmla="*/ 1493 w 1882"/>
                <a:gd name="T45" fmla="*/ 2189 h 2443"/>
                <a:gd name="T46" fmla="*/ 1400 w 1882"/>
                <a:gd name="T47" fmla="*/ 2375 h 2443"/>
                <a:gd name="T48" fmla="*/ 1327 w 1882"/>
                <a:gd name="T49" fmla="*/ 2438 h 2443"/>
                <a:gd name="T50" fmla="*/ 1287 w 1882"/>
                <a:gd name="T51" fmla="*/ 2441 h 2443"/>
                <a:gd name="T52" fmla="*/ 1243 w 1882"/>
                <a:gd name="T53" fmla="*/ 2407 h 2443"/>
                <a:gd name="T54" fmla="*/ 1201 w 1882"/>
                <a:gd name="T55" fmla="*/ 2280 h 2443"/>
                <a:gd name="T56" fmla="*/ 1180 w 1882"/>
                <a:gd name="T57" fmla="*/ 2148 h 2443"/>
                <a:gd name="T58" fmla="*/ 1174 w 1882"/>
                <a:gd name="T59" fmla="*/ 2039 h 2443"/>
                <a:gd name="T60" fmla="*/ 1152 w 1882"/>
                <a:gd name="T61" fmla="*/ 1785 h 2443"/>
                <a:gd name="T62" fmla="*/ 1125 w 1882"/>
                <a:gd name="T63" fmla="*/ 1654 h 2443"/>
                <a:gd name="T64" fmla="*/ 1089 w 1882"/>
                <a:gd name="T65" fmla="*/ 1553 h 2443"/>
                <a:gd name="T66" fmla="*/ 1008 w 1882"/>
                <a:gd name="T67" fmla="*/ 1480 h 2443"/>
                <a:gd name="T68" fmla="*/ 945 w 1882"/>
                <a:gd name="T69" fmla="*/ 1464 h 2443"/>
                <a:gd name="T70" fmla="*/ 860 w 1882"/>
                <a:gd name="T71" fmla="*/ 1476 h 2443"/>
                <a:gd name="T72" fmla="*/ 785 w 1882"/>
                <a:gd name="T73" fmla="*/ 1545 h 2443"/>
                <a:gd name="T74" fmla="*/ 761 w 1882"/>
                <a:gd name="T75" fmla="*/ 1600 h 2443"/>
                <a:gd name="T76" fmla="*/ 736 w 1882"/>
                <a:gd name="T77" fmla="*/ 1692 h 2443"/>
                <a:gd name="T78" fmla="*/ 711 w 1882"/>
                <a:gd name="T79" fmla="*/ 1877 h 2443"/>
                <a:gd name="T80" fmla="*/ 695 w 1882"/>
                <a:gd name="T81" fmla="*/ 2046 h 2443"/>
                <a:gd name="T82" fmla="*/ 690 w 1882"/>
                <a:gd name="T83" fmla="*/ 2157 h 2443"/>
                <a:gd name="T84" fmla="*/ 657 w 1882"/>
                <a:gd name="T85" fmla="*/ 2345 h 2443"/>
                <a:gd name="T86" fmla="*/ 613 w 1882"/>
                <a:gd name="T87" fmla="*/ 2424 h 2443"/>
                <a:gd name="T88" fmla="*/ 592 w 1882"/>
                <a:gd name="T89" fmla="*/ 2439 h 2443"/>
                <a:gd name="T90" fmla="*/ 481 w 1882"/>
                <a:gd name="T91" fmla="*/ 2389 h 2443"/>
                <a:gd name="T92" fmla="*/ 415 w 1882"/>
                <a:gd name="T93" fmla="*/ 2278 h 2443"/>
                <a:gd name="T94" fmla="*/ 392 w 1882"/>
                <a:gd name="T95" fmla="*/ 2217 h 2443"/>
                <a:gd name="T96" fmla="*/ 332 w 1882"/>
                <a:gd name="T97" fmla="*/ 2029 h 2443"/>
                <a:gd name="T98" fmla="*/ 286 w 1882"/>
                <a:gd name="T99" fmla="*/ 1821 h 2443"/>
                <a:gd name="T100" fmla="*/ 259 w 1882"/>
                <a:gd name="T101" fmla="*/ 1671 h 2443"/>
                <a:gd name="T102" fmla="*/ 240 w 1882"/>
                <a:gd name="T103" fmla="*/ 1555 h 2443"/>
                <a:gd name="T104" fmla="*/ 229 w 1882"/>
                <a:gd name="T105" fmla="*/ 1385 h 2443"/>
                <a:gd name="T106" fmla="*/ 218 w 1882"/>
                <a:gd name="T107" fmla="*/ 1279 h 2443"/>
                <a:gd name="T108" fmla="*/ 158 w 1882"/>
                <a:gd name="T109" fmla="*/ 1075 h 2443"/>
                <a:gd name="T110" fmla="*/ 131 w 1882"/>
                <a:gd name="T111" fmla="*/ 1004 h 2443"/>
                <a:gd name="T112" fmla="*/ 29 w 1882"/>
                <a:gd name="T113" fmla="*/ 722 h 2443"/>
                <a:gd name="T114" fmla="*/ 1 w 1882"/>
                <a:gd name="T115" fmla="*/ 565 h 2443"/>
                <a:gd name="T116" fmla="*/ 10 w 1882"/>
                <a:gd name="T117" fmla="*/ 393 h 2443"/>
                <a:gd name="T118" fmla="*/ 69 w 1882"/>
                <a:gd name="T119" fmla="*/ 212 h 2443"/>
                <a:gd name="T120" fmla="*/ 137 w 1882"/>
                <a:gd name="T121" fmla="*/ 118 h 2443"/>
                <a:gd name="T122" fmla="*/ 184 w 1882"/>
                <a:gd name="T123" fmla="*/ 71 h 2443"/>
                <a:gd name="T124" fmla="*/ 336 w 1882"/>
                <a:gd name="T125" fmla="*/ 6 h 2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82" h="2443">
                  <a:moveTo>
                    <a:pt x="405" y="0"/>
                  </a:moveTo>
                  <a:lnTo>
                    <a:pt x="440" y="0"/>
                  </a:lnTo>
                  <a:lnTo>
                    <a:pt x="473" y="2"/>
                  </a:lnTo>
                  <a:lnTo>
                    <a:pt x="506" y="6"/>
                  </a:lnTo>
                  <a:lnTo>
                    <a:pt x="536" y="10"/>
                  </a:lnTo>
                  <a:lnTo>
                    <a:pt x="564" y="14"/>
                  </a:lnTo>
                  <a:lnTo>
                    <a:pt x="589" y="20"/>
                  </a:lnTo>
                  <a:lnTo>
                    <a:pt x="611" y="24"/>
                  </a:lnTo>
                  <a:lnTo>
                    <a:pt x="628" y="29"/>
                  </a:lnTo>
                  <a:lnTo>
                    <a:pt x="642" y="32"/>
                  </a:lnTo>
                  <a:lnTo>
                    <a:pt x="650" y="35"/>
                  </a:lnTo>
                  <a:lnTo>
                    <a:pt x="654" y="35"/>
                  </a:lnTo>
                  <a:lnTo>
                    <a:pt x="711" y="55"/>
                  </a:lnTo>
                  <a:lnTo>
                    <a:pt x="766" y="69"/>
                  </a:lnTo>
                  <a:lnTo>
                    <a:pt x="821" y="80"/>
                  </a:lnTo>
                  <a:lnTo>
                    <a:pt x="873" y="87"/>
                  </a:lnTo>
                  <a:lnTo>
                    <a:pt x="922" y="90"/>
                  </a:lnTo>
                  <a:lnTo>
                    <a:pt x="969" y="91"/>
                  </a:lnTo>
                  <a:lnTo>
                    <a:pt x="1013" y="90"/>
                  </a:lnTo>
                  <a:lnTo>
                    <a:pt x="1054" y="87"/>
                  </a:lnTo>
                  <a:lnTo>
                    <a:pt x="1091" y="82"/>
                  </a:lnTo>
                  <a:lnTo>
                    <a:pt x="1124" y="77"/>
                  </a:lnTo>
                  <a:lnTo>
                    <a:pt x="1152" y="70"/>
                  </a:lnTo>
                  <a:lnTo>
                    <a:pt x="1176" y="65"/>
                  </a:lnTo>
                  <a:lnTo>
                    <a:pt x="1196" y="59"/>
                  </a:lnTo>
                  <a:lnTo>
                    <a:pt x="1210" y="55"/>
                  </a:lnTo>
                  <a:lnTo>
                    <a:pt x="1219" y="52"/>
                  </a:lnTo>
                  <a:lnTo>
                    <a:pt x="1221" y="50"/>
                  </a:lnTo>
                  <a:lnTo>
                    <a:pt x="1274" y="36"/>
                  </a:lnTo>
                  <a:lnTo>
                    <a:pt x="1321" y="24"/>
                  </a:lnTo>
                  <a:lnTo>
                    <a:pt x="1365" y="17"/>
                  </a:lnTo>
                  <a:lnTo>
                    <a:pt x="1404" y="11"/>
                  </a:lnTo>
                  <a:lnTo>
                    <a:pt x="1438" y="9"/>
                  </a:lnTo>
                  <a:lnTo>
                    <a:pt x="1469" y="8"/>
                  </a:lnTo>
                  <a:lnTo>
                    <a:pt x="1495" y="8"/>
                  </a:lnTo>
                  <a:lnTo>
                    <a:pt x="1517" y="10"/>
                  </a:lnTo>
                  <a:lnTo>
                    <a:pt x="1536" y="12"/>
                  </a:lnTo>
                  <a:lnTo>
                    <a:pt x="1550" y="15"/>
                  </a:lnTo>
                  <a:lnTo>
                    <a:pt x="1560" y="18"/>
                  </a:lnTo>
                  <a:lnTo>
                    <a:pt x="1566" y="20"/>
                  </a:lnTo>
                  <a:lnTo>
                    <a:pt x="1568" y="20"/>
                  </a:lnTo>
                  <a:lnTo>
                    <a:pt x="1607" y="26"/>
                  </a:lnTo>
                  <a:lnTo>
                    <a:pt x="1642" y="36"/>
                  </a:lnTo>
                  <a:lnTo>
                    <a:pt x="1675" y="52"/>
                  </a:lnTo>
                  <a:lnTo>
                    <a:pt x="1705" y="69"/>
                  </a:lnTo>
                  <a:lnTo>
                    <a:pt x="1731" y="91"/>
                  </a:lnTo>
                  <a:lnTo>
                    <a:pt x="1755" y="115"/>
                  </a:lnTo>
                  <a:lnTo>
                    <a:pt x="1776" y="141"/>
                  </a:lnTo>
                  <a:lnTo>
                    <a:pt x="1795" y="170"/>
                  </a:lnTo>
                  <a:lnTo>
                    <a:pt x="1811" y="201"/>
                  </a:lnTo>
                  <a:lnTo>
                    <a:pt x="1825" y="231"/>
                  </a:lnTo>
                  <a:lnTo>
                    <a:pt x="1837" y="263"/>
                  </a:lnTo>
                  <a:lnTo>
                    <a:pt x="1848" y="296"/>
                  </a:lnTo>
                  <a:lnTo>
                    <a:pt x="1856" y="328"/>
                  </a:lnTo>
                  <a:lnTo>
                    <a:pt x="1864" y="359"/>
                  </a:lnTo>
                  <a:lnTo>
                    <a:pt x="1869" y="390"/>
                  </a:lnTo>
                  <a:lnTo>
                    <a:pt x="1874" y="419"/>
                  </a:lnTo>
                  <a:lnTo>
                    <a:pt x="1877" y="446"/>
                  </a:lnTo>
                  <a:lnTo>
                    <a:pt x="1879" y="471"/>
                  </a:lnTo>
                  <a:lnTo>
                    <a:pt x="1881" y="493"/>
                  </a:lnTo>
                  <a:lnTo>
                    <a:pt x="1882" y="513"/>
                  </a:lnTo>
                  <a:lnTo>
                    <a:pt x="1882" y="528"/>
                  </a:lnTo>
                  <a:lnTo>
                    <a:pt x="1882" y="540"/>
                  </a:lnTo>
                  <a:lnTo>
                    <a:pt x="1882" y="548"/>
                  </a:lnTo>
                  <a:lnTo>
                    <a:pt x="1882" y="550"/>
                  </a:lnTo>
                  <a:lnTo>
                    <a:pt x="1877" y="610"/>
                  </a:lnTo>
                  <a:lnTo>
                    <a:pt x="1869" y="665"/>
                  </a:lnTo>
                  <a:lnTo>
                    <a:pt x="1860" y="716"/>
                  </a:lnTo>
                  <a:lnTo>
                    <a:pt x="1852" y="762"/>
                  </a:lnTo>
                  <a:lnTo>
                    <a:pt x="1842" y="801"/>
                  </a:lnTo>
                  <a:lnTo>
                    <a:pt x="1833" y="836"/>
                  </a:lnTo>
                  <a:lnTo>
                    <a:pt x="1823" y="866"/>
                  </a:lnTo>
                  <a:lnTo>
                    <a:pt x="1815" y="890"/>
                  </a:lnTo>
                  <a:lnTo>
                    <a:pt x="1808" y="910"/>
                  </a:lnTo>
                  <a:lnTo>
                    <a:pt x="1802" y="923"/>
                  </a:lnTo>
                  <a:lnTo>
                    <a:pt x="1799" y="931"/>
                  </a:lnTo>
                  <a:lnTo>
                    <a:pt x="1798" y="934"/>
                  </a:lnTo>
                  <a:lnTo>
                    <a:pt x="1772" y="985"/>
                  </a:lnTo>
                  <a:lnTo>
                    <a:pt x="1747" y="1033"/>
                  </a:lnTo>
                  <a:lnTo>
                    <a:pt x="1727" y="1080"/>
                  </a:lnTo>
                  <a:lnTo>
                    <a:pt x="1709" y="1124"/>
                  </a:lnTo>
                  <a:lnTo>
                    <a:pt x="1694" y="1166"/>
                  </a:lnTo>
                  <a:lnTo>
                    <a:pt x="1681" y="1203"/>
                  </a:lnTo>
                  <a:lnTo>
                    <a:pt x="1670" y="1237"/>
                  </a:lnTo>
                  <a:lnTo>
                    <a:pt x="1661" y="1268"/>
                  </a:lnTo>
                  <a:lnTo>
                    <a:pt x="1654" y="1293"/>
                  </a:lnTo>
                  <a:lnTo>
                    <a:pt x="1650" y="1314"/>
                  </a:lnTo>
                  <a:lnTo>
                    <a:pt x="1647" y="1328"/>
                  </a:lnTo>
                  <a:lnTo>
                    <a:pt x="1644" y="1338"/>
                  </a:lnTo>
                  <a:lnTo>
                    <a:pt x="1644" y="1341"/>
                  </a:lnTo>
                  <a:lnTo>
                    <a:pt x="1640" y="1373"/>
                  </a:lnTo>
                  <a:lnTo>
                    <a:pt x="1637" y="1403"/>
                  </a:lnTo>
                  <a:lnTo>
                    <a:pt x="1636" y="1428"/>
                  </a:lnTo>
                  <a:lnTo>
                    <a:pt x="1636" y="1449"/>
                  </a:lnTo>
                  <a:lnTo>
                    <a:pt x="1636" y="1465"/>
                  </a:lnTo>
                  <a:lnTo>
                    <a:pt x="1637" y="1476"/>
                  </a:lnTo>
                  <a:lnTo>
                    <a:pt x="1637" y="1479"/>
                  </a:lnTo>
                  <a:lnTo>
                    <a:pt x="1630" y="1540"/>
                  </a:lnTo>
                  <a:lnTo>
                    <a:pt x="1623" y="1600"/>
                  </a:lnTo>
                  <a:lnTo>
                    <a:pt x="1614" y="1657"/>
                  </a:lnTo>
                  <a:lnTo>
                    <a:pt x="1605" y="1714"/>
                  </a:lnTo>
                  <a:lnTo>
                    <a:pt x="1595" y="1768"/>
                  </a:lnTo>
                  <a:lnTo>
                    <a:pt x="1585" y="1819"/>
                  </a:lnTo>
                  <a:lnTo>
                    <a:pt x="1575" y="1868"/>
                  </a:lnTo>
                  <a:lnTo>
                    <a:pt x="1567" y="1913"/>
                  </a:lnTo>
                  <a:lnTo>
                    <a:pt x="1557" y="1956"/>
                  </a:lnTo>
                  <a:lnTo>
                    <a:pt x="1548" y="1994"/>
                  </a:lnTo>
                  <a:lnTo>
                    <a:pt x="1540" y="2029"/>
                  </a:lnTo>
                  <a:lnTo>
                    <a:pt x="1533" y="2059"/>
                  </a:lnTo>
                  <a:lnTo>
                    <a:pt x="1526" y="2084"/>
                  </a:lnTo>
                  <a:lnTo>
                    <a:pt x="1521" y="2105"/>
                  </a:lnTo>
                  <a:lnTo>
                    <a:pt x="1517" y="2120"/>
                  </a:lnTo>
                  <a:lnTo>
                    <a:pt x="1514" y="2129"/>
                  </a:lnTo>
                  <a:lnTo>
                    <a:pt x="1514" y="2132"/>
                  </a:lnTo>
                  <a:lnTo>
                    <a:pt x="1493" y="2189"/>
                  </a:lnTo>
                  <a:lnTo>
                    <a:pt x="1473" y="2240"/>
                  </a:lnTo>
                  <a:lnTo>
                    <a:pt x="1455" y="2283"/>
                  </a:lnTo>
                  <a:lnTo>
                    <a:pt x="1435" y="2319"/>
                  </a:lnTo>
                  <a:lnTo>
                    <a:pt x="1418" y="2349"/>
                  </a:lnTo>
                  <a:lnTo>
                    <a:pt x="1400" y="2375"/>
                  </a:lnTo>
                  <a:lnTo>
                    <a:pt x="1384" y="2395"/>
                  </a:lnTo>
                  <a:lnTo>
                    <a:pt x="1367" y="2412"/>
                  </a:lnTo>
                  <a:lnTo>
                    <a:pt x="1353" y="2424"/>
                  </a:lnTo>
                  <a:lnTo>
                    <a:pt x="1340" y="2433"/>
                  </a:lnTo>
                  <a:lnTo>
                    <a:pt x="1327" y="2438"/>
                  </a:lnTo>
                  <a:lnTo>
                    <a:pt x="1316" y="2441"/>
                  </a:lnTo>
                  <a:lnTo>
                    <a:pt x="1307" y="2443"/>
                  </a:lnTo>
                  <a:lnTo>
                    <a:pt x="1298" y="2443"/>
                  </a:lnTo>
                  <a:lnTo>
                    <a:pt x="1291" y="2443"/>
                  </a:lnTo>
                  <a:lnTo>
                    <a:pt x="1287" y="2441"/>
                  </a:lnTo>
                  <a:lnTo>
                    <a:pt x="1284" y="2440"/>
                  </a:lnTo>
                  <a:lnTo>
                    <a:pt x="1283" y="2439"/>
                  </a:lnTo>
                  <a:lnTo>
                    <a:pt x="1268" y="2434"/>
                  </a:lnTo>
                  <a:lnTo>
                    <a:pt x="1255" y="2423"/>
                  </a:lnTo>
                  <a:lnTo>
                    <a:pt x="1243" y="2407"/>
                  </a:lnTo>
                  <a:lnTo>
                    <a:pt x="1232" y="2388"/>
                  </a:lnTo>
                  <a:lnTo>
                    <a:pt x="1224" y="2364"/>
                  </a:lnTo>
                  <a:lnTo>
                    <a:pt x="1215" y="2337"/>
                  </a:lnTo>
                  <a:lnTo>
                    <a:pt x="1207" y="2310"/>
                  </a:lnTo>
                  <a:lnTo>
                    <a:pt x="1201" y="2280"/>
                  </a:lnTo>
                  <a:lnTo>
                    <a:pt x="1194" y="2252"/>
                  </a:lnTo>
                  <a:lnTo>
                    <a:pt x="1190" y="2222"/>
                  </a:lnTo>
                  <a:lnTo>
                    <a:pt x="1185" y="2195"/>
                  </a:lnTo>
                  <a:lnTo>
                    <a:pt x="1182" y="2170"/>
                  </a:lnTo>
                  <a:lnTo>
                    <a:pt x="1180" y="2148"/>
                  </a:lnTo>
                  <a:lnTo>
                    <a:pt x="1177" y="2128"/>
                  </a:lnTo>
                  <a:lnTo>
                    <a:pt x="1176" y="2114"/>
                  </a:lnTo>
                  <a:lnTo>
                    <a:pt x="1175" y="2105"/>
                  </a:lnTo>
                  <a:lnTo>
                    <a:pt x="1175" y="2102"/>
                  </a:lnTo>
                  <a:lnTo>
                    <a:pt x="1174" y="2039"/>
                  </a:lnTo>
                  <a:lnTo>
                    <a:pt x="1172" y="1980"/>
                  </a:lnTo>
                  <a:lnTo>
                    <a:pt x="1169" y="1925"/>
                  </a:lnTo>
                  <a:lnTo>
                    <a:pt x="1163" y="1874"/>
                  </a:lnTo>
                  <a:lnTo>
                    <a:pt x="1158" y="1828"/>
                  </a:lnTo>
                  <a:lnTo>
                    <a:pt x="1152" y="1785"/>
                  </a:lnTo>
                  <a:lnTo>
                    <a:pt x="1146" y="1749"/>
                  </a:lnTo>
                  <a:lnTo>
                    <a:pt x="1139" y="1716"/>
                  </a:lnTo>
                  <a:lnTo>
                    <a:pt x="1134" y="1690"/>
                  </a:lnTo>
                  <a:lnTo>
                    <a:pt x="1129" y="1669"/>
                  </a:lnTo>
                  <a:lnTo>
                    <a:pt x="1125" y="1654"/>
                  </a:lnTo>
                  <a:lnTo>
                    <a:pt x="1123" y="1644"/>
                  </a:lnTo>
                  <a:lnTo>
                    <a:pt x="1122" y="1640"/>
                  </a:lnTo>
                  <a:lnTo>
                    <a:pt x="1113" y="1606"/>
                  </a:lnTo>
                  <a:lnTo>
                    <a:pt x="1102" y="1578"/>
                  </a:lnTo>
                  <a:lnTo>
                    <a:pt x="1089" y="1553"/>
                  </a:lnTo>
                  <a:lnTo>
                    <a:pt x="1074" y="1532"/>
                  </a:lnTo>
                  <a:lnTo>
                    <a:pt x="1058" y="1514"/>
                  </a:lnTo>
                  <a:lnTo>
                    <a:pt x="1042" y="1500"/>
                  </a:lnTo>
                  <a:lnTo>
                    <a:pt x="1024" y="1489"/>
                  </a:lnTo>
                  <a:lnTo>
                    <a:pt x="1008" y="1480"/>
                  </a:lnTo>
                  <a:lnTo>
                    <a:pt x="992" y="1474"/>
                  </a:lnTo>
                  <a:lnTo>
                    <a:pt x="977" y="1469"/>
                  </a:lnTo>
                  <a:lnTo>
                    <a:pt x="964" y="1466"/>
                  </a:lnTo>
                  <a:lnTo>
                    <a:pt x="953" y="1465"/>
                  </a:lnTo>
                  <a:lnTo>
                    <a:pt x="945" y="1464"/>
                  </a:lnTo>
                  <a:lnTo>
                    <a:pt x="940" y="1464"/>
                  </a:lnTo>
                  <a:lnTo>
                    <a:pt x="937" y="1464"/>
                  </a:lnTo>
                  <a:lnTo>
                    <a:pt x="908" y="1464"/>
                  </a:lnTo>
                  <a:lnTo>
                    <a:pt x="883" y="1468"/>
                  </a:lnTo>
                  <a:lnTo>
                    <a:pt x="860" y="1476"/>
                  </a:lnTo>
                  <a:lnTo>
                    <a:pt x="840" y="1487"/>
                  </a:lnTo>
                  <a:lnTo>
                    <a:pt x="822" y="1500"/>
                  </a:lnTo>
                  <a:lnTo>
                    <a:pt x="808" y="1514"/>
                  </a:lnTo>
                  <a:lnTo>
                    <a:pt x="795" y="1530"/>
                  </a:lnTo>
                  <a:lnTo>
                    <a:pt x="785" y="1545"/>
                  </a:lnTo>
                  <a:lnTo>
                    <a:pt x="777" y="1559"/>
                  </a:lnTo>
                  <a:lnTo>
                    <a:pt x="771" y="1574"/>
                  </a:lnTo>
                  <a:lnTo>
                    <a:pt x="766" y="1585"/>
                  </a:lnTo>
                  <a:lnTo>
                    <a:pt x="763" y="1594"/>
                  </a:lnTo>
                  <a:lnTo>
                    <a:pt x="761" y="1600"/>
                  </a:lnTo>
                  <a:lnTo>
                    <a:pt x="761" y="1602"/>
                  </a:lnTo>
                  <a:lnTo>
                    <a:pt x="754" y="1616"/>
                  </a:lnTo>
                  <a:lnTo>
                    <a:pt x="748" y="1637"/>
                  </a:lnTo>
                  <a:lnTo>
                    <a:pt x="741" y="1662"/>
                  </a:lnTo>
                  <a:lnTo>
                    <a:pt x="736" y="1692"/>
                  </a:lnTo>
                  <a:lnTo>
                    <a:pt x="730" y="1726"/>
                  </a:lnTo>
                  <a:lnTo>
                    <a:pt x="725" y="1761"/>
                  </a:lnTo>
                  <a:lnTo>
                    <a:pt x="719" y="1799"/>
                  </a:lnTo>
                  <a:lnTo>
                    <a:pt x="715" y="1838"/>
                  </a:lnTo>
                  <a:lnTo>
                    <a:pt x="711" y="1877"/>
                  </a:lnTo>
                  <a:lnTo>
                    <a:pt x="707" y="1915"/>
                  </a:lnTo>
                  <a:lnTo>
                    <a:pt x="704" y="1953"/>
                  </a:lnTo>
                  <a:lnTo>
                    <a:pt x="701" y="1987"/>
                  </a:lnTo>
                  <a:lnTo>
                    <a:pt x="697" y="2018"/>
                  </a:lnTo>
                  <a:lnTo>
                    <a:pt x="695" y="2046"/>
                  </a:lnTo>
                  <a:lnTo>
                    <a:pt x="694" y="2069"/>
                  </a:lnTo>
                  <a:lnTo>
                    <a:pt x="693" y="2086"/>
                  </a:lnTo>
                  <a:lnTo>
                    <a:pt x="692" y="2097"/>
                  </a:lnTo>
                  <a:lnTo>
                    <a:pt x="692" y="2102"/>
                  </a:lnTo>
                  <a:lnTo>
                    <a:pt x="690" y="2157"/>
                  </a:lnTo>
                  <a:lnTo>
                    <a:pt x="685" y="2205"/>
                  </a:lnTo>
                  <a:lnTo>
                    <a:pt x="680" y="2247"/>
                  </a:lnTo>
                  <a:lnTo>
                    <a:pt x="673" y="2285"/>
                  </a:lnTo>
                  <a:lnTo>
                    <a:pt x="665" y="2318"/>
                  </a:lnTo>
                  <a:lnTo>
                    <a:pt x="657" y="2345"/>
                  </a:lnTo>
                  <a:lnTo>
                    <a:pt x="648" y="2368"/>
                  </a:lnTo>
                  <a:lnTo>
                    <a:pt x="639" y="2387"/>
                  </a:lnTo>
                  <a:lnTo>
                    <a:pt x="629" y="2402"/>
                  </a:lnTo>
                  <a:lnTo>
                    <a:pt x="622" y="2414"/>
                  </a:lnTo>
                  <a:lnTo>
                    <a:pt x="613" y="2424"/>
                  </a:lnTo>
                  <a:lnTo>
                    <a:pt x="606" y="2430"/>
                  </a:lnTo>
                  <a:lnTo>
                    <a:pt x="600" y="2435"/>
                  </a:lnTo>
                  <a:lnTo>
                    <a:pt x="595" y="2438"/>
                  </a:lnTo>
                  <a:lnTo>
                    <a:pt x="593" y="2439"/>
                  </a:lnTo>
                  <a:lnTo>
                    <a:pt x="592" y="2439"/>
                  </a:lnTo>
                  <a:lnTo>
                    <a:pt x="566" y="2439"/>
                  </a:lnTo>
                  <a:lnTo>
                    <a:pt x="543" y="2434"/>
                  </a:lnTo>
                  <a:lnTo>
                    <a:pt x="520" y="2423"/>
                  </a:lnTo>
                  <a:lnTo>
                    <a:pt x="500" y="2407"/>
                  </a:lnTo>
                  <a:lnTo>
                    <a:pt x="481" y="2389"/>
                  </a:lnTo>
                  <a:lnTo>
                    <a:pt x="464" y="2368"/>
                  </a:lnTo>
                  <a:lnTo>
                    <a:pt x="450" y="2346"/>
                  </a:lnTo>
                  <a:lnTo>
                    <a:pt x="435" y="2323"/>
                  </a:lnTo>
                  <a:lnTo>
                    <a:pt x="424" y="2300"/>
                  </a:lnTo>
                  <a:lnTo>
                    <a:pt x="415" y="2278"/>
                  </a:lnTo>
                  <a:lnTo>
                    <a:pt x="407" y="2258"/>
                  </a:lnTo>
                  <a:lnTo>
                    <a:pt x="400" y="2242"/>
                  </a:lnTo>
                  <a:lnTo>
                    <a:pt x="396" y="2228"/>
                  </a:lnTo>
                  <a:lnTo>
                    <a:pt x="393" y="2220"/>
                  </a:lnTo>
                  <a:lnTo>
                    <a:pt x="392" y="2217"/>
                  </a:lnTo>
                  <a:lnTo>
                    <a:pt x="380" y="2185"/>
                  </a:lnTo>
                  <a:lnTo>
                    <a:pt x="367" y="2149"/>
                  </a:lnTo>
                  <a:lnTo>
                    <a:pt x="355" y="2110"/>
                  </a:lnTo>
                  <a:lnTo>
                    <a:pt x="343" y="2071"/>
                  </a:lnTo>
                  <a:lnTo>
                    <a:pt x="332" y="2029"/>
                  </a:lnTo>
                  <a:lnTo>
                    <a:pt x="323" y="1987"/>
                  </a:lnTo>
                  <a:lnTo>
                    <a:pt x="312" y="1944"/>
                  </a:lnTo>
                  <a:lnTo>
                    <a:pt x="303" y="1901"/>
                  </a:lnTo>
                  <a:lnTo>
                    <a:pt x="294" y="1861"/>
                  </a:lnTo>
                  <a:lnTo>
                    <a:pt x="286" y="1821"/>
                  </a:lnTo>
                  <a:lnTo>
                    <a:pt x="279" y="1784"/>
                  </a:lnTo>
                  <a:lnTo>
                    <a:pt x="272" y="1750"/>
                  </a:lnTo>
                  <a:lnTo>
                    <a:pt x="267" y="1719"/>
                  </a:lnTo>
                  <a:lnTo>
                    <a:pt x="262" y="1692"/>
                  </a:lnTo>
                  <a:lnTo>
                    <a:pt x="259" y="1671"/>
                  </a:lnTo>
                  <a:lnTo>
                    <a:pt x="256" y="1655"/>
                  </a:lnTo>
                  <a:lnTo>
                    <a:pt x="255" y="1644"/>
                  </a:lnTo>
                  <a:lnTo>
                    <a:pt x="253" y="1640"/>
                  </a:lnTo>
                  <a:lnTo>
                    <a:pt x="246" y="1598"/>
                  </a:lnTo>
                  <a:lnTo>
                    <a:pt x="240" y="1555"/>
                  </a:lnTo>
                  <a:lnTo>
                    <a:pt x="236" y="1514"/>
                  </a:lnTo>
                  <a:lnTo>
                    <a:pt x="234" y="1477"/>
                  </a:lnTo>
                  <a:lnTo>
                    <a:pt x="232" y="1442"/>
                  </a:lnTo>
                  <a:lnTo>
                    <a:pt x="230" y="1411"/>
                  </a:lnTo>
                  <a:lnTo>
                    <a:pt x="229" y="1385"/>
                  </a:lnTo>
                  <a:lnTo>
                    <a:pt x="229" y="1363"/>
                  </a:lnTo>
                  <a:lnTo>
                    <a:pt x="230" y="1347"/>
                  </a:lnTo>
                  <a:lnTo>
                    <a:pt x="230" y="1337"/>
                  </a:lnTo>
                  <a:lnTo>
                    <a:pt x="230" y="1334"/>
                  </a:lnTo>
                  <a:lnTo>
                    <a:pt x="218" y="1279"/>
                  </a:lnTo>
                  <a:lnTo>
                    <a:pt x="205" y="1228"/>
                  </a:lnTo>
                  <a:lnTo>
                    <a:pt x="192" y="1182"/>
                  </a:lnTo>
                  <a:lnTo>
                    <a:pt x="180" y="1142"/>
                  </a:lnTo>
                  <a:lnTo>
                    <a:pt x="169" y="1106"/>
                  </a:lnTo>
                  <a:lnTo>
                    <a:pt x="158" y="1075"/>
                  </a:lnTo>
                  <a:lnTo>
                    <a:pt x="149" y="1050"/>
                  </a:lnTo>
                  <a:lnTo>
                    <a:pt x="142" y="1029"/>
                  </a:lnTo>
                  <a:lnTo>
                    <a:pt x="136" y="1015"/>
                  </a:lnTo>
                  <a:lnTo>
                    <a:pt x="132" y="1006"/>
                  </a:lnTo>
                  <a:lnTo>
                    <a:pt x="131" y="1004"/>
                  </a:lnTo>
                  <a:lnTo>
                    <a:pt x="102" y="939"/>
                  </a:lnTo>
                  <a:lnTo>
                    <a:pt x="77" y="879"/>
                  </a:lnTo>
                  <a:lnTo>
                    <a:pt x="57" y="822"/>
                  </a:lnTo>
                  <a:lnTo>
                    <a:pt x="41" y="769"/>
                  </a:lnTo>
                  <a:lnTo>
                    <a:pt x="29" y="722"/>
                  </a:lnTo>
                  <a:lnTo>
                    <a:pt x="19" y="678"/>
                  </a:lnTo>
                  <a:lnTo>
                    <a:pt x="11" y="641"/>
                  </a:lnTo>
                  <a:lnTo>
                    <a:pt x="6" y="609"/>
                  </a:lnTo>
                  <a:lnTo>
                    <a:pt x="2" y="584"/>
                  </a:lnTo>
                  <a:lnTo>
                    <a:pt x="1" y="565"/>
                  </a:lnTo>
                  <a:lnTo>
                    <a:pt x="0" y="555"/>
                  </a:lnTo>
                  <a:lnTo>
                    <a:pt x="0" y="550"/>
                  </a:lnTo>
                  <a:lnTo>
                    <a:pt x="0" y="493"/>
                  </a:lnTo>
                  <a:lnTo>
                    <a:pt x="4" y="442"/>
                  </a:lnTo>
                  <a:lnTo>
                    <a:pt x="10" y="393"/>
                  </a:lnTo>
                  <a:lnTo>
                    <a:pt x="19" y="350"/>
                  </a:lnTo>
                  <a:lnTo>
                    <a:pt x="30" y="309"/>
                  </a:lnTo>
                  <a:lnTo>
                    <a:pt x="42" y="273"/>
                  </a:lnTo>
                  <a:lnTo>
                    <a:pt x="55" y="241"/>
                  </a:lnTo>
                  <a:lnTo>
                    <a:pt x="69" y="212"/>
                  </a:lnTo>
                  <a:lnTo>
                    <a:pt x="85" y="186"/>
                  </a:lnTo>
                  <a:lnTo>
                    <a:pt x="99" y="164"/>
                  </a:lnTo>
                  <a:lnTo>
                    <a:pt x="113" y="146"/>
                  </a:lnTo>
                  <a:lnTo>
                    <a:pt x="126" y="130"/>
                  </a:lnTo>
                  <a:lnTo>
                    <a:pt x="137" y="118"/>
                  </a:lnTo>
                  <a:lnTo>
                    <a:pt x="147" y="109"/>
                  </a:lnTo>
                  <a:lnTo>
                    <a:pt x="155" y="102"/>
                  </a:lnTo>
                  <a:lnTo>
                    <a:pt x="160" y="99"/>
                  </a:lnTo>
                  <a:lnTo>
                    <a:pt x="161" y="96"/>
                  </a:lnTo>
                  <a:lnTo>
                    <a:pt x="184" y="71"/>
                  </a:lnTo>
                  <a:lnTo>
                    <a:pt x="210" y="52"/>
                  </a:lnTo>
                  <a:lnTo>
                    <a:pt x="238" y="34"/>
                  </a:lnTo>
                  <a:lnTo>
                    <a:pt x="269" y="22"/>
                  </a:lnTo>
                  <a:lnTo>
                    <a:pt x="302" y="12"/>
                  </a:lnTo>
                  <a:lnTo>
                    <a:pt x="336" y="6"/>
                  </a:lnTo>
                  <a:lnTo>
                    <a:pt x="370" y="1"/>
                  </a:lnTo>
                  <a:lnTo>
                    <a:pt x="405"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latin typeface="Arial" pitchFamily="34" charset="0"/>
                <a:cs typeface="Arial" pitchFamily="34" charset="0"/>
              </a:endParaRPr>
            </a:p>
          </p:txBody>
        </p:sp>
        <p:sp>
          <p:nvSpPr>
            <p:cNvPr id="49" name="Freeform 9">
              <a:extLst>
                <a:ext uri="{FF2B5EF4-FFF2-40B4-BE49-F238E27FC236}">
                  <a16:creationId xmlns:a16="http://schemas.microsoft.com/office/drawing/2014/main" id="{40E5FCF7-0D66-4F20-BD94-47111326AD76}"/>
                </a:ext>
              </a:extLst>
            </p:cNvPr>
            <p:cNvSpPr>
              <a:spLocks/>
            </p:cNvSpPr>
            <p:nvPr/>
          </p:nvSpPr>
          <p:spPr bwMode="auto">
            <a:xfrm>
              <a:off x="4478310" y="2174359"/>
              <a:ext cx="309009" cy="316438"/>
            </a:xfrm>
            <a:custGeom>
              <a:avLst/>
              <a:gdLst>
                <a:gd name="T0" fmla="*/ 1754 w 3785"/>
                <a:gd name="T1" fmla="*/ 114 h 3876"/>
                <a:gd name="T2" fmla="*/ 1771 w 3785"/>
                <a:gd name="T3" fmla="*/ 367 h 3876"/>
                <a:gd name="T4" fmla="*/ 1818 w 3785"/>
                <a:gd name="T5" fmla="*/ 614 h 3876"/>
                <a:gd name="T6" fmla="*/ 1902 w 3785"/>
                <a:gd name="T7" fmla="*/ 796 h 3876"/>
                <a:gd name="T8" fmla="*/ 2038 w 3785"/>
                <a:gd name="T9" fmla="*/ 858 h 3876"/>
                <a:gd name="T10" fmla="*/ 2180 w 3785"/>
                <a:gd name="T11" fmla="*/ 802 h 3876"/>
                <a:gd name="T12" fmla="*/ 2320 w 3785"/>
                <a:gd name="T13" fmla="*/ 722 h 3876"/>
                <a:gd name="T14" fmla="*/ 2609 w 3785"/>
                <a:gd name="T15" fmla="*/ 640 h 3876"/>
                <a:gd name="T16" fmla="*/ 2954 w 3785"/>
                <a:gd name="T17" fmla="*/ 674 h 3876"/>
                <a:gd name="T18" fmla="*/ 3298 w 3785"/>
                <a:gd name="T19" fmla="*/ 856 h 3876"/>
                <a:gd name="T20" fmla="*/ 3556 w 3785"/>
                <a:gd name="T21" fmla="*/ 1133 h 3876"/>
                <a:gd name="T22" fmla="*/ 3704 w 3785"/>
                <a:gd name="T23" fmla="*/ 1473 h 3876"/>
                <a:gd name="T24" fmla="*/ 3776 w 3785"/>
                <a:gd name="T25" fmla="*/ 1871 h 3876"/>
                <a:gd name="T26" fmla="*/ 3771 w 3785"/>
                <a:gd name="T27" fmla="*/ 2284 h 3876"/>
                <a:gd name="T28" fmla="*/ 3674 w 3785"/>
                <a:gd name="T29" fmla="*/ 2671 h 3876"/>
                <a:gd name="T30" fmla="*/ 3467 w 3785"/>
                <a:gd name="T31" fmla="*/ 3049 h 3876"/>
                <a:gd name="T32" fmla="*/ 3198 w 3785"/>
                <a:gd name="T33" fmla="*/ 3334 h 3876"/>
                <a:gd name="T34" fmla="*/ 2900 w 3785"/>
                <a:gd name="T35" fmla="*/ 3536 h 3876"/>
                <a:gd name="T36" fmla="*/ 2609 w 3785"/>
                <a:gd name="T37" fmla="*/ 3667 h 3876"/>
                <a:gd name="T38" fmla="*/ 2300 w 3785"/>
                <a:gd name="T39" fmla="*/ 3738 h 3876"/>
                <a:gd name="T40" fmla="*/ 1933 w 3785"/>
                <a:gd name="T41" fmla="*/ 3720 h 3876"/>
                <a:gd name="T42" fmla="*/ 1602 w 3785"/>
                <a:gd name="T43" fmla="*/ 3634 h 3876"/>
                <a:gd name="T44" fmla="*/ 1262 w 3785"/>
                <a:gd name="T45" fmla="*/ 3469 h 3876"/>
                <a:gd name="T46" fmla="*/ 913 w 3785"/>
                <a:gd name="T47" fmla="*/ 3256 h 3876"/>
                <a:gd name="T48" fmla="*/ 842 w 3785"/>
                <a:gd name="T49" fmla="*/ 3214 h 3876"/>
                <a:gd name="T50" fmla="*/ 753 w 3785"/>
                <a:gd name="T51" fmla="*/ 3174 h 3876"/>
                <a:gd name="T52" fmla="*/ 658 w 3785"/>
                <a:gd name="T53" fmla="*/ 3164 h 3876"/>
                <a:gd name="T54" fmla="*/ 571 w 3785"/>
                <a:gd name="T55" fmla="*/ 3213 h 3876"/>
                <a:gd name="T56" fmla="*/ 504 w 3785"/>
                <a:gd name="T57" fmla="*/ 3347 h 3876"/>
                <a:gd name="T58" fmla="*/ 467 w 3785"/>
                <a:gd name="T59" fmla="*/ 3596 h 3876"/>
                <a:gd name="T60" fmla="*/ 382 w 3785"/>
                <a:gd name="T61" fmla="*/ 3873 h 3876"/>
                <a:gd name="T62" fmla="*/ 16 w 3785"/>
                <a:gd name="T63" fmla="*/ 3869 h 3876"/>
                <a:gd name="T64" fmla="*/ 2 w 3785"/>
                <a:gd name="T65" fmla="*/ 3682 h 3876"/>
                <a:gd name="T66" fmla="*/ 9 w 3785"/>
                <a:gd name="T67" fmla="*/ 3413 h 3876"/>
                <a:gd name="T68" fmla="*/ 64 w 3785"/>
                <a:gd name="T69" fmla="*/ 3125 h 3876"/>
                <a:gd name="T70" fmla="*/ 182 w 3785"/>
                <a:gd name="T71" fmla="*/ 2867 h 3876"/>
                <a:gd name="T72" fmla="*/ 382 w 3785"/>
                <a:gd name="T73" fmla="*/ 2689 h 3876"/>
                <a:gd name="T74" fmla="*/ 556 w 3785"/>
                <a:gd name="T75" fmla="*/ 2647 h 3876"/>
                <a:gd name="T76" fmla="*/ 714 w 3785"/>
                <a:gd name="T77" fmla="*/ 2684 h 3876"/>
                <a:gd name="T78" fmla="*/ 971 w 3785"/>
                <a:gd name="T79" fmla="*/ 2734 h 3876"/>
                <a:gd name="T80" fmla="*/ 1387 w 3785"/>
                <a:gd name="T81" fmla="*/ 2694 h 3876"/>
                <a:gd name="T82" fmla="*/ 1711 w 3785"/>
                <a:gd name="T83" fmla="*/ 2527 h 3876"/>
                <a:gd name="T84" fmla="*/ 1909 w 3785"/>
                <a:gd name="T85" fmla="*/ 2273 h 3876"/>
                <a:gd name="T86" fmla="*/ 1973 w 3785"/>
                <a:gd name="T87" fmla="*/ 1993 h 3876"/>
                <a:gd name="T88" fmla="*/ 1916 w 3785"/>
                <a:gd name="T89" fmla="*/ 1658 h 3876"/>
                <a:gd name="T90" fmla="*/ 1760 w 3785"/>
                <a:gd name="T91" fmla="*/ 1404 h 3876"/>
                <a:gd name="T92" fmla="*/ 1564 w 3785"/>
                <a:gd name="T93" fmla="*/ 1238 h 3876"/>
                <a:gd name="T94" fmla="*/ 1387 w 3785"/>
                <a:gd name="T95" fmla="*/ 1056 h 3876"/>
                <a:gd name="T96" fmla="*/ 1300 w 3785"/>
                <a:gd name="T97" fmla="*/ 807 h 3876"/>
                <a:gd name="T98" fmla="*/ 1260 w 3785"/>
                <a:gd name="T99" fmla="*/ 585 h 3876"/>
                <a:gd name="T100" fmla="*/ 1251 w 3785"/>
                <a:gd name="T101" fmla="*/ 485 h 3876"/>
                <a:gd name="T102" fmla="*/ 1236 w 3785"/>
                <a:gd name="T103" fmla="*/ 293 h 3876"/>
                <a:gd name="T104" fmla="*/ 1236 w 3785"/>
                <a:gd name="T105" fmla="*/ 85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85" h="3876">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50" name="Rectangle 1">
              <a:extLst>
                <a:ext uri="{FF2B5EF4-FFF2-40B4-BE49-F238E27FC236}">
                  <a16:creationId xmlns:a16="http://schemas.microsoft.com/office/drawing/2014/main" id="{14767ADD-D77D-456D-99EF-831BDFEBA39C}"/>
                </a:ext>
              </a:extLst>
            </p:cNvPr>
            <p:cNvSpPr/>
            <p:nvPr/>
          </p:nvSpPr>
          <p:spPr>
            <a:xfrm>
              <a:off x="4487050" y="76423"/>
              <a:ext cx="278849" cy="277149"/>
            </a:xfrm>
            <a:custGeom>
              <a:avLst/>
              <a:gdLst/>
              <a:ahLst/>
              <a:cxnLst/>
              <a:rect l="l" t="t" r="r" b="b"/>
              <a:pathLst>
                <a:path w="3984740" h="3960440">
                  <a:moveTo>
                    <a:pt x="3524979" y="3362640"/>
                  </a:moveTo>
                  <a:cubicBezTo>
                    <a:pt x="3498469" y="3362640"/>
                    <a:pt x="3476978" y="3384131"/>
                    <a:pt x="3476978" y="3410641"/>
                  </a:cubicBezTo>
                  <a:lnTo>
                    <a:pt x="3476978" y="3602639"/>
                  </a:lnTo>
                  <a:cubicBezTo>
                    <a:pt x="3476978" y="3629149"/>
                    <a:pt x="3498469" y="3650640"/>
                    <a:pt x="3524979" y="3650640"/>
                  </a:cubicBezTo>
                  <a:lnTo>
                    <a:pt x="3716977" y="3650640"/>
                  </a:lnTo>
                  <a:cubicBezTo>
                    <a:pt x="3743487" y="3650640"/>
                    <a:pt x="3764978" y="3629149"/>
                    <a:pt x="3764978" y="3602639"/>
                  </a:cubicBezTo>
                  <a:lnTo>
                    <a:pt x="3764978" y="3410641"/>
                  </a:lnTo>
                  <a:cubicBezTo>
                    <a:pt x="3764978" y="3384131"/>
                    <a:pt x="3743487" y="3362640"/>
                    <a:pt x="3716977" y="3362640"/>
                  </a:cubicBezTo>
                  <a:close/>
                  <a:moveTo>
                    <a:pt x="650690" y="3362640"/>
                  </a:moveTo>
                  <a:cubicBezTo>
                    <a:pt x="624180" y="3362640"/>
                    <a:pt x="602689" y="3384131"/>
                    <a:pt x="602689" y="3410641"/>
                  </a:cubicBezTo>
                  <a:lnTo>
                    <a:pt x="602689" y="3602639"/>
                  </a:lnTo>
                  <a:cubicBezTo>
                    <a:pt x="602689" y="3629149"/>
                    <a:pt x="624180" y="3650640"/>
                    <a:pt x="650690" y="3650640"/>
                  </a:cubicBezTo>
                  <a:lnTo>
                    <a:pt x="842688" y="3650640"/>
                  </a:lnTo>
                  <a:cubicBezTo>
                    <a:pt x="869198" y="3650640"/>
                    <a:pt x="890689" y="3629149"/>
                    <a:pt x="890689" y="3602639"/>
                  </a:cubicBezTo>
                  <a:lnTo>
                    <a:pt x="890689" y="3410641"/>
                  </a:lnTo>
                  <a:cubicBezTo>
                    <a:pt x="890689" y="3384131"/>
                    <a:pt x="869198" y="3362640"/>
                    <a:pt x="842688" y="3362640"/>
                  </a:cubicBezTo>
                  <a:close/>
                  <a:moveTo>
                    <a:pt x="3086046" y="3362639"/>
                  </a:moveTo>
                  <a:cubicBezTo>
                    <a:pt x="3059536" y="3362639"/>
                    <a:pt x="3038045" y="3384130"/>
                    <a:pt x="3038045" y="3410640"/>
                  </a:cubicBezTo>
                  <a:lnTo>
                    <a:pt x="3038045" y="3602638"/>
                  </a:lnTo>
                  <a:cubicBezTo>
                    <a:pt x="3038045" y="3629148"/>
                    <a:pt x="3059536" y="3650639"/>
                    <a:pt x="3086046" y="3650639"/>
                  </a:cubicBezTo>
                  <a:lnTo>
                    <a:pt x="3278044" y="3650639"/>
                  </a:lnTo>
                  <a:cubicBezTo>
                    <a:pt x="3304554" y="3650639"/>
                    <a:pt x="3326045" y="3629148"/>
                    <a:pt x="3326045" y="3602638"/>
                  </a:cubicBezTo>
                  <a:lnTo>
                    <a:pt x="3326045" y="3410640"/>
                  </a:lnTo>
                  <a:cubicBezTo>
                    <a:pt x="3326045" y="3384130"/>
                    <a:pt x="3304554" y="3362639"/>
                    <a:pt x="3278044" y="3362639"/>
                  </a:cubicBezTo>
                  <a:close/>
                  <a:moveTo>
                    <a:pt x="211757" y="3362639"/>
                  </a:moveTo>
                  <a:cubicBezTo>
                    <a:pt x="185247" y="3362639"/>
                    <a:pt x="163756" y="3384130"/>
                    <a:pt x="163756" y="3410640"/>
                  </a:cubicBezTo>
                  <a:lnTo>
                    <a:pt x="163756" y="3602638"/>
                  </a:lnTo>
                  <a:cubicBezTo>
                    <a:pt x="163756" y="3629148"/>
                    <a:pt x="185247" y="3650639"/>
                    <a:pt x="211757" y="3650639"/>
                  </a:cubicBezTo>
                  <a:lnTo>
                    <a:pt x="403755" y="3650639"/>
                  </a:lnTo>
                  <a:cubicBezTo>
                    <a:pt x="430265" y="3650639"/>
                    <a:pt x="451756" y="3629148"/>
                    <a:pt x="451756" y="3602638"/>
                  </a:cubicBezTo>
                  <a:lnTo>
                    <a:pt x="451756" y="3410640"/>
                  </a:lnTo>
                  <a:cubicBezTo>
                    <a:pt x="451756" y="3384130"/>
                    <a:pt x="430265" y="3362639"/>
                    <a:pt x="403755" y="3362639"/>
                  </a:cubicBezTo>
                  <a:close/>
                  <a:moveTo>
                    <a:pt x="1716487" y="2922775"/>
                  </a:moveTo>
                  <a:lnTo>
                    <a:pt x="1716487" y="3786871"/>
                  </a:lnTo>
                  <a:lnTo>
                    <a:pt x="2220543" y="3786871"/>
                  </a:lnTo>
                  <a:lnTo>
                    <a:pt x="2220543" y="2922775"/>
                  </a:lnTo>
                  <a:close/>
                  <a:moveTo>
                    <a:pt x="3524979" y="2889857"/>
                  </a:moveTo>
                  <a:cubicBezTo>
                    <a:pt x="3498469" y="2889857"/>
                    <a:pt x="3476978" y="2911348"/>
                    <a:pt x="3476978" y="2937858"/>
                  </a:cubicBezTo>
                  <a:lnTo>
                    <a:pt x="3476978" y="3129856"/>
                  </a:lnTo>
                  <a:cubicBezTo>
                    <a:pt x="3476978" y="3156366"/>
                    <a:pt x="3498469" y="3177857"/>
                    <a:pt x="3524979" y="3177857"/>
                  </a:cubicBezTo>
                  <a:lnTo>
                    <a:pt x="3716977" y="3177857"/>
                  </a:lnTo>
                  <a:cubicBezTo>
                    <a:pt x="3743487" y="3177857"/>
                    <a:pt x="3764978" y="3156366"/>
                    <a:pt x="3764978" y="3129856"/>
                  </a:cubicBezTo>
                  <a:lnTo>
                    <a:pt x="3764978" y="2937858"/>
                  </a:lnTo>
                  <a:cubicBezTo>
                    <a:pt x="3764978" y="2911348"/>
                    <a:pt x="3743487" y="2889857"/>
                    <a:pt x="3716977" y="2889857"/>
                  </a:cubicBezTo>
                  <a:close/>
                  <a:moveTo>
                    <a:pt x="650690" y="2889857"/>
                  </a:moveTo>
                  <a:cubicBezTo>
                    <a:pt x="624180" y="2889857"/>
                    <a:pt x="602689" y="2911348"/>
                    <a:pt x="602689" y="2937858"/>
                  </a:cubicBezTo>
                  <a:lnTo>
                    <a:pt x="602689" y="3129856"/>
                  </a:lnTo>
                  <a:cubicBezTo>
                    <a:pt x="602689" y="3156366"/>
                    <a:pt x="624180" y="3177857"/>
                    <a:pt x="650690" y="3177857"/>
                  </a:cubicBezTo>
                  <a:lnTo>
                    <a:pt x="842688" y="3177857"/>
                  </a:lnTo>
                  <a:cubicBezTo>
                    <a:pt x="869198" y="3177857"/>
                    <a:pt x="890689" y="3156366"/>
                    <a:pt x="890689" y="3129856"/>
                  </a:cubicBezTo>
                  <a:lnTo>
                    <a:pt x="890689" y="2937858"/>
                  </a:lnTo>
                  <a:cubicBezTo>
                    <a:pt x="890689" y="2911348"/>
                    <a:pt x="869198" y="2889857"/>
                    <a:pt x="842688" y="2889857"/>
                  </a:cubicBezTo>
                  <a:close/>
                  <a:moveTo>
                    <a:pt x="3086046" y="2889856"/>
                  </a:moveTo>
                  <a:cubicBezTo>
                    <a:pt x="3059536" y="2889856"/>
                    <a:pt x="3038045" y="2911347"/>
                    <a:pt x="3038045" y="2937857"/>
                  </a:cubicBezTo>
                  <a:lnTo>
                    <a:pt x="3038045" y="3129855"/>
                  </a:lnTo>
                  <a:cubicBezTo>
                    <a:pt x="3038045" y="3156365"/>
                    <a:pt x="3059536" y="3177856"/>
                    <a:pt x="3086046" y="3177856"/>
                  </a:cubicBezTo>
                  <a:lnTo>
                    <a:pt x="3278044" y="3177856"/>
                  </a:lnTo>
                  <a:cubicBezTo>
                    <a:pt x="3304554" y="3177856"/>
                    <a:pt x="3326045" y="3156365"/>
                    <a:pt x="3326045" y="3129855"/>
                  </a:cubicBezTo>
                  <a:lnTo>
                    <a:pt x="3326045" y="2937857"/>
                  </a:lnTo>
                  <a:cubicBezTo>
                    <a:pt x="3326045" y="2911347"/>
                    <a:pt x="3304554" y="2889856"/>
                    <a:pt x="3278044" y="2889856"/>
                  </a:cubicBezTo>
                  <a:close/>
                  <a:moveTo>
                    <a:pt x="211757" y="2889856"/>
                  </a:moveTo>
                  <a:cubicBezTo>
                    <a:pt x="185247" y="2889856"/>
                    <a:pt x="163756" y="2911347"/>
                    <a:pt x="163756" y="2937857"/>
                  </a:cubicBezTo>
                  <a:lnTo>
                    <a:pt x="163756" y="3129855"/>
                  </a:lnTo>
                  <a:cubicBezTo>
                    <a:pt x="163756" y="3156365"/>
                    <a:pt x="185247" y="3177856"/>
                    <a:pt x="211757" y="3177856"/>
                  </a:cubicBezTo>
                  <a:lnTo>
                    <a:pt x="403755" y="3177856"/>
                  </a:lnTo>
                  <a:cubicBezTo>
                    <a:pt x="430265" y="3177856"/>
                    <a:pt x="451756" y="3156365"/>
                    <a:pt x="451756" y="3129855"/>
                  </a:cubicBezTo>
                  <a:lnTo>
                    <a:pt x="451756" y="2937857"/>
                  </a:lnTo>
                  <a:cubicBezTo>
                    <a:pt x="451756" y="2911347"/>
                    <a:pt x="430265" y="2889856"/>
                    <a:pt x="403755" y="2889856"/>
                  </a:cubicBezTo>
                  <a:close/>
                  <a:moveTo>
                    <a:pt x="3524979" y="2417074"/>
                  </a:moveTo>
                  <a:cubicBezTo>
                    <a:pt x="3498469" y="2417074"/>
                    <a:pt x="3476978" y="2438565"/>
                    <a:pt x="3476978" y="2465075"/>
                  </a:cubicBezTo>
                  <a:lnTo>
                    <a:pt x="3476978" y="2657073"/>
                  </a:lnTo>
                  <a:cubicBezTo>
                    <a:pt x="3476978" y="2683583"/>
                    <a:pt x="3498469" y="2705074"/>
                    <a:pt x="3524979" y="2705074"/>
                  </a:cubicBezTo>
                  <a:lnTo>
                    <a:pt x="3716977" y="2705074"/>
                  </a:lnTo>
                  <a:cubicBezTo>
                    <a:pt x="3743487" y="2705074"/>
                    <a:pt x="3764978" y="2683583"/>
                    <a:pt x="3764978" y="2657073"/>
                  </a:cubicBezTo>
                  <a:lnTo>
                    <a:pt x="3764978" y="2465075"/>
                  </a:lnTo>
                  <a:cubicBezTo>
                    <a:pt x="3764978" y="2438565"/>
                    <a:pt x="3743487" y="2417074"/>
                    <a:pt x="3716977" y="2417074"/>
                  </a:cubicBezTo>
                  <a:close/>
                  <a:moveTo>
                    <a:pt x="650690" y="2417074"/>
                  </a:moveTo>
                  <a:cubicBezTo>
                    <a:pt x="624180" y="2417074"/>
                    <a:pt x="602689" y="2438565"/>
                    <a:pt x="602689" y="2465075"/>
                  </a:cubicBezTo>
                  <a:lnTo>
                    <a:pt x="602689" y="2657073"/>
                  </a:lnTo>
                  <a:cubicBezTo>
                    <a:pt x="602689" y="2683583"/>
                    <a:pt x="624180" y="2705074"/>
                    <a:pt x="650690" y="2705074"/>
                  </a:cubicBezTo>
                  <a:lnTo>
                    <a:pt x="842688" y="2705074"/>
                  </a:lnTo>
                  <a:cubicBezTo>
                    <a:pt x="869198" y="2705074"/>
                    <a:pt x="890689" y="2683583"/>
                    <a:pt x="890689" y="2657073"/>
                  </a:cubicBezTo>
                  <a:lnTo>
                    <a:pt x="890689" y="2465075"/>
                  </a:lnTo>
                  <a:cubicBezTo>
                    <a:pt x="890689" y="2438565"/>
                    <a:pt x="869198" y="2417074"/>
                    <a:pt x="842688" y="2417074"/>
                  </a:cubicBezTo>
                  <a:close/>
                  <a:moveTo>
                    <a:pt x="3086046" y="2417073"/>
                  </a:moveTo>
                  <a:cubicBezTo>
                    <a:pt x="3059536" y="2417073"/>
                    <a:pt x="3038045" y="2438564"/>
                    <a:pt x="3038045" y="2465074"/>
                  </a:cubicBezTo>
                  <a:lnTo>
                    <a:pt x="3038045" y="2657072"/>
                  </a:lnTo>
                  <a:cubicBezTo>
                    <a:pt x="3038045" y="2683582"/>
                    <a:pt x="3059536" y="2705073"/>
                    <a:pt x="3086046" y="2705073"/>
                  </a:cubicBezTo>
                  <a:lnTo>
                    <a:pt x="3278044" y="2705073"/>
                  </a:lnTo>
                  <a:cubicBezTo>
                    <a:pt x="3304554" y="2705073"/>
                    <a:pt x="3326045" y="2683582"/>
                    <a:pt x="3326045" y="2657072"/>
                  </a:cubicBezTo>
                  <a:lnTo>
                    <a:pt x="3326045" y="2465074"/>
                  </a:lnTo>
                  <a:cubicBezTo>
                    <a:pt x="3326045" y="2438564"/>
                    <a:pt x="3304554" y="2417073"/>
                    <a:pt x="3278044" y="2417073"/>
                  </a:cubicBezTo>
                  <a:close/>
                  <a:moveTo>
                    <a:pt x="211757" y="2417073"/>
                  </a:moveTo>
                  <a:cubicBezTo>
                    <a:pt x="185247" y="2417073"/>
                    <a:pt x="163756" y="2438564"/>
                    <a:pt x="163756" y="2465074"/>
                  </a:cubicBezTo>
                  <a:lnTo>
                    <a:pt x="163756" y="2657072"/>
                  </a:lnTo>
                  <a:cubicBezTo>
                    <a:pt x="163756" y="2683582"/>
                    <a:pt x="185247" y="2705073"/>
                    <a:pt x="211757" y="2705073"/>
                  </a:cubicBezTo>
                  <a:lnTo>
                    <a:pt x="403755" y="2705073"/>
                  </a:lnTo>
                  <a:cubicBezTo>
                    <a:pt x="430265" y="2705073"/>
                    <a:pt x="451756" y="2683582"/>
                    <a:pt x="451756" y="2657072"/>
                  </a:cubicBezTo>
                  <a:lnTo>
                    <a:pt x="451756" y="2465074"/>
                  </a:lnTo>
                  <a:cubicBezTo>
                    <a:pt x="451756" y="2438564"/>
                    <a:pt x="430265" y="2417073"/>
                    <a:pt x="403755" y="2417073"/>
                  </a:cubicBezTo>
                  <a:close/>
                  <a:moveTo>
                    <a:pt x="1872516" y="2415464"/>
                  </a:moveTo>
                  <a:cubicBezTo>
                    <a:pt x="1846006" y="2415464"/>
                    <a:pt x="1824515" y="2436955"/>
                    <a:pt x="1824515" y="2463465"/>
                  </a:cubicBezTo>
                  <a:lnTo>
                    <a:pt x="1824515" y="2655463"/>
                  </a:lnTo>
                  <a:cubicBezTo>
                    <a:pt x="1824515" y="2681973"/>
                    <a:pt x="1846006" y="2703464"/>
                    <a:pt x="1872516" y="2703464"/>
                  </a:cubicBezTo>
                  <a:lnTo>
                    <a:pt x="2064514" y="2703464"/>
                  </a:lnTo>
                  <a:cubicBezTo>
                    <a:pt x="2091024" y="2703464"/>
                    <a:pt x="2112515" y="2681973"/>
                    <a:pt x="2112515" y="2655463"/>
                  </a:cubicBezTo>
                  <a:lnTo>
                    <a:pt x="2112515" y="2463465"/>
                  </a:lnTo>
                  <a:cubicBezTo>
                    <a:pt x="2112515" y="2436955"/>
                    <a:pt x="2091024" y="2415464"/>
                    <a:pt x="2064514" y="2415464"/>
                  </a:cubicBezTo>
                  <a:close/>
                  <a:moveTo>
                    <a:pt x="2324630" y="2415463"/>
                  </a:moveTo>
                  <a:cubicBezTo>
                    <a:pt x="2298120" y="2415463"/>
                    <a:pt x="2276629" y="2436954"/>
                    <a:pt x="2276629" y="2463464"/>
                  </a:cubicBezTo>
                  <a:lnTo>
                    <a:pt x="2276629" y="2655462"/>
                  </a:lnTo>
                  <a:cubicBezTo>
                    <a:pt x="2276629" y="2681972"/>
                    <a:pt x="2298120" y="2703463"/>
                    <a:pt x="2324630" y="2703463"/>
                  </a:cubicBezTo>
                  <a:lnTo>
                    <a:pt x="2516628" y="2703463"/>
                  </a:lnTo>
                  <a:cubicBezTo>
                    <a:pt x="2543138" y="2703463"/>
                    <a:pt x="2564629" y="2681972"/>
                    <a:pt x="2564629" y="2655462"/>
                  </a:cubicBezTo>
                  <a:lnTo>
                    <a:pt x="2564629" y="2463464"/>
                  </a:lnTo>
                  <a:cubicBezTo>
                    <a:pt x="2564629" y="2436954"/>
                    <a:pt x="2543138" y="2415463"/>
                    <a:pt x="2516628" y="2415463"/>
                  </a:cubicBezTo>
                  <a:close/>
                  <a:moveTo>
                    <a:pt x="1433583" y="2415463"/>
                  </a:moveTo>
                  <a:cubicBezTo>
                    <a:pt x="1407073" y="2415463"/>
                    <a:pt x="1385582" y="2436954"/>
                    <a:pt x="1385582" y="2463464"/>
                  </a:cubicBezTo>
                  <a:lnTo>
                    <a:pt x="1385582" y="2655462"/>
                  </a:lnTo>
                  <a:cubicBezTo>
                    <a:pt x="1385582" y="2681972"/>
                    <a:pt x="1407073" y="2703463"/>
                    <a:pt x="1433583" y="2703463"/>
                  </a:cubicBezTo>
                  <a:lnTo>
                    <a:pt x="1625581" y="2703463"/>
                  </a:lnTo>
                  <a:cubicBezTo>
                    <a:pt x="1652091" y="2703463"/>
                    <a:pt x="1673582" y="2681972"/>
                    <a:pt x="1673582" y="2655462"/>
                  </a:cubicBezTo>
                  <a:lnTo>
                    <a:pt x="1673582" y="2463464"/>
                  </a:lnTo>
                  <a:cubicBezTo>
                    <a:pt x="1673582" y="2436954"/>
                    <a:pt x="1652091" y="2415463"/>
                    <a:pt x="1625581" y="2415463"/>
                  </a:cubicBezTo>
                  <a:close/>
                  <a:moveTo>
                    <a:pt x="3524979" y="1944291"/>
                  </a:moveTo>
                  <a:cubicBezTo>
                    <a:pt x="3498469" y="1944291"/>
                    <a:pt x="3476978" y="1965782"/>
                    <a:pt x="3476978" y="1992292"/>
                  </a:cubicBezTo>
                  <a:lnTo>
                    <a:pt x="3476978" y="2184290"/>
                  </a:lnTo>
                  <a:cubicBezTo>
                    <a:pt x="3476978" y="2210800"/>
                    <a:pt x="3498469" y="2232291"/>
                    <a:pt x="3524979" y="2232291"/>
                  </a:cubicBezTo>
                  <a:lnTo>
                    <a:pt x="3716977" y="2232291"/>
                  </a:lnTo>
                  <a:cubicBezTo>
                    <a:pt x="3743487" y="2232291"/>
                    <a:pt x="3764978" y="2210800"/>
                    <a:pt x="3764978" y="2184290"/>
                  </a:cubicBezTo>
                  <a:lnTo>
                    <a:pt x="3764978" y="1992292"/>
                  </a:lnTo>
                  <a:cubicBezTo>
                    <a:pt x="3764978" y="1965782"/>
                    <a:pt x="3743487" y="1944291"/>
                    <a:pt x="3716977" y="1944291"/>
                  </a:cubicBezTo>
                  <a:close/>
                  <a:moveTo>
                    <a:pt x="650690" y="1944291"/>
                  </a:moveTo>
                  <a:cubicBezTo>
                    <a:pt x="624180" y="1944291"/>
                    <a:pt x="602689" y="1965782"/>
                    <a:pt x="602689" y="1992292"/>
                  </a:cubicBezTo>
                  <a:lnTo>
                    <a:pt x="602689" y="2184290"/>
                  </a:lnTo>
                  <a:cubicBezTo>
                    <a:pt x="602689" y="2210800"/>
                    <a:pt x="624180" y="2232291"/>
                    <a:pt x="650690" y="2232291"/>
                  </a:cubicBezTo>
                  <a:lnTo>
                    <a:pt x="842688" y="2232291"/>
                  </a:lnTo>
                  <a:cubicBezTo>
                    <a:pt x="869198" y="2232291"/>
                    <a:pt x="890689" y="2210800"/>
                    <a:pt x="890689" y="2184290"/>
                  </a:cubicBezTo>
                  <a:lnTo>
                    <a:pt x="890689" y="1992292"/>
                  </a:lnTo>
                  <a:cubicBezTo>
                    <a:pt x="890689" y="1965782"/>
                    <a:pt x="869198" y="1944291"/>
                    <a:pt x="842688" y="1944291"/>
                  </a:cubicBezTo>
                  <a:close/>
                  <a:moveTo>
                    <a:pt x="3086046" y="1944290"/>
                  </a:moveTo>
                  <a:cubicBezTo>
                    <a:pt x="3059536" y="1944290"/>
                    <a:pt x="3038045" y="1965781"/>
                    <a:pt x="3038045" y="1992291"/>
                  </a:cubicBezTo>
                  <a:lnTo>
                    <a:pt x="3038045" y="2184289"/>
                  </a:lnTo>
                  <a:cubicBezTo>
                    <a:pt x="3038045" y="2210799"/>
                    <a:pt x="3059536" y="2232290"/>
                    <a:pt x="3086046" y="2232290"/>
                  </a:cubicBezTo>
                  <a:lnTo>
                    <a:pt x="3278044" y="2232290"/>
                  </a:lnTo>
                  <a:cubicBezTo>
                    <a:pt x="3304554" y="2232290"/>
                    <a:pt x="3326045" y="2210799"/>
                    <a:pt x="3326045" y="2184289"/>
                  </a:cubicBezTo>
                  <a:lnTo>
                    <a:pt x="3326045" y="1992291"/>
                  </a:lnTo>
                  <a:cubicBezTo>
                    <a:pt x="3326045" y="1965781"/>
                    <a:pt x="3304554" y="1944290"/>
                    <a:pt x="3278044" y="1944290"/>
                  </a:cubicBezTo>
                  <a:close/>
                  <a:moveTo>
                    <a:pt x="211757" y="1944290"/>
                  </a:moveTo>
                  <a:cubicBezTo>
                    <a:pt x="185247" y="1944290"/>
                    <a:pt x="163756" y="1965781"/>
                    <a:pt x="163756" y="1992291"/>
                  </a:cubicBezTo>
                  <a:lnTo>
                    <a:pt x="163756" y="2184289"/>
                  </a:lnTo>
                  <a:cubicBezTo>
                    <a:pt x="163756" y="2210799"/>
                    <a:pt x="185247" y="2232290"/>
                    <a:pt x="211757" y="2232290"/>
                  </a:cubicBezTo>
                  <a:lnTo>
                    <a:pt x="403755" y="2232290"/>
                  </a:lnTo>
                  <a:cubicBezTo>
                    <a:pt x="430265" y="2232290"/>
                    <a:pt x="451756" y="2210799"/>
                    <a:pt x="451756" y="2184289"/>
                  </a:cubicBezTo>
                  <a:lnTo>
                    <a:pt x="451756" y="1992291"/>
                  </a:lnTo>
                  <a:cubicBezTo>
                    <a:pt x="451756" y="1965781"/>
                    <a:pt x="430265" y="1944290"/>
                    <a:pt x="403755" y="1944290"/>
                  </a:cubicBezTo>
                  <a:close/>
                  <a:moveTo>
                    <a:pt x="1872516" y="1944289"/>
                  </a:moveTo>
                  <a:cubicBezTo>
                    <a:pt x="1846006" y="1944289"/>
                    <a:pt x="1824515" y="1965780"/>
                    <a:pt x="1824515" y="1992290"/>
                  </a:cubicBezTo>
                  <a:lnTo>
                    <a:pt x="1824515" y="2184288"/>
                  </a:lnTo>
                  <a:cubicBezTo>
                    <a:pt x="1824515" y="2210798"/>
                    <a:pt x="1846006" y="2232289"/>
                    <a:pt x="1872516" y="2232289"/>
                  </a:cubicBezTo>
                  <a:lnTo>
                    <a:pt x="2064514" y="2232289"/>
                  </a:lnTo>
                  <a:cubicBezTo>
                    <a:pt x="2091024" y="2232289"/>
                    <a:pt x="2112515" y="2210798"/>
                    <a:pt x="2112515" y="2184288"/>
                  </a:cubicBezTo>
                  <a:lnTo>
                    <a:pt x="2112515" y="1992290"/>
                  </a:lnTo>
                  <a:cubicBezTo>
                    <a:pt x="2112515" y="1965780"/>
                    <a:pt x="2091024" y="1944289"/>
                    <a:pt x="2064514" y="1944289"/>
                  </a:cubicBezTo>
                  <a:close/>
                  <a:moveTo>
                    <a:pt x="2324630" y="1944288"/>
                  </a:moveTo>
                  <a:cubicBezTo>
                    <a:pt x="2298120" y="1944288"/>
                    <a:pt x="2276629" y="1965779"/>
                    <a:pt x="2276629" y="1992289"/>
                  </a:cubicBezTo>
                  <a:lnTo>
                    <a:pt x="2276629" y="2184287"/>
                  </a:lnTo>
                  <a:cubicBezTo>
                    <a:pt x="2276629" y="2210797"/>
                    <a:pt x="2298120" y="2232288"/>
                    <a:pt x="2324630" y="2232288"/>
                  </a:cubicBezTo>
                  <a:lnTo>
                    <a:pt x="2516628" y="2232288"/>
                  </a:lnTo>
                  <a:cubicBezTo>
                    <a:pt x="2543138" y="2232288"/>
                    <a:pt x="2564629" y="2210797"/>
                    <a:pt x="2564629" y="2184287"/>
                  </a:cubicBezTo>
                  <a:lnTo>
                    <a:pt x="2564629" y="1992289"/>
                  </a:lnTo>
                  <a:cubicBezTo>
                    <a:pt x="2564629" y="1965779"/>
                    <a:pt x="2543138" y="1944288"/>
                    <a:pt x="2516628" y="1944288"/>
                  </a:cubicBezTo>
                  <a:close/>
                  <a:moveTo>
                    <a:pt x="1433583" y="1944288"/>
                  </a:moveTo>
                  <a:cubicBezTo>
                    <a:pt x="1407073" y="1944288"/>
                    <a:pt x="1385582" y="1965779"/>
                    <a:pt x="1385582" y="1992289"/>
                  </a:cubicBezTo>
                  <a:lnTo>
                    <a:pt x="1385582" y="2184287"/>
                  </a:lnTo>
                  <a:cubicBezTo>
                    <a:pt x="1385582" y="2210797"/>
                    <a:pt x="1407073" y="2232288"/>
                    <a:pt x="1433583" y="2232288"/>
                  </a:cubicBezTo>
                  <a:lnTo>
                    <a:pt x="1625581" y="2232288"/>
                  </a:lnTo>
                  <a:cubicBezTo>
                    <a:pt x="1652091" y="2232288"/>
                    <a:pt x="1673582" y="2210797"/>
                    <a:pt x="1673582" y="2184287"/>
                  </a:cubicBezTo>
                  <a:lnTo>
                    <a:pt x="1673582" y="1992289"/>
                  </a:lnTo>
                  <a:cubicBezTo>
                    <a:pt x="1673582" y="1965779"/>
                    <a:pt x="1652091" y="1944288"/>
                    <a:pt x="1625581" y="1944288"/>
                  </a:cubicBezTo>
                  <a:close/>
                  <a:moveTo>
                    <a:pt x="3524979" y="1471508"/>
                  </a:moveTo>
                  <a:cubicBezTo>
                    <a:pt x="3498469" y="1471508"/>
                    <a:pt x="3476978" y="1492999"/>
                    <a:pt x="3476978" y="1519509"/>
                  </a:cubicBezTo>
                  <a:lnTo>
                    <a:pt x="3476978" y="1711507"/>
                  </a:lnTo>
                  <a:cubicBezTo>
                    <a:pt x="3476978" y="1738017"/>
                    <a:pt x="3498469" y="1759508"/>
                    <a:pt x="3524979" y="1759508"/>
                  </a:cubicBezTo>
                  <a:lnTo>
                    <a:pt x="3716977" y="1759508"/>
                  </a:lnTo>
                  <a:cubicBezTo>
                    <a:pt x="3743487" y="1759508"/>
                    <a:pt x="3764978" y="1738017"/>
                    <a:pt x="3764978" y="1711507"/>
                  </a:cubicBezTo>
                  <a:lnTo>
                    <a:pt x="3764978" y="1519509"/>
                  </a:lnTo>
                  <a:cubicBezTo>
                    <a:pt x="3764978" y="1492999"/>
                    <a:pt x="3743487" y="1471508"/>
                    <a:pt x="3716977" y="1471508"/>
                  </a:cubicBezTo>
                  <a:close/>
                  <a:moveTo>
                    <a:pt x="650690" y="1471508"/>
                  </a:moveTo>
                  <a:cubicBezTo>
                    <a:pt x="624180" y="1471508"/>
                    <a:pt x="602689" y="1492999"/>
                    <a:pt x="602689" y="1519509"/>
                  </a:cubicBezTo>
                  <a:lnTo>
                    <a:pt x="602689" y="1711507"/>
                  </a:lnTo>
                  <a:cubicBezTo>
                    <a:pt x="602689" y="1738017"/>
                    <a:pt x="624180" y="1759508"/>
                    <a:pt x="650690" y="1759508"/>
                  </a:cubicBezTo>
                  <a:lnTo>
                    <a:pt x="842688" y="1759508"/>
                  </a:lnTo>
                  <a:cubicBezTo>
                    <a:pt x="869198" y="1759508"/>
                    <a:pt x="890689" y="1738017"/>
                    <a:pt x="890689" y="1711507"/>
                  </a:cubicBezTo>
                  <a:lnTo>
                    <a:pt x="890689" y="1519509"/>
                  </a:lnTo>
                  <a:cubicBezTo>
                    <a:pt x="890689" y="1492999"/>
                    <a:pt x="869198" y="1471508"/>
                    <a:pt x="842688" y="1471508"/>
                  </a:cubicBezTo>
                  <a:close/>
                  <a:moveTo>
                    <a:pt x="3086046" y="1471507"/>
                  </a:moveTo>
                  <a:cubicBezTo>
                    <a:pt x="3059536" y="1471507"/>
                    <a:pt x="3038045" y="1492998"/>
                    <a:pt x="3038045" y="1519508"/>
                  </a:cubicBezTo>
                  <a:lnTo>
                    <a:pt x="3038045" y="1711506"/>
                  </a:lnTo>
                  <a:cubicBezTo>
                    <a:pt x="3038045" y="1738016"/>
                    <a:pt x="3059536" y="1759507"/>
                    <a:pt x="3086046" y="1759507"/>
                  </a:cubicBezTo>
                  <a:lnTo>
                    <a:pt x="3278044" y="1759507"/>
                  </a:lnTo>
                  <a:cubicBezTo>
                    <a:pt x="3304554" y="1759507"/>
                    <a:pt x="3326045" y="1738016"/>
                    <a:pt x="3326045" y="1711506"/>
                  </a:cubicBezTo>
                  <a:lnTo>
                    <a:pt x="3326045" y="1519508"/>
                  </a:lnTo>
                  <a:cubicBezTo>
                    <a:pt x="3326045" y="1492998"/>
                    <a:pt x="3304554" y="1471507"/>
                    <a:pt x="3278044" y="1471507"/>
                  </a:cubicBezTo>
                  <a:close/>
                  <a:moveTo>
                    <a:pt x="211757" y="1471507"/>
                  </a:moveTo>
                  <a:cubicBezTo>
                    <a:pt x="185247" y="1471507"/>
                    <a:pt x="163756" y="1492998"/>
                    <a:pt x="163756" y="1519508"/>
                  </a:cubicBezTo>
                  <a:lnTo>
                    <a:pt x="163756" y="1711506"/>
                  </a:lnTo>
                  <a:cubicBezTo>
                    <a:pt x="163756" y="1738016"/>
                    <a:pt x="185247" y="1759507"/>
                    <a:pt x="211757" y="1759507"/>
                  </a:cubicBezTo>
                  <a:lnTo>
                    <a:pt x="403755" y="1759507"/>
                  </a:lnTo>
                  <a:cubicBezTo>
                    <a:pt x="430265" y="1759507"/>
                    <a:pt x="451756" y="1738016"/>
                    <a:pt x="451756" y="1711506"/>
                  </a:cubicBezTo>
                  <a:lnTo>
                    <a:pt x="451756" y="1519508"/>
                  </a:lnTo>
                  <a:cubicBezTo>
                    <a:pt x="451756" y="1492998"/>
                    <a:pt x="430265" y="1471507"/>
                    <a:pt x="403755" y="1471507"/>
                  </a:cubicBezTo>
                  <a:close/>
                  <a:moveTo>
                    <a:pt x="1872516" y="1471506"/>
                  </a:moveTo>
                  <a:cubicBezTo>
                    <a:pt x="1846006" y="1471506"/>
                    <a:pt x="1824515" y="1492997"/>
                    <a:pt x="1824515" y="1519507"/>
                  </a:cubicBezTo>
                  <a:lnTo>
                    <a:pt x="1824515" y="1711505"/>
                  </a:lnTo>
                  <a:cubicBezTo>
                    <a:pt x="1824515" y="1738015"/>
                    <a:pt x="1846006" y="1759506"/>
                    <a:pt x="1872516" y="1759506"/>
                  </a:cubicBezTo>
                  <a:lnTo>
                    <a:pt x="2064514" y="1759506"/>
                  </a:lnTo>
                  <a:cubicBezTo>
                    <a:pt x="2091024" y="1759506"/>
                    <a:pt x="2112515" y="1738015"/>
                    <a:pt x="2112515" y="1711505"/>
                  </a:cubicBezTo>
                  <a:lnTo>
                    <a:pt x="2112515" y="1519507"/>
                  </a:lnTo>
                  <a:cubicBezTo>
                    <a:pt x="2112515" y="1492997"/>
                    <a:pt x="2091024" y="1471506"/>
                    <a:pt x="2064514" y="1471506"/>
                  </a:cubicBezTo>
                  <a:close/>
                  <a:moveTo>
                    <a:pt x="2324630" y="1471505"/>
                  </a:moveTo>
                  <a:cubicBezTo>
                    <a:pt x="2298120" y="1471505"/>
                    <a:pt x="2276629" y="1492996"/>
                    <a:pt x="2276629" y="1519506"/>
                  </a:cubicBezTo>
                  <a:lnTo>
                    <a:pt x="2276629" y="1711504"/>
                  </a:lnTo>
                  <a:cubicBezTo>
                    <a:pt x="2276629" y="1738014"/>
                    <a:pt x="2298120" y="1759505"/>
                    <a:pt x="2324630" y="1759505"/>
                  </a:cubicBezTo>
                  <a:lnTo>
                    <a:pt x="2516628" y="1759505"/>
                  </a:lnTo>
                  <a:cubicBezTo>
                    <a:pt x="2543138" y="1759505"/>
                    <a:pt x="2564629" y="1738014"/>
                    <a:pt x="2564629" y="1711504"/>
                  </a:cubicBezTo>
                  <a:lnTo>
                    <a:pt x="2564629" y="1519506"/>
                  </a:lnTo>
                  <a:cubicBezTo>
                    <a:pt x="2564629" y="1492996"/>
                    <a:pt x="2543138" y="1471505"/>
                    <a:pt x="2516628" y="1471505"/>
                  </a:cubicBezTo>
                  <a:close/>
                  <a:moveTo>
                    <a:pt x="1433583" y="1471505"/>
                  </a:moveTo>
                  <a:cubicBezTo>
                    <a:pt x="1407073" y="1471505"/>
                    <a:pt x="1385582" y="1492996"/>
                    <a:pt x="1385582" y="1519506"/>
                  </a:cubicBezTo>
                  <a:lnTo>
                    <a:pt x="1385582" y="1711504"/>
                  </a:lnTo>
                  <a:cubicBezTo>
                    <a:pt x="1385582" y="1738014"/>
                    <a:pt x="1407073" y="1759505"/>
                    <a:pt x="1433583" y="1759505"/>
                  </a:cubicBezTo>
                  <a:lnTo>
                    <a:pt x="1625581" y="1759505"/>
                  </a:lnTo>
                  <a:cubicBezTo>
                    <a:pt x="1652091" y="1759505"/>
                    <a:pt x="1673582" y="1738014"/>
                    <a:pt x="1673582" y="1711504"/>
                  </a:cubicBezTo>
                  <a:lnTo>
                    <a:pt x="1673582" y="1519506"/>
                  </a:lnTo>
                  <a:cubicBezTo>
                    <a:pt x="1673582" y="1492996"/>
                    <a:pt x="1652091" y="1471505"/>
                    <a:pt x="1625581" y="1471505"/>
                  </a:cubicBezTo>
                  <a:close/>
                  <a:moveTo>
                    <a:pt x="2832612" y="1192259"/>
                  </a:moveTo>
                  <a:lnTo>
                    <a:pt x="3984740" y="1192259"/>
                  </a:lnTo>
                  <a:lnTo>
                    <a:pt x="3984740" y="3960440"/>
                  </a:lnTo>
                  <a:lnTo>
                    <a:pt x="2832612" y="3960440"/>
                  </a:lnTo>
                  <a:close/>
                  <a:moveTo>
                    <a:pt x="0" y="1192259"/>
                  </a:moveTo>
                  <a:lnTo>
                    <a:pt x="1104420" y="1192259"/>
                  </a:lnTo>
                  <a:lnTo>
                    <a:pt x="1104420" y="3960440"/>
                  </a:lnTo>
                  <a:lnTo>
                    <a:pt x="0" y="3960440"/>
                  </a:lnTo>
                  <a:close/>
                  <a:moveTo>
                    <a:pt x="1819228" y="288032"/>
                  </a:moveTo>
                  <a:lnTo>
                    <a:pt x="1819228" y="590858"/>
                  </a:lnTo>
                  <a:lnTo>
                    <a:pt x="1516402" y="590858"/>
                  </a:lnTo>
                  <a:lnTo>
                    <a:pt x="1516402" y="889433"/>
                  </a:lnTo>
                  <a:lnTo>
                    <a:pt x="1819228" y="889433"/>
                  </a:lnTo>
                  <a:lnTo>
                    <a:pt x="1819228" y="1192259"/>
                  </a:lnTo>
                  <a:lnTo>
                    <a:pt x="2117803" y="1192259"/>
                  </a:lnTo>
                  <a:lnTo>
                    <a:pt x="2117803" y="889433"/>
                  </a:lnTo>
                  <a:lnTo>
                    <a:pt x="2420629" y="889433"/>
                  </a:lnTo>
                  <a:lnTo>
                    <a:pt x="2420629" y="590858"/>
                  </a:lnTo>
                  <a:lnTo>
                    <a:pt x="2117803" y="590858"/>
                  </a:lnTo>
                  <a:lnTo>
                    <a:pt x="2117803" y="288032"/>
                  </a:lnTo>
                  <a:close/>
                  <a:moveTo>
                    <a:pt x="1201775" y="0"/>
                  </a:moveTo>
                  <a:lnTo>
                    <a:pt x="2735258" y="0"/>
                  </a:lnTo>
                  <a:lnTo>
                    <a:pt x="2735258" y="3960440"/>
                  </a:lnTo>
                  <a:lnTo>
                    <a:pt x="1201775" y="39604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1" name="Round Same Side Corner Rectangle 3">
              <a:extLst>
                <a:ext uri="{FF2B5EF4-FFF2-40B4-BE49-F238E27FC236}">
                  <a16:creationId xmlns:a16="http://schemas.microsoft.com/office/drawing/2014/main" id="{CCED6378-39C7-42BC-B176-05A788C2607A}"/>
                </a:ext>
              </a:extLst>
            </p:cNvPr>
            <p:cNvSpPr/>
            <p:nvPr/>
          </p:nvSpPr>
          <p:spPr>
            <a:xfrm>
              <a:off x="4840369" y="1208505"/>
              <a:ext cx="313419" cy="205786"/>
            </a:xfrm>
            <a:custGeom>
              <a:avLst/>
              <a:gdLst/>
              <a:ahLst/>
              <a:cxnLst/>
              <a:rect l="l" t="t" r="r" b="b"/>
              <a:pathLst>
                <a:path w="3948136" h="2592287">
                  <a:moveTo>
                    <a:pt x="658036" y="1188131"/>
                  </a:moveTo>
                  <a:lnTo>
                    <a:pt x="1067865" y="1188131"/>
                  </a:lnTo>
                  <a:cubicBezTo>
                    <a:pt x="1127518" y="1188131"/>
                    <a:pt x="1175877" y="1236490"/>
                    <a:pt x="1175877" y="1296143"/>
                  </a:cubicBezTo>
                  <a:lnTo>
                    <a:pt x="1175877" y="1404155"/>
                  </a:lnTo>
                  <a:lnTo>
                    <a:pt x="550024" y="1404155"/>
                  </a:lnTo>
                  <a:lnTo>
                    <a:pt x="550024" y="1296143"/>
                  </a:lnTo>
                  <a:cubicBezTo>
                    <a:pt x="550024" y="1236490"/>
                    <a:pt x="598383" y="1188131"/>
                    <a:pt x="658036" y="1188131"/>
                  </a:cubicBezTo>
                  <a:close/>
                  <a:moveTo>
                    <a:pt x="1643930" y="756083"/>
                  </a:moveTo>
                  <a:lnTo>
                    <a:pt x="3084090" y="756083"/>
                  </a:lnTo>
                  <a:cubicBezTo>
                    <a:pt x="3263050" y="756083"/>
                    <a:pt x="3408126" y="901159"/>
                    <a:pt x="3408126" y="1080119"/>
                  </a:cubicBezTo>
                  <a:lnTo>
                    <a:pt x="3408126" y="1404155"/>
                  </a:lnTo>
                  <a:lnTo>
                    <a:pt x="1319894" y="1404155"/>
                  </a:lnTo>
                  <a:lnTo>
                    <a:pt x="1319894" y="1080119"/>
                  </a:lnTo>
                  <a:cubicBezTo>
                    <a:pt x="1319894" y="901159"/>
                    <a:pt x="1464970" y="756083"/>
                    <a:pt x="1643930" y="756083"/>
                  </a:cubicBezTo>
                  <a:close/>
                  <a:moveTo>
                    <a:pt x="869386" y="585928"/>
                  </a:moveTo>
                  <a:cubicBezTo>
                    <a:pt x="1011160" y="585928"/>
                    <a:pt x="1126090" y="700858"/>
                    <a:pt x="1126090" y="842632"/>
                  </a:cubicBezTo>
                  <a:cubicBezTo>
                    <a:pt x="1126090" y="984406"/>
                    <a:pt x="1011160" y="1099336"/>
                    <a:pt x="869386" y="1099336"/>
                  </a:cubicBezTo>
                  <a:cubicBezTo>
                    <a:pt x="727612" y="1099336"/>
                    <a:pt x="612682" y="984406"/>
                    <a:pt x="612682" y="842632"/>
                  </a:cubicBezTo>
                  <a:cubicBezTo>
                    <a:pt x="612682" y="700858"/>
                    <a:pt x="727612" y="585928"/>
                    <a:pt x="869386" y="585928"/>
                  </a:cubicBezTo>
                  <a:close/>
                  <a:moveTo>
                    <a:pt x="130829" y="0"/>
                  </a:moveTo>
                  <a:lnTo>
                    <a:pt x="337171" y="0"/>
                  </a:lnTo>
                  <a:cubicBezTo>
                    <a:pt x="409426" y="0"/>
                    <a:pt x="468000" y="58574"/>
                    <a:pt x="468000" y="130829"/>
                  </a:cubicBezTo>
                  <a:lnTo>
                    <a:pt x="468000" y="1512169"/>
                  </a:lnTo>
                  <a:lnTo>
                    <a:pt x="3480134" y="1512169"/>
                  </a:lnTo>
                  <a:lnTo>
                    <a:pt x="3480134" y="743121"/>
                  </a:lnTo>
                  <a:cubicBezTo>
                    <a:pt x="3480134" y="670866"/>
                    <a:pt x="3538708" y="612292"/>
                    <a:pt x="3610963" y="612292"/>
                  </a:cubicBezTo>
                  <a:lnTo>
                    <a:pt x="3817305" y="612292"/>
                  </a:lnTo>
                  <a:cubicBezTo>
                    <a:pt x="3889560" y="612292"/>
                    <a:pt x="3948134" y="670866"/>
                    <a:pt x="3948134" y="743121"/>
                  </a:cubicBezTo>
                  <a:lnTo>
                    <a:pt x="3948134" y="1512169"/>
                  </a:lnTo>
                  <a:lnTo>
                    <a:pt x="3948136" y="1512169"/>
                  </a:lnTo>
                  <a:lnTo>
                    <a:pt x="3948136" y="1980169"/>
                  </a:lnTo>
                  <a:lnTo>
                    <a:pt x="3948134" y="1980169"/>
                  </a:lnTo>
                  <a:lnTo>
                    <a:pt x="3948134" y="2592287"/>
                  </a:lnTo>
                  <a:lnTo>
                    <a:pt x="3480134" y="2592287"/>
                  </a:lnTo>
                  <a:lnTo>
                    <a:pt x="3480134" y="1980169"/>
                  </a:lnTo>
                  <a:lnTo>
                    <a:pt x="468000" y="1980169"/>
                  </a:lnTo>
                  <a:lnTo>
                    <a:pt x="468000" y="2592287"/>
                  </a:lnTo>
                  <a:lnTo>
                    <a:pt x="0" y="2592287"/>
                  </a:lnTo>
                  <a:lnTo>
                    <a:pt x="0" y="130829"/>
                  </a:lnTo>
                  <a:cubicBezTo>
                    <a:pt x="0" y="58574"/>
                    <a:pt x="58574" y="0"/>
                    <a:pt x="13082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2" name="Round Same Side Corner Rectangle 41">
              <a:extLst>
                <a:ext uri="{FF2B5EF4-FFF2-40B4-BE49-F238E27FC236}">
                  <a16:creationId xmlns:a16="http://schemas.microsoft.com/office/drawing/2014/main" id="{26CD3E0B-9D79-4590-9D5C-CBA933ACFE14}"/>
                </a:ext>
              </a:extLst>
            </p:cNvPr>
            <p:cNvSpPr/>
            <p:nvPr/>
          </p:nvSpPr>
          <p:spPr>
            <a:xfrm rot="18900000">
              <a:off x="4931367" y="696684"/>
              <a:ext cx="326741" cy="325067"/>
            </a:xfrm>
            <a:custGeom>
              <a:avLst/>
              <a:gdLst/>
              <a:ahLst/>
              <a:cxnLst/>
              <a:rect l="l" t="t" r="r" b="b"/>
              <a:pathLst>
                <a:path w="5013893" h="4988198">
                  <a:moveTo>
                    <a:pt x="2478390" y="2611081"/>
                  </a:moveTo>
                  <a:cubicBezTo>
                    <a:pt x="2457771" y="2592409"/>
                    <a:pt x="2429286" y="2580859"/>
                    <a:pt x="2397823" y="2580860"/>
                  </a:cubicBezTo>
                  <a:cubicBezTo>
                    <a:pt x="2334895" y="2580860"/>
                    <a:pt x="2283883" y="2627055"/>
                    <a:pt x="2283883" y="2684041"/>
                  </a:cubicBezTo>
                  <a:cubicBezTo>
                    <a:pt x="2283883" y="2741026"/>
                    <a:pt x="2334895" y="2787222"/>
                    <a:pt x="2397823" y="2787222"/>
                  </a:cubicBezTo>
                  <a:cubicBezTo>
                    <a:pt x="2460750" y="2787222"/>
                    <a:pt x="2511762" y="2741027"/>
                    <a:pt x="2511762" y="2684041"/>
                  </a:cubicBezTo>
                  <a:cubicBezTo>
                    <a:pt x="2511762" y="2655548"/>
                    <a:pt x="2499009" y="2629752"/>
                    <a:pt x="2478390" y="2611081"/>
                  </a:cubicBezTo>
                  <a:close/>
                  <a:moveTo>
                    <a:pt x="3181089" y="3310648"/>
                  </a:moveTo>
                  <a:lnTo>
                    <a:pt x="3181089" y="4278147"/>
                  </a:lnTo>
                  <a:cubicBezTo>
                    <a:pt x="3181089" y="4670297"/>
                    <a:pt x="2863188" y="4988198"/>
                    <a:pt x="2471038" y="4988198"/>
                  </a:cubicBezTo>
                  <a:lnTo>
                    <a:pt x="2466851" y="4988198"/>
                  </a:lnTo>
                  <a:cubicBezTo>
                    <a:pt x="2074701" y="4988198"/>
                    <a:pt x="1756800" y="4670297"/>
                    <a:pt x="1756800" y="4278147"/>
                  </a:cubicBezTo>
                  <a:lnTo>
                    <a:pt x="1756800" y="3310649"/>
                  </a:lnTo>
                  <a:close/>
                  <a:moveTo>
                    <a:pt x="2478390" y="2244919"/>
                  </a:moveTo>
                  <a:cubicBezTo>
                    <a:pt x="2457771" y="2226247"/>
                    <a:pt x="2429286" y="2214698"/>
                    <a:pt x="2397822" y="2214698"/>
                  </a:cubicBezTo>
                  <a:cubicBezTo>
                    <a:pt x="2334895" y="2214698"/>
                    <a:pt x="2283883" y="2260894"/>
                    <a:pt x="2283883" y="2317879"/>
                  </a:cubicBezTo>
                  <a:cubicBezTo>
                    <a:pt x="2283883" y="2374865"/>
                    <a:pt x="2334895" y="2421060"/>
                    <a:pt x="2397823" y="2421060"/>
                  </a:cubicBezTo>
                  <a:cubicBezTo>
                    <a:pt x="2460750" y="2421060"/>
                    <a:pt x="2511762" y="2374865"/>
                    <a:pt x="2511762" y="2317879"/>
                  </a:cubicBezTo>
                  <a:cubicBezTo>
                    <a:pt x="2511762" y="2289386"/>
                    <a:pt x="2499009" y="2263591"/>
                    <a:pt x="2478390" y="2244919"/>
                  </a:cubicBezTo>
                  <a:close/>
                  <a:moveTo>
                    <a:pt x="2883802" y="2611081"/>
                  </a:moveTo>
                  <a:cubicBezTo>
                    <a:pt x="2863183" y="2592409"/>
                    <a:pt x="2834698" y="2580860"/>
                    <a:pt x="2803234" y="2580860"/>
                  </a:cubicBezTo>
                  <a:cubicBezTo>
                    <a:pt x="2740307" y="2580860"/>
                    <a:pt x="2689295" y="2627055"/>
                    <a:pt x="2689295" y="2684041"/>
                  </a:cubicBezTo>
                  <a:cubicBezTo>
                    <a:pt x="2689295" y="2741027"/>
                    <a:pt x="2740307" y="2787222"/>
                    <a:pt x="2803234" y="2787222"/>
                  </a:cubicBezTo>
                  <a:cubicBezTo>
                    <a:pt x="2866162" y="2787222"/>
                    <a:pt x="2917174" y="2741027"/>
                    <a:pt x="2917174" y="2684041"/>
                  </a:cubicBezTo>
                  <a:cubicBezTo>
                    <a:pt x="2917174" y="2655548"/>
                    <a:pt x="2904421" y="2629753"/>
                    <a:pt x="2883802" y="2611081"/>
                  </a:cubicBezTo>
                  <a:close/>
                  <a:moveTo>
                    <a:pt x="2883802" y="2244919"/>
                  </a:moveTo>
                  <a:cubicBezTo>
                    <a:pt x="2863183" y="2226247"/>
                    <a:pt x="2834698" y="2214698"/>
                    <a:pt x="2803234" y="2214698"/>
                  </a:cubicBezTo>
                  <a:cubicBezTo>
                    <a:pt x="2740307" y="2214698"/>
                    <a:pt x="2689295" y="2260893"/>
                    <a:pt x="2689295" y="2317879"/>
                  </a:cubicBezTo>
                  <a:cubicBezTo>
                    <a:pt x="2689295" y="2374865"/>
                    <a:pt x="2740307" y="2421060"/>
                    <a:pt x="2803234" y="2421060"/>
                  </a:cubicBezTo>
                  <a:cubicBezTo>
                    <a:pt x="2866162" y="2421060"/>
                    <a:pt x="2917174" y="2374865"/>
                    <a:pt x="2917174" y="2317879"/>
                  </a:cubicBezTo>
                  <a:cubicBezTo>
                    <a:pt x="2917174" y="2289386"/>
                    <a:pt x="2904421" y="2263591"/>
                    <a:pt x="2883802" y="2244919"/>
                  </a:cubicBezTo>
                  <a:close/>
                  <a:moveTo>
                    <a:pt x="3090277" y="2137135"/>
                  </a:moveTo>
                  <a:cubicBezTo>
                    <a:pt x="3115489" y="2159966"/>
                    <a:pt x="3131082" y="2191507"/>
                    <a:pt x="3131082" y="2226346"/>
                  </a:cubicBezTo>
                  <a:lnTo>
                    <a:pt x="3131083" y="2730981"/>
                  </a:lnTo>
                  <a:cubicBezTo>
                    <a:pt x="3131083" y="2800659"/>
                    <a:pt x="3068708" y="2857144"/>
                    <a:pt x="2991765" y="2857144"/>
                  </a:cubicBezTo>
                  <a:lnTo>
                    <a:pt x="2178629" y="2857144"/>
                  </a:lnTo>
                  <a:cubicBezTo>
                    <a:pt x="2101685" y="2857144"/>
                    <a:pt x="2039311" y="2800659"/>
                    <a:pt x="2039311" y="2730981"/>
                  </a:cubicBezTo>
                  <a:lnTo>
                    <a:pt x="2039311" y="2226346"/>
                  </a:lnTo>
                  <a:cubicBezTo>
                    <a:pt x="2039311" y="2156668"/>
                    <a:pt x="2101685" y="2100183"/>
                    <a:pt x="2178628" y="2100183"/>
                  </a:cubicBezTo>
                  <a:lnTo>
                    <a:pt x="2991765" y="2100183"/>
                  </a:lnTo>
                  <a:cubicBezTo>
                    <a:pt x="3030237" y="2100183"/>
                    <a:pt x="3065066" y="2114305"/>
                    <a:pt x="3090277" y="2137135"/>
                  </a:cubicBezTo>
                  <a:close/>
                  <a:moveTo>
                    <a:pt x="3259975" y="2022388"/>
                  </a:moveTo>
                  <a:cubicBezTo>
                    <a:pt x="3226293" y="1991887"/>
                    <a:pt x="3179761" y="1973021"/>
                    <a:pt x="3128364" y="1973021"/>
                  </a:cubicBezTo>
                  <a:lnTo>
                    <a:pt x="2042028" y="1973021"/>
                  </a:lnTo>
                  <a:cubicBezTo>
                    <a:pt x="1939234" y="1973021"/>
                    <a:pt x="1855902" y="2048484"/>
                    <a:pt x="1855903" y="2141571"/>
                  </a:cubicBezTo>
                  <a:lnTo>
                    <a:pt x="1855903" y="2815756"/>
                  </a:lnTo>
                  <a:cubicBezTo>
                    <a:pt x="1855902" y="2908843"/>
                    <a:pt x="1939234" y="2984307"/>
                    <a:pt x="2042028" y="2984307"/>
                  </a:cubicBezTo>
                  <a:lnTo>
                    <a:pt x="3128364" y="2984307"/>
                  </a:lnTo>
                  <a:cubicBezTo>
                    <a:pt x="3231158" y="2984307"/>
                    <a:pt x="3314490" y="2908843"/>
                    <a:pt x="3314489" y="2815756"/>
                  </a:cubicBezTo>
                  <a:lnTo>
                    <a:pt x="3314490" y="2141572"/>
                  </a:lnTo>
                  <a:cubicBezTo>
                    <a:pt x="3314490" y="2095028"/>
                    <a:pt x="3293657" y="2052890"/>
                    <a:pt x="3259975" y="2022388"/>
                  </a:cubicBezTo>
                  <a:close/>
                  <a:moveTo>
                    <a:pt x="2951580" y="207969"/>
                  </a:moveTo>
                  <a:cubicBezTo>
                    <a:pt x="3080074" y="336463"/>
                    <a:pt x="3159549" y="513976"/>
                    <a:pt x="3159549" y="710051"/>
                  </a:cubicBezTo>
                  <a:lnTo>
                    <a:pt x="3159549" y="1677549"/>
                  </a:lnTo>
                  <a:lnTo>
                    <a:pt x="1735260" y="1677549"/>
                  </a:lnTo>
                  <a:lnTo>
                    <a:pt x="1735260" y="710051"/>
                  </a:lnTo>
                  <a:cubicBezTo>
                    <a:pt x="1735260" y="317901"/>
                    <a:pt x="2053161" y="0"/>
                    <a:pt x="2445311" y="0"/>
                  </a:cubicBezTo>
                  <a:lnTo>
                    <a:pt x="2449498" y="0"/>
                  </a:lnTo>
                  <a:cubicBezTo>
                    <a:pt x="2645573" y="0"/>
                    <a:pt x="2823086" y="79475"/>
                    <a:pt x="2951580" y="207969"/>
                  </a:cubicBezTo>
                  <a:close/>
                  <a:moveTo>
                    <a:pt x="4788706" y="1962817"/>
                  </a:moveTo>
                  <a:cubicBezTo>
                    <a:pt x="4927838" y="2088812"/>
                    <a:pt x="5013893" y="2262872"/>
                    <a:pt x="5013893" y="2455134"/>
                  </a:cubicBezTo>
                  <a:lnTo>
                    <a:pt x="5013893" y="2507346"/>
                  </a:lnTo>
                  <a:cubicBezTo>
                    <a:pt x="5013893" y="2891869"/>
                    <a:pt x="4669673" y="3203587"/>
                    <a:pt x="4245056" y="3203587"/>
                  </a:cubicBezTo>
                  <a:lnTo>
                    <a:pt x="768837" y="3203587"/>
                  </a:lnTo>
                  <a:cubicBezTo>
                    <a:pt x="344220" y="3203587"/>
                    <a:pt x="0" y="2891869"/>
                    <a:pt x="0" y="2507346"/>
                  </a:cubicBezTo>
                  <a:lnTo>
                    <a:pt x="0" y="2455134"/>
                  </a:lnTo>
                  <a:cubicBezTo>
                    <a:pt x="0" y="2070610"/>
                    <a:pt x="344220" y="1758893"/>
                    <a:pt x="768837" y="1758893"/>
                  </a:cubicBezTo>
                  <a:lnTo>
                    <a:pt x="4245056" y="1758893"/>
                  </a:lnTo>
                  <a:cubicBezTo>
                    <a:pt x="4457364" y="1758892"/>
                    <a:pt x="4649573" y="1836822"/>
                    <a:pt x="4788706" y="19628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3" name="Donut 1">
              <a:extLst>
                <a:ext uri="{FF2B5EF4-FFF2-40B4-BE49-F238E27FC236}">
                  <a16:creationId xmlns:a16="http://schemas.microsoft.com/office/drawing/2014/main" id="{4570CB0C-FF91-4841-A673-517A1CBF083E}"/>
                </a:ext>
              </a:extLst>
            </p:cNvPr>
            <p:cNvSpPr/>
            <p:nvPr/>
          </p:nvSpPr>
          <p:spPr>
            <a:xfrm>
              <a:off x="3783039" y="765645"/>
              <a:ext cx="279267" cy="309475"/>
            </a:xfrm>
            <a:custGeom>
              <a:avLst/>
              <a:gdLst/>
              <a:ahLst/>
              <a:cxnLst/>
              <a:rect l="l" t="t" r="r" b="b"/>
              <a:pathLst>
                <a:path w="3573863" h="3960440">
                  <a:moveTo>
                    <a:pt x="1778235" y="2854144"/>
                  </a:moveTo>
                  <a:cubicBezTo>
                    <a:pt x="1630806" y="2921039"/>
                    <a:pt x="1485756" y="2976063"/>
                    <a:pt x="1346395" y="3019665"/>
                  </a:cubicBezTo>
                  <a:cubicBezTo>
                    <a:pt x="1449229" y="3443341"/>
                    <a:pt x="1614264" y="3717505"/>
                    <a:pt x="1800200" y="3717505"/>
                  </a:cubicBezTo>
                  <a:cubicBezTo>
                    <a:pt x="1981797" y="3717505"/>
                    <a:pt x="2143458" y="3455988"/>
                    <a:pt x="2246629" y="3049019"/>
                  </a:cubicBezTo>
                  <a:cubicBezTo>
                    <a:pt x="2095629" y="2998005"/>
                    <a:pt x="1938082" y="2933129"/>
                    <a:pt x="1778235" y="2854144"/>
                  </a:cubicBezTo>
                  <a:close/>
                  <a:moveTo>
                    <a:pt x="1266675" y="2564179"/>
                  </a:moveTo>
                  <a:lnTo>
                    <a:pt x="1299457" y="2790710"/>
                  </a:lnTo>
                  <a:cubicBezTo>
                    <a:pt x="1367662" y="2767618"/>
                    <a:pt x="1437614" y="2740949"/>
                    <a:pt x="1508914" y="2711076"/>
                  </a:cubicBezTo>
                  <a:cubicBezTo>
                    <a:pt x="1464441" y="2687582"/>
                    <a:pt x="1420733" y="2661738"/>
                    <a:pt x="1377054" y="2634978"/>
                  </a:cubicBezTo>
                  <a:close/>
                  <a:moveTo>
                    <a:pt x="2333774" y="2560277"/>
                  </a:moveTo>
                  <a:cubicBezTo>
                    <a:pt x="2295625" y="2584830"/>
                    <a:pt x="2256319" y="2608268"/>
                    <a:pt x="2216371" y="2631332"/>
                  </a:cubicBezTo>
                  <a:lnTo>
                    <a:pt x="2055143" y="2720029"/>
                  </a:lnTo>
                  <a:cubicBezTo>
                    <a:pt x="2137322" y="2758240"/>
                    <a:pt x="2218112" y="2791558"/>
                    <a:pt x="2296361" y="2820732"/>
                  </a:cubicBezTo>
                  <a:cubicBezTo>
                    <a:pt x="2311421" y="2737872"/>
                    <a:pt x="2324309" y="2650858"/>
                    <a:pt x="2333774" y="2560277"/>
                  </a:cubicBezTo>
                  <a:close/>
                  <a:moveTo>
                    <a:pt x="2938347" y="2115420"/>
                  </a:moveTo>
                  <a:cubicBezTo>
                    <a:pt x="2833874" y="2209266"/>
                    <a:pt x="2717689" y="2301450"/>
                    <a:pt x="2591514" y="2390104"/>
                  </a:cubicBezTo>
                  <a:cubicBezTo>
                    <a:pt x="2577332" y="2568819"/>
                    <a:pt x="2551964" y="2738541"/>
                    <a:pt x="2518016" y="2895802"/>
                  </a:cubicBezTo>
                  <a:cubicBezTo>
                    <a:pt x="2567345" y="2910267"/>
                    <a:pt x="2615150" y="2922759"/>
                    <a:pt x="2661232" y="2933072"/>
                  </a:cubicBezTo>
                  <a:cubicBezTo>
                    <a:pt x="2712976" y="2857644"/>
                    <a:pt x="2799843" y="2808312"/>
                    <a:pt x="2898232" y="2808312"/>
                  </a:cubicBezTo>
                  <a:cubicBezTo>
                    <a:pt x="3002730" y="2808312"/>
                    <a:pt x="3094231" y="2863960"/>
                    <a:pt x="3143840" y="2947770"/>
                  </a:cubicBezTo>
                  <a:cubicBezTo>
                    <a:pt x="3206751" y="2930092"/>
                    <a:pt x="3253488" y="2897708"/>
                    <a:pt x="3281582" y="2851851"/>
                  </a:cubicBezTo>
                  <a:cubicBezTo>
                    <a:pt x="3377140" y="2695873"/>
                    <a:pt x="3235870" y="2418527"/>
                    <a:pt x="2938347" y="2115420"/>
                  </a:cubicBezTo>
                  <a:close/>
                  <a:moveTo>
                    <a:pt x="653371" y="2086408"/>
                  </a:moveTo>
                  <a:cubicBezTo>
                    <a:pt x="358768" y="2375931"/>
                    <a:pt x="216958" y="2642817"/>
                    <a:pt x="306838" y="2798494"/>
                  </a:cubicBezTo>
                  <a:cubicBezTo>
                    <a:pt x="395033" y="2951251"/>
                    <a:pt x="687498" y="2964353"/>
                    <a:pt x="1074605" y="2860911"/>
                  </a:cubicBezTo>
                  <a:cubicBezTo>
                    <a:pt x="1044150" y="2711390"/>
                    <a:pt x="1021245" y="2551128"/>
                    <a:pt x="1007054" y="2383079"/>
                  </a:cubicBezTo>
                  <a:cubicBezTo>
                    <a:pt x="877997" y="2286402"/>
                    <a:pt x="759493" y="2186798"/>
                    <a:pt x="653371" y="2086408"/>
                  </a:cubicBezTo>
                  <a:close/>
                  <a:moveTo>
                    <a:pt x="2606852" y="1818110"/>
                  </a:moveTo>
                  <a:cubicBezTo>
                    <a:pt x="2609297" y="1871560"/>
                    <a:pt x="2610200" y="1925632"/>
                    <a:pt x="2610200" y="1980220"/>
                  </a:cubicBezTo>
                  <a:lnTo>
                    <a:pt x="2607655" y="2082108"/>
                  </a:lnTo>
                  <a:cubicBezTo>
                    <a:pt x="2664327" y="2040229"/>
                    <a:pt x="2718004" y="1997635"/>
                    <a:pt x="2768733" y="1954977"/>
                  </a:cubicBezTo>
                  <a:cubicBezTo>
                    <a:pt x="2718041" y="1909108"/>
                    <a:pt x="2663841" y="1863560"/>
                    <a:pt x="2606852" y="1818110"/>
                  </a:cubicBezTo>
                  <a:close/>
                  <a:moveTo>
                    <a:pt x="995280" y="1792420"/>
                  </a:moveTo>
                  <a:cubicBezTo>
                    <a:pt x="935444" y="1837415"/>
                    <a:pt x="878912" y="1882984"/>
                    <a:pt x="825924" y="1928708"/>
                  </a:cubicBezTo>
                  <a:cubicBezTo>
                    <a:pt x="877915" y="1975725"/>
                    <a:pt x="933502" y="2022554"/>
                    <a:pt x="992040" y="2069282"/>
                  </a:cubicBezTo>
                  <a:cubicBezTo>
                    <a:pt x="990470" y="2039771"/>
                    <a:pt x="990200" y="2010073"/>
                    <a:pt x="990200" y="1980220"/>
                  </a:cubicBezTo>
                  <a:close/>
                  <a:moveTo>
                    <a:pt x="1800199" y="1584251"/>
                  </a:moveTo>
                  <a:cubicBezTo>
                    <a:pt x="1999044" y="1584251"/>
                    <a:pt x="2160239" y="1745446"/>
                    <a:pt x="2160239" y="1944291"/>
                  </a:cubicBezTo>
                  <a:cubicBezTo>
                    <a:pt x="2160239" y="2143136"/>
                    <a:pt x="1999044" y="2304331"/>
                    <a:pt x="1800199" y="2304331"/>
                  </a:cubicBezTo>
                  <a:cubicBezTo>
                    <a:pt x="1601354" y="2304331"/>
                    <a:pt x="1440159" y="2143136"/>
                    <a:pt x="1440159" y="1944291"/>
                  </a:cubicBezTo>
                  <a:cubicBezTo>
                    <a:pt x="1440159" y="1745446"/>
                    <a:pt x="1601354" y="1584251"/>
                    <a:pt x="1800199" y="1584251"/>
                  </a:cubicBezTo>
                  <a:close/>
                  <a:moveTo>
                    <a:pt x="1799180" y="1292973"/>
                  </a:moveTo>
                  <a:cubicBezTo>
                    <a:pt x="1709473" y="1337408"/>
                    <a:pt x="1618838" y="1386220"/>
                    <a:pt x="1527839" y="1438759"/>
                  </a:cubicBezTo>
                  <a:cubicBezTo>
                    <a:pt x="1430103" y="1495187"/>
                    <a:pt x="1336299" y="1553400"/>
                    <a:pt x="1247277" y="1612889"/>
                  </a:cubicBezTo>
                  <a:cubicBezTo>
                    <a:pt x="1237518" y="1731224"/>
                    <a:pt x="1233135" y="1854154"/>
                    <a:pt x="1233135" y="1980220"/>
                  </a:cubicBezTo>
                  <a:lnTo>
                    <a:pt x="1242214" y="2256132"/>
                  </a:lnTo>
                  <a:cubicBezTo>
                    <a:pt x="1325337" y="2314701"/>
                    <a:pt x="1412868" y="2372018"/>
                    <a:pt x="1503964" y="2427827"/>
                  </a:cubicBezTo>
                  <a:cubicBezTo>
                    <a:pt x="1597846" y="2485344"/>
                    <a:pt x="1691436" y="2538760"/>
                    <a:pt x="1784393" y="2586751"/>
                  </a:cubicBezTo>
                  <a:cubicBezTo>
                    <a:pt x="1886614" y="2536574"/>
                    <a:pt x="1990519" y="2481211"/>
                    <a:pt x="2094904" y="2420944"/>
                  </a:cubicBezTo>
                  <a:cubicBezTo>
                    <a:pt x="2186771" y="2367905"/>
                    <a:pt x="2275164" y="2313288"/>
                    <a:pt x="2359234" y="2257296"/>
                  </a:cubicBezTo>
                  <a:cubicBezTo>
                    <a:pt x="2364812" y="2167101"/>
                    <a:pt x="2367265" y="2074538"/>
                    <a:pt x="2367265" y="1980220"/>
                  </a:cubicBezTo>
                  <a:lnTo>
                    <a:pt x="2355768" y="1630798"/>
                  </a:lnTo>
                  <a:cubicBezTo>
                    <a:pt x="2273382" y="1572781"/>
                    <a:pt x="2186657" y="1516029"/>
                    <a:pt x="2096435" y="1460755"/>
                  </a:cubicBezTo>
                  <a:cubicBezTo>
                    <a:pt x="1996852" y="1399746"/>
                    <a:pt x="1897599" y="1343351"/>
                    <a:pt x="1799180" y="1292973"/>
                  </a:cubicBezTo>
                  <a:close/>
                  <a:moveTo>
                    <a:pt x="2285222" y="1081939"/>
                  </a:moveTo>
                  <a:cubicBezTo>
                    <a:pt x="2215903" y="1106831"/>
                    <a:pt x="2144721" y="1134831"/>
                    <a:pt x="2072395" y="1166375"/>
                  </a:cubicBezTo>
                  <a:cubicBezTo>
                    <a:pt x="2123126" y="1193433"/>
                    <a:pt x="2173254" y="1222917"/>
                    <a:pt x="2223344" y="1253604"/>
                  </a:cubicBezTo>
                  <a:lnTo>
                    <a:pt x="2324429" y="1318442"/>
                  </a:lnTo>
                  <a:cubicBezTo>
                    <a:pt x="2313395" y="1236228"/>
                    <a:pt x="2300359" y="1157186"/>
                    <a:pt x="2285222" y="1081939"/>
                  </a:cubicBezTo>
                  <a:close/>
                  <a:moveTo>
                    <a:pt x="1317316" y="1072756"/>
                  </a:moveTo>
                  <a:cubicBezTo>
                    <a:pt x="1302241" y="1146918"/>
                    <a:pt x="1288992" y="1224776"/>
                    <a:pt x="1278338" y="1305859"/>
                  </a:cubicBezTo>
                  <a:cubicBezTo>
                    <a:pt x="1319937" y="1279161"/>
                    <a:pt x="1362772" y="1253543"/>
                    <a:pt x="1406371" y="1228371"/>
                  </a:cubicBezTo>
                  <a:lnTo>
                    <a:pt x="1529166" y="1160817"/>
                  </a:lnTo>
                  <a:cubicBezTo>
                    <a:pt x="1457109" y="1128012"/>
                    <a:pt x="1386248" y="1098795"/>
                    <a:pt x="1317316" y="1072756"/>
                  </a:cubicBezTo>
                  <a:close/>
                  <a:moveTo>
                    <a:pt x="2999167" y="931965"/>
                  </a:moveTo>
                  <a:cubicBezTo>
                    <a:pt x="2863797" y="929602"/>
                    <a:pt x="2695165" y="956643"/>
                    <a:pt x="2505705" y="1011187"/>
                  </a:cubicBezTo>
                  <a:cubicBezTo>
                    <a:pt x="2540918" y="1162557"/>
                    <a:pt x="2567684" y="1326382"/>
                    <a:pt x="2585126" y="1499198"/>
                  </a:cubicBezTo>
                  <a:cubicBezTo>
                    <a:pt x="2715788" y="1596638"/>
                    <a:pt x="2835744" y="1697107"/>
                    <a:pt x="2943147" y="1798370"/>
                  </a:cubicBezTo>
                  <a:cubicBezTo>
                    <a:pt x="3255545" y="1499362"/>
                    <a:pt x="3408394" y="1221406"/>
                    <a:pt x="3315904" y="1061209"/>
                  </a:cubicBezTo>
                  <a:cubicBezTo>
                    <a:pt x="3266970" y="976452"/>
                    <a:pt x="3155149" y="934688"/>
                    <a:pt x="2999167" y="931965"/>
                  </a:cubicBezTo>
                  <a:close/>
                  <a:moveTo>
                    <a:pt x="638815" y="915787"/>
                  </a:moveTo>
                  <a:cubicBezTo>
                    <a:pt x="482814" y="914444"/>
                    <a:pt x="369943" y="953278"/>
                    <a:pt x="318816" y="1036731"/>
                  </a:cubicBezTo>
                  <a:cubicBezTo>
                    <a:pt x="287500" y="1087848"/>
                    <a:pt x="281619" y="1151999"/>
                    <a:pt x="300317" y="1225375"/>
                  </a:cubicBezTo>
                  <a:cubicBezTo>
                    <a:pt x="453717" y="1230852"/>
                    <a:pt x="576064" y="1357222"/>
                    <a:pt x="576064" y="1512168"/>
                  </a:cubicBezTo>
                  <a:cubicBezTo>
                    <a:pt x="576064" y="1559570"/>
                    <a:pt x="564614" y="1604297"/>
                    <a:pt x="543189" y="1643149"/>
                  </a:cubicBezTo>
                  <a:cubicBezTo>
                    <a:pt x="577674" y="1684387"/>
                    <a:pt x="615806" y="1726058"/>
                    <a:pt x="656975" y="1768243"/>
                  </a:cubicBezTo>
                  <a:cubicBezTo>
                    <a:pt x="764771" y="1670077"/>
                    <a:pt x="885233" y="1573151"/>
                    <a:pt x="1016791" y="1480089"/>
                  </a:cubicBezTo>
                  <a:cubicBezTo>
                    <a:pt x="1034643" y="1309060"/>
                    <a:pt x="1062149" y="1147092"/>
                    <a:pt x="1097625" y="997448"/>
                  </a:cubicBezTo>
                  <a:cubicBezTo>
                    <a:pt x="922693" y="944833"/>
                    <a:pt x="766343" y="916885"/>
                    <a:pt x="638815" y="915787"/>
                  </a:cubicBezTo>
                  <a:close/>
                  <a:moveTo>
                    <a:pt x="1800200" y="242935"/>
                  </a:moveTo>
                  <a:cubicBezTo>
                    <a:pt x="1628632" y="242935"/>
                    <a:pt x="1474860" y="476364"/>
                    <a:pt x="1371457" y="845375"/>
                  </a:cubicBezTo>
                  <a:cubicBezTo>
                    <a:pt x="1510785" y="893390"/>
                    <a:pt x="1655544" y="953061"/>
                    <a:pt x="1802618" y="1024206"/>
                  </a:cubicBezTo>
                  <a:cubicBezTo>
                    <a:pt x="1948575" y="956462"/>
                    <a:pt x="2092393" y="899996"/>
                    <a:pt x="2231205" y="855254"/>
                  </a:cubicBezTo>
                  <a:cubicBezTo>
                    <a:pt x="2203972" y="756128"/>
                    <a:pt x="2173100" y="666602"/>
                    <a:pt x="2138735" y="588741"/>
                  </a:cubicBezTo>
                  <a:cubicBezTo>
                    <a:pt x="1989649" y="579063"/>
                    <a:pt x="1872207" y="454685"/>
                    <a:pt x="1872207" y="302877"/>
                  </a:cubicBezTo>
                  <a:lnTo>
                    <a:pt x="1876505" y="260249"/>
                  </a:lnTo>
                  <a:cubicBezTo>
                    <a:pt x="1851965" y="248332"/>
                    <a:pt x="1826288" y="242935"/>
                    <a:pt x="1800200" y="242935"/>
                  </a:cubicBezTo>
                  <a:close/>
                  <a:moveTo>
                    <a:pt x="1800200" y="0"/>
                  </a:moveTo>
                  <a:cubicBezTo>
                    <a:pt x="1869864" y="0"/>
                    <a:pt x="1937474" y="21500"/>
                    <a:pt x="2001400" y="62841"/>
                  </a:cubicBezTo>
                  <a:cubicBezTo>
                    <a:pt x="2046831" y="32440"/>
                    <a:pt x="2101480" y="14845"/>
                    <a:pt x="2160239" y="14845"/>
                  </a:cubicBezTo>
                  <a:cubicBezTo>
                    <a:pt x="2319315" y="14845"/>
                    <a:pt x="2448271" y="143801"/>
                    <a:pt x="2448271" y="302877"/>
                  </a:cubicBezTo>
                  <a:cubicBezTo>
                    <a:pt x="2448271" y="390874"/>
                    <a:pt x="2408810" y="469655"/>
                    <a:pt x="2345781" y="521503"/>
                  </a:cubicBezTo>
                  <a:cubicBezTo>
                    <a:pt x="2383927" y="603296"/>
                    <a:pt x="2417431" y="693947"/>
                    <a:pt x="2447297" y="791609"/>
                  </a:cubicBezTo>
                  <a:cubicBezTo>
                    <a:pt x="2970165" y="657950"/>
                    <a:pt x="3387629" y="699569"/>
                    <a:pt x="3526292" y="939741"/>
                  </a:cubicBezTo>
                  <a:cubicBezTo>
                    <a:pt x="3666393" y="1182403"/>
                    <a:pt x="3488654" y="1570199"/>
                    <a:pt x="3103466" y="1960424"/>
                  </a:cubicBezTo>
                  <a:cubicBezTo>
                    <a:pt x="3470949" y="2355583"/>
                    <a:pt x="3633606" y="2742288"/>
                    <a:pt x="3488732" y="2978761"/>
                  </a:cubicBezTo>
                  <a:cubicBezTo>
                    <a:pt x="3428277" y="3077440"/>
                    <a:pt x="3320191" y="3140292"/>
                    <a:pt x="3176550" y="3166836"/>
                  </a:cubicBezTo>
                  <a:cubicBezTo>
                    <a:pt x="3145985" y="3291955"/>
                    <a:pt x="3032902" y="3384376"/>
                    <a:pt x="2898232" y="3384376"/>
                  </a:cubicBezTo>
                  <a:cubicBezTo>
                    <a:pt x="2756837" y="3384376"/>
                    <a:pt x="2639238" y="3282493"/>
                    <a:pt x="2615411" y="3148031"/>
                  </a:cubicBezTo>
                  <a:cubicBezTo>
                    <a:pt x="2565981" y="3138986"/>
                    <a:pt x="2515458" y="3127210"/>
                    <a:pt x="2463844" y="3113602"/>
                  </a:cubicBezTo>
                  <a:cubicBezTo>
                    <a:pt x="2318011" y="3625660"/>
                    <a:pt x="2075098" y="3960440"/>
                    <a:pt x="1800200" y="3960440"/>
                  </a:cubicBezTo>
                  <a:cubicBezTo>
                    <a:pt x="1519205" y="3960440"/>
                    <a:pt x="1271629" y="3610643"/>
                    <a:pt x="1127186" y="3079228"/>
                  </a:cubicBezTo>
                  <a:cubicBezTo>
                    <a:pt x="627082" y="3198995"/>
                    <a:pt x="230836" y="3152724"/>
                    <a:pt x="96450" y="2919961"/>
                  </a:cubicBezTo>
                  <a:cubicBezTo>
                    <a:pt x="-40561" y="2682651"/>
                    <a:pt x="126404" y="2306537"/>
                    <a:pt x="494549" y="1925523"/>
                  </a:cubicBezTo>
                  <a:lnTo>
                    <a:pt x="373580" y="1785812"/>
                  </a:lnTo>
                  <a:cubicBezTo>
                    <a:pt x="346850" y="1795631"/>
                    <a:pt x="317974" y="1800200"/>
                    <a:pt x="288032" y="1800200"/>
                  </a:cubicBezTo>
                  <a:cubicBezTo>
                    <a:pt x="128956" y="1800200"/>
                    <a:pt x="0" y="1671244"/>
                    <a:pt x="0" y="1512168"/>
                  </a:cubicBezTo>
                  <a:cubicBezTo>
                    <a:pt x="0" y="1428111"/>
                    <a:pt x="36006" y="1352464"/>
                    <a:pt x="94065" y="1300493"/>
                  </a:cubicBezTo>
                  <a:cubicBezTo>
                    <a:pt x="43643" y="1149446"/>
                    <a:pt x="47337" y="1014823"/>
                    <a:pt x="111666" y="909822"/>
                  </a:cubicBezTo>
                  <a:cubicBezTo>
                    <a:pt x="253078" y="678998"/>
                    <a:pt x="655099" y="644207"/>
                    <a:pt x="1156926" y="780244"/>
                  </a:cubicBezTo>
                  <a:cubicBezTo>
                    <a:pt x="1303899" y="305876"/>
                    <a:pt x="1537438" y="0"/>
                    <a:pt x="1800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54" name="Donut 1">
              <a:extLst>
                <a:ext uri="{FF2B5EF4-FFF2-40B4-BE49-F238E27FC236}">
                  <a16:creationId xmlns:a16="http://schemas.microsoft.com/office/drawing/2014/main" id="{5CFA0770-640C-46CD-8A6E-C3284CCAD02E}"/>
                </a:ext>
              </a:extLst>
            </p:cNvPr>
            <p:cNvSpPr/>
            <p:nvPr/>
          </p:nvSpPr>
          <p:spPr>
            <a:xfrm>
              <a:off x="5193697" y="1768607"/>
              <a:ext cx="262796" cy="256174"/>
            </a:xfrm>
            <a:custGeom>
              <a:avLst/>
              <a:gdLst/>
              <a:ahLst/>
              <a:cxnLst/>
              <a:rect l="l" t="t" r="r" b="b"/>
              <a:pathLst>
                <a:path w="3578696" h="3488520">
                  <a:moveTo>
                    <a:pt x="936104" y="2084364"/>
                  </a:moveTo>
                  <a:cubicBezTo>
                    <a:pt x="677606" y="2084364"/>
                    <a:pt x="468052" y="2293918"/>
                    <a:pt x="468052" y="2552416"/>
                  </a:cubicBezTo>
                  <a:cubicBezTo>
                    <a:pt x="468052" y="2810914"/>
                    <a:pt x="677606" y="3020468"/>
                    <a:pt x="936104" y="3020468"/>
                  </a:cubicBezTo>
                  <a:cubicBezTo>
                    <a:pt x="1194602" y="3020468"/>
                    <a:pt x="1404156" y="2810914"/>
                    <a:pt x="1404156" y="2552416"/>
                  </a:cubicBezTo>
                  <a:cubicBezTo>
                    <a:pt x="1404156" y="2293918"/>
                    <a:pt x="1194602" y="2084364"/>
                    <a:pt x="936104" y="2084364"/>
                  </a:cubicBezTo>
                  <a:close/>
                  <a:moveTo>
                    <a:pt x="936104" y="1616312"/>
                  </a:moveTo>
                  <a:cubicBezTo>
                    <a:pt x="1453100" y="1616312"/>
                    <a:pt x="1872208" y="2035420"/>
                    <a:pt x="1872208" y="2552416"/>
                  </a:cubicBezTo>
                  <a:cubicBezTo>
                    <a:pt x="1872208" y="3069412"/>
                    <a:pt x="1453100" y="3488520"/>
                    <a:pt x="936104" y="3488520"/>
                  </a:cubicBezTo>
                  <a:cubicBezTo>
                    <a:pt x="419108" y="3488520"/>
                    <a:pt x="0" y="3069412"/>
                    <a:pt x="0" y="2552416"/>
                  </a:cubicBezTo>
                  <a:cubicBezTo>
                    <a:pt x="0" y="2035420"/>
                    <a:pt x="419108" y="1616312"/>
                    <a:pt x="936104" y="1616312"/>
                  </a:cubicBezTo>
                  <a:close/>
                  <a:moveTo>
                    <a:pt x="2034392" y="0"/>
                  </a:moveTo>
                  <a:lnTo>
                    <a:pt x="3578696" y="0"/>
                  </a:lnTo>
                  <a:lnTo>
                    <a:pt x="3578696" y="1544304"/>
                  </a:lnTo>
                  <a:lnTo>
                    <a:pt x="3002547" y="1544304"/>
                  </a:lnTo>
                  <a:lnTo>
                    <a:pt x="3002547" y="990027"/>
                  </a:lnTo>
                  <a:lnTo>
                    <a:pt x="1951220" y="2041355"/>
                  </a:lnTo>
                  <a:lnTo>
                    <a:pt x="1512167" y="1602301"/>
                  </a:lnTo>
                  <a:lnTo>
                    <a:pt x="2542690" y="571779"/>
                  </a:lnTo>
                  <a:lnTo>
                    <a:pt x="2034392" y="57177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55" name="Rounded Rectangle 3">
              <a:extLst>
                <a:ext uri="{FF2B5EF4-FFF2-40B4-BE49-F238E27FC236}">
                  <a16:creationId xmlns:a16="http://schemas.microsoft.com/office/drawing/2014/main" id="{7EE4FA9B-4FAF-4603-AE78-76FB5584530A}"/>
                </a:ext>
              </a:extLst>
            </p:cNvPr>
            <p:cNvSpPr/>
            <p:nvPr/>
          </p:nvSpPr>
          <p:spPr>
            <a:xfrm>
              <a:off x="4664106" y="1446924"/>
              <a:ext cx="196879" cy="277574"/>
            </a:xfrm>
            <a:custGeom>
              <a:avLst/>
              <a:gdLst/>
              <a:ahLst/>
              <a:cxnLst/>
              <a:rect l="l" t="t" r="r" b="b"/>
              <a:pathLst>
                <a:path w="2808312" h="3959361">
                  <a:moveTo>
                    <a:pt x="1738109" y="1502623"/>
                  </a:moveTo>
                  <a:cubicBezTo>
                    <a:pt x="1698494" y="1505955"/>
                    <a:pt x="1662802" y="1532425"/>
                    <a:pt x="1649662" y="1572585"/>
                  </a:cubicBezTo>
                  <a:lnTo>
                    <a:pt x="1336420" y="2529999"/>
                  </a:lnTo>
                  <a:lnTo>
                    <a:pt x="1170819" y="1967482"/>
                  </a:lnTo>
                  <a:cubicBezTo>
                    <a:pt x="1169810" y="1964053"/>
                    <a:pt x="1168637" y="1960718"/>
                    <a:pt x="1165857" y="1958078"/>
                  </a:cubicBezTo>
                  <a:cubicBezTo>
                    <a:pt x="1162466" y="1917013"/>
                    <a:pt x="1133587" y="1880907"/>
                    <a:pt x="1091436" y="1869613"/>
                  </a:cubicBezTo>
                  <a:cubicBezTo>
                    <a:pt x="1037014" y="1855031"/>
                    <a:pt x="981075" y="1887327"/>
                    <a:pt x="966493" y="1941749"/>
                  </a:cubicBezTo>
                  <a:lnTo>
                    <a:pt x="813486" y="2512780"/>
                  </a:lnTo>
                  <a:lnTo>
                    <a:pt x="510833" y="2512781"/>
                  </a:lnTo>
                  <a:cubicBezTo>
                    <a:pt x="454492" y="2512781"/>
                    <a:pt x="408818" y="2558454"/>
                    <a:pt x="408818" y="2614795"/>
                  </a:cubicBezTo>
                  <a:cubicBezTo>
                    <a:pt x="408818" y="2671137"/>
                    <a:pt x="454492" y="2716811"/>
                    <a:pt x="510833" y="2716811"/>
                  </a:cubicBezTo>
                  <a:lnTo>
                    <a:pt x="844268" y="2716810"/>
                  </a:lnTo>
                  <a:cubicBezTo>
                    <a:pt x="869730" y="2716810"/>
                    <a:pt x="893013" y="2707482"/>
                    <a:pt x="910119" y="2691168"/>
                  </a:cubicBezTo>
                  <a:cubicBezTo>
                    <a:pt x="950467" y="2686878"/>
                    <a:pt x="985744" y="2658215"/>
                    <a:pt x="996885" y="2616640"/>
                  </a:cubicBezTo>
                  <a:lnTo>
                    <a:pt x="1069480" y="2345710"/>
                  </a:lnTo>
                  <a:lnTo>
                    <a:pt x="1221708" y="2862804"/>
                  </a:lnTo>
                  <a:cubicBezTo>
                    <a:pt x="1237619" y="2916852"/>
                    <a:pt x="1294332" y="2947769"/>
                    <a:pt x="1348381" y="2931857"/>
                  </a:cubicBezTo>
                  <a:cubicBezTo>
                    <a:pt x="1377289" y="2923346"/>
                    <a:pt x="1399580" y="2903162"/>
                    <a:pt x="1410808" y="2877564"/>
                  </a:cubicBezTo>
                  <a:cubicBezTo>
                    <a:pt x="1431400" y="2866427"/>
                    <a:pt x="1447266" y="2847340"/>
                    <a:pt x="1455104" y="2823380"/>
                  </a:cubicBezTo>
                  <a:lnTo>
                    <a:pt x="1737413" y="1960519"/>
                  </a:lnTo>
                  <a:lnTo>
                    <a:pt x="1896950" y="2555918"/>
                  </a:lnTo>
                  <a:cubicBezTo>
                    <a:pt x="1898423" y="2561416"/>
                    <a:pt x="1900318" y="2566688"/>
                    <a:pt x="1904388" y="2570895"/>
                  </a:cubicBezTo>
                  <a:lnTo>
                    <a:pt x="1902338" y="2581051"/>
                  </a:lnTo>
                  <a:cubicBezTo>
                    <a:pt x="1902338" y="2637392"/>
                    <a:pt x="1948013" y="2683065"/>
                    <a:pt x="2004353" y="2683065"/>
                  </a:cubicBezTo>
                  <a:lnTo>
                    <a:pt x="2360148" y="2683065"/>
                  </a:lnTo>
                  <a:cubicBezTo>
                    <a:pt x="2416490" y="2683066"/>
                    <a:pt x="2462164" y="2637391"/>
                    <a:pt x="2462164" y="2581050"/>
                  </a:cubicBezTo>
                  <a:cubicBezTo>
                    <a:pt x="2462163" y="2524710"/>
                    <a:pt x="2416489" y="2479036"/>
                    <a:pt x="2360148" y="2479036"/>
                  </a:cubicBezTo>
                  <a:lnTo>
                    <a:pt x="2087576" y="2479036"/>
                  </a:lnTo>
                  <a:lnTo>
                    <a:pt x="1853652" y="1606016"/>
                  </a:lnTo>
                  <a:cubicBezTo>
                    <a:pt x="1852530" y="1601831"/>
                    <a:pt x="1851164" y="1597776"/>
                    <a:pt x="1847944" y="1594527"/>
                  </a:cubicBezTo>
                  <a:cubicBezTo>
                    <a:pt x="1844394" y="1555407"/>
                    <a:pt x="1818065" y="1520347"/>
                    <a:pt x="1778342" y="1507351"/>
                  </a:cubicBezTo>
                  <a:cubicBezTo>
                    <a:pt x="1764955" y="1502970"/>
                    <a:pt x="1751315" y="1501511"/>
                    <a:pt x="1738109" y="1502623"/>
                  </a:cubicBezTo>
                  <a:close/>
                  <a:moveTo>
                    <a:pt x="526301" y="856060"/>
                  </a:moveTo>
                  <a:lnTo>
                    <a:pt x="2300267" y="856060"/>
                  </a:lnTo>
                  <a:cubicBezTo>
                    <a:pt x="2414458" y="856060"/>
                    <a:pt x="2507029" y="948631"/>
                    <a:pt x="2507029" y="1062822"/>
                  </a:cubicBezTo>
                  <a:lnTo>
                    <a:pt x="2507029" y="3433376"/>
                  </a:lnTo>
                  <a:cubicBezTo>
                    <a:pt x="2507029" y="3547567"/>
                    <a:pt x="2414458" y="3640138"/>
                    <a:pt x="2300267" y="3640138"/>
                  </a:cubicBezTo>
                  <a:lnTo>
                    <a:pt x="526301" y="3640138"/>
                  </a:lnTo>
                  <a:cubicBezTo>
                    <a:pt x="412110" y="3640138"/>
                    <a:pt x="319539" y="3547567"/>
                    <a:pt x="319539" y="3433376"/>
                  </a:cubicBezTo>
                  <a:lnTo>
                    <a:pt x="319539" y="1062822"/>
                  </a:lnTo>
                  <a:cubicBezTo>
                    <a:pt x="319539" y="948631"/>
                    <a:pt x="412110" y="856060"/>
                    <a:pt x="526301" y="856060"/>
                  </a:cubicBezTo>
                  <a:close/>
                  <a:moveTo>
                    <a:pt x="449756" y="735931"/>
                  </a:moveTo>
                  <a:cubicBezTo>
                    <a:pt x="325711" y="735931"/>
                    <a:pt x="225152" y="836490"/>
                    <a:pt x="225152" y="960535"/>
                  </a:cubicBezTo>
                  <a:lnTo>
                    <a:pt x="225152" y="3535663"/>
                  </a:lnTo>
                  <a:cubicBezTo>
                    <a:pt x="225152" y="3659708"/>
                    <a:pt x="325711" y="3760267"/>
                    <a:pt x="449756" y="3760267"/>
                  </a:cubicBezTo>
                  <a:lnTo>
                    <a:pt x="2376812" y="3760267"/>
                  </a:lnTo>
                  <a:cubicBezTo>
                    <a:pt x="2500857" y="3760267"/>
                    <a:pt x="2601416" y="3659708"/>
                    <a:pt x="2601416" y="3535663"/>
                  </a:cubicBezTo>
                  <a:lnTo>
                    <a:pt x="2601416" y="960535"/>
                  </a:lnTo>
                  <a:cubicBezTo>
                    <a:pt x="2601416" y="836490"/>
                    <a:pt x="2500857" y="735931"/>
                    <a:pt x="2376812" y="735931"/>
                  </a:cubicBezTo>
                  <a:close/>
                  <a:moveTo>
                    <a:pt x="1318649" y="0"/>
                  </a:moveTo>
                  <a:lnTo>
                    <a:pt x="1489663" y="0"/>
                  </a:lnTo>
                  <a:cubicBezTo>
                    <a:pt x="1561746" y="0"/>
                    <a:pt x="1620180" y="58434"/>
                    <a:pt x="1620180" y="130517"/>
                  </a:cubicBezTo>
                  <a:lnTo>
                    <a:pt x="1620180" y="344214"/>
                  </a:lnTo>
                  <a:lnTo>
                    <a:pt x="1795633" y="344214"/>
                  </a:lnTo>
                  <a:cubicBezTo>
                    <a:pt x="1809834" y="344214"/>
                    <a:pt x="1821347" y="355727"/>
                    <a:pt x="1821347" y="369928"/>
                  </a:cubicBezTo>
                  <a:lnTo>
                    <a:pt x="1821347" y="523106"/>
                  </a:lnTo>
                  <a:lnTo>
                    <a:pt x="1872208" y="523106"/>
                  </a:lnTo>
                  <a:lnTo>
                    <a:pt x="1872208" y="522399"/>
                  </a:lnTo>
                  <a:lnTo>
                    <a:pt x="2597408" y="522399"/>
                  </a:lnTo>
                  <a:cubicBezTo>
                    <a:pt x="2713887" y="522399"/>
                    <a:pt x="2808312" y="614377"/>
                    <a:pt x="2808312" y="727838"/>
                  </a:cubicBezTo>
                  <a:lnTo>
                    <a:pt x="2808312" y="3753922"/>
                  </a:lnTo>
                  <a:cubicBezTo>
                    <a:pt x="2808312" y="3867383"/>
                    <a:pt x="2713887" y="3959361"/>
                    <a:pt x="2597408" y="3959361"/>
                  </a:cubicBezTo>
                  <a:lnTo>
                    <a:pt x="210904" y="3959361"/>
                  </a:lnTo>
                  <a:cubicBezTo>
                    <a:pt x="94425" y="3959361"/>
                    <a:pt x="0" y="3867383"/>
                    <a:pt x="0" y="3753922"/>
                  </a:cubicBezTo>
                  <a:lnTo>
                    <a:pt x="0" y="727838"/>
                  </a:lnTo>
                  <a:cubicBezTo>
                    <a:pt x="0" y="614377"/>
                    <a:pt x="94425" y="522399"/>
                    <a:pt x="210904" y="522399"/>
                  </a:cubicBezTo>
                  <a:lnTo>
                    <a:pt x="936104" y="522399"/>
                  </a:lnTo>
                  <a:lnTo>
                    <a:pt x="936104" y="523106"/>
                  </a:lnTo>
                  <a:lnTo>
                    <a:pt x="986965" y="523106"/>
                  </a:lnTo>
                  <a:lnTo>
                    <a:pt x="986965" y="369928"/>
                  </a:lnTo>
                  <a:cubicBezTo>
                    <a:pt x="986965" y="355727"/>
                    <a:pt x="998478" y="344214"/>
                    <a:pt x="1012679" y="344214"/>
                  </a:cubicBezTo>
                  <a:lnTo>
                    <a:pt x="1188132" y="344214"/>
                  </a:lnTo>
                  <a:lnTo>
                    <a:pt x="1188132" y="130517"/>
                  </a:lnTo>
                  <a:cubicBezTo>
                    <a:pt x="1188132" y="58434"/>
                    <a:pt x="1246566" y="0"/>
                    <a:pt x="131864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 name="Rounded Rectangle 3">
              <a:extLst>
                <a:ext uri="{FF2B5EF4-FFF2-40B4-BE49-F238E27FC236}">
                  <a16:creationId xmlns:a16="http://schemas.microsoft.com/office/drawing/2014/main" id="{49D82B5D-85FB-4814-8BF7-2B8AC42742CE}"/>
                </a:ext>
              </a:extLst>
            </p:cNvPr>
            <p:cNvSpPr/>
            <p:nvPr/>
          </p:nvSpPr>
          <p:spPr>
            <a:xfrm>
              <a:off x="4642667" y="1811576"/>
              <a:ext cx="176275" cy="277574"/>
            </a:xfrm>
            <a:custGeom>
              <a:avLst/>
              <a:gdLst/>
              <a:ahLst/>
              <a:cxnLst/>
              <a:rect l="l" t="t" r="r" b="b"/>
              <a:pathLst>
                <a:path w="2518668" h="3966044">
                  <a:moveTo>
                    <a:pt x="1247104" y="1675381"/>
                  </a:moveTo>
                  <a:cubicBezTo>
                    <a:pt x="1157133" y="1675381"/>
                    <a:pt x="1084196" y="1748460"/>
                    <a:pt x="1084196" y="1838607"/>
                  </a:cubicBezTo>
                  <a:lnTo>
                    <a:pt x="1084196" y="2052497"/>
                  </a:lnTo>
                  <a:lnTo>
                    <a:pt x="868740" y="2052497"/>
                  </a:lnTo>
                  <a:cubicBezTo>
                    <a:pt x="778769" y="2052497"/>
                    <a:pt x="705832" y="2125576"/>
                    <a:pt x="705832" y="2215723"/>
                  </a:cubicBezTo>
                  <a:lnTo>
                    <a:pt x="705832" y="2244204"/>
                  </a:lnTo>
                  <a:cubicBezTo>
                    <a:pt x="705832" y="2334351"/>
                    <a:pt x="778769" y="2407430"/>
                    <a:pt x="868740" y="2407430"/>
                  </a:cubicBezTo>
                  <a:lnTo>
                    <a:pt x="1084196" y="2407430"/>
                  </a:lnTo>
                  <a:lnTo>
                    <a:pt x="1084196" y="2621319"/>
                  </a:lnTo>
                  <a:cubicBezTo>
                    <a:pt x="1084196" y="2711466"/>
                    <a:pt x="1157133" y="2784545"/>
                    <a:pt x="1247104" y="2784545"/>
                  </a:cubicBezTo>
                  <a:lnTo>
                    <a:pt x="1275530" y="2784545"/>
                  </a:lnTo>
                  <a:cubicBezTo>
                    <a:pt x="1365501" y="2784545"/>
                    <a:pt x="1438438" y="2711466"/>
                    <a:pt x="1438438" y="2621319"/>
                  </a:cubicBezTo>
                  <a:lnTo>
                    <a:pt x="1438438" y="2407430"/>
                  </a:lnTo>
                  <a:lnTo>
                    <a:pt x="1649929" y="2407430"/>
                  </a:lnTo>
                  <a:cubicBezTo>
                    <a:pt x="1739900" y="2407430"/>
                    <a:pt x="1812837" y="2334351"/>
                    <a:pt x="1812837" y="2244204"/>
                  </a:cubicBezTo>
                  <a:lnTo>
                    <a:pt x="1812837" y="2215723"/>
                  </a:lnTo>
                  <a:cubicBezTo>
                    <a:pt x="1812837" y="2125576"/>
                    <a:pt x="1739900" y="2052497"/>
                    <a:pt x="1649929" y="2052497"/>
                  </a:cubicBezTo>
                  <a:lnTo>
                    <a:pt x="1438438" y="2052497"/>
                  </a:lnTo>
                  <a:lnTo>
                    <a:pt x="1438438" y="1838607"/>
                  </a:lnTo>
                  <a:cubicBezTo>
                    <a:pt x="1438438" y="1748460"/>
                    <a:pt x="1365501" y="1675381"/>
                    <a:pt x="1275530" y="1675381"/>
                  </a:cubicBezTo>
                  <a:close/>
                  <a:moveTo>
                    <a:pt x="598231" y="1304672"/>
                  </a:moveTo>
                  <a:lnTo>
                    <a:pt x="1916472" y="1304672"/>
                  </a:lnTo>
                  <a:lnTo>
                    <a:pt x="1916472" y="3157943"/>
                  </a:lnTo>
                  <a:lnTo>
                    <a:pt x="598231" y="3157943"/>
                  </a:lnTo>
                  <a:close/>
                  <a:moveTo>
                    <a:pt x="506487" y="1209418"/>
                  </a:moveTo>
                  <a:lnTo>
                    <a:pt x="506487" y="3250508"/>
                  </a:lnTo>
                  <a:lnTo>
                    <a:pt x="2012181" y="3250508"/>
                  </a:lnTo>
                  <a:lnTo>
                    <a:pt x="2012181" y="1209418"/>
                  </a:lnTo>
                  <a:close/>
                  <a:moveTo>
                    <a:pt x="419786" y="541629"/>
                  </a:moveTo>
                  <a:lnTo>
                    <a:pt x="2098882" y="541629"/>
                  </a:lnTo>
                  <a:cubicBezTo>
                    <a:pt x="2330723" y="541629"/>
                    <a:pt x="2518668" y="725826"/>
                    <a:pt x="2518668" y="953044"/>
                  </a:cubicBezTo>
                  <a:lnTo>
                    <a:pt x="2518668" y="3554629"/>
                  </a:lnTo>
                  <a:cubicBezTo>
                    <a:pt x="2518668" y="3781847"/>
                    <a:pt x="2330723" y="3966044"/>
                    <a:pt x="2098882" y="3966044"/>
                  </a:cubicBezTo>
                  <a:lnTo>
                    <a:pt x="419786" y="3966044"/>
                  </a:lnTo>
                  <a:cubicBezTo>
                    <a:pt x="187945" y="3966044"/>
                    <a:pt x="0" y="3781847"/>
                    <a:pt x="0" y="3554629"/>
                  </a:cubicBezTo>
                  <a:lnTo>
                    <a:pt x="0" y="953044"/>
                  </a:lnTo>
                  <a:cubicBezTo>
                    <a:pt x="0" y="725826"/>
                    <a:pt x="187945" y="541629"/>
                    <a:pt x="419786" y="541629"/>
                  </a:cubicBezTo>
                  <a:close/>
                  <a:moveTo>
                    <a:pt x="696920" y="0"/>
                  </a:moveTo>
                  <a:lnTo>
                    <a:pt x="1821748" y="0"/>
                  </a:lnTo>
                  <a:cubicBezTo>
                    <a:pt x="1869056" y="0"/>
                    <a:pt x="1907406" y="38350"/>
                    <a:pt x="1907406" y="85658"/>
                  </a:cubicBezTo>
                  <a:lnTo>
                    <a:pt x="1907406" y="346390"/>
                  </a:lnTo>
                  <a:cubicBezTo>
                    <a:pt x="1907406" y="393698"/>
                    <a:pt x="1869056" y="432048"/>
                    <a:pt x="1821748" y="432048"/>
                  </a:cubicBezTo>
                  <a:lnTo>
                    <a:pt x="696920" y="432048"/>
                  </a:lnTo>
                  <a:cubicBezTo>
                    <a:pt x="649612" y="432048"/>
                    <a:pt x="611262" y="393698"/>
                    <a:pt x="611262" y="346390"/>
                  </a:cubicBezTo>
                  <a:lnTo>
                    <a:pt x="611262" y="85658"/>
                  </a:lnTo>
                  <a:cubicBezTo>
                    <a:pt x="611262" y="38350"/>
                    <a:pt x="649612" y="0"/>
                    <a:pt x="69692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7" name="Oval 3">
              <a:extLst>
                <a:ext uri="{FF2B5EF4-FFF2-40B4-BE49-F238E27FC236}">
                  <a16:creationId xmlns:a16="http://schemas.microsoft.com/office/drawing/2014/main" id="{252C21EC-FBE2-4AA8-B508-24862AE7066E}"/>
                </a:ext>
              </a:extLst>
            </p:cNvPr>
            <p:cNvSpPr/>
            <p:nvPr/>
          </p:nvSpPr>
          <p:spPr>
            <a:xfrm>
              <a:off x="5521965" y="903118"/>
              <a:ext cx="305387" cy="305387"/>
            </a:xfrm>
            <a:custGeom>
              <a:avLst/>
              <a:gdLst/>
              <a:ahLst/>
              <a:cxnLst/>
              <a:rect l="l" t="t" r="r" b="b"/>
              <a:pathLst>
                <a:path w="3888432" h="3888432">
                  <a:moveTo>
                    <a:pt x="2250798" y="578107"/>
                  </a:moveTo>
                  <a:lnTo>
                    <a:pt x="1637760" y="578107"/>
                  </a:lnTo>
                  <a:lnTo>
                    <a:pt x="1637760" y="1311063"/>
                  </a:lnTo>
                  <a:lnTo>
                    <a:pt x="1042560" y="895535"/>
                  </a:lnTo>
                  <a:lnTo>
                    <a:pt x="691636" y="1398197"/>
                  </a:lnTo>
                  <a:lnTo>
                    <a:pt x="1405184" y="1896345"/>
                  </a:lnTo>
                  <a:lnTo>
                    <a:pt x="665257" y="2393266"/>
                  </a:lnTo>
                  <a:lnTo>
                    <a:pt x="1007039" y="2902187"/>
                  </a:lnTo>
                  <a:lnTo>
                    <a:pt x="1637760" y="2478608"/>
                  </a:lnTo>
                  <a:lnTo>
                    <a:pt x="1637760" y="3234607"/>
                  </a:lnTo>
                  <a:lnTo>
                    <a:pt x="2250799" y="3234607"/>
                  </a:lnTo>
                  <a:lnTo>
                    <a:pt x="2250798" y="2486693"/>
                  </a:lnTo>
                  <a:lnTo>
                    <a:pt x="2869840" y="2918864"/>
                  </a:lnTo>
                  <a:lnTo>
                    <a:pt x="3220762" y="2416201"/>
                  </a:lnTo>
                  <a:lnTo>
                    <a:pt x="2490164" y="1906150"/>
                  </a:lnTo>
                  <a:lnTo>
                    <a:pt x="3212367" y="1421133"/>
                  </a:lnTo>
                  <a:lnTo>
                    <a:pt x="2870585" y="912211"/>
                  </a:lnTo>
                  <a:lnTo>
                    <a:pt x="2250798" y="1328447"/>
                  </a:lnTo>
                  <a:close/>
                  <a:moveTo>
                    <a:pt x="1944216" y="0"/>
                  </a:moveTo>
                  <a:cubicBezTo>
                    <a:pt x="3017977" y="0"/>
                    <a:pt x="3888432" y="870455"/>
                    <a:pt x="3888432" y="1944216"/>
                  </a:cubicBezTo>
                  <a:cubicBezTo>
                    <a:pt x="3888432" y="3017977"/>
                    <a:pt x="3017977" y="3888432"/>
                    <a:pt x="1944216" y="3888432"/>
                  </a:cubicBezTo>
                  <a:cubicBezTo>
                    <a:pt x="870455" y="3888432"/>
                    <a:pt x="0" y="3017977"/>
                    <a:pt x="0" y="1944216"/>
                  </a:cubicBezTo>
                  <a:cubicBezTo>
                    <a:pt x="0" y="870455"/>
                    <a:pt x="870455" y="0"/>
                    <a:pt x="194421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58" name="Group 57">
              <a:extLst>
                <a:ext uri="{FF2B5EF4-FFF2-40B4-BE49-F238E27FC236}">
                  <a16:creationId xmlns:a16="http://schemas.microsoft.com/office/drawing/2014/main" id="{48643248-57CA-4A90-BDE6-54B7D02439B0}"/>
                </a:ext>
              </a:extLst>
            </p:cNvPr>
            <p:cNvGrpSpPr/>
            <p:nvPr/>
          </p:nvGrpSpPr>
          <p:grpSpPr>
            <a:xfrm>
              <a:off x="3328507" y="857594"/>
              <a:ext cx="347999" cy="201330"/>
              <a:chOff x="2574555" y="3959226"/>
              <a:chExt cx="3941661" cy="2280393"/>
            </a:xfrm>
            <a:grpFill/>
          </p:grpSpPr>
          <p:sp>
            <p:nvSpPr>
              <p:cNvPr id="104" name="Donut 81">
                <a:extLst>
                  <a:ext uri="{FF2B5EF4-FFF2-40B4-BE49-F238E27FC236}">
                    <a16:creationId xmlns:a16="http://schemas.microsoft.com/office/drawing/2014/main" id="{EFE96B1B-9845-400E-A7A1-20B23324CAA1}"/>
                  </a:ext>
                </a:extLst>
              </p:cNvPr>
              <p:cNvSpPr/>
              <p:nvPr/>
            </p:nvSpPr>
            <p:spPr>
              <a:xfrm>
                <a:off x="2627784" y="5591547"/>
                <a:ext cx="648072" cy="648072"/>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105" name="Donut 82">
                <a:extLst>
                  <a:ext uri="{FF2B5EF4-FFF2-40B4-BE49-F238E27FC236}">
                    <a16:creationId xmlns:a16="http://schemas.microsoft.com/office/drawing/2014/main" id="{015AE3E7-DD7A-4440-A469-D6D20A054058}"/>
                  </a:ext>
                </a:extLst>
              </p:cNvPr>
              <p:cNvSpPr/>
              <p:nvPr/>
            </p:nvSpPr>
            <p:spPr>
              <a:xfrm>
                <a:off x="5868144" y="5591547"/>
                <a:ext cx="648072" cy="648072"/>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106" name="Rounded Rectangle 83">
                <a:extLst>
                  <a:ext uri="{FF2B5EF4-FFF2-40B4-BE49-F238E27FC236}">
                    <a16:creationId xmlns:a16="http://schemas.microsoft.com/office/drawing/2014/main" id="{312807D1-C481-403F-9C35-4AE3C5FB3993}"/>
                  </a:ext>
                </a:extLst>
              </p:cNvPr>
              <p:cNvSpPr/>
              <p:nvPr/>
            </p:nvSpPr>
            <p:spPr>
              <a:xfrm>
                <a:off x="2883221" y="5472334"/>
                <a:ext cx="162018" cy="420204"/>
              </a:xfrm>
              <a:prstGeom prst="roundRect">
                <a:avLst>
                  <a:gd name="adj" fmla="val 4410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7" name="Rounded Rectangle 84">
                <a:extLst>
                  <a:ext uri="{FF2B5EF4-FFF2-40B4-BE49-F238E27FC236}">
                    <a16:creationId xmlns:a16="http://schemas.microsoft.com/office/drawing/2014/main" id="{33AA24A8-52DD-4BAC-B3AB-34199C9D316B}"/>
                  </a:ext>
                </a:extLst>
              </p:cNvPr>
              <p:cNvSpPr/>
              <p:nvPr/>
            </p:nvSpPr>
            <p:spPr>
              <a:xfrm>
                <a:off x="6112101" y="5473128"/>
                <a:ext cx="162018" cy="398351"/>
              </a:xfrm>
              <a:prstGeom prst="roundRect">
                <a:avLst>
                  <a:gd name="adj" fmla="val 4410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8" name="Rounded Rectangle 85">
                <a:extLst>
                  <a:ext uri="{FF2B5EF4-FFF2-40B4-BE49-F238E27FC236}">
                    <a16:creationId xmlns:a16="http://schemas.microsoft.com/office/drawing/2014/main" id="{032C802B-EB3F-4881-8C8D-CA95D2BA020C}"/>
                  </a:ext>
                </a:extLst>
              </p:cNvPr>
              <p:cNvSpPr/>
              <p:nvPr/>
            </p:nvSpPr>
            <p:spPr>
              <a:xfrm rot="18199600">
                <a:off x="3368262" y="3899876"/>
                <a:ext cx="288032" cy="1875445"/>
              </a:xfrm>
              <a:prstGeom prst="roundRect">
                <a:avLst>
                  <a:gd name="adj" fmla="val 360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09" name="Rounded Rectangle 86">
                <a:extLst>
                  <a:ext uri="{FF2B5EF4-FFF2-40B4-BE49-F238E27FC236}">
                    <a16:creationId xmlns:a16="http://schemas.microsoft.com/office/drawing/2014/main" id="{9602946C-2A31-4B7E-85D8-BAA54AEB235B}"/>
                  </a:ext>
                </a:extLst>
              </p:cNvPr>
              <p:cNvSpPr/>
              <p:nvPr/>
            </p:nvSpPr>
            <p:spPr>
              <a:xfrm>
                <a:off x="6156176" y="4765811"/>
                <a:ext cx="288032" cy="755600"/>
              </a:xfrm>
              <a:prstGeom prst="roundRect">
                <a:avLst>
                  <a:gd name="adj" fmla="val 360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0" name="Rounded Rectangle 87">
                <a:extLst>
                  <a:ext uri="{FF2B5EF4-FFF2-40B4-BE49-F238E27FC236}">
                    <a16:creationId xmlns:a16="http://schemas.microsoft.com/office/drawing/2014/main" id="{C88A8D1D-400F-49BD-A1B2-68B4C5EC90CA}"/>
                  </a:ext>
                </a:extLst>
              </p:cNvPr>
              <p:cNvSpPr/>
              <p:nvPr/>
            </p:nvSpPr>
            <p:spPr>
              <a:xfrm>
                <a:off x="2699792" y="5161371"/>
                <a:ext cx="3744416" cy="36004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1" name="Rounded Rectangle 16">
                <a:extLst>
                  <a:ext uri="{FF2B5EF4-FFF2-40B4-BE49-F238E27FC236}">
                    <a16:creationId xmlns:a16="http://schemas.microsoft.com/office/drawing/2014/main" id="{78049C3B-498F-4779-BC86-72F05387E61E}"/>
                  </a:ext>
                </a:extLst>
              </p:cNvPr>
              <p:cNvSpPr/>
              <p:nvPr/>
            </p:nvSpPr>
            <p:spPr>
              <a:xfrm>
                <a:off x="4294882" y="4509120"/>
                <a:ext cx="1801319" cy="552747"/>
              </a:xfrm>
              <a:custGeom>
                <a:avLst/>
                <a:gdLst/>
                <a:ahLst/>
                <a:cxnLst/>
                <a:rect l="l" t="t" r="r" b="b"/>
                <a:pathLst>
                  <a:path w="1467163" h="377555">
                    <a:moveTo>
                      <a:pt x="115742" y="0"/>
                    </a:moveTo>
                    <a:lnTo>
                      <a:pt x="1351421" y="0"/>
                    </a:lnTo>
                    <a:cubicBezTo>
                      <a:pt x="1415344" y="0"/>
                      <a:pt x="1467163" y="51819"/>
                      <a:pt x="1467163" y="115742"/>
                    </a:cubicBezTo>
                    <a:lnTo>
                      <a:pt x="1467163" y="377555"/>
                    </a:lnTo>
                    <a:lnTo>
                      <a:pt x="0" y="377555"/>
                    </a:lnTo>
                    <a:lnTo>
                      <a:pt x="0" y="115742"/>
                    </a:lnTo>
                    <a:cubicBezTo>
                      <a:pt x="0" y="51819"/>
                      <a:pt x="51819" y="0"/>
                      <a:pt x="11574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2" name="Oval 111">
                <a:extLst>
                  <a:ext uri="{FF2B5EF4-FFF2-40B4-BE49-F238E27FC236}">
                    <a16:creationId xmlns:a16="http://schemas.microsoft.com/office/drawing/2014/main" id="{92A21ABE-1505-4045-917E-18BBB76ED234}"/>
                  </a:ext>
                </a:extLst>
              </p:cNvPr>
              <p:cNvSpPr/>
              <p:nvPr/>
            </p:nvSpPr>
            <p:spPr>
              <a:xfrm>
                <a:off x="3110319" y="3959226"/>
                <a:ext cx="457200" cy="457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13" name="Rounded Rectangle 19">
                <a:extLst>
                  <a:ext uri="{FF2B5EF4-FFF2-40B4-BE49-F238E27FC236}">
                    <a16:creationId xmlns:a16="http://schemas.microsoft.com/office/drawing/2014/main" id="{E159EEDB-CB26-4032-BFDE-E394568DB9E8}"/>
                  </a:ext>
                </a:extLst>
              </p:cNvPr>
              <p:cNvSpPr/>
              <p:nvPr/>
            </p:nvSpPr>
            <p:spPr>
              <a:xfrm rot="1961904">
                <a:off x="3453236" y="4426052"/>
                <a:ext cx="946970" cy="401316"/>
              </a:xfrm>
              <a:custGeom>
                <a:avLst/>
                <a:gdLst/>
                <a:ahLst/>
                <a:cxnLst/>
                <a:rect l="l" t="t" r="r" b="b"/>
                <a:pathLst>
                  <a:path w="946970" h="401316">
                    <a:moveTo>
                      <a:pt x="66114" y="94549"/>
                    </a:moveTo>
                    <a:cubicBezTo>
                      <a:pt x="80082" y="84288"/>
                      <a:pt x="96014" y="74649"/>
                      <a:pt x="113671" y="65740"/>
                    </a:cubicBezTo>
                    <a:cubicBezTo>
                      <a:pt x="137213" y="53862"/>
                      <a:pt x="163820" y="43284"/>
                      <a:pt x="192918" y="34269"/>
                    </a:cubicBezTo>
                    <a:cubicBezTo>
                      <a:pt x="262753" y="12633"/>
                      <a:pt x="346940" y="0"/>
                      <a:pt x="437561" y="0"/>
                    </a:cubicBezTo>
                    <a:lnTo>
                      <a:pt x="689345" y="0"/>
                    </a:lnTo>
                    <a:lnTo>
                      <a:pt x="946970" y="401316"/>
                    </a:lnTo>
                    <a:lnTo>
                      <a:pt x="437561" y="401315"/>
                    </a:lnTo>
                    <a:cubicBezTo>
                      <a:pt x="195904" y="401315"/>
                      <a:pt x="1" y="311478"/>
                      <a:pt x="0" y="200658"/>
                    </a:cubicBezTo>
                    <a:cubicBezTo>
                      <a:pt x="-1" y="161698"/>
                      <a:pt x="24212" y="125330"/>
                      <a:pt x="66114" y="9454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59" name="Freeform 9">
              <a:extLst>
                <a:ext uri="{FF2B5EF4-FFF2-40B4-BE49-F238E27FC236}">
                  <a16:creationId xmlns:a16="http://schemas.microsoft.com/office/drawing/2014/main" id="{256E0920-A9C3-405D-8961-33554B9C8B64}"/>
                </a:ext>
              </a:extLst>
            </p:cNvPr>
            <p:cNvSpPr>
              <a:spLocks noEditPoints="1"/>
            </p:cNvSpPr>
            <p:nvPr/>
          </p:nvSpPr>
          <p:spPr bwMode="auto">
            <a:xfrm>
              <a:off x="4156011" y="263026"/>
              <a:ext cx="223709" cy="305860"/>
            </a:xfrm>
            <a:custGeom>
              <a:avLst/>
              <a:gdLst>
                <a:gd name="T0" fmla="*/ 313 w 2568"/>
                <a:gd name="T1" fmla="*/ 3691 h 3758"/>
                <a:gd name="T2" fmla="*/ 788 w 2568"/>
                <a:gd name="T3" fmla="*/ 2204 h 3758"/>
                <a:gd name="T4" fmla="*/ 1180 w 2568"/>
                <a:gd name="T5" fmla="*/ 2733 h 3758"/>
                <a:gd name="T6" fmla="*/ 760 w 2568"/>
                <a:gd name="T7" fmla="*/ 3231 h 3758"/>
                <a:gd name="T8" fmla="*/ 486 w 2568"/>
                <a:gd name="T9" fmla="*/ 3544 h 3758"/>
                <a:gd name="T10" fmla="*/ 342 w 2568"/>
                <a:gd name="T11" fmla="*/ 3669 h 3758"/>
                <a:gd name="T12" fmla="*/ 295 w 2568"/>
                <a:gd name="T13" fmla="*/ 3657 h 3758"/>
                <a:gd name="T14" fmla="*/ 220 w 2568"/>
                <a:gd name="T15" fmla="*/ 3529 h 3758"/>
                <a:gd name="T16" fmla="*/ 126 w 2568"/>
                <a:gd name="T17" fmla="*/ 3349 h 3758"/>
                <a:gd name="T18" fmla="*/ 40 w 2568"/>
                <a:gd name="T19" fmla="*/ 3153 h 3758"/>
                <a:gd name="T20" fmla="*/ 0 w 2568"/>
                <a:gd name="T21" fmla="*/ 2980 h 3758"/>
                <a:gd name="T22" fmla="*/ 49 w 2568"/>
                <a:gd name="T23" fmla="*/ 2911 h 3758"/>
                <a:gd name="T24" fmla="*/ 144 w 2568"/>
                <a:gd name="T25" fmla="*/ 2806 h 3758"/>
                <a:gd name="T26" fmla="*/ 1244 w 2568"/>
                <a:gd name="T27" fmla="*/ 0 h 3758"/>
                <a:gd name="T28" fmla="*/ 1560 w 2568"/>
                <a:gd name="T29" fmla="*/ 51 h 3758"/>
                <a:gd name="T30" fmla="*/ 1791 w 2568"/>
                <a:gd name="T31" fmla="*/ 193 h 3758"/>
                <a:gd name="T32" fmla="*/ 1957 w 2568"/>
                <a:gd name="T33" fmla="*/ 398 h 3758"/>
                <a:gd name="T34" fmla="*/ 2077 w 2568"/>
                <a:gd name="T35" fmla="*/ 642 h 3758"/>
                <a:gd name="T36" fmla="*/ 2153 w 2568"/>
                <a:gd name="T37" fmla="*/ 858 h 3758"/>
                <a:gd name="T38" fmla="*/ 2180 w 2568"/>
                <a:gd name="T39" fmla="*/ 1082 h 3758"/>
                <a:gd name="T40" fmla="*/ 2073 w 2568"/>
                <a:gd name="T41" fmla="*/ 1427 h 3758"/>
                <a:gd name="T42" fmla="*/ 1937 w 2568"/>
                <a:gd name="T43" fmla="*/ 1682 h 3758"/>
                <a:gd name="T44" fmla="*/ 1844 w 2568"/>
                <a:gd name="T45" fmla="*/ 1817 h 3758"/>
                <a:gd name="T46" fmla="*/ 1539 w 2568"/>
                <a:gd name="T47" fmla="*/ 1055 h 3758"/>
                <a:gd name="T48" fmla="*/ 1639 w 2568"/>
                <a:gd name="T49" fmla="*/ 811 h 3758"/>
                <a:gd name="T50" fmla="*/ 1442 w 2568"/>
                <a:gd name="T51" fmla="*/ 627 h 3758"/>
                <a:gd name="T52" fmla="*/ 1180 w 2568"/>
                <a:gd name="T53" fmla="*/ 606 h 3758"/>
                <a:gd name="T54" fmla="*/ 1028 w 2568"/>
                <a:gd name="T55" fmla="*/ 667 h 3758"/>
                <a:gd name="T56" fmla="*/ 953 w 2568"/>
                <a:gd name="T57" fmla="*/ 742 h 3758"/>
                <a:gd name="T58" fmla="*/ 931 w 2568"/>
                <a:gd name="T59" fmla="*/ 818 h 3758"/>
                <a:gd name="T60" fmla="*/ 968 w 2568"/>
                <a:gd name="T61" fmla="*/ 909 h 3758"/>
                <a:gd name="T62" fmla="*/ 1153 w 2568"/>
                <a:gd name="T63" fmla="*/ 1213 h 3758"/>
                <a:gd name="T64" fmla="*/ 1486 w 2568"/>
                <a:gd name="T65" fmla="*/ 1644 h 3758"/>
                <a:gd name="T66" fmla="*/ 2184 w 2568"/>
                <a:gd name="T67" fmla="*/ 2517 h 3758"/>
                <a:gd name="T68" fmla="*/ 2566 w 2568"/>
                <a:gd name="T69" fmla="*/ 3055 h 3758"/>
                <a:gd name="T70" fmla="*/ 2540 w 2568"/>
                <a:gd name="T71" fmla="*/ 3186 h 3758"/>
                <a:gd name="T72" fmla="*/ 2489 w 2568"/>
                <a:gd name="T73" fmla="*/ 3382 h 3758"/>
                <a:gd name="T74" fmla="*/ 2411 w 2568"/>
                <a:gd name="T75" fmla="*/ 3615 h 3758"/>
                <a:gd name="T76" fmla="*/ 2320 w 2568"/>
                <a:gd name="T77" fmla="*/ 3753 h 3758"/>
                <a:gd name="T78" fmla="*/ 2222 w 2568"/>
                <a:gd name="T79" fmla="*/ 3722 h 3758"/>
                <a:gd name="T80" fmla="*/ 2137 w 2568"/>
                <a:gd name="T81" fmla="*/ 3622 h 3758"/>
                <a:gd name="T82" fmla="*/ 1829 w 2568"/>
                <a:gd name="T83" fmla="*/ 3253 h 3758"/>
                <a:gd name="T84" fmla="*/ 1304 w 2568"/>
                <a:gd name="T85" fmla="*/ 2600 h 3758"/>
                <a:gd name="T86" fmla="*/ 824 w 2568"/>
                <a:gd name="T87" fmla="*/ 1957 h 3758"/>
                <a:gd name="T88" fmla="*/ 533 w 2568"/>
                <a:gd name="T89" fmla="*/ 1477 h 3758"/>
                <a:gd name="T90" fmla="*/ 433 w 2568"/>
                <a:gd name="T91" fmla="*/ 1195 h 3758"/>
                <a:gd name="T92" fmla="*/ 429 w 2568"/>
                <a:gd name="T93" fmla="*/ 880 h 3758"/>
                <a:gd name="T94" fmla="*/ 559 w 2568"/>
                <a:gd name="T95" fmla="*/ 524 h 3758"/>
                <a:gd name="T96" fmla="*/ 762 w 2568"/>
                <a:gd name="T97" fmla="*/ 231 h 3758"/>
                <a:gd name="T98" fmla="*/ 1006 w 2568"/>
                <a:gd name="T99" fmla="*/ 55 h 3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68" h="3758">
                  <a:moveTo>
                    <a:pt x="313" y="3691"/>
                  </a:moveTo>
                  <a:lnTo>
                    <a:pt x="315" y="3695"/>
                  </a:lnTo>
                  <a:lnTo>
                    <a:pt x="311" y="3693"/>
                  </a:lnTo>
                  <a:lnTo>
                    <a:pt x="313" y="3691"/>
                  </a:lnTo>
                  <a:close/>
                  <a:moveTo>
                    <a:pt x="711" y="2122"/>
                  </a:moveTo>
                  <a:lnTo>
                    <a:pt x="739" y="2142"/>
                  </a:lnTo>
                  <a:lnTo>
                    <a:pt x="764" y="2169"/>
                  </a:lnTo>
                  <a:lnTo>
                    <a:pt x="788" y="2204"/>
                  </a:lnTo>
                  <a:lnTo>
                    <a:pt x="809" y="2238"/>
                  </a:lnTo>
                  <a:lnTo>
                    <a:pt x="829" y="2271"/>
                  </a:lnTo>
                  <a:lnTo>
                    <a:pt x="848" y="2300"/>
                  </a:lnTo>
                  <a:lnTo>
                    <a:pt x="1180" y="2733"/>
                  </a:lnTo>
                  <a:lnTo>
                    <a:pt x="1080" y="2862"/>
                  </a:lnTo>
                  <a:lnTo>
                    <a:pt x="977" y="2987"/>
                  </a:lnTo>
                  <a:lnTo>
                    <a:pt x="868" y="3109"/>
                  </a:lnTo>
                  <a:lnTo>
                    <a:pt x="760" y="3231"/>
                  </a:lnTo>
                  <a:lnTo>
                    <a:pt x="651" y="3353"/>
                  </a:lnTo>
                  <a:lnTo>
                    <a:pt x="548" y="3477"/>
                  </a:lnTo>
                  <a:lnTo>
                    <a:pt x="520" y="3509"/>
                  </a:lnTo>
                  <a:lnTo>
                    <a:pt x="486" y="3544"/>
                  </a:lnTo>
                  <a:lnTo>
                    <a:pt x="451" y="3578"/>
                  </a:lnTo>
                  <a:lnTo>
                    <a:pt x="413" y="3611"/>
                  </a:lnTo>
                  <a:lnTo>
                    <a:pt x="377" y="3642"/>
                  </a:lnTo>
                  <a:lnTo>
                    <a:pt x="342" y="3669"/>
                  </a:lnTo>
                  <a:lnTo>
                    <a:pt x="313" y="3691"/>
                  </a:lnTo>
                  <a:lnTo>
                    <a:pt x="311" y="3689"/>
                  </a:lnTo>
                  <a:lnTo>
                    <a:pt x="306" y="3677"/>
                  </a:lnTo>
                  <a:lnTo>
                    <a:pt x="295" y="3657"/>
                  </a:lnTo>
                  <a:lnTo>
                    <a:pt x="280" y="3631"/>
                  </a:lnTo>
                  <a:lnTo>
                    <a:pt x="262" y="3602"/>
                  </a:lnTo>
                  <a:lnTo>
                    <a:pt x="242" y="3567"/>
                  </a:lnTo>
                  <a:lnTo>
                    <a:pt x="220" y="3529"/>
                  </a:lnTo>
                  <a:lnTo>
                    <a:pt x="197" y="3487"/>
                  </a:lnTo>
                  <a:lnTo>
                    <a:pt x="173" y="3444"/>
                  </a:lnTo>
                  <a:lnTo>
                    <a:pt x="149" y="3397"/>
                  </a:lnTo>
                  <a:lnTo>
                    <a:pt x="126" y="3349"/>
                  </a:lnTo>
                  <a:lnTo>
                    <a:pt x="102" y="3300"/>
                  </a:lnTo>
                  <a:lnTo>
                    <a:pt x="79" y="3251"/>
                  </a:lnTo>
                  <a:lnTo>
                    <a:pt x="59" y="3202"/>
                  </a:lnTo>
                  <a:lnTo>
                    <a:pt x="40" y="3153"/>
                  </a:lnTo>
                  <a:lnTo>
                    <a:pt x="24" y="3107"/>
                  </a:lnTo>
                  <a:lnTo>
                    <a:pt x="13" y="3062"/>
                  </a:lnTo>
                  <a:lnTo>
                    <a:pt x="4" y="3020"/>
                  </a:lnTo>
                  <a:lnTo>
                    <a:pt x="0" y="2980"/>
                  </a:lnTo>
                  <a:lnTo>
                    <a:pt x="4" y="2971"/>
                  </a:lnTo>
                  <a:lnTo>
                    <a:pt x="13" y="2955"/>
                  </a:lnTo>
                  <a:lnTo>
                    <a:pt x="29" y="2935"/>
                  </a:lnTo>
                  <a:lnTo>
                    <a:pt x="49" y="2911"/>
                  </a:lnTo>
                  <a:lnTo>
                    <a:pt x="71" y="2886"/>
                  </a:lnTo>
                  <a:lnTo>
                    <a:pt x="97" y="2858"/>
                  </a:lnTo>
                  <a:lnTo>
                    <a:pt x="120" y="2833"/>
                  </a:lnTo>
                  <a:lnTo>
                    <a:pt x="144" y="2806"/>
                  </a:lnTo>
                  <a:lnTo>
                    <a:pt x="166" y="2782"/>
                  </a:lnTo>
                  <a:lnTo>
                    <a:pt x="184" y="2762"/>
                  </a:lnTo>
                  <a:lnTo>
                    <a:pt x="711" y="2122"/>
                  </a:lnTo>
                  <a:close/>
                  <a:moveTo>
                    <a:pt x="1244" y="0"/>
                  </a:moveTo>
                  <a:lnTo>
                    <a:pt x="1333" y="4"/>
                  </a:lnTo>
                  <a:lnTo>
                    <a:pt x="1415" y="13"/>
                  </a:lnTo>
                  <a:lnTo>
                    <a:pt x="1491" y="29"/>
                  </a:lnTo>
                  <a:lnTo>
                    <a:pt x="1560" y="51"/>
                  </a:lnTo>
                  <a:lnTo>
                    <a:pt x="1626" y="78"/>
                  </a:lnTo>
                  <a:lnTo>
                    <a:pt x="1686" y="111"/>
                  </a:lnTo>
                  <a:lnTo>
                    <a:pt x="1740" y="149"/>
                  </a:lnTo>
                  <a:lnTo>
                    <a:pt x="1791" y="193"/>
                  </a:lnTo>
                  <a:lnTo>
                    <a:pt x="1839" y="238"/>
                  </a:lnTo>
                  <a:lnTo>
                    <a:pt x="1880" y="289"/>
                  </a:lnTo>
                  <a:lnTo>
                    <a:pt x="1920" y="342"/>
                  </a:lnTo>
                  <a:lnTo>
                    <a:pt x="1957" y="398"/>
                  </a:lnTo>
                  <a:lnTo>
                    <a:pt x="1989" y="457"/>
                  </a:lnTo>
                  <a:lnTo>
                    <a:pt x="2020" y="517"/>
                  </a:lnTo>
                  <a:lnTo>
                    <a:pt x="2049" y="578"/>
                  </a:lnTo>
                  <a:lnTo>
                    <a:pt x="2077" y="642"/>
                  </a:lnTo>
                  <a:lnTo>
                    <a:pt x="2097" y="693"/>
                  </a:lnTo>
                  <a:lnTo>
                    <a:pt x="2117" y="746"/>
                  </a:lnTo>
                  <a:lnTo>
                    <a:pt x="2135" y="802"/>
                  </a:lnTo>
                  <a:lnTo>
                    <a:pt x="2153" y="858"/>
                  </a:lnTo>
                  <a:lnTo>
                    <a:pt x="2166" y="917"/>
                  </a:lnTo>
                  <a:lnTo>
                    <a:pt x="2177" y="973"/>
                  </a:lnTo>
                  <a:lnTo>
                    <a:pt x="2180" y="1029"/>
                  </a:lnTo>
                  <a:lnTo>
                    <a:pt x="2180" y="1082"/>
                  </a:lnTo>
                  <a:lnTo>
                    <a:pt x="2171" y="1133"/>
                  </a:lnTo>
                  <a:lnTo>
                    <a:pt x="2144" y="1238"/>
                  </a:lnTo>
                  <a:lnTo>
                    <a:pt x="2111" y="1335"/>
                  </a:lnTo>
                  <a:lnTo>
                    <a:pt x="2073" y="1427"/>
                  </a:lnTo>
                  <a:lnTo>
                    <a:pt x="2029" y="1515"/>
                  </a:lnTo>
                  <a:lnTo>
                    <a:pt x="1984" y="1597"/>
                  </a:lnTo>
                  <a:lnTo>
                    <a:pt x="1960" y="1640"/>
                  </a:lnTo>
                  <a:lnTo>
                    <a:pt x="1937" y="1682"/>
                  </a:lnTo>
                  <a:lnTo>
                    <a:pt x="1911" y="1724"/>
                  </a:lnTo>
                  <a:lnTo>
                    <a:pt x="1884" y="1769"/>
                  </a:lnTo>
                  <a:lnTo>
                    <a:pt x="1851" y="1817"/>
                  </a:lnTo>
                  <a:lnTo>
                    <a:pt x="1844" y="1817"/>
                  </a:lnTo>
                  <a:lnTo>
                    <a:pt x="1404" y="1240"/>
                  </a:lnTo>
                  <a:lnTo>
                    <a:pt x="1449" y="1182"/>
                  </a:lnTo>
                  <a:lnTo>
                    <a:pt x="1495" y="1120"/>
                  </a:lnTo>
                  <a:lnTo>
                    <a:pt x="1539" y="1055"/>
                  </a:lnTo>
                  <a:lnTo>
                    <a:pt x="1579" y="987"/>
                  </a:lnTo>
                  <a:lnTo>
                    <a:pt x="1611" y="917"/>
                  </a:lnTo>
                  <a:lnTo>
                    <a:pt x="1626" y="862"/>
                  </a:lnTo>
                  <a:lnTo>
                    <a:pt x="1639" y="811"/>
                  </a:lnTo>
                  <a:lnTo>
                    <a:pt x="1651" y="757"/>
                  </a:lnTo>
                  <a:lnTo>
                    <a:pt x="1582" y="702"/>
                  </a:lnTo>
                  <a:lnTo>
                    <a:pt x="1511" y="658"/>
                  </a:lnTo>
                  <a:lnTo>
                    <a:pt x="1442" y="627"/>
                  </a:lnTo>
                  <a:lnTo>
                    <a:pt x="1375" y="607"/>
                  </a:lnTo>
                  <a:lnTo>
                    <a:pt x="1308" y="597"/>
                  </a:lnTo>
                  <a:lnTo>
                    <a:pt x="1244" y="597"/>
                  </a:lnTo>
                  <a:lnTo>
                    <a:pt x="1180" y="606"/>
                  </a:lnTo>
                  <a:lnTo>
                    <a:pt x="1119" y="622"/>
                  </a:lnTo>
                  <a:lnTo>
                    <a:pt x="1060" y="646"/>
                  </a:lnTo>
                  <a:lnTo>
                    <a:pt x="1046" y="653"/>
                  </a:lnTo>
                  <a:lnTo>
                    <a:pt x="1028" y="667"/>
                  </a:lnTo>
                  <a:lnTo>
                    <a:pt x="1009" y="684"/>
                  </a:lnTo>
                  <a:lnTo>
                    <a:pt x="989" y="704"/>
                  </a:lnTo>
                  <a:lnTo>
                    <a:pt x="969" y="724"/>
                  </a:lnTo>
                  <a:lnTo>
                    <a:pt x="953" y="742"/>
                  </a:lnTo>
                  <a:lnTo>
                    <a:pt x="940" y="760"/>
                  </a:lnTo>
                  <a:lnTo>
                    <a:pt x="931" y="773"/>
                  </a:lnTo>
                  <a:lnTo>
                    <a:pt x="928" y="795"/>
                  </a:lnTo>
                  <a:lnTo>
                    <a:pt x="931" y="818"/>
                  </a:lnTo>
                  <a:lnTo>
                    <a:pt x="940" y="844"/>
                  </a:lnTo>
                  <a:lnTo>
                    <a:pt x="949" y="869"/>
                  </a:lnTo>
                  <a:lnTo>
                    <a:pt x="960" y="891"/>
                  </a:lnTo>
                  <a:lnTo>
                    <a:pt x="968" y="909"/>
                  </a:lnTo>
                  <a:lnTo>
                    <a:pt x="1004" y="989"/>
                  </a:lnTo>
                  <a:lnTo>
                    <a:pt x="1049" y="1067"/>
                  </a:lnTo>
                  <a:lnTo>
                    <a:pt x="1100" y="1142"/>
                  </a:lnTo>
                  <a:lnTo>
                    <a:pt x="1153" y="1213"/>
                  </a:lnTo>
                  <a:lnTo>
                    <a:pt x="1209" y="1284"/>
                  </a:lnTo>
                  <a:lnTo>
                    <a:pt x="1264" y="1353"/>
                  </a:lnTo>
                  <a:lnTo>
                    <a:pt x="1317" y="1422"/>
                  </a:lnTo>
                  <a:lnTo>
                    <a:pt x="1486" y="1644"/>
                  </a:lnTo>
                  <a:lnTo>
                    <a:pt x="1659" y="1864"/>
                  </a:lnTo>
                  <a:lnTo>
                    <a:pt x="1835" y="2080"/>
                  </a:lnTo>
                  <a:lnTo>
                    <a:pt x="2011" y="2298"/>
                  </a:lnTo>
                  <a:lnTo>
                    <a:pt x="2184" y="2517"/>
                  </a:lnTo>
                  <a:lnTo>
                    <a:pt x="2557" y="2966"/>
                  </a:lnTo>
                  <a:lnTo>
                    <a:pt x="2564" y="2991"/>
                  </a:lnTo>
                  <a:lnTo>
                    <a:pt x="2568" y="3020"/>
                  </a:lnTo>
                  <a:lnTo>
                    <a:pt x="2566" y="3055"/>
                  </a:lnTo>
                  <a:lnTo>
                    <a:pt x="2560" y="3089"/>
                  </a:lnTo>
                  <a:lnTo>
                    <a:pt x="2555" y="3126"/>
                  </a:lnTo>
                  <a:lnTo>
                    <a:pt x="2546" y="3157"/>
                  </a:lnTo>
                  <a:lnTo>
                    <a:pt x="2540" y="3186"/>
                  </a:lnTo>
                  <a:lnTo>
                    <a:pt x="2531" y="3224"/>
                  </a:lnTo>
                  <a:lnTo>
                    <a:pt x="2520" y="3271"/>
                  </a:lnTo>
                  <a:lnTo>
                    <a:pt x="2506" y="3324"/>
                  </a:lnTo>
                  <a:lnTo>
                    <a:pt x="2489" y="3382"/>
                  </a:lnTo>
                  <a:lnTo>
                    <a:pt x="2473" y="3442"/>
                  </a:lnTo>
                  <a:lnTo>
                    <a:pt x="2453" y="3502"/>
                  </a:lnTo>
                  <a:lnTo>
                    <a:pt x="2433" y="3560"/>
                  </a:lnTo>
                  <a:lnTo>
                    <a:pt x="2411" y="3615"/>
                  </a:lnTo>
                  <a:lnTo>
                    <a:pt x="2389" y="3664"/>
                  </a:lnTo>
                  <a:lnTo>
                    <a:pt x="2368" y="3704"/>
                  </a:lnTo>
                  <a:lnTo>
                    <a:pt x="2344" y="3735"/>
                  </a:lnTo>
                  <a:lnTo>
                    <a:pt x="2320" y="3753"/>
                  </a:lnTo>
                  <a:lnTo>
                    <a:pt x="2297" y="3758"/>
                  </a:lnTo>
                  <a:lnTo>
                    <a:pt x="2273" y="3753"/>
                  </a:lnTo>
                  <a:lnTo>
                    <a:pt x="2248" y="3740"/>
                  </a:lnTo>
                  <a:lnTo>
                    <a:pt x="2222" y="3722"/>
                  </a:lnTo>
                  <a:lnTo>
                    <a:pt x="2199" y="3698"/>
                  </a:lnTo>
                  <a:lnTo>
                    <a:pt x="2177" y="3673"/>
                  </a:lnTo>
                  <a:lnTo>
                    <a:pt x="2155" y="3647"/>
                  </a:lnTo>
                  <a:lnTo>
                    <a:pt x="2137" y="3622"/>
                  </a:lnTo>
                  <a:lnTo>
                    <a:pt x="2120" y="3602"/>
                  </a:lnTo>
                  <a:lnTo>
                    <a:pt x="2108" y="3586"/>
                  </a:lnTo>
                  <a:lnTo>
                    <a:pt x="1971" y="3418"/>
                  </a:lnTo>
                  <a:lnTo>
                    <a:pt x="1829" y="3253"/>
                  </a:lnTo>
                  <a:lnTo>
                    <a:pt x="1689" y="3086"/>
                  </a:lnTo>
                  <a:lnTo>
                    <a:pt x="1551" y="2917"/>
                  </a:lnTo>
                  <a:lnTo>
                    <a:pt x="1428" y="2758"/>
                  </a:lnTo>
                  <a:lnTo>
                    <a:pt x="1304" y="2600"/>
                  </a:lnTo>
                  <a:lnTo>
                    <a:pt x="1180" y="2444"/>
                  </a:lnTo>
                  <a:lnTo>
                    <a:pt x="1059" y="2284"/>
                  </a:lnTo>
                  <a:lnTo>
                    <a:pt x="940" y="2122"/>
                  </a:lnTo>
                  <a:lnTo>
                    <a:pt x="824" y="1957"/>
                  </a:lnTo>
                  <a:lnTo>
                    <a:pt x="711" y="1786"/>
                  </a:lnTo>
                  <a:lnTo>
                    <a:pt x="604" y="1609"/>
                  </a:lnTo>
                  <a:lnTo>
                    <a:pt x="568" y="1544"/>
                  </a:lnTo>
                  <a:lnTo>
                    <a:pt x="533" y="1477"/>
                  </a:lnTo>
                  <a:lnTo>
                    <a:pt x="500" y="1409"/>
                  </a:lnTo>
                  <a:lnTo>
                    <a:pt x="473" y="1340"/>
                  </a:lnTo>
                  <a:lnTo>
                    <a:pt x="451" y="1267"/>
                  </a:lnTo>
                  <a:lnTo>
                    <a:pt x="433" y="1195"/>
                  </a:lnTo>
                  <a:lnTo>
                    <a:pt x="422" y="1120"/>
                  </a:lnTo>
                  <a:lnTo>
                    <a:pt x="417" y="1042"/>
                  </a:lnTo>
                  <a:lnTo>
                    <a:pt x="419" y="962"/>
                  </a:lnTo>
                  <a:lnTo>
                    <a:pt x="429" y="880"/>
                  </a:lnTo>
                  <a:lnTo>
                    <a:pt x="448" y="795"/>
                  </a:lnTo>
                  <a:lnTo>
                    <a:pt x="477" y="706"/>
                  </a:lnTo>
                  <a:lnTo>
                    <a:pt x="513" y="613"/>
                  </a:lnTo>
                  <a:lnTo>
                    <a:pt x="559" y="524"/>
                  </a:lnTo>
                  <a:lnTo>
                    <a:pt x="608" y="440"/>
                  </a:lnTo>
                  <a:lnTo>
                    <a:pt x="660" y="360"/>
                  </a:lnTo>
                  <a:lnTo>
                    <a:pt x="717" y="286"/>
                  </a:lnTo>
                  <a:lnTo>
                    <a:pt x="762" y="231"/>
                  </a:lnTo>
                  <a:lnTo>
                    <a:pt x="815" y="180"/>
                  </a:lnTo>
                  <a:lnTo>
                    <a:pt x="873" y="133"/>
                  </a:lnTo>
                  <a:lnTo>
                    <a:pt x="937" y="91"/>
                  </a:lnTo>
                  <a:lnTo>
                    <a:pt x="1006" y="55"/>
                  </a:lnTo>
                  <a:lnTo>
                    <a:pt x="1080" y="29"/>
                  </a:lnTo>
                  <a:lnTo>
                    <a:pt x="1244"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60" name="Oval 1">
              <a:extLst>
                <a:ext uri="{FF2B5EF4-FFF2-40B4-BE49-F238E27FC236}">
                  <a16:creationId xmlns:a16="http://schemas.microsoft.com/office/drawing/2014/main" id="{437CFE91-B978-4AC2-987F-6664C3D6463B}"/>
                </a:ext>
              </a:extLst>
            </p:cNvPr>
            <p:cNvSpPr/>
            <p:nvPr/>
          </p:nvSpPr>
          <p:spPr>
            <a:xfrm>
              <a:off x="4490582" y="1030315"/>
              <a:ext cx="296737" cy="296736"/>
            </a:xfrm>
            <a:custGeom>
              <a:avLst/>
              <a:gdLst/>
              <a:ahLst/>
              <a:cxnLst/>
              <a:rect l="l" t="t" r="r" b="b"/>
              <a:pathLst>
                <a:path w="3848188" h="3848188">
                  <a:moveTo>
                    <a:pt x="1531053" y="504131"/>
                  </a:moveTo>
                  <a:lnTo>
                    <a:pt x="1531053" y="1481511"/>
                  </a:lnTo>
                  <a:lnTo>
                    <a:pt x="553673" y="1481511"/>
                  </a:lnTo>
                  <a:lnTo>
                    <a:pt x="553673" y="2263055"/>
                  </a:lnTo>
                  <a:lnTo>
                    <a:pt x="1531053" y="2263055"/>
                  </a:lnTo>
                  <a:lnTo>
                    <a:pt x="1531053" y="3240435"/>
                  </a:lnTo>
                  <a:lnTo>
                    <a:pt x="2312597" y="3240435"/>
                  </a:lnTo>
                  <a:lnTo>
                    <a:pt x="2312597" y="2263055"/>
                  </a:lnTo>
                  <a:lnTo>
                    <a:pt x="3289977" y="2263055"/>
                  </a:lnTo>
                  <a:lnTo>
                    <a:pt x="3289977" y="1481511"/>
                  </a:lnTo>
                  <a:lnTo>
                    <a:pt x="2312597" y="1481511"/>
                  </a:lnTo>
                  <a:lnTo>
                    <a:pt x="2312597" y="504131"/>
                  </a:lnTo>
                  <a:close/>
                  <a:moveTo>
                    <a:pt x="1924094" y="0"/>
                  </a:moveTo>
                  <a:cubicBezTo>
                    <a:pt x="2986742" y="0"/>
                    <a:pt x="3848188" y="861446"/>
                    <a:pt x="3848188" y="1924094"/>
                  </a:cubicBezTo>
                  <a:cubicBezTo>
                    <a:pt x="3848188" y="2986742"/>
                    <a:pt x="2986742" y="3848188"/>
                    <a:pt x="1924094" y="3848188"/>
                  </a:cubicBezTo>
                  <a:cubicBezTo>
                    <a:pt x="861446" y="3848188"/>
                    <a:pt x="0" y="2986742"/>
                    <a:pt x="0" y="1924094"/>
                  </a:cubicBezTo>
                  <a:cubicBezTo>
                    <a:pt x="0" y="861446"/>
                    <a:pt x="861446" y="0"/>
                    <a:pt x="19240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1" name="Donut 3">
              <a:extLst>
                <a:ext uri="{FF2B5EF4-FFF2-40B4-BE49-F238E27FC236}">
                  <a16:creationId xmlns:a16="http://schemas.microsoft.com/office/drawing/2014/main" id="{C9B78495-C8EB-411D-86FE-D1D6C6727DC8}"/>
                </a:ext>
              </a:extLst>
            </p:cNvPr>
            <p:cNvSpPr/>
            <p:nvPr/>
          </p:nvSpPr>
          <p:spPr>
            <a:xfrm rot="2542585">
              <a:off x="4516666" y="365237"/>
              <a:ext cx="186287" cy="354842"/>
            </a:xfrm>
            <a:custGeom>
              <a:avLst/>
              <a:gdLst/>
              <a:ahLst/>
              <a:cxnLst/>
              <a:rect l="l" t="t" r="r" b="b"/>
              <a:pathLst>
                <a:path w="2073250" h="3949150">
                  <a:moveTo>
                    <a:pt x="1279271" y="2220875"/>
                  </a:moveTo>
                  <a:lnTo>
                    <a:pt x="1285176" y="2794045"/>
                  </a:lnTo>
                  <a:lnTo>
                    <a:pt x="1962603" y="2794045"/>
                  </a:lnTo>
                  <a:lnTo>
                    <a:pt x="1962603" y="3261227"/>
                  </a:lnTo>
                  <a:lnTo>
                    <a:pt x="1289989" y="3261228"/>
                  </a:lnTo>
                  <a:lnTo>
                    <a:pt x="1297029" y="3944670"/>
                  </a:lnTo>
                  <a:lnTo>
                    <a:pt x="795159" y="3949150"/>
                  </a:lnTo>
                  <a:lnTo>
                    <a:pt x="788072" y="3261227"/>
                  </a:lnTo>
                  <a:lnTo>
                    <a:pt x="110647" y="3261227"/>
                  </a:lnTo>
                  <a:lnTo>
                    <a:pt x="110647" y="2794045"/>
                  </a:lnTo>
                  <a:lnTo>
                    <a:pt x="783259" y="2794045"/>
                  </a:lnTo>
                  <a:lnTo>
                    <a:pt x="777401" y="2225354"/>
                  </a:lnTo>
                  <a:close/>
                  <a:moveTo>
                    <a:pt x="1036626" y="518312"/>
                  </a:moveTo>
                  <a:cubicBezTo>
                    <a:pt x="750370" y="518312"/>
                    <a:pt x="518313" y="753722"/>
                    <a:pt x="518313" y="1044116"/>
                  </a:cubicBezTo>
                  <a:cubicBezTo>
                    <a:pt x="518313" y="1334510"/>
                    <a:pt x="750370" y="1569920"/>
                    <a:pt x="1036626" y="1569920"/>
                  </a:cubicBezTo>
                  <a:cubicBezTo>
                    <a:pt x="1322882" y="1569920"/>
                    <a:pt x="1554939" y="1334510"/>
                    <a:pt x="1554939" y="1044116"/>
                  </a:cubicBezTo>
                  <a:cubicBezTo>
                    <a:pt x="1554939" y="753722"/>
                    <a:pt x="1322882" y="518312"/>
                    <a:pt x="1036626" y="518312"/>
                  </a:cubicBezTo>
                  <a:close/>
                  <a:moveTo>
                    <a:pt x="1036625" y="0"/>
                  </a:moveTo>
                  <a:cubicBezTo>
                    <a:pt x="1609137" y="0"/>
                    <a:pt x="2073250" y="467467"/>
                    <a:pt x="2073250" y="1044116"/>
                  </a:cubicBezTo>
                  <a:cubicBezTo>
                    <a:pt x="2073250" y="1620765"/>
                    <a:pt x="1609137" y="2088232"/>
                    <a:pt x="1036625" y="2088232"/>
                  </a:cubicBezTo>
                  <a:cubicBezTo>
                    <a:pt x="464113" y="2088232"/>
                    <a:pt x="0" y="1620765"/>
                    <a:pt x="0" y="1044116"/>
                  </a:cubicBezTo>
                  <a:cubicBezTo>
                    <a:pt x="0" y="467467"/>
                    <a:pt x="464113" y="0"/>
                    <a:pt x="103662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grpSp>
          <p:nvGrpSpPr>
            <p:cNvPr id="62" name="Group 61">
              <a:extLst>
                <a:ext uri="{FF2B5EF4-FFF2-40B4-BE49-F238E27FC236}">
                  <a16:creationId xmlns:a16="http://schemas.microsoft.com/office/drawing/2014/main" id="{35FF0B1C-59EC-4477-8B34-91F1F14B5539}"/>
                </a:ext>
              </a:extLst>
            </p:cNvPr>
            <p:cNvGrpSpPr/>
            <p:nvPr/>
          </p:nvGrpSpPr>
          <p:grpSpPr>
            <a:xfrm>
              <a:off x="3783054" y="1518900"/>
              <a:ext cx="323876" cy="330677"/>
              <a:chOff x="2062550" y="1001048"/>
              <a:chExt cx="5068291" cy="5174720"/>
            </a:xfrm>
            <a:grpFill/>
          </p:grpSpPr>
          <p:sp>
            <p:nvSpPr>
              <p:cNvPr id="99" name="Freeform 18">
                <a:extLst>
                  <a:ext uri="{FF2B5EF4-FFF2-40B4-BE49-F238E27FC236}">
                    <a16:creationId xmlns:a16="http://schemas.microsoft.com/office/drawing/2014/main" id="{477984FB-3F24-45DE-9E99-F96EE934D25F}"/>
                  </a:ext>
                </a:extLst>
              </p:cNvPr>
              <p:cNvSpPr>
                <a:spLocks/>
              </p:cNvSpPr>
              <p:nvPr/>
            </p:nvSpPr>
            <p:spPr bwMode="auto">
              <a:xfrm>
                <a:off x="4767053" y="1142826"/>
                <a:ext cx="2363788" cy="985838"/>
              </a:xfrm>
              <a:custGeom>
                <a:avLst/>
                <a:gdLst>
                  <a:gd name="T0" fmla="*/ 548 w 1489"/>
                  <a:gd name="T1" fmla="*/ 1 h 621"/>
                  <a:gd name="T2" fmla="*/ 640 w 1489"/>
                  <a:gd name="T3" fmla="*/ 16 h 621"/>
                  <a:gd name="T4" fmla="*/ 722 w 1489"/>
                  <a:gd name="T5" fmla="*/ 51 h 621"/>
                  <a:gd name="T6" fmla="*/ 786 w 1489"/>
                  <a:gd name="T7" fmla="*/ 80 h 621"/>
                  <a:gd name="T8" fmla="*/ 842 w 1489"/>
                  <a:gd name="T9" fmla="*/ 101 h 621"/>
                  <a:gd name="T10" fmla="*/ 900 w 1489"/>
                  <a:gd name="T11" fmla="*/ 123 h 621"/>
                  <a:gd name="T12" fmla="*/ 973 w 1489"/>
                  <a:gd name="T13" fmla="*/ 151 h 621"/>
                  <a:gd name="T14" fmla="*/ 1064 w 1489"/>
                  <a:gd name="T15" fmla="*/ 180 h 621"/>
                  <a:gd name="T16" fmla="*/ 1171 w 1489"/>
                  <a:gd name="T17" fmla="*/ 192 h 621"/>
                  <a:gd name="T18" fmla="*/ 1286 w 1489"/>
                  <a:gd name="T19" fmla="*/ 192 h 621"/>
                  <a:gd name="T20" fmla="*/ 1389 w 1489"/>
                  <a:gd name="T21" fmla="*/ 181 h 621"/>
                  <a:gd name="T22" fmla="*/ 1464 w 1489"/>
                  <a:gd name="T23" fmla="*/ 167 h 621"/>
                  <a:gd name="T24" fmla="*/ 1486 w 1489"/>
                  <a:gd name="T25" fmla="*/ 174 h 621"/>
                  <a:gd name="T26" fmla="*/ 1489 w 1489"/>
                  <a:gd name="T27" fmla="*/ 192 h 621"/>
                  <a:gd name="T28" fmla="*/ 1469 w 1489"/>
                  <a:gd name="T29" fmla="*/ 227 h 621"/>
                  <a:gd name="T30" fmla="*/ 1433 w 1489"/>
                  <a:gd name="T31" fmla="*/ 272 h 621"/>
                  <a:gd name="T32" fmla="*/ 1377 w 1489"/>
                  <a:gd name="T33" fmla="*/ 311 h 621"/>
                  <a:gd name="T34" fmla="*/ 1293 w 1489"/>
                  <a:gd name="T35" fmla="*/ 341 h 621"/>
                  <a:gd name="T36" fmla="*/ 1177 w 1489"/>
                  <a:gd name="T37" fmla="*/ 360 h 621"/>
                  <a:gd name="T38" fmla="*/ 1171 w 1489"/>
                  <a:gd name="T39" fmla="*/ 387 h 621"/>
                  <a:gd name="T40" fmla="*/ 1155 w 1489"/>
                  <a:gd name="T41" fmla="*/ 409 h 621"/>
                  <a:gd name="T42" fmla="*/ 1122 w 1489"/>
                  <a:gd name="T43" fmla="*/ 423 h 621"/>
                  <a:gd name="T44" fmla="*/ 1069 w 1489"/>
                  <a:gd name="T45" fmla="*/ 429 h 621"/>
                  <a:gd name="T46" fmla="*/ 993 w 1489"/>
                  <a:gd name="T47" fmla="*/ 418 h 621"/>
                  <a:gd name="T48" fmla="*/ 944 w 1489"/>
                  <a:gd name="T49" fmla="*/ 414 h 621"/>
                  <a:gd name="T50" fmla="*/ 944 w 1489"/>
                  <a:gd name="T51" fmla="*/ 431 h 621"/>
                  <a:gd name="T52" fmla="*/ 942 w 1489"/>
                  <a:gd name="T53" fmla="*/ 449 h 621"/>
                  <a:gd name="T54" fmla="*/ 933 w 1489"/>
                  <a:gd name="T55" fmla="*/ 465 h 621"/>
                  <a:gd name="T56" fmla="*/ 909 w 1489"/>
                  <a:gd name="T57" fmla="*/ 480 h 621"/>
                  <a:gd name="T58" fmla="*/ 864 w 1489"/>
                  <a:gd name="T59" fmla="*/ 485 h 621"/>
                  <a:gd name="T60" fmla="*/ 795 w 1489"/>
                  <a:gd name="T61" fmla="*/ 480 h 621"/>
                  <a:gd name="T62" fmla="*/ 733 w 1489"/>
                  <a:gd name="T63" fmla="*/ 505 h 621"/>
                  <a:gd name="T64" fmla="*/ 697 w 1489"/>
                  <a:gd name="T65" fmla="*/ 545 h 621"/>
                  <a:gd name="T66" fmla="*/ 655 w 1489"/>
                  <a:gd name="T67" fmla="*/ 560 h 621"/>
                  <a:gd name="T68" fmla="*/ 611 w 1489"/>
                  <a:gd name="T69" fmla="*/ 556 h 621"/>
                  <a:gd name="T70" fmla="*/ 569 w 1489"/>
                  <a:gd name="T71" fmla="*/ 545 h 621"/>
                  <a:gd name="T72" fmla="*/ 533 w 1489"/>
                  <a:gd name="T73" fmla="*/ 536 h 621"/>
                  <a:gd name="T74" fmla="*/ 499 w 1489"/>
                  <a:gd name="T75" fmla="*/ 565 h 621"/>
                  <a:gd name="T76" fmla="*/ 455 w 1489"/>
                  <a:gd name="T77" fmla="*/ 596 h 621"/>
                  <a:gd name="T78" fmla="*/ 402 w 1489"/>
                  <a:gd name="T79" fmla="*/ 603 h 621"/>
                  <a:gd name="T80" fmla="*/ 348 w 1489"/>
                  <a:gd name="T81" fmla="*/ 592 h 621"/>
                  <a:gd name="T82" fmla="*/ 297 w 1489"/>
                  <a:gd name="T83" fmla="*/ 576 h 621"/>
                  <a:gd name="T84" fmla="*/ 257 w 1489"/>
                  <a:gd name="T85" fmla="*/ 563 h 621"/>
                  <a:gd name="T86" fmla="*/ 199 w 1489"/>
                  <a:gd name="T87" fmla="*/ 612 h 621"/>
                  <a:gd name="T88" fmla="*/ 137 w 1489"/>
                  <a:gd name="T89" fmla="*/ 621 h 621"/>
                  <a:gd name="T90" fmla="*/ 71 w 1489"/>
                  <a:gd name="T91" fmla="*/ 605 h 621"/>
                  <a:gd name="T92" fmla="*/ 0 w 1489"/>
                  <a:gd name="T93" fmla="*/ 576 h 621"/>
                  <a:gd name="T94" fmla="*/ 42 w 1489"/>
                  <a:gd name="T95" fmla="*/ 269 h 621"/>
                  <a:gd name="T96" fmla="*/ 106 w 1489"/>
                  <a:gd name="T97" fmla="*/ 238 h 621"/>
                  <a:gd name="T98" fmla="*/ 159 w 1489"/>
                  <a:gd name="T99" fmla="*/ 191 h 621"/>
                  <a:gd name="T100" fmla="*/ 208 w 1489"/>
                  <a:gd name="T101" fmla="*/ 132 h 621"/>
                  <a:gd name="T102" fmla="*/ 262 w 1489"/>
                  <a:gd name="T103" fmla="*/ 76 h 621"/>
                  <a:gd name="T104" fmla="*/ 333 w 1489"/>
                  <a:gd name="T105" fmla="*/ 31 h 621"/>
                  <a:gd name="T106" fmla="*/ 411 w 1489"/>
                  <a:gd name="T107" fmla="*/ 7 h 621"/>
                  <a:gd name="T108" fmla="*/ 499 w 1489"/>
                  <a:gd name="T109" fmla="*/ 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621">
                    <a:moveTo>
                      <a:pt x="499" y="0"/>
                    </a:moveTo>
                    <a:lnTo>
                      <a:pt x="548" y="1"/>
                    </a:lnTo>
                    <a:lnTo>
                      <a:pt x="595" y="7"/>
                    </a:lnTo>
                    <a:lnTo>
                      <a:pt x="640" y="16"/>
                    </a:lnTo>
                    <a:lnTo>
                      <a:pt x="682" y="32"/>
                    </a:lnTo>
                    <a:lnTo>
                      <a:pt x="722" y="51"/>
                    </a:lnTo>
                    <a:lnTo>
                      <a:pt x="757" y="67"/>
                    </a:lnTo>
                    <a:lnTo>
                      <a:pt x="786" y="80"/>
                    </a:lnTo>
                    <a:lnTo>
                      <a:pt x="815" y="91"/>
                    </a:lnTo>
                    <a:lnTo>
                      <a:pt x="842" y="101"/>
                    </a:lnTo>
                    <a:lnTo>
                      <a:pt x="869" y="112"/>
                    </a:lnTo>
                    <a:lnTo>
                      <a:pt x="900" y="123"/>
                    </a:lnTo>
                    <a:lnTo>
                      <a:pt x="933" y="136"/>
                    </a:lnTo>
                    <a:lnTo>
                      <a:pt x="973" y="151"/>
                    </a:lnTo>
                    <a:lnTo>
                      <a:pt x="1020" y="167"/>
                    </a:lnTo>
                    <a:lnTo>
                      <a:pt x="1064" y="180"/>
                    </a:lnTo>
                    <a:lnTo>
                      <a:pt x="1115" y="189"/>
                    </a:lnTo>
                    <a:lnTo>
                      <a:pt x="1171" y="192"/>
                    </a:lnTo>
                    <a:lnTo>
                      <a:pt x="1228" y="194"/>
                    </a:lnTo>
                    <a:lnTo>
                      <a:pt x="1286" y="192"/>
                    </a:lnTo>
                    <a:lnTo>
                      <a:pt x="1340" y="189"/>
                    </a:lnTo>
                    <a:lnTo>
                      <a:pt x="1389" y="181"/>
                    </a:lnTo>
                    <a:lnTo>
                      <a:pt x="1431" y="174"/>
                    </a:lnTo>
                    <a:lnTo>
                      <a:pt x="1464" y="167"/>
                    </a:lnTo>
                    <a:lnTo>
                      <a:pt x="1479" y="169"/>
                    </a:lnTo>
                    <a:lnTo>
                      <a:pt x="1486" y="174"/>
                    </a:lnTo>
                    <a:lnTo>
                      <a:pt x="1489" y="181"/>
                    </a:lnTo>
                    <a:lnTo>
                      <a:pt x="1489" y="192"/>
                    </a:lnTo>
                    <a:lnTo>
                      <a:pt x="1484" y="203"/>
                    </a:lnTo>
                    <a:lnTo>
                      <a:pt x="1469" y="227"/>
                    </a:lnTo>
                    <a:lnTo>
                      <a:pt x="1453" y="251"/>
                    </a:lnTo>
                    <a:lnTo>
                      <a:pt x="1433" y="272"/>
                    </a:lnTo>
                    <a:lnTo>
                      <a:pt x="1408" y="292"/>
                    </a:lnTo>
                    <a:lnTo>
                      <a:pt x="1377" y="311"/>
                    </a:lnTo>
                    <a:lnTo>
                      <a:pt x="1339" y="327"/>
                    </a:lnTo>
                    <a:lnTo>
                      <a:pt x="1293" y="341"/>
                    </a:lnTo>
                    <a:lnTo>
                      <a:pt x="1239" y="352"/>
                    </a:lnTo>
                    <a:lnTo>
                      <a:pt x="1177" y="360"/>
                    </a:lnTo>
                    <a:lnTo>
                      <a:pt x="1175" y="372"/>
                    </a:lnTo>
                    <a:lnTo>
                      <a:pt x="1171" y="387"/>
                    </a:lnTo>
                    <a:lnTo>
                      <a:pt x="1166" y="398"/>
                    </a:lnTo>
                    <a:lnTo>
                      <a:pt x="1155" y="409"/>
                    </a:lnTo>
                    <a:lnTo>
                      <a:pt x="1140" y="418"/>
                    </a:lnTo>
                    <a:lnTo>
                      <a:pt x="1122" y="423"/>
                    </a:lnTo>
                    <a:lnTo>
                      <a:pt x="1099" y="429"/>
                    </a:lnTo>
                    <a:lnTo>
                      <a:pt x="1069" y="429"/>
                    </a:lnTo>
                    <a:lnTo>
                      <a:pt x="1035" y="425"/>
                    </a:lnTo>
                    <a:lnTo>
                      <a:pt x="993" y="418"/>
                    </a:lnTo>
                    <a:lnTo>
                      <a:pt x="944" y="407"/>
                    </a:lnTo>
                    <a:lnTo>
                      <a:pt x="944" y="414"/>
                    </a:lnTo>
                    <a:lnTo>
                      <a:pt x="944" y="421"/>
                    </a:lnTo>
                    <a:lnTo>
                      <a:pt x="944" y="431"/>
                    </a:lnTo>
                    <a:lnTo>
                      <a:pt x="944" y="440"/>
                    </a:lnTo>
                    <a:lnTo>
                      <a:pt x="942" y="449"/>
                    </a:lnTo>
                    <a:lnTo>
                      <a:pt x="939" y="458"/>
                    </a:lnTo>
                    <a:lnTo>
                      <a:pt x="933" y="465"/>
                    </a:lnTo>
                    <a:lnTo>
                      <a:pt x="922" y="474"/>
                    </a:lnTo>
                    <a:lnTo>
                      <a:pt x="909" y="480"/>
                    </a:lnTo>
                    <a:lnTo>
                      <a:pt x="889" y="483"/>
                    </a:lnTo>
                    <a:lnTo>
                      <a:pt x="864" y="485"/>
                    </a:lnTo>
                    <a:lnTo>
                      <a:pt x="833" y="483"/>
                    </a:lnTo>
                    <a:lnTo>
                      <a:pt x="795" y="480"/>
                    </a:lnTo>
                    <a:lnTo>
                      <a:pt x="748" y="471"/>
                    </a:lnTo>
                    <a:lnTo>
                      <a:pt x="733" y="505"/>
                    </a:lnTo>
                    <a:lnTo>
                      <a:pt x="715" y="529"/>
                    </a:lnTo>
                    <a:lnTo>
                      <a:pt x="697" y="545"/>
                    </a:lnTo>
                    <a:lnTo>
                      <a:pt x="677" y="554"/>
                    </a:lnTo>
                    <a:lnTo>
                      <a:pt x="655" y="560"/>
                    </a:lnTo>
                    <a:lnTo>
                      <a:pt x="633" y="560"/>
                    </a:lnTo>
                    <a:lnTo>
                      <a:pt x="611" y="556"/>
                    </a:lnTo>
                    <a:lnTo>
                      <a:pt x="591" y="551"/>
                    </a:lnTo>
                    <a:lnTo>
                      <a:pt x="569" y="545"/>
                    </a:lnTo>
                    <a:lnTo>
                      <a:pt x="549" y="540"/>
                    </a:lnTo>
                    <a:lnTo>
                      <a:pt x="533" y="536"/>
                    </a:lnTo>
                    <a:lnTo>
                      <a:pt x="517" y="534"/>
                    </a:lnTo>
                    <a:lnTo>
                      <a:pt x="499" y="565"/>
                    </a:lnTo>
                    <a:lnTo>
                      <a:pt x="479" y="585"/>
                    </a:lnTo>
                    <a:lnTo>
                      <a:pt x="455" y="596"/>
                    </a:lnTo>
                    <a:lnTo>
                      <a:pt x="429" y="601"/>
                    </a:lnTo>
                    <a:lnTo>
                      <a:pt x="402" y="603"/>
                    </a:lnTo>
                    <a:lnTo>
                      <a:pt x="375" y="600"/>
                    </a:lnTo>
                    <a:lnTo>
                      <a:pt x="348" y="592"/>
                    </a:lnTo>
                    <a:lnTo>
                      <a:pt x="322" y="585"/>
                    </a:lnTo>
                    <a:lnTo>
                      <a:pt x="297" y="576"/>
                    </a:lnTo>
                    <a:lnTo>
                      <a:pt x="275" y="569"/>
                    </a:lnTo>
                    <a:lnTo>
                      <a:pt x="257" y="563"/>
                    </a:lnTo>
                    <a:lnTo>
                      <a:pt x="228" y="592"/>
                    </a:lnTo>
                    <a:lnTo>
                      <a:pt x="199" y="612"/>
                    </a:lnTo>
                    <a:lnTo>
                      <a:pt x="168" y="620"/>
                    </a:lnTo>
                    <a:lnTo>
                      <a:pt x="137" y="621"/>
                    </a:lnTo>
                    <a:lnTo>
                      <a:pt x="104" y="614"/>
                    </a:lnTo>
                    <a:lnTo>
                      <a:pt x="71" y="605"/>
                    </a:lnTo>
                    <a:lnTo>
                      <a:pt x="37" y="591"/>
                    </a:lnTo>
                    <a:lnTo>
                      <a:pt x="0" y="576"/>
                    </a:lnTo>
                    <a:lnTo>
                      <a:pt x="4" y="274"/>
                    </a:lnTo>
                    <a:lnTo>
                      <a:pt x="42" y="269"/>
                    </a:lnTo>
                    <a:lnTo>
                      <a:pt x="77" y="256"/>
                    </a:lnTo>
                    <a:lnTo>
                      <a:pt x="106" y="238"/>
                    </a:lnTo>
                    <a:lnTo>
                      <a:pt x="133" y="216"/>
                    </a:lnTo>
                    <a:lnTo>
                      <a:pt x="159" y="191"/>
                    </a:lnTo>
                    <a:lnTo>
                      <a:pt x="182" y="161"/>
                    </a:lnTo>
                    <a:lnTo>
                      <a:pt x="208" y="132"/>
                    </a:lnTo>
                    <a:lnTo>
                      <a:pt x="233" y="103"/>
                    </a:lnTo>
                    <a:lnTo>
                      <a:pt x="262" y="76"/>
                    </a:lnTo>
                    <a:lnTo>
                      <a:pt x="295" y="52"/>
                    </a:lnTo>
                    <a:lnTo>
                      <a:pt x="333" y="31"/>
                    </a:lnTo>
                    <a:lnTo>
                      <a:pt x="377" y="16"/>
                    </a:lnTo>
                    <a:lnTo>
                      <a:pt x="411" y="7"/>
                    </a:lnTo>
                    <a:lnTo>
                      <a:pt x="453" y="1"/>
                    </a:lnTo>
                    <a:lnTo>
                      <a:pt x="4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100" name="Freeform 27">
                <a:extLst>
                  <a:ext uri="{FF2B5EF4-FFF2-40B4-BE49-F238E27FC236}">
                    <a16:creationId xmlns:a16="http://schemas.microsoft.com/office/drawing/2014/main" id="{ABFCEA1C-8960-4842-8A8E-DEB49D2491FA}"/>
                  </a:ext>
                </a:extLst>
              </p:cNvPr>
              <p:cNvSpPr>
                <a:spLocks noEditPoints="1"/>
              </p:cNvSpPr>
              <p:nvPr/>
            </p:nvSpPr>
            <p:spPr bwMode="auto">
              <a:xfrm>
                <a:off x="3419872" y="2274221"/>
                <a:ext cx="1925638" cy="3692538"/>
              </a:xfrm>
              <a:custGeom>
                <a:avLst/>
                <a:gdLst>
                  <a:gd name="T0" fmla="*/ 673 w 1213"/>
                  <a:gd name="T1" fmla="*/ 1963 h 2416"/>
                  <a:gd name="T2" fmla="*/ 674 w 1213"/>
                  <a:gd name="T3" fmla="*/ 2032 h 2416"/>
                  <a:gd name="T4" fmla="*/ 682 w 1213"/>
                  <a:gd name="T5" fmla="*/ 2170 h 2416"/>
                  <a:gd name="T6" fmla="*/ 753 w 1213"/>
                  <a:gd name="T7" fmla="*/ 2340 h 2416"/>
                  <a:gd name="T8" fmla="*/ 724 w 1213"/>
                  <a:gd name="T9" fmla="*/ 2341 h 2416"/>
                  <a:gd name="T10" fmla="*/ 624 w 1213"/>
                  <a:gd name="T11" fmla="*/ 2161 h 2416"/>
                  <a:gd name="T12" fmla="*/ 622 w 1213"/>
                  <a:gd name="T13" fmla="*/ 2007 h 2416"/>
                  <a:gd name="T14" fmla="*/ 573 w 1213"/>
                  <a:gd name="T15" fmla="*/ 980 h 2416"/>
                  <a:gd name="T16" fmla="*/ 662 w 1213"/>
                  <a:gd name="T17" fmla="*/ 1029 h 2416"/>
                  <a:gd name="T18" fmla="*/ 604 w 1213"/>
                  <a:gd name="T19" fmla="*/ 1089 h 2416"/>
                  <a:gd name="T20" fmla="*/ 558 w 1213"/>
                  <a:gd name="T21" fmla="*/ 1212 h 2416"/>
                  <a:gd name="T22" fmla="*/ 640 w 1213"/>
                  <a:gd name="T23" fmla="*/ 1354 h 2416"/>
                  <a:gd name="T24" fmla="*/ 796 w 1213"/>
                  <a:gd name="T25" fmla="*/ 1463 h 2416"/>
                  <a:gd name="T26" fmla="*/ 936 w 1213"/>
                  <a:gd name="T27" fmla="*/ 1585 h 2416"/>
                  <a:gd name="T28" fmla="*/ 956 w 1213"/>
                  <a:gd name="T29" fmla="*/ 1714 h 2416"/>
                  <a:gd name="T30" fmla="*/ 887 w 1213"/>
                  <a:gd name="T31" fmla="*/ 1836 h 2416"/>
                  <a:gd name="T32" fmla="*/ 829 w 1213"/>
                  <a:gd name="T33" fmla="*/ 1869 h 2416"/>
                  <a:gd name="T34" fmla="*/ 816 w 1213"/>
                  <a:gd name="T35" fmla="*/ 1860 h 2416"/>
                  <a:gd name="T36" fmla="*/ 864 w 1213"/>
                  <a:gd name="T37" fmla="*/ 1736 h 2416"/>
                  <a:gd name="T38" fmla="*/ 831 w 1213"/>
                  <a:gd name="T39" fmla="*/ 1596 h 2416"/>
                  <a:gd name="T40" fmla="*/ 711 w 1213"/>
                  <a:gd name="T41" fmla="*/ 1509 h 2416"/>
                  <a:gd name="T42" fmla="*/ 589 w 1213"/>
                  <a:gd name="T43" fmla="*/ 1429 h 2416"/>
                  <a:gd name="T44" fmla="*/ 494 w 1213"/>
                  <a:gd name="T45" fmla="*/ 1314 h 2416"/>
                  <a:gd name="T46" fmla="*/ 449 w 1213"/>
                  <a:gd name="T47" fmla="*/ 1185 h 2416"/>
                  <a:gd name="T48" fmla="*/ 511 w 1213"/>
                  <a:gd name="T49" fmla="*/ 1043 h 2416"/>
                  <a:gd name="T50" fmla="*/ 418 w 1213"/>
                  <a:gd name="T51" fmla="*/ 1 h 2416"/>
                  <a:gd name="T52" fmla="*/ 544 w 1213"/>
                  <a:gd name="T53" fmla="*/ 38 h 2416"/>
                  <a:gd name="T54" fmla="*/ 585 w 1213"/>
                  <a:gd name="T55" fmla="*/ 129 h 2416"/>
                  <a:gd name="T56" fmla="*/ 524 w 1213"/>
                  <a:gd name="T57" fmla="*/ 170 h 2416"/>
                  <a:gd name="T58" fmla="*/ 407 w 1213"/>
                  <a:gd name="T59" fmla="*/ 160 h 2416"/>
                  <a:gd name="T60" fmla="*/ 278 w 1213"/>
                  <a:gd name="T61" fmla="*/ 116 h 2416"/>
                  <a:gd name="T62" fmla="*/ 154 w 1213"/>
                  <a:gd name="T63" fmla="*/ 101 h 2416"/>
                  <a:gd name="T64" fmla="*/ 105 w 1213"/>
                  <a:gd name="T65" fmla="*/ 174 h 2416"/>
                  <a:gd name="T66" fmla="*/ 205 w 1213"/>
                  <a:gd name="T67" fmla="*/ 270 h 2416"/>
                  <a:gd name="T68" fmla="*/ 398 w 1213"/>
                  <a:gd name="T69" fmla="*/ 327 h 2416"/>
                  <a:gd name="T70" fmla="*/ 631 w 1213"/>
                  <a:gd name="T71" fmla="*/ 360 h 2416"/>
                  <a:gd name="T72" fmla="*/ 858 w 1213"/>
                  <a:gd name="T73" fmla="*/ 387 h 2416"/>
                  <a:gd name="T74" fmla="*/ 1029 w 1213"/>
                  <a:gd name="T75" fmla="*/ 429 h 2416"/>
                  <a:gd name="T76" fmla="*/ 1133 w 1213"/>
                  <a:gd name="T77" fmla="*/ 494 h 2416"/>
                  <a:gd name="T78" fmla="*/ 1207 w 1213"/>
                  <a:gd name="T79" fmla="*/ 605 h 2416"/>
                  <a:gd name="T80" fmla="*/ 1180 w 1213"/>
                  <a:gd name="T81" fmla="*/ 743 h 2416"/>
                  <a:gd name="T82" fmla="*/ 1071 w 1213"/>
                  <a:gd name="T83" fmla="*/ 854 h 2416"/>
                  <a:gd name="T84" fmla="*/ 829 w 1213"/>
                  <a:gd name="T85" fmla="*/ 892 h 2416"/>
                  <a:gd name="T86" fmla="*/ 934 w 1213"/>
                  <a:gd name="T87" fmla="*/ 818 h 2416"/>
                  <a:gd name="T88" fmla="*/ 1009 w 1213"/>
                  <a:gd name="T89" fmla="*/ 772 h 2416"/>
                  <a:gd name="T90" fmla="*/ 1018 w 1213"/>
                  <a:gd name="T91" fmla="*/ 758 h 2416"/>
                  <a:gd name="T92" fmla="*/ 1044 w 1213"/>
                  <a:gd name="T93" fmla="*/ 723 h 2416"/>
                  <a:gd name="T94" fmla="*/ 1027 w 1213"/>
                  <a:gd name="T95" fmla="*/ 600 h 2416"/>
                  <a:gd name="T96" fmla="*/ 898 w 1213"/>
                  <a:gd name="T97" fmla="*/ 512 h 2416"/>
                  <a:gd name="T98" fmla="*/ 665 w 1213"/>
                  <a:gd name="T99" fmla="*/ 480 h 2416"/>
                  <a:gd name="T100" fmla="*/ 396 w 1213"/>
                  <a:gd name="T101" fmla="*/ 441 h 2416"/>
                  <a:gd name="T102" fmla="*/ 113 w 1213"/>
                  <a:gd name="T103" fmla="*/ 316 h 2416"/>
                  <a:gd name="T104" fmla="*/ 33 w 1213"/>
                  <a:gd name="T105" fmla="*/ 245 h 2416"/>
                  <a:gd name="T106" fmla="*/ 5 w 1213"/>
                  <a:gd name="T107" fmla="*/ 129 h 2416"/>
                  <a:gd name="T108" fmla="*/ 85 w 1213"/>
                  <a:gd name="T109" fmla="*/ 41 h 2416"/>
                  <a:gd name="T110" fmla="*/ 213 w 1213"/>
                  <a:gd name="T111" fmla="*/ 12 h 2416"/>
                  <a:gd name="T112" fmla="*/ 324 w 1213"/>
                  <a:gd name="T113" fmla="*/ 3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13" h="2416">
                    <a:moveTo>
                      <a:pt x="656" y="1932"/>
                    </a:moveTo>
                    <a:lnTo>
                      <a:pt x="673" y="1932"/>
                    </a:lnTo>
                    <a:lnTo>
                      <a:pt x="673" y="1940"/>
                    </a:lnTo>
                    <a:lnTo>
                      <a:pt x="673" y="1963"/>
                    </a:lnTo>
                    <a:lnTo>
                      <a:pt x="674" y="1981"/>
                    </a:lnTo>
                    <a:lnTo>
                      <a:pt x="674" y="1998"/>
                    </a:lnTo>
                    <a:lnTo>
                      <a:pt x="674" y="2014"/>
                    </a:lnTo>
                    <a:lnTo>
                      <a:pt x="674" y="2032"/>
                    </a:lnTo>
                    <a:lnTo>
                      <a:pt x="676" y="2054"/>
                    </a:lnTo>
                    <a:lnTo>
                      <a:pt x="676" y="2083"/>
                    </a:lnTo>
                    <a:lnTo>
                      <a:pt x="676" y="2120"/>
                    </a:lnTo>
                    <a:lnTo>
                      <a:pt x="682" y="2170"/>
                    </a:lnTo>
                    <a:lnTo>
                      <a:pt x="693" y="2216"/>
                    </a:lnTo>
                    <a:lnTo>
                      <a:pt x="709" y="2260"/>
                    </a:lnTo>
                    <a:lnTo>
                      <a:pt x="727" y="2300"/>
                    </a:lnTo>
                    <a:lnTo>
                      <a:pt x="753" y="2340"/>
                    </a:lnTo>
                    <a:lnTo>
                      <a:pt x="778" y="2378"/>
                    </a:lnTo>
                    <a:lnTo>
                      <a:pt x="805" y="2416"/>
                    </a:lnTo>
                    <a:lnTo>
                      <a:pt x="762" y="2381"/>
                    </a:lnTo>
                    <a:lnTo>
                      <a:pt x="724" y="2341"/>
                    </a:lnTo>
                    <a:lnTo>
                      <a:pt x="691" y="2298"/>
                    </a:lnTo>
                    <a:lnTo>
                      <a:pt x="664" y="2254"/>
                    </a:lnTo>
                    <a:lnTo>
                      <a:pt x="640" y="2207"/>
                    </a:lnTo>
                    <a:lnTo>
                      <a:pt x="624" y="2161"/>
                    </a:lnTo>
                    <a:lnTo>
                      <a:pt x="614" y="2116"/>
                    </a:lnTo>
                    <a:lnTo>
                      <a:pt x="609" y="2074"/>
                    </a:lnTo>
                    <a:lnTo>
                      <a:pt x="613" y="2036"/>
                    </a:lnTo>
                    <a:lnTo>
                      <a:pt x="622" y="2007"/>
                    </a:lnTo>
                    <a:lnTo>
                      <a:pt x="631" y="1980"/>
                    </a:lnTo>
                    <a:lnTo>
                      <a:pt x="644" y="1956"/>
                    </a:lnTo>
                    <a:lnTo>
                      <a:pt x="656" y="1932"/>
                    </a:lnTo>
                    <a:close/>
                    <a:moveTo>
                      <a:pt x="573" y="980"/>
                    </a:moveTo>
                    <a:lnTo>
                      <a:pt x="604" y="992"/>
                    </a:lnTo>
                    <a:lnTo>
                      <a:pt x="636" y="1007"/>
                    </a:lnTo>
                    <a:lnTo>
                      <a:pt x="665" y="1020"/>
                    </a:lnTo>
                    <a:lnTo>
                      <a:pt x="662" y="1029"/>
                    </a:lnTo>
                    <a:lnTo>
                      <a:pt x="660" y="1043"/>
                    </a:lnTo>
                    <a:lnTo>
                      <a:pt x="656" y="1052"/>
                    </a:lnTo>
                    <a:lnTo>
                      <a:pt x="629" y="1067"/>
                    </a:lnTo>
                    <a:lnTo>
                      <a:pt x="604" y="1089"/>
                    </a:lnTo>
                    <a:lnTo>
                      <a:pt x="584" y="1114"/>
                    </a:lnTo>
                    <a:lnTo>
                      <a:pt x="567" y="1145"/>
                    </a:lnTo>
                    <a:lnTo>
                      <a:pt x="560" y="1178"/>
                    </a:lnTo>
                    <a:lnTo>
                      <a:pt x="558" y="1212"/>
                    </a:lnTo>
                    <a:lnTo>
                      <a:pt x="565" y="1249"/>
                    </a:lnTo>
                    <a:lnTo>
                      <a:pt x="582" y="1285"/>
                    </a:lnTo>
                    <a:lnTo>
                      <a:pt x="609" y="1321"/>
                    </a:lnTo>
                    <a:lnTo>
                      <a:pt x="640" y="1354"/>
                    </a:lnTo>
                    <a:lnTo>
                      <a:pt x="676" y="1385"/>
                    </a:lnTo>
                    <a:lnTo>
                      <a:pt x="714" y="1410"/>
                    </a:lnTo>
                    <a:lnTo>
                      <a:pt x="754" y="1438"/>
                    </a:lnTo>
                    <a:lnTo>
                      <a:pt x="796" y="1463"/>
                    </a:lnTo>
                    <a:lnTo>
                      <a:pt x="834" y="1489"/>
                    </a:lnTo>
                    <a:lnTo>
                      <a:pt x="873" y="1518"/>
                    </a:lnTo>
                    <a:lnTo>
                      <a:pt x="907" y="1549"/>
                    </a:lnTo>
                    <a:lnTo>
                      <a:pt x="936" y="1585"/>
                    </a:lnTo>
                    <a:lnTo>
                      <a:pt x="953" y="1614"/>
                    </a:lnTo>
                    <a:lnTo>
                      <a:pt x="962" y="1647"/>
                    </a:lnTo>
                    <a:lnTo>
                      <a:pt x="962" y="1680"/>
                    </a:lnTo>
                    <a:lnTo>
                      <a:pt x="956" y="1714"/>
                    </a:lnTo>
                    <a:lnTo>
                      <a:pt x="945" y="1749"/>
                    </a:lnTo>
                    <a:lnTo>
                      <a:pt x="931" y="1781"/>
                    </a:lnTo>
                    <a:lnTo>
                      <a:pt x="911" y="1810"/>
                    </a:lnTo>
                    <a:lnTo>
                      <a:pt x="887" y="1836"/>
                    </a:lnTo>
                    <a:lnTo>
                      <a:pt x="862" y="1856"/>
                    </a:lnTo>
                    <a:lnTo>
                      <a:pt x="833" y="1872"/>
                    </a:lnTo>
                    <a:lnTo>
                      <a:pt x="833" y="1870"/>
                    </a:lnTo>
                    <a:lnTo>
                      <a:pt x="829" y="1869"/>
                    </a:lnTo>
                    <a:lnTo>
                      <a:pt x="825" y="1867"/>
                    </a:lnTo>
                    <a:lnTo>
                      <a:pt x="822" y="1863"/>
                    </a:lnTo>
                    <a:lnTo>
                      <a:pt x="818" y="1861"/>
                    </a:lnTo>
                    <a:lnTo>
                      <a:pt x="816" y="1860"/>
                    </a:lnTo>
                    <a:lnTo>
                      <a:pt x="816" y="1827"/>
                    </a:lnTo>
                    <a:lnTo>
                      <a:pt x="816" y="1792"/>
                    </a:lnTo>
                    <a:lnTo>
                      <a:pt x="844" y="1767"/>
                    </a:lnTo>
                    <a:lnTo>
                      <a:pt x="864" y="1736"/>
                    </a:lnTo>
                    <a:lnTo>
                      <a:pt x="882" y="1700"/>
                    </a:lnTo>
                    <a:lnTo>
                      <a:pt x="869" y="1660"/>
                    </a:lnTo>
                    <a:lnTo>
                      <a:pt x="853" y="1625"/>
                    </a:lnTo>
                    <a:lnTo>
                      <a:pt x="831" y="1596"/>
                    </a:lnTo>
                    <a:lnTo>
                      <a:pt x="804" y="1570"/>
                    </a:lnTo>
                    <a:lnTo>
                      <a:pt x="774" y="1547"/>
                    </a:lnTo>
                    <a:lnTo>
                      <a:pt x="744" y="1527"/>
                    </a:lnTo>
                    <a:lnTo>
                      <a:pt x="711" y="1509"/>
                    </a:lnTo>
                    <a:lnTo>
                      <a:pt x="678" y="1490"/>
                    </a:lnTo>
                    <a:lnTo>
                      <a:pt x="647" y="1470"/>
                    </a:lnTo>
                    <a:lnTo>
                      <a:pt x="616" y="1450"/>
                    </a:lnTo>
                    <a:lnTo>
                      <a:pt x="589" y="1429"/>
                    </a:lnTo>
                    <a:lnTo>
                      <a:pt x="560" y="1400"/>
                    </a:lnTo>
                    <a:lnTo>
                      <a:pt x="534" y="1369"/>
                    </a:lnTo>
                    <a:lnTo>
                      <a:pt x="509" y="1336"/>
                    </a:lnTo>
                    <a:lnTo>
                      <a:pt x="494" y="1314"/>
                    </a:lnTo>
                    <a:lnTo>
                      <a:pt x="478" y="1287"/>
                    </a:lnTo>
                    <a:lnTo>
                      <a:pt x="465" y="1254"/>
                    </a:lnTo>
                    <a:lnTo>
                      <a:pt x="454" y="1220"/>
                    </a:lnTo>
                    <a:lnTo>
                      <a:pt x="449" y="1185"/>
                    </a:lnTo>
                    <a:lnTo>
                      <a:pt x="453" y="1149"/>
                    </a:lnTo>
                    <a:lnTo>
                      <a:pt x="465" y="1112"/>
                    </a:lnTo>
                    <a:lnTo>
                      <a:pt x="485" y="1076"/>
                    </a:lnTo>
                    <a:lnTo>
                      <a:pt x="511" y="1043"/>
                    </a:lnTo>
                    <a:lnTo>
                      <a:pt x="538" y="1012"/>
                    </a:lnTo>
                    <a:lnTo>
                      <a:pt x="573" y="980"/>
                    </a:lnTo>
                    <a:close/>
                    <a:moveTo>
                      <a:pt x="380" y="0"/>
                    </a:moveTo>
                    <a:lnTo>
                      <a:pt x="418" y="1"/>
                    </a:lnTo>
                    <a:lnTo>
                      <a:pt x="454" y="7"/>
                    </a:lnTo>
                    <a:lnTo>
                      <a:pt x="487" y="14"/>
                    </a:lnTo>
                    <a:lnTo>
                      <a:pt x="518" y="23"/>
                    </a:lnTo>
                    <a:lnTo>
                      <a:pt x="544" y="38"/>
                    </a:lnTo>
                    <a:lnTo>
                      <a:pt x="564" y="54"/>
                    </a:lnTo>
                    <a:lnTo>
                      <a:pt x="578" y="74"/>
                    </a:lnTo>
                    <a:lnTo>
                      <a:pt x="585" y="100"/>
                    </a:lnTo>
                    <a:lnTo>
                      <a:pt x="585" y="129"/>
                    </a:lnTo>
                    <a:lnTo>
                      <a:pt x="576" y="138"/>
                    </a:lnTo>
                    <a:lnTo>
                      <a:pt x="562" y="150"/>
                    </a:lnTo>
                    <a:lnTo>
                      <a:pt x="545" y="161"/>
                    </a:lnTo>
                    <a:lnTo>
                      <a:pt x="524" y="170"/>
                    </a:lnTo>
                    <a:lnTo>
                      <a:pt x="496" y="176"/>
                    </a:lnTo>
                    <a:lnTo>
                      <a:pt x="467" y="176"/>
                    </a:lnTo>
                    <a:lnTo>
                      <a:pt x="433" y="169"/>
                    </a:lnTo>
                    <a:lnTo>
                      <a:pt x="407" y="160"/>
                    </a:lnTo>
                    <a:lnTo>
                      <a:pt x="378" y="149"/>
                    </a:lnTo>
                    <a:lnTo>
                      <a:pt x="345" y="138"/>
                    </a:lnTo>
                    <a:lnTo>
                      <a:pt x="313" y="127"/>
                    </a:lnTo>
                    <a:lnTo>
                      <a:pt x="278" y="116"/>
                    </a:lnTo>
                    <a:lnTo>
                      <a:pt x="245" y="109"/>
                    </a:lnTo>
                    <a:lnTo>
                      <a:pt x="213" y="103"/>
                    </a:lnTo>
                    <a:lnTo>
                      <a:pt x="182" y="100"/>
                    </a:lnTo>
                    <a:lnTo>
                      <a:pt x="154" y="101"/>
                    </a:lnTo>
                    <a:lnTo>
                      <a:pt x="133" y="109"/>
                    </a:lnTo>
                    <a:lnTo>
                      <a:pt x="114" y="121"/>
                    </a:lnTo>
                    <a:lnTo>
                      <a:pt x="102" y="140"/>
                    </a:lnTo>
                    <a:lnTo>
                      <a:pt x="105" y="174"/>
                    </a:lnTo>
                    <a:lnTo>
                      <a:pt x="120" y="203"/>
                    </a:lnTo>
                    <a:lnTo>
                      <a:pt x="142" y="229"/>
                    </a:lnTo>
                    <a:lnTo>
                      <a:pt x="171" y="250"/>
                    </a:lnTo>
                    <a:lnTo>
                      <a:pt x="205" y="270"/>
                    </a:lnTo>
                    <a:lnTo>
                      <a:pt x="247" y="289"/>
                    </a:lnTo>
                    <a:lnTo>
                      <a:pt x="293" y="303"/>
                    </a:lnTo>
                    <a:lnTo>
                      <a:pt x="344" y="316"/>
                    </a:lnTo>
                    <a:lnTo>
                      <a:pt x="398" y="327"/>
                    </a:lnTo>
                    <a:lnTo>
                      <a:pt x="454" y="336"/>
                    </a:lnTo>
                    <a:lnTo>
                      <a:pt x="513" y="345"/>
                    </a:lnTo>
                    <a:lnTo>
                      <a:pt x="571" y="352"/>
                    </a:lnTo>
                    <a:lnTo>
                      <a:pt x="631" y="360"/>
                    </a:lnTo>
                    <a:lnTo>
                      <a:pt x="691" y="365"/>
                    </a:lnTo>
                    <a:lnTo>
                      <a:pt x="749" y="372"/>
                    </a:lnTo>
                    <a:lnTo>
                      <a:pt x="805" y="380"/>
                    </a:lnTo>
                    <a:lnTo>
                      <a:pt x="858" y="387"/>
                    </a:lnTo>
                    <a:lnTo>
                      <a:pt x="907" y="394"/>
                    </a:lnTo>
                    <a:lnTo>
                      <a:pt x="954" y="405"/>
                    </a:lnTo>
                    <a:lnTo>
                      <a:pt x="994" y="416"/>
                    </a:lnTo>
                    <a:lnTo>
                      <a:pt x="1029" y="429"/>
                    </a:lnTo>
                    <a:lnTo>
                      <a:pt x="1053" y="440"/>
                    </a:lnTo>
                    <a:lnTo>
                      <a:pt x="1080" y="454"/>
                    </a:lnTo>
                    <a:lnTo>
                      <a:pt x="1105" y="472"/>
                    </a:lnTo>
                    <a:lnTo>
                      <a:pt x="1133" y="494"/>
                    </a:lnTo>
                    <a:lnTo>
                      <a:pt x="1156" y="518"/>
                    </a:lnTo>
                    <a:lnTo>
                      <a:pt x="1178" y="543"/>
                    </a:lnTo>
                    <a:lnTo>
                      <a:pt x="1196" y="572"/>
                    </a:lnTo>
                    <a:lnTo>
                      <a:pt x="1207" y="605"/>
                    </a:lnTo>
                    <a:lnTo>
                      <a:pt x="1213" y="638"/>
                    </a:lnTo>
                    <a:lnTo>
                      <a:pt x="1209" y="674"/>
                    </a:lnTo>
                    <a:lnTo>
                      <a:pt x="1196" y="712"/>
                    </a:lnTo>
                    <a:lnTo>
                      <a:pt x="1180" y="743"/>
                    </a:lnTo>
                    <a:lnTo>
                      <a:pt x="1162" y="770"/>
                    </a:lnTo>
                    <a:lnTo>
                      <a:pt x="1142" y="794"/>
                    </a:lnTo>
                    <a:lnTo>
                      <a:pt x="1116" y="816"/>
                    </a:lnTo>
                    <a:lnTo>
                      <a:pt x="1071" y="854"/>
                    </a:lnTo>
                    <a:lnTo>
                      <a:pt x="1024" y="887"/>
                    </a:lnTo>
                    <a:lnTo>
                      <a:pt x="976" y="914"/>
                    </a:lnTo>
                    <a:lnTo>
                      <a:pt x="925" y="940"/>
                    </a:lnTo>
                    <a:lnTo>
                      <a:pt x="829" y="892"/>
                    </a:lnTo>
                    <a:lnTo>
                      <a:pt x="829" y="872"/>
                    </a:lnTo>
                    <a:lnTo>
                      <a:pt x="862" y="852"/>
                    </a:lnTo>
                    <a:lnTo>
                      <a:pt x="896" y="836"/>
                    </a:lnTo>
                    <a:lnTo>
                      <a:pt x="934" y="818"/>
                    </a:lnTo>
                    <a:lnTo>
                      <a:pt x="973" y="800"/>
                    </a:lnTo>
                    <a:lnTo>
                      <a:pt x="1005" y="776"/>
                    </a:lnTo>
                    <a:lnTo>
                      <a:pt x="1007" y="774"/>
                    </a:lnTo>
                    <a:lnTo>
                      <a:pt x="1009" y="772"/>
                    </a:lnTo>
                    <a:lnTo>
                      <a:pt x="1011" y="769"/>
                    </a:lnTo>
                    <a:lnTo>
                      <a:pt x="1013" y="765"/>
                    </a:lnTo>
                    <a:lnTo>
                      <a:pt x="1016" y="761"/>
                    </a:lnTo>
                    <a:lnTo>
                      <a:pt x="1018" y="758"/>
                    </a:lnTo>
                    <a:lnTo>
                      <a:pt x="1020" y="758"/>
                    </a:lnTo>
                    <a:lnTo>
                      <a:pt x="1024" y="758"/>
                    </a:lnTo>
                    <a:lnTo>
                      <a:pt x="1025" y="760"/>
                    </a:lnTo>
                    <a:lnTo>
                      <a:pt x="1044" y="723"/>
                    </a:lnTo>
                    <a:lnTo>
                      <a:pt x="1053" y="689"/>
                    </a:lnTo>
                    <a:lnTo>
                      <a:pt x="1053" y="656"/>
                    </a:lnTo>
                    <a:lnTo>
                      <a:pt x="1044" y="627"/>
                    </a:lnTo>
                    <a:lnTo>
                      <a:pt x="1027" y="600"/>
                    </a:lnTo>
                    <a:lnTo>
                      <a:pt x="1005" y="574"/>
                    </a:lnTo>
                    <a:lnTo>
                      <a:pt x="978" y="552"/>
                    </a:lnTo>
                    <a:lnTo>
                      <a:pt x="945" y="532"/>
                    </a:lnTo>
                    <a:lnTo>
                      <a:pt x="898" y="512"/>
                    </a:lnTo>
                    <a:lnTo>
                      <a:pt x="845" y="498"/>
                    </a:lnTo>
                    <a:lnTo>
                      <a:pt x="787" y="490"/>
                    </a:lnTo>
                    <a:lnTo>
                      <a:pt x="727" y="483"/>
                    </a:lnTo>
                    <a:lnTo>
                      <a:pt x="665" y="480"/>
                    </a:lnTo>
                    <a:lnTo>
                      <a:pt x="604" y="474"/>
                    </a:lnTo>
                    <a:lnTo>
                      <a:pt x="542" y="469"/>
                    </a:lnTo>
                    <a:lnTo>
                      <a:pt x="482" y="460"/>
                    </a:lnTo>
                    <a:lnTo>
                      <a:pt x="396" y="441"/>
                    </a:lnTo>
                    <a:lnTo>
                      <a:pt x="318" y="420"/>
                    </a:lnTo>
                    <a:lnTo>
                      <a:pt x="244" y="392"/>
                    </a:lnTo>
                    <a:lnTo>
                      <a:pt x="176" y="360"/>
                    </a:lnTo>
                    <a:lnTo>
                      <a:pt x="113" y="316"/>
                    </a:lnTo>
                    <a:lnTo>
                      <a:pt x="94" y="301"/>
                    </a:lnTo>
                    <a:lnTo>
                      <a:pt x="74" y="285"/>
                    </a:lnTo>
                    <a:lnTo>
                      <a:pt x="53" y="267"/>
                    </a:lnTo>
                    <a:lnTo>
                      <a:pt x="33" y="245"/>
                    </a:lnTo>
                    <a:lnTo>
                      <a:pt x="16" y="221"/>
                    </a:lnTo>
                    <a:lnTo>
                      <a:pt x="5" y="194"/>
                    </a:lnTo>
                    <a:lnTo>
                      <a:pt x="0" y="163"/>
                    </a:lnTo>
                    <a:lnTo>
                      <a:pt x="5" y="129"/>
                    </a:lnTo>
                    <a:lnTo>
                      <a:pt x="16" y="100"/>
                    </a:lnTo>
                    <a:lnTo>
                      <a:pt x="34" y="76"/>
                    </a:lnTo>
                    <a:lnTo>
                      <a:pt x="58" y="58"/>
                    </a:lnTo>
                    <a:lnTo>
                      <a:pt x="85" y="41"/>
                    </a:lnTo>
                    <a:lnTo>
                      <a:pt x="114" y="30"/>
                    </a:lnTo>
                    <a:lnTo>
                      <a:pt x="147" y="23"/>
                    </a:lnTo>
                    <a:lnTo>
                      <a:pt x="180" y="18"/>
                    </a:lnTo>
                    <a:lnTo>
                      <a:pt x="213" y="12"/>
                    </a:lnTo>
                    <a:lnTo>
                      <a:pt x="245" y="10"/>
                    </a:lnTo>
                    <a:lnTo>
                      <a:pt x="274" y="9"/>
                    </a:lnTo>
                    <a:lnTo>
                      <a:pt x="302" y="7"/>
                    </a:lnTo>
                    <a:lnTo>
                      <a:pt x="324" y="3"/>
                    </a:lnTo>
                    <a:lnTo>
                      <a:pt x="342" y="0"/>
                    </a:lnTo>
                    <a:lnTo>
                      <a:pt x="3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101" name="Freeform 45">
                <a:extLst>
                  <a:ext uri="{FF2B5EF4-FFF2-40B4-BE49-F238E27FC236}">
                    <a16:creationId xmlns:a16="http://schemas.microsoft.com/office/drawing/2014/main" id="{54A6046F-A548-4F10-BF69-09C9A49E35DB}"/>
                  </a:ext>
                </a:extLst>
              </p:cNvPr>
              <p:cNvSpPr>
                <a:spLocks noEditPoints="1"/>
              </p:cNvSpPr>
              <p:nvPr/>
            </p:nvSpPr>
            <p:spPr bwMode="auto">
              <a:xfrm>
                <a:off x="3841671" y="2252358"/>
                <a:ext cx="1951038" cy="3489266"/>
              </a:xfrm>
              <a:custGeom>
                <a:avLst/>
                <a:gdLst>
                  <a:gd name="T0" fmla="*/ 391 w 1229"/>
                  <a:gd name="T1" fmla="*/ 1534 h 2283"/>
                  <a:gd name="T2" fmla="*/ 371 w 1229"/>
                  <a:gd name="T3" fmla="*/ 1636 h 2283"/>
                  <a:gd name="T4" fmla="*/ 353 w 1229"/>
                  <a:gd name="T5" fmla="*/ 1749 h 2283"/>
                  <a:gd name="T6" fmla="*/ 416 w 1229"/>
                  <a:gd name="T7" fmla="*/ 1823 h 2283"/>
                  <a:gd name="T8" fmla="*/ 511 w 1229"/>
                  <a:gd name="T9" fmla="*/ 1894 h 2283"/>
                  <a:gd name="T10" fmla="*/ 586 w 1229"/>
                  <a:gd name="T11" fmla="*/ 1992 h 2283"/>
                  <a:gd name="T12" fmla="*/ 596 w 1229"/>
                  <a:gd name="T13" fmla="*/ 2154 h 2283"/>
                  <a:gd name="T14" fmla="*/ 535 w 1229"/>
                  <a:gd name="T15" fmla="*/ 2283 h 2283"/>
                  <a:gd name="T16" fmla="*/ 536 w 1229"/>
                  <a:gd name="T17" fmla="*/ 2091 h 2283"/>
                  <a:gd name="T18" fmla="*/ 480 w 1229"/>
                  <a:gd name="T19" fmla="*/ 1969 h 2283"/>
                  <a:gd name="T20" fmla="*/ 369 w 1229"/>
                  <a:gd name="T21" fmla="*/ 1874 h 2283"/>
                  <a:gd name="T22" fmla="*/ 269 w 1229"/>
                  <a:gd name="T23" fmla="*/ 1763 h 2283"/>
                  <a:gd name="T24" fmla="*/ 260 w 1229"/>
                  <a:gd name="T25" fmla="*/ 1627 h 2283"/>
                  <a:gd name="T26" fmla="*/ 351 w 1229"/>
                  <a:gd name="T27" fmla="*/ 1516 h 2283"/>
                  <a:gd name="T28" fmla="*/ 276 w 1229"/>
                  <a:gd name="T29" fmla="*/ 518 h 2283"/>
                  <a:gd name="T30" fmla="*/ 255 w 1229"/>
                  <a:gd name="T31" fmla="*/ 541 h 2283"/>
                  <a:gd name="T32" fmla="*/ 156 w 1229"/>
                  <a:gd name="T33" fmla="*/ 660 h 2283"/>
                  <a:gd name="T34" fmla="*/ 207 w 1229"/>
                  <a:gd name="T35" fmla="*/ 787 h 2283"/>
                  <a:gd name="T36" fmla="*/ 362 w 1229"/>
                  <a:gd name="T37" fmla="*/ 876 h 2283"/>
                  <a:gd name="T38" fmla="*/ 540 w 1229"/>
                  <a:gd name="T39" fmla="*/ 941 h 2283"/>
                  <a:gd name="T40" fmla="*/ 691 w 1229"/>
                  <a:gd name="T41" fmla="*/ 1034 h 2283"/>
                  <a:gd name="T42" fmla="*/ 760 w 1229"/>
                  <a:gd name="T43" fmla="*/ 1185 h 2283"/>
                  <a:gd name="T44" fmla="*/ 715 w 1229"/>
                  <a:gd name="T45" fmla="*/ 1332 h 2283"/>
                  <a:gd name="T46" fmla="*/ 627 w 1229"/>
                  <a:gd name="T47" fmla="*/ 1440 h 2283"/>
                  <a:gd name="T48" fmla="*/ 567 w 1229"/>
                  <a:gd name="T49" fmla="*/ 1460 h 2283"/>
                  <a:gd name="T50" fmla="*/ 582 w 1229"/>
                  <a:gd name="T51" fmla="*/ 1354 h 2283"/>
                  <a:gd name="T52" fmla="*/ 651 w 1229"/>
                  <a:gd name="T53" fmla="*/ 1223 h 2283"/>
                  <a:gd name="T54" fmla="*/ 596 w 1229"/>
                  <a:gd name="T55" fmla="*/ 1092 h 2283"/>
                  <a:gd name="T56" fmla="*/ 433 w 1229"/>
                  <a:gd name="T57" fmla="*/ 1007 h 2283"/>
                  <a:gd name="T58" fmla="*/ 273 w 1229"/>
                  <a:gd name="T59" fmla="*/ 940 h 2283"/>
                  <a:gd name="T60" fmla="*/ 111 w 1229"/>
                  <a:gd name="T61" fmla="*/ 841 h 2283"/>
                  <a:gd name="T62" fmla="*/ 11 w 1229"/>
                  <a:gd name="T63" fmla="*/ 718 h 2283"/>
                  <a:gd name="T64" fmla="*/ 26 w 1229"/>
                  <a:gd name="T65" fmla="*/ 571 h 2283"/>
                  <a:gd name="T66" fmla="*/ 864 w 1229"/>
                  <a:gd name="T67" fmla="*/ 1 h 2283"/>
                  <a:gd name="T68" fmla="*/ 1056 w 1229"/>
                  <a:gd name="T69" fmla="*/ 31 h 2283"/>
                  <a:gd name="T70" fmla="*/ 1206 w 1229"/>
                  <a:gd name="T71" fmla="*/ 101 h 2283"/>
                  <a:gd name="T72" fmla="*/ 1215 w 1229"/>
                  <a:gd name="T73" fmla="*/ 218 h 2283"/>
                  <a:gd name="T74" fmla="*/ 1135 w 1229"/>
                  <a:gd name="T75" fmla="*/ 311 h 2283"/>
                  <a:gd name="T76" fmla="*/ 1046 w 1229"/>
                  <a:gd name="T77" fmla="*/ 369 h 2283"/>
                  <a:gd name="T78" fmla="*/ 902 w 1229"/>
                  <a:gd name="T79" fmla="*/ 432 h 2283"/>
                  <a:gd name="T80" fmla="*/ 735 w 1229"/>
                  <a:gd name="T81" fmla="*/ 396 h 2283"/>
                  <a:gd name="T82" fmla="*/ 624 w 1229"/>
                  <a:gd name="T83" fmla="*/ 360 h 2283"/>
                  <a:gd name="T84" fmla="*/ 816 w 1229"/>
                  <a:gd name="T85" fmla="*/ 340 h 2283"/>
                  <a:gd name="T86" fmla="*/ 1020 w 1229"/>
                  <a:gd name="T87" fmla="*/ 280 h 2283"/>
                  <a:gd name="T88" fmla="*/ 1126 w 1229"/>
                  <a:gd name="T89" fmla="*/ 192 h 2283"/>
                  <a:gd name="T90" fmla="*/ 1107 w 1229"/>
                  <a:gd name="T91" fmla="*/ 127 h 2283"/>
                  <a:gd name="T92" fmla="*/ 1004 w 1229"/>
                  <a:gd name="T93" fmla="*/ 114 h 2283"/>
                  <a:gd name="T94" fmla="*/ 891 w 1229"/>
                  <a:gd name="T95" fmla="*/ 131 h 2283"/>
                  <a:gd name="T96" fmla="*/ 778 w 1229"/>
                  <a:gd name="T97" fmla="*/ 174 h 2283"/>
                  <a:gd name="T98" fmla="*/ 655 w 1229"/>
                  <a:gd name="T99" fmla="*/ 165 h 2283"/>
                  <a:gd name="T100" fmla="*/ 633 w 1229"/>
                  <a:gd name="T101" fmla="*/ 98 h 2283"/>
                  <a:gd name="T102" fmla="*/ 738 w 1229"/>
                  <a:gd name="T103" fmla="*/ 11 h 2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29" h="2283">
                    <a:moveTo>
                      <a:pt x="351" y="1516"/>
                    </a:moveTo>
                    <a:lnTo>
                      <a:pt x="367" y="1521"/>
                    </a:lnTo>
                    <a:lnTo>
                      <a:pt x="382" y="1527"/>
                    </a:lnTo>
                    <a:lnTo>
                      <a:pt x="391" y="1534"/>
                    </a:lnTo>
                    <a:lnTo>
                      <a:pt x="396" y="1551"/>
                    </a:lnTo>
                    <a:lnTo>
                      <a:pt x="396" y="1572"/>
                    </a:lnTo>
                    <a:lnTo>
                      <a:pt x="395" y="1600"/>
                    </a:lnTo>
                    <a:lnTo>
                      <a:pt x="371" y="1636"/>
                    </a:lnTo>
                    <a:lnTo>
                      <a:pt x="356" y="1669"/>
                    </a:lnTo>
                    <a:lnTo>
                      <a:pt x="349" y="1698"/>
                    </a:lnTo>
                    <a:lnTo>
                      <a:pt x="347" y="1725"/>
                    </a:lnTo>
                    <a:lnTo>
                      <a:pt x="353" y="1749"/>
                    </a:lnTo>
                    <a:lnTo>
                      <a:pt x="364" y="1769"/>
                    </a:lnTo>
                    <a:lnTo>
                      <a:pt x="378" y="1789"/>
                    </a:lnTo>
                    <a:lnTo>
                      <a:pt x="396" y="1807"/>
                    </a:lnTo>
                    <a:lnTo>
                      <a:pt x="416" y="1823"/>
                    </a:lnTo>
                    <a:lnTo>
                      <a:pt x="440" y="1841"/>
                    </a:lnTo>
                    <a:lnTo>
                      <a:pt x="464" y="1858"/>
                    </a:lnTo>
                    <a:lnTo>
                      <a:pt x="487" y="1876"/>
                    </a:lnTo>
                    <a:lnTo>
                      <a:pt x="511" y="1894"/>
                    </a:lnTo>
                    <a:lnTo>
                      <a:pt x="535" y="1914"/>
                    </a:lnTo>
                    <a:lnTo>
                      <a:pt x="555" y="1934"/>
                    </a:lnTo>
                    <a:lnTo>
                      <a:pt x="571" y="1960"/>
                    </a:lnTo>
                    <a:lnTo>
                      <a:pt x="586" y="1992"/>
                    </a:lnTo>
                    <a:lnTo>
                      <a:pt x="596" y="2031"/>
                    </a:lnTo>
                    <a:lnTo>
                      <a:pt x="602" y="2071"/>
                    </a:lnTo>
                    <a:lnTo>
                      <a:pt x="602" y="2112"/>
                    </a:lnTo>
                    <a:lnTo>
                      <a:pt x="596" y="2154"/>
                    </a:lnTo>
                    <a:lnTo>
                      <a:pt x="587" y="2194"/>
                    </a:lnTo>
                    <a:lnTo>
                      <a:pt x="575" y="2231"/>
                    </a:lnTo>
                    <a:lnTo>
                      <a:pt x="556" y="2260"/>
                    </a:lnTo>
                    <a:lnTo>
                      <a:pt x="535" y="2283"/>
                    </a:lnTo>
                    <a:lnTo>
                      <a:pt x="536" y="2231"/>
                    </a:lnTo>
                    <a:lnTo>
                      <a:pt x="538" y="2180"/>
                    </a:lnTo>
                    <a:lnTo>
                      <a:pt x="540" y="2134"/>
                    </a:lnTo>
                    <a:lnTo>
                      <a:pt x="536" y="2091"/>
                    </a:lnTo>
                    <a:lnTo>
                      <a:pt x="529" y="2049"/>
                    </a:lnTo>
                    <a:lnTo>
                      <a:pt x="515" y="2011"/>
                    </a:lnTo>
                    <a:lnTo>
                      <a:pt x="500" y="1991"/>
                    </a:lnTo>
                    <a:lnTo>
                      <a:pt x="480" y="1969"/>
                    </a:lnTo>
                    <a:lnTo>
                      <a:pt x="456" y="1947"/>
                    </a:lnTo>
                    <a:lnTo>
                      <a:pt x="429" y="1923"/>
                    </a:lnTo>
                    <a:lnTo>
                      <a:pt x="400" y="1900"/>
                    </a:lnTo>
                    <a:lnTo>
                      <a:pt x="369" y="1874"/>
                    </a:lnTo>
                    <a:lnTo>
                      <a:pt x="340" y="1849"/>
                    </a:lnTo>
                    <a:lnTo>
                      <a:pt x="313" y="1821"/>
                    </a:lnTo>
                    <a:lnTo>
                      <a:pt x="289" y="1794"/>
                    </a:lnTo>
                    <a:lnTo>
                      <a:pt x="269" y="1763"/>
                    </a:lnTo>
                    <a:lnTo>
                      <a:pt x="255" y="1732"/>
                    </a:lnTo>
                    <a:lnTo>
                      <a:pt x="247" y="1700"/>
                    </a:lnTo>
                    <a:lnTo>
                      <a:pt x="249" y="1663"/>
                    </a:lnTo>
                    <a:lnTo>
                      <a:pt x="260" y="1627"/>
                    </a:lnTo>
                    <a:lnTo>
                      <a:pt x="284" y="1587"/>
                    </a:lnTo>
                    <a:lnTo>
                      <a:pt x="304" y="1561"/>
                    </a:lnTo>
                    <a:lnTo>
                      <a:pt x="327" y="1538"/>
                    </a:lnTo>
                    <a:lnTo>
                      <a:pt x="351" y="1516"/>
                    </a:lnTo>
                    <a:close/>
                    <a:moveTo>
                      <a:pt x="95" y="491"/>
                    </a:moveTo>
                    <a:lnTo>
                      <a:pt x="264" y="516"/>
                    </a:lnTo>
                    <a:lnTo>
                      <a:pt x="267" y="518"/>
                    </a:lnTo>
                    <a:lnTo>
                      <a:pt x="276" y="518"/>
                    </a:lnTo>
                    <a:lnTo>
                      <a:pt x="289" y="516"/>
                    </a:lnTo>
                    <a:lnTo>
                      <a:pt x="298" y="516"/>
                    </a:lnTo>
                    <a:lnTo>
                      <a:pt x="304" y="520"/>
                    </a:lnTo>
                    <a:lnTo>
                      <a:pt x="255" y="541"/>
                    </a:lnTo>
                    <a:lnTo>
                      <a:pt x="216" y="569"/>
                    </a:lnTo>
                    <a:lnTo>
                      <a:pt x="187" y="596"/>
                    </a:lnTo>
                    <a:lnTo>
                      <a:pt x="167" y="627"/>
                    </a:lnTo>
                    <a:lnTo>
                      <a:pt x="156" y="660"/>
                    </a:lnTo>
                    <a:lnTo>
                      <a:pt x="155" y="692"/>
                    </a:lnTo>
                    <a:lnTo>
                      <a:pt x="162" y="723"/>
                    </a:lnTo>
                    <a:lnTo>
                      <a:pt x="180" y="756"/>
                    </a:lnTo>
                    <a:lnTo>
                      <a:pt x="207" y="787"/>
                    </a:lnTo>
                    <a:lnTo>
                      <a:pt x="242" y="814"/>
                    </a:lnTo>
                    <a:lnTo>
                      <a:pt x="278" y="838"/>
                    </a:lnTo>
                    <a:lnTo>
                      <a:pt x="320" y="858"/>
                    </a:lnTo>
                    <a:lnTo>
                      <a:pt x="362" y="876"/>
                    </a:lnTo>
                    <a:lnTo>
                      <a:pt x="406" y="892"/>
                    </a:lnTo>
                    <a:lnTo>
                      <a:pt x="451" y="909"/>
                    </a:lnTo>
                    <a:lnTo>
                      <a:pt x="496" y="925"/>
                    </a:lnTo>
                    <a:lnTo>
                      <a:pt x="540" y="941"/>
                    </a:lnTo>
                    <a:lnTo>
                      <a:pt x="582" y="960"/>
                    </a:lnTo>
                    <a:lnTo>
                      <a:pt x="622" y="981"/>
                    </a:lnTo>
                    <a:lnTo>
                      <a:pt x="658" y="1005"/>
                    </a:lnTo>
                    <a:lnTo>
                      <a:pt x="691" y="1034"/>
                    </a:lnTo>
                    <a:lnTo>
                      <a:pt x="720" y="1069"/>
                    </a:lnTo>
                    <a:lnTo>
                      <a:pt x="744" y="1107"/>
                    </a:lnTo>
                    <a:lnTo>
                      <a:pt x="756" y="1145"/>
                    </a:lnTo>
                    <a:lnTo>
                      <a:pt x="760" y="1185"/>
                    </a:lnTo>
                    <a:lnTo>
                      <a:pt x="758" y="1223"/>
                    </a:lnTo>
                    <a:lnTo>
                      <a:pt x="749" y="1261"/>
                    </a:lnTo>
                    <a:lnTo>
                      <a:pt x="735" y="1298"/>
                    </a:lnTo>
                    <a:lnTo>
                      <a:pt x="715" y="1332"/>
                    </a:lnTo>
                    <a:lnTo>
                      <a:pt x="695" y="1365"/>
                    </a:lnTo>
                    <a:lnTo>
                      <a:pt x="671" y="1394"/>
                    </a:lnTo>
                    <a:lnTo>
                      <a:pt x="649" y="1418"/>
                    </a:lnTo>
                    <a:lnTo>
                      <a:pt x="627" y="1440"/>
                    </a:lnTo>
                    <a:lnTo>
                      <a:pt x="607" y="1454"/>
                    </a:lnTo>
                    <a:lnTo>
                      <a:pt x="591" y="1463"/>
                    </a:lnTo>
                    <a:lnTo>
                      <a:pt x="578" y="1467"/>
                    </a:lnTo>
                    <a:lnTo>
                      <a:pt x="567" y="1460"/>
                    </a:lnTo>
                    <a:lnTo>
                      <a:pt x="555" y="1451"/>
                    </a:lnTo>
                    <a:lnTo>
                      <a:pt x="544" y="1443"/>
                    </a:lnTo>
                    <a:lnTo>
                      <a:pt x="547" y="1383"/>
                    </a:lnTo>
                    <a:lnTo>
                      <a:pt x="582" y="1354"/>
                    </a:lnTo>
                    <a:lnTo>
                      <a:pt x="611" y="1323"/>
                    </a:lnTo>
                    <a:lnTo>
                      <a:pt x="633" y="1291"/>
                    </a:lnTo>
                    <a:lnTo>
                      <a:pt x="646" y="1258"/>
                    </a:lnTo>
                    <a:lnTo>
                      <a:pt x="651" y="1223"/>
                    </a:lnTo>
                    <a:lnTo>
                      <a:pt x="649" y="1189"/>
                    </a:lnTo>
                    <a:lnTo>
                      <a:pt x="640" y="1154"/>
                    </a:lnTo>
                    <a:lnTo>
                      <a:pt x="622" y="1121"/>
                    </a:lnTo>
                    <a:lnTo>
                      <a:pt x="596" y="1092"/>
                    </a:lnTo>
                    <a:lnTo>
                      <a:pt x="562" y="1063"/>
                    </a:lnTo>
                    <a:lnTo>
                      <a:pt x="518" y="1040"/>
                    </a:lnTo>
                    <a:lnTo>
                      <a:pt x="467" y="1020"/>
                    </a:lnTo>
                    <a:lnTo>
                      <a:pt x="433" y="1007"/>
                    </a:lnTo>
                    <a:lnTo>
                      <a:pt x="396" y="994"/>
                    </a:lnTo>
                    <a:lnTo>
                      <a:pt x="356" y="978"/>
                    </a:lnTo>
                    <a:lnTo>
                      <a:pt x="315" y="960"/>
                    </a:lnTo>
                    <a:lnTo>
                      <a:pt x="273" y="940"/>
                    </a:lnTo>
                    <a:lnTo>
                      <a:pt x="229" y="918"/>
                    </a:lnTo>
                    <a:lnTo>
                      <a:pt x="187" y="894"/>
                    </a:lnTo>
                    <a:lnTo>
                      <a:pt x="149" y="869"/>
                    </a:lnTo>
                    <a:lnTo>
                      <a:pt x="111" y="841"/>
                    </a:lnTo>
                    <a:lnTo>
                      <a:pt x="78" y="812"/>
                    </a:lnTo>
                    <a:lnTo>
                      <a:pt x="51" y="783"/>
                    </a:lnTo>
                    <a:lnTo>
                      <a:pt x="27" y="751"/>
                    </a:lnTo>
                    <a:lnTo>
                      <a:pt x="11" y="718"/>
                    </a:lnTo>
                    <a:lnTo>
                      <a:pt x="2" y="683"/>
                    </a:lnTo>
                    <a:lnTo>
                      <a:pt x="0" y="647"/>
                    </a:lnTo>
                    <a:lnTo>
                      <a:pt x="7" y="609"/>
                    </a:lnTo>
                    <a:lnTo>
                      <a:pt x="26" y="571"/>
                    </a:lnTo>
                    <a:lnTo>
                      <a:pt x="55" y="532"/>
                    </a:lnTo>
                    <a:lnTo>
                      <a:pt x="95" y="491"/>
                    </a:lnTo>
                    <a:close/>
                    <a:moveTo>
                      <a:pt x="822" y="0"/>
                    </a:moveTo>
                    <a:lnTo>
                      <a:pt x="864" y="1"/>
                    </a:lnTo>
                    <a:lnTo>
                      <a:pt x="909" y="5"/>
                    </a:lnTo>
                    <a:lnTo>
                      <a:pt x="958" y="11"/>
                    </a:lnTo>
                    <a:lnTo>
                      <a:pt x="1007" y="18"/>
                    </a:lnTo>
                    <a:lnTo>
                      <a:pt x="1056" y="31"/>
                    </a:lnTo>
                    <a:lnTo>
                      <a:pt x="1102" y="43"/>
                    </a:lnTo>
                    <a:lnTo>
                      <a:pt x="1144" y="60"/>
                    </a:lnTo>
                    <a:lnTo>
                      <a:pt x="1178" y="80"/>
                    </a:lnTo>
                    <a:lnTo>
                      <a:pt x="1206" y="101"/>
                    </a:lnTo>
                    <a:lnTo>
                      <a:pt x="1224" y="127"/>
                    </a:lnTo>
                    <a:lnTo>
                      <a:pt x="1229" y="158"/>
                    </a:lnTo>
                    <a:lnTo>
                      <a:pt x="1226" y="189"/>
                    </a:lnTo>
                    <a:lnTo>
                      <a:pt x="1215" y="218"/>
                    </a:lnTo>
                    <a:lnTo>
                      <a:pt x="1198" y="245"/>
                    </a:lnTo>
                    <a:lnTo>
                      <a:pt x="1176" y="271"/>
                    </a:lnTo>
                    <a:lnTo>
                      <a:pt x="1156" y="292"/>
                    </a:lnTo>
                    <a:lnTo>
                      <a:pt x="1135" y="311"/>
                    </a:lnTo>
                    <a:lnTo>
                      <a:pt x="1118" y="325"/>
                    </a:lnTo>
                    <a:lnTo>
                      <a:pt x="1100" y="336"/>
                    </a:lnTo>
                    <a:lnTo>
                      <a:pt x="1076" y="351"/>
                    </a:lnTo>
                    <a:lnTo>
                      <a:pt x="1046" y="369"/>
                    </a:lnTo>
                    <a:lnTo>
                      <a:pt x="1011" y="385"/>
                    </a:lnTo>
                    <a:lnTo>
                      <a:pt x="975" y="403"/>
                    </a:lnTo>
                    <a:lnTo>
                      <a:pt x="936" y="420"/>
                    </a:lnTo>
                    <a:lnTo>
                      <a:pt x="902" y="432"/>
                    </a:lnTo>
                    <a:lnTo>
                      <a:pt x="867" y="443"/>
                    </a:lnTo>
                    <a:lnTo>
                      <a:pt x="838" y="447"/>
                    </a:lnTo>
                    <a:lnTo>
                      <a:pt x="787" y="421"/>
                    </a:lnTo>
                    <a:lnTo>
                      <a:pt x="735" y="396"/>
                    </a:lnTo>
                    <a:lnTo>
                      <a:pt x="711" y="387"/>
                    </a:lnTo>
                    <a:lnTo>
                      <a:pt x="678" y="378"/>
                    </a:lnTo>
                    <a:lnTo>
                      <a:pt x="647" y="369"/>
                    </a:lnTo>
                    <a:lnTo>
                      <a:pt x="624" y="360"/>
                    </a:lnTo>
                    <a:lnTo>
                      <a:pt x="664" y="358"/>
                    </a:lnTo>
                    <a:lnTo>
                      <a:pt x="711" y="354"/>
                    </a:lnTo>
                    <a:lnTo>
                      <a:pt x="762" y="349"/>
                    </a:lnTo>
                    <a:lnTo>
                      <a:pt x="816" y="340"/>
                    </a:lnTo>
                    <a:lnTo>
                      <a:pt x="871" y="327"/>
                    </a:lnTo>
                    <a:lnTo>
                      <a:pt x="924" y="314"/>
                    </a:lnTo>
                    <a:lnTo>
                      <a:pt x="975" y="298"/>
                    </a:lnTo>
                    <a:lnTo>
                      <a:pt x="1020" y="280"/>
                    </a:lnTo>
                    <a:lnTo>
                      <a:pt x="1060" y="260"/>
                    </a:lnTo>
                    <a:lnTo>
                      <a:pt x="1091" y="238"/>
                    </a:lnTo>
                    <a:lnTo>
                      <a:pt x="1111" y="214"/>
                    </a:lnTo>
                    <a:lnTo>
                      <a:pt x="1126" y="192"/>
                    </a:lnTo>
                    <a:lnTo>
                      <a:pt x="1131" y="172"/>
                    </a:lnTo>
                    <a:lnTo>
                      <a:pt x="1129" y="154"/>
                    </a:lnTo>
                    <a:lnTo>
                      <a:pt x="1120" y="138"/>
                    </a:lnTo>
                    <a:lnTo>
                      <a:pt x="1107" y="127"/>
                    </a:lnTo>
                    <a:lnTo>
                      <a:pt x="1089" y="120"/>
                    </a:lnTo>
                    <a:lnTo>
                      <a:pt x="1066" y="114"/>
                    </a:lnTo>
                    <a:lnTo>
                      <a:pt x="1036" y="112"/>
                    </a:lnTo>
                    <a:lnTo>
                      <a:pt x="1004" y="114"/>
                    </a:lnTo>
                    <a:lnTo>
                      <a:pt x="969" y="116"/>
                    </a:lnTo>
                    <a:lnTo>
                      <a:pt x="938" y="120"/>
                    </a:lnTo>
                    <a:lnTo>
                      <a:pt x="911" y="125"/>
                    </a:lnTo>
                    <a:lnTo>
                      <a:pt x="891" y="131"/>
                    </a:lnTo>
                    <a:lnTo>
                      <a:pt x="878" y="134"/>
                    </a:lnTo>
                    <a:lnTo>
                      <a:pt x="847" y="154"/>
                    </a:lnTo>
                    <a:lnTo>
                      <a:pt x="813" y="167"/>
                    </a:lnTo>
                    <a:lnTo>
                      <a:pt x="778" y="174"/>
                    </a:lnTo>
                    <a:lnTo>
                      <a:pt x="742" y="178"/>
                    </a:lnTo>
                    <a:lnTo>
                      <a:pt x="709" y="178"/>
                    </a:lnTo>
                    <a:lnTo>
                      <a:pt x="680" y="172"/>
                    </a:lnTo>
                    <a:lnTo>
                      <a:pt x="655" y="165"/>
                    </a:lnTo>
                    <a:lnTo>
                      <a:pt x="636" y="152"/>
                    </a:lnTo>
                    <a:lnTo>
                      <a:pt x="627" y="140"/>
                    </a:lnTo>
                    <a:lnTo>
                      <a:pt x="626" y="120"/>
                    </a:lnTo>
                    <a:lnTo>
                      <a:pt x="633" y="98"/>
                    </a:lnTo>
                    <a:lnTo>
                      <a:pt x="647" y="74"/>
                    </a:lnTo>
                    <a:lnTo>
                      <a:pt x="669" y="51"/>
                    </a:lnTo>
                    <a:lnTo>
                      <a:pt x="700" y="29"/>
                    </a:lnTo>
                    <a:lnTo>
                      <a:pt x="738" y="11"/>
                    </a:lnTo>
                    <a:lnTo>
                      <a:pt x="758" y="5"/>
                    </a:lnTo>
                    <a:lnTo>
                      <a:pt x="786" y="1"/>
                    </a:lnTo>
                    <a:lnTo>
                      <a:pt x="8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102" name="Freeform 18">
                <a:extLst>
                  <a:ext uri="{FF2B5EF4-FFF2-40B4-BE49-F238E27FC236}">
                    <a16:creationId xmlns:a16="http://schemas.microsoft.com/office/drawing/2014/main" id="{D303D11D-7ABC-48FF-82FD-294C459C1EC4}"/>
                  </a:ext>
                </a:extLst>
              </p:cNvPr>
              <p:cNvSpPr>
                <a:spLocks/>
              </p:cNvSpPr>
              <p:nvPr/>
            </p:nvSpPr>
            <p:spPr bwMode="auto">
              <a:xfrm flipH="1">
                <a:off x="2062550" y="1142826"/>
                <a:ext cx="2363788" cy="985838"/>
              </a:xfrm>
              <a:custGeom>
                <a:avLst/>
                <a:gdLst>
                  <a:gd name="T0" fmla="*/ 548 w 1489"/>
                  <a:gd name="T1" fmla="*/ 1 h 621"/>
                  <a:gd name="T2" fmla="*/ 640 w 1489"/>
                  <a:gd name="T3" fmla="*/ 16 h 621"/>
                  <a:gd name="T4" fmla="*/ 722 w 1489"/>
                  <a:gd name="T5" fmla="*/ 51 h 621"/>
                  <a:gd name="T6" fmla="*/ 786 w 1489"/>
                  <a:gd name="T7" fmla="*/ 80 h 621"/>
                  <a:gd name="T8" fmla="*/ 842 w 1489"/>
                  <a:gd name="T9" fmla="*/ 101 h 621"/>
                  <a:gd name="T10" fmla="*/ 900 w 1489"/>
                  <a:gd name="T11" fmla="*/ 123 h 621"/>
                  <a:gd name="T12" fmla="*/ 973 w 1489"/>
                  <a:gd name="T13" fmla="*/ 151 h 621"/>
                  <a:gd name="T14" fmla="*/ 1064 w 1489"/>
                  <a:gd name="T15" fmla="*/ 180 h 621"/>
                  <a:gd name="T16" fmla="*/ 1171 w 1489"/>
                  <a:gd name="T17" fmla="*/ 192 h 621"/>
                  <a:gd name="T18" fmla="*/ 1286 w 1489"/>
                  <a:gd name="T19" fmla="*/ 192 h 621"/>
                  <a:gd name="T20" fmla="*/ 1389 w 1489"/>
                  <a:gd name="T21" fmla="*/ 181 h 621"/>
                  <a:gd name="T22" fmla="*/ 1464 w 1489"/>
                  <a:gd name="T23" fmla="*/ 167 h 621"/>
                  <a:gd name="T24" fmla="*/ 1486 w 1489"/>
                  <a:gd name="T25" fmla="*/ 174 h 621"/>
                  <a:gd name="T26" fmla="*/ 1489 w 1489"/>
                  <a:gd name="T27" fmla="*/ 192 h 621"/>
                  <a:gd name="T28" fmla="*/ 1469 w 1489"/>
                  <a:gd name="T29" fmla="*/ 227 h 621"/>
                  <a:gd name="T30" fmla="*/ 1433 w 1489"/>
                  <a:gd name="T31" fmla="*/ 272 h 621"/>
                  <a:gd name="T32" fmla="*/ 1377 w 1489"/>
                  <a:gd name="T33" fmla="*/ 311 h 621"/>
                  <a:gd name="T34" fmla="*/ 1293 w 1489"/>
                  <a:gd name="T35" fmla="*/ 341 h 621"/>
                  <a:gd name="T36" fmla="*/ 1177 w 1489"/>
                  <a:gd name="T37" fmla="*/ 360 h 621"/>
                  <a:gd name="T38" fmla="*/ 1171 w 1489"/>
                  <a:gd name="T39" fmla="*/ 387 h 621"/>
                  <a:gd name="T40" fmla="*/ 1155 w 1489"/>
                  <a:gd name="T41" fmla="*/ 409 h 621"/>
                  <a:gd name="T42" fmla="*/ 1122 w 1489"/>
                  <a:gd name="T43" fmla="*/ 423 h 621"/>
                  <a:gd name="T44" fmla="*/ 1069 w 1489"/>
                  <a:gd name="T45" fmla="*/ 429 h 621"/>
                  <a:gd name="T46" fmla="*/ 993 w 1489"/>
                  <a:gd name="T47" fmla="*/ 418 h 621"/>
                  <a:gd name="T48" fmla="*/ 944 w 1489"/>
                  <a:gd name="T49" fmla="*/ 414 h 621"/>
                  <a:gd name="T50" fmla="*/ 944 w 1489"/>
                  <a:gd name="T51" fmla="*/ 431 h 621"/>
                  <a:gd name="T52" fmla="*/ 942 w 1489"/>
                  <a:gd name="T53" fmla="*/ 449 h 621"/>
                  <a:gd name="T54" fmla="*/ 933 w 1489"/>
                  <a:gd name="T55" fmla="*/ 465 h 621"/>
                  <a:gd name="T56" fmla="*/ 909 w 1489"/>
                  <a:gd name="T57" fmla="*/ 480 h 621"/>
                  <a:gd name="T58" fmla="*/ 864 w 1489"/>
                  <a:gd name="T59" fmla="*/ 485 h 621"/>
                  <a:gd name="T60" fmla="*/ 795 w 1489"/>
                  <a:gd name="T61" fmla="*/ 480 h 621"/>
                  <a:gd name="T62" fmla="*/ 733 w 1489"/>
                  <a:gd name="T63" fmla="*/ 505 h 621"/>
                  <a:gd name="T64" fmla="*/ 697 w 1489"/>
                  <a:gd name="T65" fmla="*/ 545 h 621"/>
                  <a:gd name="T66" fmla="*/ 655 w 1489"/>
                  <a:gd name="T67" fmla="*/ 560 h 621"/>
                  <a:gd name="T68" fmla="*/ 611 w 1489"/>
                  <a:gd name="T69" fmla="*/ 556 h 621"/>
                  <a:gd name="T70" fmla="*/ 569 w 1489"/>
                  <a:gd name="T71" fmla="*/ 545 h 621"/>
                  <a:gd name="T72" fmla="*/ 533 w 1489"/>
                  <a:gd name="T73" fmla="*/ 536 h 621"/>
                  <a:gd name="T74" fmla="*/ 499 w 1489"/>
                  <a:gd name="T75" fmla="*/ 565 h 621"/>
                  <a:gd name="T76" fmla="*/ 455 w 1489"/>
                  <a:gd name="T77" fmla="*/ 596 h 621"/>
                  <a:gd name="T78" fmla="*/ 402 w 1489"/>
                  <a:gd name="T79" fmla="*/ 603 h 621"/>
                  <a:gd name="T80" fmla="*/ 348 w 1489"/>
                  <a:gd name="T81" fmla="*/ 592 h 621"/>
                  <a:gd name="T82" fmla="*/ 297 w 1489"/>
                  <a:gd name="T83" fmla="*/ 576 h 621"/>
                  <a:gd name="T84" fmla="*/ 257 w 1489"/>
                  <a:gd name="T85" fmla="*/ 563 h 621"/>
                  <a:gd name="T86" fmla="*/ 199 w 1489"/>
                  <a:gd name="T87" fmla="*/ 612 h 621"/>
                  <a:gd name="T88" fmla="*/ 137 w 1489"/>
                  <a:gd name="T89" fmla="*/ 621 h 621"/>
                  <a:gd name="T90" fmla="*/ 71 w 1489"/>
                  <a:gd name="T91" fmla="*/ 605 h 621"/>
                  <a:gd name="T92" fmla="*/ 0 w 1489"/>
                  <a:gd name="T93" fmla="*/ 576 h 621"/>
                  <a:gd name="T94" fmla="*/ 42 w 1489"/>
                  <a:gd name="T95" fmla="*/ 269 h 621"/>
                  <a:gd name="T96" fmla="*/ 106 w 1489"/>
                  <a:gd name="T97" fmla="*/ 238 h 621"/>
                  <a:gd name="T98" fmla="*/ 159 w 1489"/>
                  <a:gd name="T99" fmla="*/ 191 h 621"/>
                  <a:gd name="T100" fmla="*/ 208 w 1489"/>
                  <a:gd name="T101" fmla="*/ 132 h 621"/>
                  <a:gd name="T102" fmla="*/ 262 w 1489"/>
                  <a:gd name="T103" fmla="*/ 76 h 621"/>
                  <a:gd name="T104" fmla="*/ 333 w 1489"/>
                  <a:gd name="T105" fmla="*/ 31 h 621"/>
                  <a:gd name="T106" fmla="*/ 411 w 1489"/>
                  <a:gd name="T107" fmla="*/ 7 h 621"/>
                  <a:gd name="T108" fmla="*/ 499 w 1489"/>
                  <a:gd name="T109" fmla="*/ 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621">
                    <a:moveTo>
                      <a:pt x="499" y="0"/>
                    </a:moveTo>
                    <a:lnTo>
                      <a:pt x="548" y="1"/>
                    </a:lnTo>
                    <a:lnTo>
                      <a:pt x="595" y="7"/>
                    </a:lnTo>
                    <a:lnTo>
                      <a:pt x="640" y="16"/>
                    </a:lnTo>
                    <a:lnTo>
                      <a:pt x="682" y="32"/>
                    </a:lnTo>
                    <a:lnTo>
                      <a:pt x="722" y="51"/>
                    </a:lnTo>
                    <a:lnTo>
                      <a:pt x="757" y="67"/>
                    </a:lnTo>
                    <a:lnTo>
                      <a:pt x="786" y="80"/>
                    </a:lnTo>
                    <a:lnTo>
                      <a:pt x="815" y="91"/>
                    </a:lnTo>
                    <a:lnTo>
                      <a:pt x="842" y="101"/>
                    </a:lnTo>
                    <a:lnTo>
                      <a:pt x="869" y="112"/>
                    </a:lnTo>
                    <a:lnTo>
                      <a:pt x="900" y="123"/>
                    </a:lnTo>
                    <a:lnTo>
                      <a:pt x="933" y="136"/>
                    </a:lnTo>
                    <a:lnTo>
                      <a:pt x="973" y="151"/>
                    </a:lnTo>
                    <a:lnTo>
                      <a:pt x="1020" y="167"/>
                    </a:lnTo>
                    <a:lnTo>
                      <a:pt x="1064" y="180"/>
                    </a:lnTo>
                    <a:lnTo>
                      <a:pt x="1115" y="189"/>
                    </a:lnTo>
                    <a:lnTo>
                      <a:pt x="1171" y="192"/>
                    </a:lnTo>
                    <a:lnTo>
                      <a:pt x="1228" y="194"/>
                    </a:lnTo>
                    <a:lnTo>
                      <a:pt x="1286" y="192"/>
                    </a:lnTo>
                    <a:lnTo>
                      <a:pt x="1340" y="189"/>
                    </a:lnTo>
                    <a:lnTo>
                      <a:pt x="1389" y="181"/>
                    </a:lnTo>
                    <a:lnTo>
                      <a:pt x="1431" y="174"/>
                    </a:lnTo>
                    <a:lnTo>
                      <a:pt x="1464" y="167"/>
                    </a:lnTo>
                    <a:lnTo>
                      <a:pt x="1479" y="169"/>
                    </a:lnTo>
                    <a:lnTo>
                      <a:pt x="1486" y="174"/>
                    </a:lnTo>
                    <a:lnTo>
                      <a:pt x="1489" y="181"/>
                    </a:lnTo>
                    <a:lnTo>
                      <a:pt x="1489" y="192"/>
                    </a:lnTo>
                    <a:lnTo>
                      <a:pt x="1484" y="203"/>
                    </a:lnTo>
                    <a:lnTo>
                      <a:pt x="1469" y="227"/>
                    </a:lnTo>
                    <a:lnTo>
                      <a:pt x="1453" y="251"/>
                    </a:lnTo>
                    <a:lnTo>
                      <a:pt x="1433" y="272"/>
                    </a:lnTo>
                    <a:lnTo>
                      <a:pt x="1408" y="292"/>
                    </a:lnTo>
                    <a:lnTo>
                      <a:pt x="1377" y="311"/>
                    </a:lnTo>
                    <a:lnTo>
                      <a:pt x="1339" y="327"/>
                    </a:lnTo>
                    <a:lnTo>
                      <a:pt x="1293" y="341"/>
                    </a:lnTo>
                    <a:lnTo>
                      <a:pt x="1239" y="352"/>
                    </a:lnTo>
                    <a:lnTo>
                      <a:pt x="1177" y="360"/>
                    </a:lnTo>
                    <a:lnTo>
                      <a:pt x="1175" y="372"/>
                    </a:lnTo>
                    <a:lnTo>
                      <a:pt x="1171" y="387"/>
                    </a:lnTo>
                    <a:lnTo>
                      <a:pt x="1166" y="398"/>
                    </a:lnTo>
                    <a:lnTo>
                      <a:pt x="1155" y="409"/>
                    </a:lnTo>
                    <a:lnTo>
                      <a:pt x="1140" y="418"/>
                    </a:lnTo>
                    <a:lnTo>
                      <a:pt x="1122" y="423"/>
                    </a:lnTo>
                    <a:lnTo>
                      <a:pt x="1099" y="429"/>
                    </a:lnTo>
                    <a:lnTo>
                      <a:pt x="1069" y="429"/>
                    </a:lnTo>
                    <a:lnTo>
                      <a:pt x="1035" y="425"/>
                    </a:lnTo>
                    <a:lnTo>
                      <a:pt x="993" y="418"/>
                    </a:lnTo>
                    <a:lnTo>
                      <a:pt x="944" y="407"/>
                    </a:lnTo>
                    <a:lnTo>
                      <a:pt x="944" y="414"/>
                    </a:lnTo>
                    <a:lnTo>
                      <a:pt x="944" y="421"/>
                    </a:lnTo>
                    <a:lnTo>
                      <a:pt x="944" y="431"/>
                    </a:lnTo>
                    <a:lnTo>
                      <a:pt x="944" y="440"/>
                    </a:lnTo>
                    <a:lnTo>
                      <a:pt x="942" y="449"/>
                    </a:lnTo>
                    <a:lnTo>
                      <a:pt x="939" y="458"/>
                    </a:lnTo>
                    <a:lnTo>
                      <a:pt x="933" y="465"/>
                    </a:lnTo>
                    <a:lnTo>
                      <a:pt x="922" y="474"/>
                    </a:lnTo>
                    <a:lnTo>
                      <a:pt x="909" y="480"/>
                    </a:lnTo>
                    <a:lnTo>
                      <a:pt x="889" y="483"/>
                    </a:lnTo>
                    <a:lnTo>
                      <a:pt x="864" y="485"/>
                    </a:lnTo>
                    <a:lnTo>
                      <a:pt x="833" y="483"/>
                    </a:lnTo>
                    <a:lnTo>
                      <a:pt x="795" y="480"/>
                    </a:lnTo>
                    <a:lnTo>
                      <a:pt x="748" y="471"/>
                    </a:lnTo>
                    <a:lnTo>
                      <a:pt x="733" y="505"/>
                    </a:lnTo>
                    <a:lnTo>
                      <a:pt x="715" y="529"/>
                    </a:lnTo>
                    <a:lnTo>
                      <a:pt x="697" y="545"/>
                    </a:lnTo>
                    <a:lnTo>
                      <a:pt x="677" y="554"/>
                    </a:lnTo>
                    <a:lnTo>
                      <a:pt x="655" y="560"/>
                    </a:lnTo>
                    <a:lnTo>
                      <a:pt x="633" y="560"/>
                    </a:lnTo>
                    <a:lnTo>
                      <a:pt x="611" y="556"/>
                    </a:lnTo>
                    <a:lnTo>
                      <a:pt x="591" y="551"/>
                    </a:lnTo>
                    <a:lnTo>
                      <a:pt x="569" y="545"/>
                    </a:lnTo>
                    <a:lnTo>
                      <a:pt x="549" y="540"/>
                    </a:lnTo>
                    <a:lnTo>
                      <a:pt x="533" y="536"/>
                    </a:lnTo>
                    <a:lnTo>
                      <a:pt x="517" y="534"/>
                    </a:lnTo>
                    <a:lnTo>
                      <a:pt x="499" y="565"/>
                    </a:lnTo>
                    <a:lnTo>
                      <a:pt x="479" y="585"/>
                    </a:lnTo>
                    <a:lnTo>
                      <a:pt x="455" y="596"/>
                    </a:lnTo>
                    <a:lnTo>
                      <a:pt x="429" y="601"/>
                    </a:lnTo>
                    <a:lnTo>
                      <a:pt x="402" y="603"/>
                    </a:lnTo>
                    <a:lnTo>
                      <a:pt x="375" y="600"/>
                    </a:lnTo>
                    <a:lnTo>
                      <a:pt x="348" y="592"/>
                    </a:lnTo>
                    <a:lnTo>
                      <a:pt x="322" y="585"/>
                    </a:lnTo>
                    <a:lnTo>
                      <a:pt x="297" y="576"/>
                    </a:lnTo>
                    <a:lnTo>
                      <a:pt x="275" y="569"/>
                    </a:lnTo>
                    <a:lnTo>
                      <a:pt x="257" y="563"/>
                    </a:lnTo>
                    <a:lnTo>
                      <a:pt x="228" y="592"/>
                    </a:lnTo>
                    <a:lnTo>
                      <a:pt x="199" y="612"/>
                    </a:lnTo>
                    <a:lnTo>
                      <a:pt x="168" y="620"/>
                    </a:lnTo>
                    <a:lnTo>
                      <a:pt x="137" y="621"/>
                    </a:lnTo>
                    <a:lnTo>
                      <a:pt x="104" y="614"/>
                    </a:lnTo>
                    <a:lnTo>
                      <a:pt x="71" y="605"/>
                    </a:lnTo>
                    <a:lnTo>
                      <a:pt x="37" y="591"/>
                    </a:lnTo>
                    <a:lnTo>
                      <a:pt x="0" y="576"/>
                    </a:lnTo>
                    <a:lnTo>
                      <a:pt x="4" y="274"/>
                    </a:lnTo>
                    <a:lnTo>
                      <a:pt x="42" y="269"/>
                    </a:lnTo>
                    <a:lnTo>
                      <a:pt x="77" y="256"/>
                    </a:lnTo>
                    <a:lnTo>
                      <a:pt x="106" y="238"/>
                    </a:lnTo>
                    <a:lnTo>
                      <a:pt x="133" y="216"/>
                    </a:lnTo>
                    <a:lnTo>
                      <a:pt x="159" y="191"/>
                    </a:lnTo>
                    <a:lnTo>
                      <a:pt x="182" y="161"/>
                    </a:lnTo>
                    <a:lnTo>
                      <a:pt x="208" y="132"/>
                    </a:lnTo>
                    <a:lnTo>
                      <a:pt x="233" y="103"/>
                    </a:lnTo>
                    <a:lnTo>
                      <a:pt x="262" y="76"/>
                    </a:lnTo>
                    <a:lnTo>
                      <a:pt x="295" y="52"/>
                    </a:lnTo>
                    <a:lnTo>
                      <a:pt x="333" y="31"/>
                    </a:lnTo>
                    <a:lnTo>
                      <a:pt x="377" y="16"/>
                    </a:lnTo>
                    <a:lnTo>
                      <a:pt x="411" y="7"/>
                    </a:lnTo>
                    <a:lnTo>
                      <a:pt x="453" y="1"/>
                    </a:lnTo>
                    <a:lnTo>
                      <a:pt x="4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103" name="Freeform 54">
                <a:extLst>
                  <a:ext uri="{FF2B5EF4-FFF2-40B4-BE49-F238E27FC236}">
                    <a16:creationId xmlns:a16="http://schemas.microsoft.com/office/drawing/2014/main" id="{BDB45847-3FD8-4446-91C1-FA7E4C56CBE7}"/>
                  </a:ext>
                </a:extLst>
              </p:cNvPr>
              <p:cNvSpPr>
                <a:spLocks noEditPoints="1"/>
              </p:cNvSpPr>
              <p:nvPr/>
            </p:nvSpPr>
            <p:spPr bwMode="auto">
              <a:xfrm>
                <a:off x="4366556" y="1001048"/>
                <a:ext cx="460794" cy="5174720"/>
              </a:xfrm>
              <a:custGeom>
                <a:avLst/>
                <a:gdLst>
                  <a:gd name="T0" fmla="*/ 147 w 300"/>
                  <a:gd name="T1" fmla="*/ 3238 h 3369"/>
                  <a:gd name="T2" fmla="*/ 184 w 300"/>
                  <a:gd name="T3" fmla="*/ 3277 h 3369"/>
                  <a:gd name="T4" fmla="*/ 180 w 300"/>
                  <a:gd name="T5" fmla="*/ 3309 h 3369"/>
                  <a:gd name="T6" fmla="*/ 167 w 300"/>
                  <a:gd name="T7" fmla="*/ 3360 h 3369"/>
                  <a:gd name="T8" fmla="*/ 136 w 300"/>
                  <a:gd name="T9" fmla="*/ 3340 h 3369"/>
                  <a:gd name="T10" fmla="*/ 124 w 300"/>
                  <a:gd name="T11" fmla="*/ 3251 h 3369"/>
                  <a:gd name="T12" fmla="*/ 142 w 300"/>
                  <a:gd name="T13" fmla="*/ 2813 h 3369"/>
                  <a:gd name="T14" fmla="*/ 184 w 300"/>
                  <a:gd name="T15" fmla="*/ 2884 h 3369"/>
                  <a:gd name="T16" fmla="*/ 195 w 300"/>
                  <a:gd name="T17" fmla="*/ 2986 h 3369"/>
                  <a:gd name="T18" fmla="*/ 191 w 300"/>
                  <a:gd name="T19" fmla="*/ 3087 h 3369"/>
                  <a:gd name="T20" fmla="*/ 184 w 300"/>
                  <a:gd name="T21" fmla="*/ 3140 h 3369"/>
                  <a:gd name="T22" fmla="*/ 156 w 300"/>
                  <a:gd name="T23" fmla="*/ 3082 h 3369"/>
                  <a:gd name="T24" fmla="*/ 120 w 300"/>
                  <a:gd name="T25" fmla="*/ 2986 h 3369"/>
                  <a:gd name="T26" fmla="*/ 120 w 300"/>
                  <a:gd name="T27" fmla="*/ 2857 h 3369"/>
                  <a:gd name="T28" fmla="*/ 124 w 300"/>
                  <a:gd name="T29" fmla="*/ 2386 h 3369"/>
                  <a:gd name="T30" fmla="*/ 196 w 300"/>
                  <a:gd name="T31" fmla="*/ 2449 h 3369"/>
                  <a:gd name="T32" fmla="*/ 193 w 300"/>
                  <a:gd name="T33" fmla="*/ 2666 h 3369"/>
                  <a:gd name="T34" fmla="*/ 182 w 300"/>
                  <a:gd name="T35" fmla="*/ 2658 h 3369"/>
                  <a:gd name="T36" fmla="*/ 171 w 300"/>
                  <a:gd name="T37" fmla="*/ 2649 h 3369"/>
                  <a:gd name="T38" fmla="*/ 136 w 300"/>
                  <a:gd name="T39" fmla="*/ 2626 h 3369"/>
                  <a:gd name="T40" fmla="*/ 113 w 300"/>
                  <a:gd name="T41" fmla="*/ 1866 h 3369"/>
                  <a:gd name="T42" fmla="*/ 200 w 300"/>
                  <a:gd name="T43" fmla="*/ 1931 h 3369"/>
                  <a:gd name="T44" fmla="*/ 200 w 300"/>
                  <a:gd name="T45" fmla="*/ 2067 h 3369"/>
                  <a:gd name="T46" fmla="*/ 198 w 300"/>
                  <a:gd name="T47" fmla="*/ 2215 h 3369"/>
                  <a:gd name="T48" fmla="*/ 138 w 300"/>
                  <a:gd name="T49" fmla="*/ 2213 h 3369"/>
                  <a:gd name="T50" fmla="*/ 113 w 300"/>
                  <a:gd name="T51" fmla="*/ 1866 h 3369"/>
                  <a:gd name="T52" fmla="*/ 204 w 300"/>
                  <a:gd name="T53" fmla="*/ 1709 h 3369"/>
                  <a:gd name="T54" fmla="*/ 144 w 300"/>
                  <a:gd name="T55" fmla="*/ 1693 h 3369"/>
                  <a:gd name="T56" fmla="*/ 104 w 300"/>
                  <a:gd name="T57" fmla="*/ 1357 h 3369"/>
                  <a:gd name="T58" fmla="*/ 224 w 300"/>
                  <a:gd name="T59" fmla="*/ 20 h 3369"/>
                  <a:gd name="T60" fmla="*/ 287 w 300"/>
                  <a:gd name="T61" fmla="*/ 89 h 3369"/>
                  <a:gd name="T62" fmla="*/ 298 w 300"/>
                  <a:gd name="T63" fmla="*/ 173 h 3369"/>
                  <a:gd name="T64" fmla="*/ 260 w 300"/>
                  <a:gd name="T65" fmla="*/ 242 h 3369"/>
                  <a:gd name="T66" fmla="*/ 222 w 300"/>
                  <a:gd name="T67" fmla="*/ 377 h 3369"/>
                  <a:gd name="T68" fmla="*/ 218 w 300"/>
                  <a:gd name="T69" fmla="*/ 640 h 3369"/>
                  <a:gd name="T70" fmla="*/ 216 w 300"/>
                  <a:gd name="T71" fmla="*/ 880 h 3369"/>
                  <a:gd name="T72" fmla="*/ 213 w 300"/>
                  <a:gd name="T73" fmla="*/ 1166 h 3369"/>
                  <a:gd name="T74" fmla="*/ 96 w 300"/>
                  <a:gd name="T75" fmla="*/ 958 h 3369"/>
                  <a:gd name="T76" fmla="*/ 87 w 300"/>
                  <a:gd name="T77" fmla="*/ 637 h 3369"/>
                  <a:gd name="T78" fmla="*/ 82 w 300"/>
                  <a:gd name="T79" fmla="*/ 380 h 3369"/>
                  <a:gd name="T80" fmla="*/ 31 w 300"/>
                  <a:gd name="T81" fmla="*/ 237 h 3369"/>
                  <a:gd name="T82" fmla="*/ 0 w 300"/>
                  <a:gd name="T83" fmla="*/ 155 h 3369"/>
                  <a:gd name="T84" fmla="*/ 18 w 300"/>
                  <a:gd name="T85" fmla="*/ 73 h 3369"/>
                  <a:gd name="T86" fmla="*/ 85 w 300"/>
                  <a:gd name="T87" fmla="*/ 15 h 3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0" h="3369">
                    <a:moveTo>
                      <a:pt x="127" y="3220"/>
                    </a:moveTo>
                    <a:lnTo>
                      <a:pt x="136" y="3227"/>
                    </a:lnTo>
                    <a:lnTo>
                      <a:pt x="147" y="3238"/>
                    </a:lnTo>
                    <a:lnTo>
                      <a:pt x="160" y="3251"/>
                    </a:lnTo>
                    <a:lnTo>
                      <a:pt x="173" y="3266"/>
                    </a:lnTo>
                    <a:lnTo>
                      <a:pt x="184" y="3277"/>
                    </a:lnTo>
                    <a:lnTo>
                      <a:pt x="182" y="3282"/>
                    </a:lnTo>
                    <a:lnTo>
                      <a:pt x="182" y="3293"/>
                    </a:lnTo>
                    <a:lnTo>
                      <a:pt x="180" y="3309"/>
                    </a:lnTo>
                    <a:lnTo>
                      <a:pt x="178" y="3327"/>
                    </a:lnTo>
                    <a:lnTo>
                      <a:pt x="175" y="3346"/>
                    </a:lnTo>
                    <a:lnTo>
                      <a:pt x="167" y="3360"/>
                    </a:lnTo>
                    <a:lnTo>
                      <a:pt x="156" y="3369"/>
                    </a:lnTo>
                    <a:lnTo>
                      <a:pt x="147" y="3358"/>
                    </a:lnTo>
                    <a:lnTo>
                      <a:pt x="136" y="3340"/>
                    </a:lnTo>
                    <a:lnTo>
                      <a:pt x="129" y="3313"/>
                    </a:lnTo>
                    <a:lnTo>
                      <a:pt x="125" y="3282"/>
                    </a:lnTo>
                    <a:lnTo>
                      <a:pt x="124" y="3251"/>
                    </a:lnTo>
                    <a:lnTo>
                      <a:pt x="127" y="3220"/>
                    </a:lnTo>
                    <a:close/>
                    <a:moveTo>
                      <a:pt x="120" y="2800"/>
                    </a:moveTo>
                    <a:lnTo>
                      <a:pt x="142" y="2813"/>
                    </a:lnTo>
                    <a:lnTo>
                      <a:pt x="160" y="2833"/>
                    </a:lnTo>
                    <a:lnTo>
                      <a:pt x="173" y="2857"/>
                    </a:lnTo>
                    <a:lnTo>
                      <a:pt x="184" y="2884"/>
                    </a:lnTo>
                    <a:lnTo>
                      <a:pt x="189" y="2917"/>
                    </a:lnTo>
                    <a:lnTo>
                      <a:pt x="193" y="2949"/>
                    </a:lnTo>
                    <a:lnTo>
                      <a:pt x="195" y="2986"/>
                    </a:lnTo>
                    <a:lnTo>
                      <a:pt x="195" y="3020"/>
                    </a:lnTo>
                    <a:lnTo>
                      <a:pt x="195" y="3055"/>
                    </a:lnTo>
                    <a:lnTo>
                      <a:pt x="191" y="3087"/>
                    </a:lnTo>
                    <a:lnTo>
                      <a:pt x="189" y="3118"/>
                    </a:lnTo>
                    <a:lnTo>
                      <a:pt x="187" y="3146"/>
                    </a:lnTo>
                    <a:lnTo>
                      <a:pt x="184" y="3140"/>
                    </a:lnTo>
                    <a:lnTo>
                      <a:pt x="176" y="3127"/>
                    </a:lnTo>
                    <a:lnTo>
                      <a:pt x="167" y="3107"/>
                    </a:lnTo>
                    <a:lnTo>
                      <a:pt x="156" y="3082"/>
                    </a:lnTo>
                    <a:lnTo>
                      <a:pt x="144" y="3053"/>
                    </a:lnTo>
                    <a:lnTo>
                      <a:pt x="131" y="3020"/>
                    </a:lnTo>
                    <a:lnTo>
                      <a:pt x="120" y="2986"/>
                    </a:lnTo>
                    <a:lnTo>
                      <a:pt x="120" y="2944"/>
                    </a:lnTo>
                    <a:lnTo>
                      <a:pt x="120" y="2904"/>
                    </a:lnTo>
                    <a:lnTo>
                      <a:pt x="120" y="2857"/>
                    </a:lnTo>
                    <a:lnTo>
                      <a:pt x="120" y="2800"/>
                    </a:lnTo>
                    <a:close/>
                    <a:moveTo>
                      <a:pt x="116" y="2386"/>
                    </a:moveTo>
                    <a:lnTo>
                      <a:pt x="124" y="2386"/>
                    </a:lnTo>
                    <a:lnTo>
                      <a:pt x="151" y="2407"/>
                    </a:lnTo>
                    <a:lnTo>
                      <a:pt x="176" y="2427"/>
                    </a:lnTo>
                    <a:lnTo>
                      <a:pt x="196" y="2449"/>
                    </a:lnTo>
                    <a:lnTo>
                      <a:pt x="195" y="2520"/>
                    </a:lnTo>
                    <a:lnTo>
                      <a:pt x="193" y="2593"/>
                    </a:lnTo>
                    <a:lnTo>
                      <a:pt x="193" y="2666"/>
                    </a:lnTo>
                    <a:lnTo>
                      <a:pt x="189" y="2664"/>
                    </a:lnTo>
                    <a:lnTo>
                      <a:pt x="185" y="2662"/>
                    </a:lnTo>
                    <a:lnTo>
                      <a:pt x="182" y="2658"/>
                    </a:lnTo>
                    <a:lnTo>
                      <a:pt x="178" y="2655"/>
                    </a:lnTo>
                    <a:lnTo>
                      <a:pt x="175" y="2653"/>
                    </a:lnTo>
                    <a:lnTo>
                      <a:pt x="171" y="2649"/>
                    </a:lnTo>
                    <a:lnTo>
                      <a:pt x="167" y="2649"/>
                    </a:lnTo>
                    <a:lnTo>
                      <a:pt x="151" y="2637"/>
                    </a:lnTo>
                    <a:lnTo>
                      <a:pt x="136" y="2626"/>
                    </a:lnTo>
                    <a:lnTo>
                      <a:pt x="120" y="2613"/>
                    </a:lnTo>
                    <a:lnTo>
                      <a:pt x="116" y="2386"/>
                    </a:lnTo>
                    <a:close/>
                    <a:moveTo>
                      <a:pt x="113" y="1866"/>
                    </a:moveTo>
                    <a:lnTo>
                      <a:pt x="156" y="1884"/>
                    </a:lnTo>
                    <a:lnTo>
                      <a:pt x="200" y="1902"/>
                    </a:lnTo>
                    <a:lnTo>
                      <a:pt x="200" y="1931"/>
                    </a:lnTo>
                    <a:lnTo>
                      <a:pt x="200" y="1971"/>
                    </a:lnTo>
                    <a:lnTo>
                      <a:pt x="202" y="2018"/>
                    </a:lnTo>
                    <a:lnTo>
                      <a:pt x="200" y="2067"/>
                    </a:lnTo>
                    <a:lnTo>
                      <a:pt x="200" y="2118"/>
                    </a:lnTo>
                    <a:lnTo>
                      <a:pt x="200" y="2169"/>
                    </a:lnTo>
                    <a:lnTo>
                      <a:pt x="198" y="2215"/>
                    </a:lnTo>
                    <a:lnTo>
                      <a:pt x="196" y="2253"/>
                    </a:lnTo>
                    <a:lnTo>
                      <a:pt x="169" y="2233"/>
                    </a:lnTo>
                    <a:lnTo>
                      <a:pt x="138" y="2213"/>
                    </a:lnTo>
                    <a:lnTo>
                      <a:pt x="113" y="2193"/>
                    </a:lnTo>
                    <a:lnTo>
                      <a:pt x="113" y="2029"/>
                    </a:lnTo>
                    <a:lnTo>
                      <a:pt x="113" y="1866"/>
                    </a:lnTo>
                    <a:close/>
                    <a:moveTo>
                      <a:pt x="104" y="1357"/>
                    </a:moveTo>
                    <a:lnTo>
                      <a:pt x="207" y="1362"/>
                    </a:lnTo>
                    <a:lnTo>
                      <a:pt x="204" y="1709"/>
                    </a:lnTo>
                    <a:lnTo>
                      <a:pt x="180" y="1706"/>
                    </a:lnTo>
                    <a:lnTo>
                      <a:pt x="160" y="1700"/>
                    </a:lnTo>
                    <a:lnTo>
                      <a:pt x="144" y="1693"/>
                    </a:lnTo>
                    <a:lnTo>
                      <a:pt x="127" y="1684"/>
                    </a:lnTo>
                    <a:lnTo>
                      <a:pt x="107" y="1677"/>
                    </a:lnTo>
                    <a:lnTo>
                      <a:pt x="104" y="1357"/>
                    </a:lnTo>
                    <a:close/>
                    <a:moveTo>
                      <a:pt x="156" y="0"/>
                    </a:moveTo>
                    <a:lnTo>
                      <a:pt x="193" y="7"/>
                    </a:lnTo>
                    <a:lnTo>
                      <a:pt x="224" y="20"/>
                    </a:lnTo>
                    <a:lnTo>
                      <a:pt x="251" y="38"/>
                    </a:lnTo>
                    <a:lnTo>
                      <a:pt x="271" y="62"/>
                    </a:lnTo>
                    <a:lnTo>
                      <a:pt x="287" y="89"/>
                    </a:lnTo>
                    <a:lnTo>
                      <a:pt x="296" y="120"/>
                    </a:lnTo>
                    <a:lnTo>
                      <a:pt x="300" y="153"/>
                    </a:lnTo>
                    <a:lnTo>
                      <a:pt x="298" y="173"/>
                    </a:lnTo>
                    <a:lnTo>
                      <a:pt x="289" y="197"/>
                    </a:lnTo>
                    <a:lnTo>
                      <a:pt x="276" y="220"/>
                    </a:lnTo>
                    <a:lnTo>
                      <a:pt x="260" y="242"/>
                    </a:lnTo>
                    <a:lnTo>
                      <a:pt x="244" y="260"/>
                    </a:lnTo>
                    <a:lnTo>
                      <a:pt x="224" y="273"/>
                    </a:lnTo>
                    <a:lnTo>
                      <a:pt x="222" y="377"/>
                    </a:lnTo>
                    <a:lnTo>
                      <a:pt x="222" y="471"/>
                    </a:lnTo>
                    <a:lnTo>
                      <a:pt x="220" y="557"/>
                    </a:lnTo>
                    <a:lnTo>
                      <a:pt x="218" y="640"/>
                    </a:lnTo>
                    <a:lnTo>
                      <a:pt x="218" y="718"/>
                    </a:lnTo>
                    <a:lnTo>
                      <a:pt x="216" y="798"/>
                    </a:lnTo>
                    <a:lnTo>
                      <a:pt x="216" y="880"/>
                    </a:lnTo>
                    <a:lnTo>
                      <a:pt x="215" y="967"/>
                    </a:lnTo>
                    <a:lnTo>
                      <a:pt x="213" y="1062"/>
                    </a:lnTo>
                    <a:lnTo>
                      <a:pt x="213" y="1166"/>
                    </a:lnTo>
                    <a:lnTo>
                      <a:pt x="100" y="1153"/>
                    </a:lnTo>
                    <a:lnTo>
                      <a:pt x="98" y="1051"/>
                    </a:lnTo>
                    <a:lnTo>
                      <a:pt x="96" y="958"/>
                    </a:lnTo>
                    <a:lnTo>
                      <a:pt x="95" y="873"/>
                    </a:lnTo>
                    <a:lnTo>
                      <a:pt x="93" y="793"/>
                    </a:lnTo>
                    <a:lnTo>
                      <a:pt x="87" y="637"/>
                    </a:lnTo>
                    <a:lnTo>
                      <a:pt x="85" y="557"/>
                    </a:lnTo>
                    <a:lnTo>
                      <a:pt x="84" y="471"/>
                    </a:lnTo>
                    <a:lnTo>
                      <a:pt x="82" y="380"/>
                    </a:lnTo>
                    <a:lnTo>
                      <a:pt x="80" y="277"/>
                    </a:lnTo>
                    <a:lnTo>
                      <a:pt x="53" y="258"/>
                    </a:lnTo>
                    <a:lnTo>
                      <a:pt x="31" y="237"/>
                    </a:lnTo>
                    <a:lnTo>
                      <a:pt x="16" y="211"/>
                    </a:lnTo>
                    <a:lnTo>
                      <a:pt x="5" y="184"/>
                    </a:lnTo>
                    <a:lnTo>
                      <a:pt x="0" y="155"/>
                    </a:lnTo>
                    <a:lnTo>
                      <a:pt x="0" y="127"/>
                    </a:lnTo>
                    <a:lnTo>
                      <a:pt x="7" y="98"/>
                    </a:lnTo>
                    <a:lnTo>
                      <a:pt x="18" y="73"/>
                    </a:lnTo>
                    <a:lnTo>
                      <a:pt x="35" y="49"/>
                    </a:lnTo>
                    <a:lnTo>
                      <a:pt x="56" y="29"/>
                    </a:lnTo>
                    <a:lnTo>
                      <a:pt x="85" y="15"/>
                    </a:lnTo>
                    <a:lnTo>
                      <a:pt x="118" y="4"/>
                    </a:lnTo>
                    <a:lnTo>
                      <a:pt x="1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grpSp>
        <p:sp>
          <p:nvSpPr>
            <p:cNvPr id="63" name="Rounded Rectangle 8">
              <a:extLst>
                <a:ext uri="{FF2B5EF4-FFF2-40B4-BE49-F238E27FC236}">
                  <a16:creationId xmlns:a16="http://schemas.microsoft.com/office/drawing/2014/main" id="{463DC39F-6D59-4B74-B92D-30C9B1ED83B7}"/>
                </a:ext>
              </a:extLst>
            </p:cNvPr>
            <p:cNvSpPr/>
            <p:nvPr/>
          </p:nvSpPr>
          <p:spPr>
            <a:xfrm>
              <a:off x="3485700" y="593822"/>
              <a:ext cx="262075" cy="197747"/>
            </a:xfrm>
            <a:custGeom>
              <a:avLst/>
              <a:gdLst/>
              <a:ahLst/>
              <a:cxnLst/>
              <a:rect l="l" t="t" r="r" b="b"/>
              <a:pathLst>
                <a:path w="3960440" h="2988329">
                  <a:moveTo>
                    <a:pt x="1906134" y="1614050"/>
                  </a:moveTo>
                  <a:cubicBezTo>
                    <a:pt x="1848735" y="1614050"/>
                    <a:pt x="1802205" y="1659775"/>
                    <a:pt x="1802205" y="1716180"/>
                  </a:cubicBezTo>
                  <a:lnTo>
                    <a:pt x="1802205" y="1952130"/>
                  </a:lnTo>
                  <a:lnTo>
                    <a:pt x="1562097" y="1952130"/>
                  </a:lnTo>
                  <a:cubicBezTo>
                    <a:pt x="1504698" y="1952130"/>
                    <a:pt x="1458167" y="1997855"/>
                    <a:pt x="1458167" y="2054260"/>
                  </a:cubicBezTo>
                  <a:lnTo>
                    <a:pt x="1458167" y="2188080"/>
                  </a:lnTo>
                  <a:cubicBezTo>
                    <a:pt x="1458167" y="2244485"/>
                    <a:pt x="1504698" y="2290210"/>
                    <a:pt x="1562097" y="2290210"/>
                  </a:cubicBezTo>
                  <a:lnTo>
                    <a:pt x="1802205" y="2290210"/>
                  </a:lnTo>
                  <a:lnTo>
                    <a:pt x="1802205" y="2526160"/>
                  </a:lnTo>
                  <a:cubicBezTo>
                    <a:pt x="1802205" y="2582565"/>
                    <a:pt x="1848735" y="2628290"/>
                    <a:pt x="1906134" y="2628290"/>
                  </a:cubicBezTo>
                  <a:lnTo>
                    <a:pt x="2042312" y="2628290"/>
                  </a:lnTo>
                  <a:cubicBezTo>
                    <a:pt x="2099711" y="2628290"/>
                    <a:pt x="2146242" y="2582565"/>
                    <a:pt x="2146242" y="2526160"/>
                  </a:cubicBezTo>
                  <a:lnTo>
                    <a:pt x="2146242" y="2290210"/>
                  </a:lnTo>
                  <a:lnTo>
                    <a:pt x="2386349" y="2290210"/>
                  </a:lnTo>
                  <a:cubicBezTo>
                    <a:pt x="2443749" y="2290210"/>
                    <a:pt x="2490279" y="2244485"/>
                    <a:pt x="2490279" y="2188080"/>
                  </a:cubicBezTo>
                  <a:lnTo>
                    <a:pt x="2490279" y="2054260"/>
                  </a:lnTo>
                  <a:cubicBezTo>
                    <a:pt x="2490279" y="1997855"/>
                    <a:pt x="2443749" y="1952130"/>
                    <a:pt x="2386349" y="1952130"/>
                  </a:cubicBezTo>
                  <a:lnTo>
                    <a:pt x="2146242" y="1952130"/>
                  </a:lnTo>
                  <a:lnTo>
                    <a:pt x="2146242" y="1716180"/>
                  </a:lnTo>
                  <a:cubicBezTo>
                    <a:pt x="2146242" y="1659775"/>
                    <a:pt x="2099711" y="1614050"/>
                    <a:pt x="2042312" y="1614050"/>
                  </a:cubicBezTo>
                  <a:close/>
                  <a:moveTo>
                    <a:pt x="0" y="1368149"/>
                  </a:moveTo>
                  <a:lnTo>
                    <a:pt x="3960440" y="1368149"/>
                  </a:lnTo>
                  <a:lnTo>
                    <a:pt x="3960440" y="2489988"/>
                  </a:lnTo>
                  <a:cubicBezTo>
                    <a:pt x="3960440" y="2765214"/>
                    <a:pt x="3737325" y="2988329"/>
                    <a:pt x="3462099" y="2988329"/>
                  </a:cubicBezTo>
                  <a:lnTo>
                    <a:pt x="498341" y="2988329"/>
                  </a:lnTo>
                  <a:cubicBezTo>
                    <a:pt x="223115" y="2988329"/>
                    <a:pt x="0" y="2765214"/>
                    <a:pt x="0" y="2489988"/>
                  </a:cubicBezTo>
                  <a:close/>
                  <a:moveTo>
                    <a:pt x="1399199" y="277487"/>
                  </a:moveTo>
                  <a:cubicBezTo>
                    <a:pt x="1340514" y="277487"/>
                    <a:pt x="1292941" y="325060"/>
                    <a:pt x="1292941" y="383745"/>
                  </a:cubicBezTo>
                  <a:lnTo>
                    <a:pt x="1292941" y="684073"/>
                  </a:lnTo>
                  <a:lnTo>
                    <a:pt x="2667496" y="684073"/>
                  </a:lnTo>
                  <a:lnTo>
                    <a:pt x="2667496" y="383745"/>
                  </a:lnTo>
                  <a:cubicBezTo>
                    <a:pt x="2667496" y="325060"/>
                    <a:pt x="2619923" y="277487"/>
                    <a:pt x="2561238" y="277487"/>
                  </a:cubicBezTo>
                  <a:close/>
                  <a:moveTo>
                    <a:pt x="1139543" y="0"/>
                  </a:moveTo>
                  <a:lnTo>
                    <a:pt x="2820896" y="0"/>
                  </a:lnTo>
                  <a:cubicBezTo>
                    <a:pt x="2920320" y="0"/>
                    <a:pt x="3000919" y="80599"/>
                    <a:pt x="3000919" y="180023"/>
                  </a:cubicBezTo>
                  <a:lnTo>
                    <a:pt x="3000919" y="684073"/>
                  </a:lnTo>
                  <a:lnTo>
                    <a:pt x="3462099" y="684073"/>
                  </a:lnTo>
                  <a:cubicBezTo>
                    <a:pt x="3727111" y="684073"/>
                    <a:pt x="3943808" y="890935"/>
                    <a:pt x="3957387" y="1152125"/>
                  </a:cubicBezTo>
                  <a:lnTo>
                    <a:pt x="3053" y="1152125"/>
                  </a:lnTo>
                  <a:cubicBezTo>
                    <a:pt x="16632" y="890935"/>
                    <a:pt x="233329" y="684073"/>
                    <a:pt x="498341" y="684073"/>
                  </a:cubicBezTo>
                  <a:lnTo>
                    <a:pt x="959520" y="684073"/>
                  </a:lnTo>
                  <a:lnTo>
                    <a:pt x="959520" y="180023"/>
                  </a:lnTo>
                  <a:cubicBezTo>
                    <a:pt x="959520" y="80599"/>
                    <a:pt x="1040119" y="0"/>
                    <a:pt x="11395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rial" pitchFamily="34" charset="0"/>
                <a:cs typeface="Arial" pitchFamily="34" charset="0"/>
              </a:endParaRPr>
            </a:p>
          </p:txBody>
        </p:sp>
        <p:sp>
          <p:nvSpPr>
            <p:cNvPr id="64" name="Heart 3">
              <a:extLst>
                <a:ext uri="{FF2B5EF4-FFF2-40B4-BE49-F238E27FC236}">
                  <a16:creationId xmlns:a16="http://schemas.microsoft.com/office/drawing/2014/main" id="{7781C62E-2A67-4863-BF70-9A959C13C42C}"/>
                </a:ext>
              </a:extLst>
            </p:cNvPr>
            <p:cNvSpPr>
              <a:spLocks noChangeAspect="1"/>
            </p:cNvSpPr>
            <p:nvPr/>
          </p:nvSpPr>
          <p:spPr>
            <a:xfrm>
              <a:off x="2925107" y="324353"/>
              <a:ext cx="262046" cy="237147"/>
            </a:xfrm>
            <a:custGeom>
              <a:avLst/>
              <a:gdLst/>
              <a:ahLst/>
              <a:cxnLst/>
              <a:rect l="l" t="t" r="r" b="b"/>
              <a:pathLst>
                <a:path w="3971393" h="3594045">
                  <a:moveTo>
                    <a:pt x="2284446" y="942229"/>
                  </a:moveTo>
                  <a:cubicBezTo>
                    <a:pt x="2231718" y="946666"/>
                    <a:pt x="2184212" y="981897"/>
                    <a:pt x="2166723" y="1035351"/>
                  </a:cubicBezTo>
                  <a:lnTo>
                    <a:pt x="1818705" y="2099054"/>
                  </a:lnTo>
                  <a:lnTo>
                    <a:pt x="1630896" y="1461099"/>
                  </a:lnTo>
                  <a:cubicBezTo>
                    <a:pt x="1625536" y="1442893"/>
                    <a:pt x="1616698" y="1426659"/>
                    <a:pt x="1605222" y="1412988"/>
                  </a:cubicBezTo>
                  <a:cubicBezTo>
                    <a:pt x="1592838" y="1372092"/>
                    <a:pt x="1559535" y="1339590"/>
                    <a:pt x="1515200" y="1327710"/>
                  </a:cubicBezTo>
                  <a:cubicBezTo>
                    <a:pt x="1442764" y="1308302"/>
                    <a:pt x="1368310" y="1351289"/>
                    <a:pt x="1348901" y="1423723"/>
                  </a:cubicBezTo>
                  <a:lnTo>
                    <a:pt x="1175574" y="2070589"/>
                  </a:lnTo>
                  <a:lnTo>
                    <a:pt x="887391" y="2070589"/>
                  </a:lnTo>
                  <a:cubicBezTo>
                    <a:pt x="812401" y="2070589"/>
                    <a:pt x="751610" y="2131382"/>
                    <a:pt x="751610" y="2206372"/>
                  </a:cubicBezTo>
                  <a:cubicBezTo>
                    <a:pt x="751609" y="2281361"/>
                    <a:pt x="812402" y="2342153"/>
                    <a:pt x="887391" y="2342154"/>
                  </a:cubicBezTo>
                  <a:lnTo>
                    <a:pt x="1266160" y="2342154"/>
                  </a:lnTo>
                  <a:cubicBezTo>
                    <a:pt x="1309243" y="2342153"/>
                    <a:pt x="1347639" y="2322088"/>
                    <a:pt x="1370869" y="2289485"/>
                  </a:cubicBezTo>
                  <a:cubicBezTo>
                    <a:pt x="1392914" y="2274134"/>
                    <a:pt x="1408463" y="2250677"/>
                    <a:pt x="1415910" y="2222885"/>
                  </a:cubicBezTo>
                  <a:lnTo>
                    <a:pt x="1490320" y="1945186"/>
                  </a:lnTo>
                  <a:lnTo>
                    <a:pt x="1661817" y="2527729"/>
                  </a:lnTo>
                  <a:cubicBezTo>
                    <a:pt x="1680716" y="2591927"/>
                    <a:pt x="1742866" y="2631605"/>
                    <a:pt x="1806849" y="2621696"/>
                  </a:cubicBezTo>
                  <a:cubicBezTo>
                    <a:pt x="1873057" y="2637495"/>
                    <a:pt x="1940784" y="2599243"/>
                    <a:pt x="1962449" y="2533025"/>
                  </a:cubicBezTo>
                  <a:lnTo>
                    <a:pt x="2291633" y="1526890"/>
                  </a:lnTo>
                  <a:lnTo>
                    <a:pt x="2478124" y="2222886"/>
                  </a:lnTo>
                  <a:cubicBezTo>
                    <a:pt x="2491725" y="2273643"/>
                    <a:pt x="2532355" y="2309941"/>
                    <a:pt x="2580723" y="2318869"/>
                  </a:cubicBezTo>
                  <a:cubicBezTo>
                    <a:pt x="2600453" y="2334375"/>
                    <a:pt x="2625460" y="2342152"/>
                    <a:pt x="2652283" y="2342153"/>
                  </a:cubicBezTo>
                  <a:lnTo>
                    <a:pt x="3058108" y="2342153"/>
                  </a:lnTo>
                  <a:cubicBezTo>
                    <a:pt x="3133099" y="2342153"/>
                    <a:pt x="3193891" y="2281360"/>
                    <a:pt x="3193891" y="2206371"/>
                  </a:cubicBezTo>
                  <a:cubicBezTo>
                    <a:pt x="3193890" y="2131381"/>
                    <a:pt x="3133099" y="2070589"/>
                    <a:pt x="3058108" y="2070588"/>
                  </a:cubicBezTo>
                  <a:lnTo>
                    <a:pt x="2718460" y="2070589"/>
                  </a:lnTo>
                  <a:lnTo>
                    <a:pt x="2455970" y="1090961"/>
                  </a:lnTo>
                  <a:cubicBezTo>
                    <a:pt x="2449895" y="1068289"/>
                    <a:pt x="2438427" y="1048501"/>
                    <a:pt x="2421928" y="1033927"/>
                  </a:cubicBezTo>
                  <a:cubicBezTo>
                    <a:pt x="2410672" y="994460"/>
                    <a:pt x="2379946" y="962248"/>
                    <a:pt x="2337996" y="948523"/>
                  </a:cubicBezTo>
                  <a:cubicBezTo>
                    <a:pt x="2320178" y="942693"/>
                    <a:pt x="2302022" y="940751"/>
                    <a:pt x="2284446" y="942229"/>
                  </a:cubicBezTo>
                  <a:close/>
                  <a:moveTo>
                    <a:pt x="941190" y="119"/>
                  </a:moveTo>
                  <a:cubicBezTo>
                    <a:pt x="1335246" y="6449"/>
                    <a:pt x="1754682" y="267656"/>
                    <a:pt x="1985697" y="864700"/>
                  </a:cubicBezTo>
                  <a:cubicBezTo>
                    <a:pt x="2807082" y="-1258124"/>
                    <a:pt x="6010484" y="864700"/>
                    <a:pt x="1985697" y="3594045"/>
                  </a:cubicBezTo>
                  <a:cubicBezTo>
                    <a:pt x="-907119" y="1632328"/>
                    <a:pt x="-65842" y="-16059"/>
                    <a:pt x="941190" y="1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latin typeface="Arial" pitchFamily="34" charset="0"/>
                <a:cs typeface="Arial" pitchFamily="34" charset="0"/>
              </a:endParaRPr>
            </a:p>
          </p:txBody>
        </p:sp>
        <p:sp>
          <p:nvSpPr>
            <p:cNvPr id="65" name="Oval 19">
              <a:extLst>
                <a:ext uri="{FF2B5EF4-FFF2-40B4-BE49-F238E27FC236}">
                  <a16:creationId xmlns:a16="http://schemas.microsoft.com/office/drawing/2014/main" id="{E7295182-73CD-41ED-8E63-11873224B0B7}"/>
                </a:ext>
              </a:extLst>
            </p:cNvPr>
            <p:cNvSpPr/>
            <p:nvPr/>
          </p:nvSpPr>
          <p:spPr>
            <a:xfrm rot="7840081">
              <a:off x="5210693" y="1474854"/>
              <a:ext cx="262540" cy="223955"/>
            </a:xfrm>
            <a:custGeom>
              <a:avLst/>
              <a:gdLst/>
              <a:ahLst/>
              <a:cxnLst/>
              <a:rect l="l" t="t" r="r" b="b"/>
              <a:pathLst>
                <a:path w="4290840" h="3660228">
                  <a:moveTo>
                    <a:pt x="2325835" y="1430901"/>
                  </a:moveTo>
                  <a:cubicBezTo>
                    <a:pt x="2336670" y="1441414"/>
                    <a:pt x="2351639" y="1447919"/>
                    <a:pt x="2368172" y="1447919"/>
                  </a:cubicBezTo>
                  <a:cubicBezTo>
                    <a:pt x="2401241" y="1447919"/>
                    <a:pt x="2428048" y="1421905"/>
                    <a:pt x="2428048" y="1389815"/>
                  </a:cubicBezTo>
                  <a:lnTo>
                    <a:pt x="2428048" y="290423"/>
                  </a:lnTo>
                  <a:cubicBezTo>
                    <a:pt x="2428048" y="258334"/>
                    <a:pt x="2401241" y="232319"/>
                    <a:pt x="2368173" y="232320"/>
                  </a:cubicBezTo>
                  <a:cubicBezTo>
                    <a:pt x="2335105" y="232319"/>
                    <a:pt x="2308298" y="258334"/>
                    <a:pt x="2308298" y="290424"/>
                  </a:cubicBezTo>
                  <a:lnTo>
                    <a:pt x="2308298" y="1389814"/>
                  </a:lnTo>
                  <a:cubicBezTo>
                    <a:pt x="2308297" y="1405860"/>
                    <a:pt x="2314999" y="1420385"/>
                    <a:pt x="2325835" y="1430901"/>
                  </a:cubicBezTo>
                  <a:close/>
                  <a:moveTo>
                    <a:pt x="1712446" y="1346642"/>
                  </a:moveTo>
                  <a:cubicBezTo>
                    <a:pt x="1591450" y="1204364"/>
                    <a:pt x="1518764" y="1021961"/>
                    <a:pt x="1518764" y="823084"/>
                  </a:cubicBezTo>
                  <a:cubicBezTo>
                    <a:pt x="1518764" y="368507"/>
                    <a:pt x="1898505" y="1"/>
                    <a:pt x="2366939" y="0"/>
                  </a:cubicBezTo>
                  <a:cubicBezTo>
                    <a:pt x="2835373" y="1"/>
                    <a:pt x="3215115" y="368508"/>
                    <a:pt x="3215114" y="823084"/>
                  </a:cubicBezTo>
                  <a:cubicBezTo>
                    <a:pt x="3215114" y="1277660"/>
                    <a:pt x="2835373" y="1646168"/>
                    <a:pt x="2366939" y="1646167"/>
                  </a:cubicBezTo>
                  <a:cubicBezTo>
                    <a:pt x="2132723" y="1646167"/>
                    <a:pt x="1920679" y="1554040"/>
                    <a:pt x="1767189" y="1405093"/>
                  </a:cubicBezTo>
                  <a:cubicBezTo>
                    <a:pt x="1748003" y="1386474"/>
                    <a:pt x="1729732" y="1366968"/>
                    <a:pt x="1712446" y="1346642"/>
                  </a:cubicBezTo>
                  <a:close/>
                  <a:moveTo>
                    <a:pt x="2442785" y="3276067"/>
                  </a:moveTo>
                  <a:cubicBezTo>
                    <a:pt x="2452539" y="3288725"/>
                    <a:pt x="2467121" y="3297661"/>
                    <a:pt x="2484220" y="3299876"/>
                  </a:cubicBezTo>
                  <a:lnTo>
                    <a:pt x="3567493" y="3440235"/>
                  </a:lnTo>
                  <a:cubicBezTo>
                    <a:pt x="3601691" y="3444665"/>
                    <a:pt x="3633005" y="3420535"/>
                    <a:pt x="3637436" y="3386337"/>
                  </a:cubicBezTo>
                  <a:lnTo>
                    <a:pt x="3638507" y="3378082"/>
                  </a:lnTo>
                  <a:cubicBezTo>
                    <a:pt x="3642938" y="3343884"/>
                    <a:pt x="3618808" y="3312570"/>
                    <a:pt x="3584610" y="3308139"/>
                  </a:cubicBezTo>
                  <a:cubicBezTo>
                    <a:pt x="3223518" y="3261353"/>
                    <a:pt x="2862428" y="3214566"/>
                    <a:pt x="2501336" y="3167780"/>
                  </a:cubicBezTo>
                  <a:cubicBezTo>
                    <a:pt x="2467138" y="3163349"/>
                    <a:pt x="2435824" y="3187479"/>
                    <a:pt x="2431392" y="3221677"/>
                  </a:cubicBezTo>
                  <a:lnTo>
                    <a:pt x="2430323" y="3229933"/>
                  </a:lnTo>
                  <a:cubicBezTo>
                    <a:pt x="2428107" y="3247032"/>
                    <a:pt x="2433032" y="3263410"/>
                    <a:pt x="2442785" y="3276067"/>
                  </a:cubicBezTo>
                  <a:close/>
                  <a:moveTo>
                    <a:pt x="2077965" y="3502921"/>
                  </a:moveTo>
                  <a:cubicBezTo>
                    <a:pt x="2211151" y="3366898"/>
                    <a:pt x="2317658" y="3113548"/>
                    <a:pt x="2352262" y="2815726"/>
                  </a:cubicBezTo>
                  <a:cubicBezTo>
                    <a:pt x="2386865" y="2517903"/>
                    <a:pt x="2341165" y="2247898"/>
                    <a:pt x="2242534" y="2086510"/>
                  </a:cubicBezTo>
                  <a:lnTo>
                    <a:pt x="3638641" y="2239266"/>
                  </a:lnTo>
                  <a:cubicBezTo>
                    <a:pt x="4041695" y="2283368"/>
                    <a:pt x="4331596" y="2636192"/>
                    <a:pt x="4286150" y="3027324"/>
                  </a:cubicBezTo>
                  <a:cubicBezTo>
                    <a:pt x="4240705" y="3418455"/>
                    <a:pt x="3877125" y="3699778"/>
                    <a:pt x="3474071" y="3655676"/>
                  </a:cubicBezTo>
                  <a:close/>
                  <a:moveTo>
                    <a:pt x="554154" y="3094005"/>
                  </a:moveTo>
                  <a:cubicBezTo>
                    <a:pt x="563899" y="3106651"/>
                    <a:pt x="578469" y="3115580"/>
                    <a:pt x="595552" y="3117793"/>
                  </a:cubicBezTo>
                  <a:lnTo>
                    <a:pt x="1844342" y="3279597"/>
                  </a:lnTo>
                  <a:cubicBezTo>
                    <a:pt x="1878509" y="3284024"/>
                    <a:pt x="1909796" y="3259914"/>
                    <a:pt x="1914223" y="3225747"/>
                  </a:cubicBezTo>
                  <a:lnTo>
                    <a:pt x="1915292" y="3217498"/>
                  </a:lnTo>
                  <a:cubicBezTo>
                    <a:pt x="1919719" y="3183330"/>
                    <a:pt x="1895610" y="3152043"/>
                    <a:pt x="1861442" y="3147616"/>
                  </a:cubicBezTo>
                  <a:lnTo>
                    <a:pt x="612653" y="2985812"/>
                  </a:lnTo>
                  <a:cubicBezTo>
                    <a:pt x="578485" y="2981385"/>
                    <a:pt x="547198" y="3005495"/>
                    <a:pt x="542771" y="3039662"/>
                  </a:cubicBezTo>
                  <a:lnTo>
                    <a:pt x="541702" y="3047911"/>
                  </a:lnTo>
                  <a:cubicBezTo>
                    <a:pt x="539489" y="3064995"/>
                    <a:pt x="544409" y="3081359"/>
                    <a:pt x="554154" y="3094005"/>
                  </a:cubicBezTo>
                  <a:close/>
                  <a:moveTo>
                    <a:pt x="160256" y="3083028"/>
                  </a:moveTo>
                  <a:cubicBezTo>
                    <a:pt x="43080" y="2940417"/>
                    <a:pt x="-18033" y="2754428"/>
                    <a:pt x="4690" y="2558864"/>
                  </a:cubicBezTo>
                  <a:cubicBezTo>
                    <a:pt x="50134" y="2167732"/>
                    <a:pt x="413715" y="1886409"/>
                    <a:pt x="816769" y="1930509"/>
                  </a:cubicBezTo>
                  <a:lnTo>
                    <a:pt x="2159669" y="2077444"/>
                  </a:lnTo>
                  <a:cubicBezTo>
                    <a:pt x="2252567" y="2248534"/>
                    <a:pt x="2291731" y="2517583"/>
                    <a:pt x="2258286" y="2805444"/>
                  </a:cubicBezTo>
                  <a:cubicBezTo>
                    <a:pt x="2224840" y="3093304"/>
                    <a:pt x="2124922" y="3347135"/>
                    <a:pt x="1995098" y="3493855"/>
                  </a:cubicBezTo>
                  <a:lnTo>
                    <a:pt x="652198" y="3346920"/>
                  </a:lnTo>
                  <a:cubicBezTo>
                    <a:pt x="450671" y="3324868"/>
                    <a:pt x="277431" y="3225638"/>
                    <a:pt x="160256" y="30830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latin typeface="Arial" pitchFamily="34" charset="0"/>
                <a:cs typeface="Arial" pitchFamily="34" charset="0"/>
              </a:endParaRPr>
            </a:p>
          </p:txBody>
        </p:sp>
        <p:sp>
          <p:nvSpPr>
            <p:cNvPr id="66" name="Oval 1">
              <a:extLst>
                <a:ext uri="{FF2B5EF4-FFF2-40B4-BE49-F238E27FC236}">
                  <a16:creationId xmlns:a16="http://schemas.microsoft.com/office/drawing/2014/main" id="{D095E66B-07E6-49E9-9523-3A8CD88B5791}"/>
                </a:ext>
              </a:extLst>
            </p:cNvPr>
            <p:cNvSpPr/>
            <p:nvPr/>
          </p:nvSpPr>
          <p:spPr>
            <a:xfrm>
              <a:off x="4864288" y="443057"/>
              <a:ext cx="254332" cy="236887"/>
            </a:xfrm>
            <a:custGeom>
              <a:avLst/>
              <a:gdLst/>
              <a:ahLst/>
              <a:cxnLst/>
              <a:rect l="l" t="t" r="r" b="b"/>
              <a:pathLst>
                <a:path w="3990386" h="3716676">
                  <a:moveTo>
                    <a:pt x="815328" y="1024655"/>
                  </a:moveTo>
                  <a:lnTo>
                    <a:pt x="975083" y="1399035"/>
                  </a:lnTo>
                  <a:cubicBezTo>
                    <a:pt x="638627" y="1560898"/>
                    <a:pt x="407005" y="1905230"/>
                    <a:pt x="407005" y="2303661"/>
                  </a:cubicBezTo>
                  <a:cubicBezTo>
                    <a:pt x="407005" y="2859265"/>
                    <a:pt x="857411" y="3309671"/>
                    <a:pt x="1413015" y="3309671"/>
                  </a:cubicBezTo>
                  <a:cubicBezTo>
                    <a:pt x="1777624" y="3309671"/>
                    <a:pt x="2096929" y="3115704"/>
                    <a:pt x="2272372" y="2824721"/>
                  </a:cubicBezTo>
                  <a:lnTo>
                    <a:pt x="2725584" y="2824721"/>
                  </a:lnTo>
                  <a:cubicBezTo>
                    <a:pt x="2519172" y="3347435"/>
                    <a:pt x="2009214" y="3716676"/>
                    <a:pt x="1413015" y="3716676"/>
                  </a:cubicBezTo>
                  <a:cubicBezTo>
                    <a:pt x="632628" y="3716676"/>
                    <a:pt x="0" y="3084048"/>
                    <a:pt x="0" y="2303661"/>
                  </a:cubicBezTo>
                  <a:cubicBezTo>
                    <a:pt x="0" y="1737153"/>
                    <a:pt x="333381" y="1248511"/>
                    <a:pt x="815328" y="1024655"/>
                  </a:cubicBezTo>
                  <a:close/>
                  <a:moveTo>
                    <a:pt x="502561" y="298804"/>
                  </a:moveTo>
                  <a:lnTo>
                    <a:pt x="1108331" y="298804"/>
                  </a:lnTo>
                  <a:cubicBezTo>
                    <a:pt x="1136581" y="298804"/>
                    <a:pt x="1160045" y="319300"/>
                    <a:pt x="1163560" y="346422"/>
                  </a:cubicBezTo>
                  <a:cubicBezTo>
                    <a:pt x="1171623" y="350536"/>
                    <a:pt x="1176285" y="357879"/>
                    <a:pt x="1179664" y="366134"/>
                  </a:cubicBezTo>
                  <a:lnTo>
                    <a:pt x="1939668" y="2222669"/>
                  </a:lnTo>
                  <a:lnTo>
                    <a:pt x="3154304" y="2222669"/>
                  </a:lnTo>
                  <a:cubicBezTo>
                    <a:pt x="3181037" y="2222669"/>
                    <a:pt x="3204555" y="2236435"/>
                    <a:pt x="3216981" y="2258032"/>
                  </a:cubicBezTo>
                  <a:cubicBezTo>
                    <a:pt x="3225669" y="2266039"/>
                    <a:pt x="3231809" y="2276658"/>
                    <a:pt x="3235199" y="2288786"/>
                  </a:cubicBezTo>
                  <a:lnTo>
                    <a:pt x="3393107" y="2853741"/>
                  </a:lnTo>
                  <a:lnTo>
                    <a:pt x="3952285" y="2853741"/>
                  </a:lnTo>
                  <a:cubicBezTo>
                    <a:pt x="3973328" y="2853741"/>
                    <a:pt x="3990386" y="2870799"/>
                    <a:pt x="3990386" y="2891842"/>
                  </a:cubicBezTo>
                  <a:lnTo>
                    <a:pt x="3990386" y="3044241"/>
                  </a:lnTo>
                  <a:cubicBezTo>
                    <a:pt x="3990386" y="3065284"/>
                    <a:pt x="3973328" y="3082342"/>
                    <a:pt x="3952285" y="3082342"/>
                  </a:cubicBezTo>
                  <a:lnTo>
                    <a:pt x="3061939" y="3082342"/>
                  </a:lnTo>
                  <a:lnTo>
                    <a:pt x="3049108" y="3077027"/>
                  </a:lnTo>
                  <a:cubicBezTo>
                    <a:pt x="3012205" y="3083408"/>
                    <a:pt x="2976158" y="3060440"/>
                    <a:pt x="2965797" y="3023373"/>
                  </a:cubicBezTo>
                  <a:lnTo>
                    <a:pt x="2869786" y="2679869"/>
                  </a:lnTo>
                  <a:lnTo>
                    <a:pt x="1692884" y="2679869"/>
                  </a:lnTo>
                  <a:cubicBezTo>
                    <a:pt x="1669732" y="2679869"/>
                    <a:pt x="1648992" y="2669544"/>
                    <a:pt x="1635703" y="2652658"/>
                  </a:cubicBezTo>
                  <a:cubicBezTo>
                    <a:pt x="1623506" y="2645708"/>
                    <a:pt x="1614192" y="2634403"/>
                    <a:pt x="1608508" y="2620517"/>
                  </a:cubicBezTo>
                  <a:lnTo>
                    <a:pt x="798458" y="641730"/>
                  </a:lnTo>
                  <a:lnTo>
                    <a:pt x="502561" y="641730"/>
                  </a:lnTo>
                  <a:cubicBezTo>
                    <a:pt x="470995" y="641730"/>
                    <a:pt x="445406" y="616141"/>
                    <a:pt x="445406" y="584575"/>
                  </a:cubicBezTo>
                  <a:lnTo>
                    <a:pt x="445406" y="355959"/>
                  </a:lnTo>
                  <a:cubicBezTo>
                    <a:pt x="445406" y="324393"/>
                    <a:pt x="470995" y="298804"/>
                    <a:pt x="502561" y="298804"/>
                  </a:cubicBezTo>
                  <a:close/>
                  <a:moveTo>
                    <a:pt x="1644556" y="0"/>
                  </a:moveTo>
                  <a:cubicBezTo>
                    <a:pt x="1843401" y="0"/>
                    <a:pt x="2004596" y="161195"/>
                    <a:pt x="2004596" y="360040"/>
                  </a:cubicBezTo>
                  <a:cubicBezTo>
                    <a:pt x="2004596" y="473964"/>
                    <a:pt x="1951684" y="575530"/>
                    <a:pt x="1868092" y="640247"/>
                  </a:cubicBezTo>
                  <a:lnTo>
                    <a:pt x="1878646" y="636314"/>
                  </a:lnTo>
                  <a:cubicBezTo>
                    <a:pt x="1967954" y="603039"/>
                    <a:pt x="2067327" y="648462"/>
                    <a:pt x="2100603" y="737770"/>
                  </a:cubicBezTo>
                  <a:lnTo>
                    <a:pt x="2442797" y="1656185"/>
                  </a:lnTo>
                  <a:lnTo>
                    <a:pt x="3426891" y="1656185"/>
                  </a:lnTo>
                  <a:cubicBezTo>
                    <a:pt x="3470661" y="1656185"/>
                    <a:pt x="3509987" y="1675215"/>
                    <a:pt x="3536031" y="1706361"/>
                  </a:cubicBezTo>
                  <a:cubicBezTo>
                    <a:pt x="3559761" y="1719045"/>
                    <a:pt x="3578086" y="1741351"/>
                    <a:pt x="3585374" y="1769449"/>
                  </a:cubicBezTo>
                  <a:lnTo>
                    <a:pt x="3754795" y="2422620"/>
                  </a:lnTo>
                  <a:lnTo>
                    <a:pt x="3892220" y="2422620"/>
                  </a:lnTo>
                  <a:cubicBezTo>
                    <a:pt x="3946434" y="2422620"/>
                    <a:pt x="3990384" y="2466570"/>
                    <a:pt x="3990384" y="2520784"/>
                  </a:cubicBezTo>
                  <a:lnTo>
                    <a:pt x="3990384" y="2652151"/>
                  </a:lnTo>
                  <a:cubicBezTo>
                    <a:pt x="3990384" y="2706365"/>
                    <a:pt x="3946434" y="2750315"/>
                    <a:pt x="3892220" y="2750315"/>
                  </a:cubicBezTo>
                  <a:lnTo>
                    <a:pt x="3636525" y="2750315"/>
                  </a:lnTo>
                  <a:lnTo>
                    <a:pt x="3609239" y="2744806"/>
                  </a:lnTo>
                  <a:lnTo>
                    <a:pt x="3593280" y="2748946"/>
                  </a:lnTo>
                  <a:cubicBezTo>
                    <a:pt x="3538803" y="2763076"/>
                    <a:pt x="3483185" y="2730369"/>
                    <a:pt x="3469055" y="2675892"/>
                  </a:cubicBezTo>
                  <a:lnTo>
                    <a:pt x="3332515" y="2149490"/>
                  </a:lnTo>
                  <a:lnTo>
                    <a:pt x="2128309" y="2149490"/>
                  </a:lnTo>
                  <a:cubicBezTo>
                    <a:pt x="2066906" y="2149490"/>
                    <a:pt x="2014250" y="2112039"/>
                    <a:pt x="1992038" y="2058691"/>
                  </a:cubicBezTo>
                  <a:cubicBezTo>
                    <a:pt x="1977002" y="2042985"/>
                    <a:pt x="1965065" y="2023929"/>
                    <a:pt x="1957006" y="2002298"/>
                  </a:cubicBezTo>
                  <a:lnTo>
                    <a:pt x="1560791" y="938900"/>
                  </a:lnTo>
                  <a:cubicBezTo>
                    <a:pt x="1527867" y="850534"/>
                    <a:pt x="1571988" y="752315"/>
                    <a:pt x="1659645" y="718559"/>
                  </a:cubicBezTo>
                  <a:cubicBezTo>
                    <a:pt x="1654675" y="719975"/>
                    <a:pt x="1649628" y="720080"/>
                    <a:pt x="1644556" y="720080"/>
                  </a:cubicBezTo>
                  <a:cubicBezTo>
                    <a:pt x="1445711" y="720080"/>
                    <a:pt x="1284516" y="558885"/>
                    <a:pt x="1284516" y="360040"/>
                  </a:cubicBezTo>
                  <a:cubicBezTo>
                    <a:pt x="1284516" y="161195"/>
                    <a:pt x="1445711" y="0"/>
                    <a:pt x="16445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rial" pitchFamily="34" charset="0"/>
                <a:cs typeface="Arial" pitchFamily="34" charset="0"/>
              </a:endParaRPr>
            </a:p>
          </p:txBody>
        </p:sp>
        <p:sp>
          <p:nvSpPr>
            <p:cNvPr id="67" name="Freeform 36">
              <a:extLst>
                <a:ext uri="{FF2B5EF4-FFF2-40B4-BE49-F238E27FC236}">
                  <a16:creationId xmlns:a16="http://schemas.microsoft.com/office/drawing/2014/main" id="{5CB2E058-0B57-4D7C-8363-E4F5394A5787}"/>
                </a:ext>
              </a:extLst>
            </p:cNvPr>
            <p:cNvSpPr>
              <a:spLocks noEditPoints="1"/>
            </p:cNvSpPr>
            <p:nvPr/>
          </p:nvSpPr>
          <p:spPr bwMode="auto">
            <a:xfrm>
              <a:off x="3825094" y="1043782"/>
              <a:ext cx="271140" cy="292344"/>
            </a:xfrm>
            <a:custGeom>
              <a:avLst/>
              <a:gdLst>
                <a:gd name="T0" fmla="*/ 1409 w 3363"/>
                <a:gd name="T1" fmla="*/ 1886 h 3626"/>
                <a:gd name="T2" fmla="*/ 1554 w 3363"/>
                <a:gd name="T3" fmla="*/ 2044 h 3626"/>
                <a:gd name="T4" fmla="*/ 972 w 3363"/>
                <a:gd name="T5" fmla="*/ 2917 h 3626"/>
                <a:gd name="T6" fmla="*/ 852 w 3363"/>
                <a:gd name="T7" fmla="*/ 3126 h 3626"/>
                <a:gd name="T8" fmla="*/ 820 w 3363"/>
                <a:gd name="T9" fmla="*/ 3247 h 3626"/>
                <a:gd name="T10" fmla="*/ 836 w 3363"/>
                <a:gd name="T11" fmla="*/ 3317 h 3626"/>
                <a:gd name="T12" fmla="*/ 850 w 3363"/>
                <a:gd name="T13" fmla="*/ 3389 h 3626"/>
                <a:gd name="T14" fmla="*/ 829 w 3363"/>
                <a:gd name="T15" fmla="*/ 3475 h 3626"/>
                <a:gd name="T16" fmla="*/ 761 w 3363"/>
                <a:gd name="T17" fmla="*/ 3557 h 3626"/>
                <a:gd name="T18" fmla="*/ 656 w 3363"/>
                <a:gd name="T19" fmla="*/ 3607 h 3626"/>
                <a:gd name="T20" fmla="*/ 538 w 3363"/>
                <a:gd name="T21" fmla="*/ 3626 h 3626"/>
                <a:gd name="T22" fmla="*/ 436 w 3363"/>
                <a:gd name="T23" fmla="*/ 3602 h 3626"/>
                <a:gd name="T24" fmla="*/ 374 w 3363"/>
                <a:gd name="T25" fmla="*/ 3520 h 3626"/>
                <a:gd name="T26" fmla="*/ 358 w 3363"/>
                <a:gd name="T27" fmla="*/ 3413 h 3626"/>
                <a:gd name="T28" fmla="*/ 361 w 3363"/>
                <a:gd name="T29" fmla="*/ 3322 h 3626"/>
                <a:gd name="T30" fmla="*/ 338 w 3363"/>
                <a:gd name="T31" fmla="*/ 3238 h 3626"/>
                <a:gd name="T32" fmla="*/ 278 w 3363"/>
                <a:gd name="T33" fmla="*/ 3184 h 3626"/>
                <a:gd name="T34" fmla="*/ 198 w 3363"/>
                <a:gd name="T35" fmla="*/ 3138 h 3626"/>
                <a:gd name="T36" fmla="*/ 112 w 3363"/>
                <a:gd name="T37" fmla="*/ 3095 h 3626"/>
                <a:gd name="T38" fmla="*/ 41 w 3363"/>
                <a:gd name="T39" fmla="*/ 3040 h 3626"/>
                <a:gd name="T40" fmla="*/ 1 w 3363"/>
                <a:gd name="T41" fmla="*/ 2964 h 3626"/>
                <a:gd name="T42" fmla="*/ 12 w 3363"/>
                <a:gd name="T43" fmla="*/ 2855 h 3626"/>
                <a:gd name="T44" fmla="*/ 74 w 3363"/>
                <a:gd name="T45" fmla="*/ 2747 h 3626"/>
                <a:gd name="T46" fmla="*/ 170 w 3363"/>
                <a:gd name="T47" fmla="*/ 2702 h 3626"/>
                <a:gd name="T48" fmla="*/ 289 w 3363"/>
                <a:gd name="T49" fmla="*/ 2684 h 3626"/>
                <a:gd name="T50" fmla="*/ 412 w 3363"/>
                <a:gd name="T51" fmla="*/ 2660 h 3626"/>
                <a:gd name="T52" fmla="*/ 585 w 3363"/>
                <a:gd name="T53" fmla="*/ 2573 h 3626"/>
                <a:gd name="T54" fmla="*/ 760 w 3363"/>
                <a:gd name="T55" fmla="*/ 2437 h 3626"/>
                <a:gd name="T56" fmla="*/ 941 w 3363"/>
                <a:gd name="T57" fmla="*/ 2282 h 3626"/>
                <a:gd name="T58" fmla="*/ 1136 w 3363"/>
                <a:gd name="T59" fmla="*/ 2066 h 3626"/>
                <a:gd name="T60" fmla="*/ 1316 w 3363"/>
                <a:gd name="T61" fmla="*/ 1831 h 3626"/>
                <a:gd name="T62" fmla="*/ 2690 w 3363"/>
                <a:gd name="T63" fmla="*/ 9 h 3626"/>
                <a:gd name="T64" fmla="*/ 2761 w 3363"/>
                <a:gd name="T65" fmla="*/ 57 h 3626"/>
                <a:gd name="T66" fmla="*/ 2796 w 3363"/>
                <a:gd name="T67" fmla="*/ 138 h 3626"/>
                <a:gd name="T68" fmla="*/ 2814 w 3363"/>
                <a:gd name="T69" fmla="*/ 249 h 3626"/>
                <a:gd name="T70" fmla="*/ 2905 w 3363"/>
                <a:gd name="T71" fmla="*/ 282 h 3626"/>
                <a:gd name="T72" fmla="*/ 2990 w 3363"/>
                <a:gd name="T73" fmla="*/ 238 h 3626"/>
                <a:gd name="T74" fmla="*/ 3081 w 3363"/>
                <a:gd name="T75" fmla="*/ 184 h 3626"/>
                <a:gd name="T76" fmla="*/ 3200 w 3363"/>
                <a:gd name="T77" fmla="*/ 189 h 3626"/>
                <a:gd name="T78" fmla="*/ 3296 w 3363"/>
                <a:gd name="T79" fmla="*/ 255 h 3626"/>
                <a:gd name="T80" fmla="*/ 3354 w 3363"/>
                <a:gd name="T81" fmla="*/ 366 h 3626"/>
                <a:gd name="T82" fmla="*/ 3356 w 3363"/>
                <a:gd name="T83" fmla="*/ 526 h 3626"/>
                <a:gd name="T84" fmla="*/ 3301 w 3363"/>
                <a:gd name="T85" fmla="*/ 624 h 3626"/>
                <a:gd name="T86" fmla="*/ 3205 w 3363"/>
                <a:gd name="T87" fmla="*/ 680 h 3626"/>
                <a:gd name="T88" fmla="*/ 3094 w 3363"/>
                <a:gd name="T89" fmla="*/ 689 h 3626"/>
                <a:gd name="T90" fmla="*/ 2994 w 3363"/>
                <a:gd name="T91" fmla="*/ 644 h 3626"/>
                <a:gd name="T92" fmla="*/ 2883 w 3363"/>
                <a:gd name="T93" fmla="*/ 575 h 3626"/>
                <a:gd name="T94" fmla="*/ 2712 w 3363"/>
                <a:gd name="T95" fmla="*/ 607 h 3626"/>
                <a:gd name="T96" fmla="*/ 2570 w 3363"/>
                <a:gd name="T97" fmla="*/ 695 h 3626"/>
                <a:gd name="T98" fmla="*/ 2454 w 3363"/>
                <a:gd name="T99" fmla="*/ 815 h 3626"/>
                <a:gd name="T100" fmla="*/ 2354 w 3363"/>
                <a:gd name="T101" fmla="*/ 949 h 3626"/>
                <a:gd name="T102" fmla="*/ 2267 w 3363"/>
                <a:gd name="T103" fmla="*/ 1073 h 3626"/>
                <a:gd name="T104" fmla="*/ 1698 w 3363"/>
                <a:gd name="T105" fmla="*/ 1762 h 3626"/>
                <a:gd name="T106" fmla="*/ 1465 w 3363"/>
                <a:gd name="T107" fmla="*/ 1769 h 3626"/>
                <a:gd name="T108" fmla="*/ 1625 w 3363"/>
                <a:gd name="T109" fmla="*/ 1426 h 3626"/>
                <a:gd name="T110" fmla="*/ 1823 w 3363"/>
                <a:gd name="T111" fmla="*/ 1177 h 3626"/>
                <a:gd name="T112" fmla="*/ 2390 w 3363"/>
                <a:gd name="T113" fmla="*/ 369 h 3626"/>
                <a:gd name="T114" fmla="*/ 2416 w 3363"/>
                <a:gd name="T115" fmla="*/ 304 h 3626"/>
                <a:gd name="T116" fmla="*/ 2405 w 3363"/>
                <a:gd name="T117" fmla="*/ 231 h 3626"/>
                <a:gd name="T118" fmla="*/ 2400 w 3363"/>
                <a:gd name="T119" fmla="*/ 157 h 3626"/>
                <a:gd name="T120" fmla="*/ 2440 w 3363"/>
                <a:gd name="T121" fmla="*/ 82 h 3626"/>
                <a:gd name="T122" fmla="*/ 2610 w 3363"/>
                <a:gd name="T123" fmla="*/ 0 h 3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63" h="3626">
                  <a:moveTo>
                    <a:pt x="1316" y="1831"/>
                  </a:moveTo>
                  <a:lnTo>
                    <a:pt x="1345" y="1926"/>
                  </a:lnTo>
                  <a:lnTo>
                    <a:pt x="1409" y="1886"/>
                  </a:lnTo>
                  <a:lnTo>
                    <a:pt x="1429" y="1946"/>
                  </a:lnTo>
                  <a:lnTo>
                    <a:pt x="1552" y="1929"/>
                  </a:lnTo>
                  <a:lnTo>
                    <a:pt x="1554" y="2044"/>
                  </a:lnTo>
                  <a:lnTo>
                    <a:pt x="1283" y="2446"/>
                  </a:lnTo>
                  <a:lnTo>
                    <a:pt x="1012" y="2853"/>
                  </a:lnTo>
                  <a:lnTo>
                    <a:pt x="972" y="2917"/>
                  </a:lnTo>
                  <a:lnTo>
                    <a:pt x="929" y="2984"/>
                  </a:lnTo>
                  <a:lnTo>
                    <a:pt x="887" y="3053"/>
                  </a:lnTo>
                  <a:lnTo>
                    <a:pt x="852" y="3126"/>
                  </a:lnTo>
                  <a:lnTo>
                    <a:pt x="825" y="3197"/>
                  </a:lnTo>
                  <a:lnTo>
                    <a:pt x="820" y="3224"/>
                  </a:lnTo>
                  <a:lnTo>
                    <a:pt x="820" y="3247"/>
                  </a:lnTo>
                  <a:lnTo>
                    <a:pt x="823" y="3271"/>
                  </a:lnTo>
                  <a:lnTo>
                    <a:pt x="829" y="3295"/>
                  </a:lnTo>
                  <a:lnTo>
                    <a:pt x="836" y="3317"/>
                  </a:lnTo>
                  <a:lnTo>
                    <a:pt x="841" y="3340"/>
                  </a:lnTo>
                  <a:lnTo>
                    <a:pt x="847" y="3364"/>
                  </a:lnTo>
                  <a:lnTo>
                    <a:pt x="850" y="3389"/>
                  </a:lnTo>
                  <a:lnTo>
                    <a:pt x="849" y="3415"/>
                  </a:lnTo>
                  <a:lnTo>
                    <a:pt x="841" y="3444"/>
                  </a:lnTo>
                  <a:lnTo>
                    <a:pt x="829" y="3475"/>
                  </a:lnTo>
                  <a:lnTo>
                    <a:pt x="809" y="3509"/>
                  </a:lnTo>
                  <a:lnTo>
                    <a:pt x="789" y="3533"/>
                  </a:lnTo>
                  <a:lnTo>
                    <a:pt x="761" y="3557"/>
                  </a:lnTo>
                  <a:lnTo>
                    <a:pt x="729" y="3577"/>
                  </a:lnTo>
                  <a:lnTo>
                    <a:pt x="694" y="3593"/>
                  </a:lnTo>
                  <a:lnTo>
                    <a:pt x="656" y="3607"/>
                  </a:lnTo>
                  <a:lnTo>
                    <a:pt x="616" y="3617"/>
                  </a:lnTo>
                  <a:lnTo>
                    <a:pt x="576" y="3624"/>
                  </a:lnTo>
                  <a:lnTo>
                    <a:pt x="538" y="3626"/>
                  </a:lnTo>
                  <a:lnTo>
                    <a:pt x="501" y="3622"/>
                  </a:lnTo>
                  <a:lnTo>
                    <a:pt x="467" y="3615"/>
                  </a:lnTo>
                  <a:lnTo>
                    <a:pt x="436" y="3602"/>
                  </a:lnTo>
                  <a:lnTo>
                    <a:pt x="412" y="3586"/>
                  </a:lnTo>
                  <a:lnTo>
                    <a:pt x="392" y="3560"/>
                  </a:lnTo>
                  <a:lnTo>
                    <a:pt x="374" y="3520"/>
                  </a:lnTo>
                  <a:lnTo>
                    <a:pt x="363" y="3482"/>
                  </a:lnTo>
                  <a:lnTo>
                    <a:pt x="358" y="3446"/>
                  </a:lnTo>
                  <a:lnTo>
                    <a:pt x="358" y="3413"/>
                  </a:lnTo>
                  <a:lnTo>
                    <a:pt x="358" y="3382"/>
                  </a:lnTo>
                  <a:lnTo>
                    <a:pt x="361" y="3351"/>
                  </a:lnTo>
                  <a:lnTo>
                    <a:pt x="361" y="3322"/>
                  </a:lnTo>
                  <a:lnTo>
                    <a:pt x="358" y="3291"/>
                  </a:lnTo>
                  <a:lnTo>
                    <a:pt x="349" y="3262"/>
                  </a:lnTo>
                  <a:lnTo>
                    <a:pt x="338" y="3238"/>
                  </a:lnTo>
                  <a:lnTo>
                    <a:pt x="321" y="3218"/>
                  </a:lnTo>
                  <a:lnTo>
                    <a:pt x="301" y="3200"/>
                  </a:lnTo>
                  <a:lnTo>
                    <a:pt x="278" y="3184"/>
                  </a:lnTo>
                  <a:lnTo>
                    <a:pt x="252" y="3167"/>
                  </a:lnTo>
                  <a:lnTo>
                    <a:pt x="225" y="3153"/>
                  </a:lnTo>
                  <a:lnTo>
                    <a:pt x="198" y="3138"/>
                  </a:lnTo>
                  <a:lnTo>
                    <a:pt x="169" y="3126"/>
                  </a:lnTo>
                  <a:lnTo>
                    <a:pt x="140" y="3111"/>
                  </a:lnTo>
                  <a:lnTo>
                    <a:pt x="112" y="3095"/>
                  </a:lnTo>
                  <a:lnTo>
                    <a:pt x="87" y="3078"/>
                  </a:lnTo>
                  <a:lnTo>
                    <a:pt x="61" y="3060"/>
                  </a:lnTo>
                  <a:lnTo>
                    <a:pt x="41" y="3040"/>
                  </a:lnTo>
                  <a:lnTo>
                    <a:pt x="23" y="3017"/>
                  </a:lnTo>
                  <a:lnTo>
                    <a:pt x="10" y="2991"/>
                  </a:lnTo>
                  <a:lnTo>
                    <a:pt x="1" y="2964"/>
                  </a:lnTo>
                  <a:lnTo>
                    <a:pt x="0" y="2931"/>
                  </a:lnTo>
                  <a:lnTo>
                    <a:pt x="1" y="2895"/>
                  </a:lnTo>
                  <a:lnTo>
                    <a:pt x="12" y="2855"/>
                  </a:lnTo>
                  <a:lnTo>
                    <a:pt x="29" y="2809"/>
                  </a:lnTo>
                  <a:lnTo>
                    <a:pt x="49" y="2775"/>
                  </a:lnTo>
                  <a:lnTo>
                    <a:pt x="74" y="2747"/>
                  </a:lnTo>
                  <a:lnTo>
                    <a:pt x="101" y="2727"/>
                  </a:lnTo>
                  <a:lnTo>
                    <a:pt x="134" y="2713"/>
                  </a:lnTo>
                  <a:lnTo>
                    <a:pt x="170" y="2702"/>
                  </a:lnTo>
                  <a:lnTo>
                    <a:pt x="209" y="2695"/>
                  </a:lnTo>
                  <a:lnTo>
                    <a:pt x="247" y="2689"/>
                  </a:lnTo>
                  <a:lnTo>
                    <a:pt x="289" y="2684"/>
                  </a:lnTo>
                  <a:lnTo>
                    <a:pt x="330" y="2678"/>
                  </a:lnTo>
                  <a:lnTo>
                    <a:pt x="372" y="2671"/>
                  </a:lnTo>
                  <a:lnTo>
                    <a:pt x="412" y="2660"/>
                  </a:lnTo>
                  <a:lnTo>
                    <a:pt x="469" y="2640"/>
                  </a:lnTo>
                  <a:lnTo>
                    <a:pt x="527" y="2609"/>
                  </a:lnTo>
                  <a:lnTo>
                    <a:pt x="585" y="2573"/>
                  </a:lnTo>
                  <a:lnTo>
                    <a:pt x="643" y="2529"/>
                  </a:lnTo>
                  <a:lnTo>
                    <a:pt x="701" y="2484"/>
                  </a:lnTo>
                  <a:lnTo>
                    <a:pt x="760" y="2437"/>
                  </a:lnTo>
                  <a:lnTo>
                    <a:pt x="816" y="2389"/>
                  </a:lnTo>
                  <a:lnTo>
                    <a:pt x="869" y="2346"/>
                  </a:lnTo>
                  <a:lnTo>
                    <a:pt x="941" y="2282"/>
                  </a:lnTo>
                  <a:lnTo>
                    <a:pt x="1009" y="2215"/>
                  </a:lnTo>
                  <a:lnTo>
                    <a:pt x="1074" y="2142"/>
                  </a:lnTo>
                  <a:lnTo>
                    <a:pt x="1136" y="2066"/>
                  </a:lnTo>
                  <a:lnTo>
                    <a:pt x="1196" y="1989"/>
                  </a:lnTo>
                  <a:lnTo>
                    <a:pt x="1252" y="1913"/>
                  </a:lnTo>
                  <a:lnTo>
                    <a:pt x="1316" y="1831"/>
                  </a:lnTo>
                  <a:close/>
                  <a:moveTo>
                    <a:pt x="2610" y="0"/>
                  </a:moveTo>
                  <a:lnTo>
                    <a:pt x="2654" y="2"/>
                  </a:lnTo>
                  <a:lnTo>
                    <a:pt x="2690" y="9"/>
                  </a:lnTo>
                  <a:lnTo>
                    <a:pt x="2720" y="20"/>
                  </a:lnTo>
                  <a:lnTo>
                    <a:pt x="2743" y="37"/>
                  </a:lnTo>
                  <a:lnTo>
                    <a:pt x="2761" y="57"/>
                  </a:lnTo>
                  <a:lnTo>
                    <a:pt x="2776" y="80"/>
                  </a:lnTo>
                  <a:lnTo>
                    <a:pt x="2787" y="107"/>
                  </a:lnTo>
                  <a:lnTo>
                    <a:pt x="2796" y="138"/>
                  </a:lnTo>
                  <a:lnTo>
                    <a:pt x="2803" y="173"/>
                  </a:lnTo>
                  <a:lnTo>
                    <a:pt x="2809" y="209"/>
                  </a:lnTo>
                  <a:lnTo>
                    <a:pt x="2814" y="249"/>
                  </a:lnTo>
                  <a:lnTo>
                    <a:pt x="2841" y="266"/>
                  </a:lnTo>
                  <a:lnTo>
                    <a:pt x="2872" y="278"/>
                  </a:lnTo>
                  <a:lnTo>
                    <a:pt x="2905" y="282"/>
                  </a:lnTo>
                  <a:lnTo>
                    <a:pt x="2940" y="278"/>
                  </a:lnTo>
                  <a:lnTo>
                    <a:pt x="2976" y="266"/>
                  </a:lnTo>
                  <a:lnTo>
                    <a:pt x="2990" y="238"/>
                  </a:lnTo>
                  <a:lnTo>
                    <a:pt x="3016" y="215"/>
                  </a:lnTo>
                  <a:lnTo>
                    <a:pt x="3047" y="197"/>
                  </a:lnTo>
                  <a:lnTo>
                    <a:pt x="3081" y="184"/>
                  </a:lnTo>
                  <a:lnTo>
                    <a:pt x="3120" y="177"/>
                  </a:lnTo>
                  <a:lnTo>
                    <a:pt x="3160" y="178"/>
                  </a:lnTo>
                  <a:lnTo>
                    <a:pt x="3200" y="189"/>
                  </a:lnTo>
                  <a:lnTo>
                    <a:pt x="3234" y="206"/>
                  </a:lnTo>
                  <a:lnTo>
                    <a:pt x="3267" y="227"/>
                  </a:lnTo>
                  <a:lnTo>
                    <a:pt x="3296" y="255"/>
                  </a:lnTo>
                  <a:lnTo>
                    <a:pt x="3320" y="287"/>
                  </a:lnTo>
                  <a:lnTo>
                    <a:pt x="3340" y="324"/>
                  </a:lnTo>
                  <a:lnTo>
                    <a:pt x="3354" y="366"/>
                  </a:lnTo>
                  <a:lnTo>
                    <a:pt x="3361" y="415"/>
                  </a:lnTo>
                  <a:lnTo>
                    <a:pt x="3363" y="467"/>
                  </a:lnTo>
                  <a:lnTo>
                    <a:pt x="3356" y="526"/>
                  </a:lnTo>
                  <a:lnTo>
                    <a:pt x="3343" y="562"/>
                  </a:lnTo>
                  <a:lnTo>
                    <a:pt x="3325" y="597"/>
                  </a:lnTo>
                  <a:lnTo>
                    <a:pt x="3301" y="624"/>
                  </a:lnTo>
                  <a:lnTo>
                    <a:pt x="3272" y="647"/>
                  </a:lnTo>
                  <a:lnTo>
                    <a:pt x="3241" y="667"/>
                  </a:lnTo>
                  <a:lnTo>
                    <a:pt x="3205" y="680"/>
                  </a:lnTo>
                  <a:lnTo>
                    <a:pt x="3169" y="689"/>
                  </a:lnTo>
                  <a:lnTo>
                    <a:pt x="3132" y="693"/>
                  </a:lnTo>
                  <a:lnTo>
                    <a:pt x="3094" y="689"/>
                  </a:lnTo>
                  <a:lnTo>
                    <a:pt x="3058" y="680"/>
                  </a:lnTo>
                  <a:lnTo>
                    <a:pt x="3025" y="666"/>
                  </a:lnTo>
                  <a:lnTo>
                    <a:pt x="2994" y="644"/>
                  </a:lnTo>
                  <a:lnTo>
                    <a:pt x="2969" y="617"/>
                  </a:lnTo>
                  <a:lnTo>
                    <a:pt x="2947" y="582"/>
                  </a:lnTo>
                  <a:lnTo>
                    <a:pt x="2883" y="575"/>
                  </a:lnTo>
                  <a:lnTo>
                    <a:pt x="2821" y="578"/>
                  </a:lnTo>
                  <a:lnTo>
                    <a:pt x="2765" y="589"/>
                  </a:lnTo>
                  <a:lnTo>
                    <a:pt x="2712" y="607"/>
                  </a:lnTo>
                  <a:lnTo>
                    <a:pt x="2661" y="631"/>
                  </a:lnTo>
                  <a:lnTo>
                    <a:pt x="2614" y="660"/>
                  </a:lnTo>
                  <a:lnTo>
                    <a:pt x="2570" y="695"/>
                  </a:lnTo>
                  <a:lnTo>
                    <a:pt x="2529" y="731"/>
                  </a:lnTo>
                  <a:lnTo>
                    <a:pt x="2490" y="773"/>
                  </a:lnTo>
                  <a:lnTo>
                    <a:pt x="2454" y="815"/>
                  </a:lnTo>
                  <a:lnTo>
                    <a:pt x="2420" y="858"/>
                  </a:lnTo>
                  <a:lnTo>
                    <a:pt x="2385" y="904"/>
                  </a:lnTo>
                  <a:lnTo>
                    <a:pt x="2354" y="949"/>
                  </a:lnTo>
                  <a:lnTo>
                    <a:pt x="2325" y="993"/>
                  </a:lnTo>
                  <a:lnTo>
                    <a:pt x="2296" y="1035"/>
                  </a:lnTo>
                  <a:lnTo>
                    <a:pt x="2267" y="1073"/>
                  </a:lnTo>
                  <a:lnTo>
                    <a:pt x="2060" y="1326"/>
                  </a:lnTo>
                  <a:lnTo>
                    <a:pt x="1692" y="1844"/>
                  </a:lnTo>
                  <a:lnTo>
                    <a:pt x="1698" y="1762"/>
                  </a:lnTo>
                  <a:lnTo>
                    <a:pt x="1565" y="1793"/>
                  </a:lnTo>
                  <a:lnTo>
                    <a:pt x="1541" y="1713"/>
                  </a:lnTo>
                  <a:lnTo>
                    <a:pt x="1465" y="1769"/>
                  </a:lnTo>
                  <a:lnTo>
                    <a:pt x="1441" y="1669"/>
                  </a:lnTo>
                  <a:lnTo>
                    <a:pt x="1534" y="1549"/>
                  </a:lnTo>
                  <a:lnTo>
                    <a:pt x="1625" y="1426"/>
                  </a:lnTo>
                  <a:lnTo>
                    <a:pt x="1689" y="1338"/>
                  </a:lnTo>
                  <a:lnTo>
                    <a:pt x="1756" y="1257"/>
                  </a:lnTo>
                  <a:lnTo>
                    <a:pt x="1823" y="1177"/>
                  </a:lnTo>
                  <a:lnTo>
                    <a:pt x="1890" y="1093"/>
                  </a:lnTo>
                  <a:lnTo>
                    <a:pt x="2183" y="689"/>
                  </a:lnTo>
                  <a:lnTo>
                    <a:pt x="2390" y="369"/>
                  </a:lnTo>
                  <a:lnTo>
                    <a:pt x="2405" y="349"/>
                  </a:lnTo>
                  <a:lnTo>
                    <a:pt x="2412" y="327"/>
                  </a:lnTo>
                  <a:lnTo>
                    <a:pt x="2416" y="304"/>
                  </a:lnTo>
                  <a:lnTo>
                    <a:pt x="2414" y="280"/>
                  </a:lnTo>
                  <a:lnTo>
                    <a:pt x="2410" y="257"/>
                  </a:lnTo>
                  <a:lnTo>
                    <a:pt x="2405" y="231"/>
                  </a:lnTo>
                  <a:lnTo>
                    <a:pt x="2401" y="207"/>
                  </a:lnTo>
                  <a:lnTo>
                    <a:pt x="2400" y="182"/>
                  </a:lnTo>
                  <a:lnTo>
                    <a:pt x="2400" y="157"/>
                  </a:lnTo>
                  <a:lnTo>
                    <a:pt x="2407" y="131"/>
                  </a:lnTo>
                  <a:lnTo>
                    <a:pt x="2420" y="106"/>
                  </a:lnTo>
                  <a:lnTo>
                    <a:pt x="2440" y="82"/>
                  </a:lnTo>
                  <a:lnTo>
                    <a:pt x="2470" y="57"/>
                  </a:lnTo>
                  <a:lnTo>
                    <a:pt x="2510" y="33"/>
                  </a:lnTo>
                  <a:lnTo>
                    <a:pt x="2610"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68" name="Freeform 9">
              <a:extLst>
                <a:ext uri="{FF2B5EF4-FFF2-40B4-BE49-F238E27FC236}">
                  <a16:creationId xmlns:a16="http://schemas.microsoft.com/office/drawing/2014/main" id="{9730F438-8CBB-4C9A-B22B-4D1758CAD38D}"/>
                </a:ext>
              </a:extLst>
            </p:cNvPr>
            <p:cNvSpPr>
              <a:spLocks/>
            </p:cNvSpPr>
            <p:nvPr/>
          </p:nvSpPr>
          <p:spPr bwMode="auto">
            <a:xfrm>
              <a:off x="5325187" y="519003"/>
              <a:ext cx="267185" cy="286545"/>
            </a:xfrm>
            <a:custGeom>
              <a:avLst/>
              <a:gdLst>
                <a:gd name="T0" fmla="*/ 2709 w 3381"/>
                <a:gd name="T1" fmla="*/ 9 h 3626"/>
                <a:gd name="T2" fmla="*/ 2780 w 3381"/>
                <a:gd name="T3" fmla="*/ 57 h 3626"/>
                <a:gd name="T4" fmla="*/ 2814 w 3381"/>
                <a:gd name="T5" fmla="*/ 138 h 3626"/>
                <a:gd name="T6" fmla="*/ 2832 w 3381"/>
                <a:gd name="T7" fmla="*/ 249 h 3626"/>
                <a:gd name="T8" fmla="*/ 2923 w 3381"/>
                <a:gd name="T9" fmla="*/ 282 h 3626"/>
                <a:gd name="T10" fmla="*/ 3009 w 3381"/>
                <a:gd name="T11" fmla="*/ 238 h 3626"/>
                <a:gd name="T12" fmla="*/ 3100 w 3381"/>
                <a:gd name="T13" fmla="*/ 184 h 3626"/>
                <a:gd name="T14" fmla="*/ 3218 w 3381"/>
                <a:gd name="T15" fmla="*/ 189 h 3626"/>
                <a:gd name="T16" fmla="*/ 3314 w 3381"/>
                <a:gd name="T17" fmla="*/ 255 h 3626"/>
                <a:gd name="T18" fmla="*/ 3372 w 3381"/>
                <a:gd name="T19" fmla="*/ 366 h 3626"/>
                <a:gd name="T20" fmla="*/ 3372 w 3381"/>
                <a:gd name="T21" fmla="*/ 526 h 3626"/>
                <a:gd name="T22" fmla="*/ 3320 w 3381"/>
                <a:gd name="T23" fmla="*/ 624 h 3626"/>
                <a:gd name="T24" fmla="*/ 3223 w 3381"/>
                <a:gd name="T25" fmla="*/ 680 h 3626"/>
                <a:gd name="T26" fmla="*/ 3112 w 3381"/>
                <a:gd name="T27" fmla="*/ 689 h 3626"/>
                <a:gd name="T28" fmla="*/ 3012 w 3381"/>
                <a:gd name="T29" fmla="*/ 644 h 3626"/>
                <a:gd name="T30" fmla="*/ 2901 w 3381"/>
                <a:gd name="T31" fmla="*/ 575 h 3626"/>
                <a:gd name="T32" fmla="*/ 2730 w 3381"/>
                <a:gd name="T33" fmla="*/ 607 h 3626"/>
                <a:gd name="T34" fmla="*/ 2589 w 3381"/>
                <a:gd name="T35" fmla="*/ 695 h 3626"/>
                <a:gd name="T36" fmla="*/ 2472 w 3381"/>
                <a:gd name="T37" fmla="*/ 815 h 3626"/>
                <a:gd name="T38" fmla="*/ 2372 w 3381"/>
                <a:gd name="T39" fmla="*/ 949 h 3626"/>
                <a:gd name="T40" fmla="*/ 2285 w 3381"/>
                <a:gd name="T41" fmla="*/ 1073 h 3626"/>
                <a:gd name="T42" fmla="*/ 1645 w 3381"/>
                <a:gd name="T43" fmla="*/ 1931 h 3626"/>
                <a:gd name="T44" fmla="*/ 1012 w 3381"/>
                <a:gd name="T45" fmla="*/ 2853 h 3626"/>
                <a:gd name="T46" fmla="*/ 887 w 3381"/>
                <a:gd name="T47" fmla="*/ 3053 h 3626"/>
                <a:gd name="T48" fmla="*/ 820 w 3381"/>
                <a:gd name="T49" fmla="*/ 3224 h 3626"/>
                <a:gd name="T50" fmla="*/ 829 w 3381"/>
                <a:gd name="T51" fmla="*/ 3295 h 3626"/>
                <a:gd name="T52" fmla="*/ 847 w 3381"/>
                <a:gd name="T53" fmla="*/ 3364 h 3626"/>
                <a:gd name="T54" fmla="*/ 841 w 3381"/>
                <a:gd name="T55" fmla="*/ 3444 h 3626"/>
                <a:gd name="T56" fmla="*/ 789 w 3381"/>
                <a:gd name="T57" fmla="*/ 3533 h 3626"/>
                <a:gd name="T58" fmla="*/ 694 w 3381"/>
                <a:gd name="T59" fmla="*/ 3593 h 3626"/>
                <a:gd name="T60" fmla="*/ 576 w 3381"/>
                <a:gd name="T61" fmla="*/ 3624 h 3626"/>
                <a:gd name="T62" fmla="*/ 467 w 3381"/>
                <a:gd name="T63" fmla="*/ 3615 h 3626"/>
                <a:gd name="T64" fmla="*/ 392 w 3381"/>
                <a:gd name="T65" fmla="*/ 3560 h 3626"/>
                <a:gd name="T66" fmla="*/ 358 w 3381"/>
                <a:gd name="T67" fmla="*/ 3446 h 3626"/>
                <a:gd name="T68" fmla="*/ 361 w 3381"/>
                <a:gd name="T69" fmla="*/ 3351 h 3626"/>
                <a:gd name="T70" fmla="*/ 349 w 3381"/>
                <a:gd name="T71" fmla="*/ 3262 h 3626"/>
                <a:gd name="T72" fmla="*/ 301 w 3381"/>
                <a:gd name="T73" fmla="*/ 3200 h 3626"/>
                <a:gd name="T74" fmla="*/ 225 w 3381"/>
                <a:gd name="T75" fmla="*/ 3153 h 3626"/>
                <a:gd name="T76" fmla="*/ 140 w 3381"/>
                <a:gd name="T77" fmla="*/ 3111 h 3626"/>
                <a:gd name="T78" fmla="*/ 61 w 3381"/>
                <a:gd name="T79" fmla="*/ 3060 h 3626"/>
                <a:gd name="T80" fmla="*/ 10 w 3381"/>
                <a:gd name="T81" fmla="*/ 2991 h 3626"/>
                <a:gd name="T82" fmla="*/ 1 w 3381"/>
                <a:gd name="T83" fmla="*/ 2895 h 3626"/>
                <a:gd name="T84" fmla="*/ 49 w 3381"/>
                <a:gd name="T85" fmla="*/ 2775 h 3626"/>
                <a:gd name="T86" fmla="*/ 134 w 3381"/>
                <a:gd name="T87" fmla="*/ 2713 h 3626"/>
                <a:gd name="T88" fmla="*/ 247 w 3381"/>
                <a:gd name="T89" fmla="*/ 2689 h 3626"/>
                <a:gd name="T90" fmla="*/ 372 w 3381"/>
                <a:gd name="T91" fmla="*/ 2671 h 3626"/>
                <a:gd name="T92" fmla="*/ 527 w 3381"/>
                <a:gd name="T93" fmla="*/ 2609 h 3626"/>
                <a:gd name="T94" fmla="*/ 701 w 3381"/>
                <a:gd name="T95" fmla="*/ 2484 h 3626"/>
                <a:gd name="T96" fmla="*/ 869 w 3381"/>
                <a:gd name="T97" fmla="*/ 2346 h 3626"/>
                <a:gd name="T98" fmla="*/ 1074 w 3381"/>
                <a:gd name="T99" fmla="*/ 2142 h 3626"/>
                <a:gd name="T100" fmla="*/ 1252 w 3381"/>
                <a:gd name="T101" fmla="*/ 1913 h 3626"/>
                <a:gd name="T102" fmla="*/ 1534 w 3381"/>
                <a:gd name="T103" fmla="*/ 1549 h 3626"/>
                <a:gd name="T104" fmla="*/ 1736 w 3381"/>
                <a:gd name="T105" fmla="*/ 1289 h 3626"/>
                <a:gd name="T106" fmla="*/ 1909 w 3381"/>
                <a:gd name="T107" fmla="*/ 1093 h 3626"/>
                <a:gd name="T108" fmla="*/ 2423 w 3381"/>
                <a:gd name="T109" fmla="*/ 349 h 3626"/>
                <a:gd name="T110" fmla="*/ 2432 w 3381"/>
                <a:gd name="T111" fmla="*/ 280 h 3626"/>
                <a:gd name="T112" fmla="*/ 2420 w 3381"/>
                <a:gd name="T113" fmla="*/ 207 h 3626"/>
                <a:gd name="T114" fmla="*/ 2425 w 3381"/>
                <a:gd name="T115" fmla="*/ 131 h 3626"/>
                <a:gd name="T116" fmla="*/ 2489 w 3381"/>
                <a:gd name="T117" fmla="*/ 57 h 3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81" h="3626">
                  <a:moveTo>
                    <a:pt x="2629" y="0"/>
                  </a:moveTo>
                  <a:lnTo>
                    <a:pt x="2672" y="2"/>
                  </a:lnTo>
                  <a:lnTo>
                    <a:pt x="2709" y="9"/>
                  </a:lnTo>
                  <a:lnTo>
                    <a:pt x="2738" y="20"/>
                  </a:lnTo>
                  <a:lnTo>
                    <a:pt x="2761" y="37"/>
                  </a:lnTo>
                  <a:lnTo>
                    <a:pt x="2780" y="57"/>
                  </a:lnTo>
                  <a:lnTo>
                    <a:pt x="2794" y="80"/>
                  </a:lnTo>
                  <a:lnTo>
                    <a:pt x="2805" y="107"/>
                  </a:lnTo>
                  <a:lnTo>
                    <a:pt x="2814" y="138"/>
                  </a:lnTo>
                  <a:lnTo>
                    <a:pt x="2821" y="173"/>
                  </a:lnTo>
                  <a:lnTo>
                    <a:pt x="2827" y="209"/>
                  </a:lnTo>
                  <a:lnTo>
                    <a:pt x="2832" y="249"/>
                  </a:lnTo>
                  <a:lnTo>
                    <a:pt x="2860" y="266"/>
                  </a:lnTo>
                  <a:lnTo>
                    <a:pt x="2890" y="278"/>
                  </a:lnTo>
                  <a:lnTo>
                    <a:pt x="2923" y="282"/>
                  </a:lnTo>
                  <a:lnTo>
                    <a:pt x="2958" y="278"/>
                  </a:lnTo>
                  <a:lnTo>
                    <a:pt x="2992" y="266"/>
                  </a:lnTo>
                  <a:lnTo>
                    <a:pt x="3009" y="238"/>
                  </a:lnTo>
                  <a:lnTo>
                    <a:pt x="3034" y="215"/>
                  </a:lnTo>
                  <a:lnTo>
                    <a:pt x="3063" y="197"/>
                  </a:lnTo>
                  <a:lnTo>
                    <a:pt x="3100" y="184"/>
                  </a:lnTo>
                  <a:lnTo>
                    <a:pt x="3138" y="177"/>
                  </a:lnTo>
                  <a:lnTo>
                    <a:pt x="3178" y="178"/>
                  </a:lnTo>
                  <a:lnTo>
                    <a:pt x="3218" y="189"/>
                  </a:lnTo>
                  <a:lnTo>
                    <a:pt x="3252" y="206"/>
                  </a:lnTo>
                  <a:lnTo>
                    <a:pt x="3285" y="227"/>
                  </a:lnTo>
                  <a:lnTo>
                    <a:pt x="3314" y="255"/>
                  </a:lnTo>
                  <a:lnTo>
                    <a:pt x="3338" y="287"/>
                  </a:lnTo>
                  <a:lnTo>
                    <a:pt x="3358" y="324"/>
                  </a:lnTo>
                  <a:lnTo>
                    <a:pt x="3372" y="366"/>
                  </a:lnTo>
                  <a:lnTo>
                    <a:pt x="3380" y="415"/>
                  </a:lnTo>
                  <a:lnTo>
                    <a:pt x="3381" y="467"/>
                  </a:lnTo>
                  <a:lnTo>
                    <a:pt x="3372" y="526"/>
                  </a:lnTo>
                  <a:lnTo>
                    <a:pt x="3361" y="562"/>
                  </a:lnTo>
                  <a:lnTo>
                    <a:pt x="3343" y="597"/>
                  </a:lnTo>
                  <a:lnTo>
                    <a:pt x="3320" y="624"/>
                  </a:lnTo>
                  <a:lnTo>
                    <a:pt x="3290" y="647"/>
                  </a:lnTo>
                  <a:lnTo>
                    <a:pt x="3260" y="667"/>
                  </a:lnTo>
                  <a:lnTo>
                    <a:pt x="3223" y="680"/>
                  </a:lnTo>
                  <a:lnTo>
                    <a:pt x="3187" y="689"/>
                  </a:lnTo>
                  <a:lnTo>
                    <a:pt x="3149" y="693"/>
                  </a:lnTo>
                  <a:lnTo>
                    <a:pt x="3112" y="689"/>
                  </a:lnTo>
                  <a:lnTo>
                    <a:pt x="3076" y="680"/>
                  </a:lnTo>
                  <a:lnTo>
                    <a:pt x="3043" y="666"/>
                  </a:lnTo>
                  <a:lnTo>
                    <a:pt x="3012" y="644"/>
                  </a:lnTo>
                  <a:lnTo>
                    <a:pt x="2987" y="617"/>
                  </a:lnTo>
                  <a:lnTo>
                    <a:pt x="2965" y="582"/>
                  </a:lnTo>
                  <a:lnTo>
                    <a:pt x="2901" y="575"/>
                  </a:lnTo>
                  <a:lnTo>
                    <a:pt x="2840" y="578"/>
                  </a:lnTo>
                  <a:lnTo>
                    <a:pt x="2783" y="589"/>
                  </a:lnTo>
                  <a:lnTo>
                    <a:pt x="2730" y="607"/>
                  </a:lnTo>
                  <a:lnTo>
                    <a:pt x="2680" y="631"/>
                  </a:lnTo>
                  <a:lnTo>
                    <a:pt x="2632" y="660"/>
                  </a:lnTo>
                  <a:lnTo>
                    <a:pt x="2589" y="695"/>
                  </a:lnTo>
                  <a:lnTo>
                    <a:pt x="2547" y="731"/>
                  </a:lnTo>
                  <a:lnTo>
                    <a:pt x="2509" y="773"/>
                  </a:lnTo>
                  <a:lnTo>
                    <a:pt x="2472" y="815"/>
                  </a:lnTo>
                  <a:lnTo>
                    <a:pt x="2438" y="858"/>
                  </a:lnTo>
                  <a:lnTo>
                    <a:pt x="2403" y="904"/>
                  </a:lnTo>
                  <a:lnTo>
                    <a:pt x="2372" y="949"/>
                  </a:lnTo>
                  <a:lnTo>
                    <a:pt x="2341" y="993"/>
                  </a:lnTo>
                  <a:lnTo>
                    <a:pt x="2312" y="1035"/>
                  </a:lnTo>
                  <a:lnTo>
                    <a:pt x="2285" y="1073"/>
                  </a:lnTo>
                  <a:lnTo>
                    <a:pt x="2078" y="1326"/>
                  </a:lnTo>
                  <a:lnTo>
                    <a:pt x="1861" y="1627"/>
                  </a:lnTo>
                  <a:lnTo>
                    <a:pt x="1645" y="1931"/>
                  </a:lnTo>
                  <a:lnTo>
                    <a:pt x="1430" y="2235"/>
                  </a:lnTo>
                  <a:lnTo>
                    <a:pt x="1220" y="2542"/>
                  </a:lnTo>
                  <a:lnTo>
                    <a:pt x="1012" y="2853"/>
                  </a:lnTo>
                  <a:lnTo>
                    <a:pt x="972" y="2917"/>
                  </a:lnTo>
                  <a:lnTo>
                    <a:pt x="929" y="2984"/>
                  </a:lnTo>
                  <a:lnTo>
                    <a:pt x="887" y="3053"/>
                  </a:lnTo>
                  <a:lnTo>
                    <a:pt x="852" y="3126"/>
                  </a:lnTo>
                  <a:lnTo>
                    <a:pt x="825" y="3197"/>
                  </a:lnTo>
                  <a:lnTo>
                    <a:pt x="820" y="3224"/>
                  </a:lnTo>
                  <a:lnTo>
                    <a:pt x="820" y="3247"/>
                  </a:lnTo>
                  <a:lnTo>
                    <a:pt x="823" y="3271"/>
                  </a:lnTo>
                  <a:lnTo>
                    <a:pt x="829" y="3295"/>
                  </a:lnTo>
                  <a:lnTo>
                    <a:pt x="836" y="3317"/>
                  </a:lnTo>
                  <a:lnTo>
                    <a:pt x="841" y="3340"/>
                  </a:lnTo>
                  <a:lnTo>
                    <a:pt x="847" y="3364"/>
                  </a:lnTo>
                  <a:lnTo>
                    <a:pt x="850" y="3389"/>
                  </a:lnTo>
                  <a:lnTo>
                    <a:pt x="849" y="3415"/>
                  </a:lnTo>
                  <a:lnTo>
                    <a:pt x="841" y="3444"/>
                  </a:lnTo>
                  <a:lnTo>
                    <a:pt x="829" y="3475"/>
                  </a:lnTo>
                  <a:lnTo>
                    <a:pt x="809" y="3509"/>
                  </a:lnTo>
                  <a:lnTo>
                    <a:pt x="789" y="3533"/>
                  </a:lnTo>
                  <a:lnTo>
                    <a:pt x="761" y="3557"/>
                  </a:lnTo>
                  <a:lnTo>
                    <a:pt x="729" y="3577"/>
                  </a:lnTo>
                  <a:lnTo>
                    <a:pt x="694" y="3593"/>
                  </a:lnTo>
                  <a:lnTo>
                    <a:pt x="656" y="3607"/>
                  </a:lnTo>
                  <a:lnTo>
                    <a:pt x="616" y="3617"/>
                  </a:lnTo>
                  <a:lnTo>
                    <a:pt x="576" y="3624"/>
                  </a:lnTo>
                  <a:lnTo>
                    <a:pt x="538" y="3626"/>
                  </a:lnTo>
                  <a:lnTo>
                    <a:pt x="501" y="3622"/>
                  </a:lnTo>
                  <a:lnTo>
                    <a:pt x="467" y="3615"/>
                  </a:lnTo>
                  <a:lnTo>
                    <a:pt x="436" y="3602"/>
                  </a:lnTo>
                  <a:lnTo>
                    <a:pt x="412" y="3586"/>
                  </a:lnTo>
                  <a:lnTo>
                    <a:pt x="392" y="3560"/>
                  </a:lnTo>
                  <a:lnTo>
                    <a:pt x="374" y="3520"/>
                  </a:lnTo>
                  <a:lnTo>
                    <a:pt x="363" y="3482"/>
                  </a:lnTo>
                  <a:lnTo>
                    <a:pt x="358" y="3446"/>
                  </a:lnTo>
                  <a:lnTo>
                    <a:pt x="358" y="3413"/>
                  </a:lnTo>
                  <a:lnTo>
                    <a:pt x="358" y="3382"/>
                  </a:lnTo>
                  <a:lnTo>
                    <a:pt x="361" y="3351"/>
                  </a:lnTo>
                  <a:lnTo>
                    <a:pt x="361" y="3322"/>
                  </a:lnTo>
                  <a:lnTo>
                    <a:pt x="358" y="3291"/>
                  </a:lnTo>
                  <a:lnTo>
                    <a:pt x="349" y="3262"/>
                  </a:lnTo>
                  <a:lnTo>
                    <a:pt x="338" y="3238"/>
                  </a:lnTo>
                  <a:lnTo>
                    <a:pt x="321" y="3218"/>
                  </a:lnTo>
                  <a:lnTo>
                    <a:pt x="301" y="3200"/>
                  </a:lnTo>
                  <a:lnTo>
                    <a:pt x="278" y="3184"/>
                  </a:lnTo>
                  <a:lnTo>
                    <a:pt x="252" y="3167"/>
                  </a:lnTo>
                  <a:lnTo>
                    <a:pt x="225" y="3153"/>
                  </a:lnTo>
                  <a:lnTo>
                    <a:pt x="198" y="3138"/>
                  </a:lnTo>
                  <a:lnTo>
                    <a:pt x="169" y="3126"/>
                  </a:lnTo>
                  <a:lnTo>
                    <a:pt x="140" y="3111"/>
                  </a:lnTo>
                  <a:lnTo>
                    <a:pt x="112" y="3095"/>
                  </a:lnTo>
                  <a:lnTo>
                    <a:pt x="87" y="3078"/>
                  </a:lnTo>
                  <a:lnTo>
                    <a:pt x="61" y="3060"/>
                  </a:lnTo>
                  <a:lnTo>
                    <a:pt x="41" y="3040"/>
                  </a:lnTo>
                  <a:lnTo>
                    <a:pt x="23" y="3017"/>
                  </a:lnTo>
                  <a:lnTo>
                    <a:pt x="10" y="2991"/>
                  </a:lnTo>
                  <a:lnTo>
                    <a:pt x="1" y="2964"/>
                  </a:lnTo>
                  <a:lnTo>
                    <a:pt x="0" y="2931"/>
                  </a:lnTo>
                  <a:lnTo>
                    <a:pt x="1" y="2895"/>
                  </a:lnTo>
                  <a:lnTo>
                    <a:pt x="12" y="2855"/>
                  </a:lnTo>
                  <a:lnTo>
                    <a:pt x="29" y="2809"/>
                  </a:lnTo>
                  <a:lnTo>
                    <a:pt x="49" y="2775"/>
                  </a:lnTo>
                  <a:lnTo>
                    <a:pt x="74" y="2747"/>
                  </a:lnTo>
                  <a:lnTo>
                    <a:pt x="101" y="2727"/>
                  </a:lnTo>
                  <a:lnTo>
                    <a:pt x="134" y="2713"/>
                  </a:lnTo>
                  <a:lnTo>
                    <a:pt x="170" y="2702"/>
                  </a:lnTo>
                  <a:lnTo>
                    <a:pt x="209" y="2695"/>
                  </a:lnTo>
                  <a:lnTo>
                    <a:pt x="247" y="2689"/>
                  </a:lnTo>
                  <a:lnTo>
                    <a:pt x="289" y="2684"/>
                  </a:lnTo>
                  <a:lnTo>
                    <a:pt x="330" y="2678"/>
                  </a:lnTo>
                  <a:lnTo>
                    <a:pt x="372" y="2671"/>
                  </a:lnTo>
                  <a:lnTo>
                    <a:pt x="412" y="2660"/>
                  </a:lnTo>
                  <a:lnTo>
                    <a:pt x="469" y="2640"/>
                  </a:lnTo>
                  <a:lnTo>
                    <a:pt x="527" y="2609"/>
                  </a:lnTo>
                  <a:lnTo>
                    <a:pt x="585" y="2573"/>
                  </a:lnTo>
                  <a:lnTo>
                    <a:pt x="643" y="2529"/>
                  </a:lnTo>
                  <a:lnTo>
                    <a:pt x="701" y="2484"/>
                  </a:lnTo>
                  <a:lnTo>
                    <a:pt x="760" y="2437"/>
                  </a:lnTo>
                  <a:lnTo>
                    <a:pt x="816" y="2389"/>
                  </a:lnTo>
                  <a:lnTo>
                    <a:pt x="869" y="2346"/>
                  </a:lnTo>
                  <a:lnTo>
                    <a:pt x="941" y="2282"/>
                  </a:lnTo>
                  <a:lnTo>
                    <a:pt x="1009" y="2215"/>
                  </a:lnTo>
                  <a:lnTo>
                    <a:pt x="1074" y="2142"/>
                  </a:lnTo>
                  <a:lnTo>
                    <a:pt x="1136" y="2066"/>
                  </a:lnTo>
                  <a:lnTo>
                    <a:pt x="1196" y="1989"/>
                  </a:lnTo>
                  <a:lnTo>
                    <a:pt x="1252" y="1913"/>
                  </a:lnTo>
                  <a:lnTo>
                    <a:pt x="1347" y="1791"/>
                  </a:lnTo>
                  <a:lnTo>
                    <a:pt x="1440" y="1671"/>
                  </a:lnTo>
                  <a:lnTo>
                    <a:pt x="1534" y="1549"/>
                  </a:lnTo>
                  <a:lnTo>
                    <a:pt x="1625" y="1426"/>
                  </a:lnTo>
                  <a:lnTo>
                    <a:pt x="1678" y="1355"/>
                  </a:lnTo>
                  <a:lnTo>
                    <a:pt x="1736" y="1289"/>
                  </a:lnTo>
                  <a:lnTo>
                    <a:pt x="1796" y="1226"/>
                  </a:lnTo>
                  <a:lnTo>
                    <a:pt x="1854" y="1160"/>
                  </a:lnTo>
                  <a:lnTo>
                    <a:pt x="1909" y="1093"/>
                  </a:lnTo>
                  <a:lnTo>
                    <a:pt x="2201" y="689"/>
                  </a:lnTo>
                  <a:lnTo>
                    <a:pt x="2409" y="369"/>
                  </a:lnTo>
                  <a:lnTo>
                    <a:pt x="2423" y="349"/>
                  </a:lnTo>
                  <a:lnTo>
                    <a:pt x="2430" y="327"/>
                  </a:lnTo>
                  <a:lnTo>
                    <a:pt x="2432" y="304"/>
                  </a:lnTo>
                  <a:lnTo>
                    <a:pt x="2432" y="280"/>
                  </a:lnTo>
                  <a:lnTo>
                    <a:pt x="2429" y="257"/>
                  </a:lnTo>
                  <a:lnTo>
                    <a:pt x="2423" y="231"/>
                  </a:lnTo>
                  <a:lnTo>
                    <a:pt x="2420" y="207"/>
                  </a:lnTo>
                  <a:lnTo>
                    <a:pt x="2416" y="182"/>
                  </a:lnTo>
                  <a:lnTo>
                    <a:pt x="2418" y="157"/>
                  </a:lnTo>
                  <a:lnTo>
                    <a:pt x="2425" y="131"/>
                  </a:lnTo>
                  <a:lnTo>
                    <a:pt x="2438" y="106"/>
                  </a:lnTo>
                  <a:lnTo>
                    <a:pt x="2458" y="82"/>
                  </a:lnTo>
                  <a:lnTo>
                    <a:pt x="2489" y="57"/>
                  </a:lnTo>
                  <a:lnTo>
                    <a:pt x="2529" y="33"/>
                  </a:lnTo>
                  <a:lnTo>
                    <a:pt x="2629"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69" name="Oval 7">
              <a:extLst>
                <a:ext uri="{FF2B5EF4-FFF2-40B4-BE49-F238E27FC236}">
                  <a16:creationId xmlns:a16="http://schemas.microsoft.com/office/drawing/2014/main" id="{ACB075FF-D75A-4055-970B-861B0FEC5B35}"/>
                </a:ext>
              </a:extLst>
            </p:cNvPr>
            <p:cNvSpPr/>
            <p:nvPr/>
          </p:nvSpPr>
          <p:spPr>
            <a:xfrm>
              <a:off x="5235611" y="1064229"/>
              <a:ext cx="251451" cy="251451"/>
            </a:xfrm>
            <a:custGeom>
              <a:avLst/>
              <a:gdLst/>
              <a:ahLst/>
              <a:cxnLst/>
              <a:rect l="l" t="t" r="r" b="b"/>
              <a:pathLst>
                <a:path w="3816424" h="3816424">
                  <a:moveTo>
                    <a:pt x="2203186" y="2279595"/>
                  </a:moveTo>
                  <a:lnTo>
                    <a:pt x="2808192" y="3090048"/>
                  </a:lnTo>
                  <a:cubicBezTo>
                    <a:pt x="2335386" y="3450334"/>
                    <a:pt x="1671399" y="3501280"/>
                    <a:pt x="1136700" y="3171034"/>
                  </a:cubicBezTo>
                  <a:lnTo>
                    <a:pt x="1672341" y="2318238"/>
                  </a:lnTo>
                  <a:cubicBezTo>
                    <a:pt x="1741351" y="2359418"/>
                    <a:pt x="1822171" y="2381777"/>
                    <a:pt x="1908212" y="2381777"/>
                  </a:cubicBezTo>
                  <a:cubicBezTo>
                    <a:pt x="2019680" y="2381777"/>
                    <a:pt x="2122383" y="2344251"/>
                    <a:pt x="2203186" y="2279595"/>
                  </a:cubicBezTo>
                  <a:close/>
                  <a:moveTo>
                    <a:pt x="1908212" y="1559425"/>
                  </a:moveTo>
                  <a:lnTo>
                    <a:pt x="1980325" y="1567601"/>
                  </a:lnTo>
                  <a:lnTo>
                    <a:pt x="1993606" y="1571724"/>
                  </a:lnTo>
                  <a:cubicBezTo>
                    <a:pt x="2013982" y="1576081"/>
                    <a:pt x="2033279" y="1583438"/>
                    <a:pt x="2051568" y="1592606"/>
                  </a:cubicBezTo>
                  <a:cubicBezTo>
                    <a:pt x="2161269" y="1643381"/>
                    <a:pt x="2238178" y="1752249"/>
                    <a:pt x="2242946" y="1879728"/>
                  </a:cubicBezTo>
                  <a:lnTo>
                    <a:pt x="2244564" y="1895777"/>
                  </a:lnTo>
                  <a:lnTo>
                    <a:pt x="2235941" y="1969331"/>
                  </a:lnTo>
                  <a:lnTo>
                    <a:pt x="2229295" y="1990738"/>
                  </a:lnTo>
                  <a:lnTo>
                    <a:pt x="2212064" y="2037880"/>
                  </a:lnTo>
                  <a:lnTo>
                    <a:pt x="2201144" y="2057998"/>
                  </a:lnTo>
                  <a:lnTo>
                    <a:pt x="2172872" y="2101104"/>
                  </a:lnTo>
                  <a:lnTo>
                    <a:pt x="2162191" y="2114050"/>
                  </a:lnTo>
                  <a:lnTo>
                    <a:pt x="2113970" y="2160082"/>
                  </a:lnTo>
                  <a:cubicBezTo>
                    <a:pt x="2057823" y="2205648"/>
                    <a:pt x="1986110" y="2232129"/>
                    <a:pt x="1908212" y="2232129"/>
                  </a:cubicBezTo>
                  <a:cubicBezTo>
                    <a:pt x="1851319" y="2232129"/>
                    <a:pt x="1797724" y="2218004"/>
                    <a:pt x="1751478" y="2191687"/>
                  </a:cubicBezTo>
                  <a:lnTo>
                    <a:pt x="1683784" y="2144677"/>
                  </a:lnTo>
                  <a:lnTo>
                    <a:pt x="1679431" y="2141086"/>
                  </a:lnTo>
                  <a:lnTo>
                    <a:pt x="1625925" y="2077610"/>
                  </a:lnTo>
                  <a:lnTo>
                    <a:pt x="1622829" y="2071906"/>
                  </a:lnTo>
                  <a:lnTo>
                    <a:pt x="1591352" y="2004343"/>
                  </a:lnTo>
                  <a:lnTo>
                    <a:pt x="1586740" y="1989486"/>
                  </a:lnTo>
                  <a:cubicBezTo>
                    <a:pt x="1578347" y="1963748"/>
                    <a:pt x="1573981" y="1936424"/>
                    <a:pt x="1573114" y="1908212"/>
                  </a:cubicBezTo>
                  <a:lnTo>
                    <a:pt x="1571860" y="1895777"/>
                  </a:lnTo>
                  <a:cubicBezTo>
                    <a:pt x="1571860" y="1754345"/>
                    <a:pt x="1659153" y="1633301"/>
                    <a:pt x="1783001" y="1584084"/>
                  </a:cubicBezTo>
                  <a:lnTo>
                    <a:pt x="1842294" y="1566070"/>
                  </a:lnTo>
                  <a:close/>
                  <a:moveTo>
                    <a:pt x="1379953" y="541019"/>
                  </a:moveTo>
                  <a:lnTo>
                    <a:pt x="1729168" y="1444825"/>
                  </a:lnTo>
                  <a:cubicBezTo>
                    <a:pt x="1549201" y="1515335"/>
                    <a:pt x="1422212" y="1690726"/>
                    <a:pt x="1422212" y="1895777"/>
                  </a:cubicBezTo>
                  <a:cubicBezTo>
                    <a:pt x="1422212" y="1899944"/>
                    <a:pt x="1422265" y="1904098"/>
                    <a:pt x="1423466" y="1908212"/>
                  </a:cubicBezTo>
                  <a:lnTo>
                    <a:pt x="425946" y="1908212"/>
                  </a:lnTo>
                  <a:cubicBezTo>
                    <a:pt x="430668" y="1282139"/>
                    <a:pt x="825479" y="748981"/>
                    <a:pt x="1379953" y="541019"/>
                  </a:cubicBezTo>
                  <a:close/>
                  <a:moveTo>
                    <a:pt x="2470889" y="507356"/>
                  </a:moveTo>
                  <a:cubicBezTo>
                    <a:pt x="3027464" y="716106"/>
                    <a:pt x="3423770" y="1251284"/>
                    <a:pt x="3428510" y="1879728"/>
                  </a:cubicBezTo>
                  <a:lnTo>
                    <a:pt x="2392594" y="1879728"/>
                  </a:lnTo>
                  <a:cubicBezTo>
                    <a:pt x="2387735" y="1688621"/>
                    <a:pt x="2271236" y="1525440"/>
                    <a:pt x="2105708" y="1452487"/>
                  </a:cubicBezTo>
                  <a:close/>
                  <a:moveTo>
                    <a:pt x="1908212" y="190783"/>
                  </a:moveTo>
                  <a:cubicBezTo>
                    <a:pt x="959702" y="190783"/>
                    <a:pt x="190783" y="959702"/>
                    <a:pt x="190783" y="1908212"/>
                  </a:cubicBezTo>
                  <a:cubicBezTo>
                    <a:pt x="190783" y="2856722"/>
                    <a:pt x="959702" y="3625641"/>
                    <a:pt x="1908212" y="3625641"/>
                  </a:cubicBezTo>
                  <a:cubicBezTo>
                    <a:pt x="2856722" y="3625641"/>
                    <a:pt x="3625641" y="2856722"/>
                    <a:pt x="3625641" y="1908212"/>
                  </a:cubicBezTo>
                  <a:cubicBezTo>
                    <a:pt x="3625641" y="959702"/>
                    <a:pt x="2856722" y="190783"/>
                    <a:pt x="1908212" y="190783"/>
                  </a:cubicBezTo>
                  <a:close/>
                  <a:moveTo>
                    <a:pt x="1908212" y="0"/>
                  </a:moveTo>
                  <a:cubicBezTo>
                    <a:pt x="2962088" y="0"/>
                    <a:pt x="3816424" y="854336"/>
                    <a:pt x="3816424" y="1908212"/>
                  </a:cubicBezTo>
                  <a:cubicBezTo>
                    <a:pt x="3816424" y="2962088"/>
                    <a:pt x="2962088" y="3816424"/>
                    <a:pt x="1908212" y="3816424"/>
                  </a:cubicBezTo>
                  <a:cubicBezTo>
                    <a:pt x="854336" y="3816424"/>
                    <a:pt x="0" y="2962088"/>
                    <a:pt x="0" y="1908212"/>
                  </a:cubicBezTo>
                  <a:cubicBezTo>
                    <a:pt x="0" y="854336"/>
                    <a:pt x="854336" y="0"/>
                    <a:pt x="19082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 name="Chord 1">
              <a:extLst>
                <a:ext uri="{FF2B5EF4-FFF2-40B4-BE49-F238E27FC236}">
                  <a16:creationId xmlns:a16="http://schemas.microsoft.com/office/drawing/2014/main" id="{DC205596-37E7-44CA-8650-A2B2D5201B6C}"/>
                </a:ext>
              </a:extLst>
            </p:cNvPr>
            <p:cNvSpPr/>
            <p:nvPr/>
          </p:nvSpPr>
          <p:spPr>
            <a:xfrm rot="16200000">
              <a:off x="5434155" y="1230709"/>
              <a:ext cx="272228" cy="272559"/>
            </a:xfrm>
            <a:custGeom>
              <a:avLst/>
              <a:gdLst/>
              <a:ahLst/>
              <a:cxnLst/>
              <a:rect l="l" t="t" r="r" b="b"/>
              <a:pathLst>
                <a:path w="3967137" h="3971952">
                  <a:moveTo>
                    <a:pt x="261389" y="1091292"/>
                  </a:moveTo>
                  <a:lnTo>
                    <a:pt x="261389" y="2844253"/>
                  </a:lnTo>
                  <a:cubicBezTo>
                    <a:pt x="261389" y="2868314"/>
                    <a:pt x="241884" y="2887819"/>
                    <a:pt x="217823" y="2887819"/>
                  </a:cubicBezTo>
                  <a:lnTo>
                    <a:pt x="43566" y="2887819"/>
                  </a:lnTo>
                  <a:cubicBezTo>
                    <a:pt x="19505" y="2887819"/>
                    <a:pt x="0" y="2868314"/>
                    <a:pt x="0" y="2844253"/>
                  </a:cubicBezTo>
                  <a:lnTo>
                    <a:pt x="0" y="1091292"/>
                  </a:lnTo>
                  <a:cubicBezTo>
                    <a:pt x="0" y="1067231"/>
                    <a:pt x="19505" y="1047726"/>
                    <a:pt x="43566" y="1047726"/>
                  </a:cubicBezTo>
                  <a:lnTo>
                    <a:pt x="217823" y="1047726"/>
                  </a:lnTo>
                  <a:cubicBezTo>
                    <a:pt x="241884" y="1047726"/>
                    <a:pt x="261389" y="1067231"/>
                    <a:pt x="261389" y="1091292"/>
                  </a:cubicBezTo>
                  <a:close/>
                  <a:moveTo>
                    <a:pt x="1777362" y="1774668"/>
                  </a:moveTo>
                  <a:lnTo>
                    <a:pt x="1417254" y="1774668"/>
                  </a:lnTo>
                  <a:lnTo>
                    <a:pt x="1417254" y="1414560"/>
                  </a:lnTo>
                  <a:lnTo>
                    <a:pt x="1031046" y="1414560"/>
                  </a:lnTo>
                  <a:lnTo>
                    <a:pt x="1031046" y="1774668"/>
                  </a:lnTo>
                  <a:lnTo>
                    <a:pt x="670938" y="1774668"/>
                  </a:lnTo>
                  <a:lnTo>
                    <a:pt x="670938" y="2160876"/>
                  </a:lnTo>
                  <a:lnTo>
                    <a:pt x="1031046" y="2160876"/>
                  </a:lnTo>
                  <a:lnTo>
                    <a:pt x="1031046" y="2520984"/>
                  </a:lnTo>
                  <a:lnTo>
                    <a:pt x="1417254" y="2520984"/>
                  </a:lnTo>
                  <a:lnTo>
                    <a:pt x="1417254" y="2160876"/>
                  </a:lnTo>
                  <a:lnTo>
                    <a:pt x="1777362" y="2160876"/>
                  </a:lnTo>
                  <a:close/>
                  <a:moveTo>
                    <a:pt x="2067493" y="3788343"/>
                  </a:moveTo>
                  <a:cubicBezTo>
                    <a:pt x="1411863" y="3859754"/>
                    <a:pt x="774928" y="3530250"/>
                    <a:pt x="425251" y="2938765"/>
                  </a:cubicBezTo>
                  <a:lnTo>
                    <a:pt x="380806" y="2850254"/>
                  </a:lnTo>
                  <a:lnTo>
                    <a:pt x="380806" y="1084978"/>
                  </a:lnTo>
                  <a:cubicBezTo>
                    <a:pt x="391288" y="1056225"/>
                    <a:pt x="405914" y="1029780"/>
                    <a:pt x="421215" y="1003639"/>
                  </a:cubicBezTo>
                  <a:cubicBezTo>
                    <a:pt x="768423" y="410526"/>
                    <a:pt x="1403978" y="78047"/>
                    <a:pt x="2059899" y="146393"/>
                  </a:cubicBezTo>
                  <a:close/>
                  <a:moveTo>
                    <a:pt x="2442453" y="43566"/>
                  </a:moveTo>
                  <a:lnTo>
                    <a:pt x="2442453" y="3916873"/>
                  </a:lnTo>
                  <a:cubicBezTo>
                    <a:pt x="2442453" y="3940934"/>
                    <a:pt x="2422948" y="3960439"/>
                    <a:pt x="2398887" y="3960439"/>
                  </a:cubicBezTo>
                  <a:lnTo>
                    <a:pt x="2224630" y="3960439"/>
                  </a:lnTo>
                  <a:cubicBezTo>
                    <a:pt x="2200569" y="3960439"/>
                    <a:pt x="2181064" y="3940934"/>
                    <a:pt x="2181064" y="3916873"/>
                  </a:cubicBezTo>
                  <a:lnTo>
                    <a:pt x="2181064" y="43566"/>
                  </a:lnTo>
                  <a:cubicBezTo>
                    <a:pt x="2181064" y="19505"/>
                    <a:pt x="2200569" y="0"/>
                    <a:pt x="2224630" y="0"/>
                  </a:cubicBezTo>
                  <a:lnTo>
                    <a:pt x="2398887" y="0"/>
                  </a:lnTo>
                  <a:cubicBezTo>
                    <a:pt x="2422948" y="0"/>
                    <a:pt x="2442453" y="19505"/>
                    <a:pt x="2442453" y="43566"/>
                  </a:cubicBezTo>
                  <a:close/>
                  <a:moveTo>
                    <a:pt x="3576812" y="3233512"/>
                  </a:moveTo>
                  <a:cubicBezTo>
                    <a:pt x="3575162" y="3242191"/>
                    <a:pt x="3571784" y="3250690"/>
                    <a:pt x="3566575" y="3258503"/>
                  </a:cubicBezTo>
                  <a:lnTo>
                    <a:pt x="3324309" y="3621901"/>
                  </a:lnTo>
                  <a:cubicBezTo>
                    <a:pt x="3303474" y="3653154"/>
                    <a:pt x="3261248" y="3661599"/>
                    <a:pt x="3229996" y="3640764"/>
                  </a:cubicBezTo>
                  <a:lnTo>
                    <a:pt x="2586977" y="3212084"/>
                  </a:lnTo>
                  <a:lnTo>
                    <a:pt x="2586977" y="2523698"/>
                  </a:lnTo>
                  <a:lnTo>
                    <a:pt x="3547712" y="3164190"/>
                  </a:lnTo>
                  <a:cubicBezTo>
                    <a:pt x="3571151" y="3179816"/>
                    <a:pt x="3581762" y="3207474"/>
                    <a:pt x="3576812" y="3233512"/>
                  </a:cubicBezTo>
                  <a:close/>
                  <a:moveTo>
                    <a:pt x="3966131" y="3317297"/>
                  </a:moveTo>
                  <a:cubicBezTo>
                    <a:pt x="3968508" y="3328190"/>
                    <a:pt x="3966729" y="3339990"/>
                    <a:pt x="3960231" y="3350115"/>
                  </a:cubicBezTo>
                  <a:lnTo>
                    <a:pt x="3574032" y="3951911"/>
                  </a:lnTo>
                  <a:cubicBezTo>
                    <a:pt x="3561037" y="3972161"/>
                    <a:pt x="3534087" y="3978041"/>
                    <a:pt x="3513837" y="3965046"/>
                  </a:cubicBezTo>
                  <a:lnTo>
                    <a:pt x="3367182" y="3870931"/>
                  </a:lnTo>
                  <a:cubicBezTo>
                    <a:pt x="3346932" y="3857936"/>
                    <a:pt x="3341051" y="3830986"/>
                    <a:pt x="3354046" y="3810736"/>
                  </a:cubicBezTo>
                  <a:lnTo>
                    <a:pt x="3740245" y="3208940"/>
                  </a:lnTo>
                  <a:cubicBezTo>
                    <a:pt x="3753241" y="3188690"/>
                    <a:pt x="3780191" y="3182809"/>
                    <a:pt x="3800440" y="3195805"/>
                  </a:cubicBezTo>
                  <a:lnTo>
                    <a:pt x="3947096" y="3289920"/>
                  </a:lnTo>
                  <a:cubicBezTo>
                    <a:pt x="3957221" y="3296417"/>
                    <a:pt x="3963753" y="3306404"/>
                    <a:pt x="3966131" y="331729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 name="Round Same Side Corner Rectangle 5">
              <a:extLst>
                <a:ext uri="{FF2B5EF4-FFF2-40B4-BE49-F238E27FC236}">
                  <a16:creationId xmlns:a16="http://schemas.microsoft.com/office/drawing/2014/main" id="{1FC3E4E6-7BE7-4778-8D8A-C8F4911B3F61}"/>
                </a:ext>
              </a:extLst>
            </p:cNvPr>
            <p:cNvSpPr/>
            <p:nvPr/>
          </p:nvSpPr>
          <p:spPr>
            <a:xfrm>
              <a:off x="3262532" y="335827"/>
              <a:ext cx="305482" cy="214459"/>
            </a:xfrm>
            <a:custGeom>
              <a:avLst/>
              <a:gdLst/>
              <a:ahLst/>
              <a:cxnLst/>
              <a:rect l="l" t="t" r="r" b="b"/>
              <a:pathLst>
                <a:path w="3934890" h="3325069">
                  <a:moveTo>
                    <a:pt x="3256955" y="2654903"/>
                  </a:moveTo>
                  <a:cubicBezTo>
                    <a:pt x="3442016" y="2654903"/>
                    <a:pt x="3592038" y="2804925"/>
                    <a:pt x="3592038" y="2989986"/>
                  </a:cubicBezTo>
                  <a:cubicBezTo>
                    <a:pt x="3592038" y="3175047"/>
                    <a:pt x="3442016" y="3325069"/>
                    <a:pt x="3256955" y="3325069"/>
                  </a:cubicBezTo>
                  <a:cubicBezTo>
                    <a:pt x="3071894" y="3325069"/>
                    <a:pt x="2921872" y="3175047"/>
                    <a:pt x="2921872" y="2989986"/>
                  </a:cubicBezTo>
                  <a:cubicBezTo>
                    <a:pt x="2921872" y="2804925"/>
                    <a:pt x="3071894" y="2654903"/>
                    <a:pt x="3256955" y="2654903"/>
                  </a:cubicBezTo>
                  <a:close/>
                  <a:moveTo>
                    <a:pt x="1163958" y="2654903"/>
                  </a:moveTo>
                  <a:cubicBezTo>
                    <a:pt x="1349019" y="2654903"/>
                    <a:pt x="1499041" y="2804925"/>
                    <a:pt x="1499041" y="2989986"/>
                  </a:cubicBezTo>
                  <a:cubicBezTo>
                    <a:pt x="1499041" y="3175047"/>
                    <a:pt x="1349019" y="3325069"/>
                    <a:pt x="1163958" y="3325069"/>
                  </a:cubicBezTo>
                  <a:cubicBezTo>
                    <a:pt x="978897" y="3325069"/>
                    <a:pt x="828875" y="3175047"/>
                    <a:pt x="828875" y="2989986"/>
                  </a:cubicBezTo>
                  <a:cubicBezTo>
                    <a:pt x="828875" y="2804925"/>
                    <a:pt x="978897" y="2654903"/>
                    <a:pt x="1163958" y="2654903"/>
                  </a:cubicBezTo>
                  <a:close/>
                  <a:moveTo>
                    <a:pt x="76162" y="2262658"/>
                  </a:moveTo>
                  <a:lnTo>
                    <a:pt x="3934890" y="2262658"/>
                  </a:lnTo>
                  <a:lnTo>
                    <a:pt x="3934890" y="2865907"/>
                  </a:lnTo>
                  <a:lnTo>
                    <a:pt x="3688794" y="2865907"/>
                  </a:lnTo>
                  <a:cubicBezTo>
                    <a:pt x="3630311" y="2683593"/>
                    <a:pt x="3458928" y="2552630"/>
                    <a:pt x="3256956" y="2552630"/>
                  </a:cubicBezTo>
                  <a:cubicBezTo>
                    <a:pt x="3054984" y="2552630"/>
                    <a:pt x="2883601" y="2683593"/>
                    <a:pt x="2825119" y="2865907"/>
                  </a:cubicBezTo>
                  <a:lnTo>
                    <a:pt x="1595797" y="2865907"/>
                  </a:lnTo>
                  <a:cubicBezTo>
                    <a:pt x="1537314" y="2683593"/>
                    <a:pt x="1365931" y="2552630"/>
                    <a:pt x="1163959" y="2552630"/>
                  </a:cubicBezTo>
                  <a:cubicBezTo>
                    <a:pt x="952624" y="2552630"/>
                    <a:pt x="774779" y="2696018"/>
                    <a:pt x="724237" y="2891307"/>
                  </a:cubicBezTo>
                  <a:lnTo>
                    <a:pt x="398213" y="2891307"/>
                  </a:lnTo>
                  <a:cubicBezTo>
                    <a:pt x="178286" y="2891307"/>
                    <a:pt x="0" y="2713021"/>
                    <a:pt x="0" y="2493094"/>
                  </a:cubicBezTo>
                  <a:lnTo>
                    <a:pt x="0" y="2267371"/>
                  </a:lnTo>
                  <a:lnTo>
                    <a:pt x="76162" y="2267371"/>
                  </a:lnTo>
                  <a:close/>
                  <a:moveTo>
                    <a:pt x="940438" y="986308"/>
                  </a:moveTo>
                  <a:cubicBezTo>
                    <a:pt x="831368" y="986308"/>
                    <a:pt x="742949" y="1041027"/>
                    <a:pt x="742949" y="1108525"/>
                  </a:cubicBezTo>
                  <a:lnTo>
                    <a:pt x="742949" y="1420858"/>
                  </a:lnTo>
                  <a:lnTo>
                    <a:pt x="1337996" y="1420858"/>
                  </a:lnTo>
                  <a:lnTo>
                    <a:pt x="1337996" y="986308"/>
                  </a:lnTo>
                  <a:close/>
                  <a:moveTo>
                    <a:pt x="2566126" y="947333"/>
                  </a:moveTo>
                  <a:cubicBezTo>
                    <a:pt x="2490968" y="947333"/>
                    <a:pt x="2430039" y="1008262"/>
                    <a:pt x="2430039" y="1083421"/>
                  </a:cubicBezTo>
                  <a:lnTo>
                    <a:pt x="2430039" y="1283715"/>
                  </a:lnTo>
                  <a:lnTo>
                    <a:pt x="2240561" y="1283715"/>
                  </a:lnTo>
                  <a:cubicBezTo>
                    <a:pt x="2165402" y="1283715"/>
                    <a:pt x="2104473" y="1344644"/>
                    <a:pt x="2104473" y="1419803"/>
                  </a:cubicBezTo>
                  <a:lnTo>
                    <a:pt x="2104473" y="1443548"/>
                  </a:lnTo>
                  <a:cubicBezTo>
                    <a:pt x="2104473" y="1518707"/>
                    <a:pt x="2165402" y="1579635"/>
                    <a:pt x="2240561" y="1579635"/>
                  </a:cubicBezTo>
                  <a:lnTo>
                    <a:pt x="2430039" y="1579635"/>
                  </a:lnTo>
                  <a:lnTo>
                    <a:pt x="2430039" y="1758296"/>
                  </a:lnTo>
                  <a:cubicBezTo>
                    <a:pt x="2430039" y="1833454"/>
                    <a:pt x="2490968" y="1894383"/>
                    <a:pt x="2566126" y="1894383"/>
                  </a:cubicBezTo>
                  <a:lnTo>
                    <a:pt x="2589871" y="1894383"/>
                  </a:lnTo>
                  <a:cubicBezTo>
                    <a:pt x="2665030" y="1894383"/>
                    <a:pt x="2725959" y="1833454"/>
                    <a:pt x="2725959" y="1758296"/>
                  </a:cubicBezTo>
                  <a:lnTo>
                    <a:pt x="2725959" y="1579635"/>
                  </a:lnTo>
                  <a:lnTo>
                    <a:pt x="2915437" y="1579635"/>
                  </a:lnTo>
                  <a:cubicBezTo>
                    <a:pt x="2990595" y="1579635"/>
                    <a:pt x="3051524" y="1518707"/>
                    <a:pt x="3051524" y="1443548"/>
                  </a:cubicBezTo>
                  <a:lnTo>
                    <a:pt x="3051524" y="1419803"/>
                  </a:lnTo>
                  <a:cubicBezTo>
                    <a:pt x="3051524" y="1344644"/>
                    <a:pt x="2990595" y="1283715"/>
                    <a:pt x="2915437" y="1283715"/>
                  </a:cubicBezTo>
                  <a:lnTo>
                    <a:pt x="2725959" y="1283715"/>
                  </a:lnTo>
                  <a:lnTo>
                    <a:pt x="2725959" y="1083421"/>
                  </a:lnTo>
                  <a:cubicBezTo>
                    <a:pt x="2725959" y="1008262"/>
                    <a:pt x="2665030" y="947333"/>
                    <a:pt x="2589871" y="947333"/>
                  </a:cubicBezTo>
                  <a:close/>
                  <a:moveTo>
                    <a:pt x="2175584" y="448446"/>
                  </a:moveTo>
                  <a:lnTo>
                    <a:pt x="2342436" y="448446"/>
                  </a:lnTo>
                  <a:cubicBezTo>
                    <a:pt x="2365949" y="448446"/>
                    <a:pt x="2385010" y="467507"/>
                    <a:pt x="2385010" y="491020"/>
                  </a:cubicBezTo>
                  <a:lnTo>
                    <a:pt x="2385010" y="513872"/>
                  </a:lnTo>
                  <a:cubicBezTo>
                    <a:pt x="2385010" y="537385"/>
                    <a:pt x="2365949" y="556446"/>
                    <a:pt x="2342436" y="556446"/>
                  </a:cubicBezTo>
                  <a:lnTo>
                    <a:pt x="2175584" y="556446"/>
                  </a:lnTo>
                  <a:cubicBezTo>
                    <a:pt x="2152071" y="556446"/>
                    <a:pt x="2133010" y="537385"/>
                    <a:pt x="2133010" y="513872"/>
                  </a:cubicBezTo>
                  <a:lnTo>
                    <a:pt x="2133010" y="491020"/>
                  </a:lnTo>
                  <a:cubicBezTo>
                    <a:pt x="2133010" y="467507"/>
                    <a:pt x="2152071" y="448446"/>
                    <a:pt x="2175584" y="448446"/>
                  </a:cubicBezTo>
                  <a:close/>
                  <a:moveTo>
                    <a:pt x="1313354" y="439278"/>
                  </a:moveTo>
                  <a:lnTo>
                    <a:pt x="1480043" y="446666"/>
                  </a:lnTo>
                  <a:cubicBezTo>
                    <a:pt x="1503533" y="447707"/>
                    <a:pt x="1521731" y="467594"/>
                    <a:pt x="1520690" y="491084"/>
                  </a:cubicBezTo>
                  <a:lnTo>
                    <a:pt x="1519678" y="513913"/>
                  </a:lnTo>
                  <a:cubicBezTo>
                    <a:pt x="1518636" y="537403"/>
                    <a:pt x="1498750" y="555601"/>
                    <a:pt x="1475260" y="554560"/>
                  </a:cubicBezTo>
                  <a:lnTo>
                    <a:pt x="1308572" y="547172"/>
                  </a:lnTo>
                  <a:cubicBezTo>
                    <a:pt x="1285082" y="546130"/>
                    <a:pt x="1266884" y="526244"/>
                    <a:pt x="1267925" y="502754"/>
                  </a:cubicBezTo>
                  <a:lnTo>
                    <a:pt x="1268937" y="479925"/>
                  </a:lnTo>
                  <a:cubicBezTo>
                    <a:pt x="1269978" y="456435"/>
                    <a:pt x="1289864" y="438236"/>
                    <a:pt x="1313354" y="439278"/>
                  </a:cubicBezTo>
                  <a:close/>
                  <a:moveTo>
                    <a:pt x="1782480" y="391192"/>
                  </a:moveTo>
                  <a:lnTo>
                    <a:pt x="1854488" y="391192"/>
                  </a:lnTo>
                  <a:cubicBezTo>
                    <a:pt x="1947917" y="391192"/>
                    <a:pt x="2023656" y="466931"/>
                    <a:pt x="2023656" y="560360"/>
                  </a:cubicBezTo>
                  <a:lnTo>
                    <a:pt x="2023656" y="721195"/>
                  </a:lnTo>
                  <a:lnTo>
                    <a:pt x="3934890" y="721195"/>
                  </a:lnTo>
                  <a:lnTo>
                    <a:pt x="3934890" y="2109731"/>
                  </a:lnTo>
                  <a:lnTo>
                    <a:pt x="14197" y="2109731"/>
                  </a:lnTo>
                  <a:lnTo>
                    <a:pt x="14197" y="2114574"/>
                  </a:lnTo>
                  <a:lnTo>
                    <a:pt x="0" y="2114574"/>
                  </a:lnTo>
                  <a:lnTo>
                    <a:pt x="0" y="1828455"/>
                  </a:lnTo>
                  <a:cubicBezTo>
                    <a:pt x="0" y="1608528"/>
                    <a:pt x="178286" y="1430242"/>
                    <a:pt x="398213" y="1430242"/>
                  </a:cubicBezTo>
                  <a:lnTo>
                    <a:pt x="519518" y="1430242"/>
                  </a:lnTo>
                  <a:lnTo>
                    <a:pt x="519518" y="977203"/>
                  </a:lnTo>
                  <a:cubicBezTo>
                    <a:pt x="519518" y="876538"/>
                    <a:pt x="601123" y="794933"/>
                    <a:pt x="701788" y="794933"/>
                  </a:cubicBezTo>
                  <a:lnTo>
                    <a:pt x="1349377" y="794933"/>
                  </a:lnTo>
                  <a:lnTo>
                    <a:pt x="1349377" y="721195"/>
                  </a:lnTo>
                  <a:lnTo>
                    <a:pt x="1613312" y="721195"/>
                  </a:lnTo>
                  <a:lnTo>
                    <a:pt x="1613312" y="560360"/>
                  </a:lnTo>
                  <a:cubicBezTo>
                    <a:pt x="1613312" y="466931"/>
                    <a:pt x="1689051" y="391192"/>
                    <a:pt x="1782480" y="391192"/>
                  </a:cubicBezTo>
                  <a:close/>
                  <a:moveTo>
                    <a:pt x="2217013" y="121841"/>
                  </a:moveTo>
                  <a:cubicBezTo>
                    <a:pt x="2228118" y="123263"/>
                    <a:pt x="2238680" y="128922"/>
                    <a:pt x="2246068" y="138480"/>
                  </a:cubicBezTo>
                  <a:lnTo>
                    <a:pt x="2260428" y="157060"/>
                  </a:lnTo>
                  <a:cubicBezTo>
                    <a:pt x="2275203" y="176176"/>
                    <a:pt x="2271684" y="203650"/>
                    <a:pt x="2252568" y="218425"/>
                  </a:cubicBezTo>
                  <a:lnTo>
                    <a:pt x="2122407" y="319028"/>
                  </a:lnTo>
                  <a:cubicBezTo>
                    <a:pt x="2103291" y="333803"/>
                    <a:pt x="2075817" y="330283"/>
                    <a:pt x="2061042" y="311168"/>
                  </a:cubicBezTo>
                  <a:lnTo>
                    <a:pt x="2046682" y="292588"/>
                  </a:lnTo>
                  <a:cubicBezTo>
                    <a:pt x="2031907" y="273472"/>
                    <a:pt x="2035426" y="245997"/>
                    <a:pt x="2054542" y="231223"/>
                  </a:cubicBezTo>
                  <a:lnTo>
                    <a:pt x="2184703" y="130620"/>
                  </a:lnTo>
                  <a:cubicBezTo>
                    <a:pt x="2194261" y="123232"/>
                    <a:pt x="2205908" y="120418"/>
                    <a:pt x="2217013" y="121841"/>
                  </a:cubicBezTo>
                  <a:close/>
                  <a:moveTo>
                    <a:pt x="1478016" y="112448"/>
                  </a:moveTo>
                  <a:cubicBezTo>
                    <a:pt x="1488894" y="113071"/>
                    <a:pt x="1499534" y="117844"/>
                    <a:pt x="1507358" y="126619"/>
                  </a:cubicBezTo>
                  <a:lnTo>
                    <a:pt x="1618401" y="251155"/>
                  </a:lnTo>
                  <a:cubicBezTo>
                    <a:pt x="1634050" y="268704"/>
                    <a:pt x="1632508" y="295617"/>
                    <a:pt x="1614958" y="311265"/>
                  </a:cubicBezTo>
                  <a:lnTo>
                    <a:pt x="1597902" y="326473"/>
                  </a:lnTo>
                  <a:cubicBezTo>
                    <a:pt x="1580352" y="342122"/>
                    <a:pt x="1553440" y="340580"/>
                    <a:pt x="1537792" y="323030"/>
                  </a:cubicBezTo>
                  <a:lnTo>
                    <a:pt x="1426749" y="198495"/>
                  </a:lnTo>
                  <a:cubicBezTo>
                    <a:pt x="1411101" y="180945"/>
                    <a:pt x="1412642" y="154033"/>
                    <a:pt x="1430192" y="138385"/>
                  </a:cubicBezTo>
                  <a:lnTo>
                    <a:pt x="1447248" y="123176"/>
                  </a:lnTo>
                  <a:cubicBezTo>
                    <a:pt x="1456023" y="115352"/>
                    <a:pt x="1467139" y="111825"/>
                    <a:pt x="1478016" y="112448"/>
                  </a:cubicBezTo>
                  <a:close/>
                  <a:moveTo>
                    <a:pt x="1837237" y="58"/>
                  </a:moveTo>
                  <a:lnTo>
                    <a:pt x="1861379" y="1283"/>
                  </a:lnTo>
                  <a:cubicBezTo>
                    <a:pt x="1886217" y="2543"/>
                    <a:pt x="1905332" y="23700"/>
                    <a:pt x="1904072" y="48538"/>
                  </a:cubicBezTo>
                  <a:lnTo>
                    <a:pt x="1895868" y="210266"/>
                  </a:lnTo>
                  <a:cubicBezTo>
                    <a:pt x="1894608" y="235105"/>
                    <a:pt x="1873451" y="254219"/>
                    <a:pt x="1848613" y="252959"/>
                  </a:cubicBezTo>
                  <a:lnTo>
                    <a:pt x="1824471" y="251735"/>
                  </a:lnTo>
                  <a:cubicBezTo>
                    <a:pt x="1799633" y="250475"/>
                    <a:pt x="1780518" y="229317"/>
                    <a:pt x="1781778" y="204479"/>
                  </a:cubicBezTo>
                  <a:lnTo>
                    <a:pt x="1789981" y="42751"/>
                  </a:lnTo>
                  <a:cubicBezTo>
                    <a:pt x="1791241" y="17913"/>
                    <a:pt x="1812399" y="-1201"/>
                    <a:pt x="1837237" y="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2" name="Parallelogram 8">
              <a:extLst>
                <a:ext uri="{FF2B5EF4-FFF2-40B4-BE49-F238E27FC236}">
                  <a16:creationId xmlns:a16="http://schemas.microsoft.com/office/drawing/2014/main" id="{750F6538-79DB-4EB5-A158-7744C6C13E98}"/>
                </a:ext>
              </a:extLst>
            </p:cNvPr>
            <p:cNvSpPr/>
            <p:nvPr/>
          </p:nvSpPr>
          <p:spPr>
            <a:xfrm>
              <a:off x="4863131" y="1826407"/>
              <a:ext cx="330566" cy="201637"/>
            </a:xfrm>
            <a:custGeom>
              <a:avLst/>
              <a:gdLst/>
              <a:ahLst/>
              <a:cxnLst/>
              <a:rect l="l" t="t" r="r" b="b"/>
              <a:pathLst>
                <a:path w="3990895" h="3087182">
                  <a:moveTo>
                    <a:pt x="1740403" y="2573711"/>
                  </a:moveTo>
                  <a:cubicBezTo>
                    <a:pt x="1526257" y="2580937"/>
                    <a:pt x="1290256" y="2583516"/>
                    <a:pt x="1065139" y="2579843"/>
                  </a:cubicBezTo>
                  <a:lnTo>
                    <a:pt x="1065139" y="2871158"/>
                  </a:lnTo>
                  <a:lnTo>
                    <a:pt x="1740403" y="2871158"/>
                  </a:lnTo>
                  <a:close/>
                  <a:moveTo>
                    <a:pt x="3583963" y="1148535"/>
                  </a:moveTo>
                  <a:cubicBezTo>
                    <a:pt x="3442121" y="1148535"/>
                    <a:pt x="3324432" y="1262284"/>
                    <a:pt x="3303071" y="1411513"/>
                  </a:cubicBezTo>
                  <a:lnTo>
                    <a:pt x="3604802" y="1436594"/>
                  </a:lnTo>
                  <a:cubicBezTo>
                    <a:pt x="3607651" y="1483680"/>
                    <a:pt x="3627953" y="1483631"/>
                    <a:pt x="3630802" y="1530717"/>
                  </a:cubicBezTo>
                  <a:lnTo>
                    <a:pt x="3339635" y="1623071"/>
                  </a:lnTo>
                  <a:cubicBezTo>
                    <a:pt x="3388511" y="1715368"/>
                    <a:pt x="3479714" y="1776813"/>
                    <a:pt x="3583963" y="1776813"/>
                  </a:cubicBezTo>
                  <a:cubicBezTo>
                    <a:pt x="3741685" y="1776813"/>
                    <a:pt x="3869544" y="1636168"/>
                    <a:pt x="3869544" y="1462674"/>
                  </a:cubicBezTo>
                  <a:cubicBezTo>
                    <a:pt x="3869544" y="1289180"/>
                    <a:pt x="3741685" y="1148535"/>
                    <a:pt x="3583963" y="1148535"/>
                  </a:cubicBezTo>
                  <a:close/>
                  <a:moveTo>
                    <a:pt x="1942038" y="765538"/>
                  </a:moveTo>
                  <a:cubicBezTo>
                    <a:pt x="1858825" y="765538"/>
                    <a:pt x="1791368" y="832995"/>
                    <a:pt x="1791368" y="916208"/>
                  </a:cubicBezTo>
                  <a:lnTo>
                    <a:pt x="1791368" y="1175206"/>
                  </a:lnTo>
                  <a:lnTo>
                    <a:pt x="1596655" y="1175206"/>
                  </a:lnTo>
                  <a:cubicBezTo>
                    <a:pt x="1505121" y="1175206"/>
                    <a:pt x="1430918" y="1249409"/>
                    <a:pt x="1430918" y="1340943"/>
                  </a:cubicBezTo>
                  <a:lnTo>
                    <a:pt x="1430918" y="1369861"/>
                  </a:lnTo>
                  <a:cubicBezTo>
                    <a:pt x="1430918" y="1461395"/>
                    <a:pt x="1505121" y="1535598"/>
                    <a:pt x="1596655" y="1535598"/>
                  </a:cubicBezTo>
                  <a:lnTo>
                    <a:pt x="1791368" y="1535598"/>
                  </a:lnTo>
                  <a:lnTo>
                    <a:pt x="1791368" y="1768249"/>
                  </a:lnTo>
                  <a:cubicBezTo>
                    <a:pt x="1791368" y="1851462"/>
                    <a:pt x="1858825" y="1918919"/>
                    <a:pt x="1942038" y="1918919"/>
                  </a:cubicBezTo>
                  <a:lnTo>
                    <a:pt x="1968327" y="1918919"/>
                  </a:lnTo>
                  <a:cubicBezTo>
                    <a:pt x="2051540" y="1918919"/>
                    <a:pt x="2118997" y="1851462"/>
                    <a:pt x="2118997" y="1768249"/>
                  </a:cubicBezTo>
                  <a:lnTo>
                    <a:pt x="2118997" y="1535598"/>
                  </a:lnTo>
                  <a:lnTo>
                    <a:pt x="2313709" y="1535598"/>
                  </a:lnTo>
                  <a:cubicBezTo>
                    <a:pt x="2377432" y="1535598"/>
                    <a:pt x="2432756" y="1499636"/>
                    <a:pt x="2458635" y="1445923"/>
                  </a:cubicBezTo>
                  <a:lnTo>
                    <a:pt x="2460889" y="1424521"/>
                  </a:lnTo>
                  <a:lnTo>
                    <a:pt x="2465213" y="1420689"/>
                  </a:lnTo>
                  <a:lnTo>
                    <a:pt x="2471533" y="1306607"/>
                  </a:lnTo>
                  <a:cubicBezTo>
                    <a:pt x="2459663" y="1231205"/>
                    <a:pt x="2393226" y="1175206"/>
                    <a:pt x="2313709" y="1175206"/>
                  </a:cubicBezTo>
                  <a:lnTo>
                    <a:pt x="2118997" y="1175206"/>
                  </a:lnTo>
                  <a:lnTo>
                    <a:pt x="2118997" y="916208"/>
                  </a:lnTo>
                  <a:cubicBezTo>
                    <a:pt x="2118997" y="832995"/>
                    <a:pt x="2051540" y="765538"/>
                    <a:pt x="1968327" y="765538"/>
                  </a:cubicBezTo>
                  <a:close/>
                  <a:moveTo>
                    <a:pt x="1226605" y="630723"/>
                  </a:moveTo>
                  <a:cubicBezTo>
                    <a:pt x="838390" y="598973"/>
                    <a:pt x="590161" y="1384786"/>
                    <a:pt x="585832" y="1535598"/>
                  </a:cubicBezTo>
                  <a:lnTo>
                    <a:pt x="1226028" y="1522898"/>
                  </a:lnTo>
                  <a:cubicBezTo>
                    <a:pt x="1226221" y="1225506"/>
                    <a:pt x="1226412" y="928115"/>
                    <a:pt x="1226605" y="630723"/>
                  </a:cubicBezTo>
                  <a:close/>
                  <a:moveTo>
                    <a:pt x="1740403" y="0"/>
                  </a:moveTo>
                  <a:lnTo>
                    <a:pt x="1871327" y="0"/>
                  </a:lnTo>
                  <a:lnTo>
                    <a:pt x="1871327" y="90089"/>
                  </a:lnTo>
                  <a:lnTo>
                    <a:pt x="3425865" y="90089"/>
                  </a:lnTo>
                  <a:lnTo>
                    <a:pt x="3425865" y="270089"/>
                  </a:lnTo>
                  <a:lnTo>
                    <a:pt x="1871327" y="270089"/>
                  </a:lnTo>
                  <a:lnTo>
                    <a:pt x="1871327" y="427547"/>
                  </a:lnTo>
                  <a:cubicBezTo>
                    <a:pt x="2156809" y="438659"/>
                    <a:pt x="2415168" y="481953"/>
                    <a:pt x="2487431" y="551123"/>
                  </a:cubicBezTo>
                  <a:cubicBezTo>
                    <a:pt x="2638328" y="637553"/>
                    <a:pt x="2742817" y="987481"/>
                    <a:pt x="2780551" y="1368079"/>
                  </a:cubicBezTo>
                  <a:lnTo>
                    <a:pt x="3165273" y="1400059"/>
                  </a:lnTo>
                  <a:cubicBezTo>
                    <a:pt x="3190861" y="1176596"/>
                    <a:pt x="3364791" y="1004519"/>
                    <a:pt x="3575259" y="1004519"/>
                  </a:cubicBezTo>
                  <a:cubicBezTo>
                    <a:pt x="3804809" y="1004519"/>
                    <a:pt x="3990895" y="1209214"/>
                    <a:pt x="3990895" y="1461719"/>
                  </a:cubicBezTo>
                  <a:cubicBezTo>
                    <a:pt x="3990895" y="1714224"/>
                    <a:pt x="3804809" y="1918919"/>
                    <a:pt x="3575259" y="1918919"/>
                  </a:cubicBezTo>
                  <a:cubicBezTo>
                    <a:pt x="3412624" y="1918919"/>
                    <a:pt x="3271807" y="1816170"/>
                    <a:pt x="3205139" y="1665732"/>
                  </a:cubicBezTo>
                  <a:lnTo>
                    <a:pt x="2796520" y="1795340"/>
                  </a:lnTo>
                  <a:cubicBezTo>
                    <a:pt x="2783205" y="2186453"/>
                    <a:pt x="2688635" y="2514652"/>
                    <a:pt x="2490527" y="2506536"/>
                  </a:cubicBezTo>
                  <a:cubicBezTo>
                    <a:pt x="2438297" y="2531587"/>
                    <a:pt x="2205857" y="2554006"/>
                    <a:pt x="1904505" y="2567479"/>
                  </a:cubicBezTo>
                  <a:lnTo>
                    <a:pt x="1904505" y="2871158"/>
                  </a:lnTo>
                  <a:lnTo>
                    <a:pt x="2689643" y="2871158"/>
                  </a:lnTo>
                  <a:cubicBezTo>
                    <a:pt x="2749296" y="2871158"/>
                    <a:pt x="2797655" y="2919517"/>
                    <a:pt x="2797655" y="2979170"/>
                  </a:cubicBezTo>
                  <a:cubicBezTo>
                    <a:pt x="2797655" y="3038823"/>
                    <a:pt x="2749296" y="3087182"/>
                    <a:pt x="2689643" y="3087182"/>
                  </a:cubicBezTo>
                  <a:lnTo>
                    <a:pt x="457395" y="3087182"/>
                  </a:lnTo>
                  <a:lnTo>
                    <a:pt x="430555" y="3081994"/>
                  </a:lnTo>
                  <a:lnTo>
                    <a:pt x="427761" y="3087182"/>
                  </a:lnTo>
                  <a:lnTo>
                    <a:pt x="366119" y="3053981"/>
                  </a:lnTo>
                  <a:cubicBezTo>
                    <a:pt x="365594" y="3054050"/>
                    <a:pt x="365174" y="3053869"/>
                    <a:pt x="364754" y="3053685"/>
                  </a:cubicBezTo>
                  <a:lnTo>
                    <a:pt x="64754" y="2922467"/>
                  </a:lnTo>
                  <a:cubicBezTo>
                    <a:pt x="10101" y="2898562"/>
                    <a:pt x="-14826" y="2834876"/>
                    <a:pt x="9079" y="2780223"/>
                  </a:cubicBezTo>
                  <a:cubicBezTo>
                    <a:pt x="27008" y="2739232"/>
                    <a:pt x="67313" y="2714963"/>
                    <a:pt x="109402" y="2715476"/>
                  </a:cubicBezTo>
                  <a:cubicBezTo>
                    <a:pt x="123432" y="2715647"/>
                    <a:pt x="137660" y="2718571"/>
                    <a:pt x="151323" y="2724547"/>
                  </a:cubicBezTo>
                  <a:lnTo>
                    <a:pt x="439379" y="2850541"/>
                  </a:lnTo>
                  <a:lnTo>
                    <a:pt x="493513" y="2871158"/>
                  </a:lnTo>
                  <a:lnTo>
                    <a:pt x="921139" y="2871158"/>
                  </a:lnTo>
                  <a:lnTo>
                    <a:pt x="921139" y="2576699"/>
                  </a:lnTo>
                  <a:lnTo>
                    <a:pt x="936415" y="2576699"/>
                  </a:lnTo>
                  <a:cubicBezTo>
                    <a:pt x="497926" y="2565212"/>
                    <a:pt x="127915" y="2527380"/>
                    <a:pt x="86500" y="2449386"/>
                  </a:cubicBezTo>
                  <a:cubicBezTo>
                    <a:pt x="-44935" y="2322713"/>
                    <a:pt x="-80455" y="1751442"/>
                    <a:pt x="377076" y="1584573"/>
                  </a:cubicBezTo>
                  <a:cubicBezTo>
                    <a:pt x="427628" y="1274829"/>
                    <a:pt x="742960" y="651754"/>
                    <a:pt x="991911" y="524245"/>
                  </a:cubicBezTo>
                  <a:cubicBezTo>
                    <a:pt x="1112248" y="450334"/>
                    <a:pt x="1428043" y="418134"/>
                    <a:pt x="1740403" y="422848"/>
                  </a:cubicBezTo>
                  <a:lnTo>
                    <a:pt x="1740403" y="270089"/>
                  </a:lnTo>
                  <a:lnTo>
                    <a:pt x="185865" y="270089"/>
                  </a:lnTo>
                  <a:lnTo>
                    <a:pt x="185865" y="90089"/>
                  </a:lnTo>
                  <a:lnTo>
                    <a:pt x="1740403" y="9008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3" name="Freeform 9">
              <a:extLst>
                <a:ext uri="{FF2B5EF4-FFF2-40B4-BE49-F238E27FC236}">
                  <a16:creationId xmlns:a16="http://schemas.microsoft.com/office/drawing/2014/main" id="{07A08C50-D330-4A1A-9C33-5DEBB4A3E03A}"/>
                </a:ext>
              </a:extLst>
            </p:cNvPr>
            <p:cNvSpPr>
              <a:spLocks noEditPoints="1"/>
            </p:cNvSpPr>
            <p:nvPr/>
          </p:nvSpPr>
          <p:spPr bwMode="auto">
            <a:xfrm rot="21253676">
              <a:off x="3149259" y="539297"/>
              <a:ext cx="226547" cy="281295"/>
            </a:xfrm>
            <a:custGeom>
              <a:avLst/>
              <a:gdLst>
                <a:gd name="T0" fmla="*/ 284 w 1949"/>
                <a:gd name="T1" fmla="*/ 218 h 2420"/>
                <a:gd name="T2" fmla="*/ 313 w 1949"/>
                <a:gd name="T3" fmla="*/ 242 h 2420"/>
                <a:gd name="T4" fmla="*/ 313 w 1949"/>
                <a:gd name="T5" fmla="*/ 258 h 2420"/>
                <a:gd name="T6" fmla="*/ 171 w 1949"/>
                <a:gd name="T7" fmla="*/ 423 h 2420"/>
                <a:gd name="T8" fmla="*/ 362 w 1949"/>
                <a:gd name="T9" fmla="*/ 309 h 2420"/>
                <a:gd name="T10" fmla="*/ 398 w 1949"/>
                <a:gd name="T11" fmla="*/ 349 h 2420"/>
                <a:gd name="T12" fmla="*/ 286 w 1949"/>
                <a:gd name="T13" fmla="*/ 469 h 2420"/>
                <a:gd name="T14" fmla="*/ 262 w 1949"/>
                <a:gd name="T15" fmla="*/ 531 h 2420"/>
                <a:gd name="T16" fmla="*/ 273 w 1949"/>
                <a:gd name="T17" fmla="*/ 532 h 2420"/>
                <a:gd name="T18" fmla="*/ 482 w 1949"/>
                <a:gd name="T19" fmla="*/ 438 h 2420"/>
                <a:gd name="T20" fmla="*/ 337 w 1949"/>
                <a:gd name="T21" fmla="*/ 616 h 2420"/>
                <a:gd name="T22" fmla="*/ 351 w 1949"/>
                <a:gd name="T23" fmla="*/ 629 h 2420"/>
                <a:gd name="T24" fmla="*/ 449 w 1949"/>
                <a:gd name="T25" fmla="*/ 560 h 2420"/>
                <a:gd name="T26" fmla="*/ 533 w 1949"/>
                <a:gd name="T27" fmla="*/ 516 h 2420"/>
                <a:gd name="T28" fmla="*/ 546 w 1949"/>
                <a:gd name="T29" fmla="*/ 565 h 2420"/>
                <a:gd name="T30" fmla="*/ 469 w 1949"/>
                <a:gd name="T31" fmla="*/ 642 h 2420"/>
                <a:gd name="T32" fmla="*/ 422 w 1949"/>
                <a:gd name="T33" fmla="*/ 712 h 2420"/>
                <a:gd name="T34" fmla="*/ 606 w 1949"/>
                <a:gd name="T35" fmla="*/ 598 h 2420"/>
                <a:gd name="T36" fmla="*/ 626 w 1949"/>
                <a:gd name="T37" fmla="*/ 598 h 2420"/>
                <a:gd name="T38" fmla="*/ 646 w 1949"/>
                <a:gd name="T39" fmla="*/ 614 h 2420"/>
                <a:gd name="T40" fmla="*/ 653 w 1949"/>
                <a:gd name="T41" fmla="*/ 638 h 2420"/>
                <a:gd name="T42" fmla="*/ 609 w 1949"/>
                <a:gd name="T43" fmla="*/ 702 h 2420"/>
                <a:gd name="T44" fmla="*/ 506 w 1949"/>
                <a:gd name="T45" fmla="*/ 791 h 2420"/>
                <a:gd name="T46" fmla="*/ 633 w 1949"/>
                <a:gd name="T47" fmla="*/ 872 h 2420"/>
                <a:gd name="T48" fmla="*/ 1162 w 1949"/>
                <a:gd name="T49" fmla="*/ 1307 h 2420"/>
                <a:gd name="T50" fmla="*/ 1709 w 1949"/>
                <a:gd name="T51" fmla="*/ 1996 h 2420"/>
                <a:gd name="T52" fmla="*/ 1944 w 1949"/>
                <a:gd name="T53" fmla="*/ 2387 h 2420"/>
                <a:gd name="T54" fmla="*/ 1884 w 1949"/>
                <a:gd name="T55" fmla="*/ 2420 h 2420"/>
                <a:gd name="T56" fmla="*/ 1515 w 1949"/>
                <a:gd name="T57" fmla="*/ 1932 h 2420"/>
                <a:gd name="T58" fmla="*/ 1037 w 1949"/>
                <a:gd name="T59" fmla="*/ 1343 h 2420"/>
                <a:gd name="T60" fmla="*/ 617 w 1949"/>
                <a:gd name="T61" fmla="*/ 1000 h 2420"/>
                <a:gd name="T62" fmla="*/ 391 w 1949"/>
                <a:gd name="T63" fmla="*/ 863 h 2420"/>
                <a:gd name="T64" fmla="*/ 257 w 1949"/>
                <a:gd name="T65" fmla="*/ 707 h 2420"/>
                <a:gd name="T66" fmla="*/ 118 w 1949"/>
                <a:gd name="T67" fmla="*/ 552 h 2420"/>
                <a:gd name="T68" fmla="*/ 20 w 1949"/>
                <a:gd name="T69" fmla="*/ 447 h 2420"/>
                <a:gd name="T70" fmla="*/ 7 w 1949"/>
                <a:gd name="T71" fmla="*/ 371 h 2420"/>
                <a:gd name="T72" fmla="*/ 75 w 1949"/>
                <a:gd name="T73" fmla="*/ 327 h 2420"/>
                <a:gd name="T74" fmla="*/ 115 w 1949"/>
                <a:gd name="T75" fmla="*/ 338 h 2420"/>
                <a:gd name="T76" fmla="*/ 555 w 1949"/>
                <a:gd name="T77" fmla="*/ 3 h 2420"/>
                <a:gd name="T78" fmla="*/ 529 w 1949"/>
                <a:gd name="T79" fmla="*/ 36 h 2420"/>
                <a:gd name="T80" fmla="*/ 560 w 1949"/>
                <a:gd name="T81" fmla="*/ 132 h 2420"/>
                <a:gd name="T82" fmla="*/ 660 w 1949"/>
                <a:gd name="T83" fmla="*/ 220 h 2420"/>
                <a:gd name="T84" fmla="*/ 780 w 1949"/>
                <a:gd name="T85" fmla="*/ 300 h 2420"/>
                <a:gd name="T86" fmla="*/ 855 w 1949"/>
                <a:gd name="T87" fmla="*/ 411 h 2420"/>
                <a:gd name="T88" fmla="*/ 822 w 1949"/>
                <a:gd name="T89" fmla="*/ 540 h 2420"/>
                <a:gd name="T90" fmla="*/ 709 w 1949"/>
                <a:gd name="T91" fmla="*/ 560 h 2420"/>
                <a:gd name="T92" fmla="*/ 597 w 1949"/>
                <a:gd name="T93" fmla="*/ 483 h 2420"/>
                <a:gd name="T94" fmla="*/ 462 w 1949"/>
                <a:gd name="T95" fmla="*/ 349 h 2420"/>
                <a:gd name="T96" fmla="*/ 360 w 1949"/>
                <a:gd name="T97" fmla="*/ 194 h 2420"/>
                <a:gd name="T98" fmla="*/ 358 w 1949"/>
                <a:gd name="T99" fmla="*/ 87 h 2420"/>
                <a:gd name="T100" fmla="*/ 427 w 1949"/>
                <a:gd name="T101" fmla="*/ 14 h 2420"/>
                <a:gd name="T102" fmla="*/ 533 w 1949"/>
                <a:gd name="T103" fmla="*/ 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49" h="2420">
                  <a:moveTo>
                    <a:pt x="262" y="214"/>
                  </a:moveTo>
                  <a:lnTo>
                    <a:pt x="267" y="214"/>
                  </a:lnTo>
                  <a:lnTo>
                    <a:pt x="277" y="216"/>
                  </a:lnTo>
                  <a:lnTo>
                    <a:pt x="284" y="218"/>
                  </a:lnTo>
                  <a:lnTo>
                    <a:pt x="289" y="218"/>
                  </a:lnTo>
                  <a:lnTo>
                    <a:pt x="302" y="225"/>
                  </a:lnTo>
                  <a:lnTo>
                    <a:pt x="309" y="234"/>
                  </a:lnTo>
                  <a:lnTo>
                    <a:pt x="313" y="242"/>
                  </a:lnTo>
                  <a:lnTo>
                    <a:pt x="315" y="247"/>
                  </a:lnTo>
                  <a:lnTo>
                    <a:pt x="315" y="251"/>
                  </a:lnTo>
                  <a:lnTo>
                    <a:pt x="315" y="252"/>
                  </a:lnTo>
                  <a:lnTo>
                    <a:pt x="313" y="258"/>
                  </a:lnTo>
                  <a:lnTo>
                    <a:pt x="311" y="263"/>
                  </a:lnTo>
                  <a:lnTo>
                    <a:pt x="309" y="271"/>
                  </a:lnTo>
                  <a:lnTo>
                    <a:pt x="166" y="405"/>
                  </a:lnTo>
                  <a:lnTo>
                    <a:pt x="171" y="423"/>
                  </a:lnTo>
                  <a:lnTo>
                    <a:pt x="180" y="434"/>
                  </a:lnTo>
                  <a:lnTo>
                    <a:pt x="198" y="438"/>
                  </a:lnTo>
                  <a:lnTo>
                    <a:pt x="349" y="311"/>
                  </a:lnTo>
                  <a:lnTo>
                    <a:pt x="362" y="309"/>
                  </a:lnTo>
                  <a:lnTo>
                    <a:pt x="375" y="314"/>
                  </a:lnTo>
                  <a:lnTo>
                    <a:pt x="386" y="322"/>
                  </a:lnTo>
                  <a:lnTo>
                    <a:pt x="395" y="336"/>
                  </a:lnTo>
                  <a:lnTo>
                    <a:pt x="398" y="349"/>
                  </a:lnTo>
                  <a:lnTo>
                    <a:pt x="398" y="362"/>
                  </a:lnTo>
                  <a:lnTo>
                    <a:pt x="362" y="400"/>
                  </a:lnTo>
                  <a:lnTo>
                    <a:pt x="324" y="434"/>
                  </a:lnTo>
                  <a:lnTo>
                    <a:pt x="286" y="469"/>
                  </a:lnTo>
                  <a:lnTo>
                    <a:pt x="249" y="507"/>
                  </a:lnTo>
                  <a:lnTo>
                    <a:pt x="255" y="525"/>
                  </a:lnTo>
                  <a:lnTo>
                    <a:pt x="258" y="529"/>
                  </a:lnTo>
                  <a:lnTo>
                    <a:pt x="262" y="531"/>
                  </a:lnTo>
                  <a:lnTo>
                    <a:pt x="264" y="532"/>
                  </a:lnTo>
                  <a:lnTo>
                    <a:pt x="267" y="534"/>
                  </a:lnTo>
                  <a:lnTo>
                    <a:pt x="269" y="534"/>
                  </a:lnTo>
                  <a:lnTo>
                    <a:pt x="273" y="532"/>
                  </a:lnTo>
                  <a:lnTo>
                    <a:pt x="278" y="531"/>
                  </a:lnTo>
                  <a:lnTo>
                    <a:pt x="438" y="405"/>
                  </a:lnTo>
                  <a:lnTo>
                    <a:pt x="469" y="418"/>
                  </a:lnTo>
                  <a:lnTo>
                    <a:pt x="482" y="438"/>
                  </a:lnTo>
                  <a:lnTo>
                    <a:pt x="482" y="465"/>
                  </a:lnTo>
                  <a:lnTo>
                    <a:pt x="335" y="602"/>
                  </a:lnTo>
                  <a:lnTo>
                    <a:pt x="335" y="611"/>
                  </a:lnTo>
                  <a:lnTo>
                    <a:pt x="337" y="616"/>
                  </a:lnTo>
                  <a:lnTo>
                    <a:pt x="338" y="622"/>
                  </a:lnTo>
                  <a:lnTo>
                    <a:pt x="342" y="623"/>
                  </a:lnTo>
                  <a:lnTo>
                    <a:pt x="347" y="625"/>
                  </a:lnTo>
                  <a:lnTo>
                    <a:pt x="351" y="629"/>
                  </a:lnTo>
                  <a:lnTo>
                    <a:pt x="358" y="631"/>
                  </a:lnTo>
                  <a:lnTo>
                    <a:pt x="387" y="612"/>
                  </a:lnTo>
                  <a:lnTo>
                    <a:pt x="417" y="587"/>
                  </a:lnTo>
                  <a:lnTo>
                    <a:pt x="449" y="560"/>
                  </a:lnTo>
                  <a:lnTo>
                    <a:pt x="480" y="532"/>
                  </a:lnTo>
                  <a:lnTo>
                    <a:pt x="515" y="511"/>
                  </a:lnTo>
                  <a:lnTo>
                    <a:pt x="524" y="512"/>
                  </a:lnTo>
                  <a:lnTo>
                    <a:pt x="533" y="516"/>
                  </a:lnTo>
                  <a:lnTo>
                    <a:pt x="542" y="522"/>
                  </a:lnTo>
                  <a:lnTo>
                    <a:pt x="549" y="534"/>
                  </a:lnTo>
                  <a:lnTo>
                    <a:pt x="553" y="549"/>
                  </a:lnTo>
                  <a:lnTo>
                    <a:pt x="546" y="565"/>
                  </a:lnTo>
                  <a:lnTo>
                    <a:pt x="531" y="583"/>
                  </a:lnTo>
                  <a:lnTo>
                    <a:pt x="513" y="602"/>
                  </a:lnTo>
                  <a:lnTo>
                    <a:pt x="491" y="622"/>
                  </a:lnTo>
                  <a:lnTo>
                    <a:pt x="469" y="642"/>
                  </a:lnTo>
                  <a:lnTo>
                    <a:pt x="447" y="660"/>
                  </a:lnTo>
                  <a:lnTo>
                    <a:pt x="429" y="680"/>
                  </a:lnTo>
                  <a:lnTo>
                    <a:pt x="418" y="698"/>
                  </a:lnTo>
                  <a:lnTo>
                    <a:pt x="422" y="712"/>
                  </a:lnTo>
                  <a:lnTo>
                    <a:pt x="427" y="722"/>
                  </a:lnTo>
                  <a:lnTo>
                    <a:pt x="437" y="727"/>
                  </a:lnTo>
                  <a:lnTo>
                    <a:pt x="449" y="727"/>
                  </a:lnTo>
                  <a:lnTo>
                    <a:pt x="606" y="598"/>
                  </a:lnTo>
                  <a:lnTo>
                    <a:pt x="611" y="598"/>
                  </a:lnTo>
                  <a:lnTo>
                    <a:pt x="617" y="598"/>
                  </a:lnTo>
                  <a:lnTo>
                    <a:pt x="622" y="598"/>
                  </a:lnTo>
                  <a:lnTo>
                    <a:pt x="626" y="598"/>
                  </a:lnTo>
                  <a:lnTo>
                    <a:pt x="633" y="602"/>
                  </a:lnTo>
                  <a:lnTo>
                    <a:pt x="638" y="605"/>
                  </a:lnTo>
                  <a:lnTo>
                    <a:pt x="642" y="609"/>
                  </a:lnTo>
                  <a:lnTo>
                    <a:pt x="646" y="614"/>
                  </a:lnTo>
                  <a:lnTo>
                    <a:pt x="649" y="620"/>
                  </a:lnTo>
                  <a:lnTo>
                    <a:pt x="655" y="625"/>
                  </a:lnTo>
                  <a:lnTo>
                    <a:pt x="653" y="631"/>
                  </a:lnTo>
                  <a:lnTo>
                    <a:pt x="653" y="638"/>
                  </a:lnTo>
                  <a:lnTo>
                    <a:pt x="651" y="645"/>
                  </a:lnTo>
                  <a:lnTo>
                    <a:pt x="649" y="651"/>
                  </a:lnTo>
                  <a:lnTo>
                    <a:pt x="633" y="678"/>
                  </a:lnTo>
                  <a:lnTo>
                    <a:pt x="609" y="702"/>
                  </a:lnTo>
                  <a:lnTo>
                    <a:pt x="582" y="723"/>
                  </a:lnTo>
                  <a:lnTo>
                    <a:pt x="555" y="743"/>
                  </a:lnTo>
                  <a:lnTo>
                    <a:pt x="527" y="765"/>
                  </a:lnTo>
                  <a:lnTo>
                    <a:pt x="506" y="791"/>
                  </a:lnTo>
                  <a:lnTo>
                    <a:pt x="506" y="803"/>
                  </a:lnTo>
                  <a:lnTo>
                    <a:pt x="511" y="814"/>
                  </a:lnTo>
                  <a:lnTo>
                    <a:pt x="522" y="822"/>
                  </a:lnTo>
                  <a:lnTo>
                    <a:pt x="633" y="872"/>
                  </a:lnTo>
                  <a:lnTo>
                    <a:pt x="746" y="927"/>
                  </a:lnTo>
                  <a:lnTo>
                    <a:pt x="862" y="987"/>
                  </a:lnTo>
                  <a:lnTo>
                    <a:pt x="1013" y="1143"/>
                  </a:lnTo>
                  <a:lnTo>
                    <a:pt x="1162" y="1307"/>
                  </a:lnTo>
                  <a:lnTo>
                    <a:pt x="1306" y="1476"/>
                  </a:lnTo>
                  <a:lnTo>
                    <a:pt x="1446" y="1649"/>
                  </a:lnTo>
                  <a:lnTo>
                    <a:pt x="1580" y="1823"/>
                  </a:lnTo>
                  <a:lnTo>
                    <a:pt x="1709" y="1996"/>
                  </a:lnTo>
                  <a:lnTo>
                    <a:pt x="1833" y="2169"/>
                  </a:lnTo>
                  <a:lnTo>
                    <a:pt x="1949" y="2338"/>
                  </a:lnTo>
                  <a:lnTo>
                    <a:pt x="1949" y="2367"/>
                  </a:lnTo>
                  <a:lnTo>
                    <a:pt x="1944" y="2387"/>
                  </a:lnTo>
                  <a:lnTo>
                    <a:pt x="1931" y="2403"/>
                  </a:lnTo>
                  <a:lnTo>
                    <a:pt x="1915" y="2414"/>
                  </a:lnTo>
                  <a:lnTo>
                    <a:pt x="1898" y="2420"/>
                  </a:lnTo>
                  <a:lnTo>
                    <a:pt x="1884" y="2420"/>
                  </a:lnTo>
                  <a:lnTo>
                    <a:pt x="1866" y="2418"/>
                  </a:lnTo>
                  <a:lnTo>
                    <a:pt x="1747" y="2252"/>
                  </a:lnTo>
                  <a:lnTo>
                    <a:pt x="1629" y="2091"/>
                  </a:lnTo>
                  <a:lnTo>
                    <a:pt x="1515" y="1932"/>
                  </a:lnTo>
                  <a:lnTo>
                    <a:pt x="1398" y="1778"/>
                  </a:lnTo>
                  <a:lnTo>
                    <a:pt x="1280" y="1629"/>
                  </a:lnTo>
                  <a:lnTo>
                    <a:pt x="1160" y="1483"/>
                  </a:lnTo>
                  <a:lnTo>
                    <a:pt x="1037" y="1343"/>
                  </a:lnTo>
                  <a:lnTo>
                    <a:pt x="906" y="1207"/>
                  </a:lnTo>
                  <a:lnTo>
                    <a:pt x="769" y="1078"/>
                  </a:lnTo>
                  <a:lnTo>
                    <a:pt x="693" y="1038"/>
                  </a:lnTo>
                  <a:lnTo>
                    <a:pt x="617" y="1000"/>
                  </a:lnTo>
                  <a:lnTo>
                    <a:pt x="535" y="963"/>
                  </a:lnTo>
                  <a:lnTo>
                    <a:pt x="446" y="927"/>
                  </a:lnTo>
                  <a:lnTo>
                    <a:pt x="420" y="896"/>
                  </a:lnTo>
                  <a:lnTo>
                    <a:pt x="391" y="863"/>
                  </a:lnTo>
                  <a:lnTo>
                    <a:pt x="360" y="827"/>
                  </a:lnTo>
                  <a:lnTo>
                    <a:pt x="327" y="789"/>
                  </a:lnTo>
                  <a:lnTo>
                    <a:pt x="291" y="749"/>
                  </a:lnTo>
                  <a:lnTo>
                    <a:pt x="257" y="707"/>
                  </a:lnTo>
                  <a:lnTo>
                    <a:pt x="220" y="667"/>
                  </a:lnTo>
                  <a:lnTo>
                    <a:pt x="184" y="627"/>
                  </a:lnTo>
                  <a:lnTo>
                    <a:pt x="151" y="589"/>
                  </a:lnTo>
                  <a:lnTo>
                    <a:pt x="118" y="552"/>
                  </a:lnTo>
                  <a:lnTo>
                    <a:pt x="87" y="520"/>
                  </a:lnTo>
                  <a:lnTo>
                    <a:pt x="62" y="491"/>
                  </a:lnTo>
                  <a:lnTo>
                    <a:pt x="38" y="465"/>
                  </a:lnTo>
                  <a:lnTo>
                    <a:pt x="20" y="447"/>
                  </a:lnTo>
                  <a:lnTo>
                    <a:pt x="6" y="434"/>
                  </a:lnTo>
                  <a:lnTo>
                    <a:pt x="0" y="414"/>
                  </a:lnTo>
                  <a:lnTo>
                    <a:pt x="0" y="392"/>
                  </a:lnTo>
                  <a:lnTo>
                    <a:pt x="7" y="371"/>
                  </a:lnTo>
                  <a:lnTo>
                    <a:pt x="26" y="347"/>
                  </a:lnTo>
                  <a:lnTo>
                    <a:pt x="47" y="334"/>
                  </a:lnTo>
                  <a:lnTo>
                    <a:pt x="62" y="329"/>
                  </a:lnTo>
                  <a:lnTo>
                    <a:pt x="75" y="327"/>
                  </a:lnTo>
                  <a:lnTo>
                    <a:pt x="86" y="329"/>
                  </a:lnTo>
                  <a:lnTo>
                    <a:pt x="95" y="332"/>
                  </a:lnTo>
                  <a:lnTo>
                    <a:pt x="104" y="336"/>
                  </a:lnTo>
                  <a:lnTo>
                    <a:pt x="115" y="338"/>
                  </a:lnTo>
                  <a:lnTo>
                    <a:pt x="262" y="214"/>
                  </a:lnTo>
                  <a:close/>
                  <a:moveTo>
                    <a:pt x="533" y="0"/>
                  </a:moveTo>
                  <a:lnTo>
                    <a:pt x="546" y="2"/>
                  </a:lnTo>
                  <a:lnTo>
                    <a:pt x="555" y="3"/>
                  </a:lnTo>
                  <a:lnTo>
                    <a:pt x="558" y="7"/>
                  </a:lnTo>
                  <a:lnTo>
                    <a:pt x="544" y="12"/>
                  </a:lnTo>
                  <a:lnTo>
                    <a:pt x="535" y="22"/>
                  </a:lnTo>
                  <a:lnTo>
                    <a:pt x="529" y="36"/>
                  </a:lnTo>
                  <a:lnTo>
                    <a:pt x="529" y="54"/>
                  </a:lnTo>
                  <a:lnTo>
                    <a:pt x="535" y="78"/>
                  </a:lnTo>
                  <a:lnTo>
                    <a:pt x="546" y="105"/>
                  </a:lnTo>
                  <a:lnTo>
                    <a:pt x="560" y="132"/>
                  </a:lnTo>
                  <a:lnTo>
                    <a:pt x="580" y="158"/>
                  </a:lnTo>
                  <a:lnTo>
                    <a:pt x="604" y="180"/>
                  </a:lnTo>
                  <a:lnTo>
                    <a:pt x="631" y="200"/>
                  </a:lnTo>
                  <a:lnTo>
                    <a:pt x="660" y="220"/>
                  </a:lnTo>
                  <a:lnTo>
                    <a:pt x="691" y="238"/>
                  </a:lnTo>
                  <a:lnTo>
                    <a:pt x="722" y="258"/>
                  </a:lnTo>
                  <a:lnTo>
                    <a:pt x="751" y="278"/>
                  </a:lnTo>
                  <a:lnTo>
                    <a:pt x="780" y="300"/>
                  </a:lnTo>
                  <a:lnTo>
                    <a:pt x="804" y="323"/>
                  </a:lnTo>
                  <a:lnTo>
                    <a:pt x="826" y="349"/>
                  </a:lnTo>
                  <a:lnTo>
                    <a:pt x="842" y="378"/>
                  </a:lnTo>
                  <a:lnTo>
                    <a:pt x="855" y="411"/>
                  </a:lnTo>
                  <a:lnTo>
                    <a:pt x="858" y="447"/>
                  </a:lnTo>
                  <a:lnTo>
                    <a:pt x="855" y="489"/>
                  </a:lnTo>
                  <a:lnTo>
                    <a:pt x="844" y="516"/>
                  </a:lnTo>
                  <a:lnTo>
                    <a:pt x="822" y="540"/>
                  </a:lnTo>
                  <a:lnTo>
                    <a:pt x="795" y="556"/>
                  </a:lnTo>
                  <a:lnTo>
                    <a:pt x="762" y="565"/>
                  </a:lnTo>
                  <a:lnTo>
                    <a:pt x="727" y="565"/>
                  </a:lnTo>
                  <a:lnTo>
                    <a:pt x="709" y="560"/>
                  </a:lnTo>
                  <a:lnTo>
                    <a:pt x="686" y="549"/>
                  </a:lnTo>
                  <a:lnTo>
                    <a:pt x="660" y="532"/>
                  </a:lnTo>
                  <a:lnTo>
                    <a:pt x="629" y="511"/>
                  </a:lnTo>
                  <a:lnTo>
                    <a:pt x="597" y="483"/>
                  </a:lnTo>
                  <a:lnTo>
                    <a:pt x="564" y="454"/>
                  </a:lnTo>
                  <a:lnTo>
                    <a:pt x="529" y="422"/>
                  </a:lnTo>
                  <a:lnTo>
                    <a:pt x="495" y="385"/>
                  </a:lnTo>
                  <a:lnTo>
                    <a:pt x="462" y="349"/>
                  </a:lnTo>
                  <a:lnTo>
                    <a:pt x="431" y="311"/>
                  </a:lnTo>
                  <a:lnTo>
                    <a:pt x="404" y="271"/>
                  </a:lnTo>
                  <a:lnTo>
                    <a:pt x="380" y="232"/>
                  </a:lnTo>
                  <a:lnTo>
                    <a:pt x="360" y="194"/>
                  </a:lnTo>
                  <a:lnTo>
                    <a:pt x="353" y="171"/>
                  </a:lnTo>
                  <a:lnTo>
                    <a:pt x="349" y="143"/>
                  </a:lnTo>
                  <a:lnTo>
                    <a:pt x="351" y="114"/>
                  </a:lnTo>
                  <a:lnTo>
                    <a:pt x="358" y="87"/>
                  </a:lnTo>
                  <a:lnTo>
                    <a:pt x="369" y="62"/>
                  </a:lnTo>
                  <a:lnTo>
                    <a:pt x="386" y="42"/>
                  </a:lnTo>
                  <a:lnTo>
                    <a:pt x="406" y="27"/>
                  </a:lnTo>
                  <a:lnTo>
                    <a:pt x="427" y="14"/>
                  </a:lnTo>
                  <a:lnTo>
                    <a:pt x="457" y="5"/>
                  </a:lnTo>
                  <a:lnTo>
                    <a:pt x="487" y="0"/>
                  </a:lnTo>
                  <a:lnTo>
                    <a:pt x="518" y="2"/>
                  </a:lnTo>
                  <a:lnTo>
                    <a:pt x="533"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74" name="Freeform 18">
              <a:extLst>
                <a:ext uri="{FF2B5EF4-FFF2-40B4-BE49-F238E27FC236}">
                  <a16:creationId xmlns:a16="http://schemas.microsoft.com/office/drawing/2014/main" id="{DC1147FA-998E-447C-ADEF-89F0D956824E}"/>
                </a:ext>
              </a:extLst>
            </p:cNvPr>
            <p:cNvSpPr>
              <a:spLocks/>
            </p:cNvSpPr>
            <p:nvPr/>
          </p:nvSpPr>
          <p:spPr bwMode="auto">
            <a:xfrm>
              <a:off x="5652196" y="464392"/>
              <a:ext cx="272557" cy="272111"/>
            </a:xfrm>
            <a:custGeom>
              <a:avLst/>
              <a:gdLst/>
              <a:ahLst/>
              <a:cxnLst/>
              <a:rect l="l" t="t" r="r" b="b"/>
              <a:pathLst>
                <a:path w="3788345" h="3782142">
                  <a:moveTo>
                    <a:pt x="3559909" y="1946081"/>
                  </a:moveTo>
                  <a:lnTo>
                    <a:pt x="3571003" y="1946081"/>
                  </a:lnTo>
                  <a:lnTo>
                    <a:pt x="3598234" y="1951628"/>
                  </a:lnTo>
                  <a:lnTo>
                    <a:pt x="3623952" y="1957680"/>
                  </a:lnTo>
                  <a:lnTo>
                    <a:pt x="3648661" y="1965244"/>
                  </a:lnTo>
                  <a:lnTo>
                    <a:pt x="3671858" y="1975329"/>
                  </a:lnTo>
                  <a:lnTo>
                    <a:pt x="3692029" y="1986927"/>
                  </a:lnTo>
                  <a:lnTo>
                    <a:pt x="3710183" y="2001047"/>
                  </a:lnTo>
                  <a:lnTo>
                    <a:pt x="3725815" y="2018192"/>
                  </a:lnTo>
                  <a:lnTo>
                    <a:pt x="3746995" y="2049457"/>
                  </a:lnTo>
                  <a:lnTo>
                    <a:pt x="3763636" y="2082739"/>
                  </a:lnTo>
                  <a:lnTo>
                    <a:pt x="3775234" y="2116526"/>
                  </a:lnTo>
                  <a:lnTo>
                    <a:pt x="3783807" y="2151321"/>
                  </a:lnTo>
                  <a:lnTo>
                    <a:pt x="3787337" y="2187124"/>
                  </a:lnTo>
                  <a:lnTo>
                    <a:pt x="3788345" y="2223936"/>
                  </a:lnTo>
                  <a:lnTo>
                    <a:pt x="3785320" y="2259235"/>
                  </a:lnTo>
                  <a:lnTo>
                    <a:pt x="3779772" y="2296047"/>
                  </a:lnTo>
                  <a:lnTo>
                    <a:pt x="3772713" y="2331851"/>
                  </a:lnTo>
                  <a:lnTo>
                    <a:pt x="3762627" y="2367654"/>
                  </a:lnTo>
                  <a:lnTo>
                    <a:pt x="3750525" y="2402449"/>
                  </a:lnTo>
                  <a:lnTo>
                    <a:pt x="3736909" y="2436235"/>
                  </a:lnTo>
                  <a:lnTo>
                    <a:pt x="3722285" y="2468509"/>
                  </a:lnTo>
                  <a:lnTo>
                    <a:pt x="3706653" y="2499774"/>
                  </a:lnTo>
                  <a:lnTo>
                    <a:pt x="3691020" y="2529022"/>
                  </a:lnTo>
                  <a:lnTo>
                    <a:pt x="3674379" y="2555748"/>
                  </a:lnTo>
                  <a:lnTo>
                    <a:pt x="3657234" y="2580458"/>
                  </a:lnTo>
                  <a:lnTo>
                    <a:pt x="3641602" y="2603150"/>
                  </a:lnTo>
                  <a:lnTo>
                    <a:pt x="3617396" y="2630885"/>
                  </a:lnTo>
                  <a:lnTo>
                    <a:pt x="3591174" y="2657612"/>
                  </a:lnTo>
                  <a:lnTo>
                    <a:pt x="3560918" y="2682321"/>
                  </a:lnTo>
                  <a:lnTo>
                    <a:pt x="3527636" y="2704005"/>
                  </a:lnTo>
                  <a:lnTo>
                    <a:pt x="3491832" y="2723167"/>
                  </a:lnTo>
                  <a:lnTo>
                    <a:pt x="3454516" y="2738800"/>
                  </a:lnTo>
                  <a:lnTo>
                    <a:pt x="3415183" y="2750902"/>
                  </a:lnTo>
                  <a:lnTo>
                    <a:pt x="3395012" y="2753424"/>
                  </a:lnTo>
                  <a:lnTo>
                    <a:pt x="3373832" y="2754432"/>
                  </a:lnTo>
                  <a:lnTo>
                    <a:pt x="3352653" y="2754432"/>
                  </a:lnTo>
                  <a:lnTo>
                    <a:pt x="3329960" y="2752919"/>
                  </a:lnTo>
                  <a:lnTo>
                    <a:pt x="3307772" y="2751911"/>
                  </a:lnTo>
                  <a:lnTo>
                    <a:pt x="3284576" y="2750902"/>
                  </a:lnTo>
                  <a:lnTo>
                    <a:pt x="3263900" y="2751911"/>
                  </a:lnTo>
                  <a:lnTo>
                    <a:pt x="3242721" y="2754432"/>
                  </a:lnTo>
                  <a:lnTo>
                    <a:pt x="3223559" y="2759979"/>
                  </a:lnTo>
                  <a:lnTo>
                    <a:pt x="3204900" y="2768552"/>
                  </a:lnTo>
                  <a:lnTo>
                    <a:pt x="3189268" y="2781159"/>
                  </a:lnTo>
                  <a:lnTo>
                    <a:pt x="3172123" y="2800321"/>
                  </a:lnTo>
                  <a:lnTo>
                    <a:pt x="3156490" y="2823518"/>
                  </a:lnTo>
                  <a:lnTo>
                    <a:pt x="3142875" y="2847219"/>
                  </a:lnTo>
                  <a:lnTo>
                    <a:pt x="3129764" y="2870919"/>
                  </a:lnTo>
                  <a:lnTo>
                    <a:pt x="3117157" y="2895629"/>
                  </a:lnTo>
                  <a:lnTo>
                    <a:pt x="3097994" y="2927902"/>
                  </a:lnTo>
                  <a:lnTo>
                    <a:pt x="3078328" y="2961689"/>
                  </a:lnTo>
                  <a:lnTo>
                    <a:pt x="3058157" y="2995475"/>
                  </a:lnTo>
                  <a:lnTo>
                    <a:pt x="3037482" y="3028757"/>
                  </a:lnTo>
                  <a:lnTo>
                    <a:pt x="3015294" y="3061535"/>
                  </a:lnTo>
                  <a:lnTo>
                    <a:pt x="2991593" y="3092800"/>
                  </a:lnTo>
                  <a:lnTo>
                    <a:pt x="2966883" y="3122048"/>
                  </a:lnTo>
                  <a:lnTo>
                    <a:pt x="2940157" y="3147766"/>
                  </a:lnTo>
                  <a:lnTo>
                    <a:pt x="2910909" y="3169954"/>
                  </a:lnTo>
                  <a:lnTo>
                    <a:pt x="2867541" y="3196680"/>
                  </a:lnTo>
                  <a:lnTo>
                    <a:pt x="2820140" y="3221390"/>
                  </a:lnTo>
                  <a:lnTo>
                    <a:pt x="2768704" y="3241561"/>
                  </a:lnTo>
                  <a:lnTo>
                    <a:pt x="2715251" y="3257193"/>
                  </a:lnTo>
                  <a:lnTo>
                    <a:pt x="2688020" y="3261732"/>
                  </a:lnTo>
                  <a:lnTo>
                    <a:pt x="2659276" y="3266270"/>
                  </a:lnTo>
                  <a:lnTo>
                    <a:pt x="2630028" y="3268791"/>
                  </a:lnTo>
                  <a:lnTo>
                    <a:pt x="2600781" y="3272826"/>
                  </a:lnTo>
                  <a:lnTo>
                    <a:pt x="2572541" y="3276356"/>
                  </a:lnTo>
                  <a:lnTo>
                    <a:pt x="2544806" y="3280894"/>
                  </a:lnTo>
                  <a:lnTo>
                    <a:pt x="2518080" y="3287450"/>
                  </a:lnTo>
                  <a:lnTo>
                    <a:pt x="2493370" y="3295518"/>
                  </a:lnTo>
                  <a:lnTo>
                    <a:pt x="2470678" y="3306612"/>
                  </a:lnTo>
                  <a:lnTo>
                    <a:pt x="2451516" y="3321236"/>
                  </a:lnTo>
                  <a:lnTo>
                    <a:pt x="2434875" y="3339390"/>
                  </a:lnTo>
                  <a:lnTo>
                    <a:pt x="2421259" y="3359561"/>
                  </a:lnTo>
                  <a:lnTo>
                    <a:pt x="2411174" y="3382757"/>
                  </a:lnTo>
                  <a:lnTo>
                    <a:pt x="2402097" y="3407467"/>
                  </a:lnTo>
                  <a:lnTo>
                    <a:pt x="2394533" y="3433185"/>
                  </a:lnTo>
                  <a:lnTo>
                    <a:pt x="2386464" y="3460416"/>
                  </a:lnTo>
                  <a:lnTo>
                    <a:pt x="2377892" y="3489159"/>
                  </a:lnTo>
                  <a:lnTo>
                    <a:pt x="2370832" y="3517398"/>
                  </a:lnTo>
                  <a:lnTo>
                    <a:pt x="2362259" y="3545638"/>
                  </a:lnTo>
                  <a:lnTo>
                    <a:pt x="2354191" y="3574381"/>
                  </a:lnTo>
                  <a:lnTo>
                    <a:pt x="2344105" y="3602621"/>
                  </a:lnTo>
                  <a:lnTo>
                    <a:pt x="2334020" y="3630356"/>
                  </a:lnTo>
                  <a:lnTo>
                    <a:pt x="2322926" y="3656074"/>
                  </a:lnTo>
                  <a:lnTo>
                    <a:pt x="2310319" y="3680783"/>
                  </a:lnTo>
                  <a:lnTo>
                    <a:pt x="2295695" y="3702467"/>
                  </a:lnTo>
                  <a:lnTo>
                    <a:pt x="2279054" y="3723646"/>
                  </a:lnTo>
                  <a:lnTo>
                    <a:pt x="2259892" y="3741800"/>
                  </a:lnTo>
                  <a:lnTo>
                    <a:pt x="2238712" y="3756929"/>
                  </a:lnTo>
                  <a:lnTo>
                    <a:pt x="2215011" y="3769535"/>
                  </a:lnTo>
                  <a:lnTo>
                    <a:pt x="2190806" y="3777099"/>
                  </a:lnTo>
                  <a:lnTo>
                    <a:pt x="2165088" y="3780629"/>
                  </a:lnTo>
                  <a:lnTo>
                    <a:pt x="2138866" y="3782142"/>
                  </a:lnTo>
                  <a:lnTo>
                    <a:pt x="2111131" y="3781638"/>
                  </a:lnTo>
                  <a:lnTo>
                    <a:pt x="2082892" y="3779621"/>
                  </a:lnTo>
                  <a:lnTo>
                    <a:pt x="2054148" y="3776091"/>
                  </a:lnTo>
                  <a:lnTo>
                    <a:pt x="2025909" y="3772057"/>
                  </a:lnTo>
                  <a:lnTo>
                    <a:pt x="1997669" y="3768527"/>
                  </a:lnTo>
                  <a:lnTo>
                    <a:pt x="1970943" y="3766005"/>
                  </a:lnTo>
                  <a:lnTo>
                    <a:pt x="1944216" y="3764997"/>
                  </a:lnTo>
                  <a:lnTo>
                    <a:pt x="1947242" y="3756929"/>
                  </a:lnTo>
                  <a:lnTo>
                    <a:pt x="1975481" y="3756929"/>
                  </a:lnTo>
                  <a:lnTo>
                    <a:pt x="2005738" y="3756929"/>
                  </a:lnTo>
                  <a:lnTo>
                    <a:pt x="2037003" y="3755920"/>
                  </a:lnTo>
                  <a:lnTo>
                    <a:pt x="2067259" y="3753903"/>
                  </a:lnTo>
                  <a:lnTo>
                    <a:pt x="2097515" y="3751382"/>
                  </a:lnTo>
                  <a:lnTo>
                    <a:pt x="2125755" y="3747347"/>
                  </a:lnTo>
                  <a:lnTo>
                    <a:pt x="2152481" y="3741800"/>
                  </a:lnTo>
                  <a:lnTo>
                    <a:pt x="2177191" y="3733732"/>
                  </a:lnTo>
                  <a:lnTo>
                    <a:pt x="2199379" y="3724655"/>
                  </a:lnTo>
                  <a:lnTo>
                    <a:pt x="2216524" y="3712552"/>
                  </a:lnTo>
                  <a:lnTo>
                    <a:pt x="2230644" y="3697928"/>
                  </a:lnTo>
                  <a:lnTo>
                    <a:pt x="2242242" y="3680783"/>
                  </a:lnTo>
                  <a:lnTo>
                    <a:pt x="2253336" y="3658595"/>
                  </a:lnTo>
                  <a:lnTo>
                    <a:pt x="2262413" y="3633886"/>
                  </a:lnTo>
                  <a:lnTo>
                    <a:pt x="2270986" y="3605646"/>
                  </a:lnTo>
                  <a:lnTo>
                    <a:pt x="2278045" y="3575894"/>
                  </a:lnTo>
                  <a:lnTo>
                    <a:pt x="2284601" y="3545134"/>
                  </a:lnTo>
                  <a:lnTo>
                    <a:pt x="2291157" y="3512860"/>
                  </a:lnTo>
                  <a:lnTo>
                    <a:pt x="2297208" y="3479578"/>
                  </a:lnTo>
                  <a:lnTo>
                    <a:pt x="2303763" y="3447809"/>
                  </a:lnTo>
                  <a:lnTo>
                    <a:pt x="2310319" y="3414527"/>
                  </a:lnTo>
                  <a:lnTo>
                    <a:pt x="2317379" y="3383766"/>
                  </a:lnTo>
                  <a:lnTo>
                    <a:pt x="2324943" y="3353509"/>
                  </a:lnTo>
                  <a:lnTo>
                    <a:pt x="2333011" y="3325774"/>
                  </a:lnTo>
                  <a:lnTo>
                    <a:pt x="2343097" y="3300056"/>
                  </a:lnTo>
                  <a:lnTo>
                    <a:pt x="2354191" y="3277868"/>
                  </a:lnTo>
                  <a:lnTo>
                    <a:pt x="2366293" y="3258706"/>
                  </a:lnTo>
                  <a:lnTo>
                    <a:pt x="2385456" y="3238535"/>
                  </a:lnTo>
                  <a:lnTo>
                    <a:pt x="2406635" y="3221390"/>
                  </a:lnTo>
                  <a:lnTo>
                    <a:pt x="2430336" y="3206766"/>
                  </a:lnTo>
                  <a:lnTo>
                    <a:pt x="2456054" y="3193655"/>
                  </a:lnTo>
                  <a:lnTo>
                    <a:pt x="2483285" y="3183569"/>
                  </a:lnTo>
                  <a:lnTo>
                    <a:pt x="2512028" y="3174492"/>
                  </a:lnTo>
                  <a:lnTo>
                    <a:pt x="2542285" y="3166928"/>
                  </a:lnTo>
                  <a:lnTo>
                    <a:pt x="2573550" y="3159868"/>
                  </a:lnTo>
                  <a:lnTo>
                    <a:pt x="2604311" y="3152304"/>
                  </a:lnTo>
                  <a:lnTo>
                    <a:pt x="2635575" y="3146253"/>
                  </a:lnTo>
                  <a:lnTo>
                    <a:pt x="2667849" y="3138689"/>
                  </a:lnTo>
                  <a:lnTo>
                    <a:pt x="2699114" y="3130620"/>
                  </a:lnTo>
                  <a:lnTo>
                    <a:pt x="2729370" y="3121543"/>
                  </a:lnTo>
                  <a:lnTo>
                    <a:pt x="2758618" y="3111458"/>
                  </a:lnTo>
                  <a:lnTo>
                    <a:pt x="2786858" y="3098347"/>
                  </a:lnTo>
                  <a:lnTo>
                    <a:pt x="2813584" y="3083723"/>
                  </a:lnTo>
                  <a:lnTo>
                    <a:pt x="2838294" y="3065569"/>
                  </a:lnTo>
                  <a:lnTo>
                    <a:pt x="2860482" y="3045398"/>
                  </a:lnTo>
                  <a:lnTo>
                    <a:pt x="2880653" y="3020689"/>
                  </a:lnTo>
                  <a:lnTo>
                    <a:pt x="2906370" y="2980851"/>
                  </a:lnTo>
                  <a:lnTo>
                    <a:pt x="2929063" y="2938996"/>
                  </a:lnTo>
                  <a:lnTo>
                    <a:pt x="2950242" y="2894620"/>
                  </a:lnTo>
                  <a:lnTo>
                    <a:pt x="2970413" y="2849236"/>
                  </a:lnTo>
                  <a:lnTo>
                    <a:pt x="2988567" y="2803347"/>
                  </a:lnTo>
                  <a:lnTo>
                    <a:pt x="3007225" y="2756449"/>
                  </a:lnTo>
                  <a:lnTo>
                    <a:pt x="3026388" y="2709552"/>
                  </a:lnTo>
                  <a:lnTo>
                    <a:pt x="3032439" y="2692911"/>
                  </a:lnTo>
                  <a:lnTo>
                    <a:pt x="3041012" y="2673748"/>
                  </a:lnTo>
                  <a:lnTo>
                    <a:pt x="3048071" y="2652569"/>
                  </a:lnTo>
                  <a:lnTo>
                    <a:pt x="3053618" y="2629877"/>
                  </a:lnTo>
                  <a:lnTo>
                    <a:pt x="3055635" y="2606176"/>
                  </a:lnTo>
                  <a:lnTo>
                    <a:pt x="3053618" y="2582979"/>
                  </a:lnTo>
                  <a:lnTo>
                    <a:pt x="3052106" y="2576928"/>
                  </a:lnTo>
                  <a:lnTo>
                    <a:pt x="3048071" y="2566842"/>
                  </a:lnTo>
                  <a:lnTo>
                    <a:pt x="3042524" y="2553731"/>
                  </a:lnTo>
                  <a:lnTo>
                    <a:pt x="3036473" y="2537090"/>
                  </a:lnTo>
                  <a:lnTo>
                    <a:pt x="3028909" y="2517928"/>
                  </a:lnTo>
                  <a:lnTo>
                    <a:pt x="3022353" y="2494227"/>
                  </a:lnTo>
                  <a:lnTo>
                    <a:pt x="3017815" y="2467500"/>
                  </a:lnTo>
                  <a:lnTo>
                    <a:pt x="3013276" y="2438252"/>
                  </a:lnTo>
                  <a:lnTo>
                    <a:pt x="3014285" y="2441782"/>
                  </a:lnTo>
                  <a:lnTo>
                    <a:pt x="3015294" y="2441782"/>
                  </a:lnTo>
                  <a:lnTo>
                    <a:pt x="3015294" y="2437244"/>
                  </a:lnTo>
                  <a:lnTo>
                    <a:pt x="3015294" y="2430184"/>
                  </a:lnTo>
                  <a:lnTo>
                    <a:pt x="3016302" y="2419090"/>
                  </a:lnTo>
                  <a:lnTo>
                    <a:pt x="3017311" y="2404466"/>
                  </a:lnTo>
                  <a:lnTo>
                    <a:pt x="3018823" y="2387825"/>
                  </a:lnTo>
                  <a:lnTo>
                    <a:pt x="3021849" y="2368663"/>
                  </a:lnTo>
                  <a:lnTo>
                    <a:pt x="3026388" y="2346475"/>
                  </a:lnTo>
                  <a:lnTo>
                    <a:pt x="3032439" y="2323782"/>
                  </a:lnTo>
                  <a:lnTo>
                    <a:pt x="3040003" y="2299073"/>
                  </a:lnTo>
                  <a:lnTo>
                    <a:pt x="3050088" y="2272346"/>
                  </a:lnTo>
                  <a:lnTo>
                    <a:pt x="3062191" y="2244611"/>
                  </a:lnTo>
                  <a:lnTo>
                    <a:pt x="3076815" y="2217381"/>
                  </a:lnTo>
                  <a:lnTo>
                    <a:pt x="3093960" y="2188637"/>
                  </a:lnTo>
                  <a:lnTo>
                    <a:pt x="3114131" y="2160398"/>
                  </a:lnTo>
                  <a:lnTo>
                    <a:pt x="3138336" y="2132158"/>
                  </a:lnTo>
                  <a:lnTo>
                    <a:pt x="3165567" y="2104423"/>
                  </a:lnTo>
                  <a:lnTo>
                    <a:pt x="3195824" y="2077192"/>
                  </a:lnTo>
                  <a:lnTo>
                    <a:pt x="3231627" y="2051474"/>
                  </a:lnTo>
                  <a:lnTo>
                    <a:pt x="3269952" y="2026765"/>
                  </a:lnTo>
                  <a:lnTo>
                    <a:pt x="3314328" y="2003568"/>
                  </a:lnTo>
                  <a:lnTo>
                    <a:pt x="3426781" y="1959697"/>
                  </a:lnTo>
                  <a:lnTo>
                    <a:pt x="3438883" y="1957680"/>
                  </a:lnTo>
                  <a:lnTo>
                    <a:pt x="3453507" y="1956167"/>
                  </a:lnTo>
                  <a:lnTo>
                    <a:pt x="3471157" y="1954150"/>
                  </a:lnTo>
                  <a:lnTo>
                    <a:pt x="3490319" y="1951628"/>
                  </a:lnTo>
                  <a:lnTo>
                    <a:pt x="3509482" y="1949611"/>
                  </a:lnTo>
                  <a:lnTo>
                    <a:pt x="3528644" y="1947594"/>
                  </a:lnTo>
                  <a:lnTo>
                    <a:pt x="3546294" y="1946586"/>
                  </a:lnTo>
                  <a:close/>
                  <a:moveTo>
                    <a:pt x="3271797" y="76200"/>
                  </a:moveTo>
                  <a:lnTo>
                    <a:pt x="3292421" y="76200"/>
                  </a:lnTo>
                  <a:lnTo>
                    <a:pt x="3343044" y="86512"/>
                  </a:lnTo>
                  <a:lnTo>
                    <a:pt x="3390855" y="97762"/>
                  </a:lnTo>
                  <a:lnTo>
                    <a:pt x="3436791" y="111824"/>
                  </a:lnTo>
                  <a:lnTo>
                    <a:pt x="3479914" y="130573"/>
                  </a:lnTo>
                  <a:lnTo>
                    <a:pt x="3517412" y="152135"/>
                  </a:lnTo>
                  <a:lnTo>
                    <a:pt x="3551161" y="178384"/>
                  </a:lnTo>
                  <a:lnTo>
                    <a:pt x="3580223" y="210257"/>
                  </a:lnTo>
                  <a:lnTo>
                    <a:pt x="3619596" y="268380"/>
                  </a:lnTo>
                  <a:lnTo>
                    <a:pt x="3650532" y="330253"/>
                  </a:lnTo>
                  <a:lnTo>
                    <a:pt x="3672094" y="393063"/>
                  </a:lnTo>
                  <a:lnTo>
                    <a:pt x="3688031" y="457748"/>
                  </a:lnTo>
                  <a:lnTo>
                    <a:pt x="3694593" y="524308"/>
                  </a:lnTo>
                  <a:lnTo>
                    <a:pt x="3696468" y="592743"/>
                  </a:lnTo>
                  <a:lnTo>
                    <a:pt x="3690843" y="658365"/>
                  </a:lnTo>
                  <a:lnTo>
                    <a:pt x="3680531" y="726800"/>
                  </a:lnTo>
                  <a:lnTo>
                    <a:pt x="3667407" y="793360"/>
                  </a:lnTo>
                  <a:lnTo>
                    <a:pt x="3648657" y="859920"/>
                  </a:lnTo>
                  <a:lnTo>
                    <a:pt x="3626158" y="924605"/>
                  </a:lnTo>
                  <a:lnTo>
                    <a:pt x="3600847" y="987415"/>
                  </a:lnTo>
                  <a:lnTo>
                    <a:pt x="3573660" y="1047413"/>
                  </a:lnTo>
                  <a:lnTo>
                    <a:pt x="3544599" y="1105535"/>
                  </a:lnTo>
                  <a:lnTo>
                    <a:pt x="3515538" y="1159908"/>
                  </a:lnTo>
                  <a:lnTo>
                    <a:pt x="3484601" y="1209594"/>
                  </a:lnTo>
                  <a:lnTo>
                    <a:pt x="3452727" y="1255530"/>
                  </a:lnTo>
                  <a:lnTo>
                    <a:pt x="3423666" y="1297716"/>
                  </a:lnTo>
                  <a:lnTo>
                    <a:pt x="3378668" y="1349276"/>
                  </a:lnTo>
                  <a:lnTo>
                    <a:pt x="3329920" y="1398962"/>
                  </a:lnTo>
                  <a:lnTo>
                    <a:pt x="3273672" y="1444897"/>
                  </a:lnTo>
                  <a:lnTo>
                    <a:pt x="3211799" y="1485208"/>
                  </a:lnTo>
                  <a:lnTo>
                    <a:pt x="3145239" y="1520832"/>
                  </a:lnTo>
                  <a:lnTo>
                    <a:pt x="3075867" y="1549893"/>
                  </a:lnTo>
                  <a:lnTo>
                    <a:pt x="3002745" y="1572393"/>
                  </a:lnTo>
                  <a:lnTo>
                    <a:pt x="2965246" y="1577080"/>
                  </a:lnTo>
                  <a:lnTo>
                    <a:pt x="2925873" y="1578955"/>
                  </a:lnTo>
                  <a:lnTo>
                    <a:pt x="2886499" y="1578955"/>
                  </a:lnTo>
                  <a:lnTo>
                    <a:pt x="2844313" y="1576142"/>
                  </a:lnTo>
                  <a:lnTo>
                    <a:pt x="2803065" y="1574267"/>
                  </a:lnTo>
                  <a:lnTo>
                    <a:pt x="2759942" y="1572393"/>
                  </a:lnTo>
                  <a:lnTo>
                    <a:pt x="2721506" y="1574267"/>
                  </a:lnTo>
                  <a:lnTo>
                    <a:pt x="2682132" y="1578955"/>
                  </a:lnTo>
                  <a:lnTo>
                    <a:pt x="2646509" y="1589267"/>
                  </a:lnTo>
                  <a:lnTo>
                    <a:pt x="2611822" y="1605204"/>
                  </a:lnTo>
                  <a:lnTo>
                    <a:pt x="2582761" y="1628640"/>
                  </a:lnTo>
                  <a:lnTo>
                    <a:pt x="2550887" y="1664264"/>
                  </a:lnTo>
                  <a:lnTo>
                    <a:pt x="2521826" y="1707387"/>
                  </a:lnTo>
                  <a:lnTo>
                    <a:pt x="2496514" y="1751448"/>
                  </a:lnTo>
                  <a:lnTo>
                    <a:pt x="2472140" y="1795509"/>
                  </a:lnTo>
                  <a:lnTo>
                    <a:pt x="2448704" y="1841445"/>
                  </a:lnTo>
                  <a:lnTo>
                    <a:pt x="2413080" y="1901442"/>
                  </a:lnTo>
                  <a:lnTo>
                    <a:pt x="2376519" y="1964252"/>
                  </a:lnTo>
                  <a:lnTo>
                    <a:pt x="2339021" y="2027062"/>
                  </a:lnTo>
                  <a:lnTo>
                    <a:pt x="2300585" y="2088935"/>
                  </a:lnTo>
                  <a:lnTo>
                    <a:pt x="2259336" y="2149870"/>
                  </a:lnTo>
                  <a:lnTo>
                    <a:pt x="2215275" y="2207993"/>
                  </a:lnTo>
                  <a:lnTo>
                    <a:pt x="2169340" y="2262366"/>
                  </a:lnTo>
                  <a:lnTo>
                    <a:pt x="2119654" y="2310177"/>
                  </a:lnTo>
                  <a:lnTo>
                    <a:pt x="2065281" y="2351425"/>
                  </a:lnTo>
                  <a:lnTo>
                    <a:pt x="1984659" y="2401111"/>
                  </a:lnTo>
                  <a:lnTo>
                    <a:pt x="1896538" y="2447046"/>
                  </a:lnTo>
                  <a:lnTo>
                    <a:pt x="1800916" y="2484545"/>
                  </a:lnTo>
                  <a:lnTo>
                    <a:pt x="1701545" y="2513606"/>
                  </a:lnTo>
                  <a:lnTo>
                    <a:pt x="1650922" y="2522043"/>
                  </a:lnTo>
                  <a:lnTo>
                    <a:pt x="1597487" y="2530481"/>
                  </a:lnTo>
                  <a:lnTo>
                    <a:pt x="1543114" y="2535168"/>
                  </a:lnTo>
                  <a:lnTo>
                    <a:pt x="1488741" y="2542668"/>
                  </a:lnTo>
                  <a:lnTo>
                    <a:pt x="1436243" y="2549230"/>
                  </a:lnTo>
                  <a:lnTo>
                    <a:pt x="1384683" y="2557667"/>
                  </a:lnTo>
                  <a:lnTo>
                    <a:pt x="1334997" y="2569854"/>
                  </a:lnTo>
                  <a:lnTo>
                    <a:pt x="1289061" y="2584853"/>
                  </a:lnTo>
                  <a:lnTo>
                    <a:pt x="1246875" y="2605478"/>
                  </a:lnTo>
                  <a:lnTo>
                    <a:pt x="1211252" y="2632664"/>
                  </a:lnTo>
                  <a:lnTo>
                    <a:pt x="1180315" y="2666413"/>
                  </a:lnTo>
                  <a:lnTo>
                    <a:pt x="1155004" y="2703911"/>
                  </a:lnTo>
                  <a:lnTo>
                    <a:pt x="1136255" y="2747035"/>
                  </a:lnTo>
                  <a:lnTo>
                    <a:pt x="1119380" y="2792970"/>
                  </a:lnTo>
                  <a:lnTo>
                    <a:pt x="1105318" y="2840781"/>
                  </a:lnTo>
                  <a:lnTo>
                    <a:pt x="1090319" y="2891404"/>
                  </a:lnTo>
                  <a:lnTo>
                    <a:pt x="1074382" y="2944840"/>
                  </a:lnTo>
                  <a:lnTo>
                    <a:pt x="1061257" y="2997338"/>
                  </a:lnTo>
                  <a:lnTo>
                    <a:pt x="1045321" y="3049836"/>
                  </a:lnTo>
                  <a:lnTo>
                    <a:pt x="1030321" y="3103271"/>
                  </a:lnTo>
                  <a:lnTo>
                    <a:pt x="1011572" y="3155769"/>
                  </a:lnTo>
                  <a:lnTo>
                    <a:pt x="992823" y="3207329"/>
                  </a:lnTo>
                  <a:lnTo>
                    <a:pt x="972198" y="3255140"/>
                  </a:lnTo>
                  <a:lnTo>
                    <a:pt x="948762" y="3301076"/>
                  </a:lnTo>
                  <a:lnTo>
                    <a:pt x="921575" y="3341387"/>
                  </a:lnTo>
                  <a:lnTo>
                    <a:pt x="890639" y="3380760"/>
                  </a:lnTo>
                  <a:lnTo>
                    <a:pt x="855015" y="3414509"/>
                  </a:lnTo>
                  <a:lnTo>
                    <a:pt x="815642" y="3442633"/>
                  </a:lnTo>
                  <a:lnTo>
                    <a:pt x="771581" y="3466069"/>
                  </a:lnTo>
                  <a:lnTo>
                    <a:pt x="726583" y="3480131"/>
                  </a:lnTo>
                  <a:lnTo>
                    <a:pt x="678772" y="3486694"/>
                  </a:lnTo>
                  <a:lnTo>
                    <a:pt x="630024" y="3489506"/>
                  </a:lnTo>
                  <a:lnTo>
                    <a:pt x="578464" y="3488569"/>
                  </a:lnTo>
                  <a:lnTo>
                    <a:pt x="525966" y="3484819"/>
                  </a:lnTo>
                  <a:lnTo>
                    <a:pt x="472530" y="3478256"/>
                  </a:lnTo>
                  <a:lnTo>
                    <a:pt x="420032" y="3470757"/>
                  </a:lnTo>
                  <a:lnTo>
                    <a:pt x="367534" y="3464195"/>
                  </a:lnTo>
                  <a:lnTo>
                    <a:pt x="317849" y="3459507"/>
                  </a:lnTo>
                  <a:lnTo>
                    <a:pt x="268163" y="3457632"/>
                  </a:lnTo>
                  <a:lnTo>
                    <a:pt x="273788" y="3442633"/>
                  </a:lnTo>
                  <a:lnTo>
                    <a:pt x="326286" y="3442633"/>
                  </a:lnTo>
                  <a:lnTo>
                    <a:pt x="382534" y="3442633"/>
                  </a:lnTo>
                  <a:lnTo>
                    <a:pt x="440656" y="3440758"/>
                  </a:lnTo>
                  <a:lnTo>
                    <a:pt x="496904" y="3437008"/>
                  </a:lnTo>
                  <a:lnTo>
                    <a:pt x="553152" y="3432321"/>
                  </a:lnTo>
                  <a:lnTo>
                    <a:pt x="605650" y="3424821"/>
                  </a:lnTo>
                  <a:lnTo>
                    <a:pt x="655336" y="3414509"/>
                  </a:lnTo>
                  <a:lnTo>
                    <a:pt x="701271" y="3399510"/>
                  </a:lnTo>
                  <a:lnTo>
                    <a:pt x="742520" y="3382635"/>
                  </a:lnTo>
                  <a:lnTo>
                    <a:pt x="774394" y="3360136"/>
                  </a:lnTo>
                  <a:lnTo>
                    <a:pt x="800643" y="3332950"/>
                  </a:lnTo>
                  <a:lnTo>
                    <a:pt x="822204" y="3301076"/>
                  </a:lnTo>
                  <a:lnTo>
                    <a:pt x="842828" y="3259827"/>
                  </a:lnTo>
                  <a:lnTo>
                    <a:pt x="859703" y="3213892"/>
                  </a:lnTo>
                  <a:lnTo>
                    <a:pt x="875640" y="3161394"/>
                  </a:lnTo>
                  <a:lnTo>
                    <a:pt x="888764" y="3106083"/>
                  </a:lnTo>
                  <a:lnTo>
                    <a:pt x="900951" y="3048898"/>
                  </a:lnTo>
                  <a:lnTo>
                    <a:pt x="913138" y="2988900"/>
                  </a:lnTo>
                  <a:lnTo>
                    <a:pt x="924388" y="2927028"/>
                  </a:lnTo>
                  <a:lnTo>
                    <a:pt x="936575" y="2867968"/>
                  </a:lnTo>
                  <a:lnTo>
                    <a:pt x="948762" y="2806095"/>
                  </a:lnTo>
                  <a:lnTo>
                    <a:pt x="961886" y="2748910"/>
                  </a:lnTo>
                  <a:lnTo>
                    <a:pt x="975948" y="2692662"/>
                  </a:lnTo>
                  <a:lnTo>
                    <a:pt x="990948" y="2641101"/>
                  </a:lnTo>
                  <a:lnTo>
                    <a:pt x="1009697" y="2593291"/>
                  </a:lnTo>
                  <a:lnTo>
                    <a:pt x="1030321" y="2552042"/>
                  </a:lnTo>
                  <a:lnTo>
                    <a:pt x="1052820" y="2516419"/>
                  </a:lnTo>
                  <a:lnTo>
                    <a:pt x="1088444" y="2478920"/>
                  </a:lnTo>
                  <a:lnTo>
                    <a:pt x="1127817" y="2447046"/>
                  </a:lnTo>
                  <a:lnTo>
                    <a:pt x="1171878" y="2419860"/>
                  </a:lnTo>
                  <a:lnTo>
                    <a:pt x="1219689" y="2395486"/>
                  </a:lnTo>
                  <a:lnTo>
                    <a:pt x="1270312" y="2376736"/>
                  </a:lnTo>
                  <a:lnTo>
                    <a:pt x="1323747" y="2359862"/>
                  </a:lnTo>
                  <a:lnTo>
                    <a:pt x="1379995" y="2345800"/>
                  </a:lnTo>
                  <a:lnTo>
                    <a:pt x="1438118" y="2332676"/>
                  </a:lnTo>
                  <a:lnTo>
                    <a:pt x="1495303" y="2318614"/>
                  </a:lnTo>
                  <a:lnTo>
                    <a:pt x="1553426" y="2307364"/>
                  </a:lnTo>
                  <a:lnTo>
                    <a:pt x="1613424" y="2293302"/>
                  </a:lnTo>
                  <a:lnTo>
                    <a:pt x="1671546" y="2278303"/>
                  </a:lnTo>
                  <a:lnTo>
                    <a:pt x="1727794" y="2261428"/>
                  </a:lnTo>
                  <a:lnTo>
                    <a:pt x="1782167" y="2242679"/>
                  </a:lnTo>
                  <a:lnTo>
                    <a:pt x="1834665" y="2218305"/>
                  </a:lnTo>
                  <a:lnTo>
                    <a:pt x="1884351" y="2191119"/>
                  </a:lnTo>
                  <a:lnTo>
                    <a:pt x="1930286" y="2157370"/>
                  </a:lnTo>
                  <a:lnTo>
                    <a:pt x="1971535" y="2119871"/>
                  </a:lnTo>
                  <a:lnTo>
                    <a:pt x="2009033" y="2073936"/>
                  </a:lnTo>
                  <a:lnTo>
                    <a:pt x="2056844" y="1999876"/>
                  </a:lnTo>
                  <a:lnTo>
                    <a:pt x="2099030" y="1922067"/>
                  </a:lnTo>
                  <a:lnTo>
                    <a:pt x="2138403" y="1839570"/>
                  </a:lnTo>
                  <a:lnTo>
                    <a:pt x="2175902" y="1755198"/>
                  </a:lnTo>
                  <a:lnTo>
                    <a:pt x="2209651" y="1669889"/>
                  </a:lnTo>
                  <a:lnTo>
                    <a:pt x="2244337" y="1582705"/>
                  </a:lnTo>
                  <a:lnTo>
                    <a:pt x="2279960" y="1495520"/>
                  </a:lnTo>
                  <a:lnTo>
                    <a:pt x="2291210" y="1464584"/>
                  </a:lnTo>
                  <a:lnTo>
                    <a:pt x="2307147" y="1428961"/>
                  </a:lnTo>
                  <a:lnTo>
                    <a:pt x="2320271" y="1389587"/>
                  </a:lnTo>
                  <a:lnTo>
                    <a:pt x="2330583" y="1347401"/>
                  </a:lnTo>
                  <a:lnTo>
                    <a:pt x="2334333" y="1303340"/>
                  </a:lnTo>
                  <a:lnTo>
                    <a:pt x="2330583" y="1260217"/>
                  </a:lnTo>
                  <a:lnTo>
                    <a:pt x="2327771" y="1248967"/>
                  </a:lnTo>
                  <a:lnTo>
                    <a:pt x="2320271" y="1230218"/>
                  </a:lnTo>
                  <a:lnTo>
                    <a:pt x="2309959" y="1205844"/>
                  </a:lnTo>
                  <a:lnTo>
                    <a:pt x="2298710" y="1174908"/>
                  </a:lnTo>
                  <a:lnTo>
                    <a:pt x="2284648" y="1139284"/>
                  </a:lnTo>
                  <a:lnTo>
                    <a:pt x="2272461" y="1095223"/>
                  </a:lnTo>
                  <a:lnTo>
                    <a:pt x="2264024" y="1045538"/>
                  </a:lnTo>
                  <a:lnTo>
                    <a:pt x="2255586" y="991165"/>
                  </a:lnTo>
                  <a:lnTo>
                    <a:pt x="2257461" y="997727"/>
                  </a:lnTo>
                  <a:lnTo>
                    <a:pt x="2259336" y="997727"/>
                  </a:lnTo>
                  <a:lnTo>
                    <a:pt x="2259336" y="989290"/>
                  </a:lnTo>
                  <a:lnTo>
                    <a:pt x="2259336" y="976165"/>
                  </a:lnTo>
                  <a:lnTo>
                    <a:pt x="2261211" y="955541"/>
                  </a:lnTo>
                  <a:lnTo>
                    <a:pt x="2263086" y="928355"/>
                  </a:lnTo>
                  <a:lnTo>
                    <a:pt x="2265898" y="897419"/>
                  </a:lnTo>
                  <a:lnTo>
                    <a:pt x="2271523" y="861795"/>
                  </a:lnTo>
                  <a:lnTo>
                    <a:pt x="2279960" y="820546"/>
                  </a:lnTo>
                  <a:lnTo>
                    <a:pt x="2291210" y="778361"/>
                  </a:lnTo>
                  <a:lnTo>
                    <a:pt x="2305272" y="732425"/>
                  </a:lnTo>
                  <a:lnTo>
                    <a:pt x="2324021" y="682739"/>
                  </a:lnTo>
                  <a:lnTo>
                    <a:pt x="2346520" y="631179"/>
                  </a:lnTo>
                  <a:lnTo>
                    <a:pt x="2373707" y="580556"/>
                  </a:lnTo>
                  <a:lnTo>
                    <a:pt x="2405580" y="527120"/>
                  </a:lnTo>
                  <a:lnTo>
                    <a:pt x="2443079" y="474622"/>
                  </a:lnTo>
                  <a:lnTo>
                    <a:pt x="2488077" y="422124"/>
                  </a:lnTo>
                  <a:lnTo>
                    <a:pt x="2538700" y="370564"/>
                  </a:lnTo>
                  <a:lnTo>
                    <a:pt x="2594948" y="319941"/>
                  </a:lnTo>
                  <a:lnTo>
                    <a:pt x="2661508" y="272130"/>
                  </a:lnTo>
                  <a:lnTo>
                    <a:pt x="2732755" y="226194"/>
                  </a:lnTo>
                  <a:lnTo>
                    <a:pt x="2815252" y="183071"/>
                  </a:lnTo>
                  <a:lnTo>
                    <a:pt x="3024307" y="101512"/>
                  </a:lnTo>
                  <a:lnTo>
                    <a:pt x="3046806" y="97762"/>
                  </a:lnTo>
                  <a:lnTo>
                    <a:pt x="3073992" y="94949"/>
                  </a:lnTo>
                  <a:lnTo>
                    <a:pt x="3106803" y="91200"/>
                  </a:lnTo>
                  <a:lnTo>
                    <a:pt x="3142427" y="86512"/>
                  </a:lnTo>
                  <a:lnTo>
                    <a:pt x="3178051" y="82762"/>
                  </a:lnTo>
                  <a:lnTo>
                    <a:pt x="3213674" y="79013"/>
                  </a:lnTo>
                  <a:lnTo>
                    <a:pt x="3246485" y="77138"/>
                  </a:lnTo>
                  <a:close/>
                  <a:moveTo>
                    <a:pt x="1863056" y="0"/>
                  </a:moveTo>
                  <a:lnTo>
                    <a:pt x="1875848" y="0"/>
                  </a:lnTo>
                  <a:lnTo>
                    <a:pt x="1907248" y="6396"/>
                  </a:lnTo>
                  <a:lnTo>
                    <a:pt x="1936903" y="13374"/>
                  </a:lnTo>
                  <a:lnTo>
                    <a:pt x="1965396" y="22096"/>
                  </a:lnTo>
                  <a:lnTo>
                    <a:pt x="1992144" y="33726"/>
                  </a:lnTo>
                  <a:lnTo>
                    <a:pt x="2015403" y="47100"/>
                  </a:lnTo>
                  <a:lnTo>
                    <a:pt x="2036336" y="63381"/>
                  </a:lnTo>
                  <a:lnTo>
                    <a:pt x="2054362" y="83152"/>
                  </a:lnTo>
                  <a:lnTo>
                    <a:pt x="2078784" y="119203"/>
                  </a:lnTo>
                  <a:lnTo>
                    <a:pt x="2097973" y="157581"/>
                  </a:lnTo>
                  <a:lnTo>
                    <a:pt x="2111347" y="196540"/>
                  </a:lnTo>
                  <a:lnTo>
                    <a:pt x="2121232" y="236662"/>
                  </a:lnTo>
                  <a:lnTo>
                    <a:pt x="2125302" y="277947"/>
                  </a:lnTo>
                  <a:lnTo>
                    <a:pt x="2126465" y="320395"/>
                  </a:lnTo>
                  <a:lnTo>
                    <a:pt x="2122976" y="361098"/>
                  </a:lnTo>
                  <a:lnTo>
                    <a:pt x="2116580" y="403546"/>
                  </a:lnTo>
                  <a:lnTo>
                    <a:pt x="2108439" y="444831"/>
                  </a:lnTo>
                  <a:lnTo>
                    <a:pt x="2096810" y="486116"/>
                  </a:lnTo>
                  <a:lnTo>
                    <a:pt x="2082854" y="526238"/>
                  </a:lnTo>
                  <a:lnTo>
                    <a:pt x="2067154" y="565197"/>
                  </a:lnTo>
                  <a:lnTo>
                    <a:pt x="2050291" y="602412"/>
                  </a:lnTo>
                  <a:lnTo>
                    <a:pt x="2032266" y="638463"/>
                  </a:lnTo>
                  <a:lnTo>
                    <a:pt x="2014240" y="672189"/>
                  </a:lnTo>
                  <a:lnTo>
                    <a:pt x="1995051" y="703007"/>
                  </a:lnTo>
                  <a:lnTo>
                    <a:pt x="1975281" y="731500"/>
                  </a:lnTo>
                  <a:lnTo>
                    <a:pt x="1957255" y="757666"/>
                  </a:lnTo>
                  <a:lnTo>
                    <a:pt x="1929344" y="789647"/>
                  </a:lnTo>
                  <a:lnTo>
                    <a:pt x="1899107" y="820466"/>
                  </a:lnTo>
                  <a:lnTo>
                    <a:pt x="1864219" y="848958"/>
                  </a:lnTo>
                  <a:lnTo>
                    <a:pt x="1825841" y="873962"/>
                  </a:lnTo>
                  <a:lnTo>
                    <a:pt x="1784556" y="896058"/>
                  </a:lnTo>
                  <a:lnTo>
                    <a:pt x="1741527" y="914084"/>
                  </a:lnTo>
                  <a:lnTo>
                    <a:pt x="1696171" y="928039"/>
                  </a:lnTo>
                  <a:lnTo>
                    <a:pt x="1672912" y="930947"/>
                  </a:lnTo>
                  <a:lnTo>
                    <a:pt x="1648490" y="932110"/>
                  </a:lnTo>
                  <a:lnTo>
                    <a:pt x="1624068" y="932110"/>
                  </a:lnTo>
                  <a:lnTo>
                    <a:pt x="1597902" y="930365"/>
                  </a:lnTo>
                  <a:lnTo>
                    <a:pt x="1572317" y="929202"/>
                  </a:lnTo>
                  <a:lnTo>
                    <a:pt x="1545569" y="928039"/>
                  </a:lnTo>
                  <a:lnTo>
                    <a:pt x="1521728" y="929202"/>
                  </a:lnTo>
                  <a:lnTo>
                    <a:pt x="1497306" y="932110"/>
                  </a:lnTo>
                  <a:lnTo>
                    <a:pt x="1475210" y="938506"/>
                  </a:lnTo>
                  <a:lnTo>
                    <a:pt x="1453695" y="948391"/>
                  </a:lnTo>
                  <a:lnTo>
                    <a:pt x="1435669" y="962928"/>
                  </a:lnTo>
                  <a:lnTo>
                    <a:pt x="1415899" y="985024"/>
                  </a:lnTo>
                  <a:lnTo>
                    <a:pt x="1397873" y="1011772"/>
                  </a:lnTo>
                  <a:lnTo>
                    <a:pt x="1382173" y="1039102"/>
                  </a:lnTo>
                  <a:lnTo>
                    <a:pt x="1367055" y="1066431"/>
                  </a:lnTo>
                  <a:lnTo>
                    <a:pt x="1352518" y="1094924"/>
                  </a:lnTo>
                  <a:lnTo>
                    <a:pt x="1330422" y="1132138"/>
                  </a:lnTo>
                  <a:lnTo>
                    <a:pt x="1307744" y="1171097"/>
                  </a:lnTo>
                  <a:lnTo>
                    <a:pt x="1284485" y="1210056"/>
                  </a:lnTo>
                  <a:lnTo>
                    <a:pt x="1260644" y="1248434"/>
                  </a:lnTo>
                  <a:lnTo>
                    <a:pt x="1235059" y="1286230"/>
                  </a:lnTo>
                  <a:lnTo>
                    <a:pt x="1207730" y="1322281"/>
                  </a:lnTo>
                  <a:lnTo>
                    <a:pt x="1179238" y="1356007"/>
                  </a:lnTo>
                  <a:lnTo>
                    <a:pt x="1148419" y="1385663"/>
                  </a:lnTo>
                  <a:lnTo>
                    <a:pt x="1114693" y="1411248"/>
                  </a:lnTo>
                  <a:lnTo>
                    <a:pt x="1064686" y="1442066"/>
                  </a:lnTo>
                  <a:lnTo>
                    <a:pt x="1010027" y="1470558"/>
                  </a:lnTo>
                  <a:lnTo>
                    <a:pt x="950717" y="1493818"/>
                  </a:lnTo>
                  <a:lnTo>
                    <a:pt x="889080" y="1511843"/>
                  </a:lnTo>
                  <a:lnTo>
                    <a:pt x="857680" y="1517077"/>
                  </a:lnTo>
                  <a:lnTo>
                    <a:pt x="824536" y="1522310"/>
                  </a:lnTo>
                  <a:lnTo>
                    <a:pt x="790810" y="1525217"/>
                  </a:lnTo>
                  <a:lnTo>
                    <a:pt x="757084" y="1529869"/>
                  </a:lnTo>
                  <a:lnTo>
                    <a:pt x="724522" y="1533940"/>
                  </a:lnTo>
                  <a:lnTo>
                    <a:pt x="692540" y="1539173"/>
                  </a:lnTo>
                  <a:lnTo>
                    <a:pt x="661722" y="1546732"/>
                  </a:lnTo>
                  <a:lnTo>
                    <a:pt x="633230" y="1556036"/>
                  </a:lnTo>
                  <a:lnTo>
                    <a:pt x="607063" y="1568828"/>
                  </a:lnTo>
                  <a:lnTo>
                    <a:pt x="584967" y="1585691"/>
                  </a:lnTo>
                  <a:lnTo>
                    <a:pt x="565778" y="1606624"/>
                  </a:lnTo>
                  <a:lnTo>
                    <a:pt x="550078" y="1629883"/>
                  </a:lnTo>
                  <a:lnTo>
                    <a:pt x="538449" y="1656631"/>
                  </a:lnTo>
                  <a:lnTo>
                    <a:pt x="527982" y="1685124"/>
                  </a:lnTo>
                  <a:lnTo>
                    <a:pt x="519260" y="1714779"/>
                  </a:lnTo>
                  <a:lnTo>
                    <a:pt x="509956" y="1746179"/>
                  </a:lnTo>
                  <a:lnTo>
                    <a:pt x="500071" y="1779323"/>
                  </a:lnTo>
                  <a:lnTo>
                    <a:pt x="491931" y="1811886"/>
                  </a:lnTo>
                  <a:lnTo>
                    <a:pt x="482045" y="1844449"/>
                  </a:lnTo>
                  <a:lnTo>
                    <a:pt x="472742" y="1877593"/>
                  </a:lnTo>
                  <a:lnTo>
                    <a:pt x="461112" y="1910156"/>
                  </a:lnTo>
                  <a:lnTo>
                    <a:pt x="449483" y="1942137"/>
                  </a:lnTo>
                  <a:lnTo>
                    <a:pt x="436690" y="1971793"/>
                  </a:lnTo>
                  <a:lnTo>
                    <a:pt x="422153" y="2000285"/>
                  </a:lnTo>
                  <a:lnTo>
                    <a:pt x="405290" y="2025289"/>
                  </a:lnTo>
                  <a:lnTo>
                    <a:pt x="386102" y="2049711"/>
                  </a:lnTo>
                  <a:lnTo>
                    <a:pt x="364005" y="2070644"/>
                  </a:lnTo>
                  <a:lnTo>
                    <a:pt x="339583" y="2088088"/>
                  </a:lnTo>
                  <a:lnTo>
                    <a:pt x="312254" y="2102625"/>
                  </a:lnTo>
                  <a:lnTo>
                    <a:pt x="284343" y="2111347"/>
                  </a:lnTo>
                  <a:lnTo>
                    <a:pt x="254687" y="2115418"/>
                  </a:lnTo>
                  <a:lnTo>
                    <a:pt x="224450" y="2117162"/>
                  </a:lnTo>
                  <a:lnTo>
                    <a:pt x="192469" y="2116581"/>
                  </a:lnTo>
                  <a:lnTo>
                    <a:pt x="159906" y="2114255"/>
                  </a:lnTo>
                  <a:lnTo>
                    <a:pt x="126762" y="2110184"/>
                  </a:lnTo>
                  <a:lnTo>
                    <a:pt x="94199" y="2105533"/>
                  </a:lnTo>
                  <a:lnTo>
                    <a:pt x="61637" y="2101462"/>
                  </a:lnTo>
                  <a:lnTo>
                    <a:pt x="30818" y="2098555"/>
                  </a:lnTo>
                  <a:lnTo>
                    <a:pt x="0" y="2097392"/>
                  </a:lnTo>
                  <a:lnTo>
                    <a:pt x="3489" y="2088088"/>
                  </a:lnTo>
                  <a:lnTo>
                    <a:pt x="36052" y="2088088"/>
                  </a:lnTo>
                  <a:lnTo>
                    <a:pt x="70940" y="2088088"/>
                  </a:lnTo>
                  <a:lnTo>
                    <a:pt x="106992" y="2086925"/>
                  </a:lnTo>
                  <a:lnTo>
                    <a:pt x="141880" y="2084599"/>
                  </a:lnTo>
                  <a:lnTo>
                    <a:pt x="176769" y="2081692"/>
                  </a:lnTo>
                  <a:lnTo>
                    <a:pt x="209332" y="2077040"/>
                  </a:lnTo>
                  <a:lnTo>
                    <a:pt x="240150" y="2070644"/>
                  </a:lnTo>
                  <a:lnTo>
                    <a:pt x="268643" y="2061340"/>
                  </a:lnTo>
                  <a:lnTo>
                    <a:pt x="294228" y="2050874"/>
                  </a:lnTo>
                  <a:lnTo>
                    <a:pt x="313998" y="2036918"/>
                  </a:lnTo>
                  <a:lnTo>
                    <a:pt x="330280" y="2020055"/>
                  </a:lnTo>
                  <a:lnTo>
                    <a:pt x="343654" y="2000285"/>
                  </a:lnTo>
                  <a:lnTo>
                    <a:pt x="356446" y="1974700"/>
                  </a:lnTo>
                  <a:lnTo>
                    <a:pt x="366913" y="1946208"/>
                  </a:lnTo>
                  <a:lnTo>
                    <a:pt x="376798" y="1913645"/>
                  </a:lnTo>
                  <a:lnTo>
                    <a:pt x="384939" y="1879338"/>
                  </a:lnTo>
                  <a:lnTo>
                    <a:pt x="392498" y="1843867"/>
                  </a:lnTo>
                  <a:lnTo>
                    <a:pt x="400057" y="1806653"/>
                  </a:lnTo>
                  <a:lnTo>
                    <a:pt x="407035" y="1768275"/>
                  </a:lnTo>
                  <a:lnTo>
                    <a:pt x="414594" y="1731642"/>
                  </a:lnTo>
                  <a:lnTo>
                    <a:pt x="422153" y="1693265"/>
                  </a:lnTo>
                  <a:lnTo>
                    <a:pt x="430294" y="1657794"/>
                  </a:lnTo>
                  <a:lnTo>
                    <a:pt x="439016" y="1622906"/>
                  </a:lnTo>
                  <a:lnTo>
                    <a:pt x="448320" y="1590924"/>
                  </a:lnTo>
                  <a:lnTo>
                    <a:pt x="459949" y="1561269"/>
                  </a:lnTo>
                  <a:lnTo>
                    <a:pt x="472742" y="1535684"/>
                  </a:lnTo>
                  <a:lnTo>
                    <a:pt x="486697" y="1513588"/>
                  </a:lnTo>
                  <a:lnTo>
                    <a:pt x="508793" y="1490329"/>
                  </a:lnTo>
                  <a:lnTo>
                    <a:pt x="533215" y="1470558"/>
                  </a:lnTo>
                  <a:lnTo>
                    <a:pt x="560545" y="1453696"/>
                  </a:lnTo>
                  <a:lnTo>
                    <a:pt x="590200" y="1438577"/>
                  </a:lnTo>
                  <a:lnTo>
                    <a:pt x="621600" y="1426948"/>
                  </a:lnTo>
                  <a:lnTo>
                    <a:pt x="654744" y="1416481"/>
                  </a:lnTo>
                  <a:lnTo>
                    <a:pt x="689633" y="1407759"/>
                  </a:lnTo>
                  <a:lnTo>
                    <a:pt x="725685" y="1399618"/>
                  </a:lnTo>
                  <a:lnTo>
                    <a:pt x="761155" y="1390896"/>
                  </a:lnTo>
                  <a:lnTo>
                    <a:pt x="797206" y="1383918"/>
                  </a:lnTo>
                  <a:lnTo>
                    <a:pt x="834421" y="1375196"/>
                  </a:lnTo>
                  <a:lnTo>
                    <a:pt x="870473" y="1365892"/>
                  </a:lnTo>
                  <a:lnTo>
                    <a:pt x="905361" y="1355426"/>
                  </a:lnTo>
                  <a:lnTo>
                    <a:pt x="939087" y="1343796"/>
                  </a:lnTo>
                  <a:lnTo>
                    <a:pt x="971650" y="1328678"/>
                  </a:lnTo>
                  <a:lnTo>
                    <a:pt x="1002468" y="1311815"/>
                  </a:lnTo>
                  <a:lnTo>
                    <a:pt x="1030961" y="1290882"/>
                  </a:lnTo>
                  <a:lnTo>
                    <a:pt x="1056546" y="1267623"/>
                  </a:lnTo>
                  <a:lnTo>
                    <a:pt x="1079805" y="1239130"/>
                  </a:lnTo>
                  <a:lnTo>
                    <a:pt x="1109460" y="1193193"/>
                  </a:lnTo>
                  <a:lnTo>
                    <a:pt x="1135627" y="1144931"/>
                  </a:lnTo>
                  <a:lnTo>
                    <a:pt x="1160049" y="1093761"/>
                  </a:lnTo>
                  <a:lnTo>
                    <a:pt x="1183308" y="1041428"/>
                  </a:lnTo>
                  <a:lnTo>
                    <a:pt x="1204241" y="988513"/>
                  </a:lnTo>
                  <a:lnTo>
                    <a:pt x="1225756" y="934436"/>
                  </a:lnTo>
                  <a:lnTo>
                    <a:pt x="1247852" y="880358"/>
                  </a:lnTo>
                  <a:lnTo>
                    <a:pt x="1254830" y="861169"/>
                  </a:lnTo>
                  <a:lnTo>
                    <a:pt x="1264715" y="839073"/>
                  </a:lnTo>
                  <a:lnTo>
                    <a:pt x="1272855" y="814651"/>
                  </a:lnTo>
                  <a:lnTo>
                    <a:pt x="1279252" y="788485"/>
                  </a:lnTo>
                  <a:lnTo>
                    <a:pt x="1281578" y="761155"/>
                  </a:lnTo>
                  <a:lnTo>
                    <a:pt x="1279252" y="734407"/>
                  </a:lnTo>
                  <a:lnTo>
                    <a:pt x="1277507" y="727429"/>
                  </a:lnTo>
                  <a:lnTo>
                    <a:pt x="1272855" y="715800"/>
                  </a:lnTo>
                  <a:lnTo>
                    <a:pt x="1266459" y="700681"/>
                  </a:lnTo>
                  <a:lnTo>
                    <a:pt x="1259481" y="681493"/>
                  </a:lnTo>
                  <a:lnTo>
                    <a:pt x="1250759" y="659396"/>
                  </a:lnTo>
                  <a:lnTo>
                    <a:pt x="1243200" y="632067"/>
                  </a:lnTo>
                  <a:lnTo>
                    <a:pt x="1237967" y="601249"/>
                  </a:lnTo>
                  <a:lnTo>
                    <a:pt x="1232733" y="567523"/>
                  </a:lnTo>
                  <a:lnTo>
                    <a:pt x="1233896" y="571593"/>
                  </a:lnTo>
                  <a:lnTo>
                    <a:pt x="1235059" y="571593"/>
                  </a:lnTo>
                  <a:lnTo>
                    <a:pt x="1235059" y="566360"/>
                  </a:lnTo>
                  <a:lnTo>
                    <a:pt x="1235059" y="558219"/>
                  </a:lnTo>
                  <a:lnTo>
                    <a:pt x="1236222" y="545427"/>
                  </a:lnTo>
                  <a:lnTo>
                    <a:pt x="1237385" y="528564"/>
                  </a:lnTo>
                  <a:lnTo>
                    <a:pt x="1239130" y="509375"/>
                  </a:lnTo>
                  <a:lnTo>
                    <a:pt x="1242619" y="487279"/>
                  </a:lnTo>
                  <a:lnTo>
                    <a:pt x="1247852" y="461694"/>
                  </a:lnTo>
                  <a:lnTo>
                    <a:pt x="1254830" y="435527"/>
                  </a:lnTo>
                  <a:lnTo>
                    <a:pt x="1263552" y="407035"/>
                  </a:lnTo>
                  <a:lnTo>
                    <a:pt x="1275181" y="376217"/>
                  </a:lnTo>
                  <a:lnTo>
                    <a:pt x="1289137" y="344235"/>
                  </a:lnTo>
                  <a:lnTo>
                    <a:pt x="1306000" y="312835"/>
                  </a:lnTo>
                  <a:lnTo>
                    <a:pt x="1325770" y="279691"/>
                  </a:lnTo>
                  <a:lnTo>
                    <a:pt x="1349029" y="247128"/>
                  </a:lnTo>
                  <a:lnTo>
                    <a:pt x="1376940" y="214566"/>
                  </a:lnTo>
                  <a:lnTo>
                    <a:pt x="1408340" y="182584"/>
                  </a:lnTo>
                  <a:lnTo>
                    <a:pt x="1443228" y="151184"/>
                  </a:lnTo>
                  <a:lnTo>
                    <a:pt x="1484513" y="121529"/>
                  </a:lnTo>
                  <a:lnTo>
                    <a:pt x="1528706" y="93037"/>
                  </a:lnTo>
                  <a:lnTo>
                    <a:pt x="1579876" y="66288"/>
                  </a:lnTo>
                  <a:lnTo>
                    <a:pt x="1709545" y="15700"/>
                  </a:lnTo>
                  <a:lnTo>
                    <a:pt x="1723501" y="13374"/>
                  </a:lnTo>
                  <a:lnTo>
                    <a:pt x="1740364" y="11629"/>
                  </a:lnTo>
                  <a:lnTo>
                    <a:pt x="1760715" y="9304"/>
                  </a:lnTo>
                  <a:lnTo>
                    <a:pt x="1782812" y="6396"/>
                  </a:lnTo>
                  <a:lnTo>
                    <a:pt x="1804908" y="4070"/>
                  </a:lnTo>
                  <a:lnTo>
                    <a:pt x="1827004" y="1744"/>
                  </a:lnTo>
                  <a:lnTo>
                    <a:pt x="1847356" y="581"/>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75" name="Oval 12287">
              <a:extLst>
                <a:ext uri="{FF2B5EF4-FFF2-40B4-BE49-F238E27FC236}">
                  <a16:creationId xmlns:a16="http://schemas.microsoft.com/office/drawing/2014/main" id="{26FB04BE-120F-45D2-AA73-B95A8D6854B4}"/>
                </a:ext>
              </a:extLst>
            </p:cNvPr>
            <p:cNvSpPr/>
            <p:nvPr/>
          </p:nvSpPr>
          <p:spPr>
            <a:xfrm>
              <a:off x="3843077" y="415956"/>
              <a:ext cx="282062" cy="281027"/>
            </a:xfrm>
            <a:custGeom>
              <a:avLst/>
              <a:gdLst/>
              <a:ahLst/>
              <a:cxnLst/>
              <a:rect l="l" t="t" r="r" b="b"/>
              <a:pathLst>
                <a:path w="3960440" h="3945921">
                  <a:moveTo>
                    <a:pt x="1598844" y="0"/>
                  </a:moveTo>
                  <a:cubicBezTo>
                    <a:pt x="1857342" y="0"/>
                    <a:pt x="2066896" y="209554"/>
                    <a:pt x="2066896" y="468052"/>
                  </a:cubicBezTo>
                  <a:cubicBezTo>
                    <a:pt x="2066896" y="646802"/>
                    <a:pt x="1966694" y="802149"/>
                    <a:pt x="1818364" y="879058"/>
                  </a:cubicBezTo>
                  <a:lnTo>
                    <a:pt x="1965948" y="1429850"/>
                  </a:lnTo>
                  <a:cubicBezTo>
                    <a:pt x="2234183" y="1439289"/>
                    <a:pt x="2449559" y="1654793"/>
                    <a:pt x="2458766" y="1923094"/>
                  </a:cubicBezTo>
                  <a:lnTo>
                    <a:pt x="3052787" y="2082261"/>
                  </a:lnTo>
                  <a:cubicBezTo>
                    <a:pt x="3115207" y="1899813"/>
                    <a:pt x="3288586" y="1769556"/>
                    <a:pt x="3492388" y="1769556"/>
                  </a:cubicBezTo>
                  <a:cubicBezTo>
                    <a:pt x="3750886" y="1769556"/>
                    <a:pt x="3960440" y="1979110"/>
                    <a:pt x="3960440" y="2237608"/>
                  </a:cubicBezTo>
                  <a:cubicBezTo>
                    <a:pt x="3960440" y="2496106"/>
                    <a:pt x="3750886" y="2705660"/>
                    <a:pt x="3492388" y="2705660"/>
                  </a:cubicBezTo>
                  <a:cubicBezTo>
                    <a:pt x="3255123" y="2705660"/>
                    <a:pt x="3059091" y="2529117"/>
                    <a:pt x="3030620" y="2299941"/>
                  </a:cubicBezTo>
                  <a:lnTo>
                    <a:pt x="2422827" y="2137084"/>
                  </a:lnTo>
                  <a:cubicBezTo>
                    <a:pt x="2374914" y="2257246"/>
                    <a:pt x="2282973" y="2354960"/>
                    <a:pt x="2166800" y="2410258"/>
                  </a:cubicBezTo>
                  <a:lnTo>
                    <a:pt x="2329067" y="3015847"/>
                  </a:lnTo>
                  <a:cubicBezTo>
                    <a:pt x="2559464" y="3043136"/>
                    <a:pt x="2737303" y="3239734"/>
                    <a:pt x="2737303" y="3477869"/>
                  </a:cubicBezTo>
                  <a:cubicBezTo>
                    <a:pt x="2737303" y="3736367"/>
                    <a:pt x="2527749" y="3945921"/>
                    <a:pt x="2269251" y="3945921"/>
                  </a:cubicBezTo>
                  <a:cubicBezTo>
                    <a:pt x="2010753" y="3945921"/>
                    <a:pt x="1801199" y="3736367"/>
                    <a:pt x="1801199" y="3477869"/>
                  </a:cubicBezTo>
                  <a:cubicBezTo>
                    <a:pt x="1801199" y="3274904"/>
                    <a:pt x="1930388" y="3102113"/>
                    <a:pt x="2111643" y="3038969"/>
                  </a:cubicBezTo>
                  <a:lnTo>
                    <a:pt x="1956503" y="2459980"/>
                  </a:lnTo>
                  <a:cubicBezTo>
                    <a:pt x="1952432" y="2460875"/>
                    <a:pt x="1948330" y="2460923"/>
                    <a:pt x="1944216" y="2460923"/>
                  </a:cubicBezTo>
                  <a:cubicBezTo>
                    <a:pt x="1742647" y="2460923"/>
                    <a:pt x="1568040" y="2345487"/>
                    <a:pt x="1484865" y="2176122"/>
                  </a:cubicBezTo>
                  <a:lnTo>
                    <a:pt x="930415" y="2324686"/>
                  </a:lnTo>
                  <a:cubicBezTo>
                    <a:pt x="904712" y="2556716"/>
                    <a:pt x="707355" y="2736304"/>
                    <a:pt x="468052" y="2736304"/>
                  </a:cubicBezTo>
                  <a:cubicBezTo>
                    <a:pt x="209554" y="2736304"/>
                    <a:pt x="0" y="2526750"/>
                    <a:pt x="0" y="2268252"/>
                  </a:cubicBezTo>
                  <a:cubicBezTo>
                    <a:pt x="0" y="2009754"/>
                    <a:pt x="209554" y="1800200"/>
                    <a:pt x="468052" y="1800200"/>
                  </a:cubicBezTo>
                  <a:cubicBezTo>
                    <a:pt x="669892" y="1800200"/>
                    <a:pt x="841893" y="1927961"/>
                    <a:pt x="906009" y="2107606"/>
                  </a:cubicBezTo>
                  <a:lnTo>
                    <a:pt x="1429897" y="1967231"/>
                  </a:lnTo>
                  <a:cubicBezTo>
                    <a:pt x="1427753" y="1959679"/>
                    <a:pt x="1427584" y="1952005"/>
                    <a:pt x="1427584" y="1944291"/>
                  </a:cubicBezTo>
                  <a:cubicBezTo>
                    <a:pt x="1427584" y="1727054"/>
                    <a:pt x="1561663" y="1541133"/>
                    <a:pt x="1751891" y="1465536"/>
                  </a:cubicBezTo>
                  <a:lnTo>
                    <a:pt x="1609736" y="935006"/>
                  </a:lnTo>
                  <a:cubicBezTo>
                    <a:pt x="1606130" y="936062"/>
                    <a:pt x="1602492" y="936104"/>
                    <a:pt x="1598844" y="936104"/>
                  </a:cubicBezTo>
                  <a:cubicBezTo>
                    <a:pt x="1340346" y="936104"/>
                    <a:pt x="1130792" y="726550"/>
                    <a:pt x="1130792" y="468052"/>
                  </a:cubicBezTo>
                  <a:cubicBezTo>
                    <a:pt x="1130792" y="209554"/>
                    <a:pt x="1340346" y="0"/>
                    <a:pt x="15988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6" name="Freeform 18">
              <a:extLst>
                <a:ext uri="{FF2B5EF4-FFF2-40B4-BE49-F238E27FC236}">
                  <a16:creationId xmlns:a16="http://schemas.microsoft.com/office/drawing/2014/main" id="{EBE77A68-0320-4AB3-92EC-805774E77429}"/>
                </a:ext>
              </a:extLst>
            </p:cNvPr>
            <p:cNvSpPr>
              <a:spLocks/>
            </p:cNvSpPr>
            <p:nvPr/>
          </p:nvSpPr>
          <p:spPr bwMode="auto">
            <a:xfrm>
              <a:off x="4612312" y="708937"/>
              <a:ext cx="277876" cy="316802"/>
            </a:xfrm>
            <a:custGeom>
              <a:avLst/>
              <a:gdLst>
                <a:gd name="T0" fmla="*/ 1764 w 2942"/>
                <a:gd name="T1" fmla="*/ 10 h 3247"/>
                <a:gd name="T2" fmla="*/ 2091 w 2942"/>
                <a:gd name="T3" fmla="*/ 74 h 3247"/>
                <a:gd name="T4" fmla="*/ 2365 w 2942"/>
                <a:gd name="T5" fmla="*/ 192 h 3247"/>
                <a:gd name="T6" fmla="*/ 2591 w 2942"/>
                <a:gd name="T7" fmla="*/ 361 h 3247"/>
                <a:gd name="T8" fmla="*/ 2765 w 2942"/>
                <a:gd name="T9" fmla="*/ 576 h 3247"/>
                <a:gd name="T10" fmla="*/ 2873 w 2942"/>
                <a:gd name="T11" fmla="*/ 798 h 3247"/>
                <a:gd name="T12" fmla="*/ 2933 w 2942"/>
                <a:gd name="T13" fmla="*/ 1060 h 3247"/>
                <a:gd name="T14" fmla="*/ 2936 w 2942"/>
                <a:gd name="T15" fmla="*/ 1345 h 3247"/>
                <a:gd name="T16" fmla="*/ 2873 w 2942"/>
                <a:gd name="T17" fmla="*/ 1607 h 3247"/>
                <a:gd name="T18" fmla="*/ 2753 w 2942"/>
                <a:gd name="T19" fmla="*/ 1812 h 3247"/>
                <a:gd name="T20" fmla="*/ 2611 w 2942"/>
                <a:gd name="T21" fmla="*/ 1998 h 3247"/>
                <a:gd name="T22" fmla="*/ 2509 w 2942"/>
                <a:gd name="T23" fmla="*/ 2167 h 3247"/>
                <a:gd name="T24" fmla="*/ 2471 w 2942"/>
                <a:gd name="T25" fmla="*/ 2323 h 3247"/>
                <a:gd name="T26" fmla="*/ 2485 w 2942"/>
                <a:gd name="T27" fmla="*/ 2452 h 3247"/>
                <a:gd name="T28" fmla="*/ 2522 w 2942"/>
                <a:gd name="T29" fmla="*/ 2603 h 3247"/>
                <a:gd name="T30" fmla="*/ 2562 w 2942"/>
                <a:gd name="T31" fmla="*/ 2729 h 3247"/>
                <a:gd name="T32" fmla="*/ 2604 w 2942"/>
                <a:gd name="T33" fmla="*/ 2845 h 3247"/>
                <a:gd name="T34" fmla="*/ 2654 w 2942"/>
                <a:gd name="T35" fmla="*/ 3007 h 3247"/>
                <a:gd name="T36" fmla="*/ 2336 w 2942"/>
                <a:gd name="T37" fmla="*/ 3154 h 3247"/>
                <a:gd name="T38" fmla="*/ 1874 w 2942"/>
                <a:gd name="T39" fmla="*/ 3240 h 3247"/>
                <a:gd name="T40" fmla="*/ 1449 w 2942"/>
                <a:gd name="T41" fmla="*/ 3232 h 3247"/>
                <a:gd name="T42" fmla="*/ 1300 w 2942"/>
                <a:gd name="T43" fmla="*/ 3138 h 3247"/>
                <a:gd name="T44" fmla="*/ 1274 w 2942"/>
                <a:gd name="T45" fmla="*/ 2990 h 3247"/>
                <a:gd name="T46" fmla="*/ 1240 w 2942"/>
                <a:gd name="T47" fmla="*/ 2832 h 3247"/>
                <a:gd name="T48" fmla="*/ 1194 w 2942"/>
                <a:gd name="T49" fmla="*/ 2703 h 3247"/>
                <a:gd name="T50" fmla="*/ 1134 w 2942"/>
                <a:gd name="T51" fmla="*/ 2647 h 3247"/>
                <a:gd name="T52" fmla="*/ 1051 w 2942"/>
                <a:gd name="T53" fmla="*/ 2649 h 3247"/>
                <a:gd name="T54" fmla="*/ 974 w 2942"/>
                <a:gd name="T55" fmla="*/ 2670 h 3247"/>
                <a:gd name="T56" fmla="*/ 864 w 2942"/>
                <a:gd name="T57" fmla="*/ 2703 h 3247"/>
                <a:gd name="T58" fmla="*/ 693 w 2942"/>
                <a:gd name="T59" fmla="*/ 2727 h 3247"/>
                <a:gd name="T60" fmla="*/ 525 w 2942"/>
                <a:gd name="T61" fmla="*/ 2716 h 3247"/>
                <a:gd name="T62" fmla="*/ 438 w 2942"/>
                <a:gd name="T63" fmla="*/ 2681 h 3247"/>
                <a:gd name="T64" fmla="*/ 367 w 2942"/>
                <a:gd name="T65" fmla="*/ 2618 h 3247"/>
                <a:gd name="T66" fmla="*/ 338 w 2942"/>
                <a:gd name="T67" fmla="*/ 2520 h 3247"/>
                <a:gd name="T68" fmla="*/ 354 w 2942"/>
                <a:gd name="T69" fmla="*/ 2421 h 3247"/>
                <a:gd name="T70" fmla="*/ 365 w 2942"/>
                <a:gd name="T71" fmla="*/ 2325 h 3247"/>
                <a:gd name="T72" fmla="*/ 331 w 2942"/>
                <a:gd name="T73" fmla="*/ 2265 h 3247"/>
                <a:gd name="T74" fmla="*/ 278 w 2942"/>
                <a:gd name="T75" fmla="*/ 2232 h 3247"/>
                <a:gd name="T76" fmla="*/ 249 w 2942"/>
                <a:gd name="T77" fmla="*/ 2180 h 3247"/>
                <a:gd name="T78" fmla="*/ 267 w 2942"/>
                <a:gd name="T79" fmla="*/ 2125 h 3247"/>
                <a:gd name="T80" fmla="*/ 224 w 2942"/>
                <a:gd name="T81" fmla="*/ 2069 h 3247"/>
                <a:gd name="T82" fmla="*/ 214 w 2942"/>
                <a:gd name="T83" fmla="*/ 2007 h 3247"/>
                <a:gd name="T84" fmla="*/ 245 w 2942"/>
                <a:gd name="T85" fmla="*/ 1941 h 3247"/>
                <a:gd name="T86" fmla="*/ 273 w 2942"/>
                <a:gd name="T87" fmla="*/ 1872 h 3247"/>
                <a:gd name="T88" fmla="*/ 194 w 2942"/>
                <a:gd name="T89" fmla="*/ 1827 h 3247"/>
                <a:gd name="T90" fmla="*/ 96 w 2942"/>
                <a:gd name="T91" fmla="*/ 1794 h 3247"/>
                <a:gd name="T92" fmla="*/ 18 w 2942"/>
                <a:gd name="T93" fmla="*/ 1747 h 3247"/>
                <a:gd name="T94" fmla="*/ 4 w 2942"/>
                <a:gd name="T95" fmla="*/ 1674 h 3247"/>
                <a:gd name="T96" fmla="*/ 44 w 2942"/>
                <a:gd name="T97" fmla="*/ 1616 h 3247"/>
                <a:gd name="T98" fmla="*/ 111 w 2942"/>
                <a:gd name="T99" fmla="*/ 1545 h 3247"/>
                <a:gd name="T100" fmla="*/ 229 w 2942"/>
                <a:gd name="T101" fmla="*/ 1421 h 3247"/>
                <a:gd name="T102" fmla="*/ 325 w 2942"/>
                <a:gd name="T103" fmla="*/ 1276 h 3247"/>
                <a:gd name="T104" fmla="*/ 345 w 2942"/>
                <a:gd name="T105" fmla="*/ 1143 h 3247"/>
                <a:gd name="T106" fmla="*/ 344 w 2942"/>
                <a:gd name="T107" fmla="*/ 992 h 3247"/>
                <a:gd name="T108" fmla="*/ 440 w 2942"/>
                <a:gd name="T109" fmla="*/ 621 h 3247"/>
                <a:gd name="T110" fmla="*/ 587 w 2942"/>
                <a:gd name="T111" fmla="*/ 401 h 3247"/>
                <a:gd name="T112" fmla="*/ 789 w 2942"/>
                <a:gd name="T113" fmla="*/ 227 h 3247"/>
                <a:gd name="T114" fmla="*/ 1031 w 2942"/>
                <a:gd name="T115" fmla="*/ 103 h 3247"/>
                <a:gd name="T116" fmla="*/ 1516 w 2942"/>
                <a:gd name="T117" fmla="*/ 0 h 3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42" h="3247">
                  <a:moveTo>
                    <a:pt x="1516" y="0"/>
                  </a:moveTo>
                  <a:lnTo>
                    <a:pt x="1644" y="1"/>
                  </a:lnTo>
                  <a:lnTo>
                    <a:pt x="1764" y="10"/>
                  </a:lnTo>
                  <a:lnTo>
                    <a:pt x="1878" y="25"/>
                  </a:lnTo>
                  <a:lnTo>
                    <a:pt x="1987" y="47"/>
                  </a:lnTo>
                  <a:lnTo>
                    <a:pt x="2091" y="74"/>
                  </a:lnTo>
                  <a:lnTo>
                    <a:pt x="2187" y="109"/>
                  </a:lnTo>
                  <a:lnTo>
                    <a:pt x="2280" y="147"/>
                  </a:lnTo>
                  <a:lnTo>
                    <a:pt x="2365" y="192"/>
                  </a:lnTo>
                  <a:lnTo>
                    <a:pt x="2445" y="243"/>
                  </a:lnTo>
                  <a:lnTo>
                    <a:pt x="2522" y="300"/>
                  </a:lnTo>
                  <a:lnTo>
                    <a:pt x="2591" y="361"/>
                  </a:lnTo>
                  <a:lnTo>
                    <a:pt x="2654" y="429"/>
                  </a:lnTo>
                  <a:lnTo>
                    <a:pt x="2713" y="500"/>
                  </a:lnTo>
                  <a:lnTo>
                    <a:pt x="2765" y="576"/>
                  </a:lnTo>
                  <a:lnTo>
                    <a:pt x="2813" y="656"/>
                  </a:lnTo>
                  <a:lnTo>
                    <a:pt x="2845" y="723"/>
                  </a:lnTo>
                  <a:lnTo>
                    <a:pt x="2873" y="798"/>
                  </a:lnTo>
                  <a:lnTo>
                    <a:pt x="2898" y="880"/>
                  </a:lnTo>
                  <a:lnTo>
                    <a:pt x="2918" y="969"/>
                  </a:lnTo>
                  <a:lnTo>
                    <a:pt x="2933" y="1060"/>
                  </a:lnTo>
                  <a:lnTo>
                    <a:pt x="2940" y="1154"/>
                  </a:lnTo>
                  <a:lnTo>
                    <a:pt x="2942" y="1250"/>
                  </a:lnTo>
                  <a:lnTo>
                    <a:pt x="2936" y="1345"/>
                  </a:lnTo>
                  <a:lnTo>
                    <a:pt x="2924" y="1438"/>
                  </a:lnTo>
                  <a:lnTo>
                    <a:pt x="2902" y="1529"/>
                  </a:lnTo>
                  <a:lnTo>
                    <a:pt x="2873" y="1607"/>
                  </a:lnTo>
                  <a:lnTo>
                    <a:pt x="2838" y="1680"/>
                  </a:lnTo>
                  <a:lnTo>
                    <a:pt x="2796" y="1747"/>
                  </a:lnTo>
                  <a:lnTo>
                    <a:pt x="2753" y="1812"/>
                  </a:lnTo>
                  <a:lnTo>
                    <a:pt x="2705" y="1876"/>
                  </a:lnTo>
                  <a:lnTo>
                    <a:pt x="2658" y="1936"/>
                  </a:lnTo>
                  <a:lnTo>
                    <a:pt x="2611" y="1998"/>
                  </a:lnTo>
                  <a:lnTo>
                    <a:pt x="2565" y="2060"/>
                  </a:lnTo>
                  <a:lnTo>
                    <a:pt x="2534" y="2110"/>
                  </a:lnTo>
                  <a:lnTo>
                    <a:pt x="2509" y="2167"/>
                  </a:lnTo>
                  <a:lnTo>
                    <a:pt x="2489" y="2227"/>
                  </a:lnTo>
                  <a:lnTo>
                    <a:pt x="2473" y="2292"/>
                  </a:lnTo>
                  <a:lnTo>
                    <a:pt x="2471" y="2323"/>
                  </a:lnTo>
                  <a:lnTo>
                    <a:pt x="2473" y="2360"/>
                  </a:lnTo>
                  <a:lnTo>
                    <a:pt x="2478" y="2405"/>
                  </a:lnTo>
                  <a:lnTo>
                    <a:pt x="2485" y="2452"/>
                  </a:lnTo>
                  <a:lnTo>
                    <a:pt x="2496" y="2503"/>
                  </a:lnTo>
                  <a:lnTo>
                    <a:pt x="2509" y="2554"/>
                  </a:lnTo>
                  <a:lnTo>
                    <a:pt x="2522" y="2603"/>
                  </a:lnTo>
                  <a:lnTo>
                    <a:pt x="2536" y="2650"/>
                  </a:lnTo>
                  <a:lnTo>
                    <a:pt x="2549" y="2692"/>
                  </a:lnTo>
                  <a:lnTo>
                    <a:pt x="2562" y="2729"/>
                  </a:lnTo>
                  <a:lnTo>
                    <a:pt x="2573" y="2756"/>
                  </a:lnTo>
                  <a:lnTo>
                    <a:pt x="2589" y="2796"/>
                  </a:lnTo>
                  <a:lnTo>
                    <a:pt x="2604" y="2845"/>
                  </a:lnTo>
                  <a:lnTo>
                    <a:pt x="2620" y="2900"/>
                  </a:lnTo>
                  <a:lnTo>
                    <a:pt x="2636" y="2956"/>
                  </a:lnTo>
                  <a:lnTo>
                    <a:pt x="2654" y="3007"/>
                  </a:lnTo>
                  <a:lnTo>
                    <a:pt x="2673" y="3052"/>
                  </a:lnTo>
                  <a:lnTo>
                    <a:pt x="2502" y="3107"/>
                  </a:lnTo>
                  <a:lnTo>
                    <a:pt x="2336" y="3154"/>
                  </a:lnTo>
                  <a:lnTo>
                    <a:pt x="2178" y="3192"/>
                  </a:lnTo>
                  <a:lnTo>
                    <a:pt x="2024" y="3220"/>
                  </a:lnTo>
                  <a:lnTo>
                    <a:pt x="1874" y="3240"/>
                  </a:lnTo>
                  <a:lnTo>
                    <a:pt x="1729" y="3247"/>
                  </a:lnTo>
                  <a:lnTo>
                    <a:pt x="1587" y="3245"/>
                  </a:lnTo>
                  <a:lnTo>
                    <a:pt x="1449" y="3232"/>
                  </a:lnTo>
                  <a:lnTo>
                    <a:pt x="1313" y="3209"/>
                  </a:lnTo>
                  <a:lnTo>
                    <a:pt x="1307" y="3176"/>
                  </a:lnTo>
                  <a:lnTo>
                    <a:pt x="1300" y="3138"/>
                  </a:lnTo>
                  <a:lnTo>
                    <a:pt x="1291" y="3092"/>
                  </a:lnTo>
                  <a:lnTo>
                    <a:pt x="1284" y="3043"/>
                  </a:lnTo>
                  <a:lnTo>
                    <a:pt x="1274" y="2990"/>
                  </a:lnTo>
                  <a:lnTo>
                    <a:pt x="1264" y="2936"/>
                  </a:lnTo>
                  <a:lnTo>
                    <a:pt x="1253" y="2883"/>
                  </a:lnTo>
                  <a:lnTo>
                    <a:pt x="1240" y="2832"/>
                  </a:lnTo>
                  <a:lnTo>
                    <a:pt x="1227" y="2783"/>
                  </a:lnTo>
                  <a:lnTo>
                    <a:pt x="1211" y="2740"/>
                  </a:lnTo>
                  <a:lnTo>
                    <a:pt x="1194" y="2703"/>
                  </a:lnTo>
                  <a:lnTo>
                    <a:pt x="1176" y="2674"/>
                  </a:lnTo>
                  <a:lnTo>
                    <a:pt x="1156" y="2656"/>
                  </a:lnTo>
                  <a:lnTo>
                    <a:pt x="1134" y="2647"/>
                  </a:lnTo>
                  <a:lnTo>
                    <a:pt x="1109" y="2643"/>
                  </a:lnTo>
                  <a:lnTo>
                    <a:pt x="1080" y="2645"/>
                  </a:lnTo>
                  <a:lnTo>
                    <a:pt x="1051" y="2649"/>
                  </a:lnTo>
                  <a:lnTo>
                    <a:pt x="1024" y="2656"/>
                  </a:lnTo>
                  <a:lnTo>
                    <a:pt x="998" y="2663"/>
                  </a:lnTo>
                  <a:lnTo>
                    <a:pt x="974" y="2670"/>
                  </a:lnTo>
                  <a:lnTo>
                    <a:pt x="956" y="2676"/>
                  </a:lnTo>
                  <a:lnTo>
                    <a:pt x="913" y="2690"/>
                  </a:lnTo>
                  <a:lnTo>
                    <a:pt x="864" y="2703"/>
                  </a:lnTo>
                  <a:lnTo>
                    <a:pt x="809" y="2714"/>
                  </a:lnTo>
                  <a:lnTo>
                    <a:pt x="751" y="2721"/>
                  </a:lnTo>
                  <a:lnTo>
                    <a:pt x="693" y="2727"/>
                  </a:lnTo>
                  <a:lnTo>
                    <a:pt x="634" y="2729"/>
                  </a:lnTo>
                  <a:lnTo>
                    <a:pt x="578" y="2725"/>
                  </a:lnTo>
                  <a:lnTo>
                    <a:pt x="525" y="2716"/>
                  </a:lnTo>
                  <a:lnTo>
                    <a:pt x="496" y="2709"/>
                  </a:lnTo>
                  <a:lnTo>
                    <a:pt x="467" y="2696"/>
                  </a:lnTo>
                  <a:lnTo>
                    <a:pt x="438" y="2681"/>
                  </a:lnTo>
                  <a:lnTo>
                    <a:pt x="413" y="2663"/>
                  </a:lnTo>
                  <a:lnTo>
                    <a:pt x="387" y="2641"/>
                  </a:lnTo>
                  <a:lnTo>
                    <a:pt x="367" y="2618"/>
                  </a:lnTo>
                  <a:lnTo>
                    <a:pt x="353" y="2589"/>
                  </a:lnTo>
                  <a:lnTo>
                    <a:pt x="342" y="2556"/>
                  </a:lnTo>
                  <a:lnTo>
                    <a:pt x="338" y="2520"/>
                  </a:lnTo>
                  <a:lnTo>
                    <a:pt x="342" y="2480"/>
                  </a:lnTo>
                  <a:lnTo>
                    <a:pt x="347" y="2452"/>
                  </a:lnTo>
                  <a:lnTo>
                    <a:pt x="354" y="2421"/>
                  </a:lnTo>
                  <a:lnTo>
                    <a:pt x="362" y="2389"/>
                  </a:lnTo>
                  <a:lnTo>
                    <a:pt x="365" y="2358"/>
                  </a:lnTo>
                  <a:lnTo>
                    <a:pt x="365" y="2325"/>
                  </a:lnTo>
                  <a:lnTo>
                    <a:pt x="356" y="2296"/>
                  </a:lnTo>
                  <a:lnTo>
                    <a:pt x="347" y="2280"/>
                  </a:lnTo>
                  <a:lnTo>
                    <a:pt x="331" y="2265"/>
                  </a:lnTo>
                  <a:lnTo>
                    <a:pt x="314" y="2254"/>
                  </a:lnTo>
                  <a:lnTo>
                    <a:pt x="296" y="2245"/>
                  </a:lnTo>
                  <a:lnTo>
                    <a:pt x="278" y="2232"/>
                  </a:lnTo>
                  <a:lnTo>
                    <a:pt x="264" y="2218"/>
                  </a:lnTo>
                  <a:lnTo>
                    <a:pt x="253" y="2200"/>
                  </a:lnTo>
                  <a:lnTo>
                    <a:pt x="249" y="2180"/>
                  </a:lnTo>
                  <a:lnTo>
                    <a:pt x="251" y="2160"/>
                  </a:lnTo>
                  <a:lnTo>
                    <a:pt x="258" y="2141"/>
                  </a:lnTo>
                  <a:lnTo>
                    <a:pt x="267" y="2125"/>
                  </a:lnTo>
                  <a:lnTo>
                    <a:pt x="273" y="2109"/>
                  </a:lnTo>
                  <a:lnTo>
                    <a:pt x="244" y="2089"/>
                  </a:lnTo>
                  <a:lnTo>
                    <a:pt x="224" y="2069"/>
                  </a:lnTo>
                  <a:lnTo>
                    <a:pt x="213" y="2049"/>
                  </a:lnTo>
                  <a:lnTo>
                    <a:pt x="211" y="2027"/>
                  </a:lnTo>
                  <a:lnTo>
                    <a:pt x="214" y="2007"/>
                  </a:lnTo>
                  <a:lnTo>
                    <a:pt x="222" y="1985"/>
                  </a:lnTo>
                  <a:lnTo>
                    <a:pt x="233" y="1963"/>
                  </a:lnTo>
                  <a:lnTo>
                    <a:pt x="245" y="1941"/>
                  </a:lnTo>
                  <a:lnTo>
                    <a:pt x="256" y="1918"/>
                  </a:lnTo>
                  <a:lnTo>
                    <a:pt x="267" y="1896"/>
                  </a:lnTo>
                  <a:lnTo>
                    <a:pt x="273" y="1872"/>
                  </a:lnTo>
                  <a:lnTo>
                    <a:pt x="253" y="1854"/>
                  </a:lnTo>
                  <a:lnTo>
                    <a:pt x="225" y="1840"/>
                  </a:lnTo>
                  <a:lnTo>
                    <a:pt x="194" y="1827"/>
                  </a:lnTo>
                  <a:lnTo>
                    <a:pt x="162" y="1816"/>
                  </a:lnTo>
                  <a:lnTo>
                    <a:pt x="129" y="1805"/>
                  </a:lnTo>
                  <a:lnTo>
                    <a:pt x="96" y="1794"/>
                  </a:lnTo>
                  <a:lnTo>
                    <a:pt x="65" y="1781"/>
                  </a:lnTo>
                  <a:lnTo>
                    <a:pt x="40" y="1767"/>
                  </a:lnTo>
                  <a:lnTo>
                    <a:pt x="18" y="1747"/>
                  </a:lnTo>
                  <a:lnTo>
                    <a:pt x="5" y="1723"/>
                  </a:lnTo>
                  <a:lnTo>
                    <a:pt x="0" y="1698"/>
                  </a:lnTo>
                  <a:lnTo>
                    <a:pt x="4" y="1674"/>
                  </a:lnTo>
                  <a:lnTo>
                    <a:pt x="13" y="1652"/>
                  </a:lnTo>
                  <a:lnTo>
                    <a:pt x="27" y="1634"/>
                  </a:lnTo>
                  <a:lnTo>
                    <a:pt x="44" y="1616"/>
                  </a:lnTo>
                  <a:lnTo>
                    <a:pt x="60" y="1601"/>
                  </a:lnTo>
                  <a:lnTo>
                    <a:pt x="73" y="1589"/>
                  </a:lnTo>
                  <a:lnTo>
                    <a:pt x="111" y="1545"/>
                  </a:lnTo>
                  <a:lnTo>
                    <a:pt x="151" y="1505"/>
                  </a:lnTo>
                  <a:lnTo>
                    <a:pt x="191" y="1465"/>
                  </a:lnTo>
                  <a:lnTo>
                    <a:pt x="229" y="1421"/>
                  </a:lnTo>
                  <a:lnTo>
                    <a:pt x="265" y="1378"/>
                  </a:lnTo>
                  <a:lnTo>
                    <a:pt x="298" y="1329"/>
                  </a:lnTo>
                  <a:lnTo>
                    <a:pt x="325" y="1276"/>
                  </a:lnTo>
                  <a:lnTo>
                    <a:pt x="340" y="1232"/>
                  </a:lnTo>
                  <a:lnTo>
                    <a:pt x="345" y="1189"/>
                  </a:lnTo>
                  <a:lnTo>
                    <a:pt x="345" y="1143"/>
                  </a:lnTo>
                  <a:lnTo>
                    <a:pt x="344" y="1094"/>
                  </a:lnTo>
                  <a:lnTo>
                    <a:pt x="342" y="1045"/>
                  </a:lnTo>
                  <a:lnTo>
                    <a:pt x="344" y="992"/>
                  </a:lnTo>
                  <a:lnTo>
                    <a:pt x="349" y="936"/>
                  </a:lnTo>
                  <a:lnTo>
                    <a:pt x="405" y="705"/>
                  </a:lnTo>
                  <a:lnTo>
                    <a:pt x="440" y="621"/>
                  </a:lnTo>
                  <a:lnTo>
                    <a:pt x="482" y="543"/>
                  </a:lnTo>
                  <a:lnTo>
                    <a:pt x="531" y="470"/>
                  </a:lnTo>
                  <a:lnTo>
                    <a:pt x="587" y="401"/>
                  </a:lnTo>
                  <a:lnTo>
                    <a:pt x="649" y="338"/>
                  </a:lnTo>
                  <a:lnTo>
                    <a:pt x="716" y="280"/>
                  </a:lnTo>
                  <a:lnTo>
                    <a:pt x="789" y="227"/>
                  </a:lnTo>
                  <a:lnTo>
                    <a:pt x="865" y="180"/>
                  </a:lnTo>
                  <a:lnTo>
                    <a:pt x="947" y="138"/>
                  </a:lnTo>
                  <a:lnTo>
                    <a:pt x="1031" y="103"/>
                  </a:lnTo>
                  <a:lnTo>
                    <a:pt x="1116" y="72"/>
                  </a:lnTo>
                  <a:lnTo>
                    <a:pt x="1402" y="9"/>
                  </a:lnTo>
                  <a:lnTo>
                    <a:pt x="1516"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77" name="Freeform 9">
              <a:extLst>
                <a:ext uri="{FF2B5EF4-FFF2-40B4-BE49-F238E27FC236}">
                  <a16:creationId xmlns:a16="http://schemas.microsoft.com/office/drawing/2014/main" id="{8250C550-D7CE-41C6-83AD-77FF91A263AC}"/>
                </a:ext>
              </a:extLst>
            </p:cNvPr>
            <p:cNvSpPr>
              <a:spLocks noEditPoints="1"/>
            </p:cNvSpPr>
            <p:nvPr/>
          </p:nvSpPr>
          <p:spPr bwMode="auto">
            <a:xfrm>
              <a:off x="4838792" y="48540"/>
              <a:ext cx="213534" cy="300406"/>
            </a:xfrm>
            <a:custGeom>
              <a:avLst/>
              <a:gdLst>
                <a:gd name="T0" fmla="*/ 2311 w 2753"/>
                <a:gd name="T1" fmla="*/ 580 h 3873"/>
                <a:gd name="T2" fmla="*/ 2433 w 2753"/>
                <a:gd name="T3" fmla="*/ 735 h 3873"/>
                <a:gd name="T4" fmla="*/ 2415 w 2753"/>
                <a:gd name="T5" fmla="*/ 948 h 3873"/>
                <a:gd name="T6" fmla="*/ 2253 w 2753"/>
                <a:gd name="T7" fmla="*/ 1073 h 3873"/>
                <a:gd name="T8" fmla="*/ 2037 w 2753"/>
                <a:gd name="T9" fmla="*/ 1138 h 3873"/>
                <a:gd name="T10" fmla="*/ 1946 w 2753"/>
                <a:gd name="T11" fmla="*/ 1260 h 3873"/>
                <a:gd name="T12" fmla="*/ 2039 w 2753"/>
                <a:gd name="T13" fmla="*/ 1346 h 3873"/>
                <a:gd name="T14" fmla="*/ 2400 w 2753"/>
                <a:gd name="T15" fmla="*/ 1671 h 3873"/>
                <a:gd name="T16" fmla="*/ 2649 w 2753"/>
                <a:gd name="T17" fmla="*/ 2118 h 3873"/>
                <a:gd name="T18" fmla="*/ 2746 w 2753"/>
                <a:gd name="T19" fmla="*/ 2586 h 3873"/>
                <a:gd name="T20" fmla="*/ 2739 w 2753"/>
                <a:gd name="T21" fmla="*/ 3028 h 3873"/>
                <a:gd name="T22" fmla="*/ 2671 w 2753"/>
                <a:gd name="T23" fmla="*/ 3397 h 3873"/>
                <a:gd name="T24" fmla="*/ 2597 w 2753"/>
                <a:gd name="T25" fmla="*/ 3648 h 3873"/>
                <a:gd name="T26" fmla="*/ 2533 w 2753"/>
                <a:gd name="T27" fmla="*/ 3764 h 3873"/>
                <a:gd name="T28" fmla="*/ 2319 w 2753"/>
                <a:gd name="T29" fmla="*/ 3855 h 3873"/>
                <a:gd name="T30" fmla="*/ 1959 w 2753"/>
                <a:gd name="T31" fmla="*/ 3868 h 3873"/>
                <a:gd name="T32" fmla="*/ 1531 w 2753"/>
                <a:gd name="T33" fmla="*/ 3768 h 3873"/>
                <a:gd name="T34" fmla="*/ 1146 w 2753"/>
                <a:gd name="T35" fmla="*/ 3597 h 3873"/>
                <a:gd name="T36" fmla="*/ 846 w 2753"/>
                <a:gd name="T37" fmla="*/ 3420 h 3873"/>
                <a:gd name="T38" fmla="*/ 669 w 2753"/>
                <a:gd name="T39" fmla="*/ 3297 h 3873"/>
                <a:gd name="T40" fmla="*/ 562 w 2753"/>
                <a:gd name="T41" fmla="*/ 3206 h 3873"/>
                <a:gd name="T42" fmla="*/ 189 w 2753"/>
                <a:gd name="T43" fmla="*/ 2718 h 3873"/>
                <a:gd name="T44" fmla="*/ 0 w 2753"/>
                <a:gd name="T45" fmla="*/ 2148 h 3873"/>
                <a:gd name="T46" fmla="*/ 79 w 2753"/>
                <a:gd name="T47" fmla="*/ 1729 h 3873"/>
                <a:gd name="T48" fmla="*/ 217 w 2753"/>
                <a:gd name="T49" fmla="*/ 1491 h 3873"/>
                <a:gd name="T50" fmla="*/ 319 w 2753"/>
                <a:gd name="T51" fmla="*/ 1380 h 3873"/>
                <a:gd name="T52" fmla="*/ 368 w 2753"/>
                <a:gd name="T53" fmla="*/ 1135 h 3873"/>
                <a:gd name="T54" fmla="*/ 353 w 2753"/>
                <a:gd name="T55" fmla="*/ 831 h 3873"/>
                <a:gd name="T56" fmla="*/ 384 w 2753"/>
                <a:gd name="T57" fmla="*/ 675 h 3873"/>
                <a:gd name="T58" fmla="*/ 559 w 2753"/>
                <a:gd name="T59" fmla="*/ 591 h 3873"/>
                <a:gd name="T60" fmla="*/ 699 w 2753"/>
                <a:gd name="T61" fmla="*/ 664 h 3873"/>
                <a:gd name="T62" fmla="*/ 769 w 2753"/>
                <a:gd name="T63" fmla="*/ 866 h 3873"/>
                <a:gd name="T64" fmla="*/ 791 w 2753"/>
                <a:gd name="T65" fmla="*/ 1115 h 3873"/>
                <a:gd name="T66" fmla="*/ 1008 w 2753"/>
                <a:gd name="T67" fmla="*/ 1053 h 3873"/>
                <a:gd name="T68" fmla="*/ 1433 w 2753"/>
                <a:gd name="T69" fmla="*/ 700 h 3873"/>
                <a:gd name="T70" fmla="*/ 1737 w 2753"/>
                <a:gd name="T71" fmla="*/ 600 h 3873"/>
                <a:gd name="T72" fmla="*/ 2062 w 2753"/>
                <a:gd name="T73" fmla="*/ 557 h 3873"/>
                <a:gd name="T74" fmla="*/ 1277 w 2753"/>
                <a:gd name="T75" fmla="*/ 18 h 3873"/>
                <a:gd name="T76" fmla="*/ 1315 w 2753"/>
                <a:gd name="T77" fmla="*/ 111 h 3873"/>
                <a:gd name="T78" fmla="*/ 1329 w 2753"/>
                <a:gd name="T79" fmla="*/ 229 h 3873"/>
                <a:gd name="T80" fmla="*/ 1389 w 2753"/>
                <a:gd name="T81" fmla="*/ 278 h 3873"/>
                <a:gd name="T82" fmla="*/ 1471 w 2753"/>
                <a:gd name="T83" fmla="*/ 138 h 3873"/>
                <a:gd name="T84" fmla="*/ 1600 w 2753"/>
                <a:gd name="T85" fmla="*/ 22 h 3873"/>
                <a:gd name="T86" fmla="*/ 1671 w 2753"/>
                <a:gd name="T87" fmla="*/ 108 h 3873"/>
                <a:gd name="T88" fmla="*/ 1649 w 2753"/>
                <a:gd name="T89" fmla="*/ 249 h 3873"/>
                <a:gd name="T90" fmla="*/ 1666 w 2753"/>
                <a:gd name="T91" fmla="*/ 408 h 3873"/>
                <a:gd name="T92" fmla="*/ 1775 w 2753"/>
                <a:gd name="T93" fmla="*/ 511 h 3873"/>
                <a:gd name="T94" fmla="*/ 1529 w 2753"/>
                <a:gd name="T95" fmla="*/ 580 h 3873"/>
                <a:gd name="T96" fmla="*/ 1239 w 2753"/>
                <a:gd name="T97" fmla="*/ 735 h 3873"/>
                <a:gd name="T98" fmla="*/ 995 w 2753"/>
                <a:gd name="T99" fmla="*/ 958 h 3873"/>
                <a:gd name="T100" fmla="*/ 871 w 2753"/>
                <a:gd name="T101" fmla="*/ 1124 h 3873"/>
                <a:gd name="T102" fmla="*/ 855 w 2753"/>
                <a:gd name="T103" fmla="*/ 1100 h 3873"/>
                <a:gd name="T104" fmla="*/ 826 w 2753"/>
                <a:gd name="T105" fmla="*/ 798 h 3873"/>
                <a:gd name="T106" fmla="*/ 837 w 2753"/>
                <a:gd name="T107" fmla="*/ 658 h 3873"/>
                <a:gd name="T108" fmla="*/ 897 w 2753"/>
                <a:gd name="T109" fmla="*/ 555 h 3873"/>
                <a:gd name="T110" fmla="*/ 704 w 2753"/>
                <a:gd name="T111" fmla="*/ 437 h 3873"/>
                <a:gd name="T112" fmla="*/ 609 w 2753"/>
                <a:gd name="T113" fmla="*/ 320 h 3873"/>
                <a:gd name="T114" fmla="*/ 691 w 2753"/>
                <a:gd name="T115" fmla="*/ 206 h 3873"/>
                <a:gd name="T116" fmla="*/ 886 w 2753"/>
                <a:gd name="T117" fmla="*/ 251 h 3873"/>
                <a:gd name="T118" fmla="*/ 1144 w 2753"/>
                <a:gd name="T119" fmla="*/ 375 h 3873"/>
                <a:gd name="T120" fmla="*/ 1115 w 2753"/>
                <a:gd name="T121" fmla="*/ 189 h 3873"/>
                <a:gd name="T122" fmla="*/ 1120 w 2753"/>
                <a:gd name="T123" fmla="*/ 38 h 3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53" h="3873">
                  <a:moveTo>
                    <a:pt x="2122" y="555"/>
                  </a:moveTo>
                  <a:lnTo>
                    <a:pt x="2180" y="557"/>
                  </a:lnTo>
                  <a:lnTo>
                    <a:pt x="2231" y="560"/>
                  </a:lnTo>
                  <a:lnTo>
                    <a:pt x="2275" y="568"/>
                  </a:lnTo>
                  <a:lnTo>
                    <a:pt x="2311" y="580"/>
                  </a:lnTo>
                  <a:lnTo>
                    <a:pt x="2346" y="598"/>
                  </a:lnTo>
                  <a:lnTo>
                    <a:pt x="2375" y="626"/>
                  </a:lnTo>
                  <a:lnTo>
                    <a:pt x="2399" y="658"/>
                  </a:lnTo>
                  <a:lnTo>
                    <a:pt x="2419" y="695"/>
                  </a:lnTo>
                  <a:lnTo>
                    <a:pt x="2433" y="735"/>
                  </a:lnTo>
                  <a:lnTo>
                    <a:pt x="2442" y="777"/>
                  </a:lnTo>
                  <a:lnTo>
                    <a:pt x="2444" y="820"/>
                  </a:lnTo>
                  <a:lnTo>
                    <a:pt x="2440" y="864"/>
                  </a:lnTo>
                  <a:lnTo>
                    <a:pt x="2431" y="908"/>
                  </a:lnTo>
                  <a:lnTo>
                    <a:pt x="2415" y="948"/>
                  </a:lnTo>
                  <a:lnTo>
                    <a:pt x="2391" y="984"/>
                  </a:lnTo>
                  <a:lnTo>
                    <a:pt x="2364" y="1013"/>
                  </a:lnTo>
                  <a:lnTo>
                    <a:pt x="2331" y="1037"/>
                  </a:lnTo>
                  <a:lnTo>
                    <a:pt x="2293" y="1057"/>
                  </a:lnTo>
                  <a:lnTo>
                    <a:pt x="2253" y="1073"/>
                  </a:lnTo>
                  <a:lnTo>
                    <a:pt x="2211" y="1086"/>
                  </a:lnTo>
                  <a:lnTo>
                    <a:pt x="2166" y="1098"/>
                  </a:lnTo>
                  <a:lnTo>
                    <a:pt x="2122" y="1111"/>
                  </a:lnTo>
                  <a:lnTo>
                    <a:pt x="2079" y="1124"/>
                  </a:lnTo>
                  <a:lnTo>
                    <a:pt x="2037" y="1138"/>
                  </a:lnTo>
                  <a:lnTo>
                    <a:pt x="1999" y="1157"/>
                  </a:lnTo>
                  <a:lnTo>
                    <a:pt x="1962" y="1178"/>
                  </a:lnTo>
                  <a:lnTo>
                    <a:pt x="1931" y="1204"/>
                  </a:lnTo>
                  <a:lnTo>
                    <a:pt x="1935" y="1235"/>
                  </a:lnTo>
                  <a:lnTo>
                    <a:pt x="1946" y="1260"/>
                  </a:lnTo>
                  <a:lnTo>
                    <a:pt x="1959" y="1282"/>
                  </a:lnTo>
                  <a:lnTo>
                    <a:pt x="1977" y="1302"/>
                  </a:lnTo>
                  <a:lnTo>
                    <a:pt x="1997" y="1318"/>
                  </a:lnTo>
                  <a:lnTo>
                    <a:pt x="2019" y="1333"/>
                  </a:lnTo>
                  <a:lnTo>
                    <a:pt x="2039" y="1346"/>
                  </a:lnTo>
                  <a:lnTo>
                    <a:pt x="2060" y="1360"/>
                  </a:lnTo>
                  <a:lnTo>
                    <a:pt x="2159" y="1433"/>
                  </a:lnTo>
                  <a:lnTo>
                    <a:pt x="2248" y="1509"/>
                  </a:lnTo>
                  <a:lnTo>
                    <a:pt x="2328" y="1588"/>
                  </a:lnTo>
                  <a:lnTo>
                    <a:pt x="2400" y="1671"/>
                  </a:lnTo>
                  <a:lnTo>
                    <a:pt x="2464" y="1757"/>
                  </a:lnTo>
                  <a:lnTo>
                    <a:pt x="2522" y="1844"/>
                  </a:lnTo>
                  <a:lnTo>
                    <a:pt x="2571" y="1933"/>
                  </a:lnTo>
                  <a:lnTo>
                    <a:pt x="2613" y="2026"/>
                  </a:lnTo>
                  <a:lnTo>
                    <a:pt x="2649" y="2118"/>
                  </a:lnTo>
                  <a:lnTo>
                    <a:pt x="2679" y="2211"/>
                  </a:lnTo>
                  <a:lnTo>
                    <a:pt x="2704" y="2304"/>
                  </a:lnTo>
                  <a:lnTo>
                    <a:pt x="2722" y="2398"/>
                  </a:lnTo>
                  <a:lnTo>
                    <a:pt x="2737" y="2493"/>
                  </a:lnTo>
                  <a:lnTo>
                    <a:pt x="2746" y="2586"/>
                  </a:lnTo>
                  <a:lnTo>
                    <a:pt x="2751" y="2677"/>
                  </a:lnTo>
                  <a:lnTo>
                    <a:pt x="2753" y="2768"/>
                  </a:lnTo>
                  <a:lnTo>
                    <a:pt x="2751" y="2857"/>
                  </a:lnTo>
                  <a:lnTo>
                    <a:pt x="2746" y="2942"/>
                  </a:lnTo>
                  <a:lnTo>
                    <a:pt x="2739" y="3028"/>
                  </a:lnTo>
                  <a:lnTo>
                    <a:pt x="2728" y="3108"/>
                  </a:lnTo>
                  <a:lnTo>
                    <a:pt x="2715" y="3186"/>
                  </a:lnTo>
                  <a:lnTo>
                    <a:pt x="2702" y="3260"/>
                  </a:lnTo>
                  <a:lnTo>
                    <a:pt x="2688" y="3331"/>
                  </a:lnTo>
                  <a:lnTo>
                    <a:pt x="2671" y="3397"/>
                  </a:lnTo>
                  <a:lnTo>
                    <a:pt x="2657" y="3458"/>
                  </a:lnTo>
                  <a:lnTo>
                    <a:pt x="2640" y="3515"/>
                  </a:lnTo>
                  <a:lnTo>
                    <a:pt x="2624" y="3564"/>
                  </a:lnTo>
                  <a:lnTo>
                    <a:pt x="2609" y="3609"/>
                  </a:lnTo>
                  <a:lnTo>
                    <a:pt x="2597" y="3648"/>
                  </a:lnTo>
                  <a:lnTo>
                    <a:pt x="2584" y="3680"/>
                  </a:lnTo>
                  <a:lnTo>
                    <a:pt x="2573" y="3704"/>
                  </a:lnTo>
                  <a:lnTo>
                    <a:pt x="2566" y="3722"/>
                  </a:lnTo>
                  <a:lnTo>
                    <a:pt x="2560" y="3733"/>
                  </a:lnTo>
                  <a:lnTo>
                    <a:pt x="2533" y="3764"/>
                  </a:lnTo>
                  <a:lnTo>
                    <a:pt x="2499" y="3789"/>
                  </a:lnTo>
                  <a:lnTo>
                    <a:pt x="2459" y="3811"/>
                  </a:lnTo>
                  <a:lnTo>
                    <a:pt x="2415" y="3829"/>
                  </a:lnTo>
                  <a:lnTo>
                    <a:pt x="2368" y="3844"/>
                  </a:lnTo>
                  <a:lnTo>
                    <a:pt x="2319" y="3855"/>
                  </a:lnTo>
                  <a:lnTo>
                    <a:pt x="2269" y="3862"/>
                  </a:lnTo>
                  <a:lnTo>
                    <a:pt x="2220" y="3868"/>
                  </a:lnTo>
                  <a:lnTo>
                    <a:pt x="2133" y="3873"/>
                  </a:lnTo>
                  <a:lnTo>
                    <a:pt x="2046" y="3873"/>
                  </a:lnTo>
                  <a:lnTo>
                    <a:pt x="1959" y="3868"/>
                  </a:lnTo>
                  <a:lnTo>
                    <a:pt x="1871" y="3855"/>
                  </a:lnTo>
                  <a:lnTo>
                    <a:pt x="1784" y="3838"/>
                  </a:lnTo>
                  <a:lnTo>
                    <a:pt x="1699" y="3818"/>
                  </a:lnTo>
                  <a:lnTo>
                    <a:pt x="1613" y="3795"/>
                  </a:lnTo>
                  <a:lnTo>
                    <a:pt x="1531" y="3768"/>
                  </a:lnTo>
                  <a:lnTo>
                    <a:pt x="1449" y="3737"/>
                  </a:lnTo>
                  <a:lnTo>
                    <a:pt x="1369" y="3704"/>
                  </a:lnTo>
                  <a:lnTo>
                    <a:pt x="1293" y="3669"/>
                  </a:lnTo>
                  <a:lnTo>
                    <a:pt x="1219" y="3635"/>
                  </a:lnTo>
                  <a:lnTo>
                    <a:pt x="1146" y="3597"/>
                  </a:lnTo>
                  <a:lnTo>
                    <a:pt x="1079" y="3560"/>
                  </a:lnTo>
                  <a:lnTo>
                    <a:pt x="1015" y="3524"/>
                  </a:lnTo>
                  <a:lnTo>
                    <a:pt x="953" y="3488"/>
                  </a:lnTo>
                  <a:lnTo>
                    <a:pt x="899" y="3453"/>
                  </a:lnTo>
                  <a:lnTo>
                    <a:pt x="846" y="3420"/>
                  </a:lnTo>
                  <a:lnTo>
                    <a:pt x="800" y="3389"/>
                  </a:lnTo>
                  <a:lnTo>
                    <a:pt x="759" y="3360"/>
                  </a:lnTo>
                  <a:lnTo>
                    <a:pt x="722" y="3335"/>
                  </a:lnTo>
                  <a:lnTo>
                    <a:pt x="693" y="3313"/>
                  </a:lnTo>
                  <a:lnTo>
                    <a:pt x="669" y="3297"/>
                  </a:lnTo>
                  <a:lnTo>
                    <a:pt x="653" y="3284"/>
                  </a:lnTo>
                  <a:lnTo>
                    <a:pt x="642" y="3275"/>
                  </a:lnTo>
                  <a:lnTo>
                    <a:pt x="640" y="3273"/>
                  </a:lnTo>
                  <a:lnTo>
                    <a:pt x="644" y="3277"/>
                  </a:lnTo>
                  <a:lnTo>
                    <a:pt x="562" y="3206"/>
                  </a:lnTo>
                  <a:lnTo>
                    <a:pt x="482" y="3124"/>
                  </a:lnTo>
                  <a:lnTo>
                    <a:pt x="402" y="3033"/>
                  </a:lnTo>
                  <a:lnTo>
                    <a:pt x="326" y="2935"/>
                  </a:lnTo>
                  <a:lnTo>
                    <a:pt x="255" y="2829"/>
                  </a:lnTo>
                  <a:lnTo>
                    <a:pt x="189" y="2718"/>
                  </a:lnTo>
                  <a:lnTo>
                    <a:pt x="131" y="2604"/>
                  </a:lnTo>
                  <a:lnTo>
                    <a:pt x="82" y="2484"/>
                  </a:lnTo>
                  <a:lnTo>
                    <a:pt x="40" y="2362"/>
                  </a:lnTo>
                  <a:lnTo>
                    <a:pt x="11" y="2240"/>
                  </a:lnTo>
                  <a:lnTo>
                    <a:pt x="0" y="2148"/>
                  </a:lnTo>
                  <a:lnTo>
                    <a:pt x="0" y="2057"/>
                  </a:lnTo>
                  <a:lnTo>
                    <a:pt x="9" y="1969"/>
                  </a:lnTo>
                  <a:lnTo>
                    <a:pt x="26" y="1886"/>
                  </a:lnTo>
                  <a:lnTo>
                    <a:pt x="51" y="1804"/>
                  </a:lnTo>
                  <a:lnTo>
                    <a:pt x="79" y="1729"/>
                  </a:lnTo>
                  <a:lnTo>
                    <a:pt x="111" y="1658"/>
                  </a:lnTo>
                  <a:lnTo>
                    <a:pt x="146" y="1595"/>
                  </a:lnTo>
                  <a:lnTo>
                    <a:pt x="180" y="1537"/>
                  </a:lnTo>
                  <a:lnTo>
                    <a:pt x="197" y="1513"/>
                  </a:lnTo>
                  <a:lnTo>
                    <a:pt x="217" y="1491"/>
                  </a:lnTo>
                  <a:lnTo>
                    <a:pt x="237" y="1471"/>
                  </a:lnTo>
                  <a:lnTo>
                    <a:pt x="259" y="1451"/>
                  </a:lnTo>
                  <a:lnTo>
                    <a:pt x="279" y="1429"/>
                  </a:lnTo>
                  <a:lnTo>
                    <a:pt x="300" y="1406"/>
                  </a:lnTo>
                  <a:lnTo>
                    <a:pt x="319" y="1380"/>
                  </a:lnTo>
                  <a:lnTo>
                    <a:pt x="335" y="1349"/>
                  </a:lnTo>
                  <a:lnTo>
                    <a:pt x="349" y="1313"/>
                  </a:lnTo>
                  <a:lnTo>
                    <a:pt x="359" y="1269"/>
                  </a:lnTo>
                  <a:lnTo>
                    <a:pt x="364" y="1220"/>
                  </a:lnTo>
                  <a:lnTo>
                    <a:pt x="368" y="1135"/>
                  </a:lnTo>
                  <a:lnTo>
                    <a:pt x="366" y="1058"/>
                  </a:lnTo>
                  <a:lnTo>
                    <a:pt x="364" y="989"/>
                  </a:lnTo>
                  <a:lnTo>
                    <a:pt x="360" y="929"/>
                  </a:lnTo>
                  <a:lnTo>
                    <a:pt x="357" y="877"/>
                  </a:lnTo>
                  <a:lnTo>
                    <a:pt x="353" y="831"/>
                  </a:lnTo>
                  <a:lnTo>
                    <a:pt x="353" y="789"/>
                  </a:lnTo>
                  <a:lnTo>
                    <a:pt x="355" y="755"/>
                  </a:lnTo>
                  <a:lnTo>
                    <a:pt x="359" y="724"/>
                  </a:lnTo>
                  <a:lnTo>
                    <a:pt x="369" y="698"/>
                  </a:lnTo>
                  <a:lnTo>
                    <a:pt x="384" y="675"/>
                  </a:lnTo>
                  <a:lnTo>
                    <a:pt x="406" y="653"/>
                  </a:lnTo>
                  <a:lnTo>
                    <a:pt x="435" y="635"/>
                  </a:lnTo>
                  <a:lnTo>
                    <a:pt x="473" y="617"/>
                  </a:lnTo>
                  <a:lnTo>
                    <a:pt x="520" y="600"/>
                  </a:lnTo>
                  <a:lnTo>
                    <a:pt x="559" y="591"/>
                  </a:lnTo>
                  <a:lnTo>
                    <a:pt x="593" y="591"/>
                  </a:lnTo>
                  <a:lnTo>
                    <a:pt x="624" y="598"/>
                  </a:lnTo>
                  <a:lnTo>
                    <a:pt x="651" y="615"/>
                  </a:lnTo>
                  <a:lnTo>
                    <a:pt x="677" y="635"/>
                  </a:lnTo>
                  <a:lnTo>
                    <a:pt x="699" y="664"/>
                  </a:lnTo>
                  <a:lnTo>
                    <a:pt x="717" y="697"/>
                  </a:lnTo>
                  <a:lnTo>
                    <a:pt x="733" y="733"/>
                  </a:lnTo>
                  <a:lnTo>
                    <a:pt x="748" y="775"/>
                  </a:lnTo>
                  <a:lnTo>
                    <a:pt x="760" y="818"/>
                  </a:lnTo>
                  <a:lnTo>
                    <a:pt x="769" y="866"/>
                  </a:lnTo>
                  <a:lnTo>
                    <a:pt x="777" y="915"/>
                  </a:lnTo>
                  <a:lnTo>
                    <a:pt x="782" y="964"/>
                  </a:lnTo>
                  <a:lnTo>
                    <a:pt x="788" y="1015"/>
                  </a:lnTo>
                  <a:lnTo>
                    <a:pt x="789" y="1066"/>
                  </a:lnTo>
                  <a:lnTo>
                    <a:pt x="791" y="1115"/>
                  </a:lnTo>
                  <a:lnTo>
                    <a:pt x="791" y="1164"/>
                  </a:lnTo>
                  <a:lnTo>
                    <a:pt x="791" y="1420"/>
                  </a:lnTo>
                  <a:lnTo>
                    <a:pt x="884" y="1224"/>
                  </a:lnTo>
                  <a:lnTo>
                    <a:pt x="942" y="1137"/>
                  </a:lnTo>
                  <a:lnTo>
                    <a:pt x="1008" y="1053"/>
                  </a:lnTo>
                  <a:lnTo>
                    <a:pt x="1080" y="969"/>
                  </a:lnTo>
                  <a:lnTo>
                    <a:pt x="1160" y="893"/>
                  </a:lnTo>
                  <a:lnTo>
                    <a:pt x="1248" y="820"/>
                  </a:lnTo>
                  <a:lnTo>
                    <a:pt x="1339" y="757"/>
                  </a:lnTo>
                  <a:lnTo>
                    <a:pt x="1433" y="700"/>
                  </a:lnTo>
                  <a:lnTo>
                    <a:pt x="1531" y="657"/>
                  </a:lnTo>
                  <a:lnTo>
                    <a:pt x="1573" y="642"/>
                  </a:lnTo>
                  <a:lnTo>
                    <a:pt x="1622" y="628"/>
                  </a:lnTo>
                  <a:lnTo>
                    <a:pt x="1679" y="613"/>
                  </a:lnTo>
                  <a:lnTo>
                    <a:pt x="1737" y="600"/>
                  </a:lnTo>
                  <a:lnTo>
                    <a:pt x="1800" y="588"/>
                  </a:lnTo>
                  <a:lnTo>
                    <a:pt x="1866" y="577"/>
                  </a:lnTo>
                  <a:lnTo>
                    <a:pt x="1931" y="568"/>
                  </a:lnTo>
                  <a:lnTo>
                    <a:pt x="1999" y="562"/>
                  </a:lnTo>
                  <a:lnTo>
                    <a:pt x="2062" y="557"/>
                  </a:lnTo>
                  <a:lnTo>
                    <a:pt x="2122" y="555"/>
                  </a:lnTo>
                  <a:close/>
                  <a:moveTo>
                    <a:pt x="1200" y="0"/>
                  </a:moveTo>
                  <a:lnTo>
                    <a:pt x="1231" y="2"/>
                  </a:lnTo>
                  <a:lnTo>
                    <a:pt x="1257" y="8"/>
                  </a:lnTo>
                  <a:lnTo>
                    <a:pt x="1277" y="18"/>
                  </a:lnTo>
                  <a:lnTo>
                    <a:pt x="1291" y="31"/>
                  </a:lnTo>
                  <a:lnTo>
                    <a:pt x="1300" y="48"/>
                  </a:lnTo>
                  <a:lnTo>
                    <a:pt x="1308" y="68"/>
                  </a:lnTo>
                  <a:lnTo>
                    <a:pt x="1311" y="89"/>
                  </a:lnTo>
                  <a:lnTo>
                    <a:pt x="1315" y="111"/>
                  </a:lnTo>
                  <a:lnTo>
                    <a:pt x="1315" y="137"/>
                  </a:lnTo>
                  <a:lnTo>
                    <a:pt x="1317" y="160"/>
                  </a:lnTo>
                  <a:lnTo>
                    <a:pt x="1320" y="186"/>
                  </a:lnTo>
                  <a:lnTo>
                    <a:pt x="1324" y="208"/>
                  </a:lnTo>
                  <a:lnTo>
                    <a:pt x="1329" y="229"/>
                  </a:lnTo>
                  <a:lnTo>
                    <a:pt x="1339" y="249"/>
                  </a:lnTo>
                  <a:lnTo>
                    <a:pt x="1349" y="266"/>
                  </a:lnTo>
                  <a:lnTo>
                    <a:pt x="1364" y="278"/>
                  </a:lnTo>
                  <a:lnTo>
                    <a:pt x="1375" y="278"/>
                  </a:lnTo>
                  <a:lnTo>
                    <a:pt x="1389" y="278"/>
                  </a:lnTo>
                  <a:lnTo>
                    <a:pt x="1400" y="280"/>
                  </a:lnTo>
                  <a:lnTo>
                    <a:pt x="1420" y="246"/>
                  </a:lnTo>
                  <a:lnTo>
                    <a:pt x="1439" y="209"/>
                  </a:lnTo>
                  <a:lnTo>
                    <a:pt x="1455" y="173"/>
                  </a:lnTo>
                  <a:lnTo>
                    <a:pt x="1471" y="138"/>
                  </a:lnTo>
                  <a:lnTo>
                    <a:pt x="1489" y="104"/>
                  </a:lnTo>
                  <a:lnTo>
                    <a:pt x="1511" y="71"/>
                  </a:lnTo>
                  <a:lnTo>
                    <a:pt x="1537" y="42"/>
                  </a:lnTo>
                  <a:lnTo>
                    <a:pt x="1568" y="18"/>
                  </a:lnTo>
                  <a:lnTo>
                    <a:pt x="1600" y="22"/>
                  </a:lnTo>
                  <a:lnTo>
                    <a:pt x="1626" y="29"/>
                  </a:lnTo>
                  <a:lnTo>
                    <a:pt x="1646" y="44"/>
                  </a:lnTo>
                  <a:lnTo>
                    <a:pt x="1659" y="62"/>
                  </a:lnTo>
                  <a:lnTo>
                    <a:pt x="1668" y="82"/>
                  </a:lnTo>
                  <a:lnTo>
                    <a:pt x="1671" y="108"/>
                  </a:lnTo>
                  <a:lnTo>
                    <a:pt x="1673" y="133"/>
                  </a:lnTo>
                  <a:lnTo>
                    <a:pt x="1669" y="162"/>
                  </a:lnTo>
                  <a:lnTo>
                    <a:pt x="1664" y="191"/>
                  </a:lnTo>
                  <a:lnTo>
                    <a:pt x="1657" y="220"/>
                  </a:lnTo>
                  <a:lnTo>
                    <a:pt x="1649" y="249"/>
                  </a:lnTo>
                  <a:lnTo>
                    <a:pt x="1640" y="278"/>
                  </a:lnTo>
                  <a:lnTo>
                    <a:pt x="1633" y="304"/>
                  </a:lnTo>
                  <a:lnTo>
                    <a:pt x="1626" y="329"/>
                  </a:lnTo>
                  <a:lnTo>
                    <a:pt x="1620" y="349"/>
                  </a:lnTo>
                  <a:lnTo>
                    <a:pt x="1666" y="408"/>
                  </a:lnTo>
                  <a:lnTo>
                    <a:pt x="1717" y="458"/>
                  </a:lnTo>
                  <a:lnTo>
                    <a:pt x="1771" y="502"/>
                  </a:lnTo>
                  <a:lnTo>
                    <a:pt x="1773" y="504"/>
                  </a:lnTo>
                  <a:lnTo>
                    <a:pt x="1773" y="508"/>
                  </a:lnTo>
                  <a:lnTo>
                    <a:pt x="1775" y="511"/>
                  </a:lnTo>
                  <a:lnTo>
                    <a:pt x="1775" y="515"/>
                  </a:lnTo>
                  <a:lnTo>
                    <a:pt x="1777" y="517"/>
                  </a:lnTo>
                  <a:lnTo>
                    <a:pt x="1686" y="535"/>
                  </a:lnTo>
                  <a:lnTo>
                    <a:pt x="1604" y="557"/>
                  </a:lnTo>
                  <a:lnTo>
                    <a:pt x="1529" y="580"/>
                  </a:lnTo>
                  <a:lnTo>
                    <a:pt x="1462" y="606"/>
                  </a:lnTo>
                  <a:lnTo>
                    <a:pt x="1400" y="635"/>
                  </a:lnTo>
                  <a:lnTo>
                    <a:pt x="1342" y="666"/>
                  </a:lnTo>
                  <a:lnTo>
                    <a:pt x="1289" y="700"/>
                  </a:lnTo>
                  <a:lnTo>
                    <a:pt x="1239" y="735"/>
                  </a:lnTo>
                  <a:lnTo>
                    <a:pt x="1189" y="773"/>
                  </a:lnTo>
                  <a:lnTo>
                    <a:pt x="1140" y="813"/>
                  </a:lnTo>
                  <a:lnTo>
                    <a:pt x="1091" y="857"/>
                  </a:lnTo>
                  <a:lnTo>
                    <a:pt x="1039" y="908"/>
                  </a:lnTo>
                  <a:lnTo>
                    <a:pt x="995" y="958"/>
                  </a:lnTo>
                  <a:lnTo>
                    <a:pt x="955" y="1009"/>
                  </a:lnTo>
                  <a:lnTo>
                    <a:pt x="919" y="1060"/>
                  </a:lnTo>
                  <a:lnTo>
                    <a:pt x="880" y="1111"/>
                  </a:lnTo>
                  <a:lnTo>
                    <a:pt x="877" y="1115"/>
                  </a:lnTo>
                  <a:lnTo>
                    <a:pt x="871" y="1124"/>
                  </a:lnTo>
                  <a:lnTo>
                    <a:pt x="866" y="1135"/>
                  </a:lnTo>
                  <a:lnTo>
                    <a:pt x="860" y="1146"/>
                  </a:lnTo>
                  <a:lnTo>
                    <a:pt x="855" y="1153"/>
                  </a:lnTo>
                  <a:lnTo>
                    <a:pt x="851" y="1157"/>
                  </a:lnTo>
                  <a:lnTo>
                    <a:pt x="855" y="1100"/>
                  </a:lnTo>
                  <a:lnTo>
                    <a:pt x="855" y="1038"/>
                  </a:lnTo>
                  <a:lnTo>
                    <a:pt x="851" y="977"/>
                  </a:lnTo>
                  <a:lnTo>
                    <a:pt x="844" y="913"/>
                  </a:lnTo>
                  <a:lnTo>
                    <a:pt x="835" y="853"/>
                  </a:lnTo>
                  <a:lnTo>
                    <a:pt x="826" y="798"/>
                  </a:lnTo>
                  <a:lnTo>
                    <a:pt x="813" y="751"/>
                  </a:lnTo>
                  <a:lnTo>
                    <a:pt x="800" y="713"/>
                  </a:lnTo>
                  <a:lnTo>
                    <a:pt x="809" y="698"/>
                  </a:lnTo>
                  <a:lnTo>
                    <a:pt x="822" y="678"/>
                  </a:lnTo>
                  <a:lnTo>
                    <a:pt x="837" y="658"/>
                  </a:lnTo>
                  <a:lnTo>
                    <a:pt x="853" y="637"/>
                  </a:lnTo>
                  <a:lnTo>
                    <a:pt x="869" y="615"/>
                  </a:lnTo>
                  <a:lnTo>
                    <a:pt x="882" y="593"/>
                  </a:lnTo>
                  <a:lnTo>
                    <a:pt x="891" y="573"/>
                  </a:lnTo>
                  <a:lnTo>
                    <a:pt x="897" y="555"/>
                  </a:lnTo>
                  <a:lnTo>
                    <a:pt x="897" y="540"/>
                  </a:lnTo>
                  <a:lnTo>
                    <a:pt x="840" y="511"/>
                  </a:lnTo>
                  <a:lnTo>
                    <a:pt x="788" y="484"/>
                  </a:lnTo>
                  <a:lnTo>
                    <a:pt x="742" y="460"/>
                  </a:lnTo>
                  <a:lnTo>
                    <a:pt x="704" y="437"/>
                  </a:lnTo>
                  <a:lnTo>
                    <a:pt x="669" y="415"/>
                  </a:lnTo>
                  <a:lnTo>
                    <a:pt x="644" y="393"/>
                  </a:lnTo>
                  <a:lnTo>
                    <a:pt x="624" y="371"/>
                  </a:lnTo>
                  <a:lnTo>
                    <a:pt x="613" y="348"/>
                  </a:lnTo>
                  <a:lnTo>
                    <a:pt x="609" y="320"/>
                  </a:lnTo>
                  <a:lnTo>
                    <a:pt x="615" y="291"/>
                  </a:lnTo>
                  <a:lnTo>
                    <a:pt x="628" y="258"/>
                  </a:lnTo>
                  <a:lnTo>
                    <a:pt x="646" y="233"/>
                  </a:lnTo>
                  <a:lnTo>
                    <a:pt x="666" y="215"/>
                  </a:lnTo>
                  <a:lnTo>
                    <a:pt x="691" y="206"/>
                  </a:lnTo>
                  <a:lnTo>
                    <a:pt x="720" y="202"/>
                  </a:lnTo>
                  <a:lnTo>
                    <a:pt x="755" y="206"/>
                  </a:lnTo>
                  <a:lnTo>
                    <a:pt x="793" y="215"/>
                  </a:lnTo>
                  <a:lnTo>
                    <a:pt x="837" y="231"/>
                  </a:lnTo>
                  <a:lnTo>
                    <a:pt x="886" y="251"/>
                  </a:lnTo>
                  <a:lnTo>
                    <a:pt x="940" y="277"/>
                  </a:lnTo>
                  <a:lnTo>
                    <a:pt x="1000" y="308"/>
                  </a:lnTo>
                  <a:lnTo>
                    <a:pt x="1066" y="340"/>
                  </a:lnTo>
                  <a:lnTo>
                    <a:pt x="1137" y="378"/>
                  </a:lnTo>
                  <a:lnTo>
                    <a:pt x="1144" y="375"/>
                  </a:lnTo>
                  <a:lnTo>
                    <a:pt x="1142" y="338"/>
                  </a:lnTo>
                  <a:lnTo>
                    <a:pt x="1137" y="302"/>
                  </a:lnTo>
                  <a:lnTo>
                    <a:pt x="1129" y="264"/>
                  </a:lnTo>
                  <a:lnTo>
                    <a:pt x="1122" y="228"/>
                  </a:lnTo>
                  <a:lnTo>
                    <a:pt x="1115" y="189"/>
                  </a:lnTo>
                  <a:lnTo>
                    <a:pt x="1109" y="155"/>
                  </a:lnTo>
                  <a:lnTo>
                    <a:pt x="1106" y="120"/>
                  </a:lnTo>
                  <a:lnTo>
                    <a:pt x="1106" y="89"/>
                  </a:lnTo>
                  <a:lnTo>
                    <a:pt x="1111" y="62"/>
                  </a:lnTo>
                  <a:lnTo>
                    <a:pt x="1120" y="38"/>
                  </a:lnTo>
                  <a:lnTo>
                    <a:pt x="1137" y="18"/>
                  </a:lnTo>
                  <a:lnTo>
                    <a:pt x="1160" y="4"/>
                  </a:lnTo>
                  <a:lnTo>
                    <a:pt x="1200"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78" name="Freeform 18">
              <a:extLst>
                <a:ext uri="{FF2B5EF4-FFF2-40B4-BE49-F238E27FC236}">
                  <a16:creationId xmlns:a16="http://schemas.microsoft.com/office/drawing/2014/main" id="{851F144E-B12A-47CF-AAEB-FF2CDDC4FE64}"/>
                </a:ext>
              </a:extLst>
            </p:cNvPr>
            <p:cNvSpPr>
              <a:spLocks noEditPoints="1"/>
            </p:cNvSpPr>
            <p:nvPr/>
          </p:nvSpPr>
          <p:spPr bwMode="auto">
            <a:xfrm>
              <a:off x="5793258" y="43425"/>
              <a:ext cx="273901" cy="333043"/>
            </a:xfrm>
            <a:custGeom>
              <a:avLst/>
              <a:gdLst>
                <a:gd name="T0" fmla="*/ 1033 w 2487"/>
                <a:gd name="T1" fmla="*/ 2647 h 3024"/>
                <a:gd name="T2" fmla="*/ 1169 w 2487"/>
                <a:gd name="T3" fmla="*/ 2318 h 3024"/>
                <a:gd name="T4" fmla="*/ 1260 w 2487"/>
                <a:gd name="T5" fmla="*/ 2242 h 3024"/>
                <a:gd name="T6" fmla="*/ 1367 w 2487"/>
                <a:gd name="T7" fmla="*/ 2700 h 3024"/>
                <a:gd name="T8" fmla="*/ 1462 w 2487"/>
                <a:gd name="T9" fmla="*/ 2265 h 3024"/>
                <a:gd name="T10" fmla="*/ 1118 w 2487"/>
                <a:gd name="T11" fmla="*/ 1982 h 3024"/>
                <a:gd name="T12" fmla="*/ 1140 w 2487"/>
                <a:gd name="T13" fmla="*/ 2189 h 3024"/>
                <a:gd name="T14" fmla="*/ 1475 w 2487"/>
                <a:gd name="T15" fmla="*/ 2080 h 3024"/>
                <a:gd name="T16" fmla="*/ 1698 w 2487"/>
                <a:gd name="T17" fmla="*/ 1654 h 3024"/>
                <a:gd name="T18" fmla="*/ 1509 w 2487"/>
                <a:gd name="T19" fmla="*/ 1891 h 3024"/>
                <a:gd name="T20" fmla="*/ 1675 w 2487"/>
                <a:gd name="T21" fmla="*/ 1876 h 3024"/>
                <a:gd name="T22" fmla="*/ 1787 w 2487"/>
                <a:gd name="T23" fmla="*/ 1649 h 3024"/>
                <a:gd name="T24" fmla="*/ 1784 w 2487"/>
                <a:gd name="T25" fmla="*/ 1573 h 3024"/>
                <a:gd name="T26" fmla="*/ 1896 w 2487"/>
                <a:gd name="T27" fmla="*/ 1634 h 3024"/>
                <a:gd name="T28" fmla="*/ 1971 w 2487"/>
                <a:gd name="T29" fmla="*/ 1433 h 3024"/>
                <a:gd name="T30" fmla="*/ 1380 w 2487"/>
                <a:gd name="T31" fmla="*/ 1365 h 3024"/>
                <a:gd name="T32" fmla="*/ 1335 w 2487"/>
                <a:gd name="T33" fmla="*/ 1805 h 3024"/>
                <a:gd name="T34" fmla="*/ 1289 w 2487"/>
                <a:gd name="T35" fmla="*/ 1393 h 3024"/>
                <a:gd name="T36" fmla="*/ 1171 w 2487"/>
                <a:gd name="T37" fmla="*/ 1469 h 3024"/>
                <a:gd name="T38" fmla="*/ 1149 w 2487"/>
                <a:gd name="T39" fmla="*/ 1791 h 3024"/>
                <a:gd name="T40" fmla="*/ 1038 w 2487"/>
                <a:gd name="T41" fmla="*/ 1416 h 3024"/>
                <a:gd name="T42" fmla="*/ 1033 w 2487"/>
                <a:gd name="T43" fmla="*/ 1638 h 3024"/>
                <a:gd name="T44" fmla="*/ 1047 w 2487"/>
                <a:gd name="T45" fmla="*/ 1831 h 3024"/>
                <a:gd name="T46" fmla="*/ 904 w 2487"/>
                <a:gd name="T47" fmla="*/ 1505 h 3024"/>
                <a:gd name="T48" fmla="*/ 945 w 2487"/>
                <a:gd name="T49" fmla="*/ 1756 h 3024"/>
                <a:gd name="T50" fmla="*/ 1316 w 2487"/>
                <a:gd name="T51" fmla="*/ 1891 h 3024"/>
                <a:gd name="T52" fmla="*/ 1480 w 2487"/>
                <a:gd name="T53" fmla="*/ 1520 h 3024"/>
                <a:gd name="T54" fmla="*/ 622 w 2487"/>
                <a:gd name="T55" fmla="*/ 1271 h 3024"/>
                <a:gd name="T56" fmla="*/ 831 w 2487"/>
                <a:gd name="T57" fmla="*/ 1405 h 3024"/>
                <a:gd name="T58" fmla="*/ 1925 w 2487"/>
                <a:gd name="T59" fmla="*/ 1156 h 3024"/>
                <a:gd name="T60" fmla="*/ 1987 w 2487"/>
                <a:gd name="T61" fmla="*/ 1218 h 3024"/>
                <a:gd name="T62" fmla="*/ 878 w 2487"/>
                <a:gd name="T63" fmla="*/ 1165 h 3024"/>
                <a:gd name="T64" fmla="*/ 929 w 2487"/>
                <a:gd name="T65" fmla="*/ 1384 h 3024"/>
                <a:gd name="T66" fmla="*/ 989 w 2487"/>
                <a:gd name="T67" fmla="*/ 1282 h 3024"/>
                <a:gd name="T68" fmla="*/ 913 w 2487"/>
                <a:gd name="T69" fmla="*/ 1064 h 3024"/>
                <a:gd name="T70" fmla="*/ 593 w 2487"/>
                <a:gd name="T71" fmla="*/ 1220 h 3024"/>
                <a:gd name="T72" fmla="*/ 1429 w 2487"/>
                <a:gd name="T73" fmla="*/ 976 h 3024"/>
                <a:gd name="T74" fmla="*/ 1387 w 2487"/>
                <a:gd name="T75" fmla="*/ 1276 h 3024"/>
                <a:gd name="T76" fmla="*/ 1518 w 2487"/>
                <a:gd name="T77" fmla="*/ 1231 h 3024"/>
                <a:gd name="T78" fmla="*/ 1556 w 2487"/>
                <a:gd name="T79" fmla="*/ 1002 h 3024"/>
                <a:gd name="T80" fmla="*/ 1142 w 2487"/>
                <a:gd name="T81" fmla="*/ 1094 h 3024"/>
                <a:gd name="T82" fmla="*/ 1165 w 2487"/>
                <a:gd name="T83" fmla="*/ 1298 h 3024"/>
                <a:gd name="T84" fmla="*/ 1222 w 2487"/>
                <a:gd name="T85" fmla="*/ 1136 h 3024"/>
                <a:gd name="T86" fmla="*/ 489 w 2487"/>
                <a:gd name="T87" fmla="*/ 916 h 3024"/>
                <a:gd name="T88" fmla="*/ 540 w 2487"/>
                <a:gd name="T89" fmla="*/ 902 h 3024"/>
                <a:gd name="T90" fmla="*/ 798 w 2487"/>
                <a:gd name="T91" fmla="*/ 938 h 3024"/>
                <a:gd name="T92" fmla="*/ 855 w 2487"/>
                <a:gd name="T93" fmla="*/ 927 h 3024"/>
                <a:gd name="T94" fmla="*/ 1491 w 2487"/>
                <a:gd name="T95" fmla="*/ 751 h 3024"/>
                <a:gd name="T96" fmla="*/ 1533 w 2487"/>
                <a:gd name="T97" fmla="*/ 840 h 3024"/>
                <a:gd name="T98" fmla="*/ 1125 w 2487"/>
                <a:gd name="T99" fmla="*/ 814 h 3024"/>
                <a:gd name="T100" fmla="*/ 1222 w 2487"/>
                <a:gd name="T101" fmla="*/ 898 h 3024"/>
                <a:gd name="T102" fmla="*/ 762 w 2487"/>
                <a:gd name="T103" fmla="*/ 596 h 3024"/>
                <a:gd name="T104" fmla="*/ 825 w 2487"/>
                <a:gd name="T105" fmla="*/ 734 h 3024"/>
                <a:gd name="T106" fmla="*/ 775 w 2487"/>
                <a:gd name="T107" fmla="*/ 604 h 3024"/>
                <a:gd name="T108" fmla="*/ 1475 w 2487"/>
                <a:gd name="T109" fmla="*/ 596 h 3024"/>
                <a:gd name="T110" fmla="*/ 1535 w 2487"/>
                <a:gd name="T111" fmla="*/ 433 h 3024"/>
                <a:gd name="T112" fmla="*/ 1120 w 2487"/>
                <a:gd name="T113" fmla="*/ 604 h 3024"/>
                <a:gd name="T114" fmla="*/ 2304 w 2487"/>
                <a:gd name="T115" fmla="*/ 173 h 3024"/>
                <a:gd name="T116" fmla="*/ 167 w 2487"/>
                <a:gd name="T117" fmla="*/ 2829 h 3024"/>
                <a:gd name="T118" fmla="*/ 95 w 2487"/>
                <a:gd name="T119" fmla="*/ 2914 h 3024"/>
                <a:gd name="T120" fmla="*/ 2367 w 2487"/>
                <a:gd name="T121" fmla="*/ 93 h 3024"/>
                <a:gd name="T122" fmla="*/ 2464 w 2487"/>
                <a:gd name="T123" fmla="*/ 3022 h 3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7" h="3024">
                  <a:moveTo>
                    <a:pt x="1073" y="2245"/>
                  </a:moveTo>
                  <a:lnTo>
                    <a:pt x="1058" y="2260"/>
                  </a:lnTo>
                  <a:lnTo>
                    <a:pt x="1047" y="2285"/>
                  </a:lnTo>
                  <a:lnTo>
                    <a:pt x="1038" y="2316"/>
                  </a:lnTo>
                  <a:lnTo>
                    <a:pt x="1031" y="2353"/>
                  </a:lnTo>
                  <a:lnTo>
                    <a:pt x="1027" y="2394"/>
                  </a:lnTo>
                  <a:lnTo>
                    <a:pt x="1025" y="2438"/>
                  </a:lnTo>
                  <a:lnTo>
                    <a:pt x="1025" y="2484"/>
                  </a:lnTo>
                  <a:lnTo>
                    <a:pt x="1025" y="2527"/>
                  </a:lnTo>
                  <a:lnTo>
                    <a:pt x="1027" y="2571"/>
                  </a:lnTo>
                  <a:lnTo>
                    <a:pt x="1031" y="2611"/>
                  </a:lnTo>
                  <a:lnTo>
                    <a:pt x="1033" y="2647"/>
                  </a:lnTo>
                  <a:lnTo>
                    <a:pt x="1035" y="2676"/>
                  </a:lnTo>
                  <a:lnTo>
                    <a:pt x="1036" y="2698"/>
                  </a:lnTo>
                  <a:lnTo>
                    <a:pt x="1149" y="2702"/>
                  </a:lnTo>
                  <a:lnTo>
                    <a:pt x="1153" y="2671"/>
                  </a:lnTo>
                  <a:lnTo>
                    <a:pt x="1160" y="2634"/>
                  </a:lnTo>
                  <a:lnTo>
                    <a:pt x="1165" y="2593"/>
                  </a:lnTo>
                  <a:lnTo>
                    <a:pt x="1171" y="2547"/>
                  </a:lnTo>
                  <a:lnTo>
                    <a:pt x="1175" y="2500"/>
                  </a:lnTo>
                  <a:lnTo>
                    <a:pt x="1176" y="2451"/>
                  </a:lnTo>
                  <a:lnTo>
                    <a:pt x="1178" y="2404"/>
                  </a:lnTo>
                  <a:lnTo>
                    <a:pt x="1175" y="2360"/>
                  </a:lnTo>
                  <a:lnTo>
                    <a:pt x="1169" y="2318"/>
                  </a:lnTo>
                  <a:lnTo>
                    <a:pt x="1160" y="2284"/>
                  </a:lnTo>
                  <a:lnTo>
                    <a:pt x="1147" y="2256"/>
                  </a:lnTo>
                  <a:lnTo>
                    <a:pt x="1131" y="2253"/>
                  </a:lnTo>
                  <a:lnTo>
                    <a:pt x="1115" y="2249"/>
                  </a:lnTo>
                  <a:lnTo>
                    <a:pt x="1096" y="2245"/>
                  </a:lnTo>
                  <a:lnTo>
                    <a:pt x="1073" y="2245"/>
                  </a:lnTo>
                  <a:close/>
                  <a:moveTo>
                    <a:pt x="1398" y="2191"/>
                  </a:moveTo>
                  <a:lnTo>
                    <a:pt x="1371" y="2202"/>
                  </a:lnTo>
                  <a:lnTo>
                    <a:pt x="1342" y="2211"/>
                  </a:lnTo>
                  <a:lnTo>
                    <a:pt x="1313" y="2220"/>
                  </a:lnTo>
                  <a:lnTo>
                    <a:pt x="1285" y="2229"/>
                  </a:lnTo>
                  <a:lnTo>
                    <a:pt x="1260" y="2242"/>
                  </a:lnTo>
                  <a:lnTo>
                    <a:pt x="1240" y="2260"/>
                  </a:lnTo>
                  <a:lnTo>
                    <a:pt x="1235" y="2298"/>
                  </a:lnTo>
                  <a:lnTo>
                    <a:pt x="1236" y="2338"/>
                  </a:lnTo>
                  <a:lnTo>
                    <a:pt x="1242" y="2382"/>
                  </a:lnTo>
                  <a:lnTo>
                    <a:pt x="1253" y="2427"/>
                  </a:lnTo>
                  <a:lnTo>
                    <a:pt x="1267" y="2473"/>
                  </a:lnTo>
                  <a:lnTo>
                    <a:pt x="1285" y="2518"/>
                  </a:lnTo>
                  <a:lnTo>
                    <a:pt x="1302" y="2562"/>
                  </a:lnTo>
                  <a:lnTo>
                    <a:pt x="1322" y="2604"/>
                  </a:lnTo>
                  <a:lnTo>
                    <a:pt x="1338" y="2640"/>
                  </a:lnTo>
                  <a:lnTo>
                    <a:pt x="1355" y="2673"/>
                  </a:lnTo>
                  <a:lnTo>
                    <a:pt x="1367" y="2700"/>
                  </a:lnTo>
                  <a:lnTo>
                    <a:pt x="1467" y="2689"/>
                  </a:lnTo>
                  <a:lnTo>
                    <a:pt x="1469" y="2678"/>
                  </a:lnTo>
                  <a:lnTo>
                    <a:pt x="1471" y="2656"/>
                  </a:lnTo>
                  <a:lnTo>
                    <a:pt x="1471" y="2625"/>
                  </a:lnTo>
                  <a:lnTo>
                    <a:pt x="1473" y="2587"/>
                  </a:lnTo>
                  <a:lnTo>
                    <a:pt x="1473" y="2544"/>
                  </a:lnTo>
                  <a:lnTo>
                    <a:pt x="1473" y="2496"/>
                  </a:lnTo>
                  <a:lnTo>
                    <a:pt x="1471" y="2447"/>
                  </a:lnTo>
                  <a:lnTo>
                    <a:pt x="1471" y="2396"/>
                  </a:lnTo>
                  <a:lnTo>
                    <a:pt x="1469" y="2349"/>
                  </a:lnTo>
                  <a:lnTo>
                    <a:pt x="1465" y="2305"/>
                  </a:lnTo>
                  <a:lnTo>
                    <a:pt x="1462" y="2265"/>
                  </a:lnTo>
                  <a:lnTo>
                    <a:pt x="1458" y="2234"/>
                  </a:lnTo>
                  <a:lnTo>
                    <a:pt x="1453" y="2213"/>
                  </a:lnTo>
                  <a:lnTo>
                    <a:pt x="1447" y="2202"/>
                  </a:lnTo>
                  <a:lnTo>
                    <a:pt x="1435" y="2194"/>
                  </a:lnTo>
                  <a:lnTo>
                    <a:pt x="1418" y="2191"/>
                  </a:lnTo>
                  <a:lnTo>
                    <a:pt x="1398" y="2191"/>
                  </a:lnTo>
                  <a:close/>
                  <a:moveTo>
                    <a:pt x="1282" y="1953"/>
                  </a:moveTo>
                  <a:lnTo>
                    <a:pt x="1231" y="1954"/>
                  </a:lnTo>
                  <a:lnTo>
                    <a:pt x="1205" y="1960"/>
                  </a:lnTo>
                  <a:lnTo>
                    <a:pt x="1176" y="1965"/>
                  </a:lnTo>
                  <a:lnTo>
                    <a:pt x="1147" y="1973"/>
                  </a:lnTo>
                  <a:lnTo>
                    <a:pt x="1118" y="1982"/>
                  </a:lnTo>
                  <a:lnTo>
                    <a:pt x="1089" y="1993"/>
                  </a:lnTo>
                  <a:lnTo>
                    <a:pt x="1064" y="2005"/>
                  </a:lnTo>
                  <a:lnTo>
                    <a:pt x="1040" y="2020"/>
                  </a:lnTo>
                  <a:lnTo>
                    <a:pt x="1020" y="2040"/>
                  </a:lnTo>
                  <a:lnTo>
                    <a:pt x="1005" y="2062"/>
                  </a:lnTo>
                  <a:lnTo>
                    <a:pt x="995" y="2089"/>
                  </a:lnTo>
                  <a:lnTo>
                    <a:pt x="993" y="2120"/>
                  </a:lnTo>
                  <a:lnTo>
                    <a:pt x="1011" y="2144"/>
                  </a:lnTo>
                  <a:lnTo>
                    <a:pt x="1036" y="2162"/>
                  </a:lnTo>
                  <a:lnTo>
                    <a:pt x="1067" y="2174"/>
                  </a:lnTo>
                  <a:lnTo>
                    <a:pt x="1102" y="2184"/>
                  </a:lnTo>
                  <a:lnTo>
                    <a:pt x="1140" y="2189"/>
                  </a:lnTo>
                  <a:lnTo>
                    <a:pt x="1180" y="2189"/>
                  </a:lnTo>
                  <a:lnTo>
                    <a:pt x="1220" y="2187"/>
                  </a:lnTo>
                  <a:lnTo>
                    <a:pt x="1262" y="2182"/>
                  </a:lnTo>
                  <a:lnTo>
                    <a:pt x="1302" y="2174"/>
                  </a:lnTo>
                  <a:lnTo>
                    <a:pt x="1338" y="2165"/>
                  </a:lnTo>
                  <a:lnTo>
                    <a:pt x="1371" y="2153"/>
                  </a:lnTo>
                  <a:lnTo>
                    <a:pt x="1400" y="2140"/>
                  </a:lnTo>
                  <a:lnTo>
                    <a:pt x="1415" y="2133"/>
                  </a:lnTo>
                  <a:lnTo>
                    <a:pt x="1431" y="2122"/>
                  </a:lnTo>
                  <a:lnTo>
                    <a:pt x="1447" y="2111"/>
                  </a:lnTo>
                  <a:lnTo>
                    <a:pt x="1462" y="2096"/>
                  </a:lnTo>
                  <a:lnTo>
                    <a:pt x="1475" y="2080"/>
                  </a:lnTo>
                  <a:lnTo>
                    <a:pt x="1480" y="2064"/>
                  </a:lnTo>
                  <a:lnTo>
                    <a:pt x="1480" y="2045"/>
                  </a:lnTo>
                  <a:lnTo>
                    <a:pt x="1473" y="2024"/>
                  </a:lnTo>
                  <a:lnTo>
                    <a:pt x="1456" y="2002"/>
                  </a:lnTo>
                  <a:lnTo>
                    <a:pt x="1433" y="1982"/>
                  </a:lnTo>
                  <a:lnTo>
                    <a:pt x="1404" y="1969"/>
                  </a:lnTo>
                  <a:lnTo>
                    <a:pt x="1369" y="1958"/>
                  </a:lnTo>
                  <a:lnTo>
                    <a:pt x="1327" y="1953"/>
                  </a:lnTo>
                  <a:lnTo>
                    <a:pt x="1282" y="1953"/>
                  </a:lnTo>
                  <a:close/>
                  <a:moveTo>
                    <a:pt x="1727" y="1634"/>
                  </a:moveTo>
                  <a:lnTo>
                    <a:pt x="1711" y="1642"/>
                  </a:lnTo>
                  <a:lnTo>
                    <a:pt x="1698" y="1654"/>
                  </a:lnTo>
                  <a:lnTo>
                    <a:pt x="1693" y="1669"/>
                  </a:lnTo>
                  <a:lnTo>
                    <a:pt x="1695" y="1685"/>
                  </a:lnTo>
                  <a:lnTo>
                    <a:pt x="1696" y="1702"/>
                  </a:lnTo>
                  <a:lnTo>
                    <a:pt x="1693" y="1722"/>
                  </a:lnTo>
                  <a:lnTo>
                    <a:pt x="1680" y="1747"/>
                  </a:lnTo>
                  <a:lnTo>
                    <a:pt x="1662" y="1774"/>
                  </a:lnTo>
                  <a:lnTo>
                    <a:pt x="1636" y="1802"/>
                  </a:lnTo>
                  <a:lnTo>
                    <a:pt x="1605" y="1829"/>
                  </a:lnTo>
                  <a:lnTo>
                    <a:pt x="1575" y="1853"/>
                  </a:lnTo>
                  <a:lnTo>
                    <a:pt x="1544" y="1869"/>
                  </a:lnTo>
                  <a:lnTo>
                    <a:pt x="1515" y="1880"/>
                  </a:lnTo>
                  <a:lnTo>
                    <a:pt x="1509" y="1891"/>
                  </a:lnTo>
                  <a:lnTo>
                    <a:pt x="1505" y="1900"/>
                  </a:lnTo>
                  <a:lnTo>
                    <a:pt x="1504" y="1909"/>
                  </a:lnTo>
                  <a:lnTo>
                    <a:pt x="1507" y="1922"/>
                  </a:lnTo>
                  <a:lnTo>
                    <a:pt x="1524" y="1949"/>
                  </a:lnTo>
                  <a:lnTo>
                    <a:pt x="1549" y="1971"/>
                  </a:lnTo>
                  <a:lnTo>
                    <a:pt x="1580" y="1985"/>
                  </a:lnTo>
                  <a:lnTo>
                    <a:pt x="1616" y="1989"/>
                  </a:lnTo>
                  <a:lnTo>
                    <a:pt x="1629" y="1971"/>
                  </a:lnTo>
                  <a:lnTo>
                    <a:pt x="1635" y="1953"/>
                  </a:lnTo>
                  <a:lnTo>
                    <a:pt x="1638" y="1933"/>
                  </a:lnTo>
                  <a:lnTo>
                    <a:pt x="1647" y="1911"/>
                  </a:lnTo>
                  <a:lnTo>
                    <a:pt x="1675" y="1876"/>
                  </a:lnTo>
                  <a:lnTo>
                    <a:pt x="1698" y="1844"/>
                  </a:lnTo>
                  <a:lnTo>
                    <a:pt x="1722" y="1811"/>
                  </a:lnTo>
                  <a:lnTo>
                    <a:pt x="1749" y="1776"/>
                  </a:lnTo>
                  <a:lnTo>
                    <a:pt x="1765" y="1764"/>
                  </a:lnTo>
                  <a:lnTo>
                    <a:pt x="1784" y="1754"/>
                  </a:lnTo>
                  <a:lnTo>
                    <a:pt x="1804" y="1747"/>
                  </a:lnTo>
                  <a:lnTo>
                    <a:pt x="1822" y="1738"/>
                  </a:lnTo>
                  <a:lnTo>
                    <a:pt x="1838" y="1725"/>
                  </a:lnTo>
                  <a:lnTo>
                    <a:pt x="1842" y="1707"/>
                  </a:lnTo>
                  <a:lnTo>
                    <a:pt x="1829" y="1684"/>
                  </a:lnTo>
                  <a:lnTo>
                    <a:pt x="1811" y="1665"/>
                  </a:lnTo>
                  <a:lnTo>
                    <a:pt x="1787" y="1649"/>
                  </a:lnTo>
                  <a:lnTo>
                    <a:pt x="1760" y="1638"/>
                  </a:lnTo>
                  <a:lnTo>
                    <a:pt x="1727" y="1634"/>
                  </a:lnTo>
                  <a:close/>
                  <a:moveTo>
                    <a:pt x="1887" y="1344"/>
                  </a:moveTo>
                  <a:lnTo>
                    <a:pt x="1869" y="1358"/>
                  </a:lnTo>
                  <a:lnTo>
                    <a:pt x="1860" y="1373"/>
                  </a:lnTo>
                  <a:lnTo>
                    <a:pt x="1860" y="1387"/>
                  </a:lnTo>
                  <a:lnTo>
                    <a:pt x="1867" y="1405"/>
                  </a:lnTo>
                  <a:lnTo>
                    <a:pt x="1880" y="1424"/>
                  </a:lnTo>
                  <a:lnTo>
                    <a:pt x="1825" y="1549"/>
                  </a:lnTo>
                  <a:lnTo>
                    <a:pt x="1815" y="1558"/>
                  </a:lnTo>
                  <a:lnTo>
                    <a:pt x="1798" y="1565"/>
                  </a:lnTo>
                  <a:lnTo>
                    <a:pt x="1784" y="1573"/>
                  </a:lnTo>
                  <a:lnTo>
                    <a:pt x="1771" y="1584"/>
                  </a:lnTo>
                  <a:lnTo>
                    <a:pt x="1765" y="1594"/>
                  </a:lnTo>
                  <a:lnTo>
                    <a:pt x="1780" y="1609"/>
                  </a:lnTo>
                  <a:lnTo>
                    <a:pt x="1798" y="1622"/>
                  </a:lnTo>
                  <a:lnTo>
                    <a:pt x="1820" y="1633"/>
                  </a:lnTo>
                  <a:lnTo>
                    <a:pt x="1842" y="1642"/>
                  </a:lnTo>
                  <a:lnTo>
                    <a:pt x="1867" y="1644"/>
                  </a:lnTo>
                  <a:lnTo>
                    <a:pt x="1891" y="1638"/>
                  </a:lnTo>
                  <a:lnTo>
                    <a:pt x="1893" y="1636"/>
                  </a:lnTo>
                  <a:lnTo>
                    <a:pt x="1895" y="1634"/>
                  </a:lnTo>
                  <a:lnTo>
                    <a:pt x="1895" y="1634"/>
                  </a:lnTo>
                  <a:lnTo>
                    <a:pt x="1896" y="1634"/>
                  </a:lnTo>
                  <a:lnTo>
                    <a:pt x="1896" y="1634"/>
                  </a:lnTo>
                  <a:lnTo>
                    <a:pt x="1896" y="1633"/>
                  </a:lnTo>
                  <a:lnTo>
                    <a:pt x="1898" y="1629"/>
                  </a:lnTo>
                  <a:lnTo>
                    <a:pt x="1902" y="1613"/>
                  </a:lnTo>
                  <a:lnTo>
                    <a:pt x="1900" y="1598"/>
                  </a:lnTo>
                  <a:lnTo>
                    <a:pt x="1896" y="1585"/>
                  </a:lnTo>
                  <a:lnTo>
                    <a:pt x="1893" y="1571"/>
                  </a:lnTo>
                  <a:lnTo>
                    <a:pt x="1893" y="1556"/>
                  </a:lnTo>
                  <a:lnTo>
                    <a:pt x="1933" y="1462"/>
                  </a:lnTo>
                  <a:lnTo>
                    <a:pt x="1944" y="1449"/>
                  </a:lnTo>
                  <a:lnTo>
                    <a:pt x="1956" y="1440"/>
                  </a:lnTo>
                  <a:lnTo>
                    <a:pt x="1971" y="1433"/>
                  </a:lnTo>
                  <a:lnTo>
                    <a:pt x="1985" y="1425"/>
                  </a:lnTo>
                  <a:lnTo>
                    <a:pt x="1998" y="1414"/>
                  </a:lnTo>
                  <a:lnTo>
                    <a:pt x="2007" y="1400"/>
                  </a:lnTo>
                  <a:lnTo>
                    <a:pt x="2013" y="1387"/>
                  </a:lnTo>
                  <a:lnTo>
                    <a:pt x="1991" y="1371"/>
                  </a:lnTo>
                  <a:lnTo>
                    <a:pt x="1971" y="1360"/>
                  </a:lnTo>
                  <a:lnTo>
                    <a:pt x="1947" y="1351"/>
                  </a:lnTo>
                  <a:lnTo>
                    <a:pt x="1918" y="1345"/>
                  </a:lnTo>
                  <a:lnTo>
                    <a:pt x="1887" y="1344"/>
                  </a:lnTo>
                  <a:close/>
                  <a:moveTo>
                    <a:pt x="1435" y="1336"/>
                  </a:moveTo>
                  <a:lnTo>
                    <a:pt x="1396" y="1353"/>
                  </a:lnTo>
                  <a:lnTo>
                    <a:pt x="1380" y="1365"/>
                  </a:lnTo>
                  <a:lnTo>
                    <a:pt x="1369" y="1384"/>
                  </a:lnTo>
                  <a:lnTo>
                    <a:pt x="1365" y="1407"/>
                  </a:lnTo>
                  <a:lnTo>
                    <a:pt x="1369" y="1434"/>
                  </a:lnTo>
                  <a:lnTo>
                    <a:pt x="1380" y="1484"/>
                  </a:lnTo>
                  <a:lnTo>
                    <a:pt x="1385" y="1527"/>
                  </a:lnTo>
                  <a:lnTo>
                    <a:pt x="1385" y="1567"/>
                  </a:lnTo>
                  <a:lnTo>
                    <a:pt x="1382" y="1605"/>
                  </a:lnTo>
                  <a:lnTo>
                    <a:pt x="1375" y="1644"/>
                  </a:lnTo>
                  <a:lnTo>
                    <a:pt x="1365" y="1680"/>
                  </a:lnTo>
                  <a:lnTo>
                    <a:pt x="1356" y="1720"/>
                  </a:lnTo>
                  <a:lnTo>
                    <a:pt x="1345" y="1762"/>
                  </a:lnTo>
                  <a:lnTo>
                    <a:pt x="1335" y="1805"/>
                  </a:lnTo>
                  <a:lnTo>
                    <a:pt x="1315" y="1818"/>
                  </a:lnTo>
                  <a:lnTo>
                    <a:pt x="1289" y="1784"/>
                  </a:lnTo>
                  <a:lnTo>
                    <a:pt x="1275" y="1747"/>
                  </a:lnTo>
                  <a:lnTo>
                    <a:pt x="1265" y="1709"/>
                  </a:lnTo>
                  <a:lnTo>
                    <a:pt x="1264" y="1669"/>
                  </a:lnTo>
                  <a:lnTo>
                    <a:pt x="1265" y="1627"/>
                  </a:lnTo>
                  <a:lnTo>
                    <a:pt x="1271" y="1585"/>
                  </a:lnTo>
                  <a:lnTo>
                    <a:pt x="1276" y="1544"/>
                  </a:lnTo>
                  <a:lnTo>
                    <a:pt x="1284" y="1504"/>
                  </a:lnTo>
                  <a:lnTo>
                    <a:pt x="1289" y="1465"/>
                  </a:lnTo>
                  <a:lnTo>
                    <a:pt x="1291" y="1427"/>
                  </a:lnTo>
                  <a:lnTo>
                    <a:pt x="1289" y="1393"/>
                  </a:lnTo>
                  <a:lnTo>
                    <a:pt x="1282" y="1360"/>
                  </a:lnTo>
                  <a:lnTo>
                    <a:pt x="1264" y="1351"/>
                  </a:lnTo>
                  <a:lnTo>
                    <a:pt x="1240" y="1345"/>
                  </a:lnTo>
                  <a:lnTo>
                    <a:pt x="1216" y="1344"/>
                  </a:lnTo>
                  <a:lnTo>
                    <a:pt x="1191" y="1347"/>
                  </a:lnTo>
                  <a:lnTo>
                    <a:pt x="1169" y="1356"/>
                  </a:lnTo>
                  <a:lnTo>
                    <a:pt x="1149" y="1371"/>
                  </a:lnTo>
                  <a:lnTo>
                    <a:pt x="1135" y="1391"/>
                  </a:lnTo>
                  <a:lnTo>
                    <a:pt x="1138" y="1418"/>
                  </a:lnTo>
                  <a:lnTo>
                    <a:pt x="1147" y="1440"/>
                  </a:lnTo>
                  <a:lnTo>
                    <a:pt x="1158" y="1454"/>
                  </a:lnTo>
                  <a:lnTo>
                    <a:pt x="1171" y="1469"/>
                  </a:lnTo>
                  <a:lnTo>
                    <a:pt x="1184" y="1484"/>
                  </a:lnTo>
                  <a:lnTo>
                    <a:pt x="1193" y="1502"/>
                  </a:lnTo>
                  <a:lnTo>
                    <a:pt x="1204" y="1534"/>
                  </a:lnTo>
                  <a:lnTo>
                    <a:pt x="1211" y="1574"/>
                  </a:lnTo>
                  <a:lnTo>
                    <a:pt x="1213" y="1616"/>
                  </a:lnTo>
                  <a:lnTo>
                    <a:pt x="1211" y="1660"/>
                  </a:lnTo>
                  <a:lnTo>
                    <a:pt x="1207" y="1704"/>
                  </a:lnTo>
                  <a:lnTo>
                    <a:pt x="1202" y="1744"/>
                  </a:lnTo>
                  <a:lnTo>
                    <a:pt x="1195" y="1780"/>
                  </a:lnTo>
                  <a:lnTo>
                    <a:pt x="1185" y="1809"/>
                  </a:lnTo>
                  <a:lnTo>
                    <a:pt x="1178" y="1813"/>
                  </a:lnTo>
                  <a:lnTo>
                    <a:pt x="1149" y="1791"/>
                  </a:lnTo>
                  <a:lnTo>
                    <a:pt x="1127" y="1764"/>
                  </a:lnTo>
                  <a:lnTo>
                    <a:pt x="1111" y="1734"/>
                  </a:lnTo>
                  <a:lnTo>
                    <a:pt x="1102" y="1700"/>
                  </a:lnTo>
                  <a:lnTo>
                    <a:pt x="1095" y="1665"/>
                  </a:lnTo>
                  <a:lnTo>
                    <a:pt x="1091" y="1627"/>
                  </a:lnTo>
                  <a:lnTo>
                    <a:pt x="1089" y="1587"/>
                  </a:lnTo>
                  <a:lnTo>
                    <a:pt x="1087" y="1547"/>
                  </a:lnTo>
                  <a:lnTo>
                    <a:pt x="1085" y="1507"/>
                  </a:lnTo>
                  <a:lnTo>
                    <a:pt x="1082" y="1467"/>
                  </a:lnTo>
                  <a:lnTo>
                    <a:pt x="1075" y="1427"/>
                  </a:lnTo>
                  <a:lnTo>
                    <a:pt x="1058" y="1420"/>
                  </a:lnTo>
                  <a:lnTo>
                    <a:pt x="1038" y="1416"/>
                  </a:lnTo>
                  <a:lnTo>
                    <a:pt x="1015" y="1420"/>
                  </a:lnTo>
                  <a:lnTo>
                    <a:pt x="991" y="1425"/>
                  </a:lnTo>
                  <a:lnTo>
                    <a:pt x="969" y="1434"/>
                  </a:lnTo>
                  <a:lnTo>
                    <a:pt x="953" y="1444"/>
                  </a:lnTo>
                  <a:lnTo>
                    <a:pt x="947" y="1453"/>
                  </a:lnTo>
                  <a:lnTo>
                    <a:pt x="947" y="1469"/>
                  </a:lnTo>
                  <a:lnTo>
                    <a:pt x="955" y="1491"/>
                  </a:lnTo>
                  <a:lnTo>
                    <a:pt x="965" y="1514"/>
                  </a:lnTo>
                  <a:lnTo>
                    <a:pt x="980" y="1544"/>
                  </a:lnTo>
                  <a:lnTo>
                    <a:pt x="998" y="1573"/>
                  </a:lnTo>
                  <a:lnTo>
                    <a:pt x="1016" y="1605"/>
                  </a:lnTo>
                  <a:lnTo>
                    <a:pt x="1033" y="1638"/>
                  </a:lnTo>
                  <a:lnTo>
                    <a:pt x="1049" y="1673"/>
                  </a:lnTo>
                  <a:lnTo>
                    <a:pt x="1062" y="1705"/>
                  </a:lnTo>
                  <a:lnTo>
                    <a:pt x="1071" y="1738"/>
                  </a:lnTo>
                  <a:lnTo>
                    <a:pt x="1075" y="1769"/>
                  </a:lnTo>
                  <a:lnTo>
                    <a:pt x="1073" y="1796"/>
                  </a:lnTo>
                  <a:lnTo>
                    <a:pt x="1062" y="1822"/>
                  </a:lnTo>
                  <a:lnTo>
                    <a:pt x="1058" y="1825"/>
                  </a:lnTo>
                  <a:lnTo>
                    <a:pt x="1056" y="1827"/>
                  </a:lnTo>
                  <a:lnTo>
                    <a:pt x="1055" y="1829"/>
                  </a:lnTo>
                  <a:lnTo>
                    <a:pt x="1053" y="1829"/>
                  </a:lnTo>
                  <a:lnTo>
                    <a:pt x="1051" y="1831"/>
                  </a:lnTo>
                  <a:lnTo>
                    <a:pt x="1047" y="1831"/>
                  </a:lnTo>
                  <a:lnTo>
                    <a:pt x="1042" y="1833"/>
                  </a:lnTo>
                  <a:lnTo>
                    <a:pt x="1015" y="1814"/>
                  </a:lnTo>
                  <a:lnTo>
                    <a:pt x="995" y="1791"/>
                  </a:lnTo>
                  <a:lnTo>
                    <a:pt x="980" y="1764"/>
                  </a:lnTo>
                  <a:lnTo>
                    <a:pt x="969" y="1733"/>
                  </a:lnTo>
                  <a:lnTo>
                    <a:pt x="960" y="1700"/>
                  </a:lnTo>
                  <a:lnTo>
                    <a:pt x="953" y="1665"/>
                  </a:lnTo>
                  <a:lnTo>
                    <a:pt x="947" y="1631"/>
                  </a:lnTo>
                  <a:lnTo>
                    <a:pt x="940" y="1596"/>
                  </a:lnTo>
                  <a:lnTo>
                    <a:pt x="931" y="1564"/>
                  </a:lnTo>
                  <a:lnTo>
                    <a:pt x="920" y="1533"/>
                  </a:lnTo>
                  <a:lnTo>
                    <a:pt x="904" y="1505"/>
                  </a:lnTo>
                  <a:lnTo>
                    <a:pt x="871" y="1500"/>
                  </a:lnTo>
                  <a:lnTo>
                    <a:pt x="840" y="1502"/>
                  </a:lnTo>
                  <a:lnTo>
                    <a:pt x="807" y="1505"/>
                  </a:lnTo>
                  <a:lnTo>
                    <a:pt x="798" y="1527"/>
                  </a:lnTo>
                  <a:lnTo>
                    <a:pt x="800" y="1549"/>
                  </a:lnTo>
                  <a:lnTo>
                    <a:pt x="807" y="1569"/>
                  </a:lnTo>
                  <a:lnTo>
                    <a:pt x="822" y="1587"/>
                  </a:lnTo>
                  <a:lnTo>
                    <a:pt x="849" y="1618"/>
                  </a:lnTo>
                  <a:lnTo>
                    <a:pt x="876" y="1649"/>
                  </a:lnTo>
                  <a:lnTo>
                    <a:pt x="902" y="1680"/>
                  </a:lnTo>
                  <a:lnTo>
                    <a:pt x="925" y="1716"/>
                  </a:lnTo>
                  <a:lnTo>
                    <a:pt x="945" y="1756"/>
                  </a:lnTo>
                  <a:lnTo>
                    <a:pt x="985" y="1920"/>
                  </a:lnTo>
                  <a:lnTo>
                    <a:pt x="989" y="1925"/>
                  </a:lnTo>
                  <a:lnTo>
                    <a:pt x="995" y="1929"/>
                  </a:lnTo>
                  <a:lnTo>
                    <a:pt x="1000" y="1933"/>
                  </a:lnTo>
                  <a:lnTo>
                    <a:pt x="1005" y="1934"/>
                  </a:lnTo>
                  <a:lnTo>
                    <a:pt x="1013" y="1938"/>
                  </a:lnTo>
                  <a:lnTo>
                    <a:pt x="1064" y="1925"/>
                  </a:lnTo>
                  <a:lnTo>
                    <a:pt x="1115" y="1913"/>
                  </a:lnTo>
                  <a:lnTo>
                    <a:pt x="1169" y="1900"/>
                  </a:lnTo>
                  <a:lnTo>
                    <a:pt x="1216" y="1894"/>
                  </a:lnTo>
                  <a:lnTo>
                    <a:pt x="1267" y="1893"/>
                  </a:lnTo>
                  <a:lnTo>
                    <a:pt x="1316" y="1891"/>
                  </a:lnTo>
                  <a:lnTo>
                    <a:pt x="1365" y="1889"/>
                  </a:lnTo>
                  <a:lnTo>
                    <a:pt x="1409" y="1884"/>
                  </a:lnTo>
                  <a:lnTo>
                    <a:pt x="1451" y="1874"/>
                  </a:lnTo>
                  <a:lnTo>
                    <a:pt x="1453" y="1836"/>
                  </a:lnTo>
                  <a:lnTo>
                    <a:pt x="1451" y="1796"/>
                  </a:lnTo>
                  <a:lnTo>
                    <a:pt x="1444" y="1754"/>
                  </a:lnTo>
                  <a:lnTo>
                    <a:pt x="1438" y="1709"/>
                  </a:lnTo>
                  <a:lnTo>
                    <a:pt x="1438" y="1662"/>
                  </a:lnTo>
                  <a:lnTo>
                    <a:pt x="1444" y="1611"/>
                  </a:lnTo>
                  <a:lnTo>
                    <a:pt x="1453" y="1582"/>
                  </a:lnTo>
                  <a:lnTo>
                    <a:pt x="1465" y="1551"/>
                  </a:lnTo>
                  <a:lnTo>
                    <a:pt x="1480" y="1520"/>
                  </a:lnTo>
                  <a:lnTo>
                    <a:pt x="1495" y="1487"/>
                  </a:lnTo>
                  <a:lnTo>
                    <a:pt x="1507" y="1456"/>
                  </a:lnTo>
                  <a:lnTo>
                    <a:pt x="1516" y="1424"/>
                  </a:lnTo>
                  <a:lnTo>
                    <a:pt x="1522" y="1393"/>
                  </a:lnTo>
                  <a:lnTo>
                    <a:pt x="1518" y="1364"/>
                  </a:lnTo>
                  <a:lnTo>
                    <a:pt x="1505" y="1344"/>
                  </a:lnTo>
                  <a:lnTo>
                    <a:pt x="1435" y="1336"/>
                  </a:lnTo>
                  <a:close/>
                  <a:moveTo>
                    <a:pt x="695" y="1220"/>
                  </a:moveTo>
                  <a:lnTo>
                    <a:pt x="675" y="1233"/>
                  </a:lnTo>
                  <a:lnTo>
                    <a:pt x="655" y="1244"/>
                  </a:lnTo>
                  <a:lnTo>
                    <a:pt x="638" y="1256"/>
                  </a:lnTo>
                  <a:lnTo>
                    <a:pt x="622" y="1271"/>
                  </a:lnTo>
                  <a:lnTo>
                    <a:pt x="611" y="1293"/>
                  </a:lnTo>
                  <a:lnTo>
                    <a:pt x="689" y="1353"/>
                  </a:lnTo>
                  <a:lnTo>
                    <a:pt x="745" y="1420"/>
                  </a:lnTo>
                  <a:lnTo>
                    <a:pt x="740" y="1478"/>
                  </a:lnTo>
                  <a:lnTo>
                    <a:pt x="762" y="1485"/>
                  </a:lnTo>
                  <a:lnTo>
                    <a:pt x="785" y="1484"/>
                  </a:lnTo>
                  <a:lnTo>
                    <a:pt x="807" y="1474"/>
                  </a:lnTo>
                  <a:lnTo>
                    <a:pt x="827" y="1462"/>
                  </a:lnTo>
                  <a:lnTo>
                    <a:pt x="844" y="1444"/>
                  </a:lnTo>
                  <a:lnTo>
                    <a:pt x="856" y="1427"/>
                  </a:lnTo>
                  <a:lnTo>
                    <a:pt x="844" y="1413"/>
                  </a:lnTo>
                  <a:lnTo>
                    <a:pt x="831" y="1405"/>
                  </a:lnTo>
                  <a:lnTo>
                    <a:pt x="816" y="1398"/>
                  </a:lnTo>
                  <a:lnTo>
                    <a:pt x="800" y="1393"/>
                  </a:lnTo>
                  <a:lnTo>
                    <a:pt x="784" y="1384"/>
                  </a:lnTo>
                  <a:lnTo>
                    <a:pt x="765" y="1365"/>
                  </a:lnTo>
                  <a:lnTo>
                    <a:pt x="751" y="1342"/>
                  </a:lnTo>
                  <a:lnTo>
                    <a:pt x="742" y="1316"/>
                  </a:lnTo>
                  <a:lnTo>
                    <a:pt x="736" y="1287"/>
                  </a:lnTo>
                  <a:lnTo>
                    <a:pt x="731" y="1258"/>
                  </a:lnTo>
                  <a:lnTo>
                    <a:pt x="725" y="1233"/>
                  </a:lnTo>
                  <a:lnTo>
                    <a:pt x="695" y="1220"/>
                  </a:lnTo>
                  <a:close/>
                  <a:moveTo>
                    <a:pt x="1940" y="1136"/>
                  </a:moveTo>
                  <a:lnTo>
                    <a:pt x="1925" y="1156"/>
                  </a:lnTo>
                  <a:lnTo>
                    <a:pt x="1915" y="1184"/>
                  </a:lnTo>
                  <a:lnTo>
                    <a:pt x="1909" y="1214"/>
                  </a:lnTo>
                  <a:lnTo>
                    <a:pt x="1905" y="1244"/>
                  </a:lnTo>
                  <a:lnTo>
                    <a:pt x="1904" y="1274"/>
                  </a:lnTo>
                  <a:lnTo>
                    <a:pt x="1905" y="1300"/>
                  </a:lnTo>
                  <a:lnTo>
                    <a:pt x="1925" y="1316"/>
                  </a:lnTo>
                  <a:lnTo>
                    <a:pt x="1964" y="1316"/>
                  </a:lnTo>
                  <a:lnTo>
                    <a:pt x="1978" y="1304"/>
                  </a:lnTo>
                  <a:lnTo>
                    <a:pt x="1987" y="1285"/>
                  </a:lnTo>
                  <a:lnTo>
                    <a:pt x="1991" y="1265"/>
                  </a:lnTo>
                  <a:lnTo>
                    <a:pt x="1991" y="1242"/>
                  </a:lnTo>
                  <a:lnTo>
                    <a:pt x="1987" y="1218"/>
                  </a:lnTo>
                  <a:lnTo>
                    <a:pt x="1984" y="1194"/>
                  </a:lnTo>
                  <a:lnTo>
                    <a:pt x="1978" y="1173"/>
                  </a:lnTo>
                  <a:lnTo>
                    <a:pt x="1973" y="1153"/>
                  </a:lnTo>
                  <a:lnTo>
                    <a:pt x="1940" y="1136"/>
                  </a:lnTo>
                  <a:close/>
                  <a:moveTo>
                    <a:pt x="887" y="1062"/>
                  </a:moveTo>
                  <a:lnTo>
                    <a:pt x="865" y="1078"/>
                  </a:lnTo>
                  <a:lnTo>
                    <a:pt x="853" y="1094"/>
                  </a:lnTo>
                  <a:lnTo>
                    <a:pt x="847" y="1109"/>
                  </a:lnTo>
                  <a:lnTo>
                    <a:pt x="849" y="1122"/>
                  </a:lnTo>
                  <a:lnTo>
                    <a:pt x="856" y="1136"/>
                  </a:lnTo>
                  <a:lnTo>
                    <a:pt x="865" y="1151"/>
                  </a:lnTo>
                  <a:lnTo>
                    <a:pt x="878" y="1165"/>
                  </a:lnTo>
                  <a:lnTo>
                    <a:pt x="893" y="1182"/>
                  </a:lnTo>
                  <a:lnTo>
                    <a:pt x="905" y="1200"/>
                  </a:lnTo>
                  <a:lnTo>
                    <a:pt x="916" y="1220"/>
                  </a:lnTo>
                  <a:lnTo>
                    <a:pt x="925" y="1240"/>
                  </a:lnTo>
                  <a:lnTo>
                    <a:pt x="927" y="1267"/>
                  </a:lnTo>
                  <a:lnTo>
                    <a:pt x="925" y="1293"/>
                  </a:lnTo>
                  <a:lnTo>
                    <a:pt x="920" y="1316"/>
                  </a:lnTo>
                  <a:lnTo>
                    <a:pt x="916" y="1338"/>
                  </a:lnTo>
                  <a:lnTo>
                    <a:pt x="916" y="1358"/>
                  </a:lnTo>
                  <a:lnTo>
                    <a:pt x="922" y="1376"/>
                  </a:lnTo>
                  <a:lnTo>
                    <a:pt x="925" y="1380"/>
                  </a:lnTo>
                  <a:lnTo>
                    <a:pt x="929" y="1384"/>
                  </a:lnTo>
                  <a:lnTo>
                    <a:pt x="933" y="1387"/>
                  </a:lnTo>
                  <a:lnTo>
                    <a:pt x="936" y="1389"/>
                  </a:lnTo>
                  <a:lnTo>
                    <a:pt x="940" y="1389"/>
                  </a:lnTo>
                  <a:lnTo>
                    <a:pt x="947" y="1391"/>
                  </a:lnTo>
                  <a:lnTo>
                    <a:pt x="971" y="1393"/>
                  </a:lnTo>
                  <a:lnTo>
                    <a:pt x="993" y="1387"/>
                  </a:lnTo>
                  <a:lnTo>
                    <a:pt x="1011" y="1374"/>
                  </a:lnTo>
                  <a:lnTo>
                    <a:pt x="1025" y="1358"/>
                  </a:lnTo>
                  <a:lnTo>
                    <a:pt x="1036" y="1340"/>
                  </a:lnTo>
                  <a:lnTo>
                    <a:pt x="1020" y="1318"/>
                  </a:lnTo>
                  <a:lnTo>
                    <a:pt x="1005" y="1300"/>
                  </a:lnTo>
                  <a:lnTo>
                    <a:pt x="989" y="1282"/>
                  </a:lnTo>
                  <a:lnTo>
                    <a:pt x="976" y="1260"/>
                  </a:lnTo>
                  <a:lnTo>
                    <a:pt x="964" y="1236"/>
                  </a:lnTo>
                  <a:lnTo>
                    <a:pt x="955" y="1204"/>
                  </a:lnTo>
                  <a:lnTo>
                    <a:pt x="951" y="1180"/>
                  </a:lnTo>
                  <a:lnTo>
                    <a:pt x="955" y="1158"/>
                  </a:lnTo>
                  <a:lnTo>
                    <a:pt x="958" y="1140"/>
                  </a:lnTo>
                  <a:lnTo>
                    <a:pt x="964" y="1122"/>
                  </a:lnTo>
                  <a:lnTo>
                    <a:pt x="965" y="1105"/>
                  </a:lnTo>
                  <a:lnTo>
                    <a:pt x="960" y="1087"/>
                  </a:lnTo>
                  <a:lnTo>
                    <a:pt x="949" y="1074"/>
                  </a:lnTo>
                  <a:lnTo>
                    <a:pt x="933" y="1065"/>
                  </a:lnTo>
                  <a:lnTo>
                    <a:pt x="913" y="1064"/>
                  </a:lnTo>
                  <a:lnTo>
                    <a:pt x="887" y="1062"/>
                  </a:lnTo>
                  <a:close/>
                  <a:moveTo>
                    <a:pt x="560" y="1009"/>
                  </a:moveTo>
                  <a:lnTo>
                    <a:pt x="544" y="1018"/>
                  </a:lnTo>
                  <a:lnTo>
                    <a:pt x="529" y="1027"/>
                  </a:lnTo>
                  <a:lnTo>
                    <a:pt x="516" y="1036"/>
                  </a:lnTo>
                  <a:lnTo>
                    <a:pt x="505" y="1051"/>
                  </a:lnTo>
                  <a:lnTo>
                    <a:pt x="591" y="1156"/>
                  </a:lnTo>
                  <a:lnTo>
                    <a:pt x="593" y="1171"/>
                  </a:lnTo>
                  <a:lnTo>
                    <a:pt x="593" y="1184"/>
                  </a:lnTo>
                  <a:lnTo>
                    <a:pt x="591" y="1196"/>
                  </a:lnTo>
                  <a:lnTo>
                    <a:pt x="589" y="1207"/>
                  </a:lnTo>
                  <a:lnTo>
                    <a:pt x="593" y="1220"/>
                  </a:lnTo>
                  <a:lnTo>
                    <a:pt x="656" y="1204"/>
                  </a:lnTo>
                  <a:lnTo>
                    <a:pt x="673" y="1173"/>
                  </a:lnTo>
                  <a:lnTo>
                    <a:pt x="647" y="1154"/>
                  </a:lnTo>
                  <a:lnTo>
                    <a:pt x="627" y="1136"/>
                  </a:lnTo>
                  <a:lnTo>
                    <a:pt x="615" y="1114"/>
                  </a:lnTo>
                  <a:lnTo>
                    <a:pt x="605" y="1091"/>
                  </a:lnTo>
                  <a:lnTo>
                    <a:pt x="600" y="1060"/>
                  </a:lnTo>
                  <a:lnTo>
                    <a:pt x="598" y="1022"/>
                  </a:lnTo>
                  <a:lnTo>
                    <a:pt x="585" y="1014"/>
                  </a:lnTo>
                  <a:lnTo>
                    <a:pt x="560" y="1009"/>
                  </a:lnTo>
                  <a:close/>
                  <a:moveTo>
                    <a:pt x="1445" y="969"/>
                  </a:moveTo>
                  <a:lnTo>
                    <a:pt x="1429" y="976"/>
                  </a:lnTo>
                  <a:lnTo>
                    <a:pt x="1416" y="980"/>
                  </a:lnTo>
                  <a:lnTo>
                    <a:pt x="1416" y="1016"/>
                  </a:lnTo>
                  <a:lnTo>
                    <a:pt x="1420" y="1045"/>
                  </a:lnTo>
                  <a:lnTo>
                    <a:pt x="1424" y="1073"/>
                  </a:lnTo>
                  <a:lnTo>
                    <a:pt x="1427" y="1096"/>
                  </a:lnTo>
                  <a:lnTo>
                    <a:pt x="1429" y="1118"/>
                  </a:lnTo>
                  <a:lnTo>
                    <a:pt x="1429" y="1142"/>
                  </a:lnTo>
                  <a:lnTo>
                    <a:pt x="1425" y="1165"/>
                  </a:lnTo>
                  <a:lnTo>
                    <a:pt x="1418" y="1191"/>
                  </a:lnTo>
                  <a:lnTo>
                    <a:pt x="1405" y="1220"/>
                  </a:lnTo>
                  <a:lnTo>
                    <a:pt x="1387" y="1253"/>
                  </a:lnTo>
                  <a:lnTo>
                    <a:pt x="1387" y="1276"/>
                  </a:lnTo>
                  <a:lnTo>
                    <a:pt x="1398" y="1285"/>
                  </a:lnTo>
                  <a:lnTo>
                    <a:pt x="1415" y="1294"/>
                  </a:lnTo>
                  <a:lnTo>
                    <a:pt x="1435" y="1302"/>
                  </a:lnTo>
                  <a:lnTo>
                    <a:pt x="1458" y="1305"/>
                  </a:lnTo>
                  <a:lnTo>
                    <a:pt x="1482" y="1309"/>
                  </a:lnTo>
                  <a:lnTo>
                    <a:pt x="1504" y="1309"/>
                  </a:lnTo>
                  <a:lnTo>
                    <a:pt x="1520" y="1305"/>
                  </a:lnTo>
                  <a:lnTo>
                    <a:pt x="1533" y="1296"/>
                  </a:lnTo>
                  <a:lnTo>
                    <a:pt x="1536" y="1282"/>
                  </a:lnTo>
                  <a:lnTo>
                    <a:pt x="1535" y="1265"/>
                  </a:lnTo>
                  <a:lnTo>
                    <a:pt x="1527" y="1249"/>
                  </a:lnTo>
                  <a:lnTo>
                    <a:pt x="1518" y="1231"/>
                  </a:lnTo>
                  <a:lnTo>
                    <a:pt x="1509" y="1213"/>
                  </a:lnTo>
                  <a:lnTo>
                    <a:pt x="1502" y="1196"/>
                  </a:lnTo>
                  <a:lnTo>
                    <a:pt x="1498" y="1180"/>
                  </a:lnTo>
                  <a:lnTo>
                    <a:pt x="1502" y="1160"/>
                  </a:lnTo>
                  <a:lnTo>
                    <a:pt x="1509" y="1136"/>
                  </a:lnTo>
                  <a:lnTo>
                    <a:pt x="1518" y="1111"/>
                  </a:lnTo>
                  <a:lnTo>
                    <a:pt x="1527" y="1087"/>
                  </a:lnTo>
                  <a:lnTo>
                    <a:pt x="1536" y="1062"/>
                  </a:lnTo>
                  <a:lnTo>
                    <a:pt x="1545" y="1040"/>
                  </a:lnTo>
                  <a:lnTo>
                    <a:pt x="1553" y="1022"/>
                  </a:lnTo>
                  <a:lnTo>
                    <a:pt x="1556" y="1009"/>
                  </a:lnTo>
                  <a:lnTo>
                    <a:pt x="1556" y="1002"/>
                  </a:lnTo>
                  <a:lnTo>
                    <a:pt x="1544" y="987"/>
                  </a:lnTo>
                  <a:lnTo>
                    <a:pt x="1524" y="978"/>
                  </a:lnTo>
                  <a:lnTo>
                    <a:pt x="1498" y="973"/>
                  </a:lnTo>
                  <a:lnTo>
                    <a:pt x="1471" y="971"/>
                  </a:lnTo>
                  <a:lnTo>
                    <a:pt x="1445" y="969"/>
                  </a:lnTo>
                  <a:close/>
                  <a:moveTo>
                    <a:pt x="1178" y="964"/>
                  </a:moveTo>
                  <a:lnTo>
                    <a:pt x="1127" y="976"/>
                  </a:lnTo>
                  <a:lnTo>
                    <a:pt x="1122" y="993"/>
                  </a:lnTo>
                  <a:lnTo>
                    <a:pt x="1122" y="1014"/>
                  </a:lnTo>
                  <a:lnTo>
                    <a:pt x="1125" y="1040"/>
                  </a:lnTo>
                  <a:lnTo>
                    <a:pt x="1133" y="1067"/>
                  </a:lnTo>
                  <a:lnTo>
                    <a:pt x="1142" y="1094"/>
                  </a:lnTo>
                  <a:lnTo>
                    <a:pt x="1149" y="1124"/>
                  </a:lnTo>
                  <a:lnTo>
                    <a:pt x="1156" y="1151"/>
                  </a:lnTo>
                  <a:lnTo>
                    <a:pt x="1162" y="1178"/>
                  </a:lnTo>
                  <a:lnTo>
                    <a:pt x="1162" y="1200"/>
                  </a:lnTo>
                  <a:lnTo>
                    <a:pt x="1160" y="1216"/>
                  </a:lnTo>
                  <a:lnTo>
                    <a:pt x="1153" y="1229"/>
                  </a:lnTo>
                  <a:lnTo>
                    <a:pt x="1144" y="1240"/>
                  </a:lnTo>
                  <a:lnTo>
                    <a:pt x="1135" y="1251"/>
                  </a:lnTo>
                  <a:lnTo>
                    <a:pt x="1127" y="1264"/>
                  </a:lnTo>
                  <a:lnTo>
                    <a:pt x="1125" y="1284"/>
                  </a:lnTo>
                  <a:lnTo>
                    <a:pt x="1144" y="1293"/>
                  </a:lnTo>
                  <a:lnTo>
                    <a:pt x="1165" y="1298"/>
                  </a:lnTo>
                  <a:lnTo>
                    <a:pt x="1191" y="1302"/>
                  </a:lnTo>
                  <a:lnTo>
                    <a:pt x="1216" y="1304"/>
                  </a:lnTo>
                  <a:lnTo>
                    <a:pt x="1240" y="1300"/>
                  </a:lnTo>
                  <a:lnTo>
                    <a:pt x="1260" y="1293"/>
                  </a:lnTo>
                  <a:lnTo>
                    <a:pt x="1273" y="1284"/>
                  </a:lnTo>
                  <a:lnTo>
                    <a:pt x="1269" y="1260"/>
                  </a:lnTo>
                  <a:lnTo>
                    <a:pt x="1262" y="1242"/>
                  </a:lnTo>
                  <a:lnTo>
                    <a:pt x="1253" y="1224"/>
                  </a:lnTo>
                  <a:lnTo>
                    <a:pt x="1242" y="1207"/>
                  </a:lnTo>
                  <a:lnTo>
                    <a:pt x="1233" y="1189"/>
                  </a:lnTo>
                  <a:lnTo>
                    <a:pt x="1227" y="1167"/>
                  </a:lnTo>
                  <a:lnTo>
                    <a:pt x="1222" y="1136"/>
                  </a:lnTo>
                  <a:lnTo>
                    <a:pt x="1224" y="1107"/>
                  </a:lnTo>
                  <a:lnTo>
                    <a:pt x="1229" y="1082"/>
                  </a:lnTo>
                  <a:lnTo>
                    <a:pt x="1238" y="1058"/>
                  </a:lnTo>
                  <a:lnTo>
                    <a:pt x="1247" y="1036"/>
                  </a:lnTo>
                  <a:lnTo>
                    <a:pt x="1258" y="1014"/>
                  </a:lnTo>
                  <a:lnTo>
                    <a:pt x="1265" y="993"/>
                  </a:lnTo>
                  <a:lnTo>
                    <a:pt x="1260" y="985"/>
                  </a:lnTo>
                  <a:lnTo>
                    <a:pt x="1178" y="964"/>
                  </a:lnTo>
                  <a:close/>
                  <a:moveTo>
                    <a:pt x="493" y="804"/>
                  </a:moveTo>
                  <a:lnTo>
                    <a:pt x="480" y="820"/>
                  </a:lnTo>
                  <a:lnTo>
                    <a:pt x="491" y="902"/>
                  </a:lnTo>
                  <a:lnTo>
                    <a:pt x="489" y="916"/>
                  </a:lnTo>
                  <a:lnTo>
                    <a:pt x="484" y="927"/>
                  </a:lnTo>
                  <a:lnTo>
                    <a:pt x="480" y="940"/>
                  </a:lnTo>
                  <a:lnTo>
                    <a:pt x="480" y="956"/>
                  </a:lnTo>
                  <a:lnTo>
                    <a:pt x="507" y="967"/>
                  </a:lnTo>
                  <a:lnTo>
                    <a:pt x="533" y="969"/>
                  </a:lnTo>
                  <a:lnTo>
                    <a:pt x="564" y="964"/>
                  </a:lnTo>
                  <a:lnTo>
                    <a:pt x="575" y="947"/>
                  </a:lnTo>
                  <a:lnTo>
                    <a:pt x="569" y="934"/>
                  </a:lnTo>
                  <a:lnTo>
                    <a:pt x="562" y="925"/>
                  </a:lnTo>
                  <a:lnTo>
                    <a:pt x="555" y="918"/>
                  </a:lnTo>
                  <a:lnTo>
                    <a:pt x="545" y="911"/>
                  </a:lnTo>
                  <a:lnTo>
                    <a:pt x="540" y="902"/>
                  </a:lnTo>
                  <a:lnTo>
                    <a:pt x="527" y="811"/>
                  </a:lnTo>
                  <a:lnTo>
                    <a:pt x="518" y="807"/>
                  </a:lnTo>
                  <a:lnTo>
                    <a:pt x="507" y="804"/>
                  </a:lnTo>
                  <a:lnTo>
                    <a:pt x="493" y="804"/>
                  </a:lnTo>
                  <a:close/>
                  <a:moveTo>
                    <a:pt x="822" y="798"/>
                  </a:moveTo>
                  <a:lnTo>
                    <a:pt x="765" y="814"/>
                  </a:lnTo>
                  <a:lnTo>
                    <a:pt x="758" y="820"/>
                  </a:lnTo>
                  <a:lnTo>
                    <a:pt x="764" y="847"/>
                  </a:lnTo>
                  <a:lnTo>
                    <a:pt x="773" y="871"/>
                  </a:lnTo>
                  <a:lnTo>
                    <a:pt x="782" y="894"/>
                  </a:lnTo>
                  <a:lnTo>
                    <a:pt x="791" y="916"/>
                  </a:lnTo>
                  <a:lnTo>
                    <a:pt x="798" y="938"/>
                  </a:lnTo>
                  <a:lnTo>
                    <a:pt x="804" y="962"/>
                  </a:lnTo>
                  <a:lnTo>
                    <a:pt x="804" y="987"/>
                  </a:lnTo>
                  <a:lnTo>
                    <a:pt x="796" y="1018"/>
                  </a:lnTo>
                  <a:lnTo>
                    <a:pt x="796" y="1022"/>
                  </a:lnTo>
                  <a:lnTo>
                    <a:pt x="824" y="1029"/>
                  </a:lnTo>
                  <a:lnTo>
                    <a:pt x="849" y="1025"/>
                  </a:lnTo>
                  <a:lnTo>
                    <a:pt x="875" y="1016"/>
                  </a:lnTo>
                  <a:lnTo>
                    <a:pt x="895" y="1005"/>
                  </a:lnTo>
                  <a:lnTo>
                    <a:pt x="895" y="998"/>
                  </a:lnTo>
                  <a:lnTo>
                    <a:pt x="876" y="971"/>
                  </a:lnTo>
                  <a:lnTo>
                    <a:pt x="864" y="949"/>
                  </a:lnTo>
                  <a:lnTo>
                    <a:pt x="855" y="927"/>
                  </a:lnTo>
                  <a:lnTo>
                    <a:pt x="851" y="905"/>
                  </a:lnTo>
                  <a:lnTo>
                    <a:pt x="851" y="880"/>
                  </a:lnTo>
                  <a:lnTo>
                    <a:pt x="851" y="849"/>
                  </a:lnTo>
                  <a:lnTo>
                    <a:pt x="853" y="811"/>
                  </a:lnTo>
                  <a:lnTo>
                    <a:pt x="822" y="798"/>
                  </a:lnTo>
                  <a:close/>
                  <a:moveTo>
                    <a:pt x="1515" y="644"/>
                  </a:moveTo>
                  <a:lnTo>
                    <a:pt x="1480" y="651"/>
                  </a:lnTo>
                  <a:lnTo>
                    <a:pt x="1475" y="669"/>
                  </a:lnTo>
                  <a:lnTo>
                    <a:pt x="1475" y="682"/>
                  </a:lnTo>
                  <a:lnTo>
                    <a:pt x="1478" y="696"/>
                  </a:lnTo>
                  <a:lnTo>
                    <a:pt x="1484" y="711"/>
                  </a:lnTo>
                  <a:lnTo>
                    <a:pt x="1491" y="751"/>
                  </a:lnTo>
                  <a:lnTo>
                    <a:pt x="1491" y="787"/>
                  </a:lnTo>
                  <a:lnTo>
                    <a:pt x="1485" y="822"/>
                  </a:lnTo>
                  <a:lnTo>
                    <a:pt x="1476" y="853"/>
                  </a:lnTo>
                  <a:lnTo>
                    <a:pt x="1462" y="880"/>
                  </a:lnTo>
                  <a:lnTo>
                    <a:pt x="1445" y="907"/>
                  </a:lnTo>
                  <a:lnTo>
                    <a:pt x="1445" y="927"/>
                  </a:lnTo>
                  <a:lnTo>
                    <a:pt x="1465" y="936"/>
                  </a:lnTo>
                  <a:lnTo>
                    <a:pt x="1489" y="942"/>
                  </a:lnTo>
                  <a:lnTo>
                    <a:pt x="1515" y="944"/>
                  </a:lnTo>
                  <a:lnTo>
                    <a:pt x="1540" y="940"/>
                  </a:lnTo>
                  <a:lnTo>
                    <a:pt x="1562" y="927"/>
                  </a:lnTo>
                  <a:lnTo>
                    <a:pt x="1533" y="840"/>
                  </a:lnTo>
                  <a:lnTo>
                    <a:pt x="1533" y="809"/>
                  </a:lnTo>
                  <a:lnTo>
                    <a:pt x="1538" y="778"/>
                  </a:lnTo>
                  <a:lnTo>
                    <a:pt x="1551" y="751"/>
                  </a:lnTo>
                  <a:lnTo>
                    <a:pt x="1564" y="724"/>
                  </a:lnTo>
                  <a:lnTo>
                    <a:pt x="1576" y="696"/>
                  </a:lnTo>
                  <a:lnTo>
                    <a:pt x="1587" y="673"/>
                  </a:lnTo>
                  <a:lnTo>
                    <a:pt x="1580" y="656"/>
                  </a:lnTo>
                  <a:lnTo>
                    <a:pt x="1515" y="644"/>
                  </a:lnTo>
                  <a:close/>
                  <a:moveTo>
                    <a:pt x="1107" y="622"/>
                  </a:moveTo>
                  <a:lnTo>
                    <a:pt x="1091" y="625"/>
                  </a:lnTo>
                  <a:lnTo>
                    <a:pt x="1064" y="656"/>
                  </a:lnTo>
                  <a:lnTo>
                    <a:pt x="1125" y="814"/>
                  </a:lnTo>
                  <a:lnTo>
                    <a:pt x="1129" y="840"/>
                  </a:lnTo>
                  <a:lnTo>
                    <a:pt x="1127" y="860"/>
                  </a:lnTo>
                  <a:lnTo>
                    <a:pt x="1122" y="874"/>
                  </a:lnTo>
                  <a:lnTo>
                    <a:pt x="1118" y="891"/>
                  </a:lnTo>
                  <a:lnTo>
                    <a:pt x="1116" y="907"/>
                  </a:lnTo>
                  <a:lnTo>
                    <a:pt x="1118" y="927"/>
                  </a:lnTo>
                  <a:lnTo>
                    <a:pt x="1142" y="927"/>
                  </a:lnTo>
                  <a:lnTo>
                    <a:pt x="1162" y="924"/>
                  </a:lnTo>
                  <a:lnTo>
                    <a:pt x="1180" y="920"/>
                  </a:lnTo>
                  <a:lnTo>
                    <a:pt x="1196" y="913"/>
                  </a:lnTo>
                  <a:lnTo>
                    <a:pt x="1218" y="907"/>
                  </a:lnTo>
                  <a:lnTo>
                    <a:pt x="1222" y="898"/>
                  </a:lnTo>
                  <a:lnTo>
                    <a:pt x="1225" y="887"/>
                  </a:lnTo>
                  <a:lnTo>
                    <a:pt x="1225" y="873"/>
                  </a:lnTo>
                  <a:lnTo>
                    <a:pt x="1202" y="842"/>
                  </a:lnTo>
                  <a:lnTo>
                    <a:pt x="1185" y="813"/>
                  </a:lnTo>
                  <a:lnTo>
                    <a:pt x="1175" y="784"/>
                  </a:lnTo>
                  <a:lnTo>
                    <a:pt x="1169" y="754"/>
                  </a:lnTo>
                  <a:lnTo>
                    <a:pt x="1169" y="722"/>
                  </a:lnTo>
                  <a:lnTo>
                    <a:pt x="1173" y="685"/>
                  </a:lnTo>
                  <a:lnTo>
                    <a:pt x="1182" y="644"/>
                  </a:lnTo>
                  <a:lnTo>
                    <a:pt x="1160" y="625"/>
                  </a:lnTo>
                  <a:lnTo>
                    <a:pt x="1107" y="622"/>
                  </a:lnTo>
                  <a:close/>
                  <a:moveTo>
                    <a:pt x="762" y="596"/>
                  </a:moveTo>
                  <a:lnTo>
                    <a:pt x="751" y="611"/>
                  </a:lnTo>
                  <a:lnTo>
                    <a:pt x="744" y="633"/>
                  </a:lnTo>
                  <a:lnTo>
                    <a:pt x="738" y="658"/>
                  </a:lnTo>
                  <a:lnTo>
                    <a:pt x="735" y="689"/>
                  </a:lnTo>
                  <a:lnTo>
                    <a:pt x="733" y="718"/>
                  </a:lnTo>
                  <a:lnTo>
                    <a:pt x="735" y="744"/>
                  </a:lnTo>
                  <a:lnTo>
                    <a:pt x="738" y="765"/>
                  </a:lnTo>
                  <a:lnTo>
                    <a:pt x="767" y="769"/>
                  </a:lnTo>
                  <a:lnTo>
                    <a:pt x="793" y="769"/>
                  </a:lnTo>
                  <a:lnTo>
                    <a:pt x="822" y="765"/>
                  </a:lnTo>
                  <a:lnTo>
                    <a:pt x="831" y="753"/>
                  </a:lnTo>
                  <a:lnTo>
                    <a:pt x="825" y="734"/>
                  </a:lnTo>
                  <a:lnTo>
                    <a:pt x="818" y="724"/>
                  </a:lnTo>
                  <a:lnTo>
                    <a:pt x="809" y="716"/>
                  </a:lnTo>
                  <a:lnTo>
                    <a:pt x="802" y="709"/>
                  </a:lnTo>
                  <a:lnTo>
                    <a:pt x="795" y="698"/>
                  </a:lnTo>
                  <a:lnTo>
                    <a:pt x="789" y="680"/>
                  </a:lnTo>
                  <a:lnTo>
                    <a:pt x="791" y="664"/>
                  </a:lnTo>
                  <a:lnTo>
                    <a:pt x="791" y="647"/>
                  </a:lnTo>
                  <a:lnTo>
                    <a:pt x="791" y="631"/>
                  </a:lnTo>
                  <a:lnTo>
                    <a:pt x="784" y="613"/>
                  </a:lnTo>
                  <a:lnTo>
                    <a:pt x="780" y="609"/>
                  </a:lnTo>
                  <a:lnTo>
                    <a:pt x="778" y="605"/>
                  </a:lnTo>
                  <a:lnTo>
                    <a:pt x="775" y="604"/>
                  </a:lnTo>
                  <a:lnTo>
                    <a:pt x="771" y="600"/>
                  </a:lnTo>
                  <a:lnTo>
                    <a:pt x="767" y="598"/>
                  </a:lnTo>
                  <a:lnTo>
                    <a:pt x="762" y="596"/>
                  </a:lnTo>
                  <a:close/>
                  <a:moveTo>
                    <a:pt x="1535" y="433"/>
                  </a:moveTo>
                  <a:lnTo>
                    <a:pt x="1524" y="447"/>
                  </a:lnTo>
                  <a:lnTo>
                    <a:pt x="1520" y="462"/>
                  </a:lnTo>
                  <a:lnTo>
                    <a:pt x="1518" y="476"/>
                  </a:lnTo>
                  <a:lnTo>
                    <a:pt x="1518" y="493"/>
                  </a:lnTo>
                  <a:lnTo>
                    <a:pt x="1516" y="511"/>
                  </a:lnTo>
                  <a:lnTo>
                    <a:pt x="1511" y="533"/>
                  </a:lnTo>
                  <a:lnTo>
                    <a:pt x="1476" y="574"/>
                  </a:lnTo>
                  <a:lnTo>
                    <a:pt x="1475" y="596"/>
                  </a:lnTo>
                  <a:lnTo>
                    <a:pt x="1500" y="607"/>
                  </a:lnTo>
                  <a:lnTo>
                    <a:pt x="1531" y="613"/>
                  </a:lnTo>
                  <a:lnTo>
                    <a:pt x="1564" y="609"/>
                  </a:lnTo>
                  <a:lnTo>
                    <a:pt x="1571" y="609"/>
                  </a:lnTo>
                  <a:lnTo>
                    <a:pt x="1578" y="593"/>
                  </a:lnTo>
                  <a:lnTo>
                    <a:pt x="1580" y="582"/>
                  </a:lnTo>
                  <a:lnTo>
                    <a:pt x="1576" y="573"/>
                  </a:lnTo>
                  <a:lnTo>
                    <a:pt x="1571" y="564"/>
                  </a:lnTo>
                  <a:lnTo>
                    <a:pt x="1564" y="554"/>
                  </a:lnTo>
                  <a:lnTo>
                    <a:pt x="1560" y="540"/>
                  </a:lnTo>
                  <a:lnTo>
                    <a:pt x="1569" y="447"/>
                  </a:lnTo>
                  <a:lnTo>
                    <a:pt x="1535" y="433"/>
                  </a:lnTo>
                  <a:close/>
                  <a:moveTo>
                    <a:pt x="1089" y="416"/>
                  </a:moveTo>
                  <a:lnTo>
                    <a:pt x="1080" y="420"/>
                  </a:lnTo>
                  <a:lnTo>
                    <a:pt x="1071" y="442"/>
                  </a:lnTo>
                  <a:lnTo>
                    <a:pt x="1067" y="465"/>
                  </a:lnTo>
                  <a:lnTo>
                    <a:pt x="1067" y="493"/>
                  </a:lnTo>
                  <a:lnTo>
                    <a:pt x="1065" y="518"/>
                  </a:lnTo>
                  <a:lnTo>
                    <a:pt x="1064" y="544"/>
                  </a:lnTo>
                  <a:lnTo>
                    <a:pt x="1058" y="567"/>
                  </a:lnTo>
                  <a:lnTo>
                    <a:pt x="1069" y="584"/>
                  </a:lnTo>
                  <a:lnTo>
                    <a:pt x="1082" y="596"/>
                  </a:lnTo>
                  <a:lnTo>
                    <a:pt x="1100" y="604"/>
                  </a:lnTo>
                  <a:lnTo>
                    <a:pt x="1120" y="604"/>
                  </a:lnTo>
                  <a:lnTo>
                    <a:pt x="1142" y="596"/>
                  </a:lnTo>
                  <a:lnTo>
                    <a:pt x="1149" y="593"/>
                  </a:lnTo>
                  <a:lnTo>
                    <a:pt x="1153" y="589"/>
                  </a:lnTo>
                  <a:lnTo>
                    <a:pt x="1156" y="585"/>
                  </a:lnTo>
                  <a:lnTo>
                    <a:pt x="1160" y="580"/>
                  </a:lnTo>
                  <a:lnTo>
                    <a:pt x="1164" y="574"/>
                  </a:lnTo>
                  <a:lnTo>
                    <a:pt x="1115" y="420"/>
                  </a:lnTo>
                  <a:lnTo>
                    <a:pt x="1089" y="416"/>
                  </a:lnTo>
                  <a:close/>
                  <a:moveTo>
                    <a:pt x="207" y="160"/>
                  </a:moveTo>
                  <a:lnTo>
                    <a:pt x="2276" y="160"/>
                  </a:lnTo>
                  <a:lnTo>
                    <a:pt x="2291" y="164"/>
                  </a:lnTo>
                  <a:lnTo>
                    <a:pt x="2304" y="173"/>
                  </a:lnTo>
                  <a:lnTo>
                    <a:pt x="2313" y="185"/>
                  </a:lnTo>
                  <a:lnTo>
                    <a:pt x="2316" y="200"/>
                  </a:lnTo>
                  <a:lnTo>
                    <a:pt x="2316" y="2829"/>
                  </a:lnTo>
                  <a:lnTo>
                    <a:pt x="2313" y="2844"/>
                  </a:lnTo>
                  <a:lnTo>
                    <a:pt x="2304" y="2856"/>
                  </a:lnTo>
                  <a:lnTo>
                    <a:pt x="2291" y="2865"/>
                  </a:lnTo>
                  <a:lnTo>
                    <a:pt x="2276" y="2869"/>
                  </a:lnTo>
                  <a:lnTo>
                    <a:pt x="207" y="2869"/>
                  </a:lnTo>
                  <a:lnTo>
                    <a:pt x="193" y="2865"/>
                  </a:lnTo>
                  <a:lnTo>
                    <a:pt x="180" y="2856"/>
                  </a:lnTo>
                  <a:lnTo>
                    <a:pt x="171" y="2844"/>
                  </a:lnTo>
                  <a:lnTo>
                    <a:pt x="167" y="2829"/>
                  </a:lnTo>
                  <a:lnTo>
                    <a:pt x="167" y="200"/>
                  </a:lnTo>
                  <a:lnTo>
                    <a:pt x="171" y="185"/>
                  </a:lnTo>
                  <a:lnTo>
                    <a:pt x="180" y="173"/>
                  </a:lnTo>
                  <a:lnTo>
                    <a:pt x="193" y="164"/>
                  </a:lnTo>
                  <a:lnTo>
                    <a:pt x="207" y="160"/>
                  </a:lnTo>
                  <a:close/>
                  <a:moveTo>
                    <a:pt x="131" y="89"/>
                  </a:moveTo>
                  <a:lnTo>
                    <a:pt x="116" y="93"/>
                  </a:lnTo>
                  <a:lnTo>
                    <a:pt x="104" y="102"/>
                  </a:lnTo>
                  <a:lnTo>
                    <a:pt x="95" y="114"/>
                  </a:lnTo>
                  <a:lnTo>
                    <a:pt x="91" y="129"/>
                  </a:lnTo>
                  <a:lnTo>
                    <a:pt x="91" y="2900"/>
                  </a:lnTo>
                  <a:lnTo>
                    <a:pt x="95" y="2914"/>
                  </a:lnTo>
                  <a:lnTo>
                    <a:pt x="104" y="2927"/>
                  </a:lnTo>
                  <a:lnTo>
                    <a:pt x="116" y="2936"/>
                  </a:lnTo>
                  <a:lnTo>
                    <a:pt x="131" y="2940"/>
                  </a:lnTo>
                  <a:lnTo>
                    <a:pt x="2353" y="2940"/>
                  </a:lnTo>
                  <a:lnTo>
                    <a:pt x="2367" y="2936"/>
                  </a:lnTo>
                  <a:lnTo>
                    <a:pt x="2380" y="2927"/>
                  </a:lnTo>
                  <a:lnTo>
                    <a:pt x="2389" y="2914"/>
                  </a:lnTo>
                  <a:lnTo>
                    <a:pt x="2393" y="2900"/>
                  </a:lnTo>
                  <a:lnTo>
                    <a:pt x="2393" y="129"/>
                  </a:lnTo>
                  <a:lnTo>
                    <a:pt x="2389" y="114"/>
                  </a:lnTo>
                  <a:lnTo>
                    <a:pt x="2380" y="102"/>
                  </a:lnTo>
                  <a:lnTo>
                    <a:pt x="2367" y="93"/>
                  </a:lnTo>
                  <a:lnTo>
                    <a:pt x="2353" y="89"/>
                  </a:lnTo>
                  <a:lnTo>
                    <a:pt x="131" y="89"/>
                  </a:lnTo>
                  <a:close/>
                  <a:moveTo>
                    <a:pt x="40" y="0"/>
                  </a:moveTo>
                  <a:lnTo>
                    <a:pt x="2447" y="0"/>
                  </a:lnTo>
                  <a:lnTo>
                    <a:pt x="2464" y="4"/>
                  </a:lnTo>
                  <a:lnTo>
                    <a:pt x="2476" y="13"/>
                  </a:lnTo>
                  <a:lnTo>
                    <a:pt x="2485" y="25"/>
                  </a:lnTo>
                  <a:lnTo>
                    <a:pt x="2487" y="40"/>
                  </a:lnTo>
                  <a:lnTo>
                    <a:pt x="2487" y="2984"/>
                  </a:lnTo>
                  <a:lnTo>
                    <a:pt x="2485" y="3000"/>
                  </a:lnTo>
                  <a:lnTo>
                    <a:pt x="2476" y="3013"/>
                  </a:lnTo>
                  <a:lnTo>
                    <a:pt x="2464" y="3022"/>
                  </a:lnTo>
                  <a:lnTo>
                    <a:pt x="2447" y="3024"/>
                  </a:lnTo>
                  <a:lnTo>
                    <a:pt x="40" y="3024"/>
                  </a:lnTo>
                  <a:lnTo>
                    <a:pt x="24" y="3022"/>
                  </a:lnTo>
                  <a:lnTo>
                    <a:pt x="11" y="3013"/>
                  </a:lnTo>
                  <a:lnTo>
                    <a:pt x="4" y="3000"/>
                  </a:lnTo>
                  <a:lnTo>
                    <a:pt x="0" y="2984"/>
                  </a:lnTo>
                  <a:lnTo>
                    <a:pt x="0" y="40"/>
                  </a:lnTo>
                  <a:lnTo>
                    <a:pt x="4" y="25"/>
                  </a:lnTo>
                  <a:lnTo>
                    <a:pt x="11" y="13"/>
                  </a:lnTo>
                  <a:lnTo>
                    <a:pt x="24" y="4"/>
                  </a:lnTo>
                  <a:lnTo>
                    <a:pt x="40"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79" name="Freeform 9">
              <a:extLst>
                <a:ext uri="{FF2B5EF4-FFF2-40B4-BE49-F238E27FC236}">
                  <a16:creationId xmlns:a16="http://schemas.microsoft.com/office/drawing/2014/main" id="{ADAC6CA7-5396-4E28-A638-B839CFDF44A6}"/>
                </a:ext>
              </a:extLst>
            </p:cNvPr>
            <p:cNvSpPr>
              <a:spLocks/>
            </p:cNvSpPr>
            <p:nvPr/>
          </p:nvSpPr>
          <p:spPr bwMode="auto">
            <a:xfrm>
              <a:off x="5415764" y="147954"/>
              <a:ext cx="309009" cy="316438"/>
            </a:xfrm>
            <a:custGeom>
              <a:avLst/>
              <a:gdLst>
                <a:gd name="T0" fmla="*/ 1754 w 3785"/>
                <a:gd name="T1" fmla="*/ 114 h 3876"/>
                <a:gd name="T2" fmla="*/ 1771 w 3785"/>
                <a:gd name="T3" fmla="*/ 367 h 3876"/>
                <a:gd name="T4" fmla="*/ 1818 w 3785"/>
                <a:gd name="T5" fmla="*/ 614 h 3876"/>
                <a:gd name="T6" fmla="*/ 1902 w 3785"/>
                <a:gd name="T7" fmla="*/ 796 h 3876"/>
                <a:gd name="T8" fmla="*/ 2038 w 3785"/>
                <a:gd name="T9" fmla="*/ 858 h 3876"/>
                <a:gd name="T10" fmla="*/ 2180 w 3785"/>
                <a:gd name="T11" fmla="*/ 802 h 3876"/>
                <a:gd name="T12" fmla="*/ 2320 w 3785"/>
                <a:gd name="T13" fmla="*/ 722 h 3876"/>
                <a:gd name="T14" fmla="*/ 2609 w 3785"/>
                <a:gd name="T15" fmla="*/ 640 h 3876"/>
                <a:gd name="T16" fmla="*/ 2954 w 3785"/>
                <a:gd name="T17" fmla="*/ 674 h 3876"/>
                <a:gd name="T18" fmla="*/ 3298 w 3785"/>
                <a:gd name="T19" fmla="*/ 856 h 3876"/>
                <a:gd name="T20" fmla="*/ 3556 w 3785"/>
                <a:gd name="T21" fmla="*/ 1133 h 3876"/>
                <a:gd name="T22" fmla="*/ 3704 w 3785"/>
                <a:gd name="T23" fmla="*/ 1473 h 3876"/>
                <a:gd name="T24" fmla="*/ 3776 w 3785"/>
                <a:gd name="T25" fmla="*/ 1871 h 3876"/>
                <a:gd name="T26" fmla="*/ 3771 w 3785"/>
                <a:gd name="T27" fmla="*/ 2284 h 3876"/>
                <a:gd name="T28" fmla="*/ 3674 w 3785"/>
                <a:gd name="T29" fmla="*/ 2671 h 3876"/>
                <a:gd name="T30" fmla="*/ 3467 w 3785"/>
                <a:gd name="T31" fmla="*/ 3049 h 3876"/>
                <a:gd name="T32" fmla="*/ 3198 w 3785"/>
                <a:gd name="T33" fmla="*/ 3334 h 3876"/>
                <a:gd name="T34" fmla="*/ 2900 w 3785"/>
                <a:gd name="T35" fmla="*/ 3536 h 3876"/>
                <a:gd name="T36" fmla="*/ 2609 w 3785"/>
                <a:gd name="T37" fmla="*/ 3667 h 3876"/>
                <a:gd name="T38" fmla="*/ 2300 w 3785"/>
                <a:gd name="T39" fmla="*/ 3738 h 3876"/>
                <a:gd name="T40" fmla="*/ 1933 w 3785"/>
                <a:gd name="T41" fmla="*/ 3720 h 3876"/>
                <a:gd name="T42" fmla="*/ 1602 w 3785"/>
                <a:gd name="T43" fmla="*/ 3634 h 3876"/>
                <a:gd name="T44" fmla="*/ 1262 w 3785"/>
                <a:gd name="T45" fmla="*/ 3469 h 3876"/>
                <a:gd name="T46" fmla="*/ 913 w 3785"/>
                <a:gd name="T47" fmla="*/ 3256 h 3876"/>
                <a:gd name="T48" fmla="*/ 842 w 3785"/>
                <a:gd name="T49" fmla="*/ 3214 h 3876"/>
                <a:gd name="T50" fmla="*/ 753 w 3785"/>
                <a:gd name="T51" fmla="*/ 3174 h 3876"/>
                <a:gd name="T52" fmla="*/ 658 w 3785"/>
                <a:gd name="T53" fmla="*/ 3164 h 3876"/>
                <a:gd name="T54" fmla="*/ 571 w 3785"/>
                <a:gd name="T55" fmla="*/ 3213 h 3876"/>
                <a:gd name="T56" fmla="*/ 504 w 3785"/>
                <a:gd name="T57" fmla="*/ 3347 h 3876"/>
                <a:gd name="T58" fmla="*/ 467 w 3785"/>
                <a:gd name="T59" fmla="*/ 3596 h 3876"/>
                <a:gd name="T60" fmla="*/ 382 w 3785"/>
                <a:gd name="T61" fmla="*/ 3873 h 3876"/>
                <a:gd name="T62" fmla="*/ 16 w 3785"/>
                <a:gd name="T63" fmla="*/ 3869 h 3876"/>
                <a:gd name="T64" fmla="*/ 2 w 3785"/>
                <a:gd name="T65" fmla="*/ 3682 h 3876"/>
                <a:gd name="T66" fmla="*/ 9 w 3785"/>
                <a:gd name="T67" fmla="*/ 3413 h 3876"/>
                <a:gd name="T68" fmla="*/ 64 w 3785"/>
                <a:gd name="T69" fmla="*/ 3125 h 3876"/>
                <a:gd name="T70" fmla="*/ 182 w 3785"/>
                <a:gd name="T71" fmla="*/ 2867 h 3876"/>
                <a:gd name="T72" fmla="*/ 382 w 3785"/>
                <a:gd name="T73" fmla="*/ 2689 h 3876"/>
                <a:gd name="T74" fmla="*/ 556 w 3785"/>
                <a:gd name="T75" fmla="*/ 2647 h 3876"/>
                <a:gd name="T76" fmla="*/ 714 w 3785"/>
                <a:gd name="T77" fmla="*/ 2684 h 3876"/>
                <a:gd name="T78" fmla="*/ 971 w 3785"/>
                <a:gd name="T79" fmla="*/ 2734 h 3876"/>
                <a:gd name="T80" fmla="*/ 1387 w 3785"/>
                <a:gd name="T81" fmla="*/ 2694 h 3876"/>
                <a:gd name="T82" fmla="*/ 1711 w 3785"/>
                <a:gd name="T83" fmla="*/ 2527 h 3876"/>
                <a:gd name="T84" fmla="*/ 1909 w 3785"/>
                <a:gd name="T85" fmla="*/ 2273 h 3876"/>
                <a:gd name="T86" fmla="*/ 1973 w 3785"/>
                <a:gd name="T87" fmla="*/ 1993 h 3876"/>
                <a:gd name="T88" fmla="*/ 1916 w 3785"/>
                <a:gd name="T89" fmla="*/ 1658 h 3876"/>
                <a:gd name="T90" fmla="*/ 1760 w 3785"/>
                <a:gd name="T91" fmla="*/ 1404 h 3876"/>
                <a:gd name="T92" fmla="*/ 1564 w 3785"/>
                <a:gd name="T93" fmla="*/ 1238 h 3876"/>
                <a:gd name="T94" fmla="*/ 1387 w 3785"/>
                <a:gd name="T95" fmla="*/ 1056 h 3876"/>
                <a:gd name="T96" fmla="*/ 1300 w 3785"/>
                <a:gd name="T97" fmla="*/ 807 h 3876"/>
                <a:gd name="T98" fmla="*/ 1260 w 3785"/>
                <a:gd name="T99" fmla="*/ 585 h 3876"/>
                <a:gd name="T100" fmla="*/ 1251 w 3785"/>
                <a:gd name="T101" fmla="*/ 485 h 3876"/>
                <a:gd name="T102" fmla="*/ 1236 w 3785"/>
                <a:gd name="T103" fmla="*/ 293 h 3876"/>
                <a:gd name="T104" fmla="*/ 1236 w 3785"/>
                <a:gd name="T105" fmla="*/ 85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85" h="3876">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80" name="Rounded Rectangle 3">
              <a:extLst>
                <a:ext uri="{FF2B5EF4-FFF2-40B4-BE49-F238E27FC236}">
                  <a16:creationId xmlns:a16="http://schemas.microsoft.com/office/drawing/2014/main" id="{C80B7F34-6199-4391-98AA-5639F9C6AD8E}"/>
                </a:ext>
              </a:extLst>
            </p:cNvPr>
            <p:cNvSpPr/>
            <p:nvPr/>
          </p:nvSpPr>
          <p:spPr>
            <a:xfrm>
              <a:off x="5325086" y="675294"/>
              <a:ext cx="196879" cy="277574"/>
            </a:xfrm>
            <a:custGeom>
              <a:avLst/>
              <a:gdLst/>
              <a:ahLst/>
              <a:cxnLst/>
              <a:rect l="l" t="t" r="r" b="b"/>
              <a:pathLst>
                <a:path w="2808312" h="3959361">
                  <a:moveTo>
                    <a:pt x="1738109" y="1502623"/>
                  </a:moveTo>
                  <a:cubicBezTo>
                    <a:pt x="1698494" y="1505955"/>
                    <a:pt x="1662802" y="1532425"/>
                    <a:pt x="1649662" y="1572585"/>
                  </a:cubicBezTo>
                  <a:lnTo>
                    <a:pt x="1336420" y="2529999"/>
                  </a:lnTo>
                  <a:lnTo>
                    <a:pt x="1170819" y="1967482"/>
                  </a:lnTo>
                  <a:cubicBezTo>
                    <a:pt x="1169810" y="1964053"/>
                    <a:pt x="1168637" y="1960718"/>
                    <a:pt x="1165857" y="1958078"/>
                  </a:cubicBezTo>
                  <a:cubicBezTo>
                    <a:pt x="1162466" y="1917013"/>
                    <a:pt x="1133587" y="1880907"/>
                    <a:pt x="1091436" y="1869613"/>
                  </a:cubicBezTo>
                  <a:cubicBezTo>
                    <a:pt x="1037014" y="1855031"/>
                    <a:pt x="981075" y="1887327"/>
                    <a:pt x="966493" y="1941749"/>
                  </a:cubicBezTo>
                  <a:lnTo>
                    <a:pt x="813486" y="2512780"/>
                  </a:lnTo>
                  <a:lnTo>
                    <a:pt x="510833" y="2512781"/>
                  </a:lnTo>
                  <a:cubicBezTo>
                    <a:pt x="454492" y="2512781"/>
                    <a:pt x="408818" y="2558454"/>
                    <a:pt x="408818" y="2614795"/>
                  </a:cubicBezTo>
                  <a:cubicBezTo>
                    <a:pt x="408818" y="2671137"/>
                    <a:pt x="454492" y="2716811"/>
                    <a:pt x="510833" y="2716811"/>
                  </a:cubicBezTo>
                  <a:lnTo>
                    <a:pt x="844268" y="2716810"/>
                  </a:lnTo>
                  <a:cubicBezTo>
                    <a:pt x="869730" y="2716810"/>
                    <a:pt x="893013" y="2707482"/>
                    <a:pt x="910119" y="2691168"/>
                  </a:cubicBezTo>
                  <a:cubicBezTo>
                    <a:pt x="950467" y="2686878"/>
                    <a:pt x="985744" y="2658215"/>
                    <a:pt x="996885" y="2616640"/>
                  </a:cubicBezTo>
                  <a:lnTo>
                    <a:pt x="1069480" y="2345710"/>
                  </a:lnTo>
                  <a:lnTo>
                    <a:pt x="1221708" y="2862804"/>
                  </a:lnTo>
                  <a:cubicBezTo>
                    <a:pt x="1237619" y="2916852"/>
                    <a:pt x="1294332" y="2947769"/>
                    <a:pt x="1348381" y="2931857"/>
                  </a:cubicBezTo>
                  <a:cubicBezTo>
                    <a:pt x="1377289" y="2923346"/>
                    <a:pt x="1399580" y="2903162"/>
                    <a:pt x="1410808" y="2877564"/>
                  </a:cubicBezTo>
                  <a:cubicBezTo>
                    <a:pt x="1431400" y="2866427"/>
                    <a:pt x="1447266" y="2847340"/>
                    <a:pt x="1455104" y="2823380"/>
                  </a:cubicBezTo>
                  <a:lnTo>
                    <a:pt x="1737413" y="1960519"/>
                  </a:lnTo>
                  <a:lnTo>
                    <a:pt x="1896950" y="2555918"/>
                  </a:lnTo>
                  <a:cubicBezTo>
                    <a:pt x="1898423" y="2561416"/>
                    <a:pt x="1900318" y="2566688"/>
                    <a:pt x="1904388" y="2570895"/>
                  </a:cubicBezTo>
                  <a:lnTo>
                    <a:pt x="1902338" y="2581051"/>
                  </a:lnTo>
                  <a:cubicBezTo>
                    <a:pt x="1902338" y="2637392"/>
                    <a:pt x="1948013" y="2683065"/>
                    <a:pt x="2004353" y="2683065"/>
                  </a:cubicBezTo>
                  <a:lnTo>
                    <a:pt x="2360148" y="2683065"/>
                  </a:lnTo>
                  <a:cubicBezTo>
                    <a:pt x="2416490" y="2683066"/>
                    <a:pt x="2462164" y="2637391"/>
                    <a:pt x="2462164" y="2581050"/>
                  </a:cubicBezTo>
                  <a:cubicBezTo>
                    <a:pt x="2462163" y="2524710"/>
                    <a:pt x="2416489" y="2479036"/>
                    <a:pt x="2360148" y="2479036"/>
                  </a:cubicBezTo>
                  <a:lnTo>
                    <a:pt x="2087576" y="2479036"/>
                  </a:lnTo>
                  <a:lnTo>
                    <a:pt x="1853652" y="1606016"/>
                  </a:lnTo>
                  <a:cubicBezTo>
                    <a:pt x="1852530" y="1601831"/>
                    <a:pt x="1851164" y="1597776"/>
                    <a:pt x="1847944" y="1594527"/>
                  </a:cubicBezTo>
                  <a:cubicBezTo>
                    <a:pt x="1844394" y="1555407"/>
                    <a:pt x="1818065" y="1520347"/>
                    <a:pt x="1778342" y="1507351"/>
                  </a:cubicBezTo>
                  <a:cubicBezTo>
                    <a:pt x="1764955" y="1502970"/>
                    <a:pt x="1751315" y="1501511"/>
                    <a:pt x="1738109" y="1502623"/>
                  </a:cubicBezTo>
                  <a:close/>
                  <a:moveTo>
                    <a:pt x="526301" y="856060"/>
                  </a:moveTo>
                  <a:lnTo>
                    <a:pt x="2300267" y="856060"/>
                  </a:lnTo>
                  <a:cubicBezTo>
                    <a:pt x="2414458" y="856060"/>
                    <a:pt x="2507029" y="948631"/>
                    <a:pt x="2507029" y="1062822"/>
                  </a:cubicBezTo>
                  <a:lnTo>
                    <a:pt x="2507029" y="3433376"/>
                  </a:lnTo>
                  <a:cubicBezTo>
                    <a:pt x="2507029" y="3547567"/>
                    <a:pt x="2414458" y="3640138"/>
                    <a:pt x="2300267" y="3640138"/>
                  </a:cubicBezTo>
                  <a:lnTo>
                    <a:pt x="526301" y="3640138"/>
                  </a:lnTo>
                  <a:cubicBezTo>
                    <a:pt x="412110" y="3640138"/>
                    <a:pt x="319539" y="3547567"/>
                    <a:pt x="319539" y="3433376"/>
                  </a:cubicBezTo>
                  <a:lnTo>
                    <a:pt x="319539" y="1062822"/>
                  </a:lnTo>
                  <a:cubicBezTo>
                    <a:pt x="319539" y="948631"/>
                    <a:pt x="412110" y="856060"/>
                    <a:pt x="526301" y="856060"/>
                  </a:cubicBezTo>
                  <a:close/>
                  <a:moveTo>
                    <a:pt x="449756" y="735931"/>
                  </a:moveTo>
                  <a:cubicBezTo>
                    <a:pt x="325711" y="735931"/>
                    <a:pt x="225152" y="836490"/>
                    <a:pt x="225152" y="960535"/>
                  </a:cubicBezTo>
                  <a:lnTo>
                    <a:pt x="225152" y="3535663"/>
                  </a:lnTo>
                  <a:cubicBezTo>
                    <a:pt x="225152" y="3659708"/>
                    <a:pt x="325711" y="3760267"/>
                    <a:pt x="449756" y="3760267"/>
                  </a:cubicBezTo>
                  <a:lnTo>
                    <a:pt x="2376812" y="3760267"/>
                  </a:lnTo>
                  <a:cubicBezTo>
                    <a:pt x="2500857" y="3760267"/>
                    <a:pt x="2601416" y="3659708"/>
                    <a:pt x="2601416" y="3535663"/>
                  </a:cubicBezTo>
                  <a:lnTo>
                    <a:pt x="2601416" y="960535"/>
                  </a:lnTo>
                  <a:cubicBezTo>
                    <a:pt x="2601416" y="836490"/>
                    <a:pt x="2500857" y="735931"/>
                    <a:pt x="2376812" y="735931"/>
                  </a:cubicBezTo>
                  <a:close/>
                  <a:moveTo>
                    <a:pt x="1318649" y="0"/>
                  </a:moveTo>
                  <a:lnTo>
                    <a:pt x="1489663" y="0"/>
                  </a:lnTo>
                  <a:cubicBezTo>
                    <a:pt x="1561746" y="0"/>
                    <a:pt x="1620180" y="58434"/>
                    <a:pt x="1620180" y="130517"/>
                  </a:cubicBezTo>
                  <a:lnTo>
                    <a:pt x="1620180" y="344214"/>
                  </a:lnTo>
                  <a:lnTo>
                    <a:pt x="1795633" y="344214"/>
                  </a:lnTo>
                  <a:cubicBezTo>
                    <a:pt x="1809834" y="344214"/>
                    <a:pt x="1821347" y="355727"/>
                    <a:pt x="1821347" y="369928"/>
                  </a:cubicBezTo>
                  <a:lnTo>
                    <a:pt x="1821347" y="523106"/>
                  </a:lnTo>
                  <a:lnTo>
                    <a:pt x="1872208" y="523106"/>
                  </a:lnTo>
                  <a:lnTo>
                    <a:pt x="1872208" y="522399"/>
                  </a:lnTo>
                  <a:lnTo>
                    <a:pt x="2597408" y="522399"/>
                  </a:lnTo>
                  <a:cubicBezTo>
                    <a:pt x="2713887" y="522399"/>
                    <a:pt x="2808312" y="614377"/>
                    <a:pt x="2808312" y="727838"/>
                  </a:cubicBezTo>
                  <a:lnTo>
                    <a:pt x="2808312" y="3753922"/>
                  </a:lnTo>
                  <a:cubicBezTo>
                    <a:pt x="2808312" y="3867383"/>
                    <a:pt x="2713887" y="3959361"/>
                    <a:pt x="2597408" y="3959361"/>
                  </a:cubicBezTo>
                  <a:lnTo>
                    <a:pt x="210904" y="3959361"/>
                  </a:lnTo>
                  <a:cubicBezTo>
                    <a:pt x="94425" y="3959361"/>
                    <a:pt x="0" y="3867383"/>
                    <a:pt x="0" y="3753922"/>
                  </a:cubicBezTo>
                  <a:lnTo>
                    <a:pt x="0" y="727838"/>
                  </a:lnTo>
                  <a:cubicBezTo>
                    <a:pt x="0" y="614377"/>
                    <a:pt x="94425" y="522399"/>
                    <a:pt x="210904" y="522399"/>
                  </a:cubicBezTo>
                  <a:lnTo>
                    <a:pt x="936104" y="522399"/>
                  </a:lnTo>
                  <a:lnTo>
                    <a:pt x="936104" y="523106"/>
                  </a:lnTo>
                  <a:lnTo>
                    <a:pt x="986965" y="523106"/>
                  </a:lnTo>
                  <a:lnTo>
                    <a:pt x="986965" y="369928"/>
                  </a:lnTo>
                  <a:cubicBezTo>
                    <a:pt x="986965" y="355727"/>
                    <a:pt x="998478" y="344214"/>
                    <a:pt x="1012679" y="344214"/>
                  </a:cubicBezTo>
                  <a:lnTo>
                    <a:pt x="1188132" y="344214"/>
                  </a:lnTo>
                  <a:lnTo>
                    <a:pt x="1188132" y="130517"/>
                  </a:lnTo>
                  <a:cubicBezTo>
                    <a:pt x="1188132" y="58434"/>
                    <a:pt x="1246566" y="0"/>
                    <a:pt x="131864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1" name="Oval 3">
              <a:extLst>
                <a:ext uri="{FF2B5EF4-FFF2-40B4-BE49-F238E27FC236}">
                  <a16:creationId xmlns:a16="http://schemas.microsoft.com/office/drawing/2014/main" id="{AA203D9F-8099-4A4B-B50E-9D1D873C3EA8}"/>
                </a:ext>
              </a:extLst>
            </p:cNvPr>
            <p:cNvSpPr/>
            <p:nvPr/>
          </p:nvSpPr>
          <p:spPr>
            <a:xfrm>
              <a:off x="6107312" y="43425"/>
              <a:ext cx="305387" cy="305387"/>
            </a:xfrm>
            <a:custGeom>
              <a:avLst/>
              <a:gdLst/>
              <a:ahLst/>
              <a:cxnLst/>
              <a:rect l="l" t="t" r="r" b="b"/>
              <a:pathLst>
                <a:path w="3888432" h="3888432">
                  <a:moveTo>
                    <a:pt x="2250798" y="578107"/>
                  </a:moveTo>
                  <a:lnTo>
                    <a:pt x="1637760" y="578107"/>
                  </a:lnTo>
                  <a:lnTo>
                    <a:pt x="1637760" y="1311063"/>
                  </a:lnTo>
                  <a:lnTo>
                    <a:pt x="1042560" y="895535"/>
                  </a:lnTo>
                  <a:lnTo>
                    <a:pt x="691636" y="1398197"/>
                  </a:lnTo>
                  <a:lnTo>
                    <a:pt x="1405184" y="1896345"/>
                  </a:lnTo>
                  <a:lnTo>
                    <a:pt x="665257" y="2393266"/>
                  </a:lnTo>
                  <a:lnTo>
                    <a:pt x="1007039" y="2902187"/>
                  </a:lnTo>
                  <a:lnTo>
                    <a:pt x="1637760" y="2478608"/>
                  </a:lnTo>
                  <a:lnTo>
                    <a:pt x="1637760" y="3234607"/>
                  </a:lnTo>
                  <a:lnTo>
                    <a:pt x="2250799" y="3234607"/>
                  </a:lnTo>
                  <a:lnTo>
                    <a:pt x="2250798" y="2486693"/>
                  </a:lnTo>
                  <a:lnTo>
                    <a:pt x="2869840" y="2918864"/>
                  </a:lnTo>
                  <a:lnTo>
                    <a:pt x="3220762" y="2416201"/>
                  </a:lnTo>
                  <a:lnTo>
                    <a:pt x="2490164" y="1906150"/>
                  </a:lnTo>
                  <a:lnTo>
                    <a:pt x="3212367" y="1421133"/>
                  </a:lnTo>
                  <a:lnTo>
                    <a:pt x="2870585" y="912211"/>
                  </a:lnTo>
                  <a:lnTo>
                    <a:pt x="2250798" y="1328447"/>
                  </a:lnTo>
                  <a:close/>
                  <a:moveTo>
                    <a:pt x="1944216" y="0"/>
                  </a:moveTo>
                  <a:cubicBezTo>
                    <a:pt x="3017977" y="0"/>
                    <a:pt x="3888432" y="870455"/>
                    <a:pt x="3888432" y="1944216"/>
                  </a:cubicBezTo>
                  <a:cubicBezTo>
                    <a:pt x="3888432" y="3017977"/>
                    <a:pt x="3017977" y="3888432"/>
                    <a:pt x="1944216" y="3888432"/>
                  </a:cubicBezTo>
                  <a:cubicBezTo>
                    <a:pt x="870455" y="3888432"/>
                    <a:pt x="0" y="3017977"/>
                    <a:pt x="0" y="1944216"/>
                  </a:cubicBezTo>
                  <a:cubicBezTo>
                    <a:pt x="0" y="870455"/>
                    <a:pt x="870455" y="0"/>
                    <a:pt x="194421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2" name="Freeform 9">
              <a:extLst>
                <a:ext uri="{FF2B5EF4-FFF2-40B4-BE49-F238E27FC236}">
                  <a16:creationId xmlns:a16="http://schemas.microsoft.com/office/drawing/2014/main" id="{E0EDF44D-2EA0-4922-85A0-709A60E5B9A0}"/>
                </a:ext>
              </a:extLst>
            </p:cNvPr>
            <p:cNvSpPr>
              <a:spLocks/>
            </p:cNvSpPr>
            <p:nvPr/>
          </p:nvSpPr>
          <p:spPr bwMode="auto">
            <a:xfrm>
              <a:off x="2794115" y="14216"/>
              <a:ext cx="286470" cy="291957"/>
            </a:xfrm>
            <a:custGeom>
              <a:avLst/>
              <a:gdLst>
                <a:gd name="T0" fmla="*/ 987 w 1776"/>
                <a:gd name="T1" fmla="*/ 23 h 1881"/>
                <a:gd name="T2" fmla="*/ 994 w 1776"/>
                <a:gd name="T3" fmla="*/ 296 h 1881"/>
                <a:gd name="T4" fmla="*/ 994 w 1776"/>
                <a:gd name="T5" fmla="*/ 612 h 1881"/>
                <a:gd name="T6" fmla="*/ 1071 w 1776"/>
                <a:gd name="T7" fmla="*/ 663 h 1881"/>
                <a:gd name="T8" fmla="*/ 1145 w 1776"/>
                <a:gd name="T9" fmla="*/ 580 h 1881"/>
                <a:gd name="T10" fmla="*/ 1252 w 1776"/>
                <a:gd name="T11" fmla="*/ 490 h 1881"/>
                <a:gd name="T12" fmla="*/ 1380 w 1776"/>
                <a:gd name="T13" fmla="*/ 556 h 1881"/>
                <a:gd name="T14" fmla="*/ 1527 w 1776"/>
                <a:gd name="T15" fmla="*/ 729 h 1881"/>
                <a:gd name="T16" fmla="*/ 1634 w 1776"/>
                <a:gd name="T17" fmla="*/ 956 h 1881"/>
                <a:gd name="T18" fmla="*/ 1722 w 1776"/>
                <a:gd name="T19" fmla="*/ 1294 h 1881"/>
                <a:gd name="T20" fmla="*/ 1771 w 1776"/>
                <a:gd name="T21" fmla="*/ 1549 h 1881"/>
                <a:gd name="T22" fmla="*/ 1767 w 1776"/>
                <a:gd name="T23" fmla="*/ 1734 h 1881"/>
                <a:gd name="T24" fmla="*/ 1694 w 1776"/>
                <a:gd name="T25" fmla="*/ 1860 h 1881"/>
                <a:gd name="T26" fmla="*/ 1591 w 1776"/>
                <a:gd name="T27" fmla="*/ 1854 h 1881"/>
                <a:gd name="T28" fmla="*/ 1462 w 1776"/>
                <a:gd name="T29" fmla="*/ 1781 h 1881"/>
                <a:gd name="T30" fmla="*/ 1362 w 1776"/>
                <a:gd name="T31" fmla="*/ 1707 h 1881"/>
                <a:gd name="T32" fmla="*/ 1212 w 1776"/>
                <a:gd name="T33" fmla="*/ 1605 h 1881"/>
                <a:gd name="T34" fmla="*/ 1031 w 1776"/>
                <a:gd name="T35" fmla="*/ 1500 h 1881"/>
                <a:gd name="T36" fmla="*/ 989 w 1776"/>
                <a:gd name="T37" fmla="*/ 1327 h 1881"/>
                <a:gd name="T38" fmla="*/ 1014 w 1776"/>
                <a:gd name="T39" fmla="*/ 1176 h 1881"/>
                <a:gd name="T40" fmla="*/ 989 w 1776"/>
                <a:gd name="T41" fmla="*/ 1036 h 1881"/>
                <a:gd name="T42" fmla="*/ 1034 w 1776"/>
                <a:gd name="T43" fmla="*/ 858 h 1881"/>
                <a:gd name="T44" fmla="*/ 1009 w 1776"/>
                <a:gd name="T45" fmla="*/ 776 h 1881"/>
                <a:gd name="T46" fmla="*/ 891 w 1776"/>
                <a:gd name="T47" fmla="*/ 720 h 1881"/>
                <a:gd name="T48" fmla="*/ 787 w 1776"/>
                <a:gd name="T49" fmla="*/ 770 h 1881"/>
                <a:gd name="T50" fmla="*/ 740 w 1776"/>
                <a:gd name="T51" fmla="*/ 874 h 1881"/>
                <a:gd name="T52" fmla="*/ 778 w 1776"/>
                <a:gd name="T53" fmla="*/ 1021 h 1881"/>
                <a:gd name="T54" fmla="*/ 754 w 1776"/>
                <a:gd name="T55" fmla="*/ 1149 h 1881"/>
                <a:gd name="T56" fmla="*/ 767 w 1776"/>
                <a:gd name="T57" fmla="*/ 1292 h 1881"/>
                <a:gd name="T58" fmla="*/ 783 w 1776"/>
                <a:gd name="T59" fmla="*/ 1432 h 1881"/>
                <a:gd name="T60" fmla="*/ 540 w 1776"/>
                <a:gd name="T61" fmla="*/ 1621 h 1881"/>
                <a:gd name="T62" fmla="*/ 371 w 1776"/>
                <a:gd name="T63" fmla="*/ 1736 h 1881"/>
                <a:gd name="T64" fmla="*/ 252 w 1776"/>
                <a:gd name="T65" fmla="*/ 1827 h 1881"/>
                <a:gd name="T66" fmla="*/ 143 w 1776"/>
                <a:gd name="T67" fmla="*/ 1881 h 1881"/>
                <a:gd name="T68" fmla="*/ 47 w 1776"/>
                <a:gd name="T69" fmla="*/ 1832 h 1881"/>
                <a:gd name="T70" fmla="*/ 3 w 1776"/>
                <a:gd name="T71" fmla="*/ 1690 h 1881"/>
                <a:gd name="T72" fmla="*/ 5 w 1776"/>
                <a:gd name="T73" fmla="*/ 1512 h 1881"/>
                <a:gd name="T74" fmla="*/ 47 w 1776"/>
                <a:gd name="T75" fmla="*/ 1285 h 1881"/>
                <a:gd name="T76" fmla="*/ 162 w 1776"/>
                <a:gd name="T77" fmla="*/ 912 h 1881"/>
                <a:gd name="T78" fmla="*/ 311 w 1776"/>
                <a:gd name="T79" fmla="*/ 656 h 1881"/>
                <a:gd name="T80" fmla="*/ 378 w 1776"/>
                <a:gd name="T81" fmla="*/ 563 h 1881"/>
                <a:gd name="T82" fmla="*/ 471 w 1776"/>
                <a:gd name="T83" fmla="*/ 492 h 1881"/>
                <a:gd name="T84" fmla="*/ 582 w 1776"/>
                <a:gd name="T85" fmla="*/ 538 h 1881"/>
                <a:gd name="T86" fmla="*/ 638 w 1776"/>
                <a:gd name="T87" fmla="*/ 660 h 1881"/>
                <a:gd name="T88" fmla="*/ 674 w 1776"/>
                <a:gd name="T89" fmla="*/ 716 h 1881"/>
                <a:gd name="T90" fmla="*/ 694 w 1776"/>
                <a:gd name="T91" fmla="*/ 690 h 1881"/>
                <a:gd name="T92" fmla="*/ 774 w 1776"/>
                <a:gd name="T93" fmla="*/ 632 h 1881"/>
                <a:gd name="T94" fmla="*/ 816 w 1776"/>
                <a:gd name="T95" fmla="*/ 461 h 1881"/>
                <a:gd name="T96" fmla="*/ 811 w 1776"/>
                <a:gd name="T97" fmla="*/ 185 h 1881"/>
                <a:gd name="T98" fmla="*/ 829 w 1776"/>
                <a:gd name="T99" fmla="*/ 16 h 1881"/>
                <a:gd name="T100" fmla="*/ 914 w 1776"/>
                <a:gd name="T101" fmla="*/ 0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76" h="1881">
                  <a:moveTo>
                    <a:pt x="914" y="0"/>
                  </a:moveTo>
                  <a:lnTo>
                    <a:pt x="940" y="3"/>
                  </a:lnTo>
                  <a:lnTo>
                    <a:pt x="965" y="10"/>
                  </a:lnTo>
                  <a:lnTo>
                    <a:pt x="987" y="23"/>
                  </a:lnTo>
                  <a:lnTo>
                    <a:pt x="991" y="81"/>
                  </a:lnTo>
                  <a:lnTo>
                    <a:pt x="994" y="147"/>
                  </a:lnTo>
                  <a:lnTo>
                    <a:pt x="994" y="220"/>
                  </a:lnTo>
                  <a:lnTo>
                    <a:pt x="994" y="296"/>
                  </a:lnTo>
                  <a:lnTo>
                    <a:pt x="994" y="376"/>
                  </a:lnTo>
                  <a:lnTo>
                    <a:pt x="994" y="458"/>
                  </a:lnTo>
                  <a:lnTo>
                    <a:pt x="994" y="536"/>
                  </a:lnTo>
                  <a:lnTo>
                    <a:pt x="994" y="612"/>
                  </a:lnTo>
                  <a:lnTo>
                    <a:pt x="1020" y="629"/>
                  </a:lnTo>
                  <a:lnTo>
                    <a:pt x="1040" y="641"/>
                  </a:lnTo>
                  <a:lnTo>
                    <a:pt x="1056" y="652"/>
                  </a:lnTo>
                  <a:lnTo>
                    <a:pt x="1071" y="663"/>
                  </a:lnTo>
                  <a:lnTo>
                    <a:pt x="1085" y="674"/>
                  </a:lnTo>
                  <a:lnTo>
                    <a:pt x="1100" y="689"/>
                  </a:lnTo>
                  <a:lnTo>
                    <a:pt x="1122" y="629"/>
                  </a:lnTo>
                  <a:lnTo>
                    <a:pt x="1145" y="580"/>
                  </a:lnTo>
                  <a:lnTo>
                    <a:pt x="1171" y="543"/>
                  </a:lnTo>
                  <a:lnTo>
                    <a:pt x="1196" y="516"/>
                  </a:lnTo>
                  <a:lnTo>
                    <a:pt x="1223" y="498"/>
                  </a:lnTo>
                  <a:lnTo>
                    <a:pt x="1252" y="490"/>
                  </a:lnTo>
                  <a:lnTo>
                    <a:pt x="1282" y="494"/>
                  </a:lnTo>
                  <a:lnTo>
                    <a:pt x="1314" y="505"/>
                  </a:lnTo>
                  <a:lnTo>
                    <a:pt x="1345" y="525"/>
                  </a:lnTo>
                  <a:lnTo>
                    <a:pt x="1380" y="556"/>
                  </a:lnTo>
                  <a:lnTo>
                    <a:pt x="1414" y="594"/>
                  </a:lnTo>
                  <a:lnTo>
                    <a:pt x="1451" y="640"/>
                  </a:lnTo>
                  <a:lnTo>
                    <a:pt x="1491" y="683"/>
                  </a:lnTo>
                  <a:lnTo>
                    <a:pt x="1527" y="729"/>
                  </a:lnTo>
                  <a:lnTo>
                    <a:pt x="1558" y="778"/>
                  </a:lnTo>
                  <a:lnTo>
                    <a:pt x="1585" y="832"/>
                  </a:lnTo>
                  <a:lnTo>
                    <a:pt x="1611" y="890"/>
                  </a:lnTo>
                  <a:lnTo>
                    <a:pt x="1634" y="956"/>
                  </a:lnTo>
                  <a:lnTo>
                    <a:pt x="1656" y="1027"/>
                  </a:lnTo>
                  <a:lnTo>
                    <a:pt x="1678" y="1107"/>
                  </a:lnTo>
                  <a:lnTo>
                    <a:pt x="1700" y="1196"/>
                  </a:lnTo>
                  <a:lnTo>
                    <a:pt x="1722" y="1294"/>
                  </a:lnTo>
                  <a:lnTo>
                    <a:pt x="1747" y="1403"/>
                  </a:lnTo>
                  <a:lnTo>
                    <a:pt x="1756" y="1450"/>
                  </a:lnTo>
                  <a:lnTo>
                    <a:pt x="1765" y="1500"/>
                  </a:lnTo>
                  <a:lnTo>
                    <a:pt x="1771" y="1549"/>
                  </a:lnTo>
                  <a:lnTo>
                    <a:pt x="1774" y="1598"/>
                  </a:lnTo>
                  <a:lnTo>
                    <a:pt x="1776" y="1645"/>
                  </a:lnTo>
                  <a:lnTo>
                    <a:pt x="1774" y="1690"/>
                  </a:lnTo>
                  <a:lnTo>
                    <a:pt x="1767" y="1734"/>
                  </a:lnTo>
                  <a:lnTo>
                    <a:pt x="1756" y="1774"/>
                  </a:lnTo>
                  <a:lnTo>
                    <a:pt x="1742" y="1809"/>
                  </a:lnTo>
                  <a:lnTo>
                    <a:pt x="1722" y="1838"/>
                  </a:lnTo>
                  <a:lnTo>
                    <a:pt x="1694" y="1860"/>
                  </a:lnTo>
                  <a:lnTo>
                    <a:pt x="1674" y="1869"/>
                  </a:lnTo>
                  <a:lnTo>
                    <a:pt x="1649" y="1869"/>
                  </a:lnTo>
                  <a:lnTo>
                    <a:pt x="1622" y="1863"/>
                  </a:lnTo>
                  <a:lnTo>
                    <a:pt x="1591" y="1854"/>
                  </a:lnTo>
                  <a:lnTo>
                    <a:pt x="1558" y="1840"/>
                  </a:lnTo>
                  <a:lnTo>
                    <a:pt x="1527" y="1821"/>
                  </a:lnTo>
                  <a:lnTo>
                    <a:pt x="1494" y="1801"/>
                  </a:lnTo>
                  <a:lnTo>
                    <a:pt x="1462" y="1781"/>
                  </a:lnTo>
                  <a:lnTo>
                    <a:pt x="1432" y="1760"/>
                  </a:lnTo>
                  <a:lnTo>
                    <a:pt x="1405" y="1740"/>
                  </a:lnTo>
                  <a:lnTo>
                    <a:pt x="1382" y="1723"/>
                  </a:lnTo>
                  <a:lnTo>
                    <a:pt x="1362" y="1707"/>
                  </a:lnTo>
                  <a:lnTo>
                    <a:pt x="1347" y="1696"/>
                  </a:lnTo>
                  <a:lnTo>
                    <a:pt x="1305" y="1663"/>
                  </a:lnTo>
                  <a:lnTo>
                    <a:pt x="1260" y="1632"/>
                  </a:lnTo>
                  <a:lnTo>
                    <a:pt x="1212" y="1605"/>
                  </a:lnTo>
                  <a:lnTo>
                    <a:pt x="1163" y="1580"/>
                  </a:lnTo>
                  <a:lnTo>
                    <a:pt x="1114" y="1554"/>
                  </a:lnTo>
                  <a:lnTo>
                    <a:pt x="1071" y="1527"/>
                  </a:lnTo>
                  <a:lnTo>
                    <a:pt x="1031" y="1500"/>
                  </a:lnTo>
                  <a:lnTo>
                    <a:pt x="1000" y="1469"/>
                  </a:lnTo>
                  <a:lnTo>
                    <a:pt x="987" y="1420"/>
                  </a:lnTo>
                  <a:lnTo>
                    <a:pt x="985" y="1372"/>
                  </a:lnTo>
                  <a:lnTo>
                    <a:pt x="989" y="1327"/>
                  </a:lnTo>
                  <a:lnTo>
                    <a:pt x="996" y="1285"/>
                  </a:lnTo>
                  <a:lnTo>
                    <a:pt x="1003" y="1247"/>
                  </a:lnTo>
                  <a:lnTo>
                    <a:pt x="1011" y="1212"/>
                  </a:lnTo>
                  <a:lnTo>
                    <a:pt x="1014" y="1176"/>
                  </a:lnTo>
                  <a:lnTo>
                    <a:pt x="1009" y="1143"/>
                  </a:lnTo>
                  <a:lnTo>
                    <a:pt x="1002" y="1114"/>
                  </a:lnTo>
                  <a:lnTo>
                    <a:pt x="994" y="1089"/>
                  </a:lnTo>
                  <a:lnTo>
                    <a:pt x="989" y="1036"/>
                  </a:lnTo>
                  <a:lnTo>
                    <a:pt x="992" y="985"/>
                  </a:lnTo>
                  <a:lnTo>
                    <a:pt x="1003" y="938"/>
                  </a:lnTo>
                  <a:lnTo>
                    <a:pt x="1018" y="896"/>
                  </a:lnTo>
                  <a:lnTo>
                    <a:pt x="1034" y="858"/>
                  </a:lnTo>
                  <a:lnTo>
                    <a:pt x="1051" y="825"/>
                  </a:lnTo>
                  <a:lnTo>
                    <a:pt x="1040" y="810"/>
                  </a:lnTo>
                  <a:lnTo>
                    <a:pt x="1025" y="794"/>
                  </a:lnTo>
                  <a:lnTo>
                    <a:pt x="1009" y="776"/>
                  </a:lnTo>
                  <a:lnTo>
                    <a:pt x="989" y="758"/>
                  </a:lnTo>
                  <a:lnTo>
                    <a:pt x="963" y="743"/>
                  </a:lnTo>
                  <a:lnTo>
                    <a:pt x="931" y="729"/>
                  </a:lnTo>
                  <a:lnTo>
                    <a:pt x="891" y="720"/>
                  </a:lnTo>
                  <a:lnTo>
                    <a:pt x="856" y="732"/>
                  </a:lnTo>
                  <a:lnTo>
                    <a:pt x="829" y="743"/>
                  </a:lnTo>
                  <a:lnTo>
                    <a:pt x="805" y="756"/>
                  </a:lnTo>
                  <a:lnTo>
                    <a:pt x="787" y="770"/>
                  </a:lnTo>
                  <a:lnTo>
                    <a:pt x="769" y="789"/>
                  </a:lnTo>
                  <a:lnTo>
                    <a:pt x="751" y="810"/>
                  </a:lnTo>
                  <a:lnTo>
                    <a:pt x="727" y="840"/>
                  </a:lnTo>
                  <a:lnTo>
                    <a:pt x="740" y="874"/>
                  </a:lnTo>
                  <a:lnTo>
                    <a:pt x="752" y="909"/>
                  </a:lnTo>
                  <a:lnTo>
                    <a:pt x="765" y="945"/>
                  </a:lnTo>
                  <a:lnTo>
                    <a:pt x="774" y="983"/>
                  </a:lnTo>
                  <a:lnTo>
                    <a:pt x="778" y="1021"/>
                  </a:lnTo>
                  <a:lnTo>
                    <a:pt x="776" y="1056"/>
                  </a:lnTo>
                  <a:lnTo>
                    <a:pt x="769" y="1089"/>
                  </a:lnTo>
                  <a:lnTo>
                    <a:pt x="762" y="1120"/>
                  </a:lnTo>
                  <a:lnTo>
                    <a:pt x="754" y="1149"/>
                  </a:lnTo>
                  <a:lnTo>
                    <a:pt x="752" y="1183"/>
                  </a:lnTo>
                  <a:lnTo>
                    <a:pt x="754" y="1220"/>
                  </a:lnTo>
                  <a:lnTo>
                    <a:pt x="760" y="1256"/>
                  </a:lnTo>
                  <a:lnTo>
                    <a:pt x="767" y="1292"/>
                  </a:lnTo>
                  <a:lnTo>
                    <a:pt x="774" y="1330"/>
                  </a:lnTo>
                  <a:lnTo>
                    <a:pt x="782" y="1365"/>
                  </a:lnTo>
                  <a:lnTo>
                    <a:pt x="785" y="1400"/>
                  </a:lnTo>
                  <a:lnTo>
                    <a:pt x="783" y="1432"/>
                  </a:lnTo>
                  <a:lnTo>
                    <a:pt x="774" y="1461"/>
                  </a:lnTo>
                  <a:lnTo>
                    <a:pt x="760" y="1489"/>
                  </a:lnTo>
                  <a:lnTo>
                    <a:pt x="651" y="1556"/>
                  </a:lnTo>
                  <a:lnTo>
                    <a:pt x="540" y="1621"/>
                  </a:lnTo>
                  <a:lnTo>
                    <a:pt x="431" y="1689"/>
                  </a:lnTo>
                  <a:lnTo>
                    <a:pt x="416" y="1700"/>
                  </a:lnTo>
                  <a:lnTo>
                    <a:pt x="396" y="1716"/>
                  </a:lnTo>
                  <a:lnTo>
                    <a:pt x="371" y="1736"/>
                  </a:lnTo>
                  <a:lnTo>
                    <a:pt x="343" y="1758"/>
                  </a:lnTo>
                  <a:lnTo>
                    <a:pt x="314" y="1781"/>
                  </a:lnTo>
                  <a:lnTo>
                    <a:pt x="283" y="1805"/>
                  </a:lnTo>
                  <a:lnTo>
                    <a:pt x="252" y="1827"/>
                  </a:lnTo>
                  <a:lnTo>
                    <a:pt x="222" y="1847"/>
                  </a:lnTo>
                  <a:lnTo>
                    <a:pt x="192" y="1863"/>
                  </a:lnTo>
                  <a:lnTo>
                    <a:pt x="167" y="1874"/>
                  </a:lnTo>
                  <a:lnTo>
                    <a:pt x="143" y="1881"/>
                  </a:lnTo>
                  <a:lnTo>
                    <a:pt x="123" y="1880"/>
                  </a:lnTo>
                  <a:lnTo>
                    <a:pt x="92" y="1872"/>
                  </a:lnTo>
                  <a:lnTo>
                    <a:pt x="69" y="1856"/>
                  </a:lnTo>
                  <a:lnTo>
                    <a:pt x="47" y="1832"/>
                  </a:lnTo>
                  <a:lnTo>
                    <a:pt x="31" y="1803"/>
                  </a:lnTo>
                  <a:lnTo>
                    <a:pt x="18" y="1769"/>
                  </a:lnTo>
                  <a:lnTo>
                    <a:pt x="9" y="1730"/>
                  </a:lnTo>
                  <a:lnTo>
                    <a:pt x="3" y="1690"/>
                  </a:lnTo>
                  <a:lnTo>
                    <a:pt x="0" y="1647"/>
                  </a:lnTo>
                  <a:lnTo>
                    <a:pt x="0" y="1601"/>
                  </a:lnTo>
                  <a:lnTo>
                    <a:pt x="2" y="1558"/>
                  </a:lnTo>
                  <a:lnTo>
                    <a:pt x="5" y="1512"/>
                  </a:lnTo>
                  <a:lnTo>
                    <a:pt x="9" y="1470"/>
                  </a:lnTo>
                  <a:lnTo>
                    <a:pt x="16" y="1429"/>
                  </a:lnTo>
                  <a:lnTo>
                    <a:pt x="23" y="1392"/>
                  </a:lnTo>
                  <a:lnTo>
                    <a:pt x="47" y="1285"/>
                  </a:lnTo>
                  <a:lnTo>
                    <a:pt x="72" y="1183"/>
                  </a:lnTo>
                  <a:lnTo>
                    <a:pt x="100" y="1087"/>
                  </a:lnTo>
                  <a:lnTo>
                    <a:pt x="129" y="996"/>
                  </a:lnTo>
                  <a:lnTo>
                    <a:pt x="162" y="912"/>
                  </a:lnTo>
                  <a:lnTo>
                    <a:pt x="194" y="834"/>
                  </a:lnTo>
                  <a:lnTo>
                    <a:pt x="231" y="767"/>
                  </a:lnTo>
                  <a:lnTo>
                    <a:pt x="269" y="707"/>
                  </a:lnTo>
                  <a:lnTo>
                    <a:pt x="311" y="656"/>
                  </a:lnTo>
                  <a:lnTo>
                    <a:pt x="327" y="634"/>
                  </a:lnTo>
                  <a:lnTo>
                    <a:pt x="343" y="610"/>
                  </a:lnTo>
                  <a:lnTo>
                    <a:pt x="360" y="587"/>
                  </a:lnTo>
                  <a:lnTo>
                    <a:pt x="378" y="563"/>
                  </a:lnTo>
                  <a:lnTo>
                    <a:pt x="398" y="541"/>
                  </a:lnTo>
                  <a:lnTo>
                    <a:pt x="420" y="521"/>
                  </a:lnTo>
                  <a:lnTo>
                    <a:pt x="443" y="505"/>
                  </a:lnTo>
                  <a:lnTo>
                    <a:pt x="471" y="492"/>
                  </a:lnTo>
                  <a:lnTo>
                    <a:pt x="502" y="487"/>
                  </a:lnTo>
                  <a:lnTo>
                    <a:pt x="534" y="489"/>
                  </a:lnTo>
                  <a:lnTo>
                    <a:pt x="562" y="510"/>
                  </a:lnTo>
                  <a:lnTo>
                    <a:pt x="582" y="538"/>
                  </a:lnTo>
                  <a:lnTo>
                    <a:pt x="596" y="567"/>
                  </a:lnTo>
                  <a:lnTo>
                    <a:pt x="611" y="598"/>
                  </a:lnTo>
                  <a:lnTo>
                    <a:pt x="623" y="629"/>
                  </a:lnTo>
                  <a:lnTo>
                    <a:pt x="638" y="660"/>
                  </a:lnTo>
                  <a:lnTo>
                    <a:pt x="654" y="689"/>
                  </a:lnTo>
                  <a:lnTo>
                    <a:pt x="672" y="712"/>
                  </a:lnTo>
                  <a:lnTo>
                    <a:pt x="671" y="716"/>
                  </a:lnTo>
                  <a:lnTo>
                    <a:pt x="674" y="716"/>
                  </a:lnTo>
                  <a:lnTo>
                    <a:pt x="672" y="712"/>
                  </a:lnTo>
                  <a:lnTo>
                    <a:pt x="672" y="710"/>
                  </a:lnTo>
                  <a:lnTo>
                    <a:pt x="682" y="701"/>
                  </a:lnTo>
                  <a:lnTo>
                    <a:pt x="694" y="690"/>
                  </a:lnTo>
                  <a:lnTo>
                    <a:pt x="711" y="676"/>
                  </a:lnTo>
                  <a:lnTo>
                    <a:pt x="731" y="661"/>
                  </a:lnTo>
                  <a:lnTo>
                    <a:pt x="752" y="645"/>
                  </a:lnTo>
                  <a:lnTo>
                    <a:pt x="774" y="632"/>
                  </a:lnTo>
                  <a:lnTo>
                    <a:pt x="796" y="620"/>
                  </a:lnTo>
                  <a:lnTo>
                    <a:pt x="814" y="612"/>
                  </a:lnTo>
                  <a:lnTo>
                    <a:pt x="816" y="534"/>
                  </a:lnTo>
                  <a:lnTo>
                    <a:pt x="816" y="461"/>
                  </a:lnTo>
                  <a:lnTo>
                    <a:pt x="814" y="394"/>
                  </a:lnTo>
                  <a:lnTo>
                    <a:pt x="812" y="327"/>
                  </a:lnTo>
                  <a:lnTo>
                    <a:pt x="812" y="258"/>
                  </a:lnTo>
                  <a:lnTo>
                    <a:pt x="811" y="185"/>
                  </a:lnTo>
                  <a:lnTo>
                    <a:pt x="812" y="107"/>
                  </a:lnTo>
                  <a:lnTo>
                    <a:pt x="814" y="20"/>
                  </a:lnTo>
                  <a:lnTo>
                    <a:pt x="818" y="20"/>
                  </a:lnTo>
                  <a:lnTo>
                    <a:pt x="829" y="16"/>
                  </a:lnTo>
                  <a:lnTo>
                    <a:pt x="845" y="10"/>
                  </a:lnTo>
                  <a:lnTo>
                    <a:pt x="865" y="5"/>
                  </a:lnTo>
                  <a:lnTo>
                    <a:pt x="889" y="1"/>
                  </a:lnTo>
                  <a:lnTo>
                    <a:pt x="914"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83" name="Freeform 19">
              <a:extLst>
                <a:ext uri="{FF2B5EF4-FFF2-40B4-BE49-F238E27FC236}">
                  <a16:creationId xmlns:a16="http://schemas.microsoft.com/office/drawing/2014/main" id="{4FAA3944-5AF0-4F45-A76E-2874CC271514}"/>
                </a:ext>
              </a:extLst>
            </p:cNvPr>
            <p:cNvSpPr>
              <a:spLocks noEditPoints="1"/>
            </p:cNvSpPr>
            <p:nvPr/>
          </p:nvSpPr>
          <p:spPr bwMode="auto">
            <a:xfrm>
              <a:off x="3380997" y="166898"/>
              <a:ext cx="295509" cy="149725"/>
            </a:xfrm>
            <a:custGeom>
              <a:avLst/>
              <a:gdLst>
                <a:gd name="T0" fmla="*/ 1865 w 3600"/>
                <a:gd name="T1" fmla="*/ 593 h 1824"/>
                <a:gd name="T2" fmla="*/ 1911 w 3600"/>
                <a:gd name="T3" fmla="*/ 800 h 1824"/>
                <a:gd name="T4" fmla="*/ 2124 w 3600"/>
                <a:gd name="T5" fmla="*/ 800 h 1824"/>
                <a:gd name="T6" fmla="*/ 2171 w 3600"/>
                <a:gd name="T7" fmla="*/ 593 h 1824"/>
                <a:gd name="T8" fmla="*/ 1800 w 3600"/>
                <a:gd name="T9" fmla="*/ 406 h 1824"/>
                <a:gd name="T10" fmla="*/ 2184 w 3600"/>
                <a:gd name="T11" fmla="*/ 580 h 1824"/>
                <a:gd name="T12" fmla="*/ 2302 w 3600"/>
                <a:gd name="T13" fmla="*/ 987 h 1824"/>
                <a:gd name="T14" fmla="*/ 2076 w 3600"/>
                <a:gd name="T15" fmla="*/ 1338 h 1824"/>
                <a:gd name="T16" fmla="*/ 1653 w 3600"/>
                <a:gd name="T17" fmla="*/ 1400 h 1824"/>
                <a:gd name="T18" fmla="*/ 1340 w 3600"/>
                <a:gd name="T19" fmla="*/ 1127 h 1824"/>
                <a:gd name="T20" fmla="*/ 1340 w 3600"/>
                <a:gd name="T21" fmla="*/ 698 h 1824"/>
                <a:gd name="T22" fmla="*/ 1653 w 3600"/>
                <a:gd name="T23" fmla="*/ 427 h 1824"/>
                <a:gd name="T24" fmla="*/ 2513 w 3600"/>
                <a:gd name="T25" fmla="*/ 437 h 1824"/>
                <a:gd name="T26" fmla="*/ 2645 w 3600"/>
                <a:gd name="T27" fmla="*/ 847 h 1824"/>
                <a:gd name="T28" fmla="*/ 2575 w 3600"/>
                <a:gd name="T29" fmla="*/ 1255 h 1824"/>
                <a:gd name="T30" fmla="*/ 2402 w 3600"/>
                <a:gd name="T31" fmla="*/ 1507 h 1824"/>
                <a:gd name="T32" fmla="*/ 2780 w 3600"/>
                <a:gd name="T33" fmla="*/ 1369 h 1824"/>
                <a:gd name="T34" fmla="*/ 3244 w 3600"/>
                <a:gd name="T35" fmla="*/ 1060 h 1824"/>
                <a:gd name="T36" fmla="*/ 3382 w 3600"/>
                <a:gd name="T37" fmla="*/ 927 h 1824"/>
                <a:gd name="T38" fmla="*/ 3329 w 3600"/>
                <a:gd name="T39" fmla="*/ 831 h 1824"/>
                <a:gd name="T40" fmla="*/ 3160 w 3600"/>
                <a:gd name="T41" fmla="*/ 686 h 1824"/>
                <a:gd name="T42" fmla="*/ 2580 w 3600"/>
                <a:gd name="T43" fmla="*/ 335 h 1824"/>
                <a:gd name="T44" fmla="*/ 636 w 3600"/>
                <a:gd name="T45" fmla="*/ 540 h 1824"/>
                <a:gd name="T46" fmla="*/ 293 w 3600"/>
                <a:gd name="T47" fmla="*/ 800 h 1824"/>
                <a:gd name="T48" fmla="*/ 209 w 3600"/>
                <a:gd name="T49" fmla="*/ 884 h 1824"/>
                <a:gd name="T50" fmla="*/ 271 w 3600"/>
                <a:gd name="T51" fmla="*/ 1004 h 1824"/>
                <a:gd name="T52" fmla="*/ 404 w 3600"/>
                <a:gd name="T53" fmla="*/ 1109 h 1824"/>
                <a:gd name="T54" fmla="*/ 767 w 3600"/>
                <a:gd name="T55" fmla="*/ 1357 h 1824"/>
                <a:gd name="T56" fmla="*/ 1240 w 3600"/>
                <a:gd name="T57" fmla="*/ 1562 h 1824"/>
                <a:gd name="T58" fmla="*/ 1015 w 3600"/>
                <a:gd name="T59" fmla="*/ 1227 h 1824"/>
                <a:gd name="T60" fmla="*/ 951 w 3600"/>
                <a:gd name="T61" fmla="*/ 802 h 1824"/>
                <a:gd name="T62" fmla="*/ 1115 w 3600"/>
                <a:gd name="T63" fmla="*/ 395 h 1824"/>
                <a:gd name="T64" fmla="*/ 1567 w 3600"/>
                <a:gd name="T65" fmla="*/ 249 h 1824"/>
                <a:gd name="T66" fmla="*/ 1225 w 3600"/>
                <a:gd name="T67" fmla="*/ 507 h 1824"/>
                <a:gd name="T68" fmla="*/ 1104 w 3600"/>
                <a:gd name="T69" fmla="*/ 947 h 1824"/>
                <a:gd name="T70" fmla="*/ 1289 w 3600"/>
                <a:gd name="T71" fmla="*/ 1384 h 1824"/>
                <a:gd name="T72" fmla="*/ 1689 w 3600"/>
                <a:gd name="T73" fmla="*/ 1607 h 1824"/>
                <a:gd name="T74" fmla="*/ 2176 w 3600"/>
                <a:gd name="T75" fmla="*/ 1491 h 1824"/>
                <a:gd name="T76" fmla="*/ 2465 w 3600"/>
                <a:gd name="T77" fmla="*/ 1113 h 1824"/>
                <a:gd name="T78" fmla="*/ 2433 w 3600"/>
                <a:gd name="T79" fmla="*/ 633 h 1824"/>
                <a:gd name="T80" fmla="*/ 2144 w 3600"/>
                <a:gd name="T81" fmla="*/ 304 h 1824"/>
                <a:gd name="T82" fmla="*/ 1733 w 3600"/>
                <a:gd name="T83" fmla="*/ 213 h 1824"/>
                <a:gd name="T84" fmla="*/ 2087 w 3600"/>
                <a:gd name="T85" fmla="*/ 18 h 1824"/>
                <a:gd name="T86" fmla="*/ 2680 w 3600"/>
                <a:gd name="T87" fmla="*/ 215 h 1824"/>
                <a:gd name="T88" fmla="*/ 3331 w 3600"/>
                <a:gd name="T89" fmla="*/ 615 h 1824"/>
                <a:gd name="T90" fmla="*/ 3584 w 3600"/>
                <a:gd name="T91" fmla="*/ 855 h 1824"/>
                <a:gd name="T92" fmla="*/ 3542 w 3600"/>
                <a:gd name="T93" fmla="*/ 1015 h 1824"/>
                <a:gd name="T94" fmla="*/ 3236 w 3600"/>
                <a:gd name="T95" fmla="*/ 1273 h 1824"/>
                <a:gd name="T96" fmla="*/ 2613 w 3600"/>
                <a:gd name="T97" fmla="*/ 1638 h 1824"/>
                <a:gd name="T98" fmla="*/ 1844 w 3600"/>
                <a:gd name="T99" fmla="*/ 1824 h 1824"/>
                <a:gd name="T100" fmla="*/ 1113 w 3600"/>
                <a:gd name="T101" fmla="*/ 1693 h 1824"/>
                <a:gd name="T102" fmla="*/ 533 w 3600"/>
                <a:gd name="T103" fmla="*/ 1397 h 1824"/>
                <a:gd name="T104" fmla="*/ 58 w 3600"/>
                <a:gd name="T105" fmla="*/ 1020 h 1824"/>
                <a:gd name="T106" fmla="*/ 24 w 3600"/>
                <a:gd name="T107" fmla="*/ 851 h 1824"/>
                <a:gd name="T108" fmla="*/ 191 w 3600"/>
                <a:gd name="T109" fmla="*/ 677 h 1824"/>
                <a:gd name="T110" fmla="*/ 431 w 3600"/>
                <a:gd name="T111" fmla="*/ 491 h 1824"/>
                <a:gd name="T112" fmla="*/ 1047 w 3600"/>
                <a:gd name="T113" fmla="*/ 149 h 1824"/>
                <a:gd name="T114" fmla="*/ 1464 w 3600"/>
                <a:gd name="T115" fmla="*/ 24 h 1824"/>
                <a:gd name="T116" fmla="*/ 1624 w 3600"/>
                <a:gd name="T117" fmla="*/ 6 h 1824"/>
                <a:gd name="T118" fmla="*/ 1747 w 3600"/>
                <a:gd name="T119" fmla="*/ 0 h 1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00" h="1824">
                  <a:moveTo>
                    <a:pt x="2018" y="497"/>
                  </a:moveTo>
                  <a:lnTo>
                    <a:pt x="1978" y="502"/>
                  </a:lnTo>
                  <a:lnTo>
                    <a:pt x="1944" y="515"/>
                  </a:lnTo>
                  <a:lnTo>
                    <a:pt x="1911" y="535"/>
                  </a:lnTo>
                  <a:lnTo>
                    <a:pt x="1885" y="560"/>
                  </a:lnTo>
                  <a:lnTo>
                    <a:pt x="1865" y="593"/>
                  </a:lnTo>
                  <a:lnTo>
                    <a:pt x="1853" y="627"/>
                  </a:lnTo>
                  <a:lnTo>
                    <a:pt x="1847" y="667"/>
                  </a:lnTo>
                  <a:lnTo>
                    <a:pt x="1853" y="706"/>
                  </a:lnTo>
                  <a:lnTo>
                    <a:pt x="1865" y="742"/>
                  </a:lnTo>
                  <a:lnTo>
                    <a:pt x="1885" y="773"/>
                  </a:lnTo>
                  <a:lnTo>
                    <a:pt x="1911" y="800"/>
                  </a:lnTo>
                  <a:lnTo>
                    <a:pt x="1944" y="820"/>
                  </a:lnTo>
                  <a:lnTo>
                    <a:pt x="1978" y="833"/>
                  </a:lnTo>
                  <a:lnTo>
                    <a:pt x="2018" y="837"/>
                  </a:lnTo>
                  <a:lnTo>
                    <a:pt x="2056" y="833"/>
                  </a:lnTo>
                  <a:lnTo>
                    <a:pt x="2093" y="820"/>
                  </a:lnTo>
                  <a:lnTo>
                    <a:pt x="2124" y="800"/>
                  </a:lnTo>
                  <a:lnTo>
                    <a:pt x="2151" y="773"/>
                  </a:lnTo>
                  <a:lnTo>
                    <a:pt x="2171" y="742"/>
                  </a:lnTo>
                  <a:lnTo>
                    <a:pt x="2184" y="706"/>
                  </a:lnTo>
                  <a:lnTo>
                    <a:pt x="2187" y="667"/>
                  </a:lnTo>
                  <a:lnTo>
                    <a:pt x="2184" y="627"/>
                  </a:lnTo>
                  <a:lnTo>
                    <a:pt x="2171" y="593"/>
                  </a:lnTo>
                  <a:lnTo>
                    <a:pt x="2151" y="560"/>
                  </a:lnTo>
                  <a:lnTo>
                    <a:pt x="2124" y="535"/>
                  </a:lnTo>
                  <a:lnTo>
                    <a:pt x="2093" y="515"/>
                  </a:lnTo>
                  <a:lnTo>
                    <a:pt x="2056" y="502"/>
                  </a:lnTo>
                  <a:lnTo>
                    <a:pt x="2018" y="497"/>
                  </a:lnTo>
                  <a:close/>
                  <a:moveTo>
                    <a:pt x="1800" y="406"/>
                  </a:moveTo>
                  <a:lnTo>
                    <a:pt x="1875" y="411"/>
                  </a:lnTo>
                  <a:lnTo>
                    <a:pt x="1947" y="427"/>
                  </a:lnTo>
                  <a:lnTo>
                    <a:pt x="2015" y="453"/>
                  </a:lnTo>
                  <a:lnTo>
                    <a:pt x="2076" y="487"/>
                  </a:lnTo>
                  <a:lnTo>
                    <a:pt x="2133" y="529"/>
                  </a:lnTo>
                  <a:lnTo>
                    <a:pt x="2184" y="580"/>
                  </a:lnTo>
                  <a:lnTo>
                    <a:pt x="2225" y="637"/>
                  </a:lnTo>
                  <a:lnTo>
                    <a:pt x="2260" y="698"/>
                  </a:lnTo>
                  <a:lnTo>
                    <a:pt x="2287" y="766"/>
                  </a:lnTo>
                  <a:lnTo>
                    <a:pt x="2302" y="838"/>
                  </a:lnTo>
                  <a:lnTo>
                    <a:pt x="2307" y="913"/>
                  </a:lnTo>
                  <a:lnTo>
                    <a:pt x="2302" y="987"/>
                  </a:lnTo>
                  <a:lnTo>
                    <a:pt x="2287" y="1060"/>
                  </a:lnTo>
                  <a:lnTo>
                    <a:pt x="2260" y="1127"/>
                  </a:lnTo>
                  <a:lnTo>
                    <a:pt x="2225" y="1189"/>
                  </a:lnTo>
                  <a:lnTo>
                    <a:pt x="2184" y="1246"/>
                  </a:lnTo>
                  <a:lnTo>
                    <a:pt x="2133" y="1297"/>
                  </a:lnTo>
                  <a:lnTo>
                    <a:pt x="2076" y="1338"/>
                  </a:lnTo>
                  <a:lnTo>
                    <a:pt x="2015" y="1375"/>
                  </a:lnTo>
                  <a:lnTo>
                    <a:pt x="1947" y="1400"/>
                  </a:lnTo>
                  <a:lnTo>
                    <a:pt x="1875" y="1415"/>
                  </a:lnTo>
                  <a:lnTo>
                    <a:pt x="1800" y="1422"/>
                  </a:lnTo>
                  <a:lnTo>
                    <a:pt x="1725" y="1415"/>
                  </a:lnTo>
                  <a:lnTo>
                    <a:pt x="1653" y="1400"/>
                  </a:lnTo>
                  <a:lnTo>
                    <a:pt x="1585" y="1375"/>
                  </a:lnTo>
                  <a:lnTo>
                    <a:pt x="1524" y="1338"/>
                  </a:lnTo>
                  <a:lnTo>
                    <a:pt x="1467" y="1297"/>
                  </a:lnTo>
                  <a:lnTo>
                    <a:pt x="1416" y="1246"/>
                  </a:lnTo>
                  <a:lnTo>
                    <a:pt x="1375" y="1189"/>
                  </a:lnTo>
                  <a:lnTo>
                    <a:pt x="1340" y="1127"/>
                  </a:lnTo>
                  <a:lnTo>
                    <a:pt x="1313" y="1060"/>
                  </a:lnTo>
                  <a:lnTo>
                    <a:pt x="1298" y="987"/>
                  </a:lnTo>
                  <a:lnTo>
                    <a:pt x="1293" y="913"/>
                  </a:lnTo>
                  <a:lnTo>
                    <a:pt x="1298" y="838"/>
                  </a:lnTo>
                  <a:lnTo>
                    <a:pt x="1313" y="766"/>
                  </a:lnTo>
                  <a:lnTo>
                    <a:pt x="1340" y="698"/>
                  </a:lnTo>
                  <a:lnTo>
                    <a:pt x="1375" y="637"/>
                  </a:lnTo>
                  <a:lnTo>
                    <a:pt x="1416" y="580"/>
                  </a:lnTo>
                  <a:lnTo>
                    <a:pt x="1467" y="529"/>
                  </a:lnTo>
                  <a:lnTo>
                    <a:pt x="1524" y="487"/>
                  </a:lnTo>
                  <a:lnTo>
                    <a:pt x="1585" y="453"/>
                  </a:lnTo>
                  <a:lnTo>
                    <a:pt x="1653" y="427"/>
                  </a:lnTo>
                  <a:lnTo>
                    <a:pt x="1725" y="411"/>
                  </a:lnTo>
                  <a:lnTo>
                    <a:pt x="1800" y="406"/>
                  </a:lnTo>
                  <a:close/>
                  <a:moveTo>
                    <a:pt x="2356" y="257"/>
                  </a:moveTo>
                  <a:lnTo>
                    <a:pt x="2444" y="349"/>
                  </a:lnTo>
                  <a:lnTo>
                    <a:pt x="2478" y="391"/>
                  </a:lnTo>
                  <a:lnTo>
                    <a:pt x="2513" y="437"/>
                  </a:lnTo>
                  <a:lnTo>
                    <a:pt x="2545" y="484"/>
                  </a:lnTo>
                  <a:lnTo>
                    <a:pt x="2575" y="533"/>
                  </a:lnTo>
                  <a:lnTo>
                    <a:pt x="2596" y="586"/>
                  </a:lnTo>
                  <a:lnTo>
                    <a:pt x="2622" y="677"/>
                  </a:lnTo>
                  <a:lnTo>
                    <a:pt x="2638" y="764"/>
                  </a:lnTo>
                  <a:lnTo>
                    <a:pt x="2645" y="847"/>
                  </a:lnTo>
                  <a:lnTo>
                    <a:pt x="2647" y="926"/>
                  </a:lnTo>
                  <a:lnTo>
                    <a:pt x="2644" y="1000"/>
                  </a:lnTo>
                  <a:lnTo>
                    <a:pt x="2633" y="1071"/>
                  </a:lnTo>
                  <a:lnTo>
                    <a:pt x="2616" y="1137"/>
                  </a:lnTo>
                  <a:lnTo>
                    <a:pt x="2598" y="1197"/>
                  </a:lnTo>
                  <a:lnTo>
                    <a:pt x="2575" y="1255"/>
                  </a:lnTo>
                  <a:lnTo>
                    <a:pt x="2549" y="1307"/>
                  </a:lnTo>
                  <a:lnTo>
                    <a:pt x="2520" y="1355"/>
                  </a:lnTo>
                  <a:lnTo>
                    <a:pt x="2491" y="1400"/>
                  </a:lnTo>
                  <a:lnTo>
                    <a:pt x="2460" y="1440"/>
                  </a:lnTo>
                  <a:lnTo>
                    <a:pt x="2431" y="1475"/>
                  </a:lnTo>
                  <a:lnTo>
                    <a:pt x="2402" y="1507"/>
                  </a:lnTo>
                  <a:lnTo>
                    <a:pt x="2373" y="1535"/>
                  </a:lnTo>
                  <a:lnTo>
                    <a:pt x="2347" y="1558"/>
                  </a:lnTo>
                  <a:lnTo>
                    <a:pt x="2324" y="1577"/>
                  </a:lnTo>
                  <a:lnTo>
                    <a:pt x="2482" y="1515"/>
                  </a:lnTo>
                  <a:lnTo>
                    <a:pt x="2633" y="1446"/>
                  </a:lnTo>
                  <a:lnTo>
                    <a:pt x="2780" y="1369"/>
                  </a:lnTo>
                  <a:lnTo>
                    <a:pt x="2920" y="1286"/>
                  </a:lnTo>
                  <a:lnTo>
                    <a:pt x="3053" y="1200"/>
                  </a:lnTo>
                  <a:lnTo>
                    <a:pt x="3180" y="1109"/>
                  </a:lnTo>
                  <a:lnTo>
                    <a:pt x="3198" y="1097"/>
                  </a:lnTo>
                  <a:lnTo>
                    <a:pt x="3220" y="1078"/>
                  </a:lnTo>
                  <a:lnTo>
                    <a:pt x="3244" y="1060"/>
                  </a:lnTo>
                  <a:lnTo>
                    <a:pt x="3271" y="1038"/>
                  </a:lnTo>
                  <a:lnTo>
                    <a:pt x="3296" y="1015"/>
                  </a:lnTo>
                  <a:lnTo>
                    <a:pt x="3322" y="993"/>
                  </a:lnTo>
                  <a:lnTo>
                    <a:pt x="3345" y="969"/>
                  </a:lnTo>
                  <a:lnTo>
                    <a:pt x="3365" y="947"/>
                  </a:lnTo>
                  <a:lnTo>
                    <a:pt x="3382" y="927"/>
                  </a:lnTo>
                  <a:lnTo>
                    <a:pt x="3391" y="909"/>
                  </a:lnTo>
                  <a:lnTo>
                    <a:pt x="3393" y="897"/>
                  </a:lnTo>
                  <a:lnTo>
                    <a:pt x="3385" y="886"/>
                  </a:lnTo>
                  <a:lnTo>
                    <a:pt x="3371" y="871"/>
                  </a:lnTo>
                  <a:lnTo>
                    <a:pt x="3353" y="853"/>
                  </a:lnTo>
                  <a:lnTo>
                    <a:pt x="3329" y="831"/>
                  </a:lnTo>
                  <a:lnTo>
                    <a:pt x="3304" y="807"/>
                  </a:lnTo>
                  <a:lnTo>
                    <a:pt x="3275" y="782"/>
                  </a:lnTo>
                  <a:lnTo>
                    <a:pt x="3245" y="757"/>
                  </a:lnTo>
                  <a:lnTo>
                    <a:pt x="3216" y="733"/>
                  </a:lnTo>
                  <a:lnTo>
                    <a:pt x="3187" y="707"/>
                  </a:lnTo>
                  <a:lnTo>
                    <a:pt x="3160" y="686"/>
                  </a:lnTo>
                  <a:lnTo>
                    <a:pt x="3071" y="622"/>
                  </a:lnTo>
                  <a:lnTo>
                    <a:pt x="2980" y="560"/>
                  </a:lnTo>
                  <a:lnTo>
                    <a:pt x="2885" y="498"/>
                  </a:lnTo>
                  <a:lnTo>
                    <a:pt x="2787" y="438"/>
                  </a:lnTo>
                  <a:lnTo>
                    <a:pt x="2685" y="384"/>
                  </a:lnTo>
                  <a:lnTo>
                    <a:pt x="2580" y="335"/>
                  </a:lnTo>
                  <a:lnTo>
                    <a:pt x="2469" y="291"/>
                  </a:lnTo>
                  <a:lnTo>
                    <a:pt x="2356" y="257"/>
                  </a:lnTo>
                  <a:close/>
                  <a:moveTo>
                    <a:pt x="1224" y="257"/>
                  </a:moveTo>
                  <a:lnTo>
                    <a:pt x="1016" y="337"/>
                  </a:lnTo>
                  <a:lnTo>
                    <a:pt x="716" y="493"/>
                  </a:lnTo>
                  <a:lnTo>
                    <a:pt x="636" y="540"/>
                  </a:lnTo>
                  <a:lnTo>
                    <a:pt x="558" y="593"/>
                  </a:lnTo>
                  <a:lnTo>
                    <a:pt x="484" y="649"/>
                  </a:lnTo>
                  <a:lnTo>
                    <a:pt x="409" y="706"/>
                  </a:lnTo>
                  <a:lnTo>
                    <a:pt x="336" y="760"/>
                  </a:lnTo>
                  <a:lnTo>
                    <a:pt x="313" y="782"/>
                  </a:lnTo>
                  <a:lnTo>
                    <a:pt x="293" y="800"/>
                  </a:lnTo>
                  <a:lnTo>
                    <a:pt x="276" y="815"/>
                  </a:lnTo>
                  <a:lnTo>
                    <a:pt x="258" y="831"/>
                  </a:lnTo>
                  <a:lnTo>
                    <a:pt x="240" y="847"/>
                  </a:lnTo>
                  <a:lnTo>
                    <a:pt x="216" y="869"/>
                  </a:lnTo>
                  <a:lnTo>
                    <a:pt x="215" y="875"/>
                  </a:lnTo>
                  <a:lnTo>
                    <a:pt x="209" y="884"/>
                  </a:lnTo>
                  <a:lnTo>
                    <a:pt x="205" y="897"/>
                  </a:lnTo>
                  <a:lnTo>
                    <a:pt x="202" y="913"/>
                  </a:lnTo>
                  <a:lnTo>
                    <a:pt x="202" y="929"/>
                  </a:lnTo>
                  <a:lnTo>
                    <a:pt x="207" y="946"/>
                  </a:lnTo>
                  <a:lnTo>
                    <a:pt x="242" y="977"/>
                  </a:lnTo>
                  <a:lnTo>
                    <a:pt x="271" y="1004"/>
                  </a:lnTo>
                  <a:lnTo>
                    <a:pt x="296" y="1026"/>
                  </a:lnTo>
                  <a:lnTo>
                    <a:pt x="320" y="1044"/>
                  </a:lnTo>
                  <a:lnTo>
                    <a:pt x="340" y="1060"/>
                  </a:lnTo>
                  <a:lnTo>
                    <a:pt x="360" y="1077"/>
                  </a:lnTo>
                  <a:lnTo>
                    <a:pt x="382" y="1093"/>
                  </a:lnTo>
                  <a:lnTo>
                    <a:pt x="404" y="1109"/>
                  </a:lnTo>
                  <a:lnTo>
                    <a:pt x="427" y="1129"/>
                  </a:lnTo>
                  <a:lnTo>
                    <a:pt x="484" y="1169"/>
                  </a:lnTo>
                  <a:lnTo>
                    <a:pt x="547" y="1215"/>
                  </a:lnTo>
                  <a:lnTo>
                    <a:pt x="616" y="1262"/>
                  </a:lnTo>
                  <a:lnTo>
                    <a:pt x="689" y="1309"/>
                  </a:lnTo>
                  <a:lnTo>
                    <a:pt x="767" y="1357"/>
                  </a:lnTo>
                  <a:lnTo>
                    <a:pt x="845" y="1404"/>
                  </a:lnTo>
                  <a:lnTo>
                    <a:pt x="927" y="1446"/>
                  </a:lnTo>
                  <a:lnTo>
                    <a:pt x="1007" y="1486"/>
                  </a:lnTo>
                  <a:lnTo>
                    <a:pt x="1087" y="1518"/>
                  </a:lnTo>
                  <a:lnTo>
                    <a:pt x="1165" y="1544"/>
                  </a:lnTo>
                  <a:lnTo>
                    <a:pt x="1240" y="1562"/>
                  </a:lnTo>
                  <a:lnTo>
                    <a:pt x="1196" y="1507"/>
                  </a:lnTo>
                  <a:lnTo>
                    <a:pt x="1155" y="1453"/>
                  </a:lnTo>
                  <a:lnTo>
                    <a:pt x="1115" y="1398"/>
                  </a:lnTo>
                  <a:lnTo>
                    <a:pt x="1078" y="1344"/>
                  </a:lnTo>
                  <a:lnTo>
                    <a:pt x="1044" y="1286"/>
                  </a:lnTo>
                  <a:lnTo>
                    <a:pt x="1015" y="1227"/>
                  </a:lnTo>
                  <a:lnTo>
                    <a:pt x="991" y="1166"/>
                  </a:lnTo>
                  <a:lnTo>
                    <a:pt x="971" y="1100"/>
                  </a:lnTo>
                  <a:lnTo>
                    <a:pt x="956" y="1031"/>
                  </a:lnTo>
                  <a:lnTo>
                    <a:pt x="947" y="960"/>
                  </a:lnTo>
                  <a:lnTo>
                    <a:pt x="945" y="884"/>
                  </a:lnTo>
                  <a:lnTo>
                    <a:pt x="951" y="802"/>
                  </a:lnTo>
                  <a:lnTo>
                    <a:pt x="964" y="717"/>
                  </a:lnTo>
                  <a:lnTo>
                    <a:pt x="984" y="626"/>
                  </a:lnTo>
                  <a:lnTo>
                    <a:pt x="1005" y="562"/>
                  </a:lnTo>
                  <a:lnTo>
                    <a:pt x="1036" y="502"/>
                  </a:lnTo>
                  <a:lnTo>
                    <a:pt x="1073" y="446"/>
                  </a:lnTo>
                  <a:lnTo>
                    <a:pt x="1115" y="395"/>
                  </a:lnTo>
                  <a:lnTo>
                    <a:pt x="1158" y="344"/>
                  </a:lnTo>
                  <a:lnTo>
                    <a:pt x="1200" y="298"/>
                  </a:lnTo>
                  <a:lnTo>
                    <a:pt x="1240" y="257"/>
                  </a:lnTo>
                  <a:lnTo>
                    <a:pt x="1224" y="257"/>
                  </a:lnTo>
                  <a:close/>
                  <a:moveTo>
                    <a:pt x="1733" y="213"/>
                  </a:moveTo>
                  <a:lnTo>
                    <a:pt x="1567" y="249"/>
                  </a:lnTo>
                  <a:lnTo>
                    <a:pt x="1500" y="278"/>
                  </a:lnTo>
                  <a:lnTo>
                    <a:pt x="1436" y="313"/>
                  </a:lnTo>
                  <a:lnTo>
                    <a:pt x="1376" y="355"/>
                  </a:lnTo>
                  <a:lnTo>
                    <a:pt x="1322" y="400"/>
                  </a:lnTo>
                  <a:lnTo>
                    <a:pt x="1271" y="451"/>
                  </a:lnTo>
                  <a:lnTo>
                    <a:pt x="1225" y="507"/>
                  </a:lnTo>
                  <a:lnTo>
                    <a:pt x="1185" y="567"/>
                  </a:lnTo>
                  <a:lnTo>
                    <a:pt x="1155" y="635"/>
                  </a:lnTo>
                  <a:lnTo>
                    <a:pt x="1127" y="706"/>
                  </a:lnTo>
                  <a:lnTo>
                    <a:pt x="1109" y="786"/>
                  </a:lnTo>
                  <a:lnTo>
                    <a:pt x="1102" y="867"/>
                  </a:lnTo>
                  <a:lnTo>
                    <a:pt x="1104" y="947"/>
                  </a:lnTo>
                  <a:lnTo>
                    <a:pt x="1115" y="1027"/>
                  </a:lnTo>
                  <a:lnTo>
                    <a:pt x="1135" y="1106"/>
                  </a:lnTo>
                  <a:lnTo>
                    <a:pt x="1162" y="1182"/>
                  </a:lnTo>
                  <a:lnTo>
                    <a:pt x="1198" y="1253"/>
                  </a:lnTo>
                  <a:lnTo>
                    <a:pt x="1240" y="1320"/>
                  </a:lnTo>
                  <a:lnTo>
                    <a:pt x="1289" y="1384"/>
                  </a:lnTo>
                  <a:lnTo>
                    <a:pt x="1345" y="1440"/>
                  </a:lnTo>
                  <a:lnTo>
                    <a:pt x="1405" y="1489"/>
                  </a:lnTo>
                  <a:lnTo>
                    <a:pt x="1471" y="1533"/>
                  </a:lnTo>
                  <a:lnTo>
                    <a:pt x="1540" y="1567"/>
                  </a:lnTo>
                  <a:lnTo>
                    <a:pt x="1613" y="1591"/>
                  </a:lnTo>
                  <a:lnTo>
                    <a:pt x="1689" y="1607"/>
                  </a:lnTo>
                  <a:lnTo>
                    <a:pt x="1767" y="1611"/>
                  </a:lnTo>
                  <a:lnTo>
                    <a:pt x="1847" y="1606"/>
                  </a:lnTo>
                  <a:lnTo>
                    <a:pt x="1940" y="1586"/>
                  </a:lnTo>
                  <a:lnTo>
                    <a:pt x="2025" y="1562"/>
                  </a:lnTo>
                  <a:lnTo>
                    <a:pt x="2104" y="1529"/>
                  </a:lnTo>
                  <a:lnTo>
                    <a:pt x="2176" y="1491"/>
                  </a:lnTo>
                  <a:lnTo>
                    <a:pt x="2240" y="1446"/>
                  </a:lnTo>
                  <a:lnTo>
                    <a:pt x="2298" y="1393"/>
                  </a:lnTo>
                  <a:lnTo>
                    <a:pt x="2349" y="1335"/>
                  </a:lnTo>
                  <a:lnTo>
                    <a:pt x="2393" y="1269"/>
                  </a:lnTo>
                  <a:lnTo>
                    <a:pt x="2433" y="1197"/>
                  </a:lnTo>
                  <a:lnTo>
                    <a:pt x="2465" y="1113"/>
                  </a:lnTo>
                  <a:lnTo>
                    <a:pt x="2485" y="1029"/>
                  </a:lnTo>
                  <a:lnTo>
                    <a:pt x="2495" y="946"/>
                  </a:lnTo>
                  <a:lnTo>
                    <a:pt x="2493" y="864"/>
                  </a:lnTo>
                  <a:lnTo>
                    <a:pt x="2482" y="784"/>
                  </a:lnTo>
                  <a:lnTo>
                    <a:pt x="2462" y="707"/>
                  </a:lnTo>
                  <a:lnTo>
                    <a:pt x="2433" y="633"/>
                  </a:lnTo>
                  <a:lnTo>
                    <a:pt x="2396" y="564"/>
                  </a:lnTo>
                  <a:lnTo>
                    <a:pt x="2355" y="500"/>
                  </a:lnTo>
                  <a:lnTo>
                    <a:pt x="2307" y="440"/>
                  </a:lnTo>
                  <a:lnTo>
                    <a:pt x="2256" y="387"/>
                  </a:lnTo>
                  <a:lnTo>
                    <a:pt x="2202" y="342"/>
                  </a:lnTo>
                  <a:lnTo>
                    <a:pt x="2144" y="304"/>
                  </a:lnTo>
                  <a:lnTo>
                    <a:pt x="2084" y="273"/>
                  </a:lnTo>
                  <a:lnTo>
                    <a:pt x="2024" y="251"/>
                  </a:lnTo>
                  <a:lnTo>
                    <a:pt x="1958" y="233"/>
                  </a:lnTo>
                  <a:lnTo>
                    <a:pt x="1891" y="222"/>
                  </a:lnTo>
                  <a:lnTo>
                    <a:pt x="1815" y="215"/>
                  </a:lnTo>
                  <a:lnTo>
                    <a:pt x="1733" y="213"/>
                  </a:lnTo>
                  <a:close/>
                  <a:moveTo>
                    <a:pt x="1796" y="0"/>
                  </a:moveTo>
                  <a:lnTo>
                    <a:pt x="1849" y="2"/>
                  </a:lnTo>
                  <a:lnTo>
                    <a:pt x="1907" y="4"/>
                  </a:lnTo>
                  <a:lnTo>
                    <a:pt x="1965" y="7"/>
                  </a:lnTo>
                  <a:lnTo>
                    <a:pt x="2027" y="11"/>
                  </a:lnTo>
                  <a:lnTo>
                    <a:pt x="2087" y="18"/>
                  </a:lnTo>
                  <a:lnTo>
                    <a:pt x="2147" y="27"/>
                  </a:lnTo>
                  <a:lnTo>
                    <a:pt x="2204" y="38"/>
                  </a:lnTo>
                  <a:lnTo>
                    <a:pt x="2256" y="53"/>
                  </a:lnTo>
                  <a:lnTo>
                    <a:pt x="2405" y="102"/>
                  </a:lnTo>
                  <a:lnTo>
                    <a:pt x="2545" y="157"/>
                  </a:lnTo>
                  <a:lnTo>
                    <a:pt x="2680" y="215"/>
                  </a:lnTo>
                  <a:lnTo>
                    <a:pt x="2809" y="277"/>
                  </a:lnTo>
                  <a:lnTo>
                    <a:pt x="2933" y="346"/>
                  </a:lnTo>
                  <a:lnTo>
                    <a:pt x="3051" y="417"/>
                  </a:lnTo>
                  <a:lnTo>
                    <a:pt x="3167" y="495"/>
                  </a:lnTo>
                  <a:lnTo>
                    <a:pt x="3280" y="577"/>
                  </a:lnTo>
                  <a:lnTo>
                    <a:pt x="3331" y="615"/>
                  </a:lnTo>
                  <a:lnTo>
                    <a:pt x="3382" y="653"/>
                  </a:lnTo>
                  <a:lnTo>
                    <a:pt x="3431" y="691"/>
                  </a:lnTo>
                  <a:lnTo>
                    <a:pt x="3480" y="733"/>
                  </a:lnTo>
                  <a:lnTo>
                    <a:pt x="3524" y="777"/>
                  </a:lnTo>
                  <a:lnTo>
                    <a:pt x="3564" y="826"/>
                  </a:lnTo>
                  <a:lnTo>
                    <a:pt x="3584" y="855"/>
                  </a:lnTo>
                  <a:lnTo>
                    <a:pt x="3596" y="882"/>
                  </a:lnTo>
                  <a:lnTo>
                    <a:pt x="3600" y="913"/>
                  </a:lnTo>
                  <a:lnTo>
                    <a:pt x="3596" y="944"/>
                  </a:lnTo>
                  <a:lnTo>
                    <a:pt x="3584" y="977"/>
                  </a:lnTo>
                  <a:lnTo>
                    <a:pt x="3562" y="998"/>
                  </a:lnTo>
                  <a:lnTo>
                    <a:pt x="3542" y="1015"/>
                  </a:lnTo>
                  <a:lnTo>
                    <a:pt x="3525" y="1031"/>
                  </a:lnTo>
                  <a:lnTo>
                    <a:pt x="3507" y="1047"/>
                  </a:lnTo>
                  <a:lnTo>
                    <a:pt x="3484" y="1069"/>
                  </a:lnTo>
                  <a:lnTo>
                    <a:pt x="3402" y="1137"/>
                  </a:lnTo>
                  <a:lnTo>
                    <a:pt x="3320" y="1206"/>
                  </a:lnTo>
                  <a:lnTo>
                    <a:pt x="3236" y="1273"/>
                  </a:lnTo>
                  <a:lnTo>
                    <a:pt x="3147" y="1337"/>
                  </a:lnTo>
                  <a:lnTo>
                    <a:pt x="3047" y="1404"/>
                  </a:lnTo>
                  <a:lnTo>
                    <a:pt x="2944" y="1467"/>
                  </a:lnTo>
                  <a:lnTo>
                    <a:pt x="2838" y="1527"/>
                  </a:lnTo>
                  <a:lnTo>
                    <a:pt x="2727" y="1586"/>
                  </a:lnTo>
                  <a:lnTo>
                    <a:pt x="2613" y="1638"/>
                  </a:lnTo>
                  <a:lnTo>
                    <a:pt x="2495" y="1687"/>
                  </a:lnTo>
                  <a:lnTo>
                    <a:pt x="2371" y="1731"/>
                  </a:lnTo>
                  <a:lnTo>
                    <a:pt x="2240" y="1769"/>
                  </a:lnTo>
                  <a:lnTo>
                    <a:pt x="2107" y="1798"/>
                  </a:lnTo>
                  <a:lnTo>
                    <a:pt x="1975" y="1817"/>
                  </a:lnTo>
                  <a:lnTo>
                    <a:pt x="1844" y="1824"/>
                  </a:lnTo>
                  <a:lnTo>
                    <a:pt x="1715" y="1822"/>
                  </a:lnTo>
                  <a:lnTo>
                    <a:pt x="1589" y="1809"/>
                  </a:lnTo>
                  <a:lnTo>
                    <a:pt x="1465" y="1791"/>
                  </a:lnTo>
                  <a:lnTo>
                    <a:pt x="1344" y="1764"/>
                  </a:lnTo>
                  <a:lnTo>
                    <a:pt x="1225" y="1731"/>
                  </a:lnTo>
                  <a:lnTo>
                    <a:pt x="1113" y="1693"/>
                  </a:lnTo>
                  <a:lnTo>
                    <a:pt x="1002" y="1649"/>
                  </a:lnTo>
                  <a:lnTo>
                    <a:pt x="896" y="1604"/>
                  </a:lnTo>
                  <a:lnTo>
                    <a:pt x="798" y="1553"/>
                  </a:lnTo>
                  <a:lnTo>
                    <a:pt x="704" y="1502"/>
                  </a:lnTo>
                  <a:lnTo>
                    <a:pt x="615" y="1449"/>
                  </a:lnTo>
                  <a:lnTo>
                    <a:pt x="533" y="1397"/>
                  </a:lnTo>
                  <a:lnTo>
                    <a:pt x="422" y="1320"/>
                  </a:lnTo>
                  <a:lnTo>
                    <a:pt x="316" y="1238"/>
                  </a:lnTo>
                  <a:lnTo>
                    <a:pt x="215" y="1157"/>
                  </a:lnTo>
                  <a:lnTo>
                    <a:pt x="113" y="1073"/>
                  </a:lnTo>
                  <a:lnTo>
                    <a:pt x="85" y="1049"/>
                  </a:lnTo>
                  <a:lnTo>
                    <a:pt x="58" y="1020"/>
                  </a:lnTo>
                  <a:lnTo>
                    <a:pt x="33" y="989"/>
                  </a:lnTo>
                  <a:lnTo>
                    <a:pt x="13" y="953"/>
                  </a:lnTo>
                  <a:lnTo>
                    <a:pt x="0" y="917"/>
                  </a:lnTo>
                  <a:lnTo>
                    <a:pt x="0" y="898"/>
                  </a:lnTo>
                  <a:lnTo>
                    <a:pt x="9" y="875"/>
                  </a:lnTo>
                  <a:lnTo>
                    <a:pt x="24" y="851"/>
                  </a:lnTo>
                  <a:lnTo>
                    <a:pt x="45" y="822"/>
                  </a:lnTo>
                  <a:lnTo>
                    <a:pt x="69" y="793"/>
                  </a:lnTo>
                  <a:lnTo>
                    <a:pt x="98" y="764"/>
                  </a:lnTo>
                  <a:lnTo>
                    <a:pt x="129" y="735"/>
                  </a:lnTo>
                  <a:lnTo>
                    <a:pt x="160" y="704"/>
                  </a:lnTo>
                  <a:lnTo>
                    <a:pt x="191" y="677"/>
                  </a:lnTo>
                  <a:lnTo>
                    <a:pt x="222" y="649"/>
                  </a:lnTo>
                  <a:lnTo>
                    <a:pt x="251" y="626"/>
                  </a:lnTo>
                  <a:lnTo>
                    <a:pt x="276" y="606"/>
                  </a:lnTo>
                  <a:lnTo>
                    <a:pt x="296" y="589"/>
                  </a:lnTo>
                  <a:lnTo>
                    <a:pt x="313" y="577"/>
                  </a:lnTo>
                  <a:lnTo>
                    <a:pt x="431" y="491"/>
                  </a:lnTo>
                  <a:lnTo>
                    <a:pt x="545" y="415"/>
                  </a:lnTo>
                  <a:lnTo>
                    <a:pt x="655" y="346"/>
                  </a:lnTo>
                  <a:lnTo>
                    <a:pt x="760" y="286"/>
                  </a:lnTo>
                  <a:lnTo>
                    <a:pt x="860" y="233"/>
                  </a:lnTo>
                  <a:lnTo>
                    <a:pt x="956" y="187"/>
                  </a:lnTo>
                  <a:lnTo>
                    <a:pt x="1047" y="149"/>
                  </a:lnTo>
                  <a:lnTo>
                    <a:pt x="1131" y="117"/>
                  </a:lnTo>
                  <a:lnTo>
                    <a:pt x="1211" y="89"/>
                  </a:lnTo>
                  <a:lnTo>
                    <a:pt x="1284" y="66"/>
                  </a:lnTo>
                  <a:lnTo>
                    <a:pt x="1351" y="49"/>
                  </a:lnTo>
                  <a:lnTo>
                    <a:pt x="1411" y="35"/>
                  </a:lnTo>
                  <a:lnTo>
                    <a:pt x="1464" y="24"/>
                  </a:lnTo>
                  <a:lnTo>
                    <a:pt x="1509" y="17"/>
                  </a:lnTo>
                  <a:lnTo>
                    <a:pt x="1547" y="11"/>
                  </a:lnTo>
                  <a:lnTo>
                    <a:pt x="1580" y="7"/>
                  </a:lnTo>
                  <a:lnTo>
                    <a:pt x="1602" y="6"/>
                  </a:lnTo>
                  <a:lnTo>
                    <a:pt x="1618" y="6"/>
                  </a:lnTo>
                  <a:lnTo>
                    <a:pt x="1624" y="6"/>
                  </a:lnTo>
                  <a:lnTo>
                    <a:pt x="1618" y="6"/>
                  </a:lnTo>
                  <a:lnTo>
                    <a:pt x="1624" y="6"/>
                  </a:lnTo>
                  <a:lnTo>
                    <a:pt x="1642" y="4"/>
                  </a:lnTo>
                  <a:lnTo>
                    <a:pt x="1669" y="2"/>
                  </a:lnTo>
                  <a:lnTo>
                    <a:pt x="1704" y="2"/>
                  </a:lnTo>
                  <a:lnTo>
                    <a:pt x="1747" y="0"/>
                  </a:lnTo>
                  <a:lnTo>
                    <a:pt x="1796"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84" name="Oval 1">
              <a:extLst>
                <a:ext uri="{FF2B5EF4-FFF2-40B4-BE49-F238E27FC236}">
                  <a16:creationId xmlns:a16="http://schemas.microsoft.com/office/drawing/2014/main" id="{BAAE7D84-C900-459E-8AB4-D09DB158BAA6}"/>
                </a:ext>
              </a:extLst>
            </p:cNvPr>
            <p:cNvSpPr/>
            <p:nvPr/>
          </p:nvSpPr>
          <p:spPr>
            <a:xfrm>
              <a:off x="3725628" y="94418"/>
              <a:ext cx="284572" cy="306011"/>
            </a:xfrm>
            <a:custGeom>
              <a:avLst/>
              <a:gdLst/>
              <a:ahLst/>
              <a:cxnLst/>
              <a:rect l="l" t="t" r="r" b="b"/>
              <a:pathLst>
                <a:path w="4669637" h="5021437">
                  <a:moveTo>
                    <a:pt x="3221000" y="0"/>
                  </a:moveTo>
                  <a:cubicBezTo>
                    <a:pt x="3362423" y="0"/>
                    <a:pt x="3491529" y="52734"/>
                    <a:pt x="3588254" y="141276"/>
                  </a:cubicBezTo>
                  <a:cubicBezTo>
                    <a:pt x="3684978" y="52735"/>
                    <a:pt x="3814082" y="3"/>
                    <a:pt x="3955503" y="3"/>
                  </a:cubicBezTo>
                  <a:cubicBezTo>
                    <a:pt x="4262962" y="3"/>
                    <a:pt x="4512207" y="249248"/>
                    <a:pt x="4512207" y="556707"/>
                  </a:cubicBezTo>
                  <a:cubicBezTo>
                    <a:pt x="4512207" y="669790"/>
                    <a:pt x="4478490" y="774998"/>
                    <a:pt x="4420089" y="862515"/>
                  </a:cubicBezTo>
                  <a:cubicBezTo>
                    <a:pt x="4570580" y="961849"/>
                    <a:pt x="4669637" y="1132542"/>
                    <a:pt x="4669637" y="1326370"/>
                  </a:cubicBezTo>
                  <a:cubicBezTo>
                    <a:pt x="4669637" y="1487821"/>
                    <a:pt x="4600910" y="1633219"/>
                    <a:pt x="4490000" y="1733701"/>
                  </a:cubicBezTo>
                  <a:cubicBezTo>
                    <a:pt x="4600910" y="1834183"/>
                    <a:pt x="4669637" y="1979581"/>
                    <a:pt x="4669637" y="2141032"/>
                  </a:cubicBezTo>
                  <a:cubicBezTo>
                    <a:pt x="4669637" y="2302483"/>
                    <a:pt x="4600910" y="2447881"/>
                    <a:pt x="4490000" y="2548363"/>
                  </a:cubicBezTo>
                  <a:cubicBezTo>
                    <a:pt x="4600910" y="2648845"/>
                    <a:pt x="4669637" y="2794244"/>
                    <a:pt x="4669637" y="2955694"/>
                  </a:cubicBezTo>
                  <a:cubicBezTo>
                    <a:pt x="4669637" y="3224895"/>
                    <a:pt x="4478563" y="3449467"/>
                    <a:pt x="4224627" y="3501139"/>
                  </a:cubicBezTo>
                  <a:cubicBezTo>
                    <a:pt x="4173492" y="3755645"/>
                    <a:pt x="3948659" y="3947273"/>
                    <a:pt x="3679069" y="3947273"/>
                  </a:cubicBezTo>
                  <a:cubicBezTo>
                    <a:pt x="3559167" y="3947273"/>
                    <a:pt x="3448117" y="3909367"/>
                    <a:pt x="3357878" y="3844002"/>
                  </a:cubicBezTo>
                  <a:cubicBezTo>
                    <a:pt x="3259607" y="3937451"/>
                    <a:pt x="3126492" y="3993881"/>
                    <a:pt x="2980197" y="3993881"/>
                  </a:cubicBezTo>
                  <a:cubicBezTo>
                    <a:pt x="2931818" y="3993881"/>
                    <a:pt x="2884880" y="3987710"/>
                    <a:pt x="2841084" y="3972961"/>
                  </a:cubicBezTo>
                  <a:cubicBezTo>
                    <a:pt x="2832044" y="4069054"/>
                    <a:pt x="2794874" y="4156856"/>
                    <a:pt x="2737231" y="4227693"/>
                  </a:cubicBezTo>
                  <a:cubicBezTo>
                    <a:pt x="2806079" y="4310086"/>
                    <a:pt x="2846234" y="4416407"/>
                    <a:pt x="2846234" y="4532107"/>
                  </a:cubicBezTo>
                  <a:cubicBezTo>
                    <a:pt x="2846234" y="4802356"/>
                    <a:pt x="2627153" y="5021437"/>
                    <a:pt x="2356904" y="5021437"/>
                  </a:cubicBezTo>
                  <a:cubicBezTo>
                    <a:pt x="2086655" y="5021437"/>
                    <a:pt x="1867574" y="4802356"/>
                    <a:pt x="1867574" y="4532107"/>
                  </a:cubicBezTo>
                  <a:cubicBezTo>
                    <a:pt x="1867574" y="4416078"/>
                    <a:pt x="1907958" y="4309481"/>
                    <a:pt x="1977158" y="4226990"/>
                  </a:cubicBezTo>
                  <a:cubicBezTo>
                    <a:pt x="1907958" y="4144498"/>
                    <a:pt x="1867574" y="4037901"/>
                    <a:pt x="1867574" y="3921872"/>
                  </a:cubicBezTo>
                  <a:lnTo>
                    <a:pt x="1870634" y="3891520"/>
                  </a:lnTo>
                  <a:cubicBezTo>
                    <a:pt x="1824903" y="3813479"/>
                    <a:pt x="1800200" y="3722456"/>
                    <a:pt x="1800200" y="3625662"/>
                  </a:cubicBezTo>
                  <a:cubicBezTo>
                    <a:pt x="1800200" y="3318203"/>
                    <a:pt x="2049445" y="3068958"/>
                    <a:pt x="2356904" y="3068958"/>
                  </a:cubicBezTo>
                  <a:cubicBezTo>
                    <a:pt x="2420773" y="3068958"/>
                    <a:pt x="2482129" y="3079714"/>
                    <a:pt x="2538468" y="3101802"/>
                  </a:cubicBezTo>
                  <a:cubicBezTo>
                    <a:pt x="2638465" y="2966803"/>
                    <a:pt x="2799249" y="2880473"/>
                    <a:pt x="2980197" y="2880473"/>
                  </a:cubicBezTo>
                  <a:cubicBezTo>
                    <a:pt x="3100008" y="2880473"/>
                    <a:pt x="3210978" y="2918321"/>
                    <a:pt x="3301190" y="2983581"/>
                  </a:cubicBezTo>
                  <a:cubicBezTo>
                    <a:pt x="3373807" y="2914346"/>
                    <a:pt x="3465808" y="2865716"/>
                    <a:pt x="3567959" y="2845066"/>
                  </a:cubicBezTo>
                  <a:cubicBezTo>
                    <a:pt x="3590854" y="2728399"/>
                    <a:pt x="3651016" y="2625236"/>
                    <a:pt x="3735867" y="2548363"/>
                  </a:cubicBezTo>
                  <a:cubicBezTo>
                    <a:pt x="3624957" y="2447881"/>
                    <a:pt x="3556229" y="2302483"/>
                    <a:pt x="3556229" y="2141032"/>
                  </a:cubicBezTo>
                  <a:cubicBezTo>
                    <a:pt x="3556229" y="1979581"/>
                    <a:pt x="3624957" y="1834183"/>
                    <a:pt x="3735867" y="1733701"/>
                  </a:cubicBezTo>
                  <a:cubicBezTo>
                    <a:pt x="3624957" y="1633219"/>
                    <a:pt x="3556229" y="1487821"/>
                    <a:pt x="3556229" y="1326370"/>
                  </a:cubicBezTo>
                  <a:cubicBezTo>
                    <a:pt x="3556229" y="1213287"/>
                    <a:pt x="3589946" y="1108079"/>
                    <a:pt x="3648347" y="1020561"/>
                  </a:cubicBezTo>
                  <a:cubicBezTo>
                    <a:pt x="3626565" y="1006627"/>
                    <a:pt x="3606074" y="990873"/>
                    <a:pt x="3588250" y="972135"/>
                  </a:cubicBezTo>
                  <a:cubicBezTo>
                    <a:pt x="3491526" y="1060675"/>
                    <a:pt x="3362421" y="1113408"/>
                    <a:pt x="3221000" y="1113408"/>
                  </a:cubicBezTo>
                  <a:cubicBezTo>
                    <a:pt x="3065923" y="1113408"/>
                    <a:pt x="2925655" y="1049999"/>
                    <a:pt x="2824957" y="947451"/>
                  </a:cubicBezTo>
                  <a:cubicBezTo>
                    <a:pt x="2724258" y="1050000"/>
                    <a:pt x="2583990" y="1113409"/>
                    <a:pt x="2428912" y="1113409"/>
                  </a:cubicBezTo>
                  <a:cubicBezTo>
                    <a:pt x="2253449" y="1113409"/>
                    <a:pt x="2096946" y="1032234"/>
                    <a:pt x="1996865" y="903815"/>
                  </a:cubicBezTo>
                  <a:cubicBezTo>
                    <a:pt x="1896784" y="1032234"/>
                    <a:pt x="1740280" y="1113410"/>
                    <a:pt x="1564816" y="1113410"/>
                  </a:cubicBezTo>
                  <a:cubicBezTo>
                    <a:pt x="1377378" y="1113410"/>
                    <a:pt x="1211575" y="1020776"/>
                    <a:pt x="1111593" y="878151"/>
                  </a:cubicBezTo>
                  <a:cubicBezTo>
                    <a:pt x="1080053" y="927774"/>
                    <a:pt x="1038222" y="969598"/>
                    <a:pt x="990563" y="1003955"/>
                  </a:cubicBezTo>
                  <a:cubicBezTo>
                    <a:pt x="1068182" y="1097494"/>
                    <a:pt x="1113408" y="1217901"/>
                    <a:pt x="1113408" y="1348870"/>
                  </a:cubicBezTo>
                  <a:cubicBezTo>
                    <a:pt x="1113408" y="1503969"/>
                    <a:pt x="1049982" y="1644253"/>
                    <a:pt x="947405" y="1744951"/>
                  </a:cubicBezTo>
                  <a:cubicBezTo>
                    <a:pt x="1049982" y="1845649"/>
                    <a:pt x="1113408" y="1985934"/>
                    <a:pt x="1113408" y="2141033"/>
                  </a:cubicBezTo>
                  <a:cubicBezTo>
                    <a:pt x="1113408" y="2296132"/>
                    <a:pt x="1049982" y="2436417"/>
                    <a:pt x="947405" y="2537115"/>
                  </a:cubicBezTo>
                  <a:cubicBezTo>
                    <a:pt x="1049982" y="2637813"/>
                    <a:pt x="1113408" y="2778098"/>
                    <a:pt x="1113408" y="2933196"/>
                  </a:cubicBezTo>
                  <a:cubicBezTo>
                    <a:pt x="1113408" y="3160411"/>
                    <a:pt x="977287" y="3355833"/>
                    <a:pt x="781802" y="3441590"/>
                  </a:cubicBezTo>
                  <a:cubicBezTo>
                    <a:pt x="781802" y="3467025"/>
                    <a:pt x="781802" y="3492460"/>
                    <a:pt x="781802" y="3517895"/>
                  </a:cubicBezTo>
                  <a:cubicBezTo>
                    <a:pt x="781802" y="3642214"/>
                    <a:pt x="681021" y="3742995"/>
                    <a:pt x="556702" y="3742995"/>
                  </a:cubicBezTo>
                  <a:lnTo>
                    <a:pt x="556703" y="3742994"/>
                  </a:lnTo>
                  <a:cubicBezTo>
                    <a:pt x="432384" y="3742994"/>
                    <a:pt x="331603" y="3642213"/>
                    <a:pt x="331603" y="3517894"/>
                  </a:cubicBezTo>
                  <a:lnTo>
                    <a:pt x="331603" y="3441589"/>
                  </a:lnTo>
                  <a:cubicBezTo>
                    <a:pt x="136120" y="3355831"/>
                    <a:pt x="0" y="3160410"/>
                    <a:pt x="0" y="2933196"/>
                  </a:cubicBezTo>
                  <a:cubicBezTo>
                    <a:pt x="0" y="2778098"/>
                    <a:pt x="63426" y="2637813"/>
                    <a:pt x="166003" y="2537115"/>
                  </a:cubicBezTo>
                  <a:cubicBezTo>
                    <a:pt x="63426" y="2436417"/>
                    <a:pt x="0" y="2296132"/>
                    <a:pt x="0" y="2141033"/>
                  </a:cubicBezTo>
                  <a:cubicBezTo>
                    <a:pt x="0" y="1985934"/>
                    <a:pt x="63426" y="1845649"/>
                    <a:pt x="166003" y="1744951"/>
                  </a:cubicBezTo>
                  <a:cubicBezTo>
                    <a:pt x="63426" y="1644253"/>
                    <a:pt x="0" y="1503969"/>
                    <a:pt x="0" y="1348870"/>
                  </a:cubicBezTo>
                  <a:cubicBezTo>
                    <a:pt x="0" y="1164802"/>
                    <a:pt x="89333" y="1001598"/>
                    <a:pt x="228018" y="901622"/>
                  </a:cubicBezTo>
                  <a:cubicBezTo>
                    <a:pt x="150398" y="808082"/>
                    <a:pt x="105172" y="687676"/>
                    <a:pt x="105172" y="556707"/>
                  </a:cubicBezTo>
                  <a:cubicBezTo>
                    <a:pt x="105172" y="249248"/>
                    <a:pt x="354417" y="3"/>
                    <a:pt x="661876" y="3"/>
                  </a:cubicBezTo>
                  <a:cubicBezTo>
                    <a:pt x="848326" y="3"/>
                    <a:pt x="1013368" y="91662"/>
                    <a:pt x="1113346" y="233137"/>
                  </a:cubicBezTo>
                  <a:cubicBezTo>
                    <a:pt x="1213323" y="91662"/>
                    <a:pt x="1378365" y="2"/>
                    <a:pt x="1564816" y="2"/>
                  </a:cubicBezTo>
                  <a:cubicBezTo>
                    <a:pt x="1740279" y="2"/>
                    <a:pt x="1896783" y="81177"/>
                    <a:pt x="1996864" y="209596"/>
                  </a:cubicBezTo>
                  <a:cubicBezTo>
                    <a:pt x="2096945" y="81176"/>
                    <a:pt x="2253449" y="1"/>
                    <a:pt x="2428912" y="1"/>
                  </a:cubicBezTo>
                  <a:cubicBezTo>
                    <a:pt x="2583990" y="1"/>
                    <a:pt x="2724257" y="63410"/>
                    <a:pt x="2824956" y="165958"/>
                  </a:cubicBezTo>
                  <a:cubicBezTo>
                    <a:pt x="2925654" y="63409"/>
                    <a:pt x="3065922" y="0"/>
                    <a:pt x="3221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85" name="Group 84">
              <a:extLst>
                <a:ext uri="{FF2B5EF4-FFF2-40B4-BE49-F238E27FC236}">
                  <a16:creationId xmlns:a16="http://schemas.microsoft.com/office/drawing/2014/main" id="{C9521462-F865-4C78-A5E7-043B547EA746}"/>
                </a:ext>
              </a:extLst>
            </p:cNvPr>
            <p:cNvGrpSpPr/>
            <p:nvPr/>
          </p:nvGrpSpPr>
          <p:grpSpPr>
            <a:xfrm>
              <a:off x="3100246" y="76423"/>
              <a:ext cx="323876" cy="330677"/>
              <a:chOff x="2062550" y="1001048"/>
              <a:chExt cx="5068291" cy="5174720"/>
            </a:xfrm>
            <a:grpFill/>
          </p:grpSpPr>
          <p:sp>
            <p:nvSpPr>
              <p:cNvPr id="94" name="Freeform 18">
                <a:extLst>
                  <a:ext uri="{FF2B5EF4-FFF2-40B4-BE49-F238E27FC236}">
                    <a16:creationId xmlns:a16="http://schemas.microsoft.com/office/drawing/2014/main" id="{08ED8069-FFCE-4709-85B8-1B7CA5C7DF2C}"/>
                  </a:ext>
                </a:extLst>
              </p:cNvPr>
              <p:cNvSpPr>
                <a:spLocks/>
              </p:cNvSpPr>
              <p:nvPr/>
            </p:nvSpPr>
            <p:spPr bwMode="auto">
              <a:xfrm>
                <a:off x="4767053" y="1142826"/>
                <a:ext cx="2363788" cy="985838"/>
              </a:xfrm>
              <a:custGeom>
                <a:avLst/>
                <a:gdLst>
                  <a:gd name="T0" fmla="*/ 548 w 1489"/>
                  <a:gd name="T1" fmla="*/ 1 h 621"/>
                  <a:gd name="T2" fmla="*/ 640 w 1489"/>
                  <a:gd name="T3" fmla="*/ 16 h 621"/>
                  <a:gd name="T4" fmla="*/ 722 w 1489"/>
                  <a:gd name="T5" fmla="*/ 51 h 621"/>
                  <a:gd name="T6" fmla="*/ 786 w 1489"/>
                  <a:gd name="T7" fmla="*/ 80 h 621"/>
                  <a:gd name="T8" fmla="*/ 842 w 1489"/>
                  <a:gd name="T9" fmla="*/ 101 h 621"/>
                  <a:gd name="T10" fmla="*/ 900 w 1489"/>
                  <a:gd name="T11" fmla="*/ 123 h 621"/>
                  <a:gd name="T12" fmla="*/ 973 w 1489"/>
                  <a:gd name="T13" fmla="*/ 151 h 621"/>
                  <a:gd name="T14" fmla="*/ 1064 w 1489"/>
                  <a:gd name="T15" fmla="*/ 180 h 621"/>
                  <a:gd name="T16" fmla="*/ 1171 w 1489"/>
                  <a:gd name="T17" fmla="*/ 192 h 621"/>
                  <a:gd name="T18" fmla="*/ 1286 w 1489"/>
                  <a:gd name="T19" fmla="*/ 192 h 621"/>
                  <a:gd name="T20" fmla="*/ 1389 w 1489"/>
                  <a:gd name="T21" fmla="*/ 181 h 621"/>
                  <a:gd name="T22" fmla="*/ 1464 w 1489"/>
                  <a:gd name="T23" fmla="*/ 167 h 621"/>
                  <a:gd name="T24" fmla="*/ 1486 w 1489"/>
                  <a:gd name="T25" fmla="*/ 174 h 621"/>
                  <a:gd name="T26" fmla="*/ 1489 w 1489"/>
                  <a:gd name="T27" fmla="*/ 192 h 621"/>
                  <a:gd name="T28" fmla="*/ 1469 w 1489"/>
                  <a:gd name="T29" fmla="*/ 227 h 621"/>
                  <a:gd name="T30" fmla="*/ 1433 w 1489"/>
                  <a:gd name="T31" fmla="*/ 272 h 621"/>
                  <a:gd name="T32" fmla="*/ 1377 w 1489"/>
                  <a:gd name="T33" fmla="*/ 311 h 621"/>
                  <a:gd name="T34" fmla="*/ 1293 w 1489"/>
                  <a:gd name="T35" fmla="*/ 341 h 621"/>
                  <a:gd name="T36" fmla="*/ 1177 w 1489"/>
                  <a:gd name="T37" fmla="*/ 360 h 621"/>
                  <a:gd name="T38" fmla="*/ 1171 w 1489"/>
                  <a:gd name="T39" fmla="*/ 387 h 621"/>
                  <a:gd name="T40" fmla="*/ 1155 w 1489"/>
                  <a:gd name="T41" fmla="*/ 409 h 621"/>
                  <a:gd name="T42" fmla="*/ 1122 w 1489"/>
                  <a:gd name="T43" fmla="*/ 423 h 621"/>
                  <a:gd name="T44" fmla="*/ 1069 w 1489"/>
                  <a:gd name="T45" fmla="*/ 429 h 621"/>
                  <a:gd name="T46" fmla="*/ 993 w 1489"/>
                  <a:gd name="T47" fmla="*/ 418 h 621"/>
                  <a:gd name="T48" fmla="*/ 944 w 1489"/>
                  <a:gd name="T49" fmla="*/ 414 h 621"/>
                  <a:gd name="T50" fmla="*/ 944 w 1489"/>
                  <a:gd name="T51" fmla="*/ 431 h 621"/>
                  <a:gd name="T52" fmla="*/ 942 w 1489"/>
                  <a:gd name="T53" fmla="*/ 449 h 621"/>
                  <a:gd name="T54" fmla="*/ 933 w 1489"/>
                  <a:gd name="T55" fmla="*/ 465 h 621"/>
                  <a:gd name="T56" fmla="*/ 909 w 1489"/>
                  <a:gd name="T57" fmla="*/ 480 h 621"/>
                  <a:gd name="T58" fmla="*/ 864 w 1489"/>
                  <a:gd name="T59" fmla="*/ 485 h 621"/>
                  <a:gd name="T60" fmla="*/ 795 w 1489"/>
                  <a:gd name="T61" fmla="*/ 480 h 621"/>
                  <a:gd name="T62" fmla="*/ 733 w 1489"/>
                  <a:gd name="T63" fmla="*/ 505 h 621"/>
                  <a:gd name="T64" fmla="*/ 697 w 1489"/>
                  <a:gd name="T65" fmla="*/ 545 h 621"/>
                  <a:gd name="T66" fmla="*/ 655 w 1489"/>
                  <a:gd name="T67" fmla="*/ 560 h 621"/>
                  <a:gd name="T68" fmla="*/ 611 w 1489"/>
                  <a:gd name="T69" fmla="*/ 556 h 621"/>
                  <a:gd name="T70" fmla="*/ 569 w 1489"/>
                  <a:gd name="T71" fmla="*/ 545 h 621"/>
                  <a:gd name="T72" fmla="*/ 533 w 1489"/>
                  <a:gd name="T73" fmla="*/ 536 h 621"/>
                  <a:gd name="T74" fmla="*/ 499 w 1489"/>
                  <a:gd name="T75" fmla="*/ 565 h 621"/>
                  <a:gd name="T76" fmla="*/ 455 w 1489"/>
                  <a:gd name="T77" fmla="*/ 596 h 621"/>
                  <a:gd name="T78" fmla="*/ 402 w 1489"/>
                  <a:gd name="T79" fmla="*/ 603 h 621"/>
                  <a:gd name="T80" fmla="*/ 348 w 1489"/>
                  <a:gd name="T81" fmla="*/ 592 h 621"/>
                  <a:gd name="T82" fmla="*/ 297 w 1489"/>
                  <a:gd name="T83" fmla="*/ 576 h 621"/>
                  <a:gd name="T84" fmla="*/ 257 w 1489"/>
                  <a:gd name="T85" fmla="*/ 563 h 621"/>
                  <a:gd name="T86" fmla="*/ 199 w 1489"/>
                  <a:gd name="T87" fmla="*/ 612 h 621"/>
                  <a:gd name="T88" fmla="*/ 137 w 1489"/>
                  <a:gd name="T89" fmla="*/ 621 h 621"/>
                  <a:gd name="T90" fmla="*/ 71 w 1489"/>
                  <a:gd name="T91" fmla="*/ 605 h 621"/>
                  <a:gd name="T92" fmla="*/ 0 w 1489"/>
                  <a:gd name="T93" fmla="*/ 576 h 621"/>
                  <a:gd name="T94" fmla="*/ 42 w 1489"/>
                  <a:gd name="T95" fmla="*/ 269 h 621"/>
                  <a:gd name="T96" fmla="*/ 106 w 1489"/>
                  <a:gd name="T97" fmla="*/ 238 h 621"/>
                  <a:gd name="T98" fmla="*/ 159 w 1489"/>
                  <a:gd name="T99" fmla="*/ 191 h 621"/>
                  <a:gd name="T100" fmla="*/ 208 w 1489"/>
                  <a:gd name="T101" fmla="*/ 132 h 621"/>
                  <a:gd name="T102" fmla="*/ 262 w 1489"/>
                  <a:gd name="T103" fmla="*/ 76 h 621"/>
                  <a:gd name="T104" fmla="*/ 333 w 1489"/>
                  <a:gd name="T105" fmla="*/ 31 h 621"/>
                  <a:gd name="T106" fmla="*/ 411 w 1489"/>
                  <a:gd name="T107" fmla="*/ 7 h 621"/>
                  <a:gd name="T108" fmla="*/ 499 w 1489"/>
                  <a:gd name="T109" fmla="*/ 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621">
                    <a:moveTo>
                      <a:pt x="499" y="0"/>
                    </a:moveTo>
                    <a:lnTo>
                      <a:pt x="548" y="1"/>
                    </a:lnTo>
                    <a:lnTo>
                      <a:pt x="595" y="7"/>
                    </a:lnTo>
                    <a:lnTo>
                      <a:pt x="640" y="16"/>
                    </a:lnTo>
                    <a:lnTo>
                      <a:pt x="682" y="32"/>
                    </a:lnTo>
                    <a:lnTo>
                      <a:pt x="722" y="51"/>
                    </a:lnTo>
                    <a:lnTo>
                      <a:pt x="757" y="67"/>
                    </a:lnTo>
                    <a:lnTo>
                      <a:pt x="786" y="80"/>
                    </a:lnTo>
                    <a:lnTo>
                      <a:pt x="815" y="91"/>
                    </a:lnTo>
                    <a:lnTo>
                      <a:pt x="842" y="101"/>
                    </a:lnTo>
                    <a:lnTo>
                      <a:pt x="869" y="112"/>
                    </a:lnTo>
                    <a:lnTo>
                      <a:pt x="900" y="123"/>
                    </a:lnTo>
                    <a:lnTo>
                      <a:pt x="933" y="136"/>
                    </a:lnTo>
                    <a:lnTo>
                      <a:pt x="973" y="151"/>
                    </a:lnTo>
                    <a:lnTo>
                      <a:pt x="1020" y="167"/>
                    </a:lnTo>
                    <a:lnTo>
                      <a:pt x="1064" y="180"/>
                    </a:lnTo>
                    <a:lnTo>
                      <a:pt x="1115" y="189"/>
                    </a:lnTo>
                    <a:lnTo>
                      <a:pt x="1171" y="192"/>
                    </a:lnTo>
                    <a:lnTo>
                      <a:pt x="1228" y="194"/>
                    </a:lnTo>
                    <a:lnTo>
                      <a:pt x="1286" y="192"/>
                    </a:lnTo>
                    <a:lnTo>
                      <a:pt x="1340" y="189"/>
                    </a:lnTo>
                    <a:lnTo>
                      <a:pt x="1389" y="181"/>
                    </a:lnTo>
                    <a:lnTo>
                      <a:pt x="1431" y="174"/>
                    </a:lnTo>
                    <a:lnTo>
                      <a:pt x="1464" y="167"/>
                    </a:lnTo>
                    <a:lnTo>
                      <a:pt x="1479" y="169"/>
                    </a:lnTo>
                    <a:lnTo>
                      <a:pt x="1486" y="174"/>
                    </a:lnTo>
                    <a:lnTo>
                      <a:pt x="1489" y="181"/>
                    </a:lnTo>
                    <a:lnTo>
                      <a:pt x="1489" y="192"/>
                    </a:lnTo>
                    <a:lnTo>
                      <a:pt x="1484" y="203"/>
                    </a:lnTo>
                    <a:lnTo>
                      <a:pt x="1469" y="227"/>
                    </a:lnTo>
                    <a:lnTo>
                      <a:pt x="1453" y="251"/>
                    </a:lnTo>
                    <a:lnTo>
                      <a:pt x="1433" y="272"/>
                    </a:lnTo>
                    <a:lnTo>
                      <a:pt x="1408" y="292"/>
                    </a:lnTo>
                    <a:lnTo>
                      <a:pt x="1377" y="311"/>
                    </a:lnTo>
                    <a:lnTo>
                      <a:pt x="1339" y="327"/>
                    </a:lnTo>
                    <a:lnTo>
                      <a:pt x="1293" y="341"/>
                    </a:lnTo>
                    <a:lnTo>
                      <a:pt x="1239" y="352"/>
                    </a:lnTo>
                    <a:lnTo>
                      <a:pt x="1177" y="360"/>
                    </a:lnTo>
                    <a:lnTo>
                      <a:pt x="1175" y="372"/>
                    </a:lnTo>
                    <a:lnTo>
                      <a:pt x="1171" y="387"/>
                    </a:lnTo>
                    <a:lnTo>
                      <a:pt x="1166" y="398"/>
                    </a:lnTo>
                    <a:lnTo>
                      <a:pt x="1155" y="409"/>
                    </a:lnTo>
                    <a:lnTo>
                      <a:pt x="1140" y="418"/>
                    </a:lnTo>
                    <a:lnTo>
                      <a:pt x="1122" y="423"/>
                    </a:lnTo>
                    <a:lnTo>
                      <a:pt x="1099" y="429"/>
                    </a:lnTo>
                    <a:lnTo>
                      <a:pt x="1069" y="429"/>
                    </a:lnTo>
                    <a:lnTo>
                      <a:pt x="1035" y="425"/>
                    </a:lnTo>
                    <a:lnTo>
                      <a:pt x="993" y="418"/>
                    </a:lnTo>
                    <a:lnTo>
                      <a:pt x="944" y="407"/>
                    </a:lnTo>
                    <a:lnTo>
                      <a:pt x="944" y="414"/>
                    </a:lnTo>
                    <a:lnTo>
                      <a:pt x="944" y="421"/>
                    </a:lnTo>
                    <a:lnTo>
                      <a:pt x="944" y="431"/>
                    </a:lnTo>
                    <a:lnTo>
                      <a:pt x="944" y="440"/>
                    </a:lnTo>
                    <a:lnTo>
                      <a:pt x="942" y="449"/>
                    </a:lnTo>
                    <a:lnTo>
                      <a:pt x="939" y="458"/>
                    </a:lnTo>
                    <a:lnTo>
                      <a:pt x="933" y="465"/>
                    </a:lnTo>
                    <a:lnTo>
                      <a:pt x="922" y="474"/>
                    </a:lnTo>
                    <a:lnTo>
                      <a:pt x="909" y="480"/>
                    </a:lnTo>
                    <a:lnTo>
                      <a:pt x="889" y="483"/>
                    </a:lnTo>
                    <a:lnTo>
                      <a:pt x="864" y="485"/>
                    </a:lnTo>
                    <a:lnTo>
                      <a:pt x="833" y="483"/>
                    </a:lnTo>
                    <a:lnTo>
                      <a:pt x="795" y="480"/>
                    </a:lnTo>
                    <a:lnTo>
                      <a:pt x="748" y="471"/>
                    </a:lnTo>
                    <a:lnTo>
                      <a:pt x="733" y="505"/>
                    </a:lnTo>
                    <a:lnTo>
                      <a:pt x="715" y="529"/>
                    </a:lnTo>
                    <a:lnTo>
                      <a:pt x="697" y="545"/>
                    </a:lnTo>
                    <a:lnTo>
                      <a:pt x="677" y="554"/>
                    </a:lnTo>
                    <a:lnTo>
                      <a:pt x="655" y="560"/>
                    </a:lnTo>
                    <a:lnTo>
                      <a:pt x="633" y="560"/>
                    </a:lnTo>
                    <a:lnTo>
                      <a:pt x="611" y="556"/>
                    </a:lnTo>
                    <a:lnTo>
                      <a:pt x="591" y="551"/>
                    </a:lnTo>
                    <a:lnTo>
                      <a:pt x="569" y="545"/>
                    </a:lnTo>
                    <a:lnTo>
                      <a:pt x="549" y="540"/>
                    </a:lnTo>
                    <a:lnTo>
                      <a:pt x="533" y="536"/>
                    </a:lnTo>
                    <a:lnTo>
                      <a:pt x="517" y="534"/>
                    </a:lnTo>
                    <a:lnTo>
                      <a:pt x="499" y="565"/>
                    </a:lnTo>
                    <a:lnTo>
                      <a:pt x="479" y="585"/>
                    </a:lnTo>
                    <a:lnTo>
                      <a:pt x="455" y="596"/>
                    </a:lnTo>
                    <a:lnTo>
                      <a:pt x="429" y="601"/>
                    </a:lnTo>
                    <a:lnTo>
                      <a:pt x="402" y="603"/>
                    </a:lnTo>
                    <a:lnTo>
                      <a:pt x="375" y="600"/>
                    </a:lnTo>
                    <a:lnTo>
                      <a:pt x="348" y="592"/>
                    </a:lnTo>
                    <a:lnTo>
                      <a:pt x="322" y="585"/>
                    </a:lnTo>
                    <a:lnTo>
                      <a:pt x="297" y="576"/>
                    </a:lnTo>
                    <a:lnTo>
                      <a:pt x="275" y="569"/>
                    </a:lnTo>
                    <a:lnTo>
                      <a:pt x="257" y="563"/>
                    </a:lnTo>
                    <a:lnTo>
                      <a:pt x="228" y="592"/>
                    </a:lnTo>
                    <a:lnTo>
                      <a:pt x="199" y="612"/>
                    </a:lnTo>
                    <a:lnTo>
                      <a:pt x="168" y="620"/>
                    </a:lnTo>
                    <a:lnTo>
                      <a:pt x="137" y="621"/>
                    </a:lnTo>
                    <a:lnTo>
                      <a:pt x="104" y="614"/>
                    </a:lnTo>
                    <a:lnTo>
                      <a:pt x="71" y="605"/>
                    </a:lnTo>
                    <a:lnTo>
                      <a:pt x="37" y="591"/>
                    </a:lnTo>
                    <a:lnTo>
                      <a:pt x="0" y="576"/>
                    </a:lnTo>
                    <a:lnTo>
                      <a:pt x="4" y="274"/>
                    </a:lnTo>
                    <a:lnTo>
                      <a:pt x="42" y="269"/>
                    </a:lnTo>
                    <a:lnTo>
                      <a:pt x="77" y="256"/>
                    </a:lnTo>
                    <a:lnTo>
                      <a:pt x="106" y="238"/>
                    </a:lnTo>
                    <a:lnTo>
                      <a:pt x="133" y="216"/>
                    </a:lnTo>
                    <a:lnTo>
                      <a:pt x="159" y="191"/>
                    </a:lnTo>
                    <a:lnTo>
                      <a:pt x="182" y="161"/>
                    </a:lnTo>
                    <a:lnTo>
                      <a:pt x="208" y="132"/>
                    </a:lnTo>
                    <a:lnTo>
                      <a:pt x="233" y="103"/>
                    </a:lnTo>
                    <a:lnTo>
                      <a:pt x="262" y="76"/>
                    </a:lnTo>
                    <a:lnTo>
                      <a:pt x="295" y="52"/>
                    </a:lnTo>
                    <a:lnTo>
                      <a:pt x="333" y="31"/>
                    </a:lnTo>
                    <a:lnTo>
                      <a:pt x="377" y="16"/>
                    </a:lnTo>
                    <a:lnTo>
                      <a:pt x="411" y="7"/>
                    </a:lnTo>
                    <a:lnTo>
                      <a:pt x="453" y="1"/>
                    </a:lnTo>
                    <a:lnTo>
                      <a:pt x="4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95" name="Freeform 27">
                <a:extLst>
                  <a:ext uri="{FF2B5EF4-FFF2-40B4-BE49-F238E27FC236}">
                    <a16:creationId xmlns:a16="http://schemas.microsoft.com/office/drawing/2014/main" id="{BF9D628E-66BC-4A40-941F-5F3FAAB8046A}"/>
                  </a:ext>
                </a:extLst>
              </p:cNvPr>
              <p:cNvSpPr>
                <a:spLocks noEditPoints="1"/>
              </p:cNvSpPr>
              <p:nvPr/>
            </p:nvSpPr>
            <p:spPr bwMode="auto">
              <a:xfrm>
                <a:off x="3419872" y="2274221"/>
                <a:ext cx="1925638" cy="3692538"/>
              </a:xfrm>
              <a:custGeom>
                <a:avLst/>
                <a:gdLst>
                  <a:gd name="T0" fmla="*/ 673 w 1213"/>
                  <a:gd name="T1" fmla="*/ 1963 h 2416"/>
                  <a:gd name="T2" fmla="*/ 674 w 1213"/>
                  <a:gd name="T3" fmla="*/ 2032 h 2416"/>
                  <a:gd name="T4" fmla="*/ 682 w 1213"/>
                  <a:gd name="T5" fmla="*/ 2170 h 2416"/>
                  <a:gd name="T6" fmla="*/ 753 w 1213"/>
                  <a:gd name="T7" fmla="*/ 2340 h 2416"/>
                  <a:gd name="T8" fmla="*/ 724 w 1213"/>
                  <a:gd name="T9" fmla="*/ 2341 h 2416"/>
                  <a:gd name="T10" fmla="*/ 624 w 1213"/>
                  <a:gd name="T11" fmla="*/ 2161 h 2416"/>
                  <a:gd name="T12" fmla="*/ 622 w 1213"/>
                  <a:gd name="T13" fmla="*/ 2007 h 2416"/>
                  <a:gd name="T14" fmla="*/ 573 w 1213"/>
                  <a:gd name="T15" fmla="*/ 980 h 2416"/>
                  <a:gd name="T16" fmla="*/ 662 w 1213"/>
                  <a:gd name="T17" fmla="*/ 1029 h 2416"/>
                  <a:gd name="T18" fmla="*/ 604 w 1213"/>
                  <a:gd name="T19" fmla="*/ 1089 h 2416"/>
                  <a:gd name="T20" fmla="*/ 558 w 1213"/>
                  <a:gd name="T21" fmla="*/ 1212 h 2416"/>
                  <a:gd name="T22" fmla="*/ 640 w 1213"/>
                  <a:gd name="T23" fmla="*/ 1354 h 2416"/>
                  <a:gd name="T24" fmla="*/ 796 w 1213"/>
                  <a:gd name="T25" fmla="*/ 1463 h 2416"/>
                  <a:gd name="T26" fmla="*/ 936 w 1213"/>
                  <a:gd name="T27" fmla="*/ 1585 h 2416"/>
                  <a:gd name="T28" fmla="*/ 956 w 1213"/>
                  <a:gd name="T29" fmla="*/ 1714 h 2416"/>
                  <a:gd name="T30" fmla="*/ 887 w 1213"/>
                  <a:gd name="T31" fmla="*/ 1836 h 2416"/>
                  <a:gd name="T32" fmla="*/ 829 w 1213"/>
                  <a:gd name="T33" fmla="*/ 1869 h 2416"/>
                  <a:gd name="T34" fmla="*/ 816 w 1213"/>
                  <a:gd name="T35" fmla="*/ 1860 h 2416"/>
                  <a:gd name="T36" fmla="*/ 864 w 1213"/>
                  <a:gd name="T37" fmla="*/ 1736 h 2416"/>
                  <a:gd name="T38" fmla="*/ 831 w 1213"/>
                  <a:gd name="T39" fmla="*/ 1596 h 2416"/>
                  <a:gd name="T40" fmla="*/ 711 w 1213"/>
                  <a:gd name="T41" fmla="*/ 1509 h 2416"/>
                  <a:gd name="T42" fmla="*/ 589 w 1213"/>
                  <a:gd name="T43" fmla="*/ 1429 h 2416"/>
                  <a:gd name="T44" fmla="*/ 494 w 1213"/>
                  <a:gd name="T45" fmla="*/ 1314 h 2416"/>
                  <a:gd name="T46" fmla="*/ 449 w 1213"/>
                  <a:gd name="T47" fmla="*/ 1185 h 2416"/>
                  <a:gd name="T48" fmla="*/ 511 w 1213"/>
                  <a:gd name="T49" fmla="*/ 1043 h 2416"/>
                  <a:gd name="T50" fmla="*/ 418 w 1213"/>
                  <a:gd name="T51" fmla="*/ 1 h 2416"/>
                  <a:gd name="T52" fmla="*/ 544 w 1213"/>
                  <a:gd name="T53" fmla="*/ 38 h 2416"/>
                  <a:gd name="T54" fmla="*/ 585 w 1213"/>
                  <a:gd name="T55" fmla="*/ 129 h 2416"/>
                  <a:gd name="T56" fmla="*/ 524 w 1213"/>
                  <a:gd name="T57" fmla="*/ 170 h 2416"/>
                  <a:gd name="T58" fmla="*/ 407 w 1213"/>
                  <a:gd name="T59" fmla="*/ 160 h 2416"/>
                  <a:gd name="T60" fmla="*/ 278 w 1213"/>
                  <a:gd name="T61" fmla="*/ 116 h 2416"/>
                  <a:gd name="T62" fmla="*/ 154 w 1213"/>
                  <a:gd name="T63" fmla="*/ 101 h 2416"/>
                  <a:gd name="T64" fmla="*/ 105 w 1213"/>
                  <a:gd name="T65" fmla="*/ 174 h 2416"/>
                  <a:gd name="T66" fmla="*/ 205 w 1213"/>
                  <a:gd name="T67" fmla="*/ 270 h 2416"/>
                  <a:gd name="T68" fmla="*/ 398 w 1213"/>
                  <a:gd name="T69" fmla="*/ 327 h 2416"/>
                  <a:gd name="T70" fmla="*/ 631 w 1213"/>
                  <a:gd name="T71" fmla="*/ 360 h 2416"/>
                  <a:gd name="T72" fmla="*/ 858 w 1213"/>
                  <a:gd name="T73" fmla="*/ 387 h 2416"/>
                  <a:gd name="T74" fmla="*/ 1029 w 1213"/>
                  <a:gd name="T75" fmla="*/ 429 h 2416"/>
                  <a:gd name="T76" fmla="*/ 1133 w 1213"/>
                  <a:gd name="T77" fmla="*/ 494 h 2416"/>
                  <a:gd name="T78" fmla="*/ 1207 w 1213"/>
                  <a:gd name="T79" fmla="*/ 605 h 2416"/>
                  <a:gd name="T80" fmla="*/ 1180 w 1213"/>
                  <a:gd name="T81" fmla="*/ 743 h 2416"/>
                  <a:gd name="T82" fmla="*/ 1071 w 1213"/>
                  <a:gd name="T83" fmla="*/ 854 h 2416"/>
                  <a:gd name="T84" fmla="*/ 829 w 1213"/>
                  <a:gd name="T85" fmla="*/ 892 h 2416"/>
                  <a:gd name="T86" fmla="*/ 934 w 1213"/>
                  <a:gd name="T87" fmla="*/ 818 h 2416"/>
                  <a:gd name="T88" fmla="*/ 1009 w 1213"/>
                  <a:gd name="T89" fmla="*/ 772 h 2416"/>
                  <a:gd name="T90" fmla="*/ 1018 w 1213"/>
                  <a:gd name="T91" fmla="*/ 758 h 2416"/>
                  <a:gd name="T92" fmla="*/ 1044 w 1213"/>
                  <a:gd name="T93" fmla="*/ 723 h 2416"/>
                  <a:gd name="T94" fmla="*/ 1027 w 1213"/>
                  <a:gd name="T95" fmla="*/ 600 h 2416"/>
                  <a:gd name="T96" fmla="*/ 898 w 1213"/>
                  <a:gd name="T97" fmla="*/ 512 h 2416"/>
                  <a:gd name="T98" fmla="*/ 665 w 1213"/>
                  <a:gd name="T99" fmla="*/ 480 h 2416"/>
                  <a:gd name="T100" fmla="*/ 396 w 1213"/>
                  <a:gd name="T101" fmla="*/ 441 h 2416"/>
                  <a:gd name="T102" fmla="*/ 113 w 1213"/>
                  <a:gd name="T103" fmla="*/ 316 h 2416"/>
                  <a:gd name="T104" fmla="*/ 33 w 1213"/>
                  <a:gd name="T105" fmla="*/ 245 h 2416"/>
                  <a:gd name="T106" fmla="*/ 5 w 1213"/>
                  <a:gd name="T107" fmla="*/ 129 h 2416"/>
                  <a:gd name="T108" fmla="*/ 85 w 1213"/>
                  <a:gd name="T109" fmla="*/ 41 h 2416"/>
                  <a:gd name="T110" fmla="*/ 213 w 1213"/>
                  <a:gd name="T111" fmla="*/ 12 h 2416"/>
                  <a:gd name="T112" fmla="*/ 324 w 1213"/>
                  <a:gd name="T113" fmla="*/ 3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13" h="2416">
                    <a:moveTo>
                      <a:pt x="656" y="1932"/>
                    </a:moveTo>
                    <a:lnTo>
                      <a:pt x="673" y="1932"/>
                    </a:lnTo>
                    <a:lnTo>
                      <a:pt x="673" y="1940"/>
                    </a:lnTo>
                    <a:lnTo>
                      <a:pt x="673" y="1963"/>
                    </a:lnTo>
                    <a:lnTo>
                      <a:pt x="674" y="1981"/>
                    </a:lnTo>
                    <a:lnTo>
                      <a:pt x="674" y="1998"/>
                    </a:lnTo>
                    <a:lnTo>
                      <a:pt x="674" y="2014"/>
                    </a:lnTo>
                    <a:lnTo>
                      <a:pt x="674" y="2032"/>
                    </a:lnTo>
                    <a:lnTo>
                      <a:pt x="676" y="2054"/>
                    </a:lnTo>
                    <a:lnTo>
                      <a:pt x="676" y="2083"/>
                    </a:lnTo>
                    <a:lnTo>
                      <a:pt x="676" y="2120"/>
                    </a:lnTo>
                    <a:lnTo>
                      <a:pt x="682" y="2170"/>
                    </a:lnTo>
                    <a:lnTo>
                      <a:pt x="693" y="2216"/>
                    </a:lnTo>
                    <a:lnTo>
                      <a:pt x="709" y="2260"/>
                    </a:lnTo>
                    <a:lnTo>
                      <a:pt x="727" y="2300"/>
                    </a:lnTo>
                    <a:lnTo>
                      <a:pt x="753" y="2340"/>
                    </a:lnTo>
                    <a:lnTo>
                      <a:pt x="778" y="2378"/>
                    </a:lnTo>
                    <a:lnTo>
                      <a:pt x="805" y="2416"/>
                    </a:lnTo>
                    <a:lnTo>
                      <a:pt x="762" y="2381"/>
                    </a:lnTo>
                    <a:lnTo>
                      <a:pt x="724" y="2341"/>
                    </a:lnTo>
                    <a:lnTo>
                      <a:pt x="691" y="2298"/>
                    </a:lnTo>
                    <a:lnTo>
                      <a:pt x="664" y="2254"/>
                    </a:lnTo>
                    <a:lnTo>
                      <a:pt x="640" y="2207"/>
                    </a:lnTo>
                    <a:lnTo>
                      <a:pt x="624" y="2161"/>
                    </a:lnTo>
                    <a:lnTo>
                      <a:pt x="614" y="2116"/>
                    </a:lnTo>
                    <a:lnTo>
                      <a:pt x="609" y="2074"/>
                    </a:lnTo>
                    <a:lnTo>
                      <a:pt x="613" y="2036"/>
                    </a:lnTo>
                    <a:lnTo>
                      <a:pt x="622" y="2007"/>
                    </a:lnTo>
                    <a:lnTo>
                      <a:pt x="631" y="1980"/>
                    </a:lnTo>
                    <a:lnTo>
                      <a:pt x="644" y="1956"/>
                    </a:lnTo>
                    <a:lnTo>
                      <a:pt x="656" y="1932"/>
                    </a:lnTo>
                    <a:close/>
                    <a:moveTo>
                      <a:pt x="573" y="980"/>
                    </a:moveTo>
                    <a:lnTo>
                      <a:pt x="604" y="992"/>
                    </a:lnTo>
                    <a:lnTo>
                      <a:pt x="636" y="1007"/>
                    </a:lnTo>
                    <a:lnTo>
                      <a:pt x="665" y="1020"/>
                    </a:lnTo>
                    <a:lnTo>
                      <a:pt x="662" y="1029"/>
                    </a:lnTo>
                    <a:lnTo>
                      <a:pt x="660" y="1043"/>
                    </a:lnTo>
                    <a:lnTo>
                      <a:pt x="656" y="1052"/>
                    </a:lnTo>
                    <a:lnTo>
                      <a:pt x="629" y="1067"/>
                    </a:lnTo>
                    <a:lnTo>
                      <a:pt x="604" y="1089"/>
                    </a:lnTo>
                    <a:lnTo>
                      <a:pt x="584" y="1114"/>
                    </a:lnTo>
                    <a:lnTo>
                      <a:pt x="567" y="1145"/>
                    </a:lnTo>
                    <a:lnTo>
                      <a:pt x="560" y="1178"/>
                    </a:lnTo>
                    <a:lnTo>
                      <a:pt x="558" y="1212"/>
                    </a:lnTo>
                    <a:lnTo>
                      <a:pt x="565" y="1249"/>
                    </a:lnTo>
                    <a:lnTo>
                      <a:pt x="582" y="1285"/>
                    </a:lnTo>
                    <a:lnTo>
                      <a:pt x="609" y="1321"/>
                    </a:lnTo>
                    <a:lnTo>
                      <a:pt x="640" y="1354"/>
                    </a:lnTo>
                    <a:lnTo>
                      <a:pt x="676" y="1385"/>
                    </a:lnTo>
                    <a:lnTo>
                      <a:pt x="714" y="1410"/>
                    </a:lnTo>
                    <a:lnTo>
                      <a:pt x="754" y="1438"/>
                    </a:lnTo>
                    <a:lnTo>
                      <a:pt x="796" y="1463"/>
                    </a:lnTo>
                    <a:lnTo>
                      <a:pt x="834" y="1489"/>
                    </a:lnTo>
                    <a:lnTo>
                      <a:pt x="873" y="1518"/>
                    </a:lnTo>
                    <a:lnTo>
                      <a:pt x="907" y="1549"/>
                    </a:lnTo>
                    <a:lnTo>
                      <a:pt x="936" y="1585"/>
                    </a:lnTo>
                    <a:lnTo>
                      <a:pt x="953" y="1614"/>
                    </a:lnTo>
                    <a:lnTo>
                      <a:pt x="962" y="1647"/>
                    </a:lnTo>
                    <a:lnTo>
                      <a:pt x="962" y="1680"/>
                    </a:lnTo>
                    <a:lnTo>
                      <a:pt x="956" y="1714"/>
                    </a:lnTo>
                    <a:lnTo>
                      <a:pt x="945" y="1749"/>
                    </a:lnTo>
                    <a:lnTo>
                      <a:pt x="931" y="1781"/>
                    </a:lnTo>
                    <a:lnTo>
                      <a:pt x="911" y="1810"/>
                    </a:lnTo>
                    <a:lnTo>
                      <a:pt x="887" y="1836"/>
                    </a:lnTo>
                    <a:lnTo>
                      <a:pt x="862" y="1856"/>
                    </a:lnTo>
                    <a:lnTo>
                      <a:pt x="833" y="1872"/>
                    </a:lnTo>
                    <a:lnTo>
                      <a:pt x="833" y="1870"/>
                    </a:lnTo>
                    <a:lnTo>
                      <a:pt x="829" y="1869"/>
                    </a:lnTo>
                    <a:lnTo>
                      <a:pt x="825" y="1867"/>
                    </a:lnTo>
                    <a:lnTo>
                      <a:pt x="822" y="1863"/>
                    </a:lnTo>
                    <a:lnTo>
                      <a:pt x="818" y="1861"/>
                    </a:lnTo>
                    <a:lnTo>
                      <a:pt x="816" y="1860"/>
                    </a:lnTo>
                    <a:lnTo>
                      <a:pt x="816" y="1827"/>
                    </a:lnTo>
                    <a:lnTo>
                      <a:pt x="816" y="1792"/>
                    </a:lnTo>
                    <a:lnTo>
                      <a:pt x="844" y="1767"/>
                    </a:lnTo>
                    <a:lnTo>
                      <a:pt x="864" y="1736"/>
                    </a:lnTo>
                    <a:lnTo>
                      <a:pt x="882" y="1700"/>
                    </a:lnTo>
                    <a:lnTo>
                      <a:pt x="869" y="1660"/>
                    </a:lnTo>
                    <a:lnTo>
                      <a:pt x="853" y="1625"/>
                    </a:lnTo>
                    <a:lnTo>
                      <a:pt x="831" y="1596"/>
                    </a:lnTo>
                    <a:lnTo>
                      <a:pt x="804" y="1570"/>
                    </a:lnTo>
                    <a:lnTo>
                      <a:pt x="774" y="1547"/>
                    </a:lnTo>
                    <a:lnTo>
                      <a:pt x="744" y="1527"/>
                    </a:lnTo>
                    <a:lnTo>
                      <a:pt x="711" y="1509"/>
                    </a:lnTo>
                    <a:lnTo>
                      <a:pt x="678" y="1490"/>
                    </a:lnTo>
                    <a:lnTo>
                      <a:pt x="647" y="1470"/>
                    </a:lnTo>
                    <a:lnTo>
                      <a:pt x="616" y="1450"/>
                    </a:lnTo>
                    <a:lnTo>
                      <a:pt x="589" y="1429"/>
                    </a:lnTo>
                    <a:lnTo>
                      <a:pt x="560" y="1400"/>
                    </a:lnTo>
                    <a:lnTo>
                      <a:pt x="534" y="1369"/>
                    </a:lnTo>
                    <a:lnTo>
                      <a:pt x="509" y="1336"/>
                    </a:lnTo>
                    <a:lnTo>
                      <a:pt x="494" y="1314"/>
                    </a:lnTo>
                    <a:lnTo>
                      <a:pt x="478" y="1287"/>
                    </a:lnTo>
                    <a:lnTo>
                      <a:pt x="465" y="1254"/>
                    </a:lnTo>
                    <a:lnTo>
                      <a:pt x="454" y="1220"/>
                    </a:lnTo>
                    <a:lnTo>
                      <a:pt x="449" y="1185"/>
                    </a:lnTo>
                    <a:lnTo>
                      <a:pt x="453" y="1149"/>
                    </a:lnTo>
                    <a:lnTo>
                      <a:pt x="465" y="1112"/>
                    </a:lnTo>
                    <a:lnTo>
                      <a:pt x="485" y="1076"/>
                    </a:lnTo>
                    <a:lnTo>
                      <a:pt x="511" y="1043"/>
                    </a:lnTo>
                    <a:lnTo>
                      <a:pt x="538" y="1012"/>
                    </a:lnTo>
                    <a:lnTo>
                      <a:pt x="573" y="980"/>
                    </a:lnTo>
                    <a:close/>
                    <a:moveTo>
                      <a:pt x="380" y="0"/>
                    </a:moveTo>
                    <a:lnTo>
                      <a:pt x="418" y="1"/>
                    </a:lnTo>
                    <a:lnTo>
                      <a:pt x="454" y="7"/>
                    </a:lnTo>
                    <a:lnTo>
                      <a:pt x="487" y="14"/>
                    </a:lnTo>
                    <a:lnTo>
                      <a:pt x="518" y="23"/>
                    </a:lnTo>
                    <a:lnTo>
                      <a:pt x="544" y="38"/>
                    </a:lnTo>
                    <a:lnTo>
                      <a:pt x="564" y="54"/>
                    </a:lnTo>
                    <a:lnTo>
                      <a:pt x="578" y="74"/>
                    </a:lnTo>
                    <a:lnTo>
                      <a:pt x="585" y="100"/>
                    </a:lnTo>
                    <a:lnTo>
                      <a:pt x="585" y="129"/>
                    </a:lnTo>
                    <a:lnTo>
                      <a:pt x="576" y="138"/>
                    </a:lnTo>
                    <a:lnTo>
                      <a:pt x="562" y="150"/>
                    </a:lnTo>
                    <a:lnTo>
                      <a:pt x="545" y="161"/>
                    </a:lnTo>
                    <a:lnTo>
                      <a:pt x="524" y="170"/>
                    </a:lnTo>
                    <a:lnTo>
                      <a:pt x="496" y="176"/>
                    </a:lnTo>
                    <a:lnTo>
                      <a:pt x="467" y="176"/>
                    </a:lnTo>
                    <a:lnTo>
                      <a:pt x="433" y="169"/>
                    </a:lnTo>
                    <a:lnTo>
                      <a:pt x="407" y="160"/>
                    </a:lnTo>
                    <a:lnTo>
                      <a:pt x="378" y="149"/>
                    </a:lnTo>
                    <a:lnTo>
                      <a:pt x="345" y="138"/>
                    </a:lnTo>
                    <a:lnTo>
                      <a:pt x="313" y="127"/>
                    </a:lnTo>
                    <a:lnTo>
                      <a:pt x="278" y="116"/>
                    </a:lnTo>
                    <a:lnTo>
                      <a:pt x="245" y="109"/>
                    </a:lnTo>
                    <a:lnTo>
                      <a:pt x="213" y="103"/>
                    </a:lnTo>
                    <a:lnTo>
                      <a:pt x="182" y="100"/>
                    </a:lnTo>
                    <a:lnTo>
                      <a:pt x="154" y="101"/>
                    </a:lnTo>
                    <a:lnTo>
                      <a:pt x="133" y="109"/>
                    </a:lnTo>
                    <a:lnTo>
                      <a:pt x="114" y="121"/>
                    </a:lnTo>
                    <a:lnTo>
                      <a:pt x="102" y="140"/>
                    </a:lnTo>
                    <a:lnTo>
                      <a:pt x="105" y="174"/>
                    </a:lnTo>
                    <a:lnTo>
                      <a:pt x="120" y="203"/>
                    </a:lnTo>
                    <a:lnTo>
                      <a:pt x="142" y="229"/>
                    </a:lnTo>
                    <a:lnTo>
                      <a:pt x="171" y="250"/>
                    </a:lnTo>
                    <a:lnTo>
                      <a:pt x="205" y="270"/>
                    </a:lnTo>
                    <a:lnTo>
                      <a:pt x="247" y="289"/>
                    </a:lnTo>
                    <a:lnTo>
                      <a:pt x="293" y="303"/>
                    </a:lnTo>
                    <a:lnTo>
                      <a:pt x="344" y="316"/>
                    </a:lnTo>
                    <a:lnTo>
                      <a:pt x="398" y="327"/>
                    </a:lnTo>
                    <a:lnTo>
                      <a:pt x="454" y="336"/>
                    </a:lnTo>
                    <a:lnTo>
                      <a:pt x="513" y="345"/>
                    </a:lnTo>
                    <a:lnTo>
                      <a:pt x="571" y="352"/>
                    </a:lnTo>
                    <a:lnTo>
                      <a:pt x="631" y="360"/>
                    </a:lnTo>
                    <a:lnTo>
                      <a:pt x="691" y="365"/>
                    </a:lnTo>
                    <a:lnTo>
                      <a:pt x="749" y="372"/>
                    </a:lnTo>
                    <a:lnTo>
                      <a:pt x="805" y="380"/>
                    </a:lnTo>
                    <a:lnTo>
                      <a:pt x="858" y="387"/>
                    </a:lnTo>
                    <a:lnTo>
                      <a:pt x="907" y="394"/>
                    </a:lnTo>
                    <a:lnTo>
                      <a:pt x="954" y="405"/>
                    </a:lnTo>
                    <a:lnTo>
                      <a:pt x="994" y="416"/>
                    </a:lnTo>
                    <a:lnTo>
                      <a:pt x="1029" y="429"/>
                    </a:lnTo>
                    <a:lnTo>
                      <a:pt x="1053" y="440"/>
                    </a:lnTo>
                    <a:lnTo>
                      <a:pt x="1080" y="454"/>
                    </a:lnTo>
                    <a:lnTo>
                      <a:pt x="1105" y="472"/>
                    </a:lnTo>
                    <a:lnTo>
                      <a:pt x="1133" y="494"/>
                    </a:lnTo>
                    <a:lnTo>
                      <a:pt x="1156" y="518"/>
                    </a:lnTo>
                    <a:lnTo>
                      <a:pt x="1178" y="543"/>
                    </a:lnTo>
                    <a:lnTo>
                      <a:pt x="1196" y="572"/>
                    </a:lnTo>
                    <a:lnTo>
                      <a:pt x="1207" y="605"/>
                    </a:lnTo>
                    <a:lnTo>
                      <a:pt x="1213" y="638"/>
                    </a:lnTo>
                    <a:lnTo>
                      <a:pt x="1209" y="674"/>
                    </a:lnTo>
                    <a:lnTo>
                      <a:pt x="1196" y="712"/>
                    </a:lnTo>
                    <a:lnTo>
                      <a:pt x="1180" y="743"/>
                    </a:lnTo>
                    <a:lnTo>
                      <a:pt x="1162" y="770"/>
                    </a:lnTo>
                    <a:lnTo>
                      <a:pt x="1142" y="794"/>
                    </a:lnTo>
                    <a:lnTo>
                      <a:pt x="1116" y="816"/>
                    </a:lnTo>
                    <a:lnTo>
                      <a:pt x="1071" y="854"/>
                    </a:lnTo>
                    <a:lnTo>
                      <a:pt x="1024" y="887"/>
                    </a:lnTo>
                    <a:lnTo>
                      <a:pt x="976" y="914"/>
                    </a:lnTo>
                    <a:lnTo>
                      <a:pt x="925" y="940"/>
                    </a:lnTo>
                    <a:lnTo>
                      <a:pt x="829" y="892"/>
                    </a:lnTo>
                    <a:lnTo>
                      <a:pt x="829" y="872"/>
                    </a:lnTo>
                    <a:lnTo>
                      <a:pt x="862" y="852"/>
                    </a:lnTo>
                    <a:lnTo>
                      <a:pt x="896" y="836"/>
                    </a:lnTo>
                    <a:lnTo>
                      <a:pt x="934" y="818"/>
                    </a:lnTo>
                    <a:lnTo>
                      <a:pt x="973" y="800"/>
                    </a:lnTo>
                    <a:lnTo>
                      <a:pt x="1005" y="776"/>
                    </a:lnTo>
                    <a:lnTo>
                      <a:pt x="1007" y="774"/>
                    </a:lnTo>
                    <a:lnTo>
                      <a:pt x="1009" y="772"/>
                    </a:lnTo>
                    <a:lnTo>
                      <a:pt x="1011" y="769"/>
                    </a:lnTo>
                    <a:lnTo>
                      <a:pt x="1013" y="765"/>
                    </a:lnTo>
                    <a:lnTo>
                      <a:pt x="1016" y="761"/>
                    </a:lnTo>
                    <a:lnTo>
                      <a:pt x="1018" y="758"/>
                    </a:lnTo>
                    <a:lnTo>
                      <a:pt x="1020" y="758"/>
                    </a:lnTo>
                    <a:lnTo>
                      <a:pt x="1024" y="758"/>
                    </a:lnTo>
                    <a:lnTo>
                      <a:pt x="1025" y="760"/>
                    </a:lnTo>
                    <a:lnTo>
                      <a:pt x="1044" y="723"/>
                    </a:lnTo>
                    <a:lnTo>
                      <a:pt x="1053" y="689"/>
                    </a:lnTo>
                    <a:lnTo>
                      <a:pt x="1053" y="656"/>
                    </a:lnTo>
                    <a:lnTo>
                      <a:pt x="1044" y="627"/>
                    </a:lnTo>
                    <a:lnTo>
                      <a:pt x="1027" y="600"/>
                    </a:lnTo>
                    <a:lnTo>
                      <a:pt x="1005" y="574"/>
                    </a:lnTo>
                    <a:lnTo>
                      <a:pt x="978" y="552"/>
                    </a:lnTo>
                    <a:lnTo>
                      <a:pt x="945" y="532"/>
                    </a:lnTo>
                    <a:lnTo>
                      <a:pt x="898" y="512"/>
                    </a:lnTo>
                    <a:lnTo>
                      <a:pt x="845" y="498"/>
                    </a:lnTo>
                    <a:lnTo>
                      <a:pt x="787" y="490"/>
                    </a:lnTo>
                    <a:lnTo>
                      <a:pt x="727" y="483"/>
                    </a:lnTo>
                    <a:lnTo>
                      <a:pt x="665" y="480"/>
                    </a:lnTo>
                    <a:lnTo>
                      <a:pt x="604" y="474"/>
                    </a:lnTo>
                    <a:lnTo>
                      <a:pt x="542" y="469"/>
                    </a:lnTo>
                    <a:lnTo>
                      <a:pt x="482" y="460"/>
                    </a:lnTo>
                    <a:lnTo>
                      <a:pt x="396" y="441"/>
                    </a:lnTo>
                    <a:lnTo>
                      <a:pt x="318" y="420"/>
                    </a:lnTo>
                    <a:lnTo>
                      <a:pt x="244" y="392"/>
                    </a:lnTo>
                    <a:lnTo>
                      <a:pt x="176" y="360"/>
                    </a:lnTo>
                    <a:lnTo>
                      <a:pt x="113" y="316"/>
                    </a:lnTo>
                    <a:lnTo>
                      <a:pt x="94" y="301"/>
                    </a:lnTo>
                    <a:lnTo>
                      <a:pt x="74" y="285"/>
                    </a:lnTo>
                    <a:lnTo>
                      <a:pt x="53" y="267"/>
                    </a:lnTo>
                    <a:lnTo>
                      <a:pt x="33" y="245"/>
                    </a:lnTo>
                    <a:lnTo>
                      <a:pt x="16" y="221"/>
                    </a:lnTo>
                    <a:lnTo>
                      <a:pt x="5" y="194"/>
                    </a:lnTo>
                    <a:lnTo>
                      <a:pt x="0" y="163"/>
                    </a:lnTo>
                    <a:lnTo>
                      <a:pt x="5" y="129"/>
                    </a:lnTo>
                    <a:lnTo>
                      <a:pt x="16" y="100"/>
                    </a:lnTo>
                    <a:lnTo>
                      <a:pt x="34" y="76"/>
                    </a:lnTo>
                    <a:lnTo>
                      <a:pt x="58" y="58"/>
                    </a:lnTo>
                    <a:lnTo>
                      <a:pt x="85" y="41"/>
                    </a:lnTo>
                    <a:lnTo>
                      <a:pt x="114" y="30"/>
                    </a:lnTo>
                    <a:lnTo>
                      <a:pt x="147" y="23"/>
                    </a:lnTo>
                    <a:lnTo>
                      <a:pt x="180" y="18"/>
                    </a:lnTo>
                    <a:lnTo>
                      <a:pt x="213" y="12"/>
                    </a:lnTo>
                    <a:lnTo>
                      <a:pt x="245" y="10"/>
                    </a:lnTo>
                    <a:lnTo>
                      <a:pt x="274" y="9"/>
                    </a:lnTo>
                    <a:lnTo>
                      <a:pt x="302" y="7"/>
                    </a:lnTo>
                    <a:lnTo>
                      <a:pt x="324" y="3"/>
                    </a:lnTo>
                    <a:lnTo>
                      <a:pt x="342" y="0"/>
                    </a:lnTo>
                    <a:lnTo>
                      <a:pt x="3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96" name="Freeform 45">
                <a:extLst>
                  <a:ext uri="{FF2B5EF4-FFF2-40B4-BE49-F238E27FC236}">
                    <a16:creationId xmlns:a16="http://schemas.microsoft.com/office/drawing/2014/main" id="{840C5995-B710-48CF-9F9A-84C0EE7D340B}"/>
                  </a:ext>
                </a:extLst>
              </p:cNvPr>
              <p:cNvSpPr>
                <a:spLocks noEditPoints="1"/>
              </p:cNvSpPr>
              <p:nvPr/>
            </p:nvSpPr>
            <p:spPr bwMode="auto">
              <a:xfrm>
                <a:off x="3841671" y="2252358"/>
                <a:ext cx="1951038" cy="3489266"/>
              </a:xfrm>
              <a:custGeom>
                <a:avLst/>
                <a:gdLst>
                  <a:gd name="T0" fmla="*/ 391 w 1229"/>
                  <a:gd name="T1" fmla="*/ 1534 h 2283"/>
                  <a:gd name="T2" fmla="*/ 371 w 1229"/>
                  <a:gd name="T3" fmla="*/ 1636 h 2283"/>
                  <a:gd name="T4" fmla="*/ 353 w 1229"/>
                  <a:gd name="T5" fmla="*/ 1749 h 2283"/>
                  <a:gd name="T6" fmla="*/ 416 w 1229"/>
                  <a:gd name="T7" fmla="*/ 1823 h 2283"/>
                  <a:gd name="T8" fmla="*/ 511 w 1229"/>
                  <a:gd name="T9" fmla="*/ 1894 h 2283"/>
                  <a:gd name="T10" fmla="*/ 586 w 1229"/>
                  <a:gd name="T11" fmla="*/ 1992 h 2283"/>
                  <a:gd name="T12" fmla="*/ 596 w 1229"/>
                  <a:gd name="T13" fmla="*/ 2154 h 2283"/>
                  <a:gd name="T14" fmla="*/ 535 w 1229"/>
                  <a:gd name="T15" fmla="*/ 2283 h 2283"/>
                  <a:gd name="T16" fmla="*/ 536 w 1229"/>
                  <a:gd name="T17" fmla="*/ 2091 h 2283"/>
                  <a:gd name="T18" fmla="*/ 480 w 1229"/>
                  <a:gd name="T19" fmla="*/ 1969 h 2283"/>
                  <a:gd name="T20" fmla="*/ 369 w 1229"/>
                  <a:gd name="T21" fmla="*/ 1874 h 2283"/>
                  <a:gd name="T22" fmla="*/ 269 w 1229"/>
                  <a:gd name="T23" fmla="*/ 1763 h 2283"/>
                  <a:gd name="T24" fmla="*/ 260 w 1229"/>
                  <a:gd name="T25" fmla="*/ 1627 h 2283"/>
                  <a:gd name="T26" fmla="*/ 351 w 1229"/>
                  <a:gd name="T27" fmla="*/ 1516 h 2283"/>
                  <a:gd name="T28" fmla="*/ 276 w 1229"/>
                  <a:gd name="T29" fmla="*/ 518 h 2283"/>
                  <a:gd name="T30" fmla="*/ 255 w 1229"/>
                  <a:gd name="T31" fmla="*/ 541 h 2283"/>
                  <a:gd name="T32" fmla="*/ 156 w 1229"/>
                  <a:gd name="T33" fmla="*/ 660 h 2283"/>
                  <a:gd name="T34" fmla="*/ 207 w 1229"/>
                  <a:gd name="T35" fmla="*/ 787 h 2283"/>
                  <a:gd name="T36" fmla="*/ 362 w 1229"/>
                  <a:gd name="T37" fmla="*/ 876 h 2283"/>
                  <a:gd name="T38" fmla="*/ 540 w 1229"/>
                  <a:gd name="T39" fmla="*/ 941 h 2283"/>
                  <a:gd name="T40" fmla="*/ 691 w 1229"/>
                  <a:gd name="T41" fmla="*/ 1034 h 2283"/>
                  <a:gd name="T42" fmla="*/ 760 w 1229"/>
                  <a:gd name="T43" fmla="*/ 1185 h 2283"/>
                  <a:gd name="T44" fmla="*/ 715 w 1229"/>
                  <a:gd name="T45" fmla="*/ 1332 h 2283"/>
                  <a:gd name="T46" fmla="*/ 627 w 1229"/>
                  <a:gd name="T47" fmla="*/ 1440 h 2283"/>
                  <a:gd name="T48" fmla="*/ 567 w 1229"/>
                  <a:gd name="T49" fmla="*/ 1460 h 2283"/>
                  <a:gd name="T50" fmla="*/ 582 w 1229"/>
                  <a:gd name="T51" fmla="*/ 1354 h 2283"/>
                  <a:gd name="T52" fmla="*/ 651 w 1229"/>
                  <a:gd name="T53" fmla="*/ 1223 h 2283"/>
                  <a:gd name="T54" fmla="*/ 596 w 1229"/>
                  <a:gd name="T55" fmla="*/ 1092 h 2283"/>
                  <a:gd name="T56" fmla="*/ 433 w 1229"/>
                  <a:gd name="T57" fmla="*/ 1007 h 2283"/>
                  <a:gd name="T58" fmla="*/ 273 w 1229"/>
                  <a:gd name="T59" fmla="*/ 940 h 2283"/>
                  <a:gd name="T60" fmla="*/ 111 w 1229"/>
                  <a:gd name="T61" fmla="*/ 841 h 2283"/>
                  <a:gd name="T62" fmla="*/ 11 w 1229"/>
                  <a:gd name="T63" fmla="*/ 718 h 2283"/>
                  <a:gd name="T64" fmla="*/ 26 w 1229"/>
                  <a:gd name="T65" fmla="*/ 571 h 2283"/>
                  <a:gd name="T66" fmla="*/ 864 w 1229"/>
                  <a:gd name="T67" fmla="*/ 1 h 2283"/>
                  <a:gd name="T68" fmla="*/ 1056 w 1229"/>
                  <a:gd name="T69" fmla="*/ 31 h 2283"/>
                  <a:gd name="T70" fmla="*/ 1206 w 1229"/>
                  <a:gd name="T71" fmla="*/ 101 h 2283"/>
                  <a:gd name="T72" fmla="*/ 1215 w 1229"/>
                  <a:gd name="T73" fmla="*/ 218 h 2283"/>
                  <a:gd name="T74" fmla="*/ 1135 w 1229"/>
                  <a:gd name="T75" fmla="*/ 311 h 2283"/>
                  <a:gd name="T76" fmla="*/ 1046 w 1229"/>
                  <a:gd name="T77" fmla="*/ 369 h 2283"/>
                  <a:gd name="T78" fmla="*/ 902 w 1229"/>
                  <a:gd name="T79" fmla="*/ 432 h 2283"/>
                  <a:gd name="T80" fmla="*/ 735 w 1229"/>
                  <a:gd name="T81" fmla="*/ 396 h 2283"/>
                  <a:gd name="T82" fmla="*/ 624 w 1229"/>
                  <a:gd name="T83" fmla="*/ 360 h 2283"/>
                  <a:gd name="T84" fmla="*/ 816 w 1229"/>
                  <a:gd name="T85" fmla="*/ 340 h 2283"/>
                  <a:gd name="T86" fmla="*/ 1020 w 1229"/>
                  <a:gd name="T87" fmla="*/ 280 h 2283"/>
                  <a:gd name="T88" fmla="*/ 1126 w 1229"/>
                  <a:gd name="T89" fmla="*/ 192 h 2283"/>
                  <a:gd name="T90" fmla="*/ 1107 w 1229"/>
                  <a:gd name="T91" fmla="*/ 127 h 2283"/>
                  <a:gd name="T92" fmla="*/ 1004 w 1229"/>
                  <a:gd name="T93" fmla="*/ 114 h 2283"/>
                  <a:gd name="T94" fmla="*/ 891 w 1229"/>
                  <a:gd name="T95" fmla="*/ 131 h 2283"/>
                  <a:gd name="T96" fmla="*/ 778 w 1229"/>
                  <a:gd name="T97" fmla="*/ 174 h 2283"/>
                  <a:gd name="T98" fmla="*/ 655 w 1229"/>
                  <a:gd name="T99" fmla="*/ 165 h 2283"/>
                  <a:gd name="T100" fmla="*/ 633 w 1229"/>
                  <a:gd name="T101" fmla="*/ 98 h 2283"/>
                  <a:gd name="T102" fmla="*/ 738 w 1229"/>
                  <a:gd name="T103" fmla="*/ 11 h 2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29" h="2283">
                    <a:moveTo>
                      <a:pt x="351" y="1516"/>
                    </a:moveTo>
                    <a:lnTo>
                      <a:pt x="367" y="1521"/>
                    </a:lnTo>
                    <a:lnTo>
                      <a:pt x="382" y="1527"/>
                    </a:lnTo>
                    <a:lnTo>
                      <a:pt x="391" y="1534"/>
                    </a:lnTo>
                    <a:lnTo>
                      <a:pt x="396" y="1551"/>
                    </a:lnTo>
                    <a:lnTo>
                      <a:pt x="396" y="1572"/>
                    </a:lnTo>
                    <a:lnTo>
                      <a:pt x="395" y="1600"/>
                    </a:lnTo>
                    <a:lnTo>
                      <a:pt x="371" y="1636"/>
                    </a:lnTo>
                    <a:lnTo>
                      <a:pt x="356" y="1669"/>
                    </a:lnTo>
                    <a:lnTo>
                      <a:pt x="349" y="1698"/>
                    </a:lnTo>
                    <a:lnTo>
                      <a:pt x="347" y="1725"/>
                    </a:lnTo>
                    <a:lnTo>
                      <a:pt x="353" y="1749"/>
                    </a:lnTo>
                    <a:lnTo>
                      <a:pt x="364" y="1769"/>
                    </a:lnTo>
                    <a:lnTo>
                      <a:pt x="378" y="1789"/>
                    </a:lnTo>
                    <a:lnTo>
                      <a:pt x="396" y="1807"/>
                    </a:lnTo>
                    <a:lnTo>
                      <a:pt x="416" y="1823"/>
                    </a:lnTo>
                    <a:lnTo>
                      <a:pt x="440" y="1841"/>
                    </a:lnTo>
                    <a:lnTo>
                      <a:pt x="464" y="1858"/>
                    </a:lnTo>
                    <a:lnTo>
                      <a:pt x="487" y="1876"/>
                    </a:lnTo>
                    <a:lnTo>
                      <a:pt x="511" y="1894"/>
                    </a:lnTo>
                    <a:lnTo>
                      <a:pt x="535" y="1914"/>
                    </a:lnTo>
                    <a:lnTo>
                      <a:pt x="555" y="1934"/>
                    </a:lnTo>
                    <a:lnTo>
                      <a:pt x="571" y="1960"/>
                    </a:lnTo>
                    <a:lnTo>
                      <a:pt x="586" y="1992"/>
                    </a:lnTo>
                    <a:lnTo>
                      <a:pt x="596" y="2031"/>
                    </a:lnTo>
                    <a:lnTo>
                      <a:pt x="602" y="2071"/>
                    </a:lnTo>
                    <a:lnTo>
                      <a:pt x="602" y="2112"/>
                    </a:lnTo>
                    <a:lnTo>
                      <a:pt x="596" y="2154"/>
                    </a:lnTo>
                    <a:lnTo>
                      <a:pt x="587" y="2194"/>
                    </a:lnTo>
                    <a:lnTo>
                      <a:pt x="575" y="2231"/>
                    </a:lnTo>
                    <a:lnTo>
                      <a:pt x="556" y="2260"/>
                    </a:lnTo>
                    <a:lnTo>
                      <a:pt x="535" y="2283"/>
                    </a:lnTo>
                    <a:lnTo>
                      <a:pt x="536" y="2231"/>
                    </a:lnTo>
                    <a:lnTo>
                      <a:pt x="538" y="2180"/>
                    </a:lnTo>
                    <a:lnTo>
                      <a:pt x="540" y="2134"/>
                    </a:lnTo>
                    <a:lnTo>
                      <a:pt x="536" y="2091"/>
                    </a:lnTo>
                    <a:lnTo>
                      <a:pt x="529" y="2049"/>
                    </a:lnTo>
                    <a:lnTo>
                      <a:pt x="515" y="2011"/>
                    </a:lnTo>
                    <a:lnTo>
                      <a:pt x="500" y="1991"/>
                    </a:lnTo>
                    <a:lnTo>
                      <a:pt x="480" y="1969"/>
                    </a:lnTo>
                    <a:lnTo>
                      <a:pt x="456" y="1947"/>
                    </a:lnTo>
                    <a:lnTo>
                      <a:pt x="429" y="1923"/>
                    </a:lnTo>
                    <a:lnTo>
                      <a:pt x="400" y="1900"/>
                    </a:lnTo>
                    <a:lnTo>
                      <a:pt x="369" y="1874"/>
                    </a:lnTo>
                    <a:lnTo>
                      <a:pt x="340" y="1849"/>
                    </a:lnTo>
                    <a:lnTo>
                      <a:pt x="313" y="1821"/>
                    </a:lnTo>
                    <a:lnTo>
                      <a:pt x="289" y="1794"/>
                    </a:lnTo>
                    <a:lnTo>
                      <a:pt x="269" y="1763"/>
                    </a:lnTo>
                    <a:lnTo>
                      <a:pt x="255" y="1732"/>
                    </a:lnTo>
                    <a:lnTo>
                      <a:pt x="247" y="1700"/>
                    </a:lnTo>
                    <a:lnTo>
                      <a:pt x="249" y="1663"/>
                    </a:lnTo>
                    <a:lnTo>
                      <a:pt x="260" y="1627"/>
                    </a:lnTo>
                    <a:lnTo>
                      <a:pt x="284" y="1587"/>
                    </a:lnTo>
                    <a:lnTo>
                      <a:pt x="304" y="1561"/>
                    </a:lnTo>
                    <a:lnTo>
                      <a:pt x="327" y="1538"/>
                    </a:lnTo>
                    <a:lnTo>
                      <a:pt x="351" y="1516"/>
                    </a:lnTo>
                    <a:close/>
                    <a:moveTo>
                      <a:pt x="95" y="491"/>
                    </a:moveTo>
                    <a:lnTo>
                      <a:pt x="264" y="516"/>
                    </a:lnTo>
                    <a:lnTo>
                      <a:pt x="267" y="518"/>
                    </a:lnTo>
                    <a:lnTo>
                      <a:pt x="276" y="518"/>
                    </a:lnTo>
                    <a:lnTo>
                      <a:pt x="289" y="516"/>
                    </a:lnTo>
                    <a:lnTo>
                      <a:pt x="298" y="516"/>
                    </a:lnTo>
                    <a:lnTo>
                      <a:pt x="304" y="520"/>
                    </a:lnTo>
                    <a:lnTo>
                      <a:pt x="255" y="541"/>
                    </a:lnTo>
                    <a:lnTo>
                      <a:pt x="216" y="569"/>
                    </a:lnTo>
                    <a:lnTo>
                      <a:pt x="187" y="596"/>
                    </a:lnTo>
                    <a:lnTo>
                      <a:pt x="167" y="627"/>
                    </a:lnTo>
                    <a:lnTo>
                      <a:pt x="156" y="660"/>
                    </a:lnTo>
                    <a:lnTo>
                      <a:pt x="155" y="692"/>
                    </a:lnTo>
                    <a:lnTo>
                      <a:pt x="162" y="723"/>
                    </a:lnTo>
                    <a:lnTo>
                      <a:pt x="180" y="756"/>
                    </a:lnTo>
                    <a:lnTo>
                      <a:pt x="207" y="787"/>
                    </a:lnTo>
                    <a:lnTo>
                      <a:pt x="242" y="814"/>
                    </a:lnTo>
                    <a:lnTo>
                      <a:pt x="278" y="838"/>
                    </a:lnTo>
                    <a:lnTo>
                      <a:pt x="320" y="858"/>
                    </a:lnTo>
                    <a:lnTo>
                      <a:pt x="362" y="876"/>
                    </a:lnTo>
                    <a:lnTo>
                      <a:pt x="406" y="892"/>
                    </a:lnTo>
                    <a:lnTo>
                      <a:pt x="451" y="909"/>
                    </a:lnTo>
                    <a:lnTo>
                      <a:pt x="496" y="925"/>
                    </a:lnTo>
                    <a:lnTo>
                      <a:pt x="540" y="941"/>
                    </a:lnTo>
                    <a:lnTo>
                      <a:pt x="582" y="960"/>
                    </a:lnTo>
                    <a:lnTo>
                      <a:pt x="622" y="981"/>
                    </a:lnTo>
                    <a:lnTo>
                      <a:pt x="658" y="1005"/>
                    </a:lnTo>
                    <a:lnTo>
                      <a:pt x="691" y="1034"/>
                    </a:lnTo>
                    <a:lnTo>
                      <a:pt x="720" y="1069"/>
                    </a:lnTo>
                    <a:lnTo>
                      <a:pt x="744" y="1107"/>
                    </a:lnTo>
                    <a:lnTo>
                      <a:pt x="756" y="1145"/>
                    </a:lnTo>
                    <a:lnTo>
                      <a:pt x="760" y="1185"/>
                    </a:lnTo>
                    <a:lnTo>
                      <a:pt x="758" y="1223"/>
                    </a:lnTo>
                    <a:lnTo>
                      <a:pt x="749" y="1261"/>
                    </a:lnTo>
                    <a:lnTo>
                      <a:pt x="735" y="1298"/>
                    </a:lnTo>
                    <a:lnTo>
                      <a:pt x="715" y="1332"/>
                    </a:lnTo>
                    <a:lnTo>
                      <a:pt x="695" y="1365"/>
                    </a:lnTo>
                    <a:lnTo>
                      <a:pt x="671" y="1394"/>
                    </a:lnTo>
                    <a:lnTo>
                      <a:pt x="649" y="1418"/>
                    </a:lnTo>
                    <a:lnTo>
                      <a:pt x="627" y="1440"/>
                    </a:lnTo>
                    <a:lnTo>
                      <a:pt x="607" y="1454"/>
                    </a:lnTo>
                    <a:lnTo>
                      <a:pt x="591" y="1463"/>
                    </a:lnTo>
                    <a:lnTo>
                      <a:pt x="578" y="1467"/>
                    </a:lnTo>
                    <a:lnTo>
                      <a:pt x="567" y="1460"/>
                    </a:lnTo>
                    <a:lnTo>
                      <a:pt x="555" y="1451"/>
                    </a:lnTo>
                    <a:lnTo>
                      <a:pt x="544" y="1443"/>
                    </a:lnTo>
                    <a:lnTo>
                      <a:pt x="547" y="1383"/>
                    </a:lnTo>
                    <a:lnTo>
                      <a:pt x="582" y="1354"/>
                    </a:lnTo>
                    <a:lnTo>
                      <a:pt x="611" y="1323"/>
                    </a:lnTo>
                    <a:lnTo>
                      <a:pt x="633" y="1291"/>
                    </a:lnTo>
                    <a:lnTo>
                      <a:pt x="646" y="1258"/>
                    </a:lnTo>
                    <a:lnTo>
                      <a:pt x="651" y="1223"/>
                    </a:lnTo>
                    <a:lnTo>
                      <a:pt x="649" y="1189"/>
                    </a:lnTo>
                    <a:lnTo>
                      <a:pt x="640" y="1154"/>
                    </a:lnTo>
                    <a:lnTo>
                      <a:pt x="622" y="1121"/>
                    </a:lnTo>
                    <a:lnTo>
                      <a:pt x="596" y="1092"/>
                    </a:lnTo>
                    <a:lnTo>
                      <a:pt x="562" y="1063"/>
                    </a:lnTo>
                    <a:lnTo>
                      <a:pt x="518" y="1040"/>
                    </a:lnTo>
                    <a:lnTo>
                      <a:pt x="467" y="1020"/>
                    </a:lnTo>
                    <a:lnTo>
                      <a:pt x="433" y="1007"/>
                    </a:lnTo>
                    <a:lnTo>
                      <a:pt x="396" y="994"/>
                    </a:lnTo>
                    <a:lnTo>
                      <a:pt x="356" y="978"/>
                    </a:lnTo>
                    <a:lnTo>
                      <a:pt x="315" y="960"/>
                    </a:lnTo>
                    <a:lnTo>
                      <a:pt x="273" y="940"/>
                    </a:lnTo>
                    <a:lnTo>
                      <a:pt x="229" y="918"/>
                    </a:lnTo>
                    <a:lnTo>
                      <a:pt x="187" y="894"/>
                    </a:lnTo>
                    <a:lnTo>
                      <a:pt x="149" y="869"/>
                    </a:lnTo>
                    <a:lnTo>
                      <a:pt x="111" y="841"/>
                    </a:lnTo>
                    <a:lnTo>
                      <a:pt x="78" y="812"/>
                    </a:lnTo>
                    <a:lnTo>
                      <a:pt x="51" y="783"/>
                    </a:lnTo>
                    <a:lnTo>
                      <a:pt x="27" y="751"/>
                    </a:lnTo>
                    <a:lnTo>
                      <a:pt x="11" y="718"/>
                    </a:lnTo>
                    <a:lnTo>
                      <a:pt x="2" y="683"/>
                    </a:lnTo>
                    <a:lnTo>
                      <a:pt x="0" y="647"/>
                    </a:lnTo>
                    <a:lnTo>
                      <a:pt x="7" y="609"/>
                    </a:lnTo>
                    <a:lnTo>
                      <a:pt x="26" y="571"/>
                    </a:lnTo>
                    <a:lnTo>
                      <a:pt x="55" y="532"/>
                    </a:lnTo>
                    <a:lnTo>
                      <a:pt x="95" y="491"/>
                    </a:lnTo>
                    <a:close/>
                    <a:moveTo>
                      <a:pt x="822" y="0"/>
                    </a:moveTo>
                    <a:lnTo>
                      <a:pt x="864" y="1"/>
                    </a:lnTo>
                    <a:lnTo>
                      <a:pt x="909" y="5"/>
                    </a:lnTo>
                    <a:lnTo>
                      <a:pt x="958" y="11"/>
                    </a:lnTo>
                    <a:lnTo>
                      <a:pt x="1007" y="18"/>
                    </a:lnTo>
                    <a:lnTo>
                      <a:pt x="1056" y="31"/>
                    </a:lnTo>
                    <a:lnTo>
                      <a:pt x="1102" y="43"/>
                    </a:lnTo>
                    <a:lnTo>
                      <a:pt x="1144" y="60"/>
                    </a:lnTo>
                    <a:lnTo>
                      <a:pt x="1178" y="80"/>
                    </a:lnTo>
                    <a:lnTo>
                      <a:pt x="1206" y="101"/>
                    </a:lnTo>
                    <a:lnTo>
                      <a:pt x="1224" y="127"/>
                    </a:lnTo>
                    <a:lnTo>
                      <a:pt x="1229" y="158"/>
                    </a:lnTo>
                    <a:lnTo>
                      <a:pt x="1226" y="189"/>
                    </a:lnTo>
                    <a:lnTo>
                      <a:pt x="1215" y="218"/>
                    </a:lnTo>
                    <a:lnTo>
                      <a:pt x="1198" y="245"/>
                    </a:lnTo>
                    <a:lnTo>
                      <a:pt x="1176" y="271"/>
                    </a:lnTo>
                    <a:lnTo>
                      <a:pt x="1156" y="292"/>
                    </a:lnTo>
                    <a:lnTo>
                      <a:pt x="1135" y="311"/>
                    </a:lnTo>
                    <a:lnTo>
                      <a:pt x="1118" y="325"/>
                    </a:lnTo>
                    <a:lnTo>
                      <a:pt x="1100" y="336"/>
                    </a:lnTo>
                    <a:lnTo>
                      <a:pt x="1076" y="351"/>
                    </a:lnTo>
                    <a:lnTo>
                      <a:pt x="1046" y="369"/>
                    </a:lnTo>
                    <a:lnTo>
                      <a:pt x="1011" y="385"/>
                    </a:lnTo>
                    <a:lnTo>
                      <a:pt x="975" y="403"/>
                    </a:lnTo>
                    <a:lnTo>
                      <a:pt x="936" y="420"/>
                    </a:lnTo>
                    <a:lnTo>
                      <a:pt x="902" y="432"/>
                    </a:lnTo>
                    <a:lnTo>
                      <a:pt x="867" y="443"/>
                    </a:lnTo>
                    <a:lnTo>
                      <a:pt x="838" y="447"/>
                    </a:lnTo>
                    <a:lnTo>
                      <a:pt x="787" y="421"/>
                    </a:lnTo>
                    <a:lnTo>
                      <a:pt x="735" y="396"/>
                    </a:lnTo>
                    <a:lnTo>
                      <a:pt x="711" y="387"/>
                    </a:lnTo>
                    <a:lnTo>
                      <a:pt x="678" y="378"/>
                    </a:lnTo>
                    <a:lnTo>
                      <a:pt x="647" y="369"/>
                    </a:lnTo>
                    <a:lnTo>
                      <a:pt x="624" y="360"/>
                    </a:lnTo>
                    <a:lnTo>
                      <a:pt x="664" y="358"/>
                    </a:lnTo>
                    <a:lnTo>
                      <a:pt x="711" y="354"/>
                    </a:lnTo>
                    <a:lnTo>
                      <a:pt x="762" y="349"/>
                    </a:lnTo>
                    <a:lnTo>
                      <a:pt x="816" y="340"/>
                    </a:lnTo>
                    <a:lnTo>
                      <a:pt x="871" y="327"/>
                    </a:lnTo>
                    <a:lnTo>
                      <a:pt x="924" y="314"/>
                    </a:lnTo>
                    <a:lnTo>
                      <a:pt x="975" y="298"/>
                    </a:lnTo>
                    <a:lnTo>
                      <a:pt x="1020" y="280"/>
                    </a:lnTo>
                    <a:lnTo>
                      <a:pt x="1060" y="260"/>
                    </a:lnTo>
                    <a:lnTo>
                      <a:pt x="1091" y="238"/>
                    </a:lnTo>
                    <a:lnTo>
                      <a:pt x="1111" y="214"/>
                    </a:lnTo>
                    <a:lnTo>
                      <a:pt x="1126" y="192"/>
                    </a:lnTo>
                    <a:lnTo>
                      <a:pt x="1131" y="172"/>
                    </a:lnTo>
                    <a:lnTo>
                      <a:pt x="1129" y="154"/>
                    </a:lnTo>
                    <a:lnTo>
                      <a:pt x="1120" y="138"/>
                    </a:lnTo>
                    <a:lnTo>
                      <a:pt x="1107" y="127"/>
                    </a:lnTo>
                    <a:lnTo>
                      <a:pt x="1089" y="120"/>
                    </a:lnTo>
                    <a:lnTo>
                      <a:pt x="1066" y="114"/>
                    </a:lnTo>
                    <a:lnTo>
                      <a:pt x="1036" y="112"/>
                    </a:lnTo>
                    <a:lnTo>
                      <a:pt x="1004" y="114"/>
                    </a:lnTo>
                    <a:lnTo>
                      <a:pt x="969" y="116"/>
                    </a:lnTo>
                    <a:lnTo>
                      <a:pt x="938" y="120"/>
                    </a:lnTo>
                    <a:lnTo>
                      <a:pt x="911" y="125"/>
                    </a:lnTo>
                    <a:lnTo>
                      <a:pt x="891" y="131"/>
                    </a:lnTo>
                    <a:lnTo>
                      <a:pt x="878" y="134"/>
                    </a:lnTo>
                    <a:lnTo>
                      <a:pt x="847" y="154"/>
                    </a:lnTo>
                    <a:lnTo>
                      <a:pt x="813" y="167"/>
                    </a:lnTo>
                    <a:lnTo>
                      <a:pt x="778" y="174"/>
                    </a:lnTo>
                    <a:lnTo>
                      <a:pt x="742" y="178"/>
                    </a:lnTo>
                    <a:lnTo>
                      <a:pt x="709" y="178"/>
                    </a:lnTo>
                    <a:lnTo>
                      <a:pt x="680" y="172"/>
                    </a:lnTo>
                    <a:lnTo>
                      <a:pt x="655" y="165"/>
                    </a:lnTo>
                    <a:lnTo>
                      <a:pt x="636" y="152"/>
                    </a:lnTo>
                    <a:lnTo>
                      <a:pt x="627" y="140"/>
                    </a:lnTo>
                    <a:lnTo>
                      <a:pt x="626" y="120"/>
                    </a:lnTo>
                    <a:lnTo>
                      <a:pt x="633" y="98"/>
                    </a:lnTo>
                    <a:lnTo>
                      <a:pt x="647" y="74"/>
                    </a:lnTo>
                    <a:lnTo>
                      <a:pt x="669" y="51"/>
                    </a:lnTo>
                    <a:lnTo>
                      <a:pt x="700" y="29"/>
                    </a:lnTo>
                    <a:lnTo>
                      <a:pt x="738" y="11"/>
                    </a:lnTo>
                    <a:lnTo>
                      <a:pt x="758" y="5"/>
                    </a:lnTo>
                    <a:lnTo>
                      <a:pt x="786" y="1"/>
                    </a:lnTo>
                    <a:lnTo>
                      <a:pt x="8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97" name="Freeform 18">
                <a:extLst>
                  <a:ext uri="{FF2B5EF4-FFF2-40B4-BE49-F238E27FC236}">
                    <a16:creationId xmlns:a16="http://schemas.microsoft.com/office/drawing/2014/main" id="{FA5F0FF4-BD32-427C-9BA2-C83EC0C4B537}"/>
                  </a:ext>
                </a:extLst>
              </p:cNvPr>
              <p:cNvSpPr>
                <a:spLocks/>
              </p:cNvSpPr>
              <p:nvPr/>
            </p:nvSpPr>
            <p:spPr bwMode="auto">
              <a:xfrm flipH="1">
                <a:off x="2062550" y="1142826"/>
                <a:ext cx="2363788" cy="985838"/>
              </a:xfrm>
              <a:custGeom>
                <a:avLst/>
                <a:gdLst>
                  <a:gd name="T0" fmla="*/ 548 w 1489"/>
                  <a:gd name="T1" fmla="*/ 1 h 621"/>
                  <a:gd name="T2" fmla="*/ 640 w 1489"/>
                  <a:gd name="T3" fmla="*/ 16 h 621"/>
                  <a:gd name="T4" fmla="*/ 722 w 1489"/>
                  <a:gd name="T5" fmla="*/ 51 h 621"/>
                  <a:gd name="T6" fmla="*/ 786 w 1489"/>
                  <a:gd name="T7" fmla="*/ 80 h 621"/>
                  <a:gd name="T8" fmla="*/ 842 w 1489"/>
                  <a:gd name="T9" fmla="*/ 101 h 621"/>
                  <a:gd name="T10" fmla="*/ 900 w 1489"/>
                  <a:gd name="T11" fmla="*/ 123 h 621"/>
                  <a:gd name="T12" fmla="*/ 973 w 1489"/>
                  <a:gd name="T13" fmla="*/ 151 h 621"/>
                  <a:gd name="T14" fmla="*/ 1064 w 1489"/>
                  <a:gd name="T15" fmla="*/ 180 h 621"/>
                  <a:gd name="T16" fmla="*/ 1171 w 1489"/>
                  <a:gd name="T17" fmla="*/ 192 h 621"/>
                  <a:gd name="T18" fmla="*/ 1286 w 1489"/>
                  <a:gd name="T19" fmla="*/ 192 h 621"/>
                  <a:gd name="T20" fmla="*/ 1389 w 1489"/>
                  <a:gd name="T21" fmla="*/ 181 h 621"/>
                  <a:gd name="T22" fmla="*/ 1464 w 1489"/>
                  <a:gd name="T23" fmla="*/ 167 h 621"/>
                  <a:gd name="T24" fmla="*/ 1486 w 1489"/>
                  <a:gd name="T25" fmla="*/ 174 h 621"/>
                  <a:gd name="T26" fmla="*/ 1489 w 1489"/>
                  <a:gd name="T27" fmla="*/ 192 h 621"/>
                  <a:gd name="T28" fmla="*/ 1469 w 1489"/>
                  <a:gd name="T29" fmla="*/ 227 h 621"/>
                  <a:gd name="T30" fmla="*/ 1433 w 1489"/>
                  <a:gd name="T31" fmla="*/ 272 h 621"/>
                  <a:gd name="T32" fmla="*/ 1377 w 1489"/>
                  <a:gd name="T33" fmla="*/ 311 h 621"/>
                  <a:gd name="T34" fmla="*/ 1293 w 1489"/>
                  <a:gd name="T35" fmla="*/ 341 h 621"/>
                  <a:gd name="T36" fmla="*/ 1177 w 1489"/>
                  <a:gd name="T37" fmla="*/ 360 h 621"/>
                  <a:gd name="T38" fmla="*/ 1171 w 1489"/>
                  <a:gd name="T39" fmla="*/ 387 h 621"/>
                  <a:gd name="T40" fmla="*/ 1155 w 1489"/>
                  <a:gd name="T41" fmla="*/ 409 h 621"/>
                  <a:gd name="T42" fmla="*/ 1122 w 1489"/>
                  <a:gd name="T43" fmla="*/ 423 h 621"/>
                  <a:gd name="T44" fmla="*/ 1069 w 1489"/>
                  <a:gd name="T45" fmla="*/ 429 h 621"/>
                  <a:gd name="T46" fmla="*/ 993 w 1489"/>
                  <a:gd name="T47" fmla="*/ 418 h 621"/>
                  <a:gd name="T48" fmla="*/ 944 w 1489"/>
                  <a:gd name="T49" fmla="*/ 414 h 621"/>
                  <a:gd name="T50" fmla="*/ 944 w 1489"/>
                  <a:gd name="T51" fmla="*/ 431 h 621"/>
                  <a:gd name="T52" fmla="*/ 942 w 1489"/>
                  <a:gd name="T53" fmla="*/ 449 h 621"/>
                  <a:gd name="T54" fmla="*/ 933 w 1489"/>
                  <a:gd name="T55" fmla="*/ 465 h 621"/>
                  <a:gd name="T56" fmla="*/ 909 w 1489"/>
                  <a:gd name="T57" fmla="*/ 480 h 621"/>
                  <a:gd name="T58" fmla="*/ 864 w 1489"/>
                  <a:gd name="T59" fmla="*/ 485 h 621"/>
                  <a:gd name="T60" fmla="*/ 795 w 1489"/>
                  <a:gd name="T61" fmla="*/ 480 h 621"/>
                  <a:gd name="T62" fmla="*/ 733 w 1489"/>
                  <a:gd name="T63" fmla="*/ 505 h 621"/>
                  <a:gd name="T64" fmla="*/ 697 w 1489"/>
                  <a:gd name="T65" fmla="*/ 545 h 621"/>
                  <a:gd name="T66" fmla="*/ 655 w 1489"/>
                  <a:gd name="T67" fmla="*/ 560 h 621"/>
                  <a:gd name="T68" fmla="*/ 611 w 1489"/>
                  <a:gd name="T69" fmla="*/ 556 h 621"/>
                  <a:gd name="T70" fmla="*/ 569 w 1489"/>
                  <a:gd name="T71" fmla="*/ 545 h 621"/>
                  <a:gd name="T72" fmla="*/ 533 w 1489"/>
                  <a:gd name="T73" fmla="*/ 536 h 621"/>
                  <a:gd name="T74" fmla="*/ 499 w 1489"/>
                  <a:gd name="T75" fmla="*/ 565 h 621"/>
                  <a:gd name="T76" fmla="*/ 455 w 1489"/>
                  <a:gd name="T77" fmla="*/ 596 h 621"/>
                  <a:gd name="T78" fmla="*/ 402 w 1489"/>
                  <a:gd name="T79" fmla="*/ 603 h 621"/>
                  <a:gd name="T80" fmla="*/ 348 w 1489"/>
                  <a:gd name="T81" fmla="*/ 592 h 621"/>
                  <a:gd name="T82" fmla="*/ 297 w 1489"/>
                  <a:gd name="T83" fmla="*/ 576 h 621"/>
                  <a:gd name="T84" fmla="*/ 257 w 1489"/>
                  <a:gd name="T85" fmla="*/ 563 h 621"/>
                  <a:gd name="T86" fmla="*/ 199 w 1489"/>
                  <a:gd name="T87" fmla="*/ 612 h 621"/>
                  <a:gd name="T88" fmla="*/ 137 w 1489"/>
                  <a:gd name="T89" fmla="*/ 621 h 621"/>
                  <a:gd name="T90" fmla="*/ 71 w 1489"/>
                  <a:gd name="T91" fmla="*/ 605 h 621"/>
                  <a:gd name="T92" fmla="*/ 0 w 1489"/>
                  <a:gd name="T93" fmla="*/ 576 h 621"/>
                  <a:gd name="T94" fmla="*/ 42 w 1489"/>
                  <a:gd name="T95" fmla="*/ 269 h 621"/>
                  <a:gd name="T96" fmla="*/ 106 w 1489"/>
                  <a:gd name="T97" fmla="*/ 238 h 621"/>
                  <a:gd name="T98" fmla="*/ 159 w 1489"/>
                  <a:gd name="T99" fmla="*/ 191 h 621"/>
                  <a:gd name="T100" fmla="*/ 208 w 1489"/>
                  <a:gd name="T101" fmla="*/ 132 h 621"/>
                  <a:gd name="T102" fmla="*/ 262 w 1489"/>
                  <a:gd name="T103" fmla="*/ 76 h 621"/>
                  <a:gd name="T104" fmla="*/ 333 w 1489"/>
                  <a:gd name="T105" fmla="*/ 31 h 621"/>
                  <a:gd name="T106" fmla="*/ 411 w 1489"/>
                  <a:gd name="T107" fmla="*/ 7 h 621"/>
                  <a:gd name="T108" fmla="*/ 499 w 1489"/>
                  <a:gd name="T109" fmla="*/ 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621">
                    <a:moveTo>
                      <a:pt x="499" y="0"/>
                    </a:moveTo>
                    <a:lnTo>
                      <a:pt x="548" y="1"/>
                    </a:lnTo>
                    <a:lnTo>
                      <a:pt x="595" y="7"/>
                    </a:lnTo>
                    <a:lnTo>
                      <a:pt x="640" y="16"/>
                    </a:lnTo>
                    <a:lnTo>
                      <a:pt x="682" y="32"/>
                    </a:lnTo>
                    <a:lnTo>
                      <a:pt x="722" y="51"/>
                    </a:lnTo>
                    <a:lnTo>
                      <a:pt x="757" y="67"/>
                    </a:lnTo>
                    <a:lnTo>
                      <a:pt x="786" y="80"/>
                    </a:lnTo>
                    <a:lnTo>
                      <a:pt x="815" y="91"/>
                    </a:lnTo>
                    <a:lnTo>
                      <a:pt x="842" y="101"/>
                    </a:lnTo>
                    <a:lnTo>
                      <a:pt x="869" y="112"/>
                    </a:lnTo>
                    <a:lnTo>
                      <a:pt x="900" y="123"/>
                    </a:lnTo>
                    <a:lnTo>
                      <a:pt x="933" y="136"/>
                    </a:lnTo>
                    <a:lnTo>
                      <a:pt x="973" y="151"/>
                    </a:lnTo>
                    <a:lnTo>
                      <a:pt x="1020" y="167"/>
                    </a:lnTo>
                    <a:lnTo>
                      <a:pt x="1064" y="180"/>
                    </a:lnTo>
                    <a:lnTo>
                      <a:pt x="1115" y="189"/>
                    </a:lnTo>
                    <a:lnTo>
                      <a:pt x="1171" y="192"/>
                    </a:lnTo>
                    <a:lnTo>
                      <a:pt x="1228" y="194"/>
                    </a:lnTo>
                    <a:lnTo>
                      <a:pt x="1286" y="192"/>
                    </a:lnTo>
                    <a:lnTo>
                      <a:pt x="1340" y="189"/>
                    </a:lnTo>
                    <a:lnTo>
                      <a:pt x="1389" y="181"/>
                    </a:lnTo>
                    <a:lnTo>
                      <a:pt x="1431" y="174"/>
                    </a:lnTo>
                    <a:lnTo>
                      <a:pt x="1464" y="167"/>
                    </a:lnTo>
                    <a:lnTo>
                      <a:pt x="1479" y="169"/>
                    </a:lnTo>
                    <a:lnTo>
                      <a:pt x="1486" y="174"/>
                    </a:lnTo>
                    <a:lnTo>
                      <a:pt x="1489" y="181"/>
                    </a:lnTo>
                    <a:lnTo>
                      <a:pt x="1489" y="192"/>
                    </a:lnTo>
                    <a:lnTo>
                      <a:pt x="1484" y="203"/>
                    </a:lnTo>
                    <a:lnTo>
                      <a:pt x="1469" y="227"/>
                    </a:lnTo>
                    <a:lnTo>
                      <a:pt x="1453" y="251"/>
                    </a:lnTo>
                    <a:lnTo>
                      <a:pt x="1433" y="272"/>
                    </a:lnTo>
                    <a:lnTo>
                      <a:pt x="1408" y="292"/>
                    </a:lnTo>
                    <a:lnTo>
                      <a:pt x="1377" y="311"/>
                    </a:lnTo>
                    <a:lnTo>
                      <a:pt x="1339" y="327"/>
                    </a:lnTo>
                    <a:lnTo>
                      <a:pt x="1293" y="341"/>
                    </a:lnTo>
                    <a:lnTo>
                      <a:pt x="1239" y="352"/>
                    </a:lnTo>
                    <a:lnTo>
                      <a:pt x="1177" y="360"/>
                    </a:lnTo>
                    <a:lnTo>
                      <a:pt x="1175" y="372"/>
                    </a:lnTo>
                    <a:lnTo>
                      <a:pt x="1171" y="387"/>
                    </a:lnTo>
                    <a:lnTo>
                      <a:pt x="1166" y="398"/>
                    </a:lnTo>
                    <a:lnTo>
                      <a:pt x="1155" y="409"/>
                    </a:lnTo>
                    <a:lnTo>
                      <a:pt x="1140" y="418"/>
                    </a:lnTo>
                    <a:lnTo>
                      <a:pt x="1122" y="423"/>
                    </a:lnTo>
                    <a:lnTo>
                      <a:pt x="1099" y="429"/>
                    </a:lnTo>
                    <a:lnTo>
                      <a:pt x="1069" y="429"/>
                    </a:lnTo>
                    <a:lnTo>
                      <a:pt x="1035" y="425"/>
                    </a:lnTo>
                    <a:lnTo>
                      <a:pt x="993" y="418"/>
                    </a:lnTo>
                    <a:lnTo>
                      <a:pt x="944" y="407"/>
                    </a:lnTo>
                    <a:lnTo>
                      <a:pt x="944" y="414"/>
                    </a:lnTo>
                    <a:lnTo>
                      <a:pt x="944" y="421"/>
                    </a:lnTo>
                    <a:lnTo>
                      <a:pt x="944" y="431"/>
                    </a:lnTo>
                    <a:lnTo>
                      <a:pt x="944" y="440"/>
                    </a:lnTo>
                    <a:lnTo>
                      <a:pt x="942" y="449"/>
                    </a:lnTo>
                    <a:lnTo>
                      <a:pt x="939" y="458"/>
                    </a:lnTo>
                    <a:lnTo>
                      <a:pt x="933" y="465"/>
                    </a:lnTo>
                    <a:lnTo>
                      <a:pt x="922" y="474"/>
                    </a:lnTo>
                    <a:lnTo>
                      <a:pt x="909" y="480"/>
                    </a:lnTo>
                    <a:lnTo>
                      <a:pt x="889" y="483"/>
                    </a:lnTo>
                    <a:lnTo>
                      <a:pt x="864" y="485"/>
                    </a:lnTo>
                    <a:lnTo>
                      <a:pt x="833" y="483"/>
                    </a:lnTo>
                    <a:lnTo>
                      <a:pt x="795" y="480"/>
                    </a:lnTo>
                    <a:lnTo>
                      <a:pt x="748" y="471"/>
                    </a:lnTo>
                    <a:lnTo>
                      <a:pt x="733" y="505"/>
                    </a:lnTo>
                    <a:lnTo>
                      <a:pt x="715" y="529"/>
                    </a:lnTo>
                    <a:lnTo>
                      <a:pt x="697" y="545"/>
                    </a:lnTo>
                    <a:lnTo>
                      <a:pt x="677" y="554"/>
                    </a:lnTo>
                    <a:lnTo>
                      <a:pt x="655" y="560"/>
                    </a:lnTo>
                    <a:lnTo>
                      <a:pt x="633" y="560"/>
                    </a:lnTo>
                    <a:lnTo>
                      <a:pt x="611" y="556"/>
                    </a:lnTo>
                    <a:lnTo>
                      <a:pt x="591" y="551"/>
                    </a:lnTo>
                    <a:lnTo>
                      <a:pt x="569" y="545"/>
                    </a:lnTo>
                    <a:lnTo>
                      <a:pt x="549" y="540"/>
                    </a:lnTo>
                    <a:lnTo>
                      <a:pt x="533" y="536"/>
                    </a:lnTo>
                    <a:lnTo>
                      <a:pt x="517" y="534"/>
                    </a:lnTo>
                    <a:lnTo>
                      <a:pt x="499" y="565"/>
                    </a:lnTo>
                    <a:lnTo>
                      <a:pt x="479" y="585"/>
                    </a:lnTo>
                    <a:lnTo>
                      <a:pt x="455" y="596"/>
                    </a:lnTo>
                    <a:lnTo>
                      <a:pt x="429" y="601"/>
                    </a:lnTo>
                    <a:lnTo>
                      <a:pt x="402" y="603"/>
                    </a:lnTo>
                    <a:lnTo>
                      <a:pt x="375" y="600"/>
                    </a:lnTo>
                    <a:lnTo>
                      <a:pt x="348" y="592"/>
                    </a:lnTo>
                    <a:lnTo>
                      <a:pt x="322" y="585"/>
                    </a:lnTo>
                    <a:lnTo>
                      <a:pt x="297" y="576"/>
                    </a:lnTo>
                    <a:lnTo>
                      <a:pt x="275" y="569"/>
                    </a:lnTo>
                    <a:lnTo>
                      <a:pt x="257" y="563"/>
                    </a:lnTo>
                    <a:lnTo>
                      <a:pt x="228" y="592"/>
                    </a:lnTo>
                    <a:lnTo>
                      <a:pt x="199" y="612"/>
                    </a:lnTo>
                    <a:lnTo>
                      <a:pt x="168" y="620"/>
                    </a:lnTo>
                    <a:lnTo>
                      <a:pt x="137" y="621"/>
                    </a:lnTo>
                    <a:lnTo>
                      <a:pt x="104" y="614"/>
                    </a:lnTo>
                    <a:lnTo>
                      <a:pt x="71" y="605"/>
                    </a:lnTo>
                    <a:lnTo>
                      <a:pt x="37" y="591"/>
                    </a:lnTo>
                    <a:lnTo>
                      <a:pt x="0" y="576"/>
                    </a:lnTo>
                    <a:lnTo>
                      <a:pt x="4" y="274"/>
                    </a:lnTo>
                    <a:lnTo>
                      <a:pt x="42" y="269"/>
                    </a:lnTo>
                    <a:lnTo>
                      <a:pt x="77" y="256"/>
                    </a:lnTo>
                    <a:lnTo>
                      <a:pt x="106" y="238"/>
                    </a:lnTo>
                    <a:lnTo>
                      <a:pt x="133" y="216"/>
                    </a:lnTo>
                    <a:lnTo>
                      <a:pt x="159" y="191"/>
                    </a:lnTo>
                    <a:lnTo>
                      <a:pt x="182" y="161"/>
                    </a:lnTo>
                    <a:lnTo>
                      <a:pt x="208" y="132"/>
                    </a:lnTo>
                    <a:lnTo>
                      <a:pt x="233" y="103"/>
                    </a:lnTo>
                    <a:lnTo>
                      <a:pt x="262" y="76"/>
                    </a:lnTo>
                    <a:lnTo>
                      <a:pt x="295" y="52"/>
                    </a:lnTo>
                    <a:lnTo>
                      <a:pt x="333" y="31"/>
                    </a:lnTo>
                    <a:lnTo>
                      <a:pt x="377" y="16"/>
                    </a:lnTo>
                    <a:lnTo>
                      <a:pt x="411" y="7"/>
                    </a:lnTo>
                    <a:lnTo>
                      <a:pt x="453" y="1"/>
                    </a:lnTo>
                    <a:lnTo>
                      <a:pt x="4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sp>
            <p:nvSpPr>
              <p:cNvPr id="98" name="Freeform 54">
                <a:extLst>
                  <a:ext uri="{FF2B5EF4-FFF2-40B4-BE49-F238E27FC236}">
                    <a16:creationId xmlns:a16="http://schemas.microsoft.com/office/drawing/2014/main" id="{F9AF6E96-CA78-465F-97C4-DC9ED8D884AD}"/>
                  </a:ext>
                </a:extLst>
              </p:cNvPr>
              <p:cNvSpPr>
                <a:spLocks noEditPoints="1"/>
              </p:cNvSpPr>
              <p:nvPr/>
            </p:nvSpPr>
            <p:spPr bwMode="auto">
              <a:xfrm>
                <a:off x="4366556" y="1001048"/>
                <a:ext cx="460794" cy="5174720"/>
              </a:xfrm>
              <a:custGeom>
                <a:avLst/>
                <a:gdLst>
                  <a:gd name="T0" fmla="*/ 147 w 300"/>
                  <a:gd name="T1" fmla="*/ 3238 h 3369"/>
                  <a:gd name="T2" fmla="*/ 184 w 300"/>
                  <a:gd name="T3" fmla="*/ 3277 h 3369"/>
                  <a:gd name="T4" fmla="*/ 180 w 300"/>
                  <a:gd name="T5" fmla="*/ 3309 h 3369"/>
                  <a:gd name="T6" fmla="*/ 167 w 300"/>
                  <a:gd name="T7" fmla="*/ 3360 h 3369"/>
                  <a:gd name="T8" fmla="*/ 136 w 300"/>
                  <a:gd name="T9" fmla="*/ 3340 h 3369"/>
                  <a:gd name="T10" fmla="*/ 124 w 300"/>
                  <a:gd name="T11" fmla="*/ 3251 h 3369"/>
                  <a:gd name="T12" fmla="*/ 142 w 300"/>
                  <a:gd name="T13" fmla="*/ 2813 h 3369"/>
                  <a:gd name="T14" fmla="*/ 184 w 300"/>
                  <a:gd name="T15" fmla="*/ 2884 h 3369"/>
                  <a:gd name="T16" fmla="*/ 195 w 300"/>
                  <a:gd name="T17" fmla="*/ 2986 h 3369"/>
                  <a:gd name="T18" fmla="*/ 191 w 300"/>
                  <a:gd name="T19" fmla="*/ 3087 h 3369"/>
                  <a:gd name="T20" fmla="*/ 184 w 300"/>
                  <a:gd name="T21" fmla="*/ 3140 h 3369"/>
                  <a:gd name="T22" fmla="*/ 156 w 300"/>
                  <a:gd name="T23" fmla="*/ 3082 h 3369"/>
                  <a:gd name="T24" fmla="*/ 120 w 300"/>
                  <a:gd name="T25" fmla="*/ 2986 h 3369"/>
                  <a:gd name="T26" fmla="*/ 120 w 300"/>
                  <a:gd name="T27" fmla="*/ 2857 h 3369"/>
                  <a:gd name="T28" fmla="*/ 124 w 300"/>
                  <a:gd name="T29" fmla="*/ 2386 h 3369"/>
                  <a:gd name="T30" fmla="*/ 196 w 300"/>
                  <a:gd name="T31" fmla="*/ 2449 h 3369"/>
                  <a:gd name="T32" fmla="*/ 193 w 300"/>
                  <a:gd name="T33" fmla="*/ 2666 h 3369"/>
                  <a:gd name="T34" fmla="*/ 182 w 300"/>
                  <a:gd name="T35" fmla="*/ 2658 h 3369"/>
                  <a:gd name="T36" fmla="*/ 171 w 300"/>
                  <a:gd name="T37" fmla="*/ 2649 h 3369"/>
                  <a:gd name="T38" fmla="*/ 136 w 300"/>
                  <a:gd name="T39" fmla="*/ 2626 h 3369"/>
                  <a:gd name="T40" fmla="*/ 113 w 300"/>
                  <a:gd name="T41" fmla="*/ 1866 h 3369"/>
                  <a:gd name="T42" fmla="*/ 200 w 300"/>
                  <a:gd name="T43" fmla="*/ 1931 h 3369"/>
                  <a:gd name="T44" fmla="*/ 200 w 300"/>
                  <a:gd name="T45" fmla="*/ 2067 h 3369"/>
                  <a:gd name="T46" fmla="*/ 198 w 300"/>
                  <a:gd name="T47" fmla="*/ 2215 h 3369"/>
                  <a:gd name="T48" fmla="*/ 138 w 300"/>
                  <a:gd name="T49" fmla="*/ 2213 h 3369"/>
                  <a:gd name="T50" fmla="*/ 113 w 300"/>
                  <a:gd name="T51" fmla="*/ 1866 h 3369"/>
                  <a:gd name="T52" fmla="*/ 204 w 300"/>
                  <a:gd name="T53" fmla="*/ 1709 h 3369"/>
                  <a:gd name="T54" fmla="*/ 144 w 300"/>
                  <a:gd name="T55" fmla="*/ 1693 h 3369"/>
                  <a:gd name="T56" fmla="*/ 104 w 300"/>
                  <a:gd name="T57" fmla="*/ 1357 h 3369"/>
                  <a:gd name="T58" fmla="*/ 224 w 300"/>
                  <a:gd name="T59" fmla="*/ 20 h 3369"/>
                  <a:gd name="T60" fmla="*/ 287 w 300"/>
                  <a:gd name="T61" fmla="*/ 89 h 3369"/>
                  <a:gd name="T62" fmla="*/ 298 w 300"/>
                  <a:gd name="T63" fmla="*/ 173 h 3369"/>
                  <a:gd name="T64" fmla="*/ 260 w 300"/>
                  <a:gd name="T65" fmla="*/ 242 h 3369"/>
                  <a:gd name="T66" fmla="*/ 222 w 300"/>
                  <a:gd name="T67" fmla="*/ 377 h 3369"/>
                  <a:gd name="T68" fmla="*/ 218 w 300"/>
                  <a:gd name="T69" fmla="*/ 640 h 3369"/>
                  <a:gd name="T70" fmla="*/ 216 w 300"/>
                  <a:gd name="T71" fmla="*/ 880 h 3369"/>
                  <a:gd name="T72" fmla="*/ 213 w 300"/>
                  <a:gd name="T73" fmla="*/ 1166 h 3369"/>
                  <a:gd name="T74" fmla="*/ 96 w 300"/>
                  <a:gd name="T75" fmla="*/ 958 h 3369"/>
                  <a:gd name="T76" fmla="*/ 87 w 300"/>
                  <a:gd name="T77" fmla="*/ 637 h 3369"/>
                  <a:gd name="T78" fmla="*/ 82 w 300"/>
                  <a:gd name="T79" fmla="*/ 380 h 3369"/>
                  <a:gd name="T80" fmla="*/ 31 w 300"/>
                  <a:gd name="T81" fmla="*/ 237 h 3369"/>
                  <a:gd name="T82" fmla="*/ 0 w 300"/>
                  <a:gd name="T83" fmla="*/ 155 h 3369"/>
                  <a:gd name="T84" fmla="*/ 18 w 300"/>
                  <a:gd name="T85" fmla="*/ 73 h 3369"/>
                  <a:gd name="T86" fmla="*/ 85 w 300"/>
                  <a:gd name="T87" fmla="*/ 15 h 3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0" h="3369">
                    <a:moveTo>
                      <a:pt x="127" y="3220"/>
                    </a:moveTo>
                    <a:lnTo>
                      <a:pt x="136" y="3227"/>
                    </a:lnTo>
                    <a:lnTo>
                      <a:pt x="147" y="3238"/>
                    </a:lnTo>
                    <a:lnTo>
                      <a:pt x="160" y="3251"/>
                    </a:lnTo>
                    <a:lnTo>
                      <a:pt x="173" y="3266"/>
                    </a:lnTo>
                    <a:lnTo>
                      <a:pt x="184" y="3277"/>
                    </a:lnTo>
                    <a:lnTo>
                      <a:pt x="182" y="3282"/>
                    </a:lnTo>
                    <a:lnTo>
                      <a:pt x="182" y="3293"/>
                    </a:lnTo>
                    <a:lnTo>
                      <a:pt x="180" y="3309"/>
                    </a:lnTo>
                    <a:lnTo>
                      <a:pt x="178" y="3327"/>
                    </a:lnTo>
                    <a:lnTo>
                      <a:pt x="175" y="3346"/>
                    </a:lnTo>
                    <a:lnTo>
                      <a:pt x="167" y="3360"/>
                    </a:lnTo>
                    <a:lnTo>
                      <a:pt x="156" y="3369"/>
                    </a:lnTo>
                    <a:lnTo>
                      <a:pt x="147" y="3358"/>
                    </a:lnTo>
                    <a:lnTo>
                      <a:pt x="136" y="3340"/>
                    </a:lnTo>
                    <a:lnTo>
                      <a:pt x="129" y="3313"/>
                    </a:lnTo>
                    <a:lnTo>
                      <a:pt x="125" y="3282"/>
                    </a:lnTo>
                    <a:lnTo>
                      <a:pt x="124" y="3251"/>
                    </a:lnTo>
                    <a:lnTo>
                      <a:pt x="127" y="3220"/>
                    </a:lnTo>
                    <a:close/>
                    <a:moveTo>
                      <a:pt x="120" y="2800"/>
                    </a:moveTo>
                    <a:lnTo>
                      <a:pt x="142" y="2813"/>
                    </a:lnTo>
                    <a:lnTo>
                      <a:pt x="160" y="2833"/>
                    </a:lnTo>
                    <a:lnTo>
                      <a:pt x="173" y="2857"/>
                    </a:lnTo>
                    <a:lnTo>
                      <a:pt x="184" y="2884"/>
                    </a:lnTo>
                    <a:lnTo>
                      <a:pt x="189" y="2917"/>
                    </a:lnTo>
                    <a:lnTo>
                      <a:pt x="193" y="2949"/>
                    </a:lnTo>
                    <a:lnTo>
                      <a:pt x="195" y="2986"/>
                    </a:lnTo>
                    <a:lnTo>
                      <a:pt x="195" y="3020"/>
                    </a:lnTo>
                    <a:lnTo>
                      <a:pt x="195" y="3055"/>
                    </a:lnTo>
                    <a:lnTo>
                      <a:pt x="191" y="3087"/>
                    </a:lnTo>
                    <a:lnTo>
                      <a:pt x="189" y="3118"/>
                    </a:lnTo>
                    <a:lnTo>
                      <a:pt x="187" y="3146"/>
                    </a:lnTo>
                    <a:lnTo>
                      <a:pt x="184" y="3140"/>
                    </a:lnTo>
                    <a:lnTo>
                      <a:pt x="176" y="3127"/>
                    </a:lnTo>
                    <a:lnTo>
                      <a:pt x="167" y="3107"/>
                    </a:lnTo>
                    <a:lnTo>
                      <a:pt x="156" y="3082"/>
                    </a:lnTo>
                    <a:lnTo>
                      <a:pt x="144" y="3053"/>
                    </a:lnTo>
                    <a:lnTo>
                      <a:pt x="131" y="3020"/>
                    </a:lnTo>
                    <a:lnTo>
                      <a:pt x="120" y="2986"/>
                    </a:lnTo>
                    <a:lnTo>
                      <a:pt x="120" y="2944"/>
                    </a:lnTo>
                    <a:lnTo>
                      <a:pt x="120" y="2904"/>
                    </a:lnTo>
                    <a:lnTo>
                      <a:pt x="120" y="2857"/>
                    </a:lnTo>
                    <a:lnTo>
                      <a:pt x="120" y="2800"/>
                    </a:lnTo>
                    <a:close/>
                    <a:moveTo>
                      <a:pt x="116" y="2386"/>
                    </a:moveTo>
                    <a:lnTo>
                      <a:pt x="124" y="2386"/>
                    </a:lnTo>
                    <a:lnTo>
                      <a:pt x="151" y="2407"/>
                    </a:lnTo>
                    <a:lnTo>
                      <a:pt x="176" y="2427"/>
                    </a:lnTo>
                    <a:lnTo>
                      <a:pt x="196" y="2449"/>
                    </a:lnTo>
                    <a:lnTo>
                      <a:pt x="195" y="2520"/>
                    </a:lnTo>
                    <a:lnTo>
                      <a:pt x="193" y="2593"/>
                    </a:lnTo>
                    <a:lnTo>
                      <a:pt x="193" y="2666"/>
                    </a:lnTo>
                    <a:lnTo>
                      <a:pt x="189" y="2664"/>
                    </a:lnTo>
                    <a:lnTo>
                      <a:pt x="185" y="2662"/>
                    </a:lnTo>
                    <a:lnTo>
                      <a:pt x="182" y="2658"/>
                    </a:lnTo>
                    <a:lnTo>
                      <a:pt x="178" y="2655"/>
                    </a:lnTo>
                    <a:lnTo>
                      <a:pt x="175" y="2653"/>
                    </a:lnTo>
                    <a:lnTo>
                      <a:pt x="171" y="2649"/>
                    </a:lnTo>
                    <a:lnTo>
                      <a:pt x="167" y="2649"/>
                    </a:lnTo>
                    <a:lnTo>
                      <a:pt x="151" y="2637"/>
                    </a:lnTo>
                    <a:lnTo>
                      <a:pt x="136" y="2626"/>
                    </a:lnTo>
                    <a:lnTo>
                      <a:pt x="120" y="2613"/>
                    </a:lnTo>
                    <a:lnTo>
                      <a:pt x="116" y="2386"/>
                    </a:lnTo>
                    <a:close/>
                    <a:moveTo>
                      <a:pt x="113" y="1866"/>
                    </a:moveTo>
                    <a:lnTo>
                      <a:pt x="156" y="1884"/>
                    </a:lnTo>
                    <a:lnTo>
                      <a:pt x="200" y="1902"/>
                    </a:lnTo>
                    <a:lnTo>
                      <a:pt x="200" y="1931"/>
                    </a:lnTo>
                    <a:lnTo>
                      <a:pt x="200" y="1971"/>
                    </a:lnTo>
                    <a:lnTo>
                      <a:pt x="202" y="2018"/>
                    </a:lnTo>
                    <a:lnTo>
                      <a:pt x="200" y="2067"/>
                    </a:lnTo>
                    <a:lnTo>
                      <a:pt x="200" y="2118"/>
                    </a:lnTo>
                    <a:lnTo>
                      <a:pt x="200" y="2169"/>
                    </a:lnTo>
                    <a:lnTo>
                      <a:pt x="198" y="2215"/>
                    </a:lnTo>
                    <a:lnTo>
                      <a:pt x="196" y="2253"/>
                    </a:lnTo>
                    <a:lnTo>
                      <a:pt x="169" y="2233"/>
                    </a:lnTo>
                    <a:lnTo>
                      <a:pt x="138" y="2213"/>
                    </a:lnTo>
                    <a:lnTo>
                      <a:pt x="113" y="2193"/>
                    </a:lnTo>
                    <a:lnTo>
                      <a:pt x="113" y="2029"/>
                    </a:lnTo>
                    <a:lnTo>
                      <a:pt x="113" y="1866"/>
                    </a:lnTo>
                    <a:close/>
                    <a:moveTo>
                      <a:pt x="104" y="1357"/>
                    </a:moveTo>
                    <a:lnTo>
                      <a:pt x="207" y="1362"/>
                    </a:lnTo>
                    <a:lnTo>
                      <a:pt x="204" y="1709"/>
                    </a:lnTo>
                    <a:lnTo>
                      <a:pt x="180" y="1706"/>
                    </a:lnTo>
                    <a:lnTo>
                      <a:pt x="160" y="1700"/>
                    </a:lnTo>
                    <a:lnTo>
                      <a:pt x="144" y="1693"/>
                    </a:lnTo>
                    <a:lnTo>
                      <a:pt x="127" y="1684"/>
                    </a:lnTo>
                    <a:lnTo>
                      <a:pt x="107" y="1677"/>
                    </a:lnTo>
                    <a:lnTo>
                      <a:pt x="104" y="1357"/>
                    </a:lnTo>
                    <a:close/>
                    <a:moveTo>
                      <a:pt x="156" y="0"/>
                    </a:moveTo>
                    <a:lnTo>
                      <a:pt x="193" y="7"/>
                    </a:lnTo>
                    <a:lnTo>
                      <a:pt x="224" y="20"/>
                    </a:lnTo>
                    <a:lnTo>
                      <a:pt x="251" y="38"/>
                    </a:lnTo>
                    <a:lnTo>
                      <a:pt x="271" y="62"/>
                    </a:lnTo>
                    <a:lnTo>
                      <a:pt x="287" y="89"/>
                    </a:lnTo>
                    <a:lnTo>
                      <a:pt x="296" y="120"/>
                    </a:lnTo>
                    <a:lnTo>
                      <a:pt x="300" y="153"/>
                    </a:lnTo>
                    <a:lnTo>
                      <a:pt x="298" y="173"/>
                    </a:lnTo>
                    <a:lnTo>
                      <a:pt x="289" y="197"/>
                    </a:lnTo>
                    <a:lnTo>
                      <a:pt x="276" y="220"/>
                    </a:lnTo>
                    <a:lnTo>
                      <a:pt x="260" y="242"/>
                    </a:lnTo>
                    <a:lnTo>
                      <a:pt x="244" y="260"/>
                    </a:lnTo>
                    <a:lnTo>
                      <a:pt x="224" y="273"/>
                    </a:lnTo>
                    <a:lnTo>
                      <a:pt x="222" y="377"/>
                    </a:lnTo>
                    <a:lnTo>
                      <a:pt x="222" y="471"/>
                    </a:lnTo>
                    <a:lnTo>
                      <a:pt x="220" y="557"/>
                    </a:lnTo>
                    <a:lnTo>
                      <a:pt x="218" y="640"/>
                    </a:lnTo>
                    <a:lnTo>
                      <a:pt x="218" y="718"/>
                    </a:lnTo>
                    <a:lnTo>
                      <a:pt x="216" y="798"/>
                    </a:lnTo>
                    <a:lnTo>
                      <a:pt x="216" y="880"/>
                    </a:lnTo>
                    <a:lnTo>
                      <a:pt x="215" y="967"/>
                    </a:lnTo>
                    <a:lnTo>
                      <a:pt x="213" y="1062"/>
                    </a:lnTo>
                    <a:lnTo>
                      <a:pt x="213" y="1166"/>
                    </a:lnTo>
                    <a:lnTo>
                      <a:pt x="100" y="1153"/>
                    </a:lnTo>
                    <a:lnTo>
                      <a:pt x="98" y="1051"/>
                    </a:lnTo>
                    <a:lnTo>
                      <a:pt x="96" y="958"/>
                    </a:lnTo>
                    <a:lnTo>
                      <a:pt x="95" y="873"/>
                    </a:lnTo>
                    <a:lnTo>
                      <a:pt x="93" y="793"/>
                    </a:lnTo>
                    <a:lnTo>
                      <a:pt x="87" y="637"/>
                    </a:lnTo>
                    <a:lnTo>
                      <a:pt x="85" y="557"/>
                    </a:lnTo>
                    <a:lnTo>
                      <a:pt x="84" y="471"/>
                    </a:lnTo>
                    <a:lnTo>
                      <a:pt x="82" y="380"/>
                    </a:lnTo>
                    <a:lnTo>
                      <a:pt x="80" y="277"/>
                    </a:lnTo>
                    <a:lnTo>
                      <a:pt x="53" y="258"/>
                    </a:lnTo>
                    <a:lnTo>
                      <a:pt x="31" y="237"/>
                    </a:lnTo>
                    <a:lnTo>
                      <a:pt x="16" y="211"/>
                    </a:lnTo>
                    <a:lnTo>
                      <a:pt x="5" y="184"/>
                    </a:lnTo>
                    <a:lnTo>
                      <a:pt x="0" y="155"/>
                    </a:lnTo>
                    <a:lnTo>
                      <a:pt x="0" y="127"/>
                    </a:lnTo>
                    <a:lnTo>
                      <a:pt x="7" y="98"/>
                    </a:lnTo>
                    <a:lnTo>
                      <a:pt x="18" y="73"/>
                    </a:lnTo>
                    <a:lnTo>
                      <a:pt x="35" y="49"/>
                    </a:lnTo>
                    <a:lnTo>
                      <a:pt x="56" y="29"/>
                    </a:lnTo>
                    <a:lnTo>
                      <a:pt x="85" y="15"/>
                    </a:lnTo>
                    <a:lnTo>
                      <a:pt x="118" y="4"/>
                    </a:lnTo>
                    <a:lnTo>
                      <a:pt x="1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701"/>
              </a:p>
            </p:txBody>
          </p:sp>
        </p:grpSp>
        <p:sp>
          <p:nvSpPr>
            <p:cNvPr id="86" name="Oval 19">
              <a:extLst>
                <a:ext uri="{FF2B5EF4-FFF2-40B4-BE49-F238E27FC236}">
                  <a16:creationId xmlns:a16="http://schemas.microsoft.com/office/drawing/2014/main" id="{0B4385FE-1792-476C-8A82-D1C5F14CD5B7}"/>
                </a:ext>
              </a:extLst>
            </p:cNvPr>
            <p:cNvSpPr/>
            <p:nvPr/>
          </p:nvSpPr>
          <p:spPr>
            <a:xfrm rot="7840081">
              <a:off x="5220968" y="21654"/>
              <a:ext cx="262540" cy="223955"/>
            </a:xfrm>
            <a:custGeom>
              <a:avLst/>
              <a:gdLst/>
              <a:ahLst/>
              <a:cxnLst/>
              <a:rect l="l" t="t" r="r" b="b"/>
              <a:pathLst>
                <a:path w="4290840" h="3660228">
                  <a:moveTo>
                    <a:pt x="2325835" y="1430901"/>
                  </a:moveTo>
                  <a:cubicBezTo>
                    <a:pt x="2336670" y="1441414"/>
                    <a:pt x="2351639" y="1447919"/>
                    <a:pt x="2368172" y="1447919"/>
                  </a:cubicBezTo>
                  <a:cubicBezTo>
                    <a:pt x="2401241" y="1447919"/>
                    <a:pt x="2428048" y="1421905"/>
                    <a:pt x="2428048" y="1389815"/>
                  </a:cubicBezTo>
                  <a:lnTo>
                    <a:pt x="2428048" y="290423"/>
                  </a:lnTo>
                  <a:cubicBezTo>
                    <a:pt x="2428048" y="258334"/>
                    <a:pt x="2401241" y="232319"/>
                    <a:pt x="2368173" y="232320"/>
                  </a:cubicBezTo>
                  <a:cubicBezTo>
                    <a:pt x="2335105" y="232319"/>
                    <a:pt x="2308298" y="258334"/>
                    <a:pt x="2308298" y="290424"/>
                  </a:cubicBezTo>
                  <a:lnTo>
                    <a:pt x="2308298" y="1389814"/>
                  </a:lnTo>
                  <a:cubicBezTo>
                    <a:pt x="2308297" y="1405860"/>
                    <a:pt x="2314999" y="1420385"/>
                    <a:pt x="2325835" y="1430901"/>
                  </a:cubicBezTo>
                  <a:close/>
                  <a:moveTo>
                    <a:pt x="1712446" y="1346642"/>
                  </a:moveTo>
                  <a:cubicBezTo>
                    <a:pt x="1591450" y="1204364"/>
                    <a:pt x="1518764" y="1021961"/>
                    <a:pt x="1518764" y="823084"/>
                  </a:cubicBezTo>
                  <a:cubicBezTo>
                    <a:pt x="1518764" y="368507"/>
                    <a:pt x="1898505" y="1"/>
                    <a:pt x="2366939" y="0"/>
                  </a:cubicBezTo>
                  <a:cubicBezTo>
                    <a:pt x="2835373" y="1"/>
                    <a:pt x="3215115" y="368508"/>
                    <a:pt x="3215114" y="823084"/>
                  </a:cubicBezTo>
                  <a:cubicBezTo>
                    <a:pt x="3215114" y="1277660"/>
                    <a:pt x="2835373" y="1646168"/>
                    <a:pt x="2366939" y="1646167"/>
                  </a:cubicBezTo>
                  <a:cubicBezTo>
                    <a:pt x="2132723" y="1646167"/>
                    <a:pt x="1920679" y="1554040"/>
                    <a:pt x="1767189" y="1405093"/>
                  </a:cubicBezTo>
                  <a:cubicBezTo>
                    <a:pt x="1748003" y="1386474"/>
                    <a:pt x="1729732" y="1366968"/>
                    <a:pt x="1712446" y="1346642"/>
                  </a:cubicBezTo>
                  <a:close/>
                  <a:moveTo>
                    <a:pt x="2442785" y="3276067"/>
                  </a:moveTo>
                  <a:cubicBezTo>
                    <a:pt x="2452539" y="3288725"/>
                    <a:pt x="2467121" y="3297661"/>
                    <a:pt x="2484220" y="3299876"/>
                  </a:cubicBezTo>
                  <a:lnTo>
                    <a:pt x="3567493" y="3440235"/>
                  </a:lnTo>
                  <a:cubicBezTo>
                    <a:pt x="3601691" y="3444665"/>
                    <a:pt x="3633005" y="3420535"/>
                    <a:pt x="3637436" y="3386337"/>
                  </a:cubicBezTo>
                  <a:lnTo>
                    <a:pt x="3638507" y="3378082"/>
                  </a:lnTo>
                  <a:cubicBezTo>
                    <a:pt x="3642938" y="3343884"/>
                    <a:pt x="3618808" y="3312570"/>
                    <a:pt x="3584610" y="3308139"/>
                  </a:cubicBezTo>
                  <a:cubicBezTo>
                    <a:pt x="3223518" y="3261353"/>
                    <a:pt x="2862428" y="3214566"/>
                    <a:pt x="2501336" y="3167780"/>
                  </a:cubicBezTo>
                  <a:cubicBezTo>
                    <a:pt x="2467138" y="3163349"/>
                    <a:pt x="2435824" y="3187479"/>
                    <a:pt x="2431392" y="3221677"/>
                  </a:cubicBezTo>
                  <a:lnTo>
                    <a:pt x="2430323" y="3229933"/>
                  </a:lnTo>
                  <a:cubicBezTo>
                    <a:pt x="2428107" y="3247032"/>
                    <a:pt x="2433032" y="3263410"/>
                    <a:pt x="2442785" y="3276067"/>
                  </a:cubicBezTo>
                  <a:close/>
                  <a:moveTo>
                    <a:pt x="2077965" y="3502921"/>
                  </a:moveTo>
                  <a:cubicBezTo>
                    <a:pt x="2211151" y="3366898"/>
                    <a:pt x="2317658" y="3113548"/>
                    <a:pt x="2352262" y="2815726"/>
                  </a:cubicBezTo>
                  <a:cubicBezTo>
                    <a:pt x="2386865" y="2517903"/>
                    <a:pt x="2341165" y="2247898"/>
                    <a:pt x="2242534" y="2086510"/>
                  </a:cubicBezTo>
                  <a:lnTo>
                    <a:pt x="3638641" y="2239266"/>
                  </a:lnTo>
                  <a:cubicBezTo>
                    <a:pt x="4041695" y="2283368"/>
                    <a:pt x="4331596" y="2636192"/>
                    <a:pt x="4286150" y="3027324"/>
                  </a:cubicBezTo>
                  <a:cubicBezTo>
                    <a:pt x="4240705" y="3418455"/>
                    <a:pt x="3877125" y="3699778"/>
                    <a:pt x="3474071" y="3655676"/>
                  </a:cubicBezTo>
                  <a:close/>
                  <a:moveTo>
                    <a:pt x="554154" y="3094005"/>
                  </a:moveTo>
                  <a:cubicBezTo>
                    <a:pt x="563899" y="3106651"/>
                    <a:pt x="578469" y="3115580"/>
                    <a:pt x="595552" y="3117793"/>
                  </a:cubicBezTo>
                  <a:lnTo>
                    <a:pt x="1844342" y="3279597"/>
                  </a:lnTo>
                  <a:cubicBezTo>
                    <a:pt x="1878509" y="3284024"/>
                    <a:pt x="1909796" y="3259914"/>
                    <a:pt x="1914223" y="3225747"/>
                  </a:cubicBezTo>
                  <a:lnTo>
                    <a:pt x="1915292" y="3217498"/>
                  </a:lnTo>
                  <a:cubicBezTo>
                    <a:pt x="1919719" y="3183330"/>
                    <a:pt x="1895610" y="3152043"/>
                    <a:pt x="1861442" y="3147616"/>
                  </a:cubicBezTo>
                  <a:lnTo>
                    <a:pt x="612653" y="2985812"/>
                  </a:lnTo>
                  <a:cubicBezTo>
                    <a:pt x="578485" y="2981385"/>
                    <a:pt x="547198" y="3005495"/>
                    <a:pt x="542771" y="3039662"/>
                  </a:cubicBezTo>
                  <a:lnTo>
                    <a:pt x="541702" y="3047911"/>
                  </a:lnTo>
                  <a:cubicBezTo>
                    <a:pt x="539489" y="3064995"/>
                    <a:pt x="544409" y="3081359"/>
                    <a:pt x="554154" y="3094005"/>
                  </a:cubicBezTo>
                  <a:close/>
                  <a:moveTo>
                    <a:pt x="160256" y="3083028"/>
                  </a:moveTo>
                  <a:cubicBezTo>
                    <a:pt x="43080" y="2940417"/>
                    <a:pt x="-18033" y="2754428"/>
                    <a:pt x="4690" y="2558864"/>
                  </a:cubicBezTo>
                  <a:cubicBezTo>
                    <a:pt x="50134" y="2167732"/>
                    <a:pt x="413715" y="1886409"/>
                    <a:pt x="816769" y="1930509"/>
                  </a:cubicBezTo>
                  <a:lnTo>
                    <a:pt x="2159669" y="2077444"/>
                  </a:lnTo>
                  <a:cubicBezTo>
                    <a:pt x="2252567" y="2248534"/>
                    <a:pt x="2291731" y="2517583"/>
                    <a:pt x="2258286" y="2805444"/>
                  </a:cubicBezTo>
                  <a:cubicBezTo>
                    <a:pt x="2224840" y="3093304"/>
                    <a:pt x="2124922" y="3347135"/>
                    <a:pt x="1995098" y="3493855"/>
                  </a:cubicBezTo>
                  <a:lnTo>
                    <a:pt x="652198" y="3346920"/>
                  </a:lnTo>
                  <a:cubicBezTo>
                    <a:pt x="450671" y="3324868"/>
                    <a:pt x="277431" y="3225638"/>
                    <a:pt x="160256" y="30830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latin typeface="Arial" pitchFamily="34" charset="0"/>
                <a:cs typeface="Arial" pitchFamily="34" charset="0"/>
              </a:endParaRPr>
            </a:p>
          </p:txBody>
        </p:sp>
        <p:sp>
          <p:nvSpPr>
            <p:cNvPr id="87" name="Round Same Side Corner Rectangle 3">
              <a:extLst>
                <a:ext uri="{FF2B5EF4-FFF2-40B4-BE49-F238E27FC236}">
                  <a16:creationId xmlns:a16="http://schemas.microsoft.com/office/drawing/2014/main" id="{D5CD1206-F0A9-44FE-9FB6-D1BC59E97198}"/>
                </a:ext>
              </a:extLst>
            </p:cNvPr>
            <p:cNvSpPr/>
            <p:nvPr/>
          </p:nvSpPr>
          <p:spPr>
            <a:xfrm>
              <a:off x="4099789" y="53492"/>
              <a:ext cx="313419" cy="205786"/>
            </a:xfrm>
            <a:custGeom>
              <a:avLst/>
              <a:gdLst/>
              <a:ahLst/>
              <a:cxnLst/>
              <a:rect l="l" t="t" r="r" b="b"/>
              <a:pathLst>
                <a:path w="3948136" h="2592287">
                  <a:moveTo>
                    <a:pt x="658036" y="1188131"/>
                  </a:moveTo>
                  <a:lnTo>
                    <a:pt x="1067865" y="1188131"/>
                  </a:lnTo>
                  <a:cubicBezTo>
                    <a:pt x="1127518" y="1188131"/>
                    <a:pt x="1175877" y="1236490"/>
                    <a:pt x="1175877" y="1296143"/>
                  </a:cubicBezTo>
                  <a:lnTo>
                    <a:pt x="1175877" y="1404155"/>
                  </a:lnTo>
                  <a:lnTo>
                    <a:pt x="550024" y="1404155"/>
                  </a:lnTo>
                  <a:lnTo>
                    <a:pt x="550024" y="1296143"/>
                  </a:lnTo>
                  <a:cubicBezTo>
                    <a:pt x="550024" y="1236490"/>
                    <a:pt x="598383" y="1188131"/>
                    <a:pt x="658036" y="1188131"/>
                  </a:cubicBezTo>
                  <a:close/>
                  <a:moveTo>
                    <a:pt x="1643930" y="756083"/>
                  </a:moveTo>
                  <a:lnTo>
                    <a:pt x="3084090" y="756083"/>
                  </a:lnTo>
                  <a:cubicBezTo>
                    <a:pt x="3263050" y="756083"/>
                    <a:pt x="3408126" y="901159"/>
                    <a:pt x="3408126" y="1080119"/>
                  </a:cubicBezTo>
                  <a:lnTo>
                    <a:pt x="3408126" y="1404155"/>
                  </a:lnTo>
                  <a:lnTo>
                    <a:pt x="1319894" y="1404155"/>
                  </a:lnTo>
                  <a:lnTo>
                    <a:pt x="1319894" y="1080119"/>
                  </a:lnTo>
                  <a:cubicBezTo>
                    <a:pt x="1319894" y="901159"/>
                    <a:pt x="1464970" y="756083"/>
                    <a:pt x="1643930" y="756083"/>
                  </a:cubicBezTo>
                  <a:close/>
                  <a:moveTo>
                    <a:pt x="869386" y="585928"/>
                  </a:moveTo>
                  <a:cubicBezTo>
                    <a:pt x="1011160" y="585928"/>
                    <a:pt x="1126090" y="700858"/>
                    <a:pt x="1126090" y="842632"/>
                  </a:cubicBezTo>
                  <a:cubicBezTo>
                    <a:pt x="1126090" y="984406"/>
                    <a:pt x="1011160" y="1099336"/>
                    <a:pt x="869386" y="1099336"/>
                  </a:cubicBezTo>
                  <a:cubicBezTo>
                    <a:pt x="727612" y="1099336"/>
                    <a:pt x="612682" y="984406"/>
                    <a:pt x="612682" y="842632"/>
                  </a:cubicBezTo>
                  <a:cubicBezTo>
                    <a:pt x="612682" y="700858"/>
                    <a:pt x="727612" y="585928"/>
                    <a:pt x="869386" y="585928"/>
                  </a:cubicBezTo>
                  <a:close/>
                  <a:moveTo>
                    <a:pt x="130829" y="0"/>
                  </a:moveTo>
                  <a:lnTo>
                    <a:pt x="337171" y="0"/>
                  </a:lnTo>
                  <a:cubicBezTo>
                    <a:pt x="409426" y="0"/>
                    <a:pt x="468000" y="58574"/>
                    <a:pt x="468000" y="130829"/>
                  </a:cubicBezTo>
                  <a:lnTo>
                    <a:pt x="468000" y="1512169"/>
                  </a:lnTo>
                  <a:lnTo>
                    <a:pt x="3480134" y="1512169"/>
                  </a:lnTo>
                  <a:lnTo>
                    <a:pt x="3480134" y="743121"/>
                  </a:lnTo>
                  <a:cubicBezTo>
                    <a:pt x="3480134" y="670866"/>
                    <a:pt x="3538708" y="612292"/>
                    <a:pt x="3610963" y="612292"/>
                  </a:cubicBezTo>
                  <a:lnTo>
                    <a:pt x="3817305" y="612292"/>
                  </a:lnTo>
                  <a:cubicBezTo>
                    <a:pt x="3889560" y="612292"/>
                    <a:pt x="3948134" y="670866"/>
                    <a:pt x="3948134" y="743121"/>
                  </a:cubicBezTo>
                  <a:lnTo>
                    <a:pt x="3948134" y="1512169"/>
                  </a:lnTo>
                  <a:lnTo>
                    <a:pt x="3948136" y="1512169"/>
                  </a:lnTo>
                  <a:lnTo>
                    <a:pt x="3948136" y="1980169"/>
                  </a:lnTo>
                  <a:lnTo>
                    <a:pt x="3948134" y="1980169"/>
                  </a:lnTo>
                  <a:lnTo>
                    <a:pt x="3948134" y="2592287"/>
                  </a:lnTo>
                  <a:lnTo>
                    <a:pt x="3480134" y="2592287"/>
                  </a:lnTo>
                  <a:lnTo>
                    <a:pt x="3480134" y="1980169"/>
                  </a:lnTo>
                  <a:lnTo>
                    <a:pt x="468000" y="1980169"/>
                  </a:lnTo>
                  <a:lnTo>
                    <a:pt x="468000" y="2592287"/>
                  </a:lnTo>
                  <a:lnTo>
                    <a:pt x="0" y="2592287"/>
                  </a:lnTo>
                  <a:lnTo>
                    <a:pt x="0" y="130829"/>
                  </a:lnTo>
                  <a:cubicBezTo>
                    <a:pt x="0" y="58574"/>
                    <a:pt x="58574" y="0"/>
                    <a:pt x="13082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8" name="Freeform 36">
              <a:extLst>
                <a:ext uri="{FF2B5EF4-FFF2-40B4-BE49-F238E27FC236}">
                  <a16:creationId xmlns:a16="http://schemas.microsoft.com/office/drawing/2014/main" id="{70F6DD3F-53A7-4ACC-9CDA-FAF8A66C7AE9}"/>
                </a:ext>
              </a:extLst>
            </p:cNvPr>
            <p:cNvSpPr>
              <a:spLocks noEditPoints="1"/>
            </p:cNvSpPr>
            <p:nvPr/>
          </p:nvSpPr>
          <p:spPr bwMode="auto">
            <a:xfrm>
              <a:off x="5836172" y="550811"/>
              <a:ext cx="271140" cy="292344"/>
            </a:xfrm>
            <a:custGeom>
              <a:avLst/>
              <a:gdLst>
                <a:gd name="T0" fmla="*/ 1409 w 3363"/>
                <a:gd name="T1" fmla="*/ 1886 h 3626"/>
                <a:gd name="T2" fmla="*/ 1554 w 3363"/>
                <a:gd name="T3" fmla="*/ 2044 h 3626"/>
                <a:gd name="T4" fmla="*/ 972 w 3363"/>
                <a:gd name="T5" fmla="*/ 2917 h 3626"/>
                <a:gd name="T6" fmla="*/ 852 w 3363"/>
                <a:gd name="T7" fmla="*/ 3126 h 3626"/>
                <a:gd name="T8" fmla="*/ 820 w 3363"/>
                <a:gd name="T9" fmla="*/ 3247 h 3626"/>
                <a:gd name="T10" fmla="*/ 836 w 3363"/>
                <a:gd name="T11" fmla="*/ 3317 h 3626"/>
                <a:gd name="T12" fmla="*/ 850 w 3363"/>
                <a:gd name="T13" fmla="*/ 3389 h 3626"/>
                <a:gd name="T14" fmla="*/ 829 w 3363"/>
                <a:gd name="T15" fmla="*/ 3475 h 3626"/>
                <a:gd name="T16" fmla="*/ 761 w 3363"/>
                <a:gd name="T17" fmla="*/ 3557 h 3626"/>
                <a:gd name="T18" fmla="*/ 656 w 3363"/>
                <a:gd name="T19" fmla="*/ 3607 h 3626"/>
                <a:gd name="T20" fmla="*/ 538 w 3363"/>
                <a:gd name="T21" fmla="*/ 3626 h 3626"/>
                <a:gd name="T22" fmla="*/ 436 w 3363"/>
                <a:gd name="T23" fmla="*/ 3602 h 3626"/>
                <a:gd name="T24" fmla="*/ 374 w 3363"/>
                <a:gd name="T25" fmla="*/ 3520 h 3626"/>
                <a:gd name="T26" fmla="*/ 358 w 3363"/>
                <a:gd name="T27" fmla="*/ 3413 h 3626"/>
                <a:gd name="T28" fmla="*/ 361 w 3363"/>
                <a:gd name="T29" fmla="*/ 3322 h 3626"/>
                <a:gd name="T30" fmla="*/ 338 w 3363"/>
                <a:gd name="T31" fmla="*/ 3238 h 3626"/>
                <a:gd name="T32" fmla="*/ 278 w 3363"/>
                <a:gd name="T33" fmla="*/ 3184 h 3626"/>
                <a:gd name="T34" fmla="*/ 198 w 3363"/>
                <a:gd name="T35" fmla="*/ 3138 h 3626"/>
                <a:gd name="T36" fmla="*/ 112 w 3363"/>
                <a:gd name="T37" fmla="*/ 3095 h 3626"/>
                <a:gd name="T38" fmla="*/ 41 w 3363"/>
                <a:gd name="T39" fmla="*/ 3040 h 3626"/>
                <a:gd name="T40" fmla="*/ 1 w 3363"/>
                <a:gd name="T41" fmla="*/ 2964 h 3626"/>
                <a:gd name="T42" fmla="*/ 12 w 3363"/>
                <a:gd name="T43" fmla="*/ 2855 h 3626"/>
                <a:gd name="T44" fmla="*/ 74 w 3363"/>
                <a:gd name="T45" fmla="*/ 2747 h 3626"/>
                <a:gd name="T46" fmla="*/ 170 w 3363"/>
                <a:gd name="T47" fmla="*/ 2702 h 3626"/>
                <a:gd name="T48" fmla="*/ 289 w 3363"/>
                <a:gd name="T49" fmla="*/ 2684 h 3626"/>
                <a:gd name="T50" fmla="*/ 412 w 3363"/>
                <a:gd name="T51" fmla="*/ 2660 h 3626"/>
                <a:gd name="T52" fmla="*/ 585 w 3363"/>
                <a:gd name="T53" fmla="*/ 2573 h 3626"/>
                <a:gd name="T54" fmla="*/ 760 w 3363"/>
                <a:gd name="T55" fmla="*/ 2437 h 3626"/>
                <a:gd name="T56" fmla="*/ 941 w 3363"/>
                <a:gd name="T57" fmla="*/ 2282 h 3626"/>
                <a:gd name="T58" fmla="*/ 1136 w 3363"/>
                <a:gd name="T59" fmla="*/ 2066 h 3626"/>
                <a:gd name="T60" fmla="*/ 1316 w 3363"/>
                <a:gd name="T61" fmla="*/ 1831 h 3626"/>
                <a:gd name="T62" fmla="*/ 2690 w 3363"/>
                <a:gd name="T63" fmla="*/ 9 h 3626"/>
                <a:gd name="T64" fmla="*/ 2761 w 3363"/>
                <a:gd name="T65" fmla="*/ 57 h 3626"/>
                <a:gd name="T66" fmla="*/ 2796 w 3363"/>
                <a:gd name="T67" fmla="*/ 138 h 3626"/>
                <a:gd name="T68" fmla="*/ 2814 w 3363"/>
                <a:gd name="T69" fmla="*/ 249 h 3626"/>
                <a:gd name="T70" fmla="*/ 2905 w 3363"/>
                <a:gd name="T71" fmla="*/ 282 h 3626"/>
                <a:gd name="T72" fmla="*/ 2990 w 3363"/>
                <a:gd name="T73" fmla="*/ 238 h 3626"/>
                <a:gd name="T74" fmla="*/ 3081 w 3363"/>
                <a:gd name="T75" fmla="*/ 184 h 3626"/>
                <a:gd name="T76" fmla="*/ 3200 w 3363"/>
                <a:gd name="T77" fmla="*/ 189 h 3626"/>
                <a:gd name="T78" fmla="*/ 3296 w 3363"/>
                <a:gd name="T79" fmla="*/ 255 h 3626"/>
                <a:gd name="T80" fmla="*/ 3354 w 3363"/>
                <a:gd name="T81" fmla="*/ 366 h 3626"/>
                <a:gd name="T82" fmla="*/ 3356 w 3363"/>
                <a:gd name="T83" fmla="*/ 526 h 3626"/>
                <a:gd name="T84" fmla="*/ 3301 w 3363"/>
                <a:gd name="T85" fmla="*/ 624 h 3626"/>
                <a:gd name="T86" fmla="*/ 3205 w 3363"/>
                <a:gd name="T87" fmla="*/ 680 h 3626"/>
                <a:gd name="T88" fmla="*/ 3094 w 3363"/>
                <a:gd name="T89" fmla="*/ 689 h 3626"/>
                <a:gd name="T90" fmla="*/ 2994 w 3363"/>
                <a:gd name="T91" fmla="*/ 644 h 3626"/>
                <a:gd name="T92" fmla="*/ 2883 w 3363"/>
                <a:gd name="T93" fmla="*/ 575 h 3626"/>
                <a:gd name="T94" fmla="*/ 2712 w 3363"/>
                <a:gd name="T95" fmla="*/ 607 h 3626"/>
                <a:gd name="T96" fmla="*/ 2570 w 3363"/>
                <a:gd name="T97" fmla="*/ 695 h 3626"/>
                <a:gd name="T98" fmla="*/ 2454 w 3363"/>
                <a:gd name="T99" fmla="*/ 815 h 3626"/>
                <a:gd name="T100" fmla="*/ 2354 w 3363"/>
                <a:gd name="T101" fmla="*/ 949 h 3626"/>
                <a:gd name="T102" fmla="*/ 2267 w 3363"/>
                <a:gd name="T103" fmla="*/ 1073 h 3626"/>
                <a:gd name="T104" fmla="*/ 1698 w 3363"/>
                <a:gd name="T105" fmla="*/ 1762 h 3626"/>
                <a:gd name="T106" fmla="*/ 1465 w 3363"/>
                <a:gd name="T107" fmla="*/ 1769 h 3626"/>
                <a:gd name="T108" fmla="*/ 1625 w 3363"/>
                <a:gd name="T109" fmla="*/ 1426 h 3626"/>
                <a:gd name="T110" fmla="*/ 1823 w 3363"/>
                <a:gd name="T111" fmla="*/ 1177 h 3626"/>
                <a:gd name="T112" fmla="*/ 2390 w 3363"/>
                <a:gd name="T113" fmla="*/ 369 h 3626"/>
                <a:gd name="T114" fmla="*/ 2416 w 3363"/>
                <a:gd name="T115" fmla="*/ 304 h 3626"/>
                <a:gd name="T116" fmla="*/ 2405 w 3363"/>
                <a:gd name="T117" fmla="*/ 231 h 3626"/>
                <a:gd name="T118" fmla="*/ 2400 w 3363"/>
                <a:gd name="T119" fmla="*/ 157 h 3626"/>
                <a:gd name="T120" fmla="*/ 2440 w 3363"/>
                <a:gd name="T121" fmla="*/ 82 h 3626"/>
                <a:gd name="T122" fmla="*/ 2610 w 3363"/>
                <a:gd name="T123" fmla="*/ 0 h 3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63" h="3626">
                  <a:moveTo>
                    <a:pt x="1316" y="1831"/>
                  </a:moveTo>
                  <a:lnTo>
                    <a:pt x="1345" y="1926"/>
                  </a:lnTo>
                  <a:lnTo>
                    <a:pt x="1409" y="1886"/>
                  </a:lnTo>
                  <a:lnTo>
                    <a:pt x="1429" y="1946"/>
                  </a:lnTo>
                  <a:lnTo>
                    <a:pt x="1552" y="1929"/>
                  </a:lnTo>
                  <a:lnTo>
                    <a:pt x="1554" y="2044"/>
                  </a:lnTo>
                  <a:lnTo>
                    <a:pt x="1283" y="2446"/>
                  </a:lnTo>
                  <a:lnTo>
                    <a:pt x="1012" y="2853"/>
                  </a:lnTo>
                  <a:lnTo>
                    <a:pt x="972" y="2917"/>
                  </a:lnTo>
                  <a:lnTo>
                    <a:pt x="929" y="2984"/>
                  </a:lnTo>
                  <a:lnTo>
                    <a:pt x="887" y="3053"/>
                  </a:lnTo>
                  <a:lnTo>
                    <a:pt x="852" y="3126"/>
                  </a:lnTo>
                  <a:lnTo>
                    <a:pt x="825" y="3197"/>
                  </a:lnTo>
                  <a:lnTo>
                    <a:pt x="820" y="3224"/>
                  </a:lnTo>
                  <a:lnTo>
                    <a:pt x="820" y="3247"/>
                  </a:lnTo>
                  <a:lnTo>
                    <a:pt x="823" y="3271"/>
                  </a:lnTo>
                  <a:lnTo>
                    <a:pt x="829" y="3295"/>
                  </a:lnTo>
                  <a:lnTo>
                    <a:pt x="836" y="3317"/>
                  </a:lnTo>
                  <a:lnTo>
                    <a:pt x="841" y="3340"/>
                  </a:lnTo>
                  <a:lnTo>
                    <a:pt x="847" y="3364"/>
                  </a:lnTo>
                  <a:lnTo>
                    <a:pt x="850" y="3389"/>
                  </a:lnTo>
                  <a:lnTo>
                    <a:pt x="849" y="3415"/>
                  </a:lnTo>
                  <a:lnTo>
                    <a:pt x="841" y="3444"/>
                  </a:lnTo>
                  <a:lnTo>
                    <a:pt x="829" y="3475"/>
                  </a:lnTo>
                  <a:lnTo>
                    <a:pt x="809" y="3509"/>
                  </a:lnTo>
                  <a:lnTo>
                    <a:pt x="789" y="3533"/>
                  </a:lnTo>
                  <a:lnTo>
                    <a:pt x="761" y="3557"/>
                  </a:lnTo>
                  <a:lnTo>
                    <a:pt x="729" y="3577"/>
                  </a:lnTo>
                  <a:lnTo>
                    <a:pt x="694" y="3593"/>
                  </a:lnTo>
                  <a:lnTo>
                    <a:pt x="656" y="3607"/>
                  </a:lnTo>
                  <a:lnTo>
                    <a:pt x="616" y="3617"/>
                  </a:lnTo>
                  <a:lnTo>
                    <a:pt x="576" y="3624"/>
                  </a:lnTo>
                  <a:lnTo>
                    <a:pt x="538" y="3626"/>
                  </a:lnTo>
                  <a:lnTo>
                    <a:pt x="501" y="3622"/>
                  </a:lnTo>
                  <a:lnTo>
                    <a:pt x="467" y="3615"/>
                  </a:lnTo>
                  <a:lnTo>
                    <a:pt x="436" y="3602"/>
                  </a:lnTo>
                  <a:lnTo>
                    <a:pt x="412" y="3586"/>
                  </a:lnTo>
                  <a:lnTo>
                    <a:pt x="392" y="3560"/>
                  </a:lnTo>
                  <a:lnTo>
                    <a:pt x="374" y="3520"/>
                  </a:lnTo>
                  <a:lnTo>
                    <a:pt x="363" y="3482"/>
                  </a:lnTo>
                  <a:lnTo>
                    <a:pt x="358" y="3446"/>
                  </a:lnTo>
                  <a:lnTo>
                    <a:pt x="358" y="3413"/>
                  </a:lnTo>
                  <a:lnTo>
                    <a:pt x="358" y="3382"/>
                  </a:lnTo>
                  <a:lnTo>
                    <a:pt x="361" y="3351"/>
                  </a:lnTo>
                  <a:lnTo>
                    <a:pt x="361" y="3322"/>
                  </a:lnTo>
                  <a:lnTo>
                    <a:pt x="358" y="3291"/>
                  </a:lnTo>
                  <a:lnTo>
                    <a:pt x="349" y="3262"/>
                  </a:lnTo>
                  <a:lnTo>
                    <a:pt x="338" y="3238"/>
                  </a:lnTo>
                  <a:lnTo>
                    <a:pt x="321" y="3218"/>
                  </a:lnTo>
                  <a:lnTo>
                    <a:pt x="301" y="3200"/>
                  </a:lnTo>
                  <a:lnTo>
                    <a:pt x="278" y="3184"/>
                  </a:lnTo>
                  <a:lnTo>
                    <a:pt x="252" y="3167"/>
                  </a:lnTo>
                  <a:lnTo>
                    <a:pt x="225" y="3153"/>
                  </a:lnTo>
                  <a:lnTo>
                    <a:pt x="198" y="3138"/>
                  </a:lnTo>
                  <a:lnTo>
                    <a:pt x="169" y="3126"/>
                  </a:lnTo>
                  <a:lnTo>
                    <a:pt x="140" y="3111"/>
                  </a:lnTo>
                  <a:lnTo>
                    <a:pt x="112" y="3095"/>
                  </a:lnTo>
                  <a:lnTo>
                    <a:pt x="87" y="3078"/>
                  </a:lnTo>
                  <a:lnTo>
                    <a:pt x="61" y="3060"/>
                  </a:lnTo>
                  <a:lnTo>
                    <a:pt x="41" y="3040"/>
                  </a:lnTo>
                  <a:lnTo>
                    <a:pt x="23" y="3017"/>
                  </a:lnTo>
                  <a:lnTo>
                    <a:pt x="10" y="2991"/>
                  </a:lnTo>
                  <a:lnTo>
                    <a:pt x="1" y="2964"/>
                  </a:lnTo>
                  <a:lnTo>
                    <a:pt x="0" y="2931"/>
                  </a:lnTo>
                  <a:lnTo>
                    <a:pt x="1" y="2895"/>
                  </a:lnTo>
                  <a:lnTo>
                    <a:pt x="12" y="2855"/>
                  </a:lnTo>
                  <a:lnTo>
                    <a:pt x="29" y="2809"/>
                  </a:lnTo>
                  <a:lnTo>
                    <a:pt x="49" y="2775"/>
                  </a:lnTo>
                  <a:lnTo>
                    <a:pt x="74" y="2747"/>
                  </a:lnTo>
                  <a:lnTo>
                    <a:pt x="101" y="2727"/>
                  </a:lnTo>
                  <a:lnTo>
                    <a:pt x="134" y="2713"/>
                  </a:lnTo>
                  <a:lnTo>
                    <a:pt x="170" y="2702"/>
                  </a:lnTo>
                  <a:lnTo>
                    <a:pt x="209" y="2695"/>
                  </a:lnTo>
                  <a:lnTo>
                    <a:pt x="247" y="2689"/>
                  </a:lnTo>
                  <a:lnTo>
                    <a:pt x="289" y="2684"/>
                  </a:lnTo>
                  <a:lnTo>
                    <a:pt x="330" y="2678"/>
                  </a:lnTo>
                  <a:lnTo>
                    <a:pt x="372" y="2671"/>
                  </a:lnTo>
                  <a:lnTo>
                    <a:pt x="412" y="2660"/>
                  </a:lnTo>
                  <a:lnTo>
                    <a:pt x="469" y="2640"/>
                  </a:lnTo>
                  <a:lnTo>
                    <a:pt x="527" y="2609"/>
                  </a:lnTo>
                  <a:lnTo>
                    <a:pt x="585" y="2573"/>
                  </a:lnTo>
                  <a:lnTo>
                    <a:pt x="643" y="2529"/>
                  </a:lnTo>
                  <a:lnTo>
                    <a:pt x="701" y="2484"/>
                  </a:lnTo>
                  <a:lnTo>
                    <a:pt x="760" y="2437"/>
                  </a:lnTo>
                  <a:lnTo>
                    <a:pt x="816" y="2389"/>
                  </a:lnTo>
                  <a:lnTo>
                    <a:pt x="869" y="2346"/>
                  </a:lnTo>
                  <a:lnTo>
                    <a:pt x="941" y="2282"/>
                  </a:lnTo>
                  <a:lnTo>
                    <a:pt x="1009" y="2215"/>
                  </a:lnTo>
                  <a:lnTo>
                    <a:pt x="1074" y="2142"/>
                  </a:lnTo>
                  <a:lnTo>
                    <a:pt x="1136" y="2066"/>
                  </a:lnTo>
                  <a:lnTo>
                    <a:pt x="1196" y="1989"/>
                  </a:lnTo>
                  <a:lnTo>
                    <a:pt x="1252" y="1913"/>
                  </a:lnTo>
                  <a:lnTo>
                    <a:pt x="1316" y="1831"/>
                  </a:lnTo>
                  <a:close/>
                  <a:moveTo>
                    <a:pt x="2610" y="0"/>
                  </a:moveTo>
                  <a:lnTo>
                    <a:pt x="2654" y="2"/>
                  </a:lnTo>
                  <a:lnTo>
                    <a:pt x="2690" y="9"/>
                  </a:lnTo>
                  <a:lnTo>
                    <a:pt x="2720" y="20"/>
                  </a:lnTo>
                  <a:lnTo>
                    <a:pt x="2743" y="37"/>
                  </a:lnTo>
                  <a:lnTo>
                    <a:pt x="2761" y="57"/>
                  </a:lnTo>
                  <a:lnTo>
                    <a:pt x="2776" y="80"/>
                  </a:lnTo>
                  <a:lnTo>
                    <a:pt x="2787" y="107"/>
                  </a:lnTo>
                  <a:lnTo>
                    <a:pt x="2796" y="138"/>
                  </a:lnTo>
                  <a:lnTo>
                    <a:pt x="2803" y="173"/>
                  </a:lnTo>
                  <a:lnTo>
                    <a:pt x="2809" y="209"/>
                  </a:lnTo>
                  <a:lnTo>
                    <a:pt x="2814" y="249"/>
                  </a:lnTo>
                  <a:lnTo>
                    <a:pt x="2841" y="266"/>
                  </a:lnTo>
                  <a:lnTo>
                    <a:pt x="2872" y="278"/>
                  </a:lnTo>
                  <a:lnTo>
                    <a:pt x="2905" y="282"/>
                  </a:lnTo>
                  <a:lnTo>
                    <a:pt x="2940" y="278"/>
                  </a:lnTo>
                  <a:lnTo>
                    <a:pt x="2976" y="266"/>
                  </a:lnTo>
                  <a:lnTo>
                    <a:pt x="2990" y="238"/>
                  </a:lnTo>
                  <a:lnTo>
                    <a:pt x="3016" y="215"/>
                  </a:lnTo>
                  <a:lnTo>
                    <a:pt x="3047" y="197"/>
                  </a:lnTo>
                  <a:lnTo>
                    <a:pt x="3081" y="184"/>
                  </a:lnTo>
                  <a:lnTo>
                    <a:pt x="3120" y="177"/>
                  </a:lnTo>
                  <a:lnTo>
                    <a:pt x="3160" y="178"/>
                  </a:lnTo>
                  <a:lnTo>
                    <a:pt x="3200" y="189"/>
                  </a:lnTo>
                  <a:lnTo>
                    <a:pt x="3234" y="206"/>
                  </a:lnTo>
                  <a:lnTo>
                    <a:pt x="3267" y="227"/>
                  </a:lnTo>
                  <a:lnTo>
                    <a:pt x="3296" y="255"/>
                  </a:lnTo>
                  <a:lnTo>
                    <a:pt x="3320" y="287"/>
                  </a:lnTo>
                  <a:lnTo>
                    <a:pt x="3340" y="324"/>
                  </a:lnTo>
                  <a:lnTo>
                    <a:pt x="3354" y="366"/>
                  </a:lnTo>
                  <a:lnTo>
                    <a:pt x="3361" y="415"/>
                  </a:lnTo>
                  <a:lnTo>
                    <a:pt x="3363" y="467"/>
                  </a:lnTo>
                  <a:lnTo>
                    <a:pt x="3356" y="526"/>
                  </a:lnTo>
                  <a:lnTo>
                    <a:pt x="3343" y="562"/>
                  </a:lnTo>
                  <a:lnTo>
                    <a:pt x="3325" y="597"/>
                  </a:lnTo>
                  <a:lnTo>
                    <a:pt x="3301" y="624"/>
                  </a:lnTo>
                  <a:lnTo>
                    <a:pt x="3272" y="647"/>
                  </a:lnTo>
                  <a:lnTo>
                    <a:pt x="3241" y="667"/>
                  </a:lnTo>
                  <a:lnTo>
                    <a:pt x="3205" y="680"/>
                  </a:lnTo>
                  <a:lnTo>
                    <a:pt x="3169" y="689"/>
                  </a:lnTo>
                  <a:lnTo>
                    <a:pt x="3132" y="693"/>
                  </a:lnTo>
                  <a:lnTo>
                    <a:pt x="3094" y="689"/>
                  </a:lnTo>
                  <a:lnTo>
                    <a:pt x="3058" y="680"/>
                  </a:lnTo>
                  <a:lnTo>
                    <a:pt x="3025" y="666"/>
                  </a:lnTo>
                  <a:lnTo>
                    <a:pt x="2994" y="644"/>
                  </a:lnTo>
                  <a:lnTo>
                    <a:pt x="2969" y="617"/>
                  </a:lnTo>
                  <a:lnTo>
                    <a:pt x="2947" y="582"/>
                  </a:lnTo>
                  <a:lnTo>
                    <a:pt x="2883" y="575"/>
                  </a:lnTo>
                  <a:lnTo>
                    <a:pt x="2821" y="578"/>
                  </a:lnTo>
                  <a:lnTo>
                    <a:pt x="2765" y="589"/>
                  </a:lnTo>
                  <a:lnTo>
                    <a:pt x="2712" y="607"/>
                  </a:lnTo>
                  <a:lnTo>
                    <a:pt x="2661" y="631"/>
                  </a:lnTo>
                  <a:lnTo>
                    <a:pt x="2614" y="660"/>
                  </a:lnTo>
                  <a:lnTo>
                    <a:pt x="2570" y="695"/>
                  </a:lnTo>
                  <a:lnTo>
                    <a:pt x="2529" y="731"/>
                  </a:lnTo>
                  <a:lnTo>
                    <a:pt x="2490" y="773"/>
                  </a:lnTo>
                  <a:lnTo>
                    <a:pt x="2454" y="815"/>
                  </a:lnTo>
                  <a:lnTo>
                    <a:pt x="2420" y="858"/>
                  </a:lnTo>
                  <a:lnTo>
                    <a:pt x="2385" y="904"/>
                  </a:lnTo>
                  <a:lnTo>
                    <a:pt x="2354" y="949"/>
                  </a:lnTo>
                  <a:lnTo>
                    <a:pt x="2325" y="993"/>
                  </a:lnTo>
                  <a:lnTo>
                    <a:pt x="2296" y="1035"/>
                  </a:lnTo>
                  <a:lnTo>
                    <a:pt x="2267" y="1073"/>
                  </a:lnTo>
                  <a:lnTo>
                    <a:pt x="2060" y="1326"/>
                  </a:lnTo>
                  <a:lnTo>
                    <a:pt x="1692" y="1844"/>
                  </a:lnTo>
                  <a:lnTo>
                    <a:pt x="1698" y="1762"/>
                  </a:lnTo>
                  <a:lnTo>
                    <a:pt x="1565" y="1793"/>
                  </a:lnTo>
                  <a:lnTo>
                    <a:pt x="1541" y="1713"/>
                  </a:lnTo>
                  <a:lnTo>
                    <a:pt x="1465" y="1769"/>
                  </a:lnTo>
                  <a:lnTo>
                    <a:pt x="1441" y="1669"/>
                  </a:lnTo>
                  <a:lnTo>
                    <a:pt x="1534" y="1549"/>
                  </a:lnTo>
                  <a:lnTo>
                    <a:pt x="1625" y="1426"/>
                  </a:lnTo>
                  <a:lnTo>
                    <a:pt x="1689" y="1338"/>
                  </a:lnTo>
                  <a:lnTo>
                    <a:pt x="1756" y="1257"/>
                  </a:lnTo>
                  <a:lnTo>
                    <a:pt x="1823" y="1177"/>
                  </a:lnTo>
                  <a:lnTo>
                    <a:pt x="1890" y="1093"/>
                  </a:lnTo>
                  <a:lnTo>
                    <a:pt x="2183" y="689"/>
                  </a:lnTo>
                  <a:lnTo>
                    <a:pt x="2390" y="369"/>
                  </a:lnTo>
                  <a:lnTo>
                    <a:pt x="2405" y="349"/>
                  </a:lnTo>
                  <a:lnTo>
                    <a:pt x="2412" y="327"/>
                  </a:lnTo>
                  <a:lnTo>
                    <a:pt x="2416" y="304"/>
                  </a:lnTo>
                  <a:lnTo>
                    <a:pt x="2414" y="280"/>
                  </a:lnTo>
                  <a:lnTo>
                    <a:pt x="2410" y="257"/>
                  </a:lnTo>
                  <a:lnTo>
                    <a:pt x="2405" y="231"/>
                  </a:lnTo>
                  <a:lnTo>
                    <a:pt x="2401" y="207"/>
                  </a:lnTo>
                  <a:lnTo>
                    <a:pt x="2400" y="182"/>
                  </a:lnTo>
                  <a:lnTo>
                    <a:pt x="2400" y="157"/>
                  </a:lnTo>
                  <a:lnTo>
                    <a:pt x="2407" y="131"/>
                  </a:lnTo>
                  <a:lnTo>
                    <a:pt x="2420" y="106"/>
                  </a:lnTo>
                  <a:lnTo>
                    <a:pt x="2440" y="82"/>
                  </a:lnTo>
                  <a:lnTo>
                    <a:pt x="2470" y="57"/>
                  </a:lnTo>
                  <a:lnTo>
                    <a:pt x="2510" y="33"/>
                  </a:lnTo>
                  <a:lnTo>
                    <a:pt x="2610"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89" name="Oval 19">
              <a:extLst>
                <a:ext uri="{FF2B5EF4-FFF2-40B4-BE49-F238E27FC236}">
                  <a16:creationId xmlns:a16="http://schemas.microsoft.com/office/drawing/2014/main" id="{BDED07EA-7897-4C62-8D0E-B61C26FE41EC}"/>
                </a:ext>
              </a:extLst>
            </p:cNvPr>
            <p:cNvSpPr/>
            <p:nvPr/>
          </p:nvSpPr>
          <p:spPr>
            <a:xfrm rot="7840081">
              <a:off x="3586804" y="1467179"/>
              <a:ext cx="262540" cy="223955"/>
            </a:xfrm>
            <a:custGeom>
              <a:avLst/>
              <a:gdLst/>
              <a:ahLst/>
              <a:cxnLst/>
              <a:rect l="l" t="t" r="r" b="b"/>
              <a:pathLst>
                <a:path w="4290840" h="3660228">
                  <a:moveTo>
                    <a:pt x="2325835" y="1430901"/>
                  </a:moveTo>
                  <a:cubicBezTo>
                    <a:pt x="2336670" y="1441414"/>
                    <a:pt x="2351639" y="1447919"/>
                    <a:pt x="2368172" y="1447919"/>
                  </a:cubicBezTo>
                  <a:cubicBezTo>
                    <a:pt x="2401241" y="1447919"/>
                    <a:pt x="2428048" y="1421905"/>
                    <a:pt x="2428048" y="1389815"/>
                  </a:cubicBezTo>
                  <a:lnTo>
                    <a:pt x="2428048" y="290423"/>
                  </a:lnTo>
                  <a:cubicBezTo>
                    <a:pt x="2428048" y="258334"/>
                    <a:pt x="2401241" y="232319"/>
                    <a:pt x="2368173" y="232320"/>
                  </a:cubicBezTo>
                  <a:cubicBezTo>
                    <a:pt x="2335105" y="232319"/>
                    <a:pt x="2308298" y="258334"/>
                    <a:pt x="2308298" y="290424"/>
                  </a:cubicBezTo>
                  <a:lnTo>
                    <a:pt x="2308298" y="1389814"/>
                  </a:lnTo>
                  <a:cubicBezTo>
                    <a:pt x="2308297" y="1405860"/>
                    <a:pt x="2314999" y="1420385"/>
                    <a:pt x="2325835" y="1430901"/>
                  </a:cubicBezTo>
                  <a:close/>
                  <a:moveTo>
                    <a:pt x="1712446" y="1346642"/>
                  </a:moveTo>
                  <a:cubicBezTo>
                    <a:pt x="1591450" y="1204364"/>
                    <a:pt x="1518764" y="1021961"/>
                    <a:pt x="1518764" y="823084"/>
                  </a:cubicBezTo>
                  <a:cubicBezTo>
                    <a:pt x="1518764" y="368507"/>
                    <a:pt x="1898505" y="1"/>
                    <a:pt x="2366939" y="0"/>
                  </a:cubicBezTo>
                  <a:cubicBezTo>
                    <a:pt x="2835373" y="1"/>
                    <a:pt x="3215115" y="368508"/>
                    <a:pt x="3215114" y="823084"/>
                  </a:cubicBezTo>
                  <a:cubicBezTo>
                    <a:pt x="3215114" y="1277660"/>
                    <a:pt x="2835373" y="1646168"/>
                    <a:pt x="2366939" y="1646167"/>
                  </a:cubicBezTo>
                  <a:cubicBezTo>
                    <a:pt x="2132723" y="1646167"/>
                    <a:pt x="1920679" y="1554040"/>
                    <a:pt x="1767189" y="1405093"/>
                  </a:cubicBezTo>
                  <a:cubicBezTo>
                    <a:pt x="1748003" y="1386474"/>
                    <a:pt x="1729732" y="1366968"/>
                    <a:pt x="1712446" y="1346642"/>
                  </a:cubicBezTo>
                  <a:close/>
                  <a:moveTo>
                    <a:pt x="2442785" y="3276067"/>
                  </a:moveTo>
                  <a:cubicBezTo>
                    <a:pt x="2452539" y="3288725"/>
                    <a:pt x="2467121" y="3297661"/>
                    <a:pt x="2484220" y="3299876"/>
                  </a:cubicBezTo>
                  <a:lnTo>
                    <a:pt x="3567493" y="3440235"/>
                  </a:lnTo>
                  <a:cubicBezTo>
                    <a:pt x="3601691" y="3444665"/>
                    <a:pt x="3633005" y="3420535"/>
                    <a:pt x="3637436" y="3386337"/>
                  </a:cubicBezTo>
                  <a:lnTo>
                    <a:pt x="3638507" y="3378082"/>
                  </a:lnTo>
                  <a:cubicBezTo>
                    <a:pt x="3642938" y="3343884"/>
                    <a:pt x="3618808" y="3312570"/>
                    <a:pt x="3584610" y="3308139"/>
                  </a:cubicBezTo>
                  <a:cubicBezTo>
                    <a:pt x="3223518" y="3261353"/>
                    <a:pt x="2862428" y="3214566"/>
                    <a:pt x="2501336" y="3167780"/>
                  </a:cubicBezTo>
                  <a:cubicBezTo>
                    <a:pt x="2467138" y="3163349"/>
                    <a:pt x="2435824" y="3187479"/>
                    <a:pt x="2431392" y="3221677"/>
                  </a:cubicBezTo>
                  <a:lnTo>
                    <a:pt x="2430323" y="3229933"/>
                  </a:lnTo>
                  <a:cubicBezTo>
                    <a:pt x="2428107" y="3247032"/>
                    <a:pt x="2433032" y="3263410"/>
                    <a:pt x="2442785" y="3276067"/>
                  </a:cubicBezTo>
                  <a:close/>
                  <a:moveTo>
                    <a:pt x="2077965" y="3502921"/>
                  </a:moveTo>
                  <a:cubicBezTo>
                    <a:pt x="2211151" y="3366898"/>
                    <a:pt x="2317658" y="3113548"/>
                    <a:pt x="2352262" y="2815726"/>
                  </a:cubicBezTo>
                  <a:cubicBezTo>
                    <a:pt x="2386865" y="2517903"/>
                    <a:pt x="2341165" y="2247898"/>
                    <a:pt x="2242534" y="2086510"/>
                  </a:cubicBezTo>
                  <a:lnTo>
                    <a:pt x="3638641" y="2239266"/>
                  </a:lnTo>
                  <a:cubicBezTo>
                    <a:pt x="4041695" y="2283368"/>
                    <a:pt x="4331596" y="2636192"/>
                    <a:pt x="4286150" y="3027324"/>
                  </a:cubicBezTo>
                  <a:cubicBezTo>
                    <a:pt x="4240705" y="3418455"/>
                    <a:pt x="3877125" y="3699778"/>
                    <a:pt x="3474071" y="3655676"/>
                  </a:cubicBezTo>
                  <a:close/>
                  <a:moveTo>
                    <a:pt x="554154" y="3094005"/>
                  </a:moveTo>
                  <a:cubicBezTo>
                    <a:pt x="563899" y="3106651"/>
                    <a:pt x="578469" y="3115580"/>
                    <a:pt x="595552" y="3117793"/>
                  </a:cubicBezTo>
                  <a:lnTo>
                    <a:pt x="1844342" y="3279597"/>
                  </a:lnTo>
                  <a:cubicBezTo>
                    <a:pt x="1878509" y="3284024"/>
                    <a:pt x="1909796" y="3259914"/>
                    <a:pt x="1914223" y="3225747"/>
                  </a:cubicBezTo>
                  <a:lnTo>
                    <a:pt x="1915292" y="3217498"/>
                  </a:lnTo>
                  <a:cubicBezTo>
                    <a:pt x="1919719" y="3183330"/>
                    <a:pt x="1895610" y="3152043"/>
                    <a:pt x="1861442" y="3147616"/>
                  </a:cubicBezTo>
                  <a:lnTo>
                    <a:pt x="612653" y="2985812"/>
                  </a:lnTo>
                  <a:cubicBezTo>
                    <a:pt x="578485" y="2981385"/>
                    <a:pt x="547198" y="3005495"/>
                    <a:pt x="542771" y="3039662"/>
                  </a:cubicBezTo>
                  <a:lnTo>
                    <a:pt x="541702" y="3047911"/>
                  </a:lnTo>
                  <a:cubicBezTo>
                    <a:pt x="539489" y="3064995"/>
                    <a:pt x="544409" y="3081359"/>
                    <a:pt x="554154" y="3094005"/>
                  </a:cubicBezTo>
                  <a:close/>
                  <a:moveTo>
                    <a:pt x="160256" y="3083028"/>
                  </a:moveTo>
                  <a:cubicBezTo>
                    <a:pt x="43080" y="2940417"/>
                    <a:pt x="-18033" y="2754428"/>
                    <a:pt x="4690" y="2558864"/>
                  </a:cubicBezTo>
                  <a:cubicBezTo>
                    <a:pt x="50134" y="2167732"/>
                    <a:pt x="413715" y="1886409"/>
                    <a:pt x="816769" y="1930509"/>
                  </a:cubicBezTo>
                  <a:lnTo>
                    <a:pt x="2159669" y="2077444"/>
                  </a:lnTo>
                  <a:cubicBezTo>
                    <a:pt x="2252567" y="2248534"/>
                    <a:pt x="2291731" y="2517583"/>
                    <a:pt x="2258286" y="2805444"/>
                  </a:cubicBezTo>
                  <a:cubicBezTo>
                    <a:pt x="2224840" y="3093304"/>
                    <a:pt x="2124922" y="3347135"/>
                    <a:pt x="1995098" y="3493855"/>
                  </a:cubicBezTo>
                  <a:lnTo>
                    <a:pt x="652198" y="3346920"/>
                  </a:lnTo>
                  <a:cubicBezTo>
                    <a:pt x="450671" y="3324868"/>
                    <a:pt x="277431" y="3225638"/>
                    <a:pt x="160256" y="30830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latin typeface="Arial" pitchFamily="34" charset="0"/>
                <a:cs typeface="Arial" pitchFamily="34" charset="0"/>
              </a:endParaRPr>
            </a:p>
          </p:txBody>
        </p:sp>
        <p:sp>
          <p:nvSpPr>
            <p:cNvPr id="90" name="Oval 12287">
              <a:extLst>
                <a:ext uri="{FF2B5EF4-FFF2-40B4-BE49-F238E27FC236}">
                  <a16:creationId xmlns:a16="http://schemas.microsoft.com/office/drawing/2014/main" id="{51A43B8D-A6AD-4740-B0FA-2E45F53BE869}"/>
                </a:ext>
              </a:extLst>
            </p:cNvPr>
            <p:cNvSpPr/>
            <p:nvPr/>
          </p:nvSpPr>
          <p:spPr>
            <a:xfrm>
              <a:off x="4229581" y="2162779"/>
              <a:ext cx="282062" cy="281027"/>
            </a:xfrm>
            <a:custGeom>
              <a:avLst/>
              <a:gdLst/>
              <a:ahLst/>
              <a:cxnLst/>
              <a:rect l="l" t="t" r="r" b="b"/>
              <a:pathLst>
                <a:path w="3960440" h="3945921">
                  <a:moveTo>
                    <a:pt x="1598844" y="0"/>
                  </a:moveTo>
                  <a:cubicBezTo>
                    <a:pt x="1857342" y="0"/>
                    <a:pt x="2066896" y="209554"/>
                    <a:pt x="2066896" y="468052"/>
                  </a:cubicBezTo>
                  <a:cubicBezTo>
                    <a:pt x="2066896" y="646802"/>
                    <a:pt x="1966694" y="802149"/>
                    <a:pt x="1818364" y="879058"/>
                  </a:cubicBezTo>
                  <a:lnTo>
                    <a:pt x="1965948" y="1429850"/>
                  </a:lnTo>
                  <a:cubicBezTo>
                    <a:pt x="2234183" y="1439289"/>
                    <a:pt x="2449559" y="1654793"/>
                    <a:pt x="2458766" y="1923094"/>
                  </a:cubicBezTo>
                  <a:lnTo>
                    <a:pt x="3052787" y="2082261"/>
                  </a:lnTo>
                  <a:cubicBezTo>
                    <a:pt x="3115207" y="1899813"/>
                    <a:pt x="3288586" y="1769556"/>
                    <a:pt x="3492388" y="1769556"/>
                  </a:cubicBezTo>
                  <a:cubicBezTo>
                    <a:pt x="3750886" y="1769556"/>
                    <a:pt x="3960440" y="1979110"/>
                    <a:pt x="3960440" y="2237608"/>
                  </a:cubicBezTo>
                  <a:cubicBezTo>
                    <a:pt x="3960440" y="2496106"/>
                    <a:pt x="3750886" y="2705660"/>
                    <a:pt x="3492388" y="2705660"/>
                  </a:cubicBezTo>
                  <a:cubicBezTo>
                    <a:pt x="3255123" y="2705660"/>
                    <a:pt x="3059091" y="2529117"/>
                    <a:pt x="3030620" y="2299941"/>
                  </a:cubicBezTo>
                  <a:lnTo>
                    <a:pt x="2422827" y="2137084"/>
                  </a:lnTo>
                  <a:cubicBezTo>
                    <a:pt x="2374914" y="2257246"/>
                    <a:pt x="2282973" y="2354960"/>
                    <a:pt x="2166800" y="2410258"/>
                  </a:cubicBezTo>
                  <a:lnTo>
                    <a:pt x="2329067" y="3015847"/>
                  </a:lnTo>
                  <a:cubicBezTo>
                    <a:pt x="2559464" y="3043136"/>
                    <a:pt x="2737303" y="3239734"/>
                    <a:pt x="2737303" y="3477869"/>
                  </a:cubicBezTo>
                  <a:cubicBezTo>
                    <a:pt x="2737303" y="3736367"/>
                    <a:pt x="2527749" y="3945921"/>
                    <a:pt x="2269251" y="3945921"/>
                  </a:cubicBezTo>
                  <a:cubicBezTo>
                    <a:pt x="2010753" y="3945921"/>
                    <a:pt x="1801199" y="3736367"/>
                    <a:pt x="1801199" y="3477869"/>
                  </a:cubicBezTo>
                  <a:cubicBezTo>
                    <a:pt x="1801199" y="3274904"/>
                    <a:pt x="1930388" y="3102113"/>
                    <a:pt x="2111643" y="3038969"/>
                  </a:cubicBezTo>
                  <a:lnTo>
                    <a:pt x="1956503" y="2459980"/>
                  </a:lnTo>
                  <a:cubicBezTo>
                    <a:pt x="1952432" y="2460875"/>
                    <a:pt x="1948330" y="2460923"/>
                    <a:pt x="1944216" y="2460923"/>
                  </a:cubicBezTo>
                  <a:cubicBezTo>
                    <a:pt x="1742647" y="2460923"/>
                    <a:pt x="1568040" y="2345487"/>
                    <a:pt x="1484865" y="2176122"/>
                  </a:cubicBezTo>
                  <a:lnTo>
                    <a:pt x="930415" y="2324686"/>
                  </a:lnTo>
                  <a:cubicBezTo>
                    <a:pt x="904712" y="2556716"/>
                    <a:pt x="707355" y="2736304"/>
                    <a:pt x="468052" y="2736304"/>
                  </a:cubicBezTo>
                  <a:cubicBezTo>
                    <a:pt x="209554" y="2736304"/>
                    <a:pt x="0" y="2526750"/>
                    <a:pt x="0" y="2268252"/>
                  </a:cubicBezTo>
                  <a:cubicBezTo>
                    <a:pt x="0" y="2009754"/>
                    <a:pt x="209554" y="1800200"/>
                    <a:pt x="468052" y="1800200"/>
                  </a:cubicBezTo>
                  <a:cubicBezTo>
                    <a:pt x="669892" y="1800200"/>
                    <a:pt x="841893" y="1927961"/>
                    <a:pt x="906009" y="2107606"/>
                  </a:cubicBezTo>
                  <a:lnTo>
                    <a:pt x="1429897" y="1967231"/>
                  </a:lnTo>
                  <a:cubicBezTo>
                    <a:pt x="1427753" y="1959679"/>
                    <a:pt x="1427584" y="1952005"/>
                    <a:pt x="1427584" y="1944291"/>
                  </a:cubicBezTo>
                  <a:cubicBezTo>
                    <a:pt x="1427584" y="1727054"/>
                    <a:pt x="1561663" y="1541133"/>
                    <a:pt x="1751891" y="1465536"/>
                  </a:cubicBezTo>
                  <a:lnTo>
                    <a:pt x="1609736" y="935006"/>
                  </a:lnTo>
                  <a:cubicBezTo>
                    <a:pt x="1606130" y="936062"/>
                    <a:pt x="1602492" y="936104"/>
                    <a:pt x="1598844" y="936104"/>
                  </a:cubicBezTo>
                  <a:cubicBezTo>
                    <a:pt x="1340346" y="936104"/>
                    <a:pt x="1130792" y="726550"/>
                    <a:pt x="1130792" y="468052"/>
                  </a:cubicBezTo>
                  <a:cubicBezTo>
                    <a:pt x="1130792" y="209554"/>
                    <a:pt x="1340346" y="0"/>
                    <a:pt x="15988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1" name="Parallelogram 8">
              <a:extLst>
                <a:ext uri="{FF2B5EF4-FFF2-40B4-BE49-F238E27FC236}">
                  <a16:creationId xmlns:a16="http://schemas.microsoft.com/office/drawing/2014/main" id="{56ECE6B6-0CEF-48BE-9959-BCCA6324BDC3}"/>
                </a:ext>
              </a:extLst>
            </p:cNvPr>
            <p:cNvSpPr/>
            <p:nvPr/>
          </p:nvSpPr>
          <p:spPr>
            <a:xfrm>
              <a:off x="4912032" y="1041811"/>
              <a:ext cx="273280" cy="166694"/>
            </a:xfrm>
            <a:custGeom>
              <a:avLst/>
              <a:gdLst/>
              <a:ahLst/>
              <a:cxnLst/>
              <a:rect l="l" t="t" r="r" b="b"/>
              <a:pathLst>
                <a:path w="3990895" h="3087182">
                  <a:moveTo>
                    <a:pt x="1740403" y="2573711"/>
                  </a:moveTo>
                  <a:cubicBezTo>
                    <a:pt x="1526257" y="2580937"/>
                    <a:pt x="1290256" y="2583516"/>
                    <a:pt x="1065139" y="2579843"/>
                  </a:cubicBezTo>
                  <a:lnTo>
                    <a:pt x="1065139" y="2871158"/>
                  </a:lnTo>
                  <a:lnTo>
                    <a:pt x="1740403" y="2871158"/>
                  </a:lnTo>
                  <a:close/>
                  <a:moveTo>
                    <a:pt x="3583963" y="1148535"/>
                  </a:moveTo>
                  <a:cubicBezTo>
                    <a:pt x="3442121" y="1148535"/>
                    <a:pt x="3324432" y="1262284"/>
                    <a:pt x="3303071" y="1411513"/>
                  </a:cubicBezTo>
                  <a:lnTo>
                    <a:pt x="3604802" y="1436594"/>
                  </a:lnTo>
                  <a:cubicBezTo>
                    <a:pt x="3607651" y="1483680"/>
                    <a:pt x="3627953" y="1483631"/>
                    <a:pt x="3630802" y="1530717"/>
                  </a:cubicBezTo>
                  <a:lnTo>
                    <a:pt x="3339635" y="1623071"/>
                  </a:lnTo>
                  <a:cubicBezTo>
                    <a:pt x="3388511" y="1715368"/>
                    <a:pt x="3479714" y="1776813"/>
                    <a:pt x="3583963" y="1776813"/>
                  </a:cubicBezTo>
                  <a:cubicBezTo>
                    <a:pt x="3741685" y="1776813"/>
                    <a:pt x="3869544" y="1636168"/>
                    <a:pt x="3869544" y="1462674"/>
                  </a:cubicBezTo>
                  <a:cubicBezTo>
                    <a:pt x="3869544" y="1289180"/>
                    <a:pt x="3741685" y="1148535"/>
                    <a:pt x="3583963" y="1148535"/>
                  </a:cubicBezTo>
                  <a:close/>
                  <a:moveTo>
                    <a:pt x="1942038" y="765538"/>
                  </a:moveTo>
                  <a:cubicBezTo>
                    <a:pt x="1858825" y="765538"/>
                    <a:pt x="1791368" y="832995"/>
                    <a:pt x="1791368" y="916208"/>
                  </a:cubicBezTo>
                  <a:lnTo>
                    <a:pt x="1791368" y="1175206"/>
                  </a:lnTo>
                  <a:lnTo>
                    <a:pt x="1596655" y="1175206"/>
                  </a:lnTo>
                  <a:cubicBezTo>
                    <a:pt x="1505121" y="1175206"/>
                    <a:pt x="1430918" y="1249409"/>
                    <a:pt x="1430918" y="1340943"/>
                  </a:cubicBezTo>
                  <a:lnTo>
                    <a:pt x="1430918" y="1369861"/>
                  </a:lnTo>
                  <a:cubicBezTo>
                    <a:pt x="1430918" y="1461395"/>
                    <a:pt x="1505121" y="1535598"/>
                    <a:pt x="1596655" y="1535598"/>
                  </a:cubicBezTo>
                  <a:lnTo>
                    <a:pt x="1791368" y="1535598"/>
                  </a:lnTo>
                  <a:lnTo>
                    <a:pt x="1791368" y="1768249"/>
                  </a:lnTo>
                  <a:cubicBezTo>
                    <a:pt x="1791368" y="1851462"/>
                    <a:pt x="1858825" y="1918919"/>
                    <a:pt x="1942038" y="1918919"/>
                  </a:cubicBezTo>
                  <a:lnTo>
                    <a:pt x="1968327" y="1918919"/>
                  </a:lnTo>
                  <a:cubicBezTo>
                    <a:pt x="2051540" y="1918919"/>
                    <a:pt x="2118997" y="1851462"/>
                    <a:pt x="2118997" y="1768249"/>
                  </a:cubicBezTo>
                  <a:lnTo>
                    <a:pt x="2118997" y="1535598"/>
                  </a:lnTo>
                  <a:lnTo>
                    <a:pt x="2313709" y="1535598"/>
                  </a:lnTo>
                  <a:cubicBezTo>
                    <a:pt x="2377432" y="1535598"/>
                    <a:pt x="2432756" y="1499636"/>
                    <a:pt x="2458635" y="1445923"/>
                  </a:cubicBezTo>
                  <a:lnTo>
                    <a:pt x="2460889" y="1424521"/>
                  </a:lnTo>
                  <a:lnTo>
                    <a:pt x="2465213" y="1420689"/>
                  </a:lnTo>
                  <a:lnTo>
                    <a:pt x="2471533" y="1306607"/>
                  </a:lnTo>
                  <a:cubicBezTo>
                    <a:pt x="2459663" y="1231205"/>
                    <a:pt x="2393226" y="1175206"/>
                    <a:pt x="2313709" y="1175206"/>
                  </a:cubicBezTo>
                  <a:lnTo>
                    <a:pt x="2118997" y="1175206"/>
                  </a:lnTo>
                  <a:lnTo>
                    <a:pt x="2118997" y="916208"/>
                  </a:lnTo>
                  <a:cubicBezTo>
                    <a:pt x="2118997" y="832995"/>
                    <a:pt x="2051540" y="765538"/>
                    <a:pt x="1968327" y="765538"/>
                  </a:cubicBezTo>
                  <a:close/>
                  <a:moveTo>
                    <a:pt x="1226605" y="630723"/>
                  </a:moveTo>
                  <a:cubicBezTo>
                    <a:pt x="838390" y="598973"/>
                    <a:pt x="590161" y="1384786"/>
                    <a:pt x="585832" y="1535598"/>
                  </a:cubicBezTo>
                  <a:lnTo>
                    <a:pt x="1226028" y="1522898"/>
                  </a:lnTo>
                  <a:cubicBezTo>
                    <a:pt x="1226221" y="1225506"/>
                    <a:pt x="1226412" y="928115"/>
                    <a:pt x="1226605" y="630723"/>
                  </a:cubicBezTo>
                  <a:close/>
                  <a:moveTo>
                    <a:pt x="1740403" y="0"/>
                  </a:moveTo>
                  <a:lnTo>
                    <a:pt x="1871327" y="0"/>
                  </a:lnTo>
                  <a:lnTo>
                    <a:pt x="1871327" y="90089"/>
                  </a:lnTo>
                  <a:lnTo>
                    <a:pt x="3425865" y="90089"/>
                  </a:lnTo>
                  <a:lnTo>
                    <a:pt x="3425865" y="270089"/>
                  </a:lnTo>
                  <a:lnTo>
                    <a:pt x="1871327" y="270089"/>
                  </a:lnTo>
                  <a:lnTo>
                    <a:pt x="1871327" y="427547"/>
                  </a:lnTo>
                  <a:cubicBezTo>
                    <a:pt x="2156809" y="438659"/>
                    <a:pt x="2415168" y="481953"/>
                    <a:pt x="2487431" y="551123"/>
                  </a:cubicBezTo>
                  <a:cubicBezTo>
                    <a:pt x="2638328" y="637553"/>
                    <a:pt x="2742817" y="987481"/>
                    <a:pt x="2780551" y="1368079"/>
                  </a:cubicBezTo>
                  <a:lnTo>
                    <a:pt x="3165273" y="1400059"/>
                  </a:lnTo>
                  <a:cubicBezTo>
                    <a:pt x="3190861" y="1176596"/>
                    <a:pt x="3364791" y="1004519"/>
                    <a:pt x="3575259" y="1004519"/>
                  </a:cubicBezTo>
                  <a:cubicBezTo>
                    <a:pt x="3804809" y="1004519"/>
                    <a:pt x="3990895" y="1209214"/>
                    <a:pt x="3990895" y="1461719"/>
                  </a:cubicBezTo>
                  <a:cubicBezTo>
                    <a:pt x="3990895" y="1714224"/>
                    <a:pt x="3804809" y="1918919"/>
                    <a:pt x="3575259" y="1918919"/>
                  </a:cubicBezTo>
                  <a:cubicBezTo>
                    <a:pt x="3412624" y="1918919"/>
                    <a:pt x="3271807" y="1816170"/>
                    <a:pt x="3205139" y="1665732"/>
                  </a:cubicBezTo>
                  <a:lnTo>
                    <a:pt x="2796520" y="1795340"/>
                  </a:lnTo>
                  <a:cubicBezTo>
                    <a:pt x="2783205" y="2186453"/>
                    <a:pt x="2688635" y="2514652"/>
                    <a:pt x="2490527" y="2506536"/>
                  </a:cubicBezTo>
                  <a:cubicBezTo>
                    <a:pt x="2438297" y="2531587"/>
                    <a:pt x="2205857" y="2554006"/>
                    <a:pt x="1904505" y="2567479"/>
                  </a:cubicBezTo>
                  <a:lnTo>
                    <a:pt x="1904505" y="2871158"/>
                  </a:lnTo>
                  <a:lnTo>
                    <a:pt x="2689643" y="2871158"/>
                  </a:lnTo>
                  <a:cubicBezTo>
                    <a:pt x="2749296" y="2871158"/>
                    <a:pt x="2797655" y="2919517"/>
                    <a:pt x="2797655" y="2979170"/>
                  </a:cubicBezTo>
                  <a:cubicBezTo>
                    <a:pt x="2797655" y="3038823"/>
                    <a:pt x="2749296" y="3087182"/>
                    <a:pt x="2689643" y="3087182"/>
                  </a:cubicBezTo>
                  <a:lnTo>
                    <a:pt x="457395" y="3087182"/>
                  </a:lnTo>
                  <a:lnTo>
                    <a:pt x="430555" y="3081994"/>
                  </a:lnTo>
                  <a:lnTo>
                    <a:pt x="427761" y="3087182"/>
                  </a:lnTo>
                  <a:lnTo>
                    <a:pt x="366119" y="3053981"/>
                  </a:lnTo>
                  <a:cubicBezTo>
                    <a:pt x="365594" y="3054050"/>
                    <a:pt x="365174" y="3053869"/>
                    <a:pt x="364754" y="3053685"/>
                  </a:cubicBezTo>
                  <a:lnTo>
                    <a:pt x="64754" y="2922467"/>
                  </a:lnTo>
                  <a:cubicBezTo>
                    <a:pt x="10101" y="2898562"/>
                    <a:pt x="-14826" y="2834876"/>
                    <a:pt x="9079" y="2780223"/>
                  </a:cubicBezTo>
                  <a:cubicBezTo>
                    <a:pt x="27008" y="2739232"/>
                    <a:pt x="67313" y="2714963"/>
                    <a:pt x="109402" y="2715476"/>
                  </a:cubicBezTo>
                  <a:cubicBezTo>
                    <a:pt x="123432" y="2715647"/>
                    <a:pt x="137660" y="2718571"/>
                    <a:pt x="151323" y="2724547"/>
                  </a:cubicBezTo>
                  <a:lnTo>
                    <a:pt x="439379" y="2850541"/>
                  </a:lnTo>
                  <a:lnTo>
                    <a:pt x="493513" y="2871158"/>
                  </a:lnTo>
                  <a:lnTo>
                    <a:pt x="921139" y="2871158"/>
                  </a:lnTo>
                  <a:lnTo>
                    <a:pt x="921139" y="2576699"/>
                  </a:lnTo>
                  <a:lnTo>
                    <a:pt x="936415" y="2576699"/>
                  </a:lnTo>
                  <a:cubicBezTo>
                    <a:pt x="497926" y="2565212"/>
                    <a:pt x="127915" y="2527380"/>
                    <a:pt x="86500" y="2449386"/>
                  </a:cubicBezTo>
                  <a:cubicBezTo>
                    <a:pt x="-44935" y="2322713"/>
                    <a:pt x="-80455" y="1751442"/>
                    <a:pt x="377076" y="1584573"/>
                  </a:cubicBezTo>
                  <a:cubicBezTo>
                    <a:pt x="427628" y="1274829"/>
                    <a:pt x="742960" y="651754"/>
                    <a:pt x="991911" y="524245"/>
                  </a:cubicBezTo>
                  <a:cubicBezTo>
                    <a:pt x="1112248" y="450334"/>
                    <a:pt x="1428043" y="418134"/>
                    <a:pt x="1740403" y="422848"/>
                  </a:cubicBezTo>
                  <a:lnTo>
                    <a:pt x="1740403" y="270089"/>
                  </a:lnTo>
                  <a:lnTo>
                    <a:pt x="185865" y="270089"/>
                  </a:lnTo>
                  <a:lnTo>
                    <a:pt x="185865" y="90089"/>
                  </a:lnTo>
                  <a:lnTo>
                    <a:pt x="1740403" y="9008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2" name="Parallelogram 8">
              <a:extLst>
                <a:ext uri="{FF2B5EF4-FFF2-40B4-BE49-F238E27FC236}">
                  <a16:creationId xmlns:a16="http://schemas.microsoft.com/office/drawing/2014/main" id="{E989D624-2991-485D-A922-80B2B9C5B1D9}"/>
                </a:ext>
              </a:extLst>
            </p:cNvPr>
            <p:cNvSpPr/>
            <p:nvPr/>
          </p:nvSpPr>
          <p:spPr>
            <a:xfrm>
              <a:off x="4118225" y="1037486"/>
              <a:ext cx="273280" cy="166694"/>
            </a:xfrm>
            <a:custGeom>
              <a:avLst/>
              <a:gdLst/>
              <a:ahLst/>
              <a:cxnLst/>
              <a:rect l="l" t="t" r="r" b="b"/>
              <a:pathLst>
                <a:path w="3990895" h="3087182">
                  <a:moveTo>
                    <a:pt x="1740403" y="2573711"/>
                  </a:moveTo>
                  <a:cubicBezTo>
                    <a:pt x="1526257" y="2580937"/>
                    <a:pt x="1290256" y="2583516"/>
                    <a:pt x="1065139" y="2579843"/>
                  </a:cubicBezTo>
                  <a:lnTo>
                    <a:pt x="1065139" y="2871158"/>
                  </a:lnTo>
                  <a:lnTo>
                    <a:pt x="1740403" y="2871158"/>
                  </a:lnTo>
                  <a:close/>
                  <a:moveTo>
                    <a:pt x="3583963" y="1148535"/>
                  </a:moveTo>
                  <a:cubicBezTo>
                    <a:pt x="3442121" y="1148535"/>
                    <a:pt x="3324432" y="1262284"/>
                    <a:pt x="3303071" y="1411513"/>
                  </a:cubicBezTo>
                  <a:lnTo>
                    <a:pt x="3604802" y="1436594"/>
                  </a:lnTo>
                  <a:cubicBezTo>
                    <a:pt x="3607651" y="1483680"/>
                    <a:pt x="3627953" y="1483631"/>
                    <a:pt x="3630802" y="1530717"/>
                  </a:cubicBezTo>
                  <a:lnTo>
                    <a:pt x="3339635" y="1623071"/>
                  </a:lnTo>
                  <a:cubicBezTo>
                    <a:pt x="3388511" y="1715368"/>
                    <a:pt x="3479714" y="1776813"/>
                    <a:pt x="3583963" y="1776813"/>
                  </a:cubicBezTo>
                  <a:cubicBezTo>
                    <a:pt x="3741685" y="1776813"/>
                    <a:pt x="3869544" y="1636168"/>
                    <a:pt x="3869544" y="1462674"/>
                  </a:cubicBezTo>
                  <a:cubicBezTo>
                    <a:pt x="3869544" y="1289180"/>
                    <a:pt x="3741685" y="1148535"/>
                    <a:pt x="3583963" y="1148535"/>
                  </a:cubicBezTo>
                  <a:close/>
                  <a:moveTo>
                    <a:pt x="1942038" y="765538"/>
                  </a:moveTo>
                  <a:cubicBezTo>
                    <a:pt x="1858825" y="765538"/>
                    <a:pt x="1791368" y="832995"/>
                    <a:pt x="1791368" y="916208"/>
                  </a:cubicBezTo>
                  <a:lnTo>
                    <a:pt x="1791368" y="1175206"/>
                  </a:lnTo>
                  <a:lnTo>
                    <a:pt x="1596655" y="1175206"/>
                  </a:lnTo>
                  <a:cubicBezTo>
                    <a:pt x="1505121" y="1175206"/>
                    <a:pt x="1430918" y="1249409"/>
                    <a:pt x="1430918" y="1340943"/>
                  </a:cubicBezTo>
                  <a:lnTo>
                    <a:pt x="1430918" y="1369861"/>
                  </a:lnTo>
                  <a:cubicBezTo>
                    <a:pt x="1430918" y="1461395"/>
                    <a:pt x="1505121" y="1535598"/>
                    <a:pt x="1596655" y="1535598"/>
                  </a:cubicBezTo>
                  <a:lnTo>
                    <a:pt x="1791368" y="1535598"/>
                  </a:lnTo>
                  <a:lnTo>
                    <a:pt x="1791368" y="1768249"/>
                  </a:lnTo>
                  <a:cubicBezTo>
                    <a:pt x="1791368" y="1851462"/>
                    <a:pt x="1858825" y="1918919"/>
                    <a:pt x="1942038" y="1918919"/>
                  </a:cubicBezTo>
                  <a:lnTo>
                    <a:pt x="1968327" y="1918919"/>
                  </a:lnTo>
                  <a:cubicBezTo>
                    <a:pt x="2051540" y="1918919"/>
                    <a:pt x="2118997" y="1851462"/>
                    <a:pt x="2118997" y="1768249"/>
                  </a:cubicBezTo>
                  <a:lnTo>
                    <a:pt x="2118997" y="1535598"/>
                  </a:lnTo>
                  <a:lnTo>
                    <a:pt x="2313709" y="1535598"/>
                  </a:lnTo>
                  <a:cubicBezTo>
                    <a:pt x="2377432" y="1535598"/>
                    <a:pt x="2432756" y="1499636"/>
                    <a:pt x="2458635" y="1445923"/>
                  </a:cubicBezTo>
                  <a:lnTo>
                    <a:pt x="2460889" y="1424521"/>
                  </a:lnTo>
                  <a:lnTo>
                    <a:pt x="2465213" y="1420689"/>
                  </a:lnTo>
                  <a:lnTo>
                    <a:pt x="2471533" y="1306607"/>
                  </a:lnTo>
                  <a:cubicBezTo>
                    <a:pt x="2459663" y="1231205"/>
                    <a:pt x="2393226" y="1175206"/>
                    <a:pt x="2313709" y="1175206"/>
                  </a:cubicBezTo>
                  <a:lnTo>
                    <a:pt x="2118997" y="1175206"/>
                  </a:lnTo>
                  <a:lnTo>
                    <a:pt x="2118997" y="916208"/>
                  </a:lnTo>
                  <a:cubicBezTo>
                    <a:pt x="2118997" y="832995"/>
                    <a:pt x="2051540" y="765538"/>
                    <a:pt x="1968327" y="765538"/>
                  </a:cubicBezTo>
                  <a:close/>
                  <a:moveTo>
                    <a:pt x="1226605" y="630723"/>
                  </a:moveTo>
                  <a:cubicBezTo>
                    <a:pt x="838390" y="598973"/>
                    <a:pt x="590161" y="1384786"/>
                    <a:pt x="585832" y="1535598"/>
                  </a:cubicBezTo>
                  <a:lnTo>
                    <a:pt x="1226028" y="1522898"/>
                  </a:lnTo>
                  <a:cubicBezTo>
                    <a:pt x="1226221" y="1225506"/>
                    <a:pt x="1226412" y="928115"/>
                    <a:pt x="1226605" y="630723"/>
                  </a:cubicBezTo>
                  <a:close/>
                  <a:moveTo>
                    <a:pt x="1740403" y="0"/>
                  </a:moveTo>
                  <a:lnTo>
                    <a:pt x="1871327" y="0"/>
                  </a:lnTo>
                  <a:lnTo>
                    <a:pt x="1871327" y="90089"/>
                  </a:lnTo>
                  <a:lnTo>
                    <a:pt x="3425865" y="90089"/>
                  </a:lnTo>
                  <a:lnTo>
                    <a:pt x="3425865" y="270089"/>
                  </a:lnTo>
                  <a:lnTo>
                    <a:pt x="1871327" y="270089"/>
                  </a:lnTo>
                  <a:lnTo>
                    <a:pt x="1871327" y="427547"/>
                  </a:lnTo>
                  <a:cubicBezTo>
                    <a:pt x="2156809" y="438659"/>
                    <a:pt x="2415168" y="481953"/>
                    <a:pt x="2487431" y="551123"/>
                  </a:cubicBezTo>
                  <a:cubicBezTo>
                    <a:pt x="2638328" y="637553"/>
                    <a:pt x="2742817" y="987481"/>
                    <a:pt x="2780551" y="1368079"/>
                  </a:cubicBezTo>
                  <a:lnTo>
                    <a:pt x="3165273" y="1400059"/>
                  </a:lnTo>
                  <a:cubicBezTo>
                    <a:pt x="3190861" y="1176596"/>
                    <a:pt x="3364791" y="1004519"/>
                    <a:pt x="3575259" y="1004519"/>
                  </a:cubicBezTo>
                  <a:cubicBezTo>
                    <a:pt x="3804809" y="1004519"/>
                    <a:pt x="3990895" y="1209214"/>
                    <a:pt x="3990895" y="1461719"/>
                  </a:cubicBezTo>
                  <a:cubicBezTo>
                    <a:pt x="3990895" y="1714224"/>
                    <a:pt x="3804809" y="1918919"/>
                    <a:pt x="3575259" y="1918919"/>
                  </a:cubicBezTo>
                  <a:cubicBezTo>
                    <a:pt x="3412624" y="1918919"/>
                    <a:pt x="3271807" y="1816170"/>
                    <a:pt x="3205139" y="1665732"/>
                  </a:cubicBezTo>
                  <a:lnTo>
                    <a:pt x="2796520" y="1795340"/>
                  </a:lnTo>
                  <a:cubicBezTo>
                    <a:pt x="2783205" y="2186453"/>
                    <a:pt x="2688635" y="2514652"/>
                    <a:pt x="2490527" y="2506536"/>
                  </a:cubicBezTo>
                  <a:cubicBezTo>
                    <a:pt x="2438297" y="2531587"/>
                    <a:pt x="2205857" y="2554006"/>
                    <a:pt x="1904505" y="2567479"/>
                  </a:cubicBezTo>
                  <a:lnTo>
                    <a:pt x="1904505" y="2871158"/>
                  </a:lnTo>
                  <a:lnTo>
                    <a:pt x="2689643" y="2871158"/>
                  </a:lnTo>
                  <a:cubicBezTo>
                    <a:pt x="2749296" y="2871158"/>
                    <a:pt x="2797655" y="2919517"/>
                    <a:pt x="2797655" y="2979170"/>
                  </a:cubicBezTo>
                  <a:cubicBezTo>
                    <a:pt x="2797655" y="3038823"/>
                    <a:pt x="2749296" y="3087182"/>
                    <a:pt x="2689643" y="3087182"/>
                  </a:cubicBezTo>
                  <a:lnTo>
                    <a:pt x="457395" y="3087182"/>
                  </a:lnTo>
                  <a:lnTo>
                    <a:pt x="430555" y="3081994"/>
                  </a:lnTo>
                  <a:lnTo>
                    <a:pt x="427761" y="3087182"/>
                  </a:lnTo>
                  <a:lnTo>
                    <a:pt x="366119" y="3053981"/>
                  </a:lnTo>
                  <a:cubicBezTo>
                    <a:pt x="365594" y="3054050"/>
                    <a:pt x="365174" y="3053869"/>
                    <a:pt x="364754" y="3053685"/>
                  </a:cubicBezTo>
                  <a:lnTo>
                    <a:pt x="64754" y="2922467"/>
                  </a:lnTo>
                  <a:cubicBezTo>
                    <a:pt x="10101" y="2898562"/>
                    <a:pt x="-14826" y="2834876"/>
                    <a:pt x="9079" y="2780223"/>
                  </a:cubicBezTo>
                  <a:cubicBezTo>
                    <a:pt x="27008" y="2739232"/>
                    <a:pt x="67313" y="2714963"/>
                    <a:pt x="109402" y="2715476"/>
                  </a:cubicBezTo>
                  <a:cubicBezTo>
                    <a:pt x="123432" y="2715647"/>
                    <a:pt x="137660" y="2718571"/>
                    <a:pt x="151323" y="2724547"/>
                  </a:cubicBezTo>
                  <a:lnTo>
                    <a:pt x="439379" y="2850541"/>
                  </a:lnTo>
                  <a:lnTo>
                    <a:pt x="493513" y="2871158"/>
                  </a:lnTo>
                  <a:lnTo>
                    <a:pt x="921139" y="2871158"/>
                  </a:lnTo>
                  <a:lnTo>
                    <a:pt x="921139" y="2576699"/>
                  </a:lnTo>
                  <a:lnTo>
                    <a:pt x="936415" y="2576699"/>
                  </a:lnTo>
                  <a:cubicBezTo>
                    <a:pt x="497926" y="2565212"/>
                    <a:pt x="127915" y="2527380"/>
                    <a:pt x="86500" y="2449386"/>
                  </a:cubicBezTo>
                  <a:cubicBezTo>
                    <a:pt x="-44935" y="2322713"/>
                    <a:pt x="-80455" y="1751442"/>
                    <a:pt x="377076" y="1584573"/>
                  </a:cubicBezTo>
                  <a:cubicBezTo>
                    <a:pt x="427628" y="1274829"/>
                    <a:pt x="742960" y="651754"/>
                    <a:pt x="991911" y="524245"/>
                  </a:cubicBezTo>
                  <a:cubicBezTo>
                    <a:pt x="1112248" y="450334"/>
                    <a:pt x="1428043" y="418134"/>
                    <a:pt x="1740403" y="422848"/>
                  </a:cubicBezTo>
                  <a:lnTo>
                    <a:pt x="1740403" y="270089"/>
                  </a:lnTo>
                  <a:lnTo>
                    <a:pt x="185865" y="270089"/>
                  </a:lnTo>
                  <a:lnTo>
                    <a:pt x="185865" y="90089"/>
                  </a:lnTo>
                  <a:lnTo>
                    <a:pt x="1740403" y="9008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93" name="Rounded Rectangle 8">
              <a:extLst>
                <a:ext uri="{FF2B5EF4-FFF2-40B4-BE49-F238E27FC236}">
                  <a16:creationId xmlns:a16="http://schemas.microsoft.com/office/drawing/2014/main" id="{720365BF-6307-41A7-9330-018B8BFDEE31}"/>
                </a:ext>
              </a:extLst>
            </p:cNvPr>
            <p:cNvSpPr/>
            <p:nvPr/>
          </p:nvSpPr>
          <p:spPr>
            <a:xfrm>
              <a:off x="3935401" y="1256727"/>
              <a:ext cx="262075" cy="197747"/>
            </a:xfrm>
            <a:custGeom>
              <a:avLst/>
              <a:gdLst/>
              <a:ahLst/>
              <a:cxnLst/>
              <a:rect l="l" t="t" r="r" b="b"/>
              <a:pathLst>
                <a:path w="3960440" h="2988329">
                  <a:moveTo>
                    <a:pt x="1906134" y="1614050"/>
                  </a:moveTo>
                  <a:cubicBezTo>
                    <a:pt x="1848735" y="1614050"/>
                    <a:pt x="1802205" y="1659775"/>
                    <a:pt x="1802205" y="1716180"/>
                  </a:cubicBezTo>
                  <a:lnTo>
                    <a:pt x="1802205" y="1952130"/>
                  </a:lnTo>
                  <a:lnTo>
                    <a:pt x="1562097" y="1952130"/>
                  </a:lnTo>
                  <a:cubicBezTo>
                    <a:pt x="1504698" y="1952130"/>
                    <a:pt x="1458167" y="1997855"/>
                    <a:pt x="1458167" y="2054260"/>
                  </a:cubicBezTo>
                  <a:lnTo>
                    <a:pt x="1458167" y="2188080"/>
                  </a:lnTo>
                  <a:cubicBezTo>
                    <a:pt x="1458167" y="2244485"/>
                    <a:pt x="1504698" y="2290210"/>
                    <a:pt x="1562097" y="2290210"/>
                  </a:cubicBezTo>
                  <a:lnTo>
                    <a:pt x="1802205" y="2290210"/>
                  </a:lnTo>
                  <a:lnTo>
                    <a:pt x="1802205" y="2526160"/>
                  </a:lnTo>
                  <a:cubicBezTo>
                    <a:pt x="1802205" y="2582565"/>
                    <a:pt x="1848735" y="2628290"/>
                    <a:pt x="1906134" y="2628290"/>
                  </a:cubicBezTo>
                  <a:lnTo>
                    <a:pt x="2042312" y="2628290"/>
                  </a:lnTo>
                  <a:cubicBezTo>
                    <a:pt x="2099711" y="2628290"/>
                    <a:pt x="2146242" y="2582565"/>
                    <a:pt x="2146242" y="2526160"/>
                  </a:cubicBezTo>
                  <a:lnTo>
                    <a:pt x="2146242" y="2290210"/>
                  </a:lnTo>
                  <a:lnTo>
                    <a:pt x="2386349" y="2290210"/>
                  </a:lnTo>
                  <a:cubicBezTo>
                    <a:pt x="2443749" y="2290210"/>
                    <a:pt x="2490279" y="2244485"/>
                    <a:pt x="2490279" y="2188080"/>
                  </a:cubicBezTo>
                  <a:lnTo>
                    <a:pt x="2490279" y="2054260"/>
                  </a:lnTo>
                  <a:cubicBezTo>
                    <a:pt x="2490279" y="1997855"/>
                    <a:pt x="2443749" y="1952130"/>
                    <a:pt x="2386349" y="1952130"/>
                  </a:cubicBezTo>
                  <a:lnTo>
                    <a:pt x="2146242" y="1952130"/>
                  </a:lnTo>
                  <a:lnTo>
                    <a:pt x="2146242" y="1716180"/>
                  </a:lnTo>
                  <a:cubicBezTo>
                    <a:pt x="2146242" y="1659775"/>
                    <a:pt x="2099711" y="1614050"/>
                    <a:pt x="2042312" y="1614050"/>
                  </a:cubicBezTo>
                  <a:close/>
                  <a:moveTo>
                    <a:pt x="0" y="1368149"/>
                  </a:moveTo>
                  <a:lnTo>
                    <a:pt x="3960440" y="1368149"/>
                  </a:lnTo>
                  <a:lnTo>
                    <a:pt x="3960440" y="2489988"/>
                  </a:lnTo>
                  <a:cubicBezTo>
                    <a:pt x="3960440" y="2765214"/>
                    <a:pt x="3737325" y="2988329"/>
                    <a:pt x="3462099" y="2988329"/>
                  </a:cubicBezTo>
                  <a:lnTo>
                    <a:pt x="498341" y="2988329"/>
                  </a:lnTo>
                  <a:cubicBezTo>
                    <a:pt x="223115" y="2988329"/>
                    <a:pt x="0" y="2765214"/>
                    <a:pt x="0" y="2489988"/>
                  </a:cubicBezTo>
                  <a:close/>
                  <a:moveTo>
                    <a:pt x="1399199" y="277487"/>
                  </a:moveTo>
                  <a:cubicBezTo>
                    <a:pt x="1340514" y="277487"/>
                    <a:pt x="1292941" y="325060"/>
                    <a:pt x="1292941" y="383745"/>
                  </a:cubicBezTo>
                  <a:lnTo>
                    <a:pt x="1292941" y="684073"/>
                  </a:lnTo>
                  <a:lnTo>
                    <a:pt x="2667496" y="684073"/>
                  </a:lnTo>
                  <a:lnTo>
                    <a:pt x="2667496" y="383745"/>
                  </a:lnTo>
                  <a:cubicBezTo>
                    <a:pt x="2667496" y="325060"/>
                    <a:pt x="2619923" y="277487"/>
                    <a:pt x="2561238" y="277487"/>
                  </a:cubicBezTo>
                  <a:close/>
                  <a:moveTo>
                    <a:pt x="1139543" y="0"/>
                  </a:moveTo>
                  <a:lnTo>
                    <a:pt x="2820896" y="0"/>
                  </a:lnTo>
                  <a:cubicBezTo>
                    <a:pt x="2920320" y="0"/>
                    <a:pt x="3000919" y="80599"/>
                    <a:pt x="3000919" y="180023"/>
                  </a:cubicBezTo>
                  <a:lnTo>
                    <a:pt x="3000919" y="684073"/>
                  </a:lnTo>
                  <a:lnTo>
                    <a:pt x="3462099" y="684073"/>
                  </a:lnTo>
                  <a:cubicBezTo>
                    <a:pt x="3727111" y="684073"/>
                    <a:pt x="3943808" y="890935"/>
                    <a:pt x="3957387" y="1152125"/>
                  </a:cubicBezTo>
                  <a:lnTo>
                    <a:pt x="3053" y="1152125"/>
                  </a:lnTo>
                  <a:cubicBezTo>
                    <a:pt x="16632" y="890935"/>
                    <a:pt x="233329" y="684073"/>
                    <a:pt x="498341" y="684073"/>
                  </a:cubicBezTo>
                  <a:lnTo>
                    <a:pt x="959520" y="684073"/>
                  </a:lnTo>
                  <a:lnTo>
                    <a:pt x="959520" y="180023"/>
                  </a:lnTo>
                  <a:cubicBezTo>
                    <a:pt x="959520" y="80599"/>
                    <a:pt x="1040119" y="0"/>
                    <a:pt x="11395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latin typeface="Arial" pitchFamily="34" charset="0"/>
                <a:cs typeface="Arial" pitchFamily="34" charset="0"/>
              </a:endParaRPr>
            </a:p>
          </p:txBody>
        </p:sp>
      </p:grpSp>
      <p:sp>
        <p:nvSpPr>
          <p:cNvPr id="114" name="Oval 113">
            <a:extLst>
              <a:ext uri="{FF2B5EF4-FFF2-40B4-BE49-F238E27FC236}">
                <a16:creationId xmlns:a16="http://schemas.microsoft.com/office/drawing/2014/main" id="{B15E2DC8-ED70-42B6-AAF5-61001F2C3C00}"/>
              </a:ext>
            </a:extLst>
          </p:cNvPr>
          <p:cNvSpPr/>
          <p:nvPr/>
        </p:nvSpPr>
        <p:spPr>
          <a:xfrm>
            <a:off x="5629928" y="6221558"/>
            <a:ext cx="948541" cy="310325"/>
          </a:xfrm>
          <a:prstGeom prst="ellipse">
            <a:avLst/>
          </a:prstGeom>
          <a:solidFill>
            <a:schemeClr val="tx1">
              <a:lumMod val="75000"/>
              <a:lumOff val="25000"/>
              <a:alpha val="58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 name="Прямоугольник 1"/>
          <p:cNvSpPr/>
          <p:nvPr/>
        </p:nvSpPr>
        <p:spPr>
          <a:xfrm>
            <a:off x="7059801" y="4376964"/>
            <a:ext cx="2170659" cy="523220"/>
          </a:xfrm>
          <a:prstGeom prst="rect">
            <a:avLst/>
          </a:prstGeom>
        </p:spPr>
        <p:txBody>
          <a:bodyPr wrap="none">
            <a:spAutoFit/>
          </a:bodyPr>
          <a:lstStyle/>
          <a:p>
            <a:r>
              <a:rPr lang="uk-UA" sz="2800" dirty="0" smtClean="0">
                <a:solidFill>
                  <a:schemeClr val="lt1"/>
                </a:solidFill>
                <a:latin typeface="Times New Roman" panose="02020603050405020304" pitchFamily="18" charset="0"/>
                <a:cs typeface="Times New Roman" panose="02020603050405020304" pitchFamily="18" charset="0"/>
              </a:rPr>
              <a:t>багаторазові </a:t>
            </a:r>
            <a:endParaRPr lang="uk-UA" sz="2800" dirty="0">
              <a:solidFill>
                <a:schemeClr val="lt1"/>
              </a:solidFill>
              <a:latin typeface="Times New Roman" panose="02020603050405020304" pitchFamily="18" charset="0"/>
              <a:cs typeface="Times New Roman" panose="02020603050405020304" pitchFamily="18" charset="0"/>
            </a:endParaRPr>
          </a:p>
        </p:txBody>
      </p:sp>
      <p:pic>
        <p:nvPicPr>
          <p:cNvPr id="2050" name="Picture 2" descr="Шприц ін'єкційний трикомпонентний з голкою без групового пакування 0,7 мм х  38 мм (22Gх 1 1/2), 5 мл - Гемопласт: інструкція, ціна, відгуки, аналоги.  Купити Шприц ін'єкційний трикомпонентний з голкою без груповог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355" y="4156954"/>
            <a:ext cx="2871587" cy="2371449"/>
          </a:xfrm>
          <a:prstGeom prst="rect">
            <a:avLst/>
          </a:prstGeom>
          <a:noFill/>
          <a:extLst>
            <a:ext uri="{909E8E84-426E-40DD-AFC4-6F175D3DCCD1}">
              <a14:hiddenFill xmlns:a14="http://schemas.microsoft.com/office/drawing/2010/main">
                <a:solidFill>
                  <a:srgbClr val="FFFFFF"/>
                </a:solidFill>
              </a14:hiddenFill>
            </a:ext>
          </a:extLst>
        </p:spPr>
      </p:pic>
      <p:pic>
        <p:nvPicPr>
          <p:cNvPr id="122" name="Рисунок 121"/>
          <p:cNvPicPr>
            <a:picLocks noChangeAspect="1"/>
          </p:cNvPicPr>
          <p:nvPr/>
        </p:nvPicPr>
        <p:blipFill>
          <a:blip r:embed="rId3"/>
          <a:stretch>
            <a:fillRect/>
          </a:stretch>
        </p:blipFill>
        <p:spPr>
          <a:xfrm>
            <a:off x="8173599" y="875897"/>
            <a:ext cx="2830171" cy="2830171"/>
          </a:xfrm>
          <a:prstGeom prst="rect">
            <a:avLst/>
          </a:prstGeom>
        </p:spPr>
      </p:pic>
    </p:spTree>
    <p:extLst>
      <p:ext uri="{BB962C8B-B14F-4D97-AF65-F5344CB8AC3E}">
        <p14:creationId xmlns:p14="http://schemas.microsoft.com/office/powerpoint/2010/main" val="4201278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21"/>
          <p:cNvPicPr>
            <a:picLocks noGrp="1" noChangeAspect="1"/>
          </p:cNvPicPr>
          <p:nvPr>
            <p:ph type="pic" idx="1"/>
          </p:nvPr>
        </p:nvPicPr>
        <p:blipFill>
          <a:blip r:embed="rId2"/>
          <a:srcRect l="10266" r="10266"/>
          <a:stretch>
            <a:fillRect/>
          </a:stretch>
        </p:blipFill>
        <p:spPr>
          <a:xfrm>
            <a:off x="0" y="0"/>
            <a:ext cx="5449888" cy="6858000"/>
          </a:xfrm>
          <a:prstGeom prst="rect">
            <a:avLst/>
          </a:prstGeom>
        </p:spPr>
      </p:pic>
      <p:sp>
        <p:nvSpPr>
          <p:cNvPr id="4" name="Freeform: Shape 3">
            <a:extLst>
              <a:ext uri="{FF2B5EF4-FFF2-40B4-BE49-F238E27FC236}">
                <a16:creationId xmlns:a16="http://schemas.microsoft.com/office/drawing/2014/main" id="{FD0251BB-A37C-43A0-85AD-626D278E1C2B}"/>
              </a:ext>
            </a:extLst>
          </p:cNvPr>
          <p:cNvSpPr/>
          <p:nvPr/>
        </p:nvSpPr>
        <p:spPr>
          <a:xfrm rot="60000">
            <a:off x="10979" y="4311383"/>
            <a:ext cx="12250881" cy="1932806"/>
          </a:xfrm>
          <a:custGeom>
            <a:avLst/>
            <a:gdLst>
              <a:gd name="connsiteX0" fmla="*/ 6684855 w 12250881"/>
              <a:gd name="connsiteY0" fmla="*/ 4153 h 1932806"/>
              <a:gd name="connsiteX1" fmla="*/ 12250881 w 12250881"/>
              <a:gd name="connsiteY1" fmla="*/ 813292 h 1932806"/>
              <a:gd name="connsiteX2" fmla="*/ 145698 w 12250881"/>
              <a:gd name="connsiteY2" fmla="*/ 1866080 h 1932806"/>
              <a:gd name="connsiteX3" fmla="*/ 4956 w 12250881"/>
              <a:gd name="connsiteY3" fmla="*/ 1932806 h 1932806"/>
              <a:gd name="connsiteX4" fmla="*/ 0 w 12250881"/>
              <a:gd name="connsiteY4" fmla="*/ 1648899 h 1932806"/>
              <a:gd name="connsiteX5" fmla="*/ 53621 w 12250881"/>
              <a:gd name="connsiteY5" fmla="*/ 1623443 h 1932806"/>
              <a:gd name="connsiteX6" fmla="*/ 5856372 w 12250881"/>
              <a:gd name="connsiteY6" fmla="*/ 61303 h 1932806"/>
              <a:gd name="connsiteX7" fmla="*/ 6684855 w 12250881"/>
              <a:gd name="connsiteY7" fmla="*/ 4153 h 193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50881" h="1932806">
                <a:moveTo>
                  <a:pt x="6684855" y="4153"/>
                </a:moveTo>
                <a:cubicBezTo>
                  <a:pt x="8689764" y="-49420"/>
                  <a:pt x="11115635" y="426044"/>
                  <a:pt x="12250881" y="813292"/>
                </a:cubicBezTo>
                <a:cubicBezTo>
                  <a:pt x="8191789" y="-341690"/>
                  <a:pt x="3979754" y="101896"/>
                  <a:pt x="145698" y="1866080"/>
                </a:cubicBezTo>
                <a:lnTo>
                  <a:pt x="4956" y="1932806"/>
                </a:lnTo>
                <a:lnTo>
                  <a:pt x="0" y="1648899"/>
                </a:lnTo>
                <a:lnTo>
                  <a:pt x="53621" y="1623443"/>
                </a:lnTo>
                <a:cubicBezTo>
                  <a:pt x="1848851" y="801852"/>
                  <a:pt x="3850628" y="250487"/>
                  <a:pt x="5856372" y="61303"/>
                </a:cubicBezTo>
                <a:cubicBezTo>
                  <a:pt x="6120615" y="30257"/>
                  <a:pt x="6398439" y="11807"/>
                  <a:pt x="6684855" y="4153"/>
                </a:cubicBezTo>
                <a:close/>
              </a:path>
            </a:pathLst>
          </a:custGeom>
          <a:solidFill>
            <a:schemeClr val="accent2">
              <a:lumMod val="7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a:extLst>
              <a:ext uri="{FF2B5EF4-FFF2-40B4-BE49-F238E27FC236}">
                <a16:creationId xmlns:a16="http://schemas.microsoft.com/office/drawing/2014/main" id="{B9CAF9D2-C9D3-4A19-9A83-4A1188348123}"/>
              </a:ext>
            </a:extLst>
          </p:cNvPr>
          <p:cNvSpPr/>
          <p:nvPr/>
        </p:nvSpPr>
        <p:spPr>
          <a:xfrm>
            <a:off x="0" y="4601423"/>
            <a:ext cx="12192000" cy="2256577"/>
          </a:xfrm>
          <a:custGeom>
            <a:avLst/>
            <a:gdLst>
              <a:gd name="connsiteX0" fmla="*/ 7971277 w 12294504"/>
              <a:gd name="connsiteY0" fmla="*/ 36 h 2256577"/>
              <a:gd name="connsiteX1" fmla="*/ 12017617 w 12294504"/>
              <a:gd name="connsiteY1" fmla="*/ 537122 h 2256577"/>
              <a:gd name="connsiteX2" fmla="*/ 12294504 w 12294504"/>
              <a:gd name="connsiteY2" fmla="*/ 617617 h 2256577"/>
              <a:gd name="connsiteX3" fmla="*/ 12294504 w 12294504"/>
              <a:gd name="connsiteY3" fmla="*/ 2256577 h 2256577"/>
              <a:gd name="connsiteX4" fmla="*/ 0 w 12294504"/>
              <a:gd name="connsiteY4" fmla="*/ 2256577 h 2256577"/>
              <a:gd name="connsiteX5" fmla="*/ 128960 w 12294504"/>
              <a:gd name="connsiteY5" fmla="*/ 2175315 h 2256577"/>
              <a:gd name="connsiteX6" fmla="*/ 6572316 w 12294504"/>
              <a:gd name="connsiteY6" fmla="*/ 66838 h 2256577"/>
              <a:gd name="connsiteX7" fmla="*/ 7971277 w 12294504"/>
              <a:gd name="connsiteY7" fmla="*/ 36 h 225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94504" h="2256577">
                <a:moveTo>
                  <a:pt x="7971277" y="36"/>
                </a:moveTo>
                <a:cubicBezTo>
                  <a:pt x="9360944" y="-3013"/>
                  <a:pt x="10719477" y="182904"/>
                  <a:pt x="12017617" y="537122"/>
                </a:cubicBezTo>
                <a:lnTo>
                  <a:pt x="12294504" y="617617"/>
                </a:lnTo>
                <a:lnTo>
                  <a:pt x="12294504" y="2256577"/>
                </a:lnTo>
                <a:lnTo>
                  <a:pt x="0" y="2256577"/>
                </a:lnTo>
                <a:lnTo>
                  <a:pt x="128960" y="2175315"/>
                </a:lnTo>
                <a:cubicBezTo>
                  <a:pt x="2040772" y="1028220"/>
                  <a:pt x="4227026" y="285705"/>
                  <a:pt x="6572316" y="66838"/>
                </a:cubicBezTo>
                <a:cubicBezTo>
                  <a:pt x="7041374" y="23065"/>
                  <a:pt x="7508055" y="1053"/>
                  <a:pt x="7971277" y="36"/>
                </a:cubicBezTo>
                <a:close/>
              </a:path>
            </a:pathLst>
          </a:cu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4EFD06-DEFD-4CB3-BED0-E2DFD8A7FC8A}"/>
              </a:ext>
            </a:extLst>
          </p:cNvPr>
          <p:cNvSpPr/>
          <p:nvPr/>
        </p:nvSpPr>
        <p:spPr>
          <a:xfrm>
            <a:off x="5823865" y="889726"/>
            <a:ext cx="72631"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 name="Oval 6">
            <a:extLst>
              <a:ext uri="{FF2B5EF4-FFF2-40B4-BE49-F238E27FC236}">
                <a16:creationId xmlns:a16="http://schemas.microsoft.com/office/drawing/2014/main" id="{74340448-840C-4012-B3E1-1AFDE2754008}"/>
              </a:ext>
            </a:extLst>
          </p:cNvPr>
          <p:cNvSpPr/>
          <p:nvPr/>
        </p:nvSpPr>
        <p:spPr>
          <a:xfrm>
            <a:off x="5726781" y="655325"/>
            <a:ext cx="266798" cy="266798"/>
          </a:xfrm>
          <a:prstGeom prst="ellipse">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 name="Oval 7">
            <a:extLst>
              <a:ext uri="{FF2B5EF4-FFF2-40B4-BE49-F238E27FC236}">
                <a16:creationId xmlns:a16="http://schemas.microsoft.com/office/drawing/2014/main" id="{E5F0BA4C-7621-4F8C-80CE-EACA8751A6F8}"/>
              </a:ext>
            </a:extLst>
          </p:cNvPr>
          <p:cNvSpPr/>
          <p:nvPr/>
        </p:nvSpPr>
        <p:spPr>
          <a:xfrm>
            <a:off x="5722330" y="1813606"/>
            <a:ext cx="266798" cy="266798"/>
          </a:xfrm>
          <a:prstGeom prst="ellipse">
            <a:avLst/>
          </a:prstGeom>
          <a:solidFill>
            <a:schemeClr val="accent3"/>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 name="Oval 8">
            <a:extLst>
              <a:ext uri="{FF2B5EF4-FFF2-40B4-BE49-F238E27FC236}">
                <a16:creationId xmlns:a16="http://schemas.microsoft.com/office/drawing/2014/main" id="{40C44707-CFEA-49BA-83EE-87C14029CF7E}"/>
              </a:ext>
            </a:extLst>
          </p:cNvPr>
          <p:cNvSpPr/>
          <p:nvPr/>
        </p:nvSpPr>
        <p:spPr>
          <a:xfrm>
            <a:off x="5722330" y="2971886"/>
            <a:ext cx="266798" cy="266798"/>
          </a:xfrm>
          <a:prstGeom prst="ellipse">
            <a:avLst/>
          </a:pr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 name="Freeform: Shape 9">
            <a:extLst>
              <a:ext uri="{FF2B5EF4-FFF2-40B4-BE49-F238E27FC236}">
                <a16:creationId xmlns:a16="http://schemas.microsoft.com/office/drawing/2014/main" id="{2B5BDEA2-5937-4097-9A57-336EE5E541BB}"/>
              </a:ext>
            </a:extLst>
          </p:cNvPr>
          <p:cNvSpPr/>
          <p:nvPr/>
        </p:nvSpPr>
        <p:spPr>
          <a:xfrm>
            <a:off x="169007" y="4649023"/>
            <a:ext cx="11934824" cy="2208977"/>
          </a:xfrm>
          <a:custGeom>
            <a:avLst/>
            <a:gdLst>
              <a:gd name="connsiteX0" fmla="*/ 7971277 w 12294504"/>
              <a:gd name="connsiteY0" fmla="*/ 36 h 2256577"/>
              <a:gd name="connsiteX1" fmla="*/ 12017617 w 12294504"/>
              <a:gd name="connsiteY1" fmla="*/ 537122 h 2256577"/>
              <a:gd name="connsiteX2" fmla="*/ 12294504 w 12294504"/>
              <a:gd name="connsiteY2" fmla="*/ 617617 h 2256577"/>
              <a:gd name="connsiteX3" fmla="*/ 12294504 w 12294504"/>
              <a:gd name="connsiteY3" fmla="*/ 2256577 h 2256577"/>
              <a:gd name="connsiteX4" fmla="*/ 0 w 12294504"/>
              <a:gd name="connsiteY4" fmla="*/ 2256577 h 2256577"/>
              <a:gd name="connsiteX5" fmla="*/ 128960 w 12294504"/>
              <a:gd name="connsiteY5" fmla="*/ 2175315 h 2256577"/>
              <a:gd name="connsiteX6" fmla="*/ 6572316 w 12294504"/>
              <a:gd name="connsiteY6" fmla="*/ 66838 h 2256577"/>
              <a:gd name="connsiteX7" fmla="*/ 7971277 w 12294504"/>
              <a:gd name="connsiteY7" fmla="*/ 36 h 225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94504" h="2256577">
                <a:moveTo>
                  <a:pt x="7971277" y="36"/>
                </a:moveTo>
                <a:cubicBezTo>
                  <a:pt x="9360944" y="-3013"/>
                  <a:pt x="10719477" y="182904"/>
                  <a:pt x="12017617" y="537122"/>
                </a:cubicBezTo>
                <a:lnTo>
                  <a:pt x="12294504" y="617617"/>
                </a:lnTo>
                <a:lnTo>
                  <a:pt x="12294504" y="2256577"/>
                </a:lnTo>
                <a:lnTo>
                  <a:pt x="0" y="2256577"/>
                </a:lnTo>
                <a:lnTo>
                  <a:pt x="128960" y="2175315"/>
                </a:lnTo>
                <a:cubicBezTo>
                  <a:pt x="2040772" y="1028220"/>
                  <a:pt x="4227026" y="285705"/>
                  <a:pt x="6572316" y="66838"/>
                </a:cubicBezTo>
                <a:cubicBezTo>
                  <a:pt x="7041374" y="23065"/>
                  <a:pt x="7508055" y="1053"/>
                  <a:pt x="7971277" y="36"/>
                </a:cubicBezTo>
                <a:close/>
              </a:path>
            </a:pathLst>
          </a:custGeom>
          <a:solidFill>
            <a:schemeClr val="accent2"/>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(C3H6)n</a:t>
            </a:r>
          </a:p>
        </p:txBody>
      </p:sp>
      <p:graphicFrame>
        <p:nvGraphicFramePr>
          <p:cNvPr id="2" name="Схема 1"/>
          <p:cNvGraphicFramePr/>
          <p:nvPr>
            <p:extLst>
              <p:ext uri="{D42A27DB-BD31-4B8C-83A1-F6EECF244321}">
                <p14:modId xmlns:p14="http://schemas.microsoft.com/office/powerpoint/2010/main" val="2084839281"/>
              </p:ext>
            </p:extLst>
          </p:nvPr>
        </p:nvGraphicFramePr>
        <p:xfrm>
          <a:off x="6077470" y="664266"/>
          <a:ext cx="5698894" cy="2574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AutoShape 2" descr="Полипропиленовая Пленка высокого полимерные материалы одноразового шприца -  Китай Залейте жидкость из шприца иглу, медицинских Inquip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dirty="0"/>
          </a:p>
        </p:txBody>
      </p:sp>
      <p:pic>
        <p:nvPicPr>
          <p:cNvPr id="33" name="Рисунок 32"/>
          <p:cNvPicPr>
            <a:picLocks noChangeAspect="1"/>
          </p:cNvPicPr>
          <p:nvPr/>
        </p:nvPicPr>
        <p:blipFill>
          <a:blip r:embed="rId8"/>
          <a:stretch>
            <a:fillRect/>
          </a:stretch>
        </p:blipFill>
        <p:spPr>
          <a:xfrm>
            <a:off x="7707745" y="4859772"/>
            <a:ext cx="2225965" cy="2040371"/>
          </a:xfrm>
          <a:prstGeom prst="rect">
            <a:avLst/>
          </a:prstGeom>
        </p:spPr>
      </p:pic>
    </p:spTree>
    <p:extLst>
      <p:ext uri="{BB962C8B-B14F-4D97-AF65-F5344CB8AC3E}">
        <p14:creationId xmlns:p14="http://schemas.microsoft.com/office/powerpoint/2010/main" val="3923025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792928631"/>
              </p:ext>
            </p:extLst>
          </p:nvPr>
        </p:nvGraphicFramePr>
        <p:xfrm>
          <a:off x="5817326" y="1652311"/>
          <a:ext cx="5526933" cy="3667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0" name="Text Placeholder 1">
            <a:extLst>
              <a:ext uri="{FF2B5EF4-FFF2-40B4-BE49-F238E27FC236}">
                <a16:creationId xmlns:a16="http://schemas.microsoft.com/office/drawing/2014/main" id="{3E26DD3C-B7A3-4730-80CD-B7F6C7836649}"/>
              </a:ext>
            </a:extLst>
          </p:cNvPr>
          <p:cNvSpPr txBox="1">
            <a:spLocks/>
          </p:cNvSpPr>
          <p:nvPr/>
        </p:nvSpPr>
        <p:spPr>
          <a:xfrm>
            <a:off x="5817326" y="490231"/>
            <a:ext cx="6079400" cy="7242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uk-UA" sz="5400" dirty="0" smtClean="0">
                <a:solidFill>
                  <a:schemeClr val="accent1">
                    <a:lumMod val="50000"/>
                  </a:schemeClr>
                </a:solidFill>
                <a:latin typeface="+mj-lt"/>
              </a:rPr>
              <a:t>Будова шприца</a:t>
            </a:r>
            <a:endParaRPr lang="en-US" sz="5400" dirty="0">
              <a:solidFill>
                <a:schemeClr val="accent1">
                  <a:lumMod val="50000"/>
                </a:schemeClr>
              </a:solidFill>
              <a:latin typeface="+mj-lt"/>
            </a:endParaRPr>
          </a:p>
        </p:txBody>
      </p:sp>
      <p:pic>
        <p:nvPicPr>
          <p:cNvPr id="2" name="Рисунок 1"/>
          <p:cNvPicPr>
            <a:picLocks noGrp="1" noChangeAspect="1"/>
          </p:cNvPicPr>
          <p:nvPr>
            <p:ph type="pic" sz="quarter" idx="14"/>
          </p:nvPr>
        </p:nvPicPr>
        <p:blipFill>
          <a:blip r:embed="rId7"/>
          <a:srcRect l="15465" r="15465"/>
          <a:stretch>
            <a:fillRect/>
          </a:stretch>
        </p:blipFill>
        <p:spPr>
          <a:xfrm>
            <a:off x="655781" y="615261"/>
            <a:ext cx="4221019" cy="4443566"/>
          </a:xfrm>
          <a:prstGeom prst="rect">
            <a:avLst/>
          </a:prstGeom>
        </p:spPr>
      </p:pic>
    </p:spTree>
    <p:extLst>
      <p:ext uri="{BB962C8B-B14F-4D97-AF65-F5344CB8AC3E}">
        <p14:creationId xmlns:p14="http://schemas.microsoft.com/office/powerpoint/2010/main" val="1410785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3">
            <a:extLst>
              <a:ext uri="{FF2B5EF4-FFF2-40B4-BE49-F238E27FC236}">
                <a16:creationId xmlns:a16="http://schemas.microsoft.com/office/drawing/2014/main" id="{22A59CD4-52D9-489D-8DD5-235C6407EDA2}"/>
              </a:ext>
            </a:extLst>
          </p:cNvPr>
          <p:cNvGrpSpPr/>
          <p:nvPr/>
        </p:nvGrpSpPr>
        <p:grpSpPr>
          <a:xfrm>
            <a:off x="7662267" y="1668836"/>
            <a:ext cx="4271116" cy="1184941"/>
            <a:chOff x="-311418" y="4116160"/>
            <a:chExt cx="2741025" cy="1428615"/>
          </a:xfrm>
        </p:grpSpPr>
        <p:sp>
          <p:nvSpPr>
            <p:cNvPr id="5" name="TextBox 4">
              <a:extLst>
                <a:ext uri="{FF2B5EF4-FFF2-40B4-BE49-F238E27FC236}">
                  <a16:creationId xmlns:a16="http://schemas.microsoft.com/office/drawing/2014/main" id="{4E8609BE-E8D3-444F-B9D2-D38B60A1E4B7}"/>
                </a:ext>
              </a:extLst>
            </p:cNvPr>
            <p:cNvSpPr txBox="1"/>
            <p:nvPr/>
          </p:nvSpPr>
          <p:spPr>
            <a:xfrm>
              <a:off x="-311418" y="4542890"/>
              <a:ext cx="2741025" cy="1001885"/>
            </a:xfrm>
            <a:prstGeom prst="rect">
              <a:avLst/>
            </a:prstGeom>
            <a:noFill/>
          </p:spPr>
          <p:txBody>
            <a:bodyPr wrap="square" lIns="108000" rIns="108000" rtlCol="0">
              <a:spAutoFit/>
            </a:bodyPr>
            <a:lstStyle/>
            <a:p>
              <a:r>
                <a:rPr lang="uk-UA" sz="1600" dirty="0" smtClean="0">
                  <a:ln w="0"/>
                  <a:solidFill>
                    <a:schemeClr val="accent1"/>
                  </a:solidFill>
                  <a:effectLst>
                    <a:outerShdw blurRad="38100" dist="25400" dir="5400000" algn="ctr" rotWithShape="0">
                      <a:srgbClr val="6E747A">
                        <a:alpha val="43000"/>
                      </a:srgbClr>
                    </a:outerShdw>
                  </a:effectLst>
                </a:rPr>
                <a:t>для точного введення лікарського засобу, а також для вакцинації та проведеня алергологічних внутрішньошкірних проб;</a:t>
              </a:r>
              <a:endParaRPr lang="uk-UA" altLang="ko-KR" sz="1600" dirty="0">
                <a:ln w="0"/>
                <a:solidFill>
                  <a:schemeClr val="accent1"/>
                </a:solidFill>
                <a:effectLst>
                  <a:outerShdw blurRad="38100" dist="25400" dir="5400000" algn="ctr" rotWithShape="0">
                    <a:srgbClr val="6E747A">
                      <a:alpha val="43000"/>
                    </a:srgbClr>
                  </a:outerShdw>
                </a:effectLst>
                <a:cs typeface="Arial" pitchFamily="34" charset="0"/>
              </a:endParaRPr>
            </a:p>
          </p:txBody>
        </p:sp>
        <p:sp>
          <p:nvSpPr>
            <p:cNvPr id="6" name="TextBox 5">
              <a:extLst>
                <a:ext uri="{FF2B5EF4-FFF2-40B4-BE49-F238E27FC236}">
                  <a16:creationId xmlns:a16="http://schemas.microsoft.com/office/drawing/2014/main" id="{65E161D9-E341-4C9B-909E-DDB362093C51}"/>
                </a:ext>
              </a:extLst>
            </p:cNvPr>
            <p:cNvSpPr txBox="1"/>
            <p:nvPr/>
          </p:nvSpPr>
          <p:spPr>
            <a:xfrm>
              <a:off x="-311418" y="4116160"/>
              <a:ext cx="2741025" cy="482390"/>
            </a:xfrm>
            <a:prstGeom prst="rect">
              <a:avLst/>
            </a:prstGeom>
            <a:noFill/>
          </p:spPr>
          <p:txBody>
            <a:bodyPr wrap="square" lIns="108000" rIns="108000" rtlCol="0" anchor="ctr">
              <a:spAutoFit/>
            </a:bodyPr>
            <a:lstStyle/>
            <a:p>
              <a:r>
                <a:rPr lang="uk-UA" sz="2000" b="1" dirty="0" smtClean="0">
                  <a:solidFill>
                    <a:schemeClr val="accent1">
                      <a:lumMod val="50000"/>
                    </a:schemeClr>
                  </a:solidFill>
                </a:rPr>
                <a:t>малого обсягу (0,3; 0,5 та 1 мл)</a:t>
              </a:r>
              <a:endParaRPr lang="uk-UA" altLang="ko-KR" sz="2000" b="1" dirty="0">
                <a:solidFill>
                  <a:schemeClr val="accent1">
                    <a:lumMod val="50000"/>
                  </a:schemeClr>
                </a:solidFill>
                <a:cs typeface="Arial" pitchFamily="34" charset="0"/>
              </a:endParaRPr>
            </a:p>
          </p:txBody>
        </p:sp>
      </p:grpSp>
      <p:grpSp>
        <p:nvGrpSpPr>
          <p:cNvPr id="7" name="Group 26">
            <a:extLst>
              <a:ext uri="{FF2B5EF4-FFF2-40B4-BE49-F238E27FC236}">
                <a16:creationId xmlns:a16="http://schemas.microsoft.com/office/drawing/2014/main" id="{44111FBD-4E78-49E0-8B04-034E756E1600}"/>
              </a:ext>
            </a:extLst>
          </p:cNvPr>
          <p:cNvGrpSpPr/>
          <p:nvPr/>
        </p:nvGrpSpPr>
        <p:grpSpPr>
          <a:xfrm>
            <a:off x="8165733" y="2930237"/>
            <a:ext cx="4036911" cy="1830434"/>
            <a:chOff x="-304091" y="3888861"/>
            <a:chExt cx="2778246" cy="949809"/>
          </a:xfrm>
        </p:grpSpPr>
        <p:sp>
          <p:nvSpPr>
            <p:cNvPr id="8" name="TextBox 7">
              <a:extLst>
                <a:ext uri="{FF2B5EF4-FFF2-40B4-BE49-F238E27FC236}">
                  <a16:creationId xmlns:a16="http://schemas.microsoft.com/office/drawing/2014/main" id="{0ADBFDC6-A932-425B-B3AB-A9867517E10E}"/>
                </a:ext>
              </a:extLst>
            </p:cNvPr>
            <p:cNvSpPr txBox="1"/>
            <p:nvPr/>
          </p:nvSpPr>
          <p:spPr>
            <a:xfrm>
              <a:off x="-187489" y="4343585"/>
              <a:ext cx="2584396" cy="495085"/>
            </a:xfrm>
            <a:prstGeom prst="rect">
              <a:avLst/>
            </a:prstGeom>
            <a:noFill/>
          </p:spPr>
          <p:txBody>
            <a:bodyPr wrap="square" lIns="108000" rIns="108000" rtlCol="0">
              <a:spAutoFit/>
            </a:bodyPr>
            <a:lstStyle/>
            <a:p>
              <a:r>
                <a:rPr lang="uk-UA" sz="1400" b="1" dirty="0">
                  <a:solidFill>
                    <a:srgbClr val="FFC000"/>
                  </a:solidFill>
                </a:rPr>
                <a:t>для </a:t>
              </a:r>
              <a:r>
                <a:rPr lang="uk-UA" sz="1400" b="1" dirty="0" smtClean="0">
                  <a:solidFill>
                    <a:srgbClr val="FFC000"/>
                  </a:solidFill>
                </a:rPr>
                <a:t>ви</a:t>
              </a:r>
              <a:r>
                <a:rPr lang="uk-UA" sz="1400" b="1" dirty="0">
                  <a:solidFill>
                    <a:srgbClr val="FFC000"/>
                  </a:solidFill>
                </a:rPr>
                <a:t>к</a:t>
              </a:r>
              <a:r>
                <a:rPr lang="uk-UA" sz="1400" b="1" dirty="0" smtClean="0">
                  <a:solidFill>
                    <a:srgbClr val="FFC000"/>
                  </a:solidFill>
                </a:rPr>
                <a:t>онання </a:t>
              </a:r>
              <a:r>
                <a:rPr lang="uk-UA" sz="1400" b="1" dirty="0">
                  <a:solidFill>
                    <a:srgbClr val="FFC000"/>
                  </a:solidFill>
                </a:rPr>
                <a:t>підшкірних (шприцами об’ємом до 3 мл), внутрішньом’язових (від 2 до 6 мл), внутрішньовенних (від 10 до 22 мл) та інших видів ін’єкцій;</a:t>
              </a:r>
              <a:endParaRPr lang="en-US" altLang="ko-KR" sz="1400" b="1" dirty="0">
                <a:solidFill>
                  <a:srgbClr val="FFC000"/>
                </a:solidFill>
                <a:cs typeface="Arial" pitchFamily="34" charset="0"/>
              </a:endParaRPr>
            </a:p>
          </p:txBody>
        </p:sp>
        <p:sp>
          <p:nvSpPr>
            <p:cNvPr id="9" name="TextBox 8">
              <a:extLst>
                <a:ext uri="{FF2B5EF4-FFF2-40B4-BE49-F238E27FC236}">
                  <a16:creationId xmlns:a16="http://schemas.microsoft.com/office/drawing/2014/main" id="{ADBB2E37-2FE7-4848-9F59-61FA70EDE197}"/>
                </a:ext>
              </a:extLst>
            </p:cNvPr>
            <p:cNvSpPr txBox="1"/>
            <p:nvPr/>
          </p:nvSpPr>
          <p:spPr>
            <a:xfrm>
              <a:off x="-304091" y="3888861"/>
              <a:ext cx="2778246" cy="501297"/>
            </a:xfrm>
            <a:prstGeom prst="rect">
              <a:avLst/>
            </a:prstGeom>
            <a:noFill/>
          </p:spPr>
          <p:txBody>
            <a:bodyPr wrap="square" lIns="108000" rIns="108000" rtlCol="0" anchor="ctr">
              <a:spAutoFit/>
            </a:bodyPr>
            <a:lstStyle/>
            <a:p>
              <a:r>
                <a:rPr lang="uk-UA" altLang="ko-KR" b="1" dirty="0" smtClean="0">
                  <a:solidFill>
                    <a:srgbClr val="FFC000"/>
                  </a:solidFill>
                  <a:cs typeface="Arial" pitchFamily="34" charset="0"/>
                </a:rPr>
                <a:t>стандартного обсягу</a:t>
              </a:r>
            </a:p>
            <a:p>
              <a:r>
                <a:rPr lang="uk-UA" altLang="ko-KR" b="1" dirty="0" smtClean="0">
                  <a:solidFill>
                    <a:srgbClr val="FFC000"/>
                  </a:solidFill>
                  <a:cs typeface="Arial" pitchFamily="34" charset="0"/>
                </a:rPr>
                <a:t> (від 2 до 22 мл)</a:t>
              </a:r>
              <a:endParaRPr lang="uk-UA" altLang="ko-KR" b="1" dirty="0">
                <a:solidFill>
                  <a:srgbClr val="FFC000"/>
                </a:solidFill>
                <a:cs typeface="Arial" pitchFamily="34" charset="0"/>
              </a:endParaRPr>
            </a:p>
          </p:txBody>
        </p:sp>
      </p:grpSp>
      <p:sp>
        <p:nvSpPr>
          <p:cNvPr id="12" name="TextBox 11">
            <a:extLst>
              <a:ext uri="{FF2B5EF4-FFF2-40B4-BE49-F238E27FC236}">
                <a16:creationId xmlns:a16="http://schemas.microsoft.com/office/drawing/2014/main" id="{A3E2652C-D820-4DC1-BF57-3C18EB27E382}"/>
              </a:ext>
            </a:extLst>
          </p:cNvPr>
          <p:cNvSpPr txBox="1"/>
          <p:nvPr/>
        </p:nvSpPr>
        <p:spPr>
          <a:xfrm>
            <a:off x="7853825" y="4792268"/>
            <a:ext cx="3888000" cy="1754326"/>
          </a:xfrm>
          <a:prstGeom prst="rect">
            <a:avLst/>
          </a:prstGeom>
          <a:noFill/>
        </p:spPr>
        <p:txBody>
          <a:bodyPr wrap="square" lIns="108000" rIns="108000" rtlCol="0" anchor="ctr">
            <a:spAutoFit/>
          </a:bodyPr>
          <a:lstStyle/>
          <a:p>
            <a:r>
              <a:rPr lang="uk-UA" sz="2000" b="1" dirty="0">
                <a:solidFill>
                  <a:schemeClr val="accent1">
                    <a:lumMod val="50000"/>
                  </a:schemeClr>
                </a:solidFill>
              </a:rPr>
              <a:t>великого обсягу (30, 50, 60 і 100 мл)</a:t>
            </a:r>
          </a:p>
          <a:p>
            <a:endParaRPr lang="uk-UA" sz="1400" dirty="0"/>
          </a:p>
          <a:p>
            <a:r>
              <a:rPr lang="uk-UA" dirty="0" smtClean="0">
                <a:solidFill>
                  <a:schemeClr val="accent1">
                    <a:lumMod val="75000"/>
                  </a:schemeClr>
                </a:solidFill>
              </a:rPr>
              <a:t>для відсмоктування рідини, введення живильних середовищ, промивання порожнин.</a:t>
            </a:r>
            <a:endParaRPr lang="uk-UA" altLang="ko-KR" b="1" dirty="0">
              <a:solidFill>
                <a:schemeClr val="accent1">
                  <a:lumMod val="75000"/>
                </a:schemeClr>
              </a:solidFill>
              <a:cs typeface="Arial" pitchFamily="34" charset="0"/>
            </a:endParaRPr>
          </a:p>
        </p:txBody>
      </p:sp>
      <p:grpSp>
        <p:nvGrpSpPr>
          <p:cNvPr id="13" name="Group 12">
            <a:extLst>
              <a:ext uri="{FF2B5EF4-FFF2-40B4-BE49-F238E27FC236}">
                <a16:creationId xmlns:a16="http://schemas.microsoft.com/office/drawing/2014/main" id="{2141F800-92AC-4D21-8CF2-4F836F834929}"/>
              </a:ext>
            </a:extLst>
          </p:cNvPr>
          <p:cNvGrpSpPr/>
          <p:nvPr/>
        </p:nvGrpSpPr>
        <p:grpSpPr>
          <a:xfrm>
            <a:off x="5791821" y="3241849"/>
            <a:ext cx="1600550" cy="2594192"/>
            <a:chOff x="5791821" y="3241849"/>
            <a:chExt cx="1600550" cy="2594192"/>
          </a:xfrm>
        </p:grpSpPr>
        <p:sp>
          <p:nvSpPr>
            <p:cNvPr id="14" name="Heart 3">
              <a:extLst>
                <a:ext uri="{FF2B5EF4-FFF2-40B4-BE49-F238E27FC236}">
                  <a16:creationId xmlns:a16="http://schemas.microsoft.com/office/drawing/2014/main" id="{5D408736-5736-48D4-BB4C-AAEFE7788997}"/>
                </a:ext>
              </a:extLst>
            </p:cNvPr>
            <p:cNvSpPr>
              <a:spLocks noChangeAspect="1"/>
            </p:cNvSpPr>
            <p:nvPr/>
          </p:nvSpPr>
          <p:spPr>
            <a:xfrm>
              <a:off x="5791821" y="3241849"/>
              <a:ext cx="926121" cy="838125"/>
            </a:xfrm>
            <a:custGeom>
              <a:avLst/>
              <a:gdLst/>
              <a:ahLst/>
              <a:cxnLst/>
              <a:rect l="l" t="t" r="r" b="b"/>
              <a:pathLst>
                <a:path w="3971393" h="3594045">
                  <a:moveTo>
                    <a:pt x="2284446" y="942229"/>
                  </a:moveTo>
                  <a:cubicBezTo>
                    <a:pt x="2231718" y="946666"/>
                    <a:pt x="2184212" y="981897"/>
                    <a:pt x="2166723" y="1035351"/>
                  </a:cubicBezTo>
                  <a:lnTo>
                    <a:pt x="1818705" y="2099054"/>
                  </a:lnTo>
                  <a:lnTo>
                    <a:pt x="1630896" y="1461099"/>
                  </a:lnTo>
                  <a:cubicBezTo>
                    <a:pt x="1625536" y="1442893"/>
                    <a:pt x="1616698" y="1426659"/>
                    <a:pt x="1605222" y="1412988"/>
                  </a:cubicBezTo>
                  <a:cubicBezTo>
                    <a:pt x="1592838" y="1372092"/>
                    <a:pt x="1559535" y="1339590"/>
                    <a:pt x="1515200" y="1327710"/>
                  </a:cubicBezTo>
                  <a:cubicBezTo>
                    <a:pt x="1442764" y="1308302"/>
                    <a:pt x="1368310" y="1351289"/>
                    <a:pt x="1348901" y="1423723"/>
                  </a:cubicBezTo>
                  <a:lnTo>
                    <a:pt x="1175574" y="2070589"/>
                  </a:lnTo>
                  <a:lnTo>
                    <a:pt x="887391" y="2070589"/>
                  </a:lnTo>
                  <a:cubicBezTo>
                    <a:pt x="812401" y="2070589"/>
                    <a:pt x="751610" y="2131382"/>
                    <a:pt x="751610" y="2206372"/>
                  </a:cubicBezTo>
                  <a:cubicBezTo>
                    <a:pt x="751609" y="2281361"/>
                    <a:pt x="812402" y="2342153"/>
                    <a:pt x="887391" y="2342154"/>
                  </a:cubicBezTo>
                  <a:lnTo>
                    <a:pt x="1266160" y="2342154"/>
                  </a:lnTo>
                  <a:cubicBezTo>
                    <a:pt x="1309243" y="2342153"/>
                    <a:pt x="1347639" y="2322088"/>
                    <a:pt x="1370869" y="2289485"/>
                  </a:cubicBezTo>
                  <a:cubicBezTo>
                    <a:pt x="1392914" y="2274134"/>
                    <a:pt x="1408463" y="2250677"/>
                    <a:pt x="1415910" y="2222885"/>
                  </a:cubicBezTo>
                  <a:lnTo>
                    <a:pt x="1490320" y="1945186"/>
                  </a:lnTo>
                  <a:lnTo>
                    <a:pt x="1661817" y="2527729"/>
                  </a:lnTo>
                  <a:cubicBezTo>
                    <a:pt x="1680716" y="2591927"/>
                    <a:pt x="1742866" y="2631605"/>
                    <a:pt x="1806849" y="2621696"/>
                  </a:cubicBezTo>
                  <a:cubicBezTo>
                    <a:pt x="1873057" y="2637495"/>
                    <a:pt x="1940784" y="2599243"/>
                    <a:pt x="1962449" y="2533025"/>
                  </a:cubicBezTo>
                  <a:lnTo>
                    <a:pt x="2291633" y="1526890"/>
                  </a:lnTo>
                  <a:lnTo>
                    <a:pt x="2478124" y="2222886"/>
                  </a:lnTo>
                  <a:cubicBezTo>
                    <a:pt x="2491725" y="2273643"/>
                    <a:pt x="2532355" y="2309941"/>
                    <a:pt x="2580723" y="2318869"/>
                  </a:cubicBezTo>
                  <a:cubicBezTo>
                    <a:pt x="2600453" y="2334375"/>
                    <a:pt x="2625460" y="2342152"/>
                    <a:pt x="2652283" y="2342153"/>
                  </a:cubicBezTo>
                  <a:lnTo>
                    <a:pt x="3058108" y="2342153"/>
                  </a:lnTo>
                  <a:cubicBezTo>
                    <a:pt x="3133099" y="2342153"/>
                    <a:pt x="3193891" y="2281360"/>
                    <a:pt x="3193891" y="2206371"/>
                  </a:cubicBezTo>
                  <a:cubicBezTo>
                    <a:pt x="3193890" y="2131381"/>
                    <a:pt x="3133099" y="2070589"/>
                    <a:pt x="3058108" y="2070588"/>
                  </a:cubicBezTo>
                  <a:lnTo>
                    <a:pt x="2718460" y="2070589"/>
                  </a:lnTo>
                  <a:lnTo>
                    <a:pt x="2455970" y="1090961"/>
                  </a:lnTo>
                  <a:cubicBezTo>
                    <a:pt x="2449895" y="1068289"/>
                    <a:pt x="2438427" y="1048501"/>
                    <a:pt x="2421928" y="1033927"/>
                  </a:cubicBezTo>
                  <a:cubicBezTo>
                    <a:pt x="2410672" y="994460"/>
                    <a:pt x="2379946" y="962248"/>
                    <a:pt x="2337996" y="948523"/>
                  </a:cubicBezTo>
                  <a:cubicBezTo>
                    <a:pt x="2320178" y="942693"/>
                    <a:pt x="2302022" y="940751"/>
                    <a:pt x="2284446" y="942229"/>
                  </a:cubicBezTo>
                  <a:close/>
                  <a:moveTo>
                    <a:pt x="941190" y="119"/>
                  </a:moveTo>
                  <a:cubicBezTo>
                    <a:pt x="1335246" y="6449"/>
                    <a:pt x="1754682" y="267656"/>
                    <a:pt x="1985697" y="864700"/>
                  </a:cubicBezTo>
                  <a:cubicBezTo>
                    <a:pt x="2807082" y="-1258124"/>
                    <a:pt x="6010484" y="864700"/>
                    <a:pt x="1985697" y="3594045"/>
                  </a:cubicBezTo>
                  <a:cubicBezTo>
                    <a:pt x="-907119" y="1632328"/>
                    <a:pt x="-65842" y="-16059"/>
                    <a:pt x="941190" y="11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cs typeface="Arial" pitchFamily="34" charset="0"/>
              </a:endParaRPr>
            </a:p>
          </p:txBody>
        </p:sp>
        <p:sp>
          <p:nvSpPr>
            <p:cNvPr id="16" name="타원 2">
              <a:extLst>
                <a:ext uri="{FF2B5EF4-FFF2-40B4-BE49-F238E27FC236}">
                  <a16:creationId xmlns:a16="http://schemas.microsoft.com/office/drawing/2014/main" id="{0A5FB97D-96D5-460C-86CC-3403B883D47F}"/>
                </a:ext>
              </a:extLst>
            </p:cNvPr>
            <p:cNvSpPr/>
            <p:nvPr/>
          </p:nvSpPr>
          <p:spPr>
            <a:xfrm>
              <a:off x="6672371" y="5116041"/>
              <a:ext cx="720000" cy="720000"/>
            </a:xfrm>
            <a:prstGeom prst="ellipse">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 name="Freeform 9">
              <a:extLst>
                <a:ext uri="{FF2B5EF4-FFF2-40B4-BE49-F238E27FC236}">
                  <a16:creationId xmlns:a16="http://schemas.microsoft.com/office/drawing/2014/main" id="{1C47478D-5833-45A5-8FE4-957793D6E109}"/>
                </a:ext>
              </a:extLst>
            </p:cNvPr>
            <p:cNvSpPr>
              <a:spLocks/>
            </p:cNvSpPr>
            <p:nvPr/>
          </p:nvSpPr>
          <p:spPr bwMode="auto">
            <a:xfrm>
              <a:off x="6861603" y="5302628"/>
              <a:ext cx="341536" cy="348078"/>
            </a:xfrm>
            <a:custGeom>
              <a:avLst/>
              <a:gdLst>
                <a:gd name="T0" fmla="*/ 987 w 1776"/>
                <a:gd name="T1" fmla="*/ 23 h 1881"/>
                <a:gd name="T2" fmla="*/ 994 w 1776"/>
                <a:gd name="T3" fmla="*/ 296 h 1881"/>
                <a:gd name="T4" fmla="*/ 994 w 1776"/>
                <a:gd name="T5" fmla="*/ 612 h 1881"/>
                <a:gd name="T6" fmla="*/ 1071 w 1776"/>
                <a:gd name="T7" fmla="*/ 663 h 1881"/>
                <a:gd name="T8" fmla="*/ 1145 w 1776"/>
                <a:gd name="T9" fmla="*/ 580 h 1881"/>
                <a:gd name="T10" fmla="*/ 1252 w 1776"/>
                <a:gd name="T11" fmla="*/ 490 h 1881"/>
                <a:gd name="T12" fmla="*/ 1380 w 1776"/>
                <a:gd name="T13" fmla="*/ 556 h 1881"/>
                <a:gd name="T14" fmla="*/ 1527 w 1776"/>
                <a:gd name="T15" fmla="*/ 729 h 1881"/>
                <a:gd name="T16" fmla="*/ 1634 w 1776"/>
                <a:gd name="T17" fmla="*/ 956 h 1881"/>
                <a:gd name="T18" fmla="*/ 1722 w 1776"/>
                <a:gd name="T19" fmla="*/ 1294 h 1881"/>
                <a:gd name="T20" fmla="*/ 1771 w 1776"/>
                <a:gd name="T21" fmla="*/ 1549 h 1881"/>
                <a:gd name="T22" fmla="*/ 1767 w 1776"/>
                <a:gd name="T23" fmla="*/ 1734 h 1881"/>
                <a:gd name="T24" fmla="*/ 1694 w 1776"/>
                <a:gd name="T25" fmla="*/ 1860 h 1881"/>
                <a:gd name="T26" fmla="*/ 1591 w 1776"/>
                <a:gd name="T27" fmla="*/ 1854 h 1881"/>
                <a:gd name="T28" fmla="*/ 1462 w 1776"/>
                <a:gd name="T29" fmla="*/ 1781 h 1881"/>
                <a:gd name="T30" fmla="*/ 1362 w 1776"/>
                <a:gd name="T31" fmla="*/ 1707 h 1881"/>
                <a:gd name="T32" fmla="*/ 1212 w 1776"/>
                <a:gd name="T33" fmla="*/ 1605 h 1881"/>
                <a:gd name="T34" fmla="*/ 1031 w 1776"/>
                <a:gd name="T35" fmla="*/ 1500 h 1881"/>
                <a:gd name="T36" fmla="*/ 989 w 1776"/>
                <a:gd name="T37" fmla="*/ 1327 h 1881"/>
                <a:gd name="T38" fmla="*/ 1014 w 1776"/>
                <a:gd name="T39" fmla="*/ 1176 h 1881"/>
                <a:gd name="T40" fmla="*/ 989 w 1776"/>
                <a:gd name="T41" fmla="*/ 1036 h 1881"/>
                <a:gd name="T42" fmla="*/ 1034 w 1776"/>
                <a:gd name="T43" fmla="*/ 858 h 1881"/>
                <a:gd name="T44" fmla="*/ 1009 w 1776"/>
                <a:gd name="T45" fmla="*/ 776 h 1881"/>
                <a:gd name="T46" fmla="*/ 891 w 1776"/>
                <a:gd name="T47" fmla="*/ 720 h 1881"/>
                <a:gd name="T48" fmla="*/ 787 w 1776"/>
                <a:gd name="T49" fmla="*/ 770 h 1881"/>
                <a:gd name="T50" fmla="*/ 740 w 1776"/>
                <a:gd name="T51" fmla="*/ 874 h 1881"/>
                <a:gd name="T52" fmla="*/ 778 w 1776"/>
                <a:gd name="T53" fmla="*/ 1021 h 1881"/>
                <a:gd name="T54" fmla="*/ 754 w 1776"/>
                <a:gd name="T55" fmla="*/ 1149 h 1881"/>
                <a:gd name="T56" fmla="*/ 767 w 1776"/>
                <a:gd name="T57" fmla="*/ 1292 h 1881"/>
                <a:gd name="T58" fmla="*/ 783 w 1776"/>
                <a:gd name="T59" fmla="*/ 1432 h 1881"/>
                <a:gd name="T60" fmla="*/ 540 w 1776"/>
                <a:gd name="T61" fmla="*/ 1621 h 1881"/>
                <a:gd name="T62" fmla="*/ 371 w 1776"/>
                <a:gd name="T63" fmla="*/ 1736 h 1881"/>
                <a:gd name="T64" fmla="*/ 252 w 1776"/>
                <a:gd name="T65" fmla="*/ 1827 h 1881"/>
                <a:gd name="T66" fmla="*/ 143 w 1776"/>
                <a:gd name="T67" fmla="*/ 1881 h 1881"/>
                <a:gd name="T68" fmla="*/ 47 w 1776"/>
                <a:gd name="T69" fmla="*/ 1832 h 1881"/>
                <a:gd name="T70" fmla="*/ 3 w 1776"/>
                <a:gd name="T71" fmla="*/ 1690 h 1881"/>
                <a:gd name="T72" fmla="*/ 5 w 1776"/>
                <a:gd name="T73" fmla="*/ 1512 h 1881"/>
                <a:gd name="T74" fmla="*/ 47 w 1776"/>
                <a:gd name="T75" fmla="*/ 1285 h 1881"/>
                <a:gd name="T76" fmla="*/ 162 w 1776"/>
                <a:gd name="T77" fmla="*/ 912 h 1881"/>
                <a:gd name="T78" fmla="*/ 311 w 1776"/>
                <a:gd name="T79" fmla="*/ 656 h 1881"/>
                <a:gd name="T80" fmla="*/ 378 w 1776"/>
                <a:gd name="T81" fmla="*/ 563 h 1881"/>
                <a:gd name="T82" fmla="*/ 471 w 1776"/>
                <a:gd name="T83" fmla="*/ 492 h 1881"/>
                <a:gd name="T84" fmla="*/ 582 w 1776"/>
                <a:gd name="T85" fmla="*/ 538 h 1881"/>
                <a:gd name="T86" fmla="*/ 638 w 1776"/>
                <a:gd name="T87" fmla="*/ 660 h 1881"/>
                <a:gd name="T88" fmla="*/ 674 w 1776"/>
                <a:gd name="T89" fmla="*/ 716 h 1881"/>
                <a:gd name="T90" fmla="*/ 694 w 1776"/>
                <a:gd name="T91" fmla="*/ 690 h 1881"/>
                <a:gd name="T92" fmla="*/ 774 w 1776"/>
                <a:gd name="T93" fmla="*/ 632 h 1881"/>
                <a:gd name="T94" fmla="*/ 816 w 1776"/>
                <a:gd name="T95" fmla="*/ 461 h 1881"/>
                <a:gd name="T96" fmla="*/ 811 w 1776"/>
                <a:gd name="T97" fmla="*/ 185 h 1881"/>
                <a:gd name="T98" fmla="*/ 829 w 1776"/>
                <a:gd name="T99" fmla="*/ 16 h 1881"/>
                <a:gd name="T100" fmla="*/ 914 w 1776"/>
                <a:gd name="T101" fmla="*/ 0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76" h="1881">
                  <a:moveTo>
                    <a:pt x="914" y="0"/>
                  </a:moveTo>
                  <a:lnTo>
                    <a:pt x="940" y="3"/>
                  </a:lnTo>
                  <a:lnTo>
                    <a:pt x="965" y="10"/>
                  </a:lnTo>
                  <a:lnTo>
                    <a:pt x="987" y="23"/>
                  </a:lnTo>
                  <a:lnTo>
                    <a:pt x="991" y="81"/>
                  </a:lnTo>
                  <a:lnTo>
                    <a:pt x="994" y="147"/>
                  </a:lnTo>
                  <a:lnTo>
                    <a:pt x="994" y="220"/>
                  </a:lnTo>
                  <a:lnTo>
                    <a:pt x="994" y="296"/>
                  </a:lnTo>
                  <a:lnTo>
                    <a:pt x="994" y="376"/>
                  </a:lnTo>
                  <a:lnTo>
                    <a:pt x="994" y="458"/>
                  </a:lnTo>
                  <a:lnTo>
                    <a:pt x="994" y="536"/>
                  </a:lnTo>
                  <a:lnTo>
                    <a:pt x="994" y="612"/>
                  </a:lnTo>
                  <a:lnTo>
                    <a:pt x="1020" y="629"/>
                  </a:lnTo>
                  <a:lnTo>
                    <a:pt x="1040" y="641"/>
                  </a:lnTo>
                  <a:lnTo>
                    <a:pt x="1056" y="652"/>
                  </a:lnTo>
                  <a:lnTo>
                    <a:pt x="1071" y="663"/>
                  </a:lnTo>
                  <a:lnTo>
                    <a:pt x="1085" y="674"/>
                  </a:lnTo>
                  <a:lnTo>
                    <a:pt x="1100" y="689"/>
                  </a:lnTo>
                  <a:lnTo>
                    <a:pt x="1122" y="629"/>
                  </a:lnTo>
                  <a:lnTo>
                    <a:pt x="1145" y="580"/>
                  </a:lnTo>
                  <a:lnTo>
                    <a:pt x="1171" y="543"/>
                  </a:lnTo>
                  <a:lnTo>
                    <a:pt x="1196" y="516"/>
                  </a:lnTo>
                  <a:lnTo>
                    <a:pt x="1223" y="498"/>
                  </a:lnTo>
                  <a:lnTo>
                    <a:pt x="1252" y="490"/>
                  </a:lnTo>
                  <a:lnTo>
                    <a:pt x="1282" y="494"/>
                  </a:lnTo>
                  <a:lnTo>
                    <a:pt x="1314" y="505"/>
                  </a:lnTo>
                  <a:lnTo>
                    <a:pt x="1345" y="525"/>
                  </a:lnTo>
                  <a:lnTo>
                    <a:pt x="1380" y="556"/>
                  </a:lnTo>
                  <a:lnTo>
                    <a:pt x="1414" y="594"/>
                  </a:lnTo>
                  <a:lnTo>
                    <a:pt x="1451" y="640"/>
                  </a:lnTo>
                  <a:lnTo>
                    <a:pt x="1491" y="683"/>
                  </a:lnTo>
                  <a:lnTo>
                    <a:pt x="1527" y="729"/>
                  </a:lnTo>
                  <a:lnTo>
                    <a:pt x="1558" y="778"/>
                  </a:lnTo>
                  <a:lnTo>
                    <a:pt x="1585" y="832"/>
                  </a:lnTo>
                  <a:lnTo>
                    <a:pt x="1611" y="890"/>
                  </a:lnTo>
                  <a:lnTo>
                    <a:pt x="1634" y="956"/>
                  </a:lnTo>
                  <a:lnTo>
                    <a:pt x="1656" y="1027"/>
                  </a:lnTo>
                  <a:lnTo>
                    <a:pt x="1678" y="1107"/>
                  </a:lnTo>
                  <a:lnTo>
                    <a:pt x="1700" y="1196"/>
                  </a:lnTo>
                  <a:lnTo>
                    <a:pt x="1722" y="1294"/>
                  </a:lnTo>
                  <a:lnTo>
                    <a:pt x="1747" y="1403"/>
                  </a:lnTo>
                  <a:lnTo>
                    <a:pt x="1756" y="1450"/>
                  </a:lnTo>
                  <a:lnTo>
                    <a:pt x="1765" y="1500"/>
                  </a:lnTo>
                  <a:lnTo>
                    <a:pt x="1771" y="1549"/>
                  </a:lnTo>
                  <a:lnTo>
                    <a:pt x="1774" y="1598"/>
                  </a:lnTo>
                  <a:lnTo>
                    <a:pt x="1776" y="1645"/>
                  </a:lnTo>
                  <a:lnTo>
                    <a:pt x="1774" y="1690"/>
                  </a:lnTo>
                  <a:lnTo>
                    <a:pt x="1767" y="1734"/>
                  </a:lnTo>
                  <a:lnTo>
                    <a:pt x="1756" y="1774"/>
                  </a:lnTo>
                  <a:lnTo>
                    <a:pt x="1742" y="1809"/>
                  </a:lnTo>
                  <a:lnTo>
                    <a:pt x="1722" y="1838"/>
                  </a:lnTo>
                  <a:lnTo>
                    <a:pt x="1694" y="1860"/>
                  </a:lnTo>
                  <a:lnTo>
                    <a:pt x="1674" y="1869"/>
                  </a:lnTo>
                  <a:lnTo>
                    <a:pt x="1649" y="1869"/>
                  </a:lnTo>
                  <a:lnTo>
                    <a:pt x="1622" y="1863"/>
                  </a:lnTo>
                  <a:lnTo>
                    <a:pt x="1591" y="1854"/>
                  </a:lnTo>
                  <a:lnTo>
                    <a:pt x="1558" y="1840"/>
                  </a:lnTo>
                  <a:lnTo>
                    <a:pt x="1527" y="1821"/>
                  </a:lnTo>
                  <a:lnTo>
                    <a:pt x="1494" y="1801"/>
                  </a:lnTo>
                  <a:lnTo>
                    <a:pt x="1462" y="1781"/>
                  </a:lnTo>
                  <a:lnTo>
                    <a:pt x="1432" y="1760"/>
                  </a:lnTo>
                  <a:lnTo>
                    <a:pt x="1405" y="1740"/>
                  </a:lnTo>
                  <a:lnTo>
                    <a:pt x="1382" y="1723"/>
                  </a:lnTo>
                  <a:lnTo>
                    <a:pt x="1362" y="1707"/>
                  </a:lnTo>
                  <a:lnTo>
                    <a:pt x="1347" y="1696"/>
                  </a:lnTo>
                  <a:lnTo>
                    <a:pt x="1305" y="1663"/>
                  </a:lnTo>
                  <a:lnTo>
                    <a:pt x="1260" y="1632"/>
                  </a:lnTo>
                  <a:lnTo>
                    <a:pt x="1212" y="1605"/>
                  </a:lnTo>
                  <a:lnTo>
                    <a:pt x="1163" y="1580"/>
                  </a:lnTo>
                  <a:lnTo>
                    <a:pt x="1114" y="1554"/>
                  </a:lnTo>
                  <a:lnTo>
                    <a:pt x="1071" y="1527"/>
                  </a:lnTo>
                  <a:lnTo>
                    <a:pt x="1031" y="1500"/>
                  </a:lnTo>
                  <a:lnTo>
                    <a:pt x="1000" y="1469"/>
                  </a:lnTo>
                  <a:lnTo>
                    <a:pt x="987" y="1420"/>
                  </a:lnTo>
                  <a:lnTo>
                    <a:pt x="985" y="1372"/>
                  </a:lnTo>
                  <a:lnTo>
                    <a:pt x="989" y="1327"/>
                  </a:lnTo>
                  <a:lnTo>
                    <a:pt x="996" y="1285"/>
                  </a:lnTo>
                  <a:lnTo>
                    <a:pt x="1003" y="1247"/>
                  </a:lnTo>
                  <a:lnTo>
                    <a:pt x="1011" y="1212"/>
                  </a:lnTo>
                  <a:lnTo>
                    <a:pt x="1014" y="1176"/>
                  </a:lnTo>
                  <a:lnTo>
                    <a:pt x="1009" y="1143"/>
                  </a:lnTo>
                  <a:lnTo>
                    <a:pt x="1002" y="1114"/>
                  </a:lnTo>
                  <a:lnTo>
                    <a:pt x="994" y="1089"/>
                  </a:lnTo>
                  <a:lnTo>
                    <a:pt x="989" y="1036"/>
                  </a:lnTo>
                  <a:lnTo>
                    <a:pt x="992" y="985"/>
                  </a:lnTo>
                  <a:lnTo>
                    <a:pt x="1003" y="938"/>
                  </a:lnTo>
                  <a:lnTo>
                    <a:pt x="1018" y="896"/>
                  </a:lnTo>
                  <a:lnTo>
                    <a:pt x="1034" y="858"/>
                  </a:lnTo>
                  <a:lnTo>
                    <a:pt x="1051" y="825"/>
                  </a:lnTo>
                  <a:lnTo>
                    <a:pt x="1040" y="810"/>
                  </a:lnTo>
                  <a:lnTo>
                    <a:pt x="1025" y="794"/>
                  </a:lnTo>
                  <a:lnTo>
                    <a:pt x="1009" y="776"/>
                  </a:lnTo>
                  <a:lnTo>
                    <a:pt x="989" y="758"/>
                  </a:lnTo>
                  <a:lnTo>
                    <a:pt x="963" y="743"/>
                  </a:lnTo>
                  <a:lnTo>
                    <a:pt x="931" y="729"/>
                  </a:lnTo>
                  <a:lnTo>
                    <a:pt x="891" y="720"/>
                  </a:lnTo>
                  <a:lnTo>
                    <a:pt x="856" y="732"/>
                  </a:lnTo>
                  <a:lnTo>
                    <a:pt x="829" y="743"/>
                  </a:lnTo>
                  <a:lnTo>
                    <a:pt x="805" y="756"/>
                  </a:lnTo>
                  <a:lnTo>
                    <a:pt x="787" y="770"/>
                  </a:lnTo>
                  <a:lnTo>
                    <a:pt x="769" y="789"/>
                  </a:lnTo>
                  <a:lnTo>
                    <a:pt x="751" y="810"/>
                  </a:lnTo>
                  <a:lnTo>
                    <a:pt x="727" y="840"/>
                  </a:lnTo>
                  <a:lnTo>
                    <a:pt x="740" y="874"/>
                  </a:lnTo>
                  <a:lnTo>
                    <a:pt x="752" y="909"/>
                  </a:lnTo>
                  <a:lnTo>
                    <a:pt x="765" y="945"/>
                  </a:lnTo>
                  <a:lnTo>
                    <a:pt x="774" y="983"/>
                  </a:lnTo>
                  <a:lnTo>
                    <a:pt x="778" y="1021"/>
                  </a:lnTo>
                  <a:lnTo>
                    <a:pt x="776" y="1056"/>
                  </a:lnTo>
                  <a:lnTo>
                    <a:pt x="769" y="1089"/>
                  </a:lnTo>
                  <a:lnTo>
                    <a:pt x="762" y="1120"/>
                  </a:lnTo>
                  <a:lnTo>
                    <a:pt x="754" y="1149"/>
                  </a:lnTo>
                  <a:lnTo>
                    <a:pt x="752" y="1183"/>
                  </a:lnTo>
                  <a:lnTo>
                    <a:pt x="754" y="1220"/>
                  </a:lnTo>
                  <a:lnTo>
                    <a:pt x="760" y="1256"/>
                  </a:lnTo>
                  <a:lnTo>
                    <a:pt x="767" y="1292"/>
                  </a:lnTo>
                  <a:lnTo>
                    <a:pt x="774" y="1330"/>
                  </a:lnTo>
                  <a:lnTo>
                    <a:pt x="782" y="1365"/>
                  </a:lnTo>
                  <a:lnTo>
                    <a:pt x="785" y="1400"/>
                  </a:lnTo>
                  <a:lnTo>
                    <a:pt x="783" y="1432"/>
                  </a:lnTo>
                  <a:lnTo>
                    <a:pt x="774" y="1461"/>
                  </a:lnTo>
                  <a:lnTo>
                    <a:pt x="760" y="1489"/>
                  </a:lnTo>
                  <a:lnTo>
                    <a:pt x="651" y="1556"/>
                  </a:lnTo>
                  <a:lnTo>
                    <a:pt x="540" y="1621"/>
                  </a:lnTo>
                  <a:lnTo>
                    <a:pt x="431" y="1689"/>
                  </a:lnTo>
                  <a:lnTo>
                    <a:pt x="416" y="1700"/>
                  </a:lnTo>
                  <a:lnTo>
                    <a:pt x="396" y="1716"/>
                  </a:lnTo>
                  <a:lnTo>
                    <a:pt x="371" y="1736"/>
                  </a:lnTo>
                  <a:lnTo>
                    <a:pt x="343" y="1758"/>
                  </a:lnTo>
                  <a:lnTo>
                    <a:pt x="314" y="1781"/>
                  </a:lnTo>
                  <a:lnTo>
                    <a:pt x="283" y="1805"/>
                  </a:lnTo>
                  <a:lnTo>
                    <a:pt x="252" y="1827"/>
                  </a:lnTo>
                  <a:lnTo>
                    <a:pt x="222" y="1847"/>
                  </a:lnTo>
                  <a:lnTo>
                    <a:pt x="192" y="1863"/>
                  </a:lnTo>
                  <a:lnTo>
                    <a:pt x="167" y="1874"/>
                  </a:lnTo>
                  <a:lnTo>
                    <a:pt x="143" y="1881"/>
                  </a:lnTo>
                  <a:lnTo>
                    <a:pt x="123" y="1880"/>
                  </a:lnTo>
                  <a:lnTo>
                    <a:pt x="92" y="1872"/>
                  </a:lnTo>
                  <a:lnTo>
                    <a:pt x="69" y="1856"/>
                  </a:lnTo>
                  <a:lnTo>
                    <a:pt x="47" y="1832"/>
                  </a:lnTo>
                  <a:lnTo>
                    <a:pt x="31" y="1803"/>
                  </a:lnTo>
                  <a:lnTo>
                    <a:pt x="18" y="1769"/>
                  </a:lnTo>
                  <a:lnTo>
                    <a:pt x="9" y="1730"/>
                  </a:lnTo>
                  <a:lnTo>
                    <a:pt x="3" y="1690"/>
                  </a:lnTo>
                  <a:lnTo>
                    <a:pt x="0" y="1647"/>
                  </a:lnTo>
                  <a:lnTo>
                    <a:pt x="0" y="1601"/>
                  </a:lnTo>
                  <a:lnTo>
                    <a:pt x="2" y="1558"/>
                  </a:lnTo>
                  <a:lnTo>
                    <a:pt x="5" y="1512"/>
                  </a:lnTo>
                  <a:lnTo>
                    <a:pt x="9" y="1470"/>
                  </a:lnTo>
                  <a:lnTo>
                    <a:pt x="16" y="1429"/>
                  </a:lnTo>
                  <a:lnTo>
                    <a:pt x="23" y="1392"/>
                  </a:lnTo>
                  <a:lnTo>
                    <a:pt x="47" y="1285"/>
                  </a:lnTo>
                  <a:lnTo>
                    <a:pt x="72" y="1183"/>
                  </a:lnTo>
                  <a:lnTo>
                    <a:pt x="100" y="1087"/>
                  </a:lnTo>
                  <a:lnTo>
                    <a:pt x="129" y="996"/>
                  </a:lnTo>
                  <a:lnTo>
                    <a:pt x="162" y="912"/>
                  </a:lnTo>
                  <a:lnTo>
                    <a:pt x="194" y="834"/>
                  </a:lnTo>
                  <a:lnTo>
                    <a:pt x="231" y="767"/>
                  </a:lnTo>
                  <a:lnTo>
                    <a:pt x="269" y="707"/>
                  </a:lnTo>
                  <a:lnTo>
                    <a:pt x="311" y="656"/>
                  </a:lnTo>
                  <a:lnTo>
                    <a:pt x="327" y="634"/>
                  </a:lnTo>
                  <a:lnTo>
                    <a:pt x="343" y="610"/>
                  </a:lnTo>
                  <a:lnTo>
                    <a:pt x="360" y="587"/>
                  </a:lnTo>
                  <a:lnTo>
                    <a:pt x="378" y="563"/>
                  </a:lnTo>
                  <a:lnTo>
                    <a:pt x="398" y="541"/>
                  </a:lnTo>
                  <a:lnTo>
                    <a:pt x="420" y="521"/>
                  </a:lnTo>
                  <a:lnTo>
                    <a:pt x="443" y="505"/>
                  </a:lnTo>
                  <a:lnTo>
                    <a:pt x="471" y="492"/>
                  </a:lnTo>
                  <a:lnTo>
                    <a:pt x="502" y="487"/>
                  </a:lnTo>
                  <a:lnTo>
                    <a:pt x="534" y="489"/>
                  </a:lnTo>
                  <a:lnTo>
                    <a:pt x="562" y="510"/>
                  </a:lnTo>
                  <a:lnTo>
                    <a:pt x="582" y="538"/>
                  </a:lnTo>
                  <a:lnTo>
                    <a:pt x="596" y="567"/>
                  </a:lnTo>
                  <a:lnTo>
                    <a:pt x="611" y="598"/>
                  </a:lnTo>
                  <a:lnTo>
                    <a:pt x="623" y="629"/>
                  </a:lnTo>
                  <a:lnTo>
                    <a:pt x="638" y="660"/>
                  </a:lnTo>
                  <a:lnTo>
                    <a:pt x="654" y="689"/>
                  </a:lnTo>
                  <a:lnTo>
                    <a:pt x="672" y="712"/>
                  </a:lnTo>
                  <a:lnTo>
                    <a:pt x="671" y="716"/>
                  </a:lnTo>
                  <a:lnTo>
                    <a:pt x="674" y="716"/>
                  </a:lnTo>
                  <a:lnTo>
                    <a:pt x="672" y="712"/>
                  </a:lnTo>
                  <a:lnTo>
                    <a:pt x="672" y="710"/>
                  </a:lnTo>
                  <a:lnTo>
                    <a:pt x="682" y="701"/>
                  </a:lnTo>
                  <a:lnTo>
                    <a:pt x="694" y="690"/>
                  </a:lnTo>
                  <a:lnTo>
                    <a:pt x="711" y="676"/>
                  </a:lnTo>
                  <a:lnTo>
                    <a:pt x="731" y="661"/>
                  </a:lnTo>
                  <a:lnTo>
                    <a:pt x="752" y="645"/>
                  </a:lnTo>
                  <a:lnTo>
                    <a:pt x="774" y="632"/>
                  </a:lnTo>
                  <a:lnTo>
                    <a:pt x="796" y="620"/>
                  </a:lnTo>
                  <a:lnTo>
                    <a:pt x="814" y="612"/>
                  </a:lnTo>
                  <a:lnTo>
                    <a:pt x="816" y="534"/>
                  </a:lnTo>
                  <a:lnTo>
                    <a:pt x="816" y="461"/>
                  </a:lnTo>
                  <a:lnTo>
                    <a:pt x="814" y="394"/>
                  </a:lnTo>
                  <a:lnTo>
                    <a:pt x="812" y="327"/>
                  </a:lnTo>
                  <a:lnTo>
                    <a:pt x="812" y="258"/>
                  </a:lnTo>
                  <a:lnTo>
                    <a:pt x="811" y="185"/>
                  </a:lnTo>
                  <a:lnTo>
                    <a:pt x="812" y="107"/>
                  </a:lnTo>
                  <a:lnTo>
                    <a:pt x="814" y="20"/>
                  </a:lnTo>
                  <a:lnTo>
                    <a:pt x="818" y="20"/>
                  </a:lnTo>
                  <a:lnTo>
                    <a:pt x="829" y="16"/>
                  </a:lnTo>
                  <a:lnTo>
                    <a:pt x="845" y="10"/>
                  </a:lnTo>
                  <a:lnTo>
                    <a:pt x="865" y="5"/>
                  </a:lnTo>
                  <a:lnTo>
                    <a:pt x="889" y="1"/>
                  </a:lnTo>
                  <a:lnTo>
                    <a:pt x="91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ko-KR" altLang="en-US" sz="2700"/>
            </a:p>
          </p:txBody>
        </p:sp>
      </p:grpSp>
      <p:pic>
        <p:nvPicPr>
          <p:cNvPr id="26" name="Рисунок 25"/>
          <p:cNvPicPr>
            <a:picLocks noGrp="1" noChangeAspect="1"/>
          </p:cNvPicPr>
          <p:nvPr>
            <p:ph type="pic" sz="quarter" idx="42"/>
          </p:nvPr>
        </p:nvPicPr>
        <p:blipFill>
          <a:blip r:embed="rId2"/>
          <a:srcRect t="19410" b="19410"/>
          <a:stretch>
            <a:fillRect/>
          </a:stretch>
        </p:blipFill>
        <p:spPr>
          <a:prstGeom prst="rect">
            <a:avLst/>
          </a:prstGeom>
        </p:spPr>
      </p:pic>
      <p:sp>
        <p:nvSpPr>
          <p:cNvPr id="3" name="Прямоугольник 2"/>
          <p:cNvSpPr/>
          <p:nvPr/>
        </p:nvSpPr>
        <p:spPr>
          <a:xfrm>
            <a:off x="1016001" y="214053"/>
            <a:ext cx="9762835" cy="646331"/>
          </a:xfrm>
          <a:prstGeom prst="rect">
            <a:avLst/>
          </a:prstGeom>
        </p:spPr>
        <p:txBody>
          <a:bodyPr wrap="square">
            <a:spAutoFit/>
          </a:bodyPr>
          <a:lstStyle/>
          <a:p>
            <a:r>
              <a:rPr lang="uk-UA" sz="3600" dirty="0">
                <a:solidFill>
                  <a:schemeClr val="accent1">
                    <a:lumMod val="50000"/>
                  </a:schemeClr>
                </a:solidFill>
                <a:latin typeface="+mj-lt"/>
                <a:cs typeface="Arial" pitchFamily="34" charset="0"/>
              </a:rPr>
              <a:t>КЛАСИФІКАЦІЯ ОДНОРАЗОВИХ ШПРИЦІВ</a:t>
            </a:r>
          </a:p>
        </p:txBody>
      </p:sp>
      <p:graphicFrame>
        <p:nvGraphicFramePr>
          <p:cNvPr id="25" name="Схема 24"/>
          <p:cNvGraphicFramePr/>
          <p:nvPr>
            <p:extLst>
              <p:ext uri="{D42A27DB-BD31-4B8C-83A1-F6EECF244321}">
                <p14:modId xmlns:p14="http://schemas.microsoft.com/office/powerpoint/2010/main" val="3856963875"/>
              </p:ext>
            </p:extLst>
          </p:nvPr>
        </p:nvGraphicFramePr>
        <p:xfrm>
          <a:off x="1580021" y="1184096"/>
          <a:ext cx="2705652" cy="693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7" name="Рисунок 26"/>
          <p:cNvPicPr>
            <a:picLocks noChangeAspect="1"/>
          </p:cNvPicPr>
          <p:nvPr/>
        </p:nvPicPr>
        <p:blipFill>
          <a:blip r:embed="rId8"/>
          <a:stretch>
            <a:fillRect/>
          </a:stretch>
        </p:blipFill>
        <p:spPr>
          <a:xfrm>
            <a:off x="5586331" y="5036931"/>
            <a:ext cx="2263222" cy="1444761"/>
          </a:xfrm>
          <a:prstGeom prst="rect">
            <a:avLst/>
          </a:prstGeom>
        </p:spPr>
      </p:pic>
      <p:pic>
        <p:nvPicPr>
          <p:cNvPr id="28" name="Рисунок 27"/>
          <p:cNvPicPr>
            <a:picLocks noChangeAspect="1"/>
          </p:cNvPicPr>
          <p:nvPr/>
        </p:nvPicPr>
        <p:blipFill>
          <a:blip r:embed="rId9"/>
          <a:stretch>
            <a:fillRect/>
          </a:stretch>
        </p:blipFill>
        <p:spPr>
          <a:xfrm rot="11875411" flipV="1">
            <a:off x="6551066" y="3400898"/>
            <a:ext cx="1645032" cy="1680317"/>
          </a:xfrm>
          <a:prstGeom prst="rect">
            <a:avLst/>
          </a:prstGeom>
        </p:spPr>
      </p:pic>
      <p:pic>
        <p:nvPicPr>
          <p:cNvPr id="29" name="Рисунок 28"/>
          <p:cNvPicPr>
            <a:picLocks noChangeAspect="1"/>
          </p:cNvPicPr>
          <p:nvPr/>
        </p:nvPicPr>
        <p:blipFill>
          <a:blip r:embed="rId10"/>
          <a:stretch>
            <a:fillRect/>
          </a:stretch>
        </p:blipFill>
        <p:spPr>
          <a:xfrm rot="15898469">
            <a:off x="6395400" y="1632812"/>
            <a:ext cx="1215946" cy="1215946"/>
          </a:xfrm>
          <a:prstGeom prst="rect">
            <a:avLst/>
          </a:prstGeom>
        </p:spPr>
      </p:pic>
    </p:spTree>
    <p:extLst>
      <p:ext uri="{BB962C8B-B14F-4D97-AF65-F5344CB8AC3E}">
        <p14:creationId xmlns:p14="http://schemas.microsoft.com/office/powerpoint/2010/main" val="32530581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a:picLocks noGrp="1" noChangeAspect="1"/>
          </p:cNvPicPr>
          <p:nvPr>
            <p:ph type="pic" idx="12"/>
          </p:nvPr>
        </p:nvPicPr>
        <p:blipFill>
          <a:blip r:embed="rId2"/>
          <a:srcRect l="26660" r="26660"/>
          <a:stretch>
            <a:fillRect/>
          </a:stretch>
        </p:blipFill>
        <p:spPr>
          <a:xfrm>
            <a:off x="8868287" y="1731166"/>
            <a:ext cx="2666667" cy="5369887"/>
          </a:xfrm>
          <a:prstGeom prst="rect">
            <a:avLst/>
          </a:prstGeom>
        </p:spPr>
      </p:pic>
      <p:graphicFrame>
        <p:nvGraphicFramePr>
          <p:cNvPr id="7" name="Схема 6"/>
          <p:cNvGraphicFramePr/>
          <p:nvPr>
            <p:extLst>
              <p:ext uri="{D42A27DB-BD31-4B8C-83A1-F6EECF244321}">
                <p14:modId xmlns:p14="http://schemas.microsoft.com/office/powerpoint/2010/main" val="2728587027"/>
              </p:ext>
            </p:extLst>
          </p:nvPr>
        </p:nvGraphicFramePr>
        <p:xfrm>
          <a:off x="3237613" y="3290622"/>
          <a:ext cx="4561108" cy="2396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Схема 3"/>
          <p:cNvGraphicFramePr/>
          <p:nvPr>
            <p:extLst>
              <p:ext uri="{D42A27DB-BD31-4B8C-83A1-F6EECF244321}">
                <p14:modId xmlns:p14="http://schemas.microsoft.com/office/powerpoint/2010/main" val="2493435856"/>
              </p:ext>
            </p:extLst>
          </p:nvPr>
        </p:nvGraphicFramePr>
        <p:xfrm>
          <a:off x="8596216" y="720436"/>
          <a:ext cx="2938738" cy="8114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Схема 5"/>
          <p:cNvGraphicFramePr/>
          <p:nvPr>
            <p:extLst>
              <p:ext uri="{D42A27DB-BD31-4B8C-83A1-F6EECF244321}">
                <p14:modId xmlns:p14="http://schemas.microsoft.com/office/powerpoint/2010/main" val="351405864"/>
              </p:ext>
            </p:extLst>
          </p:nvPr>
        </p:nvGraphicFramePr>
        <p:xfrm>
          <a:off x="3068288" y="802509"/>
          <a:ext cx="4628833" cy="185731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5" name="Рисунок 14"/>
          <p:cNvPicPr>
            <a:picLocks noGrp="1" noChangeAspect="1"/>
          </p:cNvPicPr>
          <p:nvPr>
            <p:ph type="pic" idx="11"/>
          </p:nvPr>
        </p:nvPicPr>
        <p:blipFill>
          <a:blip r:embed="rId18"/>
          <a:srcRect l="25163" r="25163"/>
          <a:stretch>
            <a:fillRect/>
          </a:stretch>
        </p:blipFill>
        <p:spPr>
          <a:xfrm>
            <a:off x="803564" y="600976"/>
            <a:ext cx="2366324" cy="4765084"/>
          </a:xfrm>
          <a:prstGeom prst="rect">
            <a:avLst/>
          </a:prstGeom>
        </p:spPr>
      </p:pic>
      <p:sp>
        <p:nvSpPr>
          <p:cNvPr id="2" name="Прямоугольник 1"/>
          <p:cNvSpPr/>
          <p:nvPr/>
        </p:nvSpPr>
        <p:spPr>
          <a:xfrm>
            <a:off x="5484304" y="176207"/>
            <a:ext cx="5371407" cy="400110"/>
          </a:xfrm>
          <a:prstGeom prst="rect">
            <a:avLst/>
          </a:prstGeom>
        </p:spPr>
        <p:txBody>
          <a:bodyPr wrap="none">
            <a:spAutoFit/>
          </a:bodyPr>
          <a:lstStyle/>
          <a:p>
            <a:r>
              <a:rPr lang="uk-UA" sz="2000" dirty="0">
                <a:solidFill>
                  <a:schemeClr val="accent1">
                    <a:lumMod val="75000"/>
                  </a:schemeClr>
                </a:solidFill>
              </a:rPr>
              <a:t>КЛАСИФІКАЦІЯ ОДНОРАЗОВИХ ШПРИЦІВ</a:t>
            </a:r>
          </a:p>
        </p:txBody>
      </p:sp>
    </p:spTree>
    <p:extLst>
      <p:ext uri="{BB962C8B-B14F-4D97-AF65-F5344CB8AC3E}">
        <p14:creationId xmlns:p14="http://schemas.microsoft.com/office/powerpoint/2010/main" val="40769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3724703326"/>
              </p:ext>
            </p:extLst>
          </p:nvPr>
        </p:nvGraphicFramePr>
        <p:xfrm>
          <a:off x="4245907" y="619935"/>
          <a:ext cx="3289170" cy="631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2949119" y="192831"/>
            <a:ext cx="5462489" cy="542591"/>
          </a:xfrm>
          <a:prstGeom prst="rect">
            <a:avLst/>
          </a:prstGeom>
        </p:spPr>
      </p:pic>
      <p:graphicFrame>
        <p:nvGraphicFramePr>
          <p:cNvPr id="9" name="Схема 8"/>
          <p:cNvGraphicFramePr/>
          <p:nvPr>
            <p:extLst>
              <p:ext uri="{D42A27DB-BD31-4B8C-83A1-F6EECF244321}">
                <p14:modId xmlns:p14="http://schemas.microsoft.com/office/powerpoint/2010/main" val="1081064702"/>
              </p:ext>
            </p:extLst>
          </p:nvPr>
        </p:nvGraphicFramePr>
        <p:xfrm>
          <a:off x="2313710" y="1417736"/>
          <a:ext cx="7153564" cy="169491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1" name="Схема 10"/>
          <p:cNvGraphicFramePr/>
          <p:nvPr>
            <p:extLst>
              <p:ext uri="{D42A27DB-BD31-4B8C-83A1-F6EECF244321}">
                <p14:modId xmlns:p14="http://schemas.microsoft.com/office/powerpoint/2010/main" val="1151333513"/>
              </p:ext>
            </p:extLst>
          </p:nvPr>
        </p:nvGraphicFramePr>
        <p:xfrm>
          <a:off x="2748332" y="3278896"/>
          <a:ext cx="6016978" cy="156096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2" name="Рисунок 11"/>
          <p:cNvPicPr>
            <a:picLocks noChangeAspect="1"/>
          </p:cNvPicPr>
          <p:nvPr/>
        </p:nvPicPr>
        <p:blipFill>
          <a:blip r:embed="rId18"/>
          <a:stretch>
            <a:fillRect/>
          </a:stretch>
        </p:blipFill>
        <p:spPr>
          <a:xfrm>
            <a:off x="1" y="1009074"/>
            <a:ext cx="3149600" cy="5848926"/>
          </a:xfrm>
          <a:prstGeom prst="rect">
            <a:avLst/>
          </a:prstGeom>
        </p:spPr>
      </p:pic>
      <p:graphicFrame>
        <p:nvGraphicFramePr>
          <p:cNvPr id="13" name="Схема 12"/>
          <p:cNvGraphicFramePr/>
          <p:nvPr>
            <p:extLst>
              <p:ext uri="{D42A27DB-BD31-4B8C-83A1-F6EECF244321}">
                <p14:modId xmlns:p14="http://schemas.microsoft.com/office/powerpoint/2010/main" val="836216629"/>
              </p:ext>
            </p:extLst>
          </p:nvPr>
        </p:nvGraphicFramePr>
        <p:xfrm>
          <a:off x="2748332" y="5006106"/>
          <a:ext cx="6016978" cy="1560969"/>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pic>
        <p:nvPicPr>
          <p:cNvPr id="14" name="Рисунок 13"/>
          <p:cNvPicPr>
            <a:picLocks noChangeAspect="1"/>
          </p:cNvPicPr>
          <p:nvPr/>
        </p:nvPicPr>
        <p:blipFill>
          <a:blip r:embed="rId24"/>
          <a:stretch>
            <a:fillRect/>
          </a:stretch>
        </p:blipFill>
        <p:spPr>
          <a:xfrm rot="13464047">
            <a:off x="10587162" y="4831608"/>
            <a:ext cx="1383673" cy="1196877"/>
          </a:xfrm>
          <a:prstGeom prst="rect">
            <a:avLst/>
          </a:prstGeom>
        </p:spPr>
      </p:pic>
    </p:spTree>
    <p:extLst>
      <p:ext uri="{BB962C8B-B14F-4D97-AF65-F5344CB8AC3E}">
        <p14:creationId xmlns:p14="http://schemas.microsoft.com/office/powerpoint/2010/main" val="801929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Схема 16"/>
          <p:cNvGraphicFramePr/>
          <p:nvPr>
            <p:extLst>
              <p:ext uri="{D42A27DB-BD31-4B8C-83A1-F6EECF244321}">
                <p14:modId xmlns:p14="http://schemas.microsoft.com/office/powerpoint/2010/main" val="1405347545"/>
              </p:ext>
            </p:extLst>
          </p:nvPr>
        </p:nvGraphicFramePr>
        <p:xfrm>
          <a:off x="8863839" y="2669633"/>
          <a:ext cx="2673339" cy="636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6" name="Схема 15"/>
          <p:cNvGraphicFramePr/>
          <p:nvPr>
            <p:extLst>
              <p:ext uri="{D42A27DB-BD31-4B8C-83A1-F6EECF244321}">
                <p14:modId xmlns:p14="http://schemas.microsoft.com/office/powerpoint/2010/main" val="1378974636"/>
              </p:ext>
            </p:extLst>
          </p:nvPr>
        </p:nvGraphicFramePr>
        <p:xfrm>
          <a:off x="4962162" y="2392541"/>
          <a:ext cx="2721195" cy="11911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8" name="Схема 17"/>
          <p:cNvGraphicFramePr/>
          <p:nvPr>
            <p:extLst>
              <p:ext uri="{D42A27DB-BD31-4B8C-83A1-F6EECF244321}">
                <p14:modId xmlns:p14="http://schemas.microsoft.com/office/powerpoint/2010/main" val="1199761451"/>
              </p:ext>
            </p:extLst>
          </p:nvPr>
        </p:nvGraphicFramePr>
        <p:xfrm>
          <a:off x="5833063" y="1150268"/>
          <a:ext cx="3700588" cy="66501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21" name="Рисунок 20"/>
          <p:cNvPicPr>
            <a:picLocks noGrp="1" noChangeAspect="1"/>
          </p:cNvPicPr>
          <p:nvPr>
            <p:ph type="pic" sz="quarter" idx="12"/>
          </p:nvPr>
        </p:nvPicPr>
        <p:blipFill>
          <a:blip r:embed="rId17"/>
          <a:srcRect l="21893" r="21893"/>
          <a:stretch>
            <a:fillRect/>
          </a:stretch>
        </p:blipFill>
        <p:spPr>
          <a:xfrm>
            <a:off x="644525" y="2428875"/>
            <a:ext cx="3182938" cy="3778250"/>
          </a:xfrm>
          <a:prstGeom prst="rect">
            <a:avLst/>
          </a:prstGeom>
        </p:spPr>
      </p:pic>
      <p:pic>
        <p:nvPicPr>
          <p:cNvPr id="19" name="Рисунок 18"/>
          <p:cNvPicPr>
            <a:picLocks noGrp="1" noChangeAspect="1"/>
          </p:cNvPicPr>
          <p:nvPr>
            <p:ph type="pic" sz="quarter" idx="13"/>
          </p:nvPr>
        </p:nvPicPr>
        <p:blipFill>
          <a:blip r:embed="rId18"/>
          <a:srcRect t="12997" b="12997"/>
          <a:stretch>
            <a:fillRect/>
          </a:stretch>
        </p:blipFill>
        <p:spPr>
          <a:prstGeom prst="rect">
            <a:avLst/>
          </a:prstGeom>
        </p:spPr>
      </p:pic>
      <p:pic>
        <p:nvPicPr>
          <p:cNvPr id="20" name="Рисунок 19"/>
          <p:cNvPicPr>
            <a:picLocks noGrp="1" noChangeAspect="1"/>
          </p:cNvPicPr>
          <p:nvPr>
            <p:ph type="pic" sz="quarter" idx="14"/>
          </p:nvPr>
        </p:nvPicPr>
        <p:blipFill>
          <a:blip r:embed="rId19"/>
          <a:srcRect t="17348" b="17348"/>
          <a:stretch>
            <a:fillRect/>
          </a:stretch>
        </p:blipFill>
        <p:spPr>
          <a:xfrm>
            <a:off x="8353425" y="4025900"/>
            <a:ext cx="3184525" cy="2079625"/>
          </a:xfrm>
          <a:prstGeom prst="rect">
            <a:avLst/>
          </a:prstGeom>
        </p:spPr>
      </p:pic>
      <p:pic>
        <p:nvPicPr>
          <p:cNvPr id="14" name="Рисунок 13"/>
          <p:cNvPicPr>
            <a:picLocks noChangeAspect="1"/>
          </p:cNvPicPr>
          <p:nvPr/>
        </p:nvPicPr>
        <p:blipFill>
          <a:blip r:embed="rId20"/>
          <a:stretch>
            <a:fillRect/>
          </a:stretch>
        </p:blipFill>
        <p:spPr>
          <a:xfrm>
            <a:off x="2949119" y="192831"/>
            <a:ext cx="5462489" cy="542591"/>
          </a:xfrm>
          <a:prstGeom prst="rect">
            <a:avLst/>
          </a:prstGeom>
        </p:spPr>
      </p:pic>
    </p:spTree>
    <p:extLst>
      <p:ext uri="{BB962C8B-B14F-4D97-AF65-F5344CB8AC3E}">
        <p14:creationId xmlns:p14="http://schemas.microsoft.com/office/powerpoint/2010/main" val="2357680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06400" y="199740"/>
            <a:ext cx="3020291" cy="1569660"/>
          </a:xfrm>
          <a:prstGeom prst="rect">
            <a:avLst/>
          </a:prstGeom>
        </p:spPr>
        <p:txBody>
          <a:bodyPr wrap="square">
            <a:spAutoFit/>
          </a:bodyPr>
          <a:lstStyle/>
          <a:p>
            <a:pPr algn="ctr"/>
            <a:r>
              <a:rPr lang="uk-UA" sz="2400" dirty="0" smtClean="0">
                <a:solidFill>
                  <a:srgbClr val="FFC000"/>
                </a:solidFill>
                <a:latin typeface="Times New Roman" panose="02020603050405020304" pitchFamily="18" charset="0"/>
                <a:cs typeface="Times New Roman" panose="02020603050405020304" pitchFamily="18" charset="0"/>
              </a:rPr>
              <a:t>Асортимент шприців одноразового </a:t>
            </a:r>
          </a:p>
          <a:p>
            <a:pPr algn="ctr"/>
            <a:r>
              <a:rPr lang="uk-UA" sz="2400" dirty="0" smtClean="0">
                <a:solidFill>
                  <a:srgbClr val="FFC000"/>
                </a:solidFill>
                <a:latin typeface="Times New Roman" panose="02020603050405020304" pitchFamily="18" charset="0"/>
                <a:cs typeface="Times New Roman" panose="02020603050405020304" pitchFamily="18" charset="0"/>
              </a:rPr>
              <a:t>та багаторазового застосування</a:t>
            </a:r>
            <a:endParaRPr lang="uk-UA" sz="2400" dirty="0">
              <a:solidFill>
                <a:srgbClr val="FFC000"/>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920839200"/>
              </p:ext>
            </p:extLst>
          </p:nvPr>
        </p:nvGraphicFramePr>
        <p:xfrm>
          <a:off x="4874670" y="199740"/>
          <a:ext cx="3697422" cy="10212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Прямоугольник 7"/>
          <p:cNvSpPr/>
          <p:nvPr/>
        </p:nvSpPr>
        <p:spPr>
          <a:xfrm>
            <a:off x="4874670" y="1489608"/>
            <a:ext cx="6837039" cy="1477328"/>
          </a:xfrm>
          <a:prstGeom prst="rect">
            <a:avLst/>
          </a:prstGeom>
        </p:spPr>
        <p:txBody>
          <a:bodyPr wrap="square">
            <a:spAutoFit/>
          </a:bodyPr>
          <a:lstStyle/>
          <a:p>
            <a:r>
              <a:rPr lang="uk-UA" dirty="0">
                <a:solidFill>
                  <a:schemeClr val="accent2">
                    <a:lumMod val="75000"/>
                  </a:schemeClr>
                </a:solidFill>
              </a:rPr>
              <a:t>Корпус ШІ є довшим і тоншим, на ньому нанесені дві мірні </a:t>
            </a:r>
            <a:r>
              <a:rPr lang="uk-UA" dirty="0" smtClean="0">
                <a:solidFill>
                  <a:schemeClr val="accent2">
                    <a:lumMod val="75000"/>
                  </a:schemeClr>
                </a:solidFill>
              </a:rPr>
              <a:t>шкали</a:t>
            </a:r>
            <a:r>
              <a:rPr lang="uk-UA" dirty="0">
                <a:solidFill>
                  <a:schemeClr val="accent2">
                    <a:lumMod val="75000"/>
                  </a:schemeClr>
                </a:solidFill>
              </a:rPr>
              <a:t>. Одна з них розмічена в мілілітрах, а інша — в </a:t>
            </a:r>
            <a:r>
              <a:rPr lang="uk-UA" dirty="0" smtClean="0">
                <a:solidFill>
                  <a:schemeClr val="accent2">
                    <a:lumMod val="75000"/>
                  </a:schemeClr>
                </a:solidFill>
              </a:rPr>
              <a:t>одиницях </a:t>
            </a:r>
            <a:r>
              <a:rPr lang="uk-UA" dirty="0">
                <a:solidFill>
                  <a:schemeClr val="accent2">
                    <a:lumMod val="75000"/>
                  </a:schemeClr>
                </a:solidFill>
              </a:rPr>
              <a:t>(ОД) та/або </a:t>
            </a:r>
            <a:r>
              <a:rPr lang="pl-PL" dirty="0">
                <a:solidFill>
                  <a:schemeClr val="accent2">
                    <a:lumMod val="75000"/>
                  </a:schemeClr>
                </a:solidFill>
              </a:rPr>
              <a:t>unit (U), </a:t>
            </a:r>
            <a:r>
              <a:rPr lang="uk-UA" dirty="0">
                <a:solidFill>
                  <a:schemeClr val="accent2">
                    <a:lumMod val="75000"/>
                  </a:schemeClr>
                </a:solidFill>
              </a:rPr>
              <a:t>що робить такий шприц </a:t>
            </a:r>
            <a:r>
              <a:rPr lang="uk-UA" dirty="0" smtClean="0">
                <a:solidFill>
                  <a:schemeClr val="accent2">
                    <a:lumMod val="75000"/>
                  </a:schemeClr>
                </a:solidFill>
              </a:rPr>
              <a:t>придатним для використання при вакцинації і взятті алергологічних проб </a:t>
            </a:r>
            <a:endParaRPr lang="uk-UA" dirty="0">
              <a:solidFill>
                <a:schemeClr val="accent2">
                  <a:lumMod val="75000"/>
                </a:schemeClr>
              </a:solidFill>
            </a:endParaRPr>
          </a:p>
        </p:txBody>
      </p:sp>
      <p:pic>
        <p:nvPicPr>
          <p:cNvPr id="4098" name="Picture 2" descr="Інсулінові шприци, купити від 2 грн"/>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0800" y="2958550"/>
            <a:ext cx="8016436" cy="3324894"/>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p:cNvPicPr>
            <a:picLocks noChangeAspect="1"/>
          </p:cNvPicPr>
          <p:nvPr/>
        </p:nvPicPr>
        <p:blipFill>
          <a:blip r:embed="rId8"/>
          <a:stretch>
            <a:fillRect/>
          </a:stretch>
        </p:blipFill>
        <p:spPr>
          <a:xfrm>
            <a:off x="9474200" y="13720"/>
            <a:ext cx="1341582" cy="1341582"/>
          </a:xfrm>
          <a:prstGeom prst="rect">
            <a:avLst/>
          </a:prstGeom>
        </p:spPr>
      </p:pic>
    </p:spTree>
    <p:extLst>
      <p:ext uri="{BB962C8B-B14F-4D97-AF65-F5344CB8AC3E}">
        <p14:creationId xmlns:p14="http://schemas.microsoft.com/office/powerpoint/2010/main" val="1393165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06400" y="199740"/>
            <a:ext cx="3020291" cy="1569660"/>
          </a:xfrm>
          <a:prstGeom prst="rect">
            <a:avLst/>
          </a:prstGeom>
        </p:spPr>
        <p:txBody>
          <a:bodyPr wrap="square">
            <a:spAutoFit/>
          </a:bodyPr>
          <a:lstStyle/>
          <a:p>
            <a:pPr algn="ctr"/>
            <a:r>
              <a:rPr lang="uk-UA" sz="2400" dirty="0" smtClean="0">
                <a:solidFill>
                  <a:srgbClr val="FFC000"/>
                </a:solidFill>
                <a:latin typeface="Times New Roman" panose="02020603050405020304" pitchFamily="18" charset="0"/>
                <a:cs typeface="Times New Roman" panose="02020603050405020304" pitchFamily="18" charset="0"/>
              </a:rPr>
              <a:t>Асортимент шприців одноразового </a:t>
            </a:r>
          </a:p>
          <a:p>
            <a:pPr algn="ctr"/>
            <a:r>
              <a:rPr lang="uk-UA" sz="2400" dirty="0" smtClean="0">
                <a:solidFill>
                  <a:srgbClr val="FFC000"/>
                </a:solidFill>
                <a:latin typeface="Times New Roman" panose="02020603050405020304" pitchFamily="18" charset="0"/>
                <a:cs typeface="Times New Roman" panose="02020603050405020304" pitchFamily="18" charset="0"/>
              </a:rPr>
              <a:t>та багаторазового застосування</a:t>
            </a:r>
            <a:endParaRPr lang="uk-UA" sz="2400" dirty="0">
              <a:solidFill>
                <a:srgbClr val="FFC000"/>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920839200"/>
              </p:ext>
            </p:extLst>
          </p:nvPr>
        </p:nvGraphicFramePr>
        <p:xfrm>
          <a:off x="4874670" y="199740"/>
          <a:ext cx="3697422" cy="10212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Прямоугольник 7"/>
          <p:cNvSpPr/>
          <p:nvPr/>
        </p:nvSpPr>
        <p:spPr>
          <a:xfrm>
            <a:off x="4874670" y="1355301"/>
            <a:ext cx="6837039" cy="646331"/>
          </a:xfrm>
          <a:prstGeom prst="rect">
            <a:avLst/>
          </a:prstGeom>
        </p:spPr>
        <p:txBody>
          <a:bodyPr wrap="square">
            <a:spAutoFit/>
          </a:bodyPr>
          <a:lstStyle/>
          <a:p>
            <a:r>
              <a:rPr lang="uk-UA" dirty="0">
                <a:solidFill>
                  <a:srgbClr val="FF0000"/>
                </a:solidFill>
              </a:rPr>
              <a:t>На сьогодні виробники випускають ШІ з двома типами мірної шкали: 1 — </a:t>
            </a:r>
            <a:r>
              <a:rPr lang="pl-PL" dirty="0">
                <a:solidFill>
                  <a:srgbClr val="FF0000"/>
                </a:solidFill>
              </a:rPr>
              <a:t>U 40, 2 — U 100. </a:t>
            </a:r>
            <a:endParaRPr lang="uk-UA" dirty="0">
              <a:solidFill>
                <a:srgbClr val="FF0000"/>
              </a:solidFill>
            </a:endParaRPr>
          </a:p>
        </p:txBody>
      </p:sp>
      <p:pic>
        <p:nvPicPr>
          <p:cNvPr id="4" name="Рисунок 3"/>
          <p:cNvPicPr>
            <a:picLocks noChangeAspect="1"/>
          </p:cNvPicPr>
          <p:nvPr/>
        </p:nvPicPr>
        <p:blipFill>
          <a:blip r:embed="rId8"/>
          <a:stretch>
            <a:fillRect/>
          </a:stretch>
        </p:blipFill>
        <p:spPr>
          <a:xfrm>
            <a:off x="8032981" y="2135939"/>
            <a:ext cx="3474720" cy="4457700"/>
          </a:xfrm>
          <a:prstGeom prst="rect">
            <a:avLst/>
          </a:prstGeom>
        </p:spPr>
      </p:pic>
      <p:pic>
        <p:nvPicPr>
          <p:cNvPr id="9" name="Рисунок 8"/>
          <p:cNvPicPr>
            <a:picLocks noChangeAspect="1"/>
          </p:cNvPicPr>
          <p:nvPr/>
        </p:nvPicPr>
        <p:blipFill>
          <a:blip r:embed="rId9"/>
          <a:stretch>
            <a:fillRect/>
          </a:stretch>
        </p:blipFill>
        <p:spPr>
          <a:xfrm>
            <a:off x="3680461" y="2135939"/>
            <a:ext cx="3810316" cy="4504891"/>
          </a:xfrm>
          <a:prstGeom prst="rect">
            <a:avLst/>
          </a:prstGeom>
        </p:spPr>
      </p:pic>
    </p:spTree>
    <p:extLst>
      <p:ext uri="{BB962C8B-B14F-4D97-AF65-F5344CB8AC3E}">
        <p14:creationId xmlns:p14="http://schemas.microsoft.com/office/powerpoint/2010/main" val="435047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06400" y="199740"/>
            <a:ext cx="3020291" cy="1569660"/>
          </a:xfrm>
          <a:prstGeom prst="rect">
            <a:avLst/>
          </a:prstGeom>
        </p:spPr>
        <p:txBody>
          <a:bodyPr wrap="square">
            <a:spAutoFit/>
          </a:bodyPr>
          <a:lstStyle/>
          <a:p>
            <a:pPr algn="ctr"/>
            <a:r>
              <a:rPr lang="uk-UA" sz="2400" dirty="0" smtClean="0">
                <a:solidFill>
                  <a:srgbClr val="FFC000"/>
                </a:solidFill>
                <a:latin typeface="Times New Roman" panose="02020603050405020304" pitchFamily="18" charset="0"/>
                <a:cs typeface="Times New Roman" panose="02020603050405020304" pitchFamily="18" charset="0"/>
              </a:rPr>
              <a:t>Асортимент шприців одноразового </a:t>
            </a:r>
          </a:p>
          <a:p>
            <a:pPr algn="ctr"/>
            <a:r>
              <a:rPr lang="uk-UA" sz="2400" dirty="0" smtClean="0">
                <a:solidFill>
                  <a:srgbClr val="FFC000"/>
                </a:solidFill>
                <a:latin typeface="Times New Roman" panose="02020603050405020304" pitchFamily="18" charset="0"/>
                <a:cs typeface="Times New Roman" panose="02020603050405020304" pitchFamily="18" charset="0"/>
              </a:rPr>
              <a:t>та багаторазового застосування</a:t>
            </a:r>
            <a:endParaRPr lang="uk-UA" sz="2400" dirty="0">
              <a:solidFill>
                <a:srgbClr val="FFC000"/>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920839200"/>
              </p:ext>
            </p:extLst>
          </p:nvPr>
        </p:nvGraphicFramePr>
        <p:xfrm>
          <a:off x="4874670" y="199740"/>
          <a:ext cx="3697422" cy="10212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Схема 2"/>
          <p:cNvGraphicFramePr/>
          <p:nvPr>
            <p:extLst>
              <p:ext uri="{D42A27DB-BD31-4B8C-83A1-F6EECF244321}">
                <p14:modId xmlns:p14="http://schemas.microsoft.com/office/powerpoint/2010/main" val="2617998860"/>
              </p:ext>
            </p:extLst>
          </p:nvPr>
        </p:nvGraphicFramePr>
        <p:xfrm>
          <a:off x="8114006" y="1220995"/>
          <a:ext cx="3812129" cy="23987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6" name="Рисунок 5"/>
          <p:cNvPicPr>
            <a:picLocks noChangeAspect="1"/>
          </p:cNvPicPr>
          <p:nvPr/>
        </p:nvPicPr>
        <p:blipFill>
          <a:blip r:embed="rId13"/>
          <a:stretch>
            <a:fillRect/>
          </a:stretch>
        </p:blipFill>
        <p:spPr>
          <a:xfrm rot="14445583">
            <a:off x="3391688" y="3488961"/>
            <a:ext cx="2550778" cy="2550778"/>
          </a:xfrm>
          <a:prstGeom prst="rect">
            <a:avLst/>
          </a:prstGeom>
        </p:spPr>
      </p:pic>
      <p:pic>
        <p:nvPicPr>
          <p:cNvPr id="10" name="Рисунок 9"/>
          <p:cNvPicPr>
            <a:picLocks noChangeAspect="1"/>
          </p:cNvPicPr>
          <p:nvPr/>
        </p:nvPicPr>
        <p:blipFill>
          <a:blip r:embed="rId14"/>
          <a:stretch>
            <a:fillRect/>
          </a:stretch>
        </p:blipFill>
        <p:spPr>
          <a:xfrm>
            <a:off x="8645738" y="4083023"/>
            <a:ext cx="2895600" cy="1628775"/>
          </a:xfrm>
          <a:prstGeom prst="rect">
            <a:avLst/>
          </a:prstGeom>
        </p:spPr>
      </p:pic>
      <p:pic>
        <p:nvPicPr>
          <p:cNvPr id="11" name="Рисунок 10"/>
          <p:cNvPicPr>
            <a:picLocks noChangeAspect="1"/>
          </p:cNvPicPr>
          <p:nvPr/>
        </p:nvPicPr>
        <p:blipFill>
          <a:blip r:embed="rId15"/>
          <a:stretch>
            <a:fillRect/>
          </a:stretch>
        </p:blipFill>
        <p:spPr>
          <a:xfrm>
            <a:off x="4972050" y="1600200"/>
            <a:ext cx="3028950" cy="3733800"/>
          </a:xfrm>
          <a:prstGeom prst="rect">
            <a:avLst/>
          </a:prstGeom>
        </p:spPr>
      </p:pic>
    </p:spTree>
    <p:extLst>
      <p:ext uri="{BB962C8B-B14F-4D97-AF65-F5344CB8AC3E}">
        <p14:creationId xmlns:p14="http://schemas.microsoft.com/office/powerpoint/2010/main" val="41194091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extLst>
              <p:ext uri="{D42A27DB-BD31-4B8C-83A1-F6EECF244321}">
                <p14:modId xmlns:p14="http://schemas.microsoft.com/office/powerpoint/2010/main" val="1427988271"/>
              </p:ext>
            </p:extLst>
          </p:nvPr>
        </p:nvGraphicFramePr>
        <p:xfrm>
          <a:off x="267855" y="96895"/>
          <a:ext cx="1736436" cy="872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Рисунок 9"/>
          <p:cNvPicPr>
            <a:picLocks noChangeAspect="1"/>
          </p:cNvPicPr>
          <p:nvPr/>
        </p:nvPicPr>
        <p:blipFill>
          <a:blip r:embed="rId8"/>
          <a:stretch>
            <a:fillRect/>
          </a:stretch>
        </p:blipFill>
        <p:spPr>
          <a:xfrm>
            <a:off x="134996" y="0"/>
            <a:ext cx="3614968" cy="2521527"/>
          </a:xfrm>
          <a:prstGeom prst="rect">
            <a:avLst/>
          </a:prstGeom>
        </p:spPr>
      </p:pic>
      <p:graphicFrame>
        <p:nvGraphicFramePr>
          <p:cNvPr id="8" name="Схема 7"/>
          <p:cNvGraphicFramePr/>
          <p:nvPr>
            <p:extLst>
              <p:ext uri="{D42A27DB-BD31-4B8C-83A1-F6EECF244321}">
                <p14:modId xmlns:p14="http://schemas.microsoft.com/office/powerpoint/2010/main" val="3137767496"/>
              </p:ext>
            </p:extLst>
          </p:nvPr>
        </p:nvGraphicFramePr>
        <p:xfrm>
          <a:off x="3821724" y="203749"/>
          <a:ext cx="4287804" cy="82203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2" name="Прямоугольник 1"/>
          <p:cNvSpPr/>
          <p:nvPr/>
        </p:nvSpPr>
        <p:spPr>
          <a:xfrm>
            <a:off x="3821724" y="1142047"/>
            <a:ext cx="7075055" cy="1477328"/>
          </a:xfrm>
          <a:prstGeom prst="rect">
            <a:avLst/>
          </a:prstGeom>
        </p:spPr>
        <p:txBody>
          <a:bodyPr wrap="square">
            <a:spAutoFit/>
          </a:bodyPr>
          <a:lstStyle/>
          <a:p>
            <a:pPr algn="just"/>
            <a:r>
              <a:rPr lang="uk-UA" b="1" dirty="0">
                <a:solidFill>
                  <a:schemeClr val="accent2">
                    <a:lumMod val="75000"/>
                  </a:schemeClr>
                </a:solidFill>
              </a:rPr>
              <a:t>Шприц-ручка </a:t>
            </a:r>
            <a:r>
              <a:rPr lang="uk-UA" dirty="0">
                <a:solidFill>
                  <a:schemeClr val="accent2">
                    <a:lumMod val="75000"/>
                  </a:schemeClr>
                </a:solidFill>
              </a:rPr>
              <a:t>— це різновид ін’єктора для підшкірного </a:t>
            </a:r>
          </a:p>
          <a:p>
            <a:pPr algn="just"/>
            <a:r>
              <a:rPr lang="uk-UA" dirty="0">
                <a:solidFill>
                  <a:schemeClr val="accent2">
                    <a:lumMod val="75000"/>
                  </a:schemeClr>
                </a:solidFill>
              </a:rPr>
              <a:t>введення лікарських препаратів. Вони бувають багаторазового </a:t>
            </a:r>
            <a:r>
              <a:rPr lang="uk-UA" dirty="0" smtClean="0">
                <a:solidFill>
                  <a:schemeClr val="accent2">
                    <a:lumMod val="75000"/>
                  </a:schemeClr>
                </a:solidFill>
              </a:rPr>
              <a:t>і </a:t>
            </a:r>
            <a:r>
              <a:rPr lang="uk-UA" dirty="0">
                <a:solidFill>
                  <a:schemeClr val="accent2">
                    <a:lumMod val="75000"/>
                  </a:schemeClr>
                </a:solidFill>
              </a:rPr>
              <a:t>одноразового застосування. У багаторазових шприц-ручок </a:t>
            </a:r>
            <a:r>
              <a:rPr lang="uk-UA" dirty="0" smtClean="0">
                <a:solidFill>
                  <a:schemeClr val="accent2">
                    <a:lumMod val="75000"/>
                  </a:schemeClr>
                </a:solidFill>
              </a:rPr>
              <a:t>передбачена </a:t>
            </a:r>
            <a:r>
              <a:rPr lang="uk-UA" dirty="0">
                <a:solidFill>
                  <a:schemeClr val="accent2">
                    <a:lumMod val="75000"/>
                  </a:schemeClr>
                </a:solidFill>
              </a:rPr>
              <a:t>заміна картриджа </a:t>
            </a:r>
            <a:r>
              <a:rPr lang="uk-UA" dirty="0" smtClean="0">
                <a:solidFill>
                  <a:schemeClr val="accent2">
                    <a:lumMod val="75000"/>
                  </a:schemeClr>
                </a:solidFill>
              </a:rPr>
              <a:t>інсуліну, </a:t>
            </a:r>
            <a:r>
              <a:rPr lang="uk-UA" dirty="0">
                <a:solidFill>
                  <a:schemeClr val="accent2">
                    <a:lumMod val="75000"/>
                  </a:schemeClr>
                </a:solidFill>
              </a:rPr>
              <a:t>в одноразовій </a:t>
            </a:r>
          </a:p>
          <a:p>
            <a:pPr algn="just"/>
            <a:r>
              <a:rPr lang="uk-UA" dirty="0">
                <a:solidFill>
                  <a:schemeClr val="accent2">
                    <a:lumMod val="75000"/>
                  </a:schemeClr>
                </a:solidFill>
              </a:rPr>
              <a:t>ручці картридж замінити не можна</a:t>
            </a:r>
          </a:p>
        </p:txBody>
      </p:sp>
      <p:pic>
        <p:nvPicPr>
          <p:cNvPr id="9" name="Рисунок 8"/>
          <p:cNvPicPr>
            <a:picLocks noChangeAspect="1"/>
          </p:cNvPicPr>
          <p:nvPr/>
        </p:nvPicPr>
        <p:blipFill>
          <a:blip r:embed="rId14"/>
          <a:stretch>
            <a:fillRect/>
          </a:stretch>
        </p:blipFill>
        <p:spPr>
          <a:xfrm>
            <a:off x="378691" y="2619375"/>
            <a:ext cx="11369964" cy="3698298"/>
          </a:xfrm>
          <a:prstGeom prst="rect">
            <a:avLst/>
          </a:prstGeom>
        </p:spPr>
      </p:pic>
    </p:spTree>
    <p:extLst>
      <p:ext uri="{BB962C8B-B14F-4D97-AF65-F5344CB8AC3E}">
        <p14:creationId xmlns:p14="http://schemas.microsoft.com/office/powerpoint/2010/main" val="25524773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extLst>
              <p:ext uri="{D42A27DB-BD31-4B8C-83A1-F6EECF244321}">
                <p14:modId xmlns:p14="http://schemas.microsoft.com/office/powerpoint/2010/main" val="1427988271"/>
              </p:ext>
            </p:extLst>
          </p:nvPr>
        </p:nvGraphicFramePr>
        <p:xfrm>
          <a:off x="267855" y="96895"/>
          <a:ext cx="1736436" cy="872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Рисунок 9"/>
          <p:cNvPicPr>
            <a:picLocks noChangeAspect="1"/>
          </p:cNvPicPr>
          <p:nvPr/>
        </p:nvPicPr>
        <p:blipFill>
          <a:blip r:embed="rId8"/>
          <a:stretch>
            <a:fillRect/>
          </a:stretch>
        </p:blipFill>
        <p:spPr>
          <a:xfrm>
            <a:off x="134996" y="0"/>
            <a:ext cx="3686728" cy="6234545"/>
          </a:xfrm>
          <a:prstGeom prst="rect">
            <a:avLst/>
          </a:prstGeom>
        </p:spPr>
      </p:pic>
      <p:graphicFrame>
        <p:nvGraphicFramePr>
          <p:cNvPr id="8" name="Схема 7"/>
          <p:cNvGraphicFramePr/>
          <p:nvPr>
            <p:extLst>
              <p:ext uri="{D42A27DB-BD31-4B8C-83A1-F6EECF244321}">
                <p14:modId xmlns:p14="http://schemas.microsoft.com/office/powerpoint/2010/main" val="3137767496"/>
              </p:ext>
            </p:extLst>
          </p:nvPr>
        </p:nvGraphicFramePr>
        <p:xfrm>
          <a:off x="3821724" y="203749"/>
          <a:ext cx="4287804" cy="82203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4" name="Схема 3"/>
          <p:cNvGraphicFramePr/>
          <p:nvPr>
            <p:extLst>
              <p:ext uri="{D42A27DB-BD31-4B8C-83A1-F6EECF244321}">
                <p14:modId xmlns:p14="http://schemas.microsoft.com/office/powerpoint/2010/main" val="3258561128"/>
              </p:ext>
            </p:extLst>
          </p:nvPr>
        </p:nvGraphicFramePr>
        <p:xfrm>
          <a:off x="3648362" y="1242839"/>
          <a:ext cx="7795491" cy="519545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33996329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Голки для інсулінових ручок &quot;МікроФайн&quot; 12.7 мм (29G x 0,33 мм) - купити  недорог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558" y="960581"/>
            <a:ext cx="2827770" cy="24192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Схема 4"/>
          <p:cNvGraphicFramePr/>
          <p:nvPr>
            <p:extLst>
              <p:ext uri="{D42A27DB-BD31-4B8C-83A1-F6EECF244321}">
                <p14:modId xmlns:p14="http://schemas.microsoft.com/office/powerpoint/2010/main" val="1912599421"/>
              </p:ext>
            </p:extLst>
          </p:nvPr>
        </p:nvGraphicFramePr>
        <p:xfrm>
          <a:off x="5262596" y="249931"/>
          <a:ext cx="4287804" cy="822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Рисунок 3"/>
          <p:cNvPicPr>
            <a:picLocks noChangeAspect="1"/>
          </p:cNvPicPr>
          <p:nvPr/>
        </p:nvPicPr>
        <p:blipFill>
          <a:blip r:embed="rId8"/>
          <a:stretch>
            <a:fillRect/>
          </a:stretch>
        </p:blipFill>
        <p:spPr>
          <a:xfrm>
            <a:off x="416069" y="3161578"/>
            <a:ext cx="2714625" cy="2714625"/>
          </a:xfrm>
          <a:prstGeom prst="rect">
            <a:avLst/>
          </a:prstGeom>
        </p:spPr>
      </p:pic>
      <p:graphicFrame>
        <p:nvGraphicFramePr>
          <p:cNvPr id="8" name="Схема 7"/>
          <p:cNvGraphicFramePr/>
          <p:nvPr>
            <p:extLst>
              <p:ext uri="{D42A27DB-BD31-4B8C-83A1-F6EECF244321}">
                <p14:modId xmlns:p14="http://schemas.microsoft.com/office/powerpoint/2010/main" val="2809787308"/>
              </p:ext>
            </p:extLst>
          </p:nvPr>
        </p:nvGraphicFramePr>
        <p:xfrm>
          <a:off x="4442690" y="1341966"/>
          <a:ext cx="7102763" cy="230832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9" name="Схема 8"/>
          <p:cNvGraphicFramePr/>
          <p:nvPr>
            <p:extLst>
              <p:ext uri="{D42A27DB-BD31-4B8C-83A1-F6EECF244321}">
                <p14:modId xmlns:p14="http://schemas.microsoft.com/office/powerpoint/2010/main" val="657068784"/>
              </p:ext>
            </p:extLst>
          </p:nvPr>
        </p:nvGraphicFramePr>
        <p:xfrm>
          <a:off x="4709479" y="4361978"/>
          <a:ext cx="6835973" cy="151422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10141890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4"/>
          <p:cNvPicPr/>
          <p:nvPr/>
        </p:nvPicPr>
        <p:blipFill>
          <a:blip r:embed="rId2" cstate="print"/>
          <a:stretch>
            <a:fillRect/>
          </a:stretch>
        </p:blipFill>
        <p:spPr>
          <a:xfrm rot="4245928">
            <a:off x="80248" y="1892576"/>
            <a:ext cx="5894786" cy="3331188"/>
          </a:xfrm>
          <a:prstGeom prst="rect">
            <a:avLst/>
          </a:prstGeom>
        </p:spPr>
      </p:pic>
      <p:graphicFrame>
        <p:nvGraphicFramePr>
          <p:cNvPr id="7" name="Схема 6"/>
          <p:cNvGraphicFramePr/>
          <p:nvPr>
            <p:extLst>
              <p:ext uri="{D42A27DB-BD31-4B8C-83A1-F6EECF244321}">
                <p14:modId xmlns:p14="http://schemas.microsoft.com/office/powerpoint/2010/main" val="4163028"/>
              </p:ext>
            </p:extLst>
          </p:nvPr>
        </p:nvGraphicFramePr>
        <p:xfrm>
          <a:off x="5376417" y="1599770"/>
          <a:ext cx="6096000" cy="31569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Прямоугольник 5"/>
          <p:cNvSpPr/>
          <p:nvPr/>
        </p:nvSpPr>
        <p:spPr>
          <a:xfrm>
            <a:off x="2918690" y="229908"/>
            <a:ext cx="8358909" cy="400110"/>
          </a:xfrm>
          <a:prstGeom prst="rect">
            <a:avLst/>
          </a:prstGeom>
        </p:spPr>
        <p:txBody>
          <a:bodyPr wrap="square">
            <a:spAutoFit/>
          </a:bodyPr>
          <a:lstStyle/>
          <a:p>
            <a:r>
              <a:rPr lang="uk-UA" sz="2000" b="1" dirty="0">
                <a:solidFill>
                  <a:schemeClr val="accent2">
                    <a:lumMod val="75000"/>
                  </a:schemeClr>
                </a:solidFill>
                <a:latin typeface="Times New Roman" panose="02020603050405020304" pitchFamily="18" charset="0"/>
                <a:cs typeface="Times New Roman" panose="02020603050405020304" pitchFamily="18" charset="0"/>
              </a:rPr>
              <a:t>Асортимент шприців одноразового та багаторазового застосування</a:t>
            </a:r>
          </a:p>
        </p:txBody>
      </p:sp>
    </p:spTree>
    <p:extLst>
      <p:ext uri="{BB962C8B-B14F-4D97-AF65-F5344CB8AC3E}">
        <p14:creationId xmlns:p14="http://schemas.microsoft.com/office/powerpoint/2010/main" val="11159766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202544" y="806257"/>
            <a:ext cx="7536874" cy="2246769"/>
          </a:xfrm>
          <a:prstGeom prst="rect">
            <a:avLst/>
          </a:prstGeom>
        </p:spPr>
        <p:txBody>
          <a:bodyPr wrap="square">
            <a:spAutoFit/>
          </a:bodyPr>
          <a:lstStyle/>
          <a:p>
            <a:pPr algn="just"/>
            <a:r>
              <a:rPr lang="uk-UA" sz="2000" dirty="0">
                <a:solidFill>
                  <a:srgbClr val="C00000"/>
                </a:solidFill>
              </a:rPr>
              <a:t>Самоблокувальні (саморуйнівні) шприци </a:t>
            </a:r>
            <a:r>
              <a:rPr lang="uk-UA" sz="2000" dirty="0">
                <a:solidFill>
                  <a:schemeClr val="accent1">
                    <a:lumMod val="50000"/>
                  </a:schemeClr>
                </a:solidFill>
              </a:rPr>
              <a:t>— одноразові шприци, призначені для ін’єкцій, діагностичних пункцій, </a:t>
            </a:r>
            <a:r>
              <a:rPr lang="uk-UA" sz="2000" dirty="0" smtClean="0">
                <a:solidFill>
                  <a:schemeClr val="accent1">
                    <a:lumMod val="50000"/>
                  </a:schemeClr>
                </a:solidFill>
              </a:rPr>
              <a:t>відсмоктування </a:t>
            </a:r>
            <a:r>
              <a:rPr lang="uk-UA" sz="2000" dirty="0">
                <a:solidFill>
                  <a:schemeClr val="accent1">
                    <a:lumMod val="50000"/>
                  </a:schemeClr>
                </a:solidFill>
              </a:rPr>
              <a:t>патологічного вмісту з порожнин. Основною </a:t>
            </a:r>
            <a:r>
              <a:rPr lang="uk-UA" sz="2000" dirty="0" smtClean="0">
                <a:solidFill>
                  <a:schemeClr val="accent1">
                    <a:lumMod val="50000"/>
                  </a:schemeClr>
                </a:solidFill>
              </a:rPr>
              <a:t>відмінністю </a:t>
            </a:r>
            <a:r>
              <a:rPr lang="uk-UA" sz="2000" dirty="0">
                <a:solidFill>
                  <a:schemeClr val="accent1">
                    <a:lumMod val="50000"/>
                  </a:schemeClr>
                </a:solidFill>
              </a:rPr>
              <a:t>саморуйнівних одноразових шприців від стандартних є те, що вони оснащені спеціальним пристроєм усередині </a:t>
            </a:r>
            <a:r>
              <a:rPr lang="uk-UA" sz="2000" dirty="0" smtClean="0">
                <a:solidFill>
                  <a:schemeClr val="accent1">
                    <a:lumMod val="50000"/>
                  </a:schemeClr>
                </a:solidFill>
              </a:rPr>
              <a:t>циліндра</a:t>
            </a:r>
            <a:r>
              <a:rPr lang="uk-UA" sz="2000" dirty="0">
                <a:solidFill>
                  <a:schemeClr val="accent1">
                    <a:lumMod val="50000"/>
                  </a:schemeClr>
                </a:solidFill>
              </a:rPr>
              <a:t>, який після введення лікарського засобу скріплює поршень із голкотримачем.</a:t>
            </a:r>
          </a:p>
        </p:txBody>
      </p:sp>
      <p:sp>
        <p:nvSpPr>
          <p:cNvPr id="4" name="Прямоугольник 3"/>
          <p:cNvSpPr/>
          <p:nvPr/>
        </p:nvSpPr>
        <p:spPr>
          <a:xfrm>
            <a:off x="2498436" y="220672"/>
            <a:ext cx="8358909" cy="400110"/>
          </a:xfrm>
          <a:prstGeom prst="rect">
            <a:avLst/>
          </a:prstGeom>
        </p:spPr>
        <p:txBody>
          <a:bodyPr wrap="square">
            <a:spAutoFit/>
          </a:bodyPr>
          <a:lstStyle/>
          <a:p>
            <a:r>
              <a:rPr lang="uk-UA" sz="2000" b="1" dirty="0">
                <a:solidFill>
                  <a:schemeClr val="accent2">
                    <a:lumMod val="75000"/>
                  </a:schemeClr>
                </a:solidFill>
                <a:latin typeface="Times New Roman" panose="02020603050405020304" pitchFamily="18" charset="0"/>
                <a:cs typeface="Times New Roman" panose="02020603050405020304" pitchFamily="18" charset="0"/>
              </a:rPr>
              <a:t>Асортимент шприців одноразового та багаторазового застосування</a:t>
            </a:r>
          </a:p>
        </p:txBody>
      </p:sp>
      <p:pic>
        <p:nvPicPr>
          <p:cNvPr id="6" name="Рисунок 5"/>
          <p:cNvPicPr>
            <a:picLocks noChangeAspect="1"/>
          </p:cNvPicPr>
          <p:nvPr/>
        </p:nvPicPr>
        <p:blipFill>
          <a:blip r:embed="rId2"/>
          <a:stretch>
            <a:fillRect/>
          </a:stretch>
        </p:blipFill>
        <p:spPr>
          <a:xfrm>
            <a:off x="9129324" y="3614414"/>
            <a:ext cx="2739403" cy="3008059"/>
          </a:xfrm>
          <a:prstGeom prst="rect">
            <a:avLst/>
          </a:prstGeom>
        </p:spPr>
      </p:pic>
      <p:grpSp>
        <p:nvGrpSpPr>
          <p:cNvPr id="7" name="그룹 6">
            <a:extLst>
              <a:ext uri="{FF2B5EF4-FFF2-40B4-BE49-F238E27FC236}">
                <a16:creationId xmlns:a16="http://schemas.microsoft.com/office/drawing/2014/main" id="{72257CD5-A9FF-4F3F-A805-16824212660B}"/>
              </a:ext>
            </a:extLst>
          </p:cNvPr>
          <p:cNvGrpSpPr/>
          <p:nvPr/>
        </p:nvGrpSpPr>
        <p:grpSpPr>
          <a:xfrm>
            <a:off x="428126" y="1072866"/>
            <a:ext cx="3035255" cy="645224"/>
            <a:chOff x="3837" y="1628802"/>
            <a:chExt cx="2726778" cy="579649"/>
          </a:xfrm>
          <a:solidFill>
            <a:schemeClr val="accent6"/>
          </a:solidFill>
        </p:grpSpPr>
        <p:sp>
          <p:nvSpPr>
            <p:cNvPr id="8" name="Round Same Side Corner Rectangle 9">
              <a:extLst>
                <a:ext uri="{FF2B5EF4-FFF2-40B4-BE49-F238E27FC236}">
                  <a16:creationId xmlns:a16="http://schemas.microsoft.com/office/drawing/2014/main" id="{EC7C8D4A-51A6-4FE9-B3C2-09EC999C6F35}"/>
                </a:ext>
              </a:extLst>
            </p:cNvPr>
            <p:cNvSpPr/>
            <p:nvPr/>
          </p:nvSpPr>
          <p:spPr>
            <a:xfrm rot="5400000">
              <a:off x="414657" y="1217982"/>
              <a:ext cx="579649" cy="140129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 name="Round Same Side Corner Rectangle 11">
              <a:extLst>
                <a:ext uri="{FF2B5EF4-FFF2-40B4-BE49-F238E27FC236}">
                  <a16:creationId xmlns:a16="http://schemas.microsoft.com/office/drawing/2014/main" id="{15087700-4746-42BE-91F8-A6D06B778F64}"/>
                </a:ext>
              </a:extLst>
            </p:cNvPr>
            <p:cNvSpPr/>
            <p:nvPr/>
          </p:nvSpPr>
          <p:spPr>
            <a:xfrm rot="5400000">
              <a:off x="437479" y="1263872"/>
              <a:ext cx="442225" cy="1309509"/>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10" name="Round Same Side Corner Rectangle 12">
              <a:extLst>
                <a:ext uri="{FF2B5EF4-FFF2-40B4-BE49-F238E27FC236}">
                  <a16:creationId xmlns:a16="http://schemas.microsoft.com/office/drawing/2014/main" id="{B13CBB3A-1346-49DC-94E5-5315B05CED23}"/>
                </a:ext>
              </a:extLst>
            </p:cNvPr>
            <p:cNvSpPr/>
            <p:nvPr/>
          </p:nvSpPr>
          <p:spPr>
            <a:xfrm rot="5400000">
              <a:off x="1308847" y="1839861"/>
              <a:ext cx="221112" cy="157531"/>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11" name="Group 6">
              <a:extLst>
                <a:ext uri="{FF2B5EF4-FFF2-40B4-BE49-F238E27FC236}">
                  <a16:creationId xmlns:a16="http://schemas.microsoft.com/office/drawing/2014/main" id="{1C6C0D61-A12F-4131-8CF3-35D5D8D65D7E}"/>
                </a:ext>
              </a:extLst>
            </p:cNvPr>
            <p:cNvGrpSpPr/>
            <p:nvPr/>
          </p:nvGrpSpPr>
          <p:grpSpPr>
            <a:xfrm>
              <a:off x="1498169" y="1884394"/>
              <a:ext cx="1232446" cy="68463"/>
              <a:chOff x="3275856" y="2518047"/>
              <a:chExt cx="1944192" cy="108001"/>
            </a:xfrm>
            <a:grpFill/>
          </p:grpSpPr>
          <p:sp>
            <p:nvSpPr>
              <p:cNvPr id="13" name="Rectangle 8">
                <a:extLst>
                  <a:ext uri="{FF2B5EF4-FFF2-40B4-BE49-F238E27FC236}">
                    <a16:creationId xmlns:a16="http://schemas.microsoft.com/office/drawing/2014/main" id="{0026C1FC-7044-4D1E-A057-E23D1086209B}"/>
                  </a:ext>
                </a:extLst>
              </p:cNvPr>
              <p:cNvSpPr/>
              <p:nvPr/>
            </p:nvSpPr>
            <p:spPr>
              <a:xfrm>
                <a:off x="3275856" y="2518047"/>
                <a:ext cx="1728192"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4" name="Right Triangle 9">
                <a:extLst>
                  <a:ext uri="{FF2B5EF4-FFF2-40B4-BE49-F238E27FC236}">
                    <a16:creationId xmlns:a16="http://schemas.microsoft.com/office/drawing/2014/main" id="{20BDC6F5-23C6-42C9-BFB4-34E925429AAB}"/>
                  </a:ext>
                </a:extLst>
              </p:cNvPr>
              <p:cNvSpPr/>
              <p:nvPr/>
            </p:nvSpPr>
            <p:spPr>
              <a:xfrm rot="5400000">
                <a:off x="5058048" y="2464048"/>
                <a:ext cx="108000" cy="216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
          <p:nvSpPr>
            <p:cNvPr id="12" name="Round Same Side Corner Rectangle 16">
              <a:extLst>
                <a:ext uri="{FF2B5EF4-FFF2-40B4-BE49-F238E27FC236}">
                  <a16:creationId xmlns:a16="http://schemas.microsoft.com/office/drawing/2014/main" id="{82DF8F60-A220-4ED0-BBBF-A4D1636715FC}"/>
                </a:ext>
              </a:extLst>
            </p:cNvPr>
            <p:cNvSpPr/>
            <p:nvPr/>
          </p:nvSpPr>
          <p:spPr>
            <a:xfrm rot="5400000">
              <a:off x="561835" y="1402946"/>
              <a:ext cx="359752" cy="1031359"/>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pic>
        <p:nvPicPr>
          <p:cNvPr id="15" name="Рисунок 14"/>
          <p:cNvPicPr>
            <a:picLocks noChangeAspect="1"/>
          </p:cNvPicPr>
          <p:nvPr/>
        </p:nvPicPr>
        <p:blipFill>
          <a:blip r:embed="rId3"/>
          <a:stretch>
            <a:fillRect/>
          </a:stretch>
        </p:blipFill>
        <p:spPr>
          <a:xfrm>
            <a:off x="3195780" y="3655079"/>
            <a:ext cx="5552931" cy="3069935"/>
          </a:xfrm>
          <a:prstGeom prst="rect">
            <a:avLst/>
          </a:prstGeom>
        </p:spPr>
      </p:pic>
      <p:pic>
        <p:nvPicPr>
          <p:cNvPr id="16" name="Рисунок 15"/>
          <p:cNvPicPr>
            <a:picLocks noChangeAspect="1"/>
          </p:cNvPicPr>
          <p:nvPr/>
        </p:nvPicPr>
        <p:blipFill>
          <a:blip r:embed="rId4"/>
          <a:stretch>
            <a:fillRect/>
          </a:stretch>
        </p:blipFill>
        <p:spPr>
          <a:xfrm>
            <a:off x="-36183" y="3939589"/>
            <a:ext cx="4832473" cy="3809333"/>
          </a:xfrm>
          <a:prstGeom prst="rect">
            <a:avLst/>
          </a:prstGeom>
        </p:spPr>
      </p:pic>
    </p:spTree>
    <p:extLst>
      <p:ext uri="{BB962C8B-B14F-4D97-AF65-F5344CB8AC3E}">
        <p14:creationId xmlns:p14="http://schemas.microsoft.com/office/powerpoint/2010/main" val="32800078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487773203"/>
              </p:ext>
            </p:extLst>
          </p:nvPr>
        </p:nvGraphicFramePr>
        <p:xfrm>
          <a:off x="4202544" y="806257"/>
          <a:ext cx="7536874" cy="10156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498436" y="220672"/>
            <a:ext cx="8358909" cy="400110"/>
          </a:xfrm>
          <a:prstGeom prst="rect">
            <a:avLst/>
          </a:prstGeom>
        </p:spPr>
        <p:txBody>
          <a:bodyPr wrap="square">
            <a:spAutoFit/>
          </a:bodyPr>
          <a:lstStyle/>
          <a:p>
            <a:r>
              <a:rPr lang="uk-UA" sz="2000" b="1" dirty="0">
                <a:solidFill>
                  <a:schemeClr val="accent2">
                    <a:lumMod val="75000"/>
                  </a:schemeClr>
                </a:solidFill>
                <a:latin typeface="Times New Roman" panose="02020603050405020304" pitchFamily="18" charset="0"/>
                <a:cs typeface="Times New Roman" panose="02020603050405020304" pitchFamily="18" charset="0"/>
              </a:rPr>
              <a:t>Асортимент шприців одноразового та багаторазового застосування</a:t>
            </a:r>
          </a:p>
        </p:txBody>
      </p:sp>
      <p:pic>
        <p:nvPicPr>
          <p:cNvPr id="10242" name="Picture 2" descr="Simplist® Ready-to-Administer Prefilled Syringes by Fresenius Kabi U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6467" y="806257"/>
            <a:ext cx="1913921" cy="338079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9" name="Схема 18"/>
          <p:cNvGraphicFramePr/>
          <p:nvPr>
            <p:extLst>
              <p:ext uri="{D42A27DB-BD31-4B8C-83A1-F6EECF244321}">
                <p14:modId xmlns:p14="http://schemas.microsoft.com/office/powerpoint/2010/main" val="351021861"/>
              </p:ext>
            </p:extLst>
          </p:nvPr>
        </p:nvGraphicFramePr>
        <p:xfrm>
          <a:off x="4479635" y="2452446"/>
          <a:ext cx="7259783" cy="305483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0" name="Схема 19"/>
          <p:cNvGraphicFramePr/>
          <p:nvPr>
            <p:extLst>
              <p:ext uri="{D42A27DB-BD31-4B8C-83A1-F6EECF244321}">
                <p14:modId xmlns:p14="http://schemas.microsoft.com/office/powerpoint/2010/main" val="1463558460"/>
              </p:ext>
            </p:extLst>
          </p:nvPr>
        </p:nvGraphicFramePr>
        <p:xfrm>
          <a:off x="603637" y="3909968"/>
          <a:ext cx="3201746" cy="202030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1" name="Прямоугольник 20"/>
          <p:cNvSpPr/>
          <p:nvPr/>
        </p:nvSpPr>
        <p:spPr>
          <a:xfrm>
            <a:off x="4822802" y="2080709"/>
            <a:ext cx="5077159" cy="369332"/>
          </a:xfrm>
          <a:prstGeom prst="rect">
            <a:avLst/>
          </a:prstGeom>
        </p:spPr>
        <p:txBody>
          <a:bodyPr wrap="none">
            <a:spAutoFit/>
          </a:bodyPr>
          <a:lstStyle/>
          <a:p>
            <a:pPr lvl="0"/>
            <a:r>
              <a:rPr lang="uk-UA" dirty="0">
                <a:solidFill>
                  <a:srgbClr val="C00000"/>
                </a:solidFill>
              </a:rPr>
              <a:t>Переваги шприців попереднього наповнення</a:t>
            </a:r>
            <a:r>
              <a:rPr lang="uk-UA" dirty="0"/>
              <a:t>:</a:t>
            </a:r>
          </a:p>
        </p:txBody>
      </p:sp>
      <p:pic>
        <p:nvPicPr>
          <p:cNvPr id="2" name="Рисунок 1"/>
          <p:cNvPicPr>
            <a:picLocks noChangeAspect="1"/>
          </p:cNvPicPr>
          <p:nvPr/>
        </p:nvPicPr>
        <p:blipFill>
          <a:blip r:embed="rId18"/>
          <a:stretch>
            <a:fillRect/>
          </a:stretch>
        </p:blipFill>
        <p:spPr>
          <a:xfrm>
            <a:off x="2326485" y="897154"/>
            <a:ext cx="1747263" cy="3289901"/>
          </a:xfrm>
          <a:prstGeom prst="rect">
            <a:avLst/>
          </a:prstGeom>
        </p:spPr>
      </p:pic>
    </p:spTree>
    <p:extLst>
      <p:ext uri="{BB962C8B-B14F-4D97-AF65-F5344CB8AC3E}">
        <p14:creationId xmlns:p14="http://schemas.microsoft.com/office/powerpoint/2010/main" val="12009309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Внутрішньовенні катетер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199" y="110837"/>
            <a:ext cx="8007927" cy="428567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785091" y="4639208"/>
            <a:ext cx="10455563" cy="923330"/>
          </a:xfrm>
          <a:prstGeom prst="rect">
            <a:avLst/>
          </a:prstGeom>
        </p:spPr>
        <p:txBody>
          <a:bodyPr wrap="square">
            <a:spAutoFit/>
          </a:bodyPr>
          <a:lstStyle/>
          <a:p>
            <a:r>
              <a:rPr lang="uk-UA" dirty="0" smtClean="0">
                <a:solidFill>
                  <a:srgbClr val="0070C0"/>
                </a:solidFill>
              </a:rPr>
              <a:t>Внутрішньовенний (в/в) катетер — це медичний пристрій у вигляді тонкої, гнучкої пластикової трубки, частина якої вводиться у вену, а частина залишається над шкірою, забезпечуючи швидкий і стабільний доступ до кровоносної системи.</a:t>
            </a:r>
            <a:endParaRPr lang="uk-UA" dirty="0">
              <a:solidFill>
                <a:srgbClr val="0070C0"/>
              </a:solidFill>
            </a:endParaRPr>
          </a:p>
        </p:txBody>
      </p:sp>
    </p:spTree>
    <p:extLst>
      <p:ext uri="{BB962C8B-B14F-4D97-AF65-F5344CB8AC3E}">
        <p14:creationId xmlns:p14="http://schemas.microsoft.com/office/powerpoint/2010/main" val="2327275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851793128"/>
              </p:ext>
            </p:extLst>
          </p:nvPr>
        </p:nvGraphicFramePr>
        <p:xfrm>
          <a:off x="563417" y="1320800"/>
          <a:ext cx="10280073" cy="5368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1200726" y="584307"/>
            <a:ext cx="9005454" cy="369332"/>
          </a:xfrm>
          <a:prstGeom prst="rect">
            <a:avLst/>
          </a:prstGeom>
        </p:spPr>
        <p:txBody>
          <a:bodyPr wrap="square">
            <a:spAutoFit/>
          </a:bodyPr>
          <a:lstStyle/>
          <a:p>
            <a:pPr lvl="0"/>
            <a:r>
              <a:rPr lang="uk-UA" b="1" dirty="0" smtClean="0">
                <a:solidFill>
                  <a:schemeClr val="accent2">
                    <a:lumMod val="50000"/>
                  </a:schemeClr>
                </a:solidFill>
              </a:rPr>
              <a:t>ПРИЧИНИ ТА ПЕРЕВАГИ ВИКОРИСТАННЯ ВНУТРІШНЬОВЕННОГО КАТЕТЕРА</a:t>
            </a:r>
            <a:endParaRPr lang="uk-UA" b="1" dirty="0">
              <a:solidFill>
                <a:schemeClr val="accent2">
                  <a:lumMod val="50000"/>
                </a:schemeClr>
              </a:solidFill>
            </a:endParaRPr>
          </a:p>
        </p:txBody>
      </p:sp>
    </p:spTree>
    <p:extLst>
      <p:ext uri="{BB962C8B-B14F-4D97-AF65-F5344CB8AC3E}">
        <p14:creationId xmlns:p14="http://schemas.microsoft.com/office/powerpoint/2010/main" val="859639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Устрій периферичної венозної канюлі"/>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654" y="359451"/>
            <a:ext cx="9476509" cy="6154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901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91160" y="445593"/>
            <a:ext cx="9687843" cy="4932323"/>
          </a:xfrm>
          <a:prstGeom prst="rect">
            <a:avLst/>
          </a:prstGeom>
          <a:ln>
            <a:solidFill>
              <a:srgbClr val="00B050"/>
            </a:solidFill>
          </a:ln>
        </p:spPr>
      </p:pic>
      <p:sp>
        <p:nvSpPr>
          <p:cNvPr id="3" name="Прямоугольник 2"/>
          <p:cNvSpPr/>
          <p:nvPr/>
        </p:nvSpPr>
        <p:spPr>
          <a:xfrm>
            <a:off x="3143182" y="76261"/>
            <a:ext cx="4983800" cy="369332"/>
          </a:xfrm>
          <a:prstGeom prst="rect">
            <a:avLst/>
          </a:prstGeom>
        </p:spPr>
        <p:txBody>
          <a:bodyPr wrap="none">
            <a:spAutoFit/>
          </a:bodyPr>
          <a:lstStyle/>
          <a:p>
            <a:r>
              <a:rPr lang="uk-UA" dirty="0">
                <a:solidFill>
                  <a:srgbClr val="000000"/>
                </a:solidFill>
                <a:latin typeface="Montserrat"/>
              </a:rPr>
              <a:t> </a:t>
            </a:r>
            <a:r>
              <a:rPr lang="uk-UA" b="1" dirty="0" smtClean="0">
                <a:solidFill>
                  <a:srgbClr val="00B050"/>
                </a:solidFill>
                <a:latin typeface="Montserrat"/>
              </a:rPr>
              <a:t>РІЗНОВИДИ ПЕРИФЕРИЧНИХ КАТЕТЕРІВ</a:t>
            </a:r>
            <a:endParaRPr lang="uk-UA" b="1" dirty="0">
              <a:solidFill>
                <a:srgbClr val="00B050"/>
              </a:solidFill>
            </a:endParaRPr>
          </a:p>
        </p:txBody>
      </p:sp>
      <p:sp>
        <p:nvSpPr>
          <p:cNvPr id="4" name="Прямоугольник 3"/>
          <p:cNvSpPr/>
          <p:nvPr/>
        </p:nvSpPr>
        <p:spPr>
          <a:xfrm>
            <a:off x="791160" y="5377916"/>
            <a:ext cx="10261600" cy="1200329"/>
          </a:xfrm>
          <a:prstGeom prst="rect">
            <a:avLst/>
          </a:prstGeom>
        </p:spPr>
        <p:txBody>
          <a:bodyPr wrap="square">
            <a:spAutoFit/>
          </a:bodyPr>
          <a:lstStyle/>
          <a:p>
            <a:r>
              <a:rPr lang="uk-UA" dirty="0">
                <a:solidFill>
                  <a:srgbClr val="0070C0"/>
                </a:solidFill>
              </a:rPr>
              <a:t>Периферичні катетери мають обмеження: вони не підходять для агресивних препаратів, які можуть пошкодити вену, і вимагають частішої заміни. При тривалому використанні зростає ризик флебіту, закупорки та інфільтрації. Тому при необхідності тривалого лікування понад </a:t>
            </a:r>
            <a:endParaRPr lang="uk-UA" dirty="0" smtClean="0">
              <a:solidFill>
                <a:srgbClr val="0070C0"/>
              </a:solidFill>
            </a:endParaRPr>
          </a:p>
          <a:p>
            <a:r>
              <a:rPr lang="uk-UA" dirty="0" smtClean="0">
                <a:solidFill>
                  <a:srgbClr val="FF0000"/>
                </a:solidFill>
              </a:rPr>
              <a:t>5–7 </a:t>
            </a:r>
            <a:r>
              <a:rPr lang="uk-UA" dirty="0">
                <a:solidFill>
                  <a:srgbClr val="FF0000"/>
                </a:solidFill>
              </a:rPr>
              <a:t>днів </a:t>
            </a:r>
            <a:r>
              <a:rPr lang="uk-UA" dirty="0">
                <a:solidFill>
                  <a:srgbClr val="0070C0"/>
                </a:solidFill>
              </a:rPr>
              <a:t>часто розглядається встановлення центрального катетера.</a:t>
            </a:r>
          </a:p>
        </p:txBody>
      </p:sp>
    </p:spTree>
    <p:extLst>
      <p:ext uri="{BB962C8B-B14F-4D97-AF65-F5344CB8AC3E}">
        <p14:creationId xmlns:p14="http://schemas.microsoft.com/office/powerpoint/2010/main" val="1848849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025235" y="474838"/>
            <a:ext cx="10723419" cy="6186309"/>
          </a:xfrm>
          <a:prstGeom prst="rect">
            <a:avLst/>
          </a:prstGeom>
        </p:spPr>
        <p:txBody>
          <a:bodyPr wrap="square">
            <a:spAutoFit/>
          </a:bodyPr>
          <a:lstStyle/>
          <a:p>
            <a:pPr algn="just"/>
            <a:r>
              <a:rPr lang="uk-UA" b="1" dirty="0">
                <a:solidFill>
                  <a:srgbClr val="FF0000"/>
                </a:solidFill>
                <a:latin typeface="Montserrat"/>
              </a:rPr>
              <a:t>Матеріали виготовлення катетерів та їх вплив на властивості</a:t>
            </a:r>
          </a:p>
          <a:p>
            <a:pPr algn="just"/>
            <a:r>
              <a:rPr lang="uk-UA" dirty="0">
                <a:solidFill>
                  <a:srgbClr val="0070C0"/>
                </a:solidFill>
                <a:latin typeface="Montserrat"/>
              </a:rPr>
              <a:t>Матеріал виготовлення внутрішньовенного катетера значно впливає на термін перебування катетера у вені, безпеку процедури, ризик ускладнень і комфорт пацієнта.</a:t>
            </a:r>
            <a:br>
              <a:rPr lang="uk-UA" dirty="0">
                <a:solidFill>
                  <a:srgbClr val="0070C0"/>
                </a:solidFill>
                <a:latin typeface="Montserrat"/>
              </a:rPr>
            </a:br>
            <a:r>
              <a:rPr lang="uk-UA" dirty="0">
                <a:solidFill>
                  <a:srgbClr val="0070C0"/>
                </a:solidFill>
                <a:latin typeface="Montserrat"/>
              </a:rPr>
              <a:t>Сучасні внутрішньовенні катетери виготовляються з кількох видів синтетичних полімерів. Найбільш поширеними є </a:t>
            </a:r>
            <a:r>
              <a:rPr lang="uk-UA" dirty="0">
                <a:solidFill>
                  <a:srgbClr val="FF0000"/>
                </a:solidFill>
                <a:latin typeface="Montserrat"/>
              </a:rPr>
              <a:t>тефлон (</a:t>
            </a:r>
            <a:r>
              <a:rPr lang="pl-PL" dirty="0">
                <a:solidFill>
                  <a:srgbClr val="FF0000"/>
                </a:solidFill>
                <a:latin typeface="Montserrat"/>
              </a:rPr>
              <a:t>FEP </a:t>
            </a:r>
            <a:r>
              <a:rPr lang="uk-UA" dirty="0">
                <a:solidFill>
                  <a:srgbClr val="FF0000"/>
                </a:solidFill>
                <a:latin typeface="Montserrat"/>
              </a:rPr>
              <a:t>і </a:t>
            </a:r>
            <a:r>
              <a:rPr lang="pl-PL" dirty="0">
                <a:solidFill>
                  <a:srgbClr val="FF0000"/>
                </a:solidFill>
                <a:latin typeface="Montserrat"/>
              </a:rPr>
              <a:t>PTFE), </a:t>
            </a:r>
            <a:r>
              <a:rPr lang="uk-UA" dirty="0">
                <a:solidFill>
                  <a:srgbClr val="FF0000"/>
                </a:solidFill>
                <a:latin typeface="Montserrat"/>
              </a:rPr>
              <a:t>поліуретан і </a:t>
            </a:r>
            <a:r>
              <a:rPr lang="uk-UA" dirty="0" err="1">
                <a:solidFill>
                  <a:srgbClr val="FF0000"/>
                </a:solidFill>
                <a:latin typeface="Montserrat"/>
              </a:rPr>
              <a:t>віалон</a:t>
            </a:r>
            <a:r>
              <a:rPr lang="uk-UA" dirty="0">
                <a:solidFill>
                  <a:srgbClr val="FF0000"/>
                </a:solidFill>
                <a:latin typeface="Montserrat"/>
              </a:rPr>
              <a:t>. </a:t>
            </a:r>
            <a:r>
              <a:rPr lang="uk-UA" dirty="0">
                <a:solidFill>
                  <a:srgbClr val="0070C0"/>
                </a:solidFill>
                <a:latin typeface="Montserrat"/>
              </a:rPr>
              <a:t>Кожен матеріал має свої особливості, переваги та обмеження.</a:t>
            </a:r>
            <a:br>
              <a:rPr lang="uk-UA" dirty="0">
                <a:solidFill>
                  <a:srgbClr val="0070C0"/>
                </a:solidFill>
                <a:latin typeface="Montserrat"/>
              </a:rPr>
            </a:br>
            <a:endParaRPr lang="uk-UA" dirty="0" smtClean="0">
              <a:solidFill>
                <a:srgbClr val="0070C0"/>
              </a:solidFill>
              <a:latin typeface="Montserrat"/>
            </a:endParaRPr>
          </a:p>
          <a:p>
            <a:pPr algn="just"/>
            <a:r>
              <a:rPr lang="uk-UA" b="1" i="1" dirty="0" smtClean="0">
                <a:solidFill>
                  <a:srgbClr val="FF0000"/>
                </a:solidFill>
                <a:latin typeface="Montserrat"/>
              </a:rPr>
              <a:t>Тефлонові </a:t>
            </a:r>
            <a:r>
              <a:rPr lang="uk-UA" b="1" i="1" dirty="0">
                <a:solidFill>
                  <a:srgbClr val="FF0000"/>
                </a:solidFill>
                <a:latin typeface="Montserrat"/>
              </a:rPr>
              <a:t>катетери</a:t>
            </a:r>
            <a:r>
              <a:rPr lang="uk-UA" dirty="0">
                <a:solidFill>
                  <a:srgbClr val="0070C0"/>
                </a:solidFill>
                <a:latin typeface="Montserrat"/>
              </a:rPr>
              <a:t> широко використовуються завдяки своїй гладкій поверхні та низькому коефіцієнту тертя — це полегшує прокол вени та робить процедуру менш болісною. Різновид </a:t>
            </a:r>
            <a:r>
              <a:rPr lang="pl-PL" i="1" dirty="0">
                <a:solidFill>
                  <a:srgbClr val="0070C0"/>
                </a:solidFill>
                <a:latin typeface="Montserrat"/>
              </a:rPr>
              <a:t>FEP (</a:t>
            </a:r>
            <a:r>
              <a:rPr lang="uk-UA" i="1" dirty="0">
                <a:solidFill>
                  <a:srgbClr val="0070C0"/>
                </a:solidFill>
                <a:latin typeface="Montserrat"/>
              </a:rPr>
              <a:t>фторетиленпропілен)</a:t>
            </a:r>
            <a:r>
              <a:rPr lang="uk-UA" dirty="0">
                <a:solidFill>
                  <a:srgbClr val="0070C0"/>
                </a:solidFill>
                <a:latin typeface="Montserrat"/>
              </a:rPr>
              <a:t> забезпечує легке ковзання катетера, але має недостатню стійкість до згинання і може зламатися у вені. Інший тип — </a:t>
            </a:r>
            <a:r>
              <a:rPr lang="pl-PL" i="1" dirty="0">
                <a:solidFill>
                  <a:srgbClr val="0070C0"/>
                </a:solidFill>
                <a:latin typeface="Montserrat"/>
              </a:rPr>
              <a:t>PTFE (</a:t>
            </a:r>
            <a:r>
              <a:rPr lang="uk-UA" i="1" dirty="0">
                <a:solidFill>
                  <a:srgbClr val="0070C0"/>
                </a:solidFill>
                <a:latin typeface="Montserrat"/>
              </a:rPr>
              <a:t>політетрафторетилен)</a:t>
            </a:r>
            <a:r>
              <a:rPr lang="uk-UA" dirty="0">
                <a:solidFill>
                  <a:srgbClr val="0070C0"/>
                </a:solidFill>
                <a:latin typeface="Montserrat"/>
              </a:rPr>
              <a:t> — більш гнучкий і рідше ламається, при цьому також має хорошу прохідність і простоту встановлення.</a:t>
            </a:r>
            <a:br>
              <a:rPr lang="uk-UA" dirty="0">
                <a:solidFill>
                  <a:srgbClr val="0070C0"/>
                </a:solidFill>
                <a:latin typeface="Montserrat"/>
              </a:rPr>
            </a:br>
            <a:r>
              <a:rPr lang="uk-UA" b="1" i="1" dirty="0" smtClean="0">
                <a:solidFill>
                  <a:srgbClr val="FF0000"/>
                </a:solidFill>
                <a:latin typeface="Montserrat"/>
              </a:rPr>
              <a:t>Поліуретанові </a:t>
            </a:r>
            <a:r>
              <a:rPr lang="uk-UA" b="1" i="1" dirty="0">
                <a:solidFill>
                  <a:srgbClr val="FF0000"/>
                </a:solidFill>
                <a:latin typeface="Montserrat"/>
              </a:rPr>
              <a:t>катетери</a:t>
            </a:r>
            <a:r>
              <a:rPr lang="uk-UA" dirty="0">
                <a:solidFill>
                  <a:srgbClr val="0070C0"/>
                </a:solidFill>
                <a:latin typeface="Montserrat"/>
              </a:rPr>
              <a:t> мають високу еластичність, при контакті з тілом стають ще м’якшими, адаптуючись до рухів тканин і судин. Це знижує механічне подразнення та ризик запалення вени (флебіту), особливо при тривалому використанні. Саме поліуретан вважається найбільш безпечним і фізіологічним матеріалом для внутрішньовенного доступу: більшість сучасних ліній виготовляються саме з нього, він менш тромбогенний, ніж застарілий полівінілхлорид</a:t>
            </a:r>
            <a:r>
              <a:rPr lang="uk-UA" dirty="0" smtClean="0">
                <a:solidFill>
                  <a:srgbClr val="0070C0"/>
                </a:solidFill>
                <a:latin typeface="Montserrat"/>
              </a:rPr>
              <a:t>.</a:t>
            </a:r>
          </a:p>
          <a:p>
            <a:pPr algn="just"/>
            <a:r>
              <a:rPr lang="uk-UA" b="1" i="1" dirty="0" smtClean="0"/>
              <a:t> </a:t>
            </a:r>
          </a:p>
          <a:p>
            <a:pPr algn="just"/>
            <a:r>
              <a:rPr lang="uk-UA" b="1" i="1" dirty="0" err="1">
                <a:solidFill>
                  <a:srgbClr val="FF0000"/>
                </a:solidFill>
                <a:latin typeface="Montserrat"/>
              </a:rPr>
              <a:t>Віалон</a:t>
            </a:r>
            <a:r>
              <a:rPr lang="uk-UA" b="1" i="1" dirty="0">
                <a:solidFill>
                  <a:srgbClr val="FF0000"/>
                </a:solidFill>
                <a:latin typeface="Montserrat"/>
              </a:rPr>
              <a:t> — </a:t>
            </a:r>
            <a:r>
              <a:rPr lang="uk-UA" dirty="0">
                <a:solidFill>
                  <a:srgbClr val="0070C0"/>
                </a:solidFill>
              </a:rPr>
              <a:t>це спеціальний тип поліуретану, розроблений для медичних цілей. Він має покращену біосумісність і стійкість до дії крові та медикаментів. </a:t>
            </a:r>
            <a:r>
              <a:rPr lang="uk-UA" dirty="0" err="1">
                <a:solidFill>
                  <a:srgbClr val="0070C0"/>
                </a:solidFill>
              </a:rPr>
              <a:t>Віалонові</a:t>
            </a:r>
            <a:r>
              <a:rPr lang="uk-UA" dirty="0">
                <a:solidFill>
                  <a:srgbClr val="0070C0"/>
                </a:solidFill>
              </a:rPr>
              <a:t> катетери дуже надійні: вони можуть безпечно залишатися у вені до 8 діб, тоді як стандартні ПВК, як правило, замінюються через 72–96 годин.</a:t>
            </a:r>
          </a:p>
        </p:txBody>
      </p:sp>
    </p:spTree>
    <p:extLst>
      <p:ext uri="{BB962C8B-B14F-4D97-AF65-F5344CB8AC3E}">
        <p14:creationId xmlns:p14="http://schemas.microsoft.com/office/powerpoint/2010/main" val="3766998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28291" y="354550"/>
            <a:ext cx="8285018" cy="5909310"/>
          </a:xfrm>
          <a:prstGeom prst="rect">
            <a:avLst/>
          </a:prstGeom>
        </p:spPr>
        <p:txBody>
          <a:bodyPr wrap="square">
            <a:spAutoFit/>
          </a:bodyPr>
          <a:lstStyle/>
          <a:p>
            <a:pPr algn="just"/>
            <a:r>
              <a:rPr lang="uk-UA" dirty="0">
                <a:solidFill>
                  <a:srgbClr val="0070C0"/>
                </a:solidFill>
              </a:rPr>
              <a:t>Периферичні внутрішньовенні катетери відрізняються </a:t>
            </a:r>
            <a:r>
              <a:rPr lang="uk-UA" dirty="0">
                <a:solidFill>
                  <a:srgbClr val="FF0000"/>
                </a:solidFill>
              </a:rPr>
              <a:t>за діаметром і довжиною</a:t>
            </a:r>
            <a:r>
              <a:rPr lang="uk-UA" dirty="0">
                <a:solidFill>
                  <a:srgbClr val="0070C0"/>
                </a:solidFill>
              </a:rPr>
              <a:t>, і ці параметри безпосередньо впливають на швидкість введення розчинів, вибір вени та клінічне призначення. Щоб пришвидшити розпізнавання розмірів і зменшити ризик помилок, для всіх катетерів використовується стандартне кольорове маркування, де кожному калібру відповідає певний колір.</a:t>
            </a:r>
          </a:p>
          <a:p>
            <a:pPr algn="just"/>
            <a:r>
              <a:rPr lang="uk-UA" dirty="0">
                <a:solidFill>
                  <a:srgbClr val="FF0000"/>
                </a:solidFill>
              </a:rPr>
              <a:t>Калібр</a:t>
            </a:r>
            <a:r>
              <a:rPr lang="uk-UA" dirty="0">
                <a:solidFill>
                  <a:srgbClr val="0070C0"/>
                </a:solidFill>
              </a:rPr>
              <a:t> вимірюється в </a:t>
            </a:r>
            <a:r>
              <a:rPr lang="uk-UA" dirty="0">
                <a:solidFill>
                  <a:srgbClr val="FF0000"/>
                </a:solidFill>
              </a:rPr>
              <a:t>одиницях </a:t>
            </a:r>
            <a:r>
              <a:rPr lang="pl-PL" dirty="0">
                <a:solidFill>
                  <a:srgbClr val="FF0000"/>
                </a:solidFill>
              </a:rPr>
              <a:t>G (gauge) </a:t>
            </a:r>
            <a:r>
              <a:rPr lang="pl-PL" dirty="0">
                <a:solidFill>
                  <a:srgbClr val="0070C0"/>
                </a:solidFill>
              </a:rPr>
              <a:t>— </a:t>
            </a:r>
            <a:r>
              <a:rPr lang="uk-UA" dirty="0">
                <a:solidFill>
                  <a:srgbClr val="0070C0"/>
                </a:solidFill>
              </a:rPr>
              <a:t>чим менше число, тим більший діаметр катетера. Катетер з більшим просвітом забезпечує вищу швидкість потоку й дозволяє вводити рідини швидше, що критично при невідкладних станах, крововтраті чи шоці. Тонші катетери, навпаки, використовуються для терапії в дітей, літніх людей або пацієнтів із чутливими венами.</a:t>
            </a:r>
          </a:p>
          <a:p>
            <a:pPr algn="just"/>
            <a:r>
              <a:rPr lang="uk-UA" dirty="0">
                <a:solidFill>
                  <a:srgbClr val="FF0000"/>
                </a:solidFill>
              </a:rPr>
              <a:t>Довжина катетера </a:t>
            </a:r>
            <a:r>
              <a:rPr lang="uk-UA" dirty="0">
                <a:solidFill>
                  <a:srgbClr val="0070C0"/>
                </a:solidFill>
              </a:rPr>
              <a:t>також може варіюватися, зазвичай </a:t>
            </a:r>
            <a:r>
              <a:rPr lang="uk-UA" dirty="0">
                <a:solidFill>
                  <a:srgbClr val="FF0000"/>
                </a:solidFill>
              </a:rPr>
              <a:t>від 25 до 45 мм</a:t>
            </a:r>
            <a:r>
              <a:rPr lang="uk-UA" dirty="0">
                <a:solidFill>
                  <a:srgbClr val="0070C0"/>
                </a:solidFill>
              </a:rPr>
              <a:t>. Коротші катетери забезпечують більшу швидкість потоку, тоді як довші — стабільніше фіксуються в глибоко розташованих венах.</a:t>
            </a:r>
          </a:p>
          <a:p>
            <a:pPr algn="just"/>
            <a:endParaRPr lang="uk-UA" dirty="0">
              <a:solidFill>
                <a:srgbClr val="0070C0"/>
              </a:solidFill>
            </a:endParaRPr>
          </a:p>
          <a:p>
            <a:pPr algn="just"/>
            <a:r>
              <a:rPr lang="uk-UA" dirty="0">
                <a:solidFill>
                  <a:srgbClr val="0070C0"/>
                </a:solidFill>
              </a:rPr>
              <a:t>Кольорове кодування спрощує вибір катетера без необхідності вивчати маркування. Система кольорового кодування уніфікована в більшості країн і використовується незалежно від виробника.</a:t>
            </a:r>
          </a:p>
          <a:p>
            <a:pPr algn="just"/>
            <a:r>
              <a:rPr lang="uk-UA" dirty="0">
                <a:solidFill>
                  <a:srgbClr val="0070C0"/>
                </a:solidFill>
              </a:rPr>
              <a:t>Найбільш часто використовувані розміри внесені в таблицю: «Кольорове кодування периферичних внутрішньовенних катетерів»</a:t>
            </a:r>
          </a:p>
        </p:txBody>
      </p:sp>
    </p:spTree>
    <p:extLst>
      <p:ext uri="{BB962C8B-B14F-4D97-AF65-F5344CB8AC3E}">
        <p14:creationId xmlns:p14="http://schemas.microsoft.com/office/powerpoint/2010/main" val="1968008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ТАБЛИЦЯ. Кольорове кодування периферичних внутрішньовенних катетері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928" y="335327"/>
            <a:ext cx="6271491" cy="5871510"/>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p:cNvPicPr>
            <a:picLocks noChangeAspect="1"/>
          </p:cNvPicPr>
          <p:nvPr/>
        </p:nvPicPr>
        <p:blipFill>
          <a:blip r:embed="rId3"/>
          <a:stretch>
            <a:fillRect/>
          </a:stretch>
        </p:blipFill>
        <p:spPr>
          <a:xfrm>
            <a:off x="6810375" y="621654"/>
            <a:ext cx="5276850" cy="5806855"/>
          </a:xfrm>
          <a:prstGeom prst="rect">
            <a:avLst/>
          </a:prstGeom>
        </p:spPr>
      </p:pic>
    </p:spTree>
    <p:extLst>
      <p:ext uri="{BB962C8B-B14F-4D97-AF65-F5344CB8AC3E}">
        <p14:creationId xmlns:p14="http://schemas.microsoft.com/office/powerpoint/2010/main" val="3852130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85078" y="3193328"/>
            <a:ext cx="3203431" cy="2337089"/>
          </a:xfrm>
          <a:prstGeom prst="rect">
            <a:avLst/>
          </a:prstGeom>
        </p:spPr>
      </p:pic>
      <p:pic>
        <p:nvPicPr>
          <p:cNvPr id="3" name="Рисунок 2"/>
          <p:cNvPicPr>
            <a:picLocks noChangeAspect="1"/>
          </p:cNvPicPr>
          <p:nvPr/>
        </p:nvPicPr>
        <p:blipFill>
          <a:blip r:embed="rId3"/>
          <a:stretch>
            <a:fillRect/>
          </a:stretch>
        </p:blipFill>
        <p:spPr>
          <a:xfrm>
            <a:off x="9393382" y="4100568"/>
            <a:ext cx="2364509" cy="2364509"/>
          </a:xfrm>
          <a:prstGeom prst="rect">
            <a:avLst/>
          </a:prstGeom>
        </p:spPr>
      </p:pic>
      <p:sp>
        <p:nvSpPr>
          <p:cNvPr id="4" name="Прямоугольник 3"/>
          <p:cNvSpPr/>
          <p:nvPr/>
        </p:nvSpPr>
        <p:spPr>
          <a:xfrm>
            <a:off x="924279" y="593498"/>
            <a:ext cx="1365695" cy="369332"/>
          </a:xfrm>
          <a:prstGeom prst="rect">
            <a:avLst/>
          </a:prstGeom>
        </p:spPr>
        <p:txBody>
          <a:bodyPr wrap="none">
            <a:spAutoFit/>
          </a:bodyPr>
          <a:lstStyle/>
          <a:p>
            <a:r>
              <a:rPr lang="uk-UA" dirty="0">
                <a:solidFill>
                  <a:srgbClr val="0070C0"/>
                </a:solidFill>
              </a:rPr>
              <a:t>КАТЕТЕРИ</a:t>
            </a:r>
          </a:p>
        </p:txBody>
      </p:sp>
      <p:sp>
        <p:nvSpPr>
          <p:cNvPr id="5" name="Прямоугольник 4"/>
          <p:cNvSpPr/>
          <p:nvPr/>
        </p:nvSpPr>
        <p:spPr>
          <a:xfrm>
            <a:off x="840509" y="1046218"/>
            <a:ext cx="6096000" cy="1200329"/>
          </a:xfrm>
          <a:prstGeom prst="rect">
            <a:avLst/>
          </a:prstGeom>
        </p:spPr>
        <p:txBody>
          <a:bodyPr>
            <a:spAutoFit/>
          </a:bodyPr>
          <a:lstStyle/>
          <a:p>
            <a:r>
              <a:rPr lang="uk-UA" dirty="0" smtClean="0">
                <a:solidFill>
                  <a:srgbClr val="0070C0"/>
                </a:solidFill>
              </a:rPr>
              <a:t>в/в катетер олівцевого типу;</a:t>
            </a:r>
          </a:p>
          <a:p>
            <a:r>
              <a:rPr lang="uk-UA" dirty="0" smtClean="0">
                <a:solidFill>
                  <a:srgbClr val="0070C0"/>
                </a:solidFill>
              </a:rPr>
              <a:t>в/в катетер із крилами;</a:t>
            </a:r>
          </a:p>
          <a:p>
            <a:r>
              <a:rPr lang="uk-UA" dirty="0" smtClean="0">
                <a:solidFill>
                  <a:srgbClr val="0070C0"/>
                </a:solidFill>
              </a:rPr>
              <a:t>в/в катетер із додатковим портом;</a:t>
            </a:r>
          </a:p>
          <a:p>
            <a:r>
              <a:rPr lang="uk-UA" dirty="0" smtClean="0">
                <a:solidFill>
                  <a:srgbClr val="0070C0"/>
                </a:solidFill>
              </a:rPr>
              <a:t>в/в катетер з додатковим портом та крилами.</a:t>
            </a:r>
            <a:endParaRPr lang="uk-UA" dirty="0">
              <a:solidFill>
                <a:srgbClr val="0070C0"/>
              </a:solidFill>
            </a:endParaRPr>
          </a:p>
        </p:txBody>
      </p:sp>
      <p:sp>
        <p:nvSpPr>
          <p:cNvPr id="7" name="Прямоугольник 6"/>
          <p:cNvSpPr/>
          <p:nvPr/>
        </p:nvSpPr>
        <p:spPr>
          <a:xfrm>
            <a:off x="5911273" y="962830"/>
            <a:ext cx="6096000" cy="923330"/>
          </a:xfrm>
          <a:prstGeom prst="rect">
            <a:avLst/>
          </a:prstGeom>
        </p:spPr>
        <p:txBody>
          <a:bodyPr>
            <a:spAutoFit/>
          </a:bodyPr>
          <a:lstStyle/>
          <a:p>
            <a:r>
              <a:rPr lang="uk-UA" dirty="0" smtClean="0">
                <a:solidFill>
                  <a:srgbClr val="0070C0"/>
                </a:solidFill>
              </a:rPr>
              <a:t>Крила катетерів можуть мати декілька отворів на кожному крилі, тобто перфорацію (перфоровані крила).</a:t>
            </a:r>
            <a:endParaRPr lang="uk-UA" dirty="0">
              <a:solidFill>
                <a:srgbClr val="0070C0"/>
              </a:solidFill>
            </a:endParaRPr>
          </a:p>
        </p:txBody>
      </p:sp>
      <p:pic>
        <p:nvPicPr>
          <p:cNvPr id="8" name="Рисунок 7"/>
          <p:cNvPicPr>
            <a:picLocks noChangeAspect="1"/>
          </p:cNvPicPr>
          <p:nvPr/>
        </p:nvPicPr>
        <p:blipFill>
          <a:blip r:embed="rId4"/>
          <a:stretch>
            <a:fillRect/>
          </a:stretch>
        </p:blipFill>
        <p:spPr>
          <a:xfrm>
            <a:off x="4960159" y="4100568"/>
            <a:ext cx="3712786" cy="2487765"/>
          </a:xfrm>
          <a:prstGeom prst="rect">
            <a:avLst/>
          </a:prstGeom>
        </p:spPr>
      </p:pic>
      <p:sp>
        <p:nvSpPr>
          <p:cNvPr id="9" name="Прямоугольник 8"/>
          <p:cNvSpPr/>
          <p:nvPr/>
        </p:nvSpPr>
        <p:spPr>
          <a:xfrm>
            <a:off x="4775200" y="2623240"/>
            <a:ext cx="6096000" cy="1477328"/>
          </a:xfrm>
          <a:prstGeom prst="rect">
            <a:avLst/>
          </a:prstGeom>
        </p:spPr>
        <p:txBody>
          <a:bodyPr>
            <a:spAutoFit/>
          </a:bodyPr>
          <a:lstStyle/>
          <a:p>
            <a:r>
              <a:rPr lang="uk-UA" dirty="0" smtClean="0">
                <a:solidFill>
                  <a:srgbClr val="0070C0"/>
                </a:solidFill>
              </a:rPr>
              <a:t>Основні види крил катетерів:</a:t>
            </a:r>
          </a:p>
          <a:p>
            <a:pPr marL="285750" indent="-285750">
              <a:buFont typeface="Arial" pitchFamily="34" charset="0"/>
              <a:buChar char="•"/>
            </a:pPr>
            <a:r>
              <a:rPr lang="uk-UA" dirty="0" smtClean="0">
                <a:solidFill>
                  <a:srgbClr val="0070C0"/>
                </a:solidFill>
              </a:rPr>
              <a:t>звичайні;</a:t>
            </a:r>
          </a:p>
          <a:p>
            <a:pPr marL="285750" indent="-285750">
              <a:buFont typeface="Arial" pitchFamily="34" charset="0"/>
              <a:buChar char="•"/>
            </a:pPr>
            <a:r>
              <a:rPr lang="uk-UA" dirty="0" smtClean="0">
                <a:solidFill>
                  <a:srgbClr val="0070C0"/>
                </a:solidFill>
              </a:rPr>
              <a:t>перфоровані;</a:t>
            </a:r>
          </a:p>
          <a:p>
            <a:pPr marL="285750" indent="-285750">
              <a:buFont typeface="Arial" pitchFamily="34" charset="0"/>
              <a:buChar char="•"/>
            </a:pPr>
            <a:r>
              <a:rPr lang="uk-UA" dirty="0" smtClean="0">
                <a:solidFill>
                  <a:srgbClr val="0070C0"/>
                </a:solidFill>
              </a:rPr>
              <a:t>міні-крильця: зустрічаються частіше на катетерах маленьких розмірів (24G, 26G).</a:t>
            </a:r>
            <a:endParaRPr lang="uk-UA" dirty="0">
              <a:solidFill>
                <a:srgbClr val="0070C0"/>
              </a:solidFill>
            </a:endParaRPr>
          </a:p>
        </p:txBody>
      </p:sp>
    </p:spTree>
    <p:extLst>
      <p:ext uri="{BB962C8B-B14F-4D97-AF65-F5344CB8AC3E}">
        <p14:creationId xmlns:p14="http://schemas.microsoft.com/office/powerpoint/2010/main" val="3725692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5493" y="926421"/>
            <a:ext cx="6446980" cy="2308324"/>
          </a:xfrm>
          <a:prstGeom prst="rect">
            <a:avLst/>
          </a:prstGeom>
        </p:spPr>
        <p:txBody>
          <a:bodyPr wrap="square">
            <a:spAutoFit/>
          </a:bodyPr>
          <a:lstStyle/>
          <a:p>
            <a:r>
              <a:rPr lang="uk-UA" dirty="0">
                <a:solidFill>
                  <a:srgbClr val="0070C0"/>
                </a:solidFill>
              </a:rPr>
              <a:t>Катетер призначений для вливання в малі вени. Атравматичний голка з високоякісної медичної сталі і має тригранну заточку, що сприяє безболісному і легкому проникненню під шкіру. </a:t>
            </a:r>
            <a:r>
              <a:rPr lang="pl-PL" i="1" dirty="0">
                <a:solidFill>
                  <a:srgbClr val="0070C0"/>
                </a:solidFill>
              </a:rPr>
              <a:t>Luer Lock</a:t>
            </a:r>
            <a:r>
              <a:rPr lang="pl-PL" dirty="0">
                <a:solidFill>
                  <a:srgbClr val="0070C0"/>
                </a:solidFill>
              </a:rPr>
              <a:t> - </a:t>
            </a:r>
            <a:r>
              <a:rPr lang="uk-UA" dirty="0">
                <a:solidFill>
                  <a:srgbClr val="0070C0"/>
                </a:solidFill>
              </a:rPr>
              <a:t>захисне з'єднання забезпечує додаткову зручність при вливанні. Марковані фланці-крильця для надійної фіксації голки і для швидкого визначення її розміру. </a:t>
            </a:r>
            <a:r>
              <a:rPr lang="uk-UA" dirty="0" smtClean="0">
                <a:solidFill>
                  <a:srgbClr val="0070C0"/>
                </a:solidFill>
              </a:rPr>
              <a:t>Прозора </a:t>
            </a:r>
            <a:r>
              <a:rPr lang="uk-UA" dirty="0">
                <a:solidFill>
                  <a:srgbClr val="0070C0"/>
                </a:solidFill>
              </a:rPr>
              <a:t>індикаторна камера </a:t>
            </a:r>
            <a:r>
              <a:rPr lang="uk-UA" dirty="0" smtClean="0">
                <a:solidFill>
                  <a:srgbClr val="0070C0"/>
                </a:solidFill>
              </a:rPr>
              <a:t>забезпечує </a:t>
            </a:r>
            <a:r>
              <a:rPr lang="uk-UA" dirty="0">
                <a:solidFill>
                  <a:srgbClr val="0070C0"/>
                </a:solidFill>
              </a:rPr>
              <a:t>попадання голки у вену. </a:t>
            </a:r>
          </a:p>
        </p:txBody>
      </p:sp>
      <p:pic>
        <p:nvPicPr>
          <p:cNvPr id="6148" name="Picture 4" descr="https://images.prom.ua/5861662729_w640_h640_58616627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935" y="4083417"/>
            <a:ext cx="2950778" cy="2382982"/>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3"/>
          <a:stretch>
            <a:fillRect/>
          </a:stretch>
        </p:blipFill>
        <p:spPr>
          <a:xfrm>
            <a:off x="7176655" y="-267853"/>
            <a:ext cx="4710545" cy="6927271"/>
          </a:xfrm>
          <a:prstGeom prst="rect">
            <a:avLst/>
          </a:prstGeom>
        </p:spPr>
      </p:pic>
      <p:sp>
        <p:nvSpPr>
          <p:cNvPr id="6" name="Прямоугольник 5"/>
          <p:cNvSpPr/>
          <p:nvPr/>
        </p:nvSpPr>
        <p:spPr>
          <a:xfrm>
            <a:off x="621842" y="242807"/>
            <a:ext cx="4860370" cy="369332"/>
          </a:xfrm>
          <a:prstGeom prst="rect">
            <a:avLst/>
          </a:prstGeom>
        </p:spPr>
        <p:txBody>
          <a:bodyPr wrap="none">
            <a:spAutoFit/>
          </a:bodyPr>
          <a:lstStyle/>
          <a:p>
            <a:r>
              <a:rPr lang="ru-RU" b="1" dirty="0" smtClean="0">
                <a:solidFill>
                  <a:schemeClr val="accent2">
                    <a:lumMod val="75000"/>
                  </a:schemeClr>
                </a:solidFill>
              </a:rPr>
              <a:t>КАТЕТЕРИ ДЛЯ ІН'ЄКЦІЙ ТИПУ МЕТЕЛИК</a:t>
            </a:r>
            <a:endParaRPr lang="uk-UA" b="1" dirty="0">
              <a:solidFill>
                <a:schemeClr val="accent2">
                  <a:lumMod val="75000"/>
                </a:schemeClr>
              </a:solidFill>
            </a:endParaRPr>
          </a:p>
        </p:txBody>
      </p:sp>
      <p:sp>
        <p:nvSpPr>
          <p:cNvPr id="7" name="Прямоугольник 6"/>
          <p:cNvSpPr/>
          <p:nvPr/>
        </p:nvSpPr>
        <p:spPr>
          <a:xfrm>
            <a:off x="175493" y="3234745"/>
            <a:ext cx="6096000" cy="923330"/>
          </a:xfrm>
          <a:prstGeom prst="rect">
            <a:avLst/>
          </a:prstGeom>
        </p:spPr>
        <p:txBody>
          <a:bodyPr>
            <a:spAutoFit/>
          </a:bodyPr>
          <a:lstStyle/>
          <a:p>
            <a:r>
              <a:rPr lang="uk-UA" dirty="0" smtClean="0">
                <a:solidFill>
                  <a:srgbClr val="C00000"/>
                </a:solidFill>
              </a:rPr>
              <a:t>Катетер-метелик призначений для короткочасної пункції малих периферичних вен (до 6 годин) і в/в інфузій. </a:t>
            </a:r>
            <a:endParaRPr lang="uk-UA" dirty="0">
              <a:solidFill>
                <a:srgbClr val="C00000"/>
              </a:solidFill>
            </a:endParaRPr>
          </a:p>
        </p:txBody>
      </p:sp>
    </p:spTree>
    <p:extLst>
      <p:ext uri="{BB962C8B-B14F-4D97-AF65-F5344CB8AC3E}">
        <p14:creationId xmlns:p14="http://schemas.microsoft.com/office/powerpoint/2010/main" val="2085923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423368" y="330291"/>
            <a:ext cx="6326412" cy="369332"/>
          </a:xfrm>
          <a:prstGeom prst="rect">
            <a:avLst/>
          </a:prstGeom>
        </p:spPr>
        <p:txBody>
          <a:bodyPr wrap="none">
            <a:spAutoFit/>
          </a:bodyPr>
          <a:lstStyle/>
          <a:p>
            <a:r>
              <a:rPr lang="ru-RU" b="1" dirty="0" smtClean="0">
                <a:solidFill>
                  <a:schemeClr val="accent2">
                    <a:lumMod val="75000"/>
                  </a:schemeClr>
                </a:solidFill>
                <a:latin typeface="Montserrat"/>
              </a:rPr>
              <a:t>СИСТЕМА ІНФУЗІЙНА ДЛЯ ПЕРЕЛИВАННЯ РОЗЧИНІВ</a:t>
            </a:r>
            <a:endParaRPr lang="uk-UA" b="1" dirty="0">
              <a:solidFill>
                <a:schemeClr val="accent2">
                  <a:lumMod val="75000"/>
                </a:schemeClr>
              </a:solidFill>
            </a:endParaRPr>
          </a:p>
        </p:txBody>
      </p:sp>
      <p:sp>
        <p:nvSpPr>
          <p:cNvPr id="5" name="Прямоугольник 4"/>
          <p:cNvSpPr/>
          <p:nvPr/>
        </p:nvSpPr>
        <p:spPr>
          <a:xfrm>
            <a:off x="555057" y="944023"/>
            <a:ext cx="11216639" cy="2031325"/>
          </a:xfrm>
          <a:prstGeom prst="rect">
            <a:avLst/>
          </a:prstGeom>
        </p:spPr>
        <p:txBody>
          <a:bodyPr wrap="square">
            <a:spAutoFit/>
          </a:bodyPr>
          <a:lstStyle/>
          <a:p>
            <a:r>
              <a:rPr lang="ru-RU" dirty="0">
                <a:solidFill>
                  <a:schemeClr val="accent2">
                    <a:lumMod val="75000"/>
                  </a:schemeClr>
                </a:solidFill>
                <a:latin typeface="Montserrat"/>
              </a:rPr>
              <a:t>СИСТЕМА ІНФУЗІЙНА ДЛЯ ПЕРЕЛИВАННЯ </a:t>
            </a:r>
            <a:r>
              <a:rPr lang="uk-UA" dirty="0" smtClean="0">
                <a:solidFill>
                  <a:srgbClr val="0070C0"/>
                </a:solidFill>
              </a:rPr>
              <a:t>це </a:t>
            </a:r>
            <a:r>
              <a:rPr lang="uk-UA" dirty="0">
                <a:solidFill>
                  <a:srgbClr val="0070C0"/>
                </a:solidFill>
              </a:rPr>
              <a:t>крапельне рівномірне внутрішньовенне введення лікарських засобів, інфузійних розчинів, препаратів крові або розчинів парентерального харчування хворих безпосередньо у венозне кров'яне русло протягом тривалого часу.</a:t>
            </a:r>
          </a:p>
          <a:p>
            <a:r>
              <a:rPr lang="uk-UA" dirty="0">
                <a:solidFill>
                  <a:srgbClr val="0070C0"/>
                </a:solidFill>
              </a:rPr>
              <a:t>Внутрішньовенне введення відбувається шляхом проколу венозної судини (венепункції) і подальшої інфузії лікарського або кров'яного препарату за допомогою додаткового обладнання - системи для крапельниці. Системи для крапельниць залежно від типу препарату, що вводиться, поділяються на:</a:t>
            </a:r>
          </a:p>
          <a:p>
            <a:endParaRPr lang="uk-UA" dirty="0"/>
          </a:p>
        </p:txBody>
      </p:sp>
      <p:graphicFrame>
        <p:nvGraphicFramePr>
          <p:cNvPr id="9" name="Схема 8"/>
          <p:cNvGraphicFramePr/>
          <p:nvPr>
            <p:extLst>
              <p:ext uri="{D42A27DB-BD31-4B8C-83A1-F6EECF244321}">
                <p14:modId xmlns:p14="http://schemas.microsoft.com/office/powerpoint/2010/main" val="3212976195"/>
              </p:ext>
            </p:extLst>
          </p:nvPr>
        </p:nvGraphicFramePr>
        <p:xfrm>
          <a:off x="555057" y="2619213"/>
          <a:ext cx="10831630" cy="2260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0807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49745" y="455853"/>
            <a:ext cx="10058399" cy="6064474"/>
          </a:xfrm>
          <a:prstGeom prst="rect">
            <a:avLst/>
          </a:prstGeom>
        </p:spPr>
      </p:pic>
    </p:spTree>
    <p:extLst>
      <p:ext uri="{BB962C8B-B14F-4D97-AF65-F5344CB8AC3E}">
        <p14:creationId xmlns:p14="http://schemas.microsoft.com/office/powerpoint/2010/main" val="652263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1318" y="1442385"/>
            <a:ext cx="7480209" cy="4762500"/>
          </a:xfrm>
          <a:prstGeom prst="rect">
            <a:avLst/>
          </a:prstGeom>
        </p:spPr>
      </p:pic>
      <p:sp>
        <p:nvSpPr>
          <p:cNvPr id="3" name="Прямоугольник 2"/>
          <p:cNvSpPr/>
          <p:nvPr/>
        </p:nvSpPr>
        <p:spPr>
          <a:xfrm>
            <a:off x="560198" y="741765"/>
            <a:ext cx="3574889" cy="369332"/>
          </a:xfrm>
          <a:prstGeom prst="rect">
            <a:avLst/>
          </a:prstGeom>
        </p:spPr>
        <p:txBody>
          <a:bodyPr wrap="none">
            <a:spAutoFit/>
          </a:bodyPr>
          <a:lstStyle/>
          <a:p>
            <a:pPr lvl="0"/>
            <a:r>
              <a:rPr lang="uk-UA" dirty="0" smtClean="0">
                <a:solidFill>
                  <a:srgbClr val="0070C0"/>
                </a:solidFill>
              </a:rPr>
              <a:t>СИСТЕМА ПК ТРАНСФУЗІЙНА </a:t>
            </a:r>
            <a:endParaRPr lang="ru-RU" dirty="0">
              <a:solidFill>
                <a:srgbClr val="0070C0"/>
              </a:solidFill>
            </a:endParaRPr>
          </a:p>
        </p:txBody>
      </p:sp>
      <p:pic>
        <p:nvPicPr>
          <p:cNvPr id="4" name="Рисунок 3"/>
          <p:cNvPicPr>
            <a:picLocks noChangeAspect="1"/>
          </p:cNvPicPr>
          <p:nvPr/>
        </p:nvPicPr>
        <p:blipFill>
          <a:blip r:embed="rId3"/>
          <a:stretch>
            <a:fillRect/>
          </a:stretch>
        </p:blipFill>
        <p:spPr>
          <a:xfrm>
            <a:off x="8421086" y="404918"/>
            <a:ext cx="3645569" cy="2389873"/>
          </a:xfrm>
          <a:prstGeom prst="rect">
            <a:avLst/>
          </a:prstGeom>
        </p:spPr>
      </p:pic>
      <p:sp>
        <p:nvSpPr>
          <p:cNvPr id="5" name="Прямоугольник 4"/>
          <p:cNvSpPr/>
          <p:nvPr/>
        </p:nvSpPr>
        <p:spPr>
          <a:xfrm>
            <a:off x="4586446" y="372433"/>
            <a:ext cx="3978140" cy="369332"/>
          </a:xfrm>
          <a:prstGeom prst="rect">
            <a:avLst/>
          </a:prstGeom>
        </p:spPr>
        <p:txBody>
          <a:bodyPr wrap="none">
            <a:spAutoFit/>
          </a:bodyPr>
          <a:lstStyle/>
          <a:p>
            <a:r>
              <a:rPr lang="uk-UA" dirty="0" smtClean="0">
                <a:solidFill>
                  <a:srgbClr val="0070C0"/>
                </a:solidFill>
              </a:rPr>
              <a:t>СИСТЕМА ВК ДЛЯ ВЗЯТТЯ КРОВІ </a:t>
            </a:r>
            <a:endParaRPr lang="ru-RU" dirty="0">
              <a:solidFill>
                <a:srgbClr val="0070C0"/>
              </a:solidFill>
            </a:endParaRPr>
          </a:p>
        </p:txBody>
      </p:sp>
      <p:pic>
        <p:nvPicPr>
          <p:cNvPr id="7" name="Рисунок 6"/>
          <p:cNvPicPr>
            <a:picLocks noChangeAspect="1"/>
          </p:cNvPicPr>
          <p:nvPr/>
        </p:nvPicPr>
        <p:blipFill>
          <a:blip r:embed="rId4"/>
          <a:stretch>
            <a:fillRect/>
          </a:stretch>
        </p:blipFill>
        <p:spPr>
          <a:xfrm>
            <a:off x="8064185" y="3697055"/>
            <a:ext cx="4002470" cy="2876528"/>
          </a:xfrm>
          <a:prstGeom prst="rect">
            <a:avLst/>
          </a:prstGeom>
        </p:spPr>
      </p:pic>
      <p:sp>
        <p:nvSpPr>
          <p:cNvPr id="8" name="Прямоугольник 7"/>
          <p:cNvSpPr/>
          <p:nvPr/>
        </p:nvSpPr>
        <p:spPr>
          <a:xfrm>
            <a:off x="8774689" y="3327723"/>
            <a:ext cx="2440733" cy="369332"/>
          </a:xfrm>
          <a:prstGeom prst="rect">
            <a:avLst/>
          </a:prstGeom>
        </p:spPr>
        <p:txBody>
          <a:bodyPr wrap="none">
            <a:spAutoFit/>
          </a:bodyPr>
          <a:lstStyle/>
          <a:p>
            <a:pPr lvl="0"/>
            <a:r>
              <a:rPr lang="uk-UA" dirty="0" smtClean="0">
                <a:solidFill>
                  <a:srgbClr val="0070C0"/>
                </a:solidFill>
              </a:rPr>
              <a:t>Система </a:t>
            </a:r>
            <a:r>
              <a:rPr lang="uk-UA" dirty="0">
                <a:solidFill>
                  <a:srgbClr val="0070C0"/>
                </a:solidFill>
              </a:rPr>
              <a:t>ВР/ВКР/ПР </a:t>
            </a:r>
            <a:endParaRPr lang="ru-RU" dirty="0">
              <a:solidFill>
                <a:srgbClr val="0070C0"/>
              </a:solidFill>
            </a:endParaRPr>
          </a:p>
        </p:txBody>
      </p:sp>
    </p:spTree>
    <p:extLst>
      <p:ext uri="{BB962C8B-B14F-4D97-AF65-F5344CB8AC3E}">
        <p14:creationId xmlns:p14="http://schemas.microsoft.com/office/powerpoint/2010/main" val="3846782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5D111E49-609F-4EFE-BA1E-1F56937A97A6}"/>
              </a:ext>
            </a:extLst>
          </p:cNvPr>
          <p:cNvSpPr/>
          <p:nvPr/>
        </p:nvSpPr>
        <p:spPr>
          <a:xfrm>
            <a:off x="386260" y="3429000"/>
            <a:ext cx="11419481" cy="3094892"/>
          </a:xfrm>
          <a:prstGeom prst="frame">
            <a:avLst>
              <a:gd name="adj1" fmla="val 19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직사각형 5">
            <a:extLst>
              <a:ext uri="{FF2B5EF4-FFF2-40B4-BE49-F238E27FC236}">
                <a16:creationId xmlns:a16="http://schemas.microsoft.com/office/drawing/2014/main" id="{655924FA-11F8-4207-A01B-C6D6846E8AA1}"/>
              </a:ext>
            </a:extLst>
          </p:cNvPr>
          <p:cNvSpPr/>
          <p:nvPr/>
        </p:nvSpPr>
        <p:spPr>
          <a:xfrm>
            <a:off x="6554745" y="1801254"/>
            <a:ext cx="4396803" cy="720638"/>
          </a:xfrm>
          <a:prstGeom prst="rect">
            <a:avLst/>
          </a:prstGeom>
          <a:noFill/>
        </p:spPr>
        <p:txBody>
          <a:bodyPr lIns="0" anchor="ctr"/>
          <a:lstStyle/>
          <a:p>
            <a:r>
              <a:rPr lang="uk-UA" altLang="ko-KR" sz="4000" b="1" dirty="0" smtClean="0">
                <a:solidFill>
                  <a:schemeClr val="tx1">
                    <a:lumMod val="75000"/>
                    <a:lumOff val="25000"/>
                  </a:schemeClr>
                </a:solidFill>
                <a:latin typeface="+mj-lt"/>
              </a:rPr>
              <a:t>Дякую</a:t>
            </a:r>
            <a:endParaRPr lang="en-US" altLang="ko-KR" sz="4000" b="1" dirty="0">
              <a:solidFill>
                <a:schemeClr val="tx1">
                  <a:lumMod val="75000"/>
                  <a:lumOff val="25000"/>
                </a:schemeClr>
              </a:solidFill>
              <a:latin typeface="+mj-lt"/>
            </a:endParaRPr>
          </a:p>
        </p:txBody>
      </p:sp>
      <p:sp>
        <p:nvSpPr>
          <p:cNvPr id="10" name="직사각형 6">
            <a:extLst>
              <a:ext uri="{FF2B5EF4-FFF2-40B4-BE49-F238E27FC236}">
                <a16:creationId xmlns:a16="http://schemas.microsoft.com/office/drawing/2014/main" id="{121BC8D4-C0E5-4ADA-8D83-265A2E12B439}"/>
              </a:ext>
            </a:extLst>
          </p:cNvPr>
          <p:cNvSpPr/>
          <p:nvPr/>
        </p:nvSpPr>
        <p:spPr>
          <a:xfrm>
            <a:off x="7713737" y="2369844"/>
            <a:ext cx="4396804" cy="720638"/>
          </a:xfrm>
          <a:prstGeom prst="rect">
            <a:avLst/>
          </a:prstGeom>
          <a:noFill/>
        </p:spPr>
        <p:txBody>
          <a:bodyPr lIns="0" anchor="ctr"/>
          <a:lstStyle/>
          <a:p>
            <a:r>
              <a:rPr lang="uk-UA" altLang="ko-KR" sz="4000" b="1" dirty="0">
                <a:solidFill>
                  <a:schemeClr val="tx1">
                    <a:lumMod val="75000"/>
                    <a:lumOff val="25000"/>
                  </a:schemeClr>
                </a:solidFill>
                <a:latin typeface="+mj-lt"/>
              </a:rPr>
              <a:t>з</a:t>
            </a:r>
            <a:r>
              <a:rPr lang="uk-UA" altLang="ko-KR" sz="4000" b="1" dirty="0" smtClean="0">
                <a:solidFill>
                  <a:schemeClr val="tx1">
                    <a:lumMod val="75000"/>
                    <a:lumOff val="25000"/>
                  </a:schemeClr>
                </a:solidFill>
                <a:latin typeface="+mj-lt"/>
              </a:rPr>
              <a:t>а увагу!</a:t>
            </a:r>
            <a:endParaRPr lang="en-US" altLang="ko-KR" sz="4000" b="1" dirty="0">
              <a:solidFill>
                <a:schemeClr val="tx1">
                  <a:lumMod val="75000"/>
                  <a:lumOff val="25000"/>
                </a:schemeClr>
              </a:solidFill>
              <a:latin typeface="+mj-lt"/>
            </a:endParaRPr>
          </a:p>
        </p:txBody>
      </p:sp>
    </p:spTree>
    <p:extLst>
      <p:ext uri="{BB962C8B-B14F-4D97-AF65-F5344CB8AC3E}">
        <p14:creationId xmlns:p14="http://schemas.microsoft.com/office/powerpoint/2010/main" val="3883369230"/>
      </p:ext>
    </p:extLst>
  </p:cSld>
  <p:clrMapOvr>
    <a:masterClrMapping/>
  </p:clrMapOvr>
</p:sld>
</file>

<file path=ppt/theme/theme1.xml><?xml version="1.0" encoding="utf-8"?>
<a:theme xmlns:a="http://schemas.openxmlformats.org/drawingml/2006/main" name="Contents Slide Master">
  <a:themeElements>
    <a:clrScheme name="ALLPPT-216">
      <a:dk1>
        <a:sysClr val="windowText" lastClr="000000"/>
      </a:dk1>
      <a:lt1>
        <a:sysClr val="window" lastClr="FFFFFF"/>
      </a:lt1>
      <a:dk2>
        <a:srgbClr val="44546A"/>
      </a:dk2>
      <a:lt2>
        <a:srgbClr val="E7E6E6"/>
      </a:lt2>
      <a:accent1>
        <a:srgbClr val="8AC7D3"/>
      </a:accent1>
      <a:accent2>
        <a:srgbClr val="307689"/>
      </a:accent2>
      <a:accent3>
        <a:srgbClr val="F7C76A"/>
      </a:accent3>
      <a:accent4>
        <a:srgbClr val="E93A0F"/>
      </a:accent4>
      <a:accent5>
        <a:srgbClr val="C1C3C4"/>
      </a:accent5>
      <a:accent6>
        <a:srgbClr val="506272"/>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COLOR 01">
      <a:dk1>
        <a:sysClr val="windowText" lastClr="000000"/>
      </a:dk1>
      <a:lt1>
        <a:sysClr val="window" lastClr="FFFFFF"/>
      </a:lt1>
      <a:dk2>
        <a:srgbClr val="44546A"/>
      </a:dk2>
      <a:lt2>
        <a:srgbClr val="E7E6E6"/>
      </a:lt2>
      <a:accent1>
        <a:srgbClr val="8AC7D3"/>
      </a:accent1>
      <a:accent2>
        <a:srgbClr val="307689"/>
      </a:accent2>
      <a:accent3>
        <a:srgbClr val="F7C76A"/>
      </a:accent3>
      <a:accent4>
        <a:srgbClr val="E93A0F"/>
      </a:accent4>
      <a:accent5>
        <a:srgbClr val="C1C3C4"/>
      </a:accent5>
      <a:accent6>
        <a:srgbClr val="506272"/>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5665</TotalTime>
  <Words>2152</Words>
  <Application>Microsoft Office PowerPoint</Application>
  <PresentationFormat>Широкоэкранный</PresentationFormat>
  <Paragraphs>155</Paragraphs>
  <Slides>34</Slides>
  <Notes>4</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34</vt:i4>
      </vt:variant>
    </vt:vector>
  </HeadingPairs>
  <TitlesOfParts>
    <vt:vector size="42" baseType="lpstr">
      <vt:lpstr>Arial</vt:lpstr>
      <vt:lpstr>Arial Unicode MS</vt:lpstr>
      <vt:lpstr>Calibri</vt:lpstr>
      <vt:lpstr>Montserrat</vt:lpstr>
      <vt:lpstr>Times New Roman</vt:lpstr>
      <vt:lpstr>Wingdings</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RePack by Diakov</cp:lastModifiedBy>
  <cp:revision>268</cp:revision>
  <dcterms:created xsi:type="dcterms:W3CDTF">2020-01-20T05:08:25Z</dcterms:created>
  <dcterms:modified xsi:type="dcterms:W3CDTF">2026-03-21T19:10:27Z</dcterms:modified>
</cp:coreProperties>
</file>