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2"/>
  </p:handoutMasterIdLst>
  <p:sldIdLst>
    <p:sldId id="256" r:id="rId2"/>
    <p:sldId id="261" r:id="rId3"/>
    <p:sldId id="262" r:id="rId4"/>
    <p:sldId id="264" r:id="rId5"/>
    <p:sldId id="267" r:id="rId6"/>
    <p:sldId id="263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98" r:id="rId30"/>
    <p:sldId id="294" r:id="rId31"/>
    <p:sldId id="292" r:id="rId32"/>
    <p:sldId id="300" r:id="rId33"/>
    <p:sldId id="288" r:id="rId34"/>
    <p:sldId id="299" r:id="rId35"/>
    <p:sldId id="289" r:id="rId36"/>
    <p:sldId id="290" r:id="rId37"/>
    <p:sldId id="291" r:id="rId38"/>
    <p:sldId id="295" r:id="rId39"/>
    <p:sldId id="297" r:id="rId40"/>
    <p:sldId id="29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3A5896"/>
    <a:srgbClr val="D6DEEA"/>
    <a:srgbClr val="173A8D"/>
    <a:srgbClr val="003374"/>
    <a:srgbClr val="FF99CC"/>
    <a:srgbClr val="385592"/>
    <a:srgbClr val="C1C9CD"/>
    <a:srgbClr val="7C96A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116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6144AF-A844-4B77-AEDE-245981B994BA}" type="doc">
      <dgm:prSet loTypeId="urn:microsoft.com/office/officeart/2008/layout/VerticalCurvedList" loCatId="list" qsTypeId="urn:microsoft.com/office/officeart/2005/8/quickstyle/3d3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22E049A-6727-4838-AEAE-CDD80CCBBE72}">
      <dgm:prSet phldrT="[Текст]"/>
      <dgm:spPr/>
      <dgm:t>
        <a:bodyPr/>
        <a:lstStyle/>
        <a:p>
          <a:r>
            <a:rPr lang="uk-UA" dirty="0" smtClean="0"/>
            <a:t>походження</a:t>
          </a:r>
          <a:endParaRPr lang="ru-RU" dirty="0"/>
        </a:p>
      </dgm:t>
    </dgm:pt>
    <dgm:pt modelId="{413AE9A9-5968-4244-B99A-ED914CCFA22B}" type="parTrans" cxnId="{240625FA-26DC-40EA-BAD7-647E8B36D964}">
      <dgm:prSet/>
      <dgm:spPr/>
      <dgm:t>
        <a:bodyPr/>
        <a:lstStyle/>
        <a:p>
          <a:endParaRPr lang="ru-RU"/>
        </a:p>
      </dgm:t>
    </dgm:pt>
    <dgm:pt modelId="{83709B25-5A95-44FC-9B5E-5A97D690A788}" type="sibTrans" cxnId="{240625FA-26DC-40EA-BAD7-647E8B36D964}">
      <dgm:prSet/>
      <dgm:spPr/>
      <dgm:t>
        <a:bodyPr/>
        <a:lstStyle/>
        <a:p>
          <a:endParaRPr lang="ru-RU"/>
        </a:p>
      </dgm:t>
    </dgm:pt>
    <dgm:pt modelId="{2CADB004-3C66-4571-B249-A19AD3B1B873}">
      <dgm:prSet phldrT="[Текст]"/>
      <dgm:spPr/>
      <dgm:t>
        <a:bodyPr/>
        <a:lstStyle/>
        <a:p>
          <a:r>
            <a:rPr lang="uk-UA" dirty="0" smtClean="0"/>
            <a:t>лікувально-профілактична дія </a:t>
          </a:r>
          <a:endParaRPr lang="ru-RU" dirty="0"/>
        </a:p>
      </dgm:t>
    </dgm:pt>
    <dgm:pt modelId="{915D1FA9-A7BA-4D69-88FB-36EE946CA4BC}" type="parTrans" cxnId="{1F8400DD-12A7-4A07-AD1B-F5EFB0E5E01F}">
      <dgm:prSet/>
      <dgm:spPr/>
      <dgm:t>
        <a:bodyPr/>
        <a:lstStyle/>
        <a:p>
          <a:endParaRPr lang="ru-RU"/>
        </a:p>
      </dgm:t>
    </dgm:pt>
    <dgm:pt modelId="{19C391F8-456F-48E8-8E2E-5AC3AB072415}" type="sibTrans" cxnId="{1F8400DD-12A7-4A07-AD1B-F5EFB0E5E01F}">
      <dgm:prSet/>
      <dgm:spPr/>
      <dgm:t>
        <a:bodyPr/>
        <a:lstStyle/>
        <a:p>
          <a:endParaRPr lang="ru-RU"/>
        </a:p>
      </dgm:t>
    </dgm:pt>
    <dgm:pt modelId="{AA5069BE-DBEA-4392-B8EB-5E5D8DECB0FB}">
      <dgm:prSet phldrT="[Текст]"/>
      <dgm:spPr/>
      <dgm:t>
        <a:bodyPr/>
        <a:lstStyle/>
        <a:p>
          <a:r>
            <a:rPr lang="uk-UA" dirty="0" smtClean="0"/>
            <a:t>мінералізація</a:t>
          </a:r>
          <a:endParaRPr lang="ru-RU" dirty="0"/>
        </a:p>
      </dgm:t>
    </dgm:pt>
    <dgm:pt modelId="{6DBDF8B2-DE44-432D-84D4-9CD927073066}" type="parTrans" cxnId="{238F8106-0ADF-43CA-A8C1-8873C31E112D}">
      <dgm:prSet/>
      <dgm:spPr/>
      <dgm:t>
        <a:bodyPr/>
        <a:lstStyle/>
        <a:p>
          <a:endParaRPr lang="ru-RU"/>
        </a:p>
      </dgm:t>
    </dgm:pt>
    <dgm:pt modelId="{E6A03340-EC1A-4992-9738-429775580199}" type="sibTrans" cxnId="{238F8106-0ADF-43CA-A8C1-8873C31E112D}">
      <dgm:prSet/>
      <dgm:spPr/>
      <dgm:t>
        <a:bodyPr/>
        <a:lstStyle/>
        <a:p>
          <a:endParaRPr lang="ru-RU"/>
        </a:p>
      </dgm:t>
    </dgm:pt>
    <dgm:pt modelId="{97C0E21E-B50D-4481-BD0F-14097D321FD3}">
      <dgm:prSet/>
      <dgm:spPr/>
      <dgm:t>
        <a:bodyPr/>
        <a:lstStyle/>
        <a:p>
          <a:r>
            <a:rPr lang="uk-UA" dirty="0" smtClean="0"/>
            <a:t>хімічний склад</a:t>
          </a:r>
          <a:endParaRPr lang="ru-RU" dirty="0"/>
        </a:p>
      </dgm:t>
    </dgm:pt>
    <dgm:pt modelId="{E3377878-6CF7-4C6D-AEB7-6B64A77F78D7}" type="parTrans" cxnId="{B916C8A8-5188-4831-9EF2-9C3E8F946ACB}">
      <dgm:prSet/>
      <dgm:spPr/>
      <dgm:t>
        <a:bodyPr/>
        <a:lstStyle/>
        <a:p>
          <a:endParaRPr lang="ru-RU"/>
        </a:p>
      </dgm:t>
    </dgm:pt>
    <dgm:pt modelId="{8DDDFDFC-931A-42C0-B0DE-A5294D035326}" type="sibTrans" cxnId="{B916C8A8-5188-4831-9EF2-9C3E8F946ACB}">
      <dgm:prSet/>
      <dgm:spPr/>
      <dgm:t>
        <a:bodyPr/>
        <a:lstStyle/>
        <a:p>
          <a:endParaRPr lang="ru-RU"/>
        </a:p>
      </dgm:t>
    </dgm:pt>
    <dgm:pt modelId="{877A3F31-C81B-415E-9BCB-A53DAE9A2FC7}">
      <dgm:prSet/>
      <dgm:spPr/>
      <dgm:t>
        <a:bodyPr/>
        <a:lstStyle/>
        <a:p>
          <a:r>
            <a:rPr lang="uk-UA" dirty="0" smtClean="0"/>
            <a:t>наявність газів і специфічних елементів</a:t>
          </a:r>
          <a:endParaRPr lang="ru-RU" dirty="0"/>
        </a:p>
      </dgm:t>
    </dgm:pt>
    <dgm:pt modelId="{AEFC184C-8B19-43F4-8E56-5BDEF35FC86C}" type="parTrans" cxnId="{4DAC4C14-4777-402F-9AC0-51698F6EF32E}">
      <dgm:prSet/>
      <dgm:spPr/>
      <dgm:t>
        <a:bodyPr/>
        <a:lstStyle/>
        <a:p>
          <a:endParaRPr lang="ru-RU"/>
        </a:p>
      </dgm:t>
    </dgm:pt>
    <dgm:pt modelId="{61453311-0926-46F0-8762-EA92609983E9}" type="sibTrans" cxnId="{4DAC4C14-4777-402F-9AC0-51698F6EF32E}">
      <dgm:prSet/>
      <dgm:spPr/>
      <dgm:t>
        <a:bodyPr/>
        <a:lstStyle/>
        <a:p>
          <a:endParaRPr lang="ru-RU"/>
        </a:p>
      </dgm:t>
    </dgm:pt>
    <dgm:pt modelId="{FA5E9BAD-A8F0-472E-8278-B9217FB7AE30}">
      <dgm:prSet/>
      <dgm:spPr/>
      <dgm:t>
        <a:bodyPr/>
        <a:lstStyle/>
        <a:p>
          <a:r>
            <a:rPr lang="uk-UA" dirty="0" smtClean="0"/>
            <a:t>температура джерела </a:t>
          </a:r>
          <a:endParaRPr lang="ru-RU" dirty="0"/>
        </a:p>
      </dgm:t>
    </dgm:pt>
    <dgm:pt modelId="{60372FA1-19BC-408D-961E-9280D7FB1781}" type="parTrans" cxnId="{8968FB36-1003-4155-894B-1F4BF5D0C6DE}">
      <dgm:prSet/>
      <dgm:spPr/>
      <dgm:t>
        <a:bodyPr/>
        <a:lstStyle/>
        <a:p>
          <a:endParaRPr lang="ru-RU"/>
        </a:p>
      </dgm:t>
    </dgm:pt>
    <dgm:pt modelId="{5C02F996-4B24-462B-BB32-4DB7F356F7CD}" type="sibTrans" cxnId="{8968FB36-1003-4155-894B-1F4BF5D0C6DE}">
      <dgm:prSet/>
      <dgm:spPr/>
      <dgm:t>
        <a:bodyPr/>
        <a:lstStyle/>
        <a:p>
          <a:endParaRPr lang="ru-RU"/>
        </a:p>
      </dgm:t>
    </dgm:pt>
    <dgm:pt modelId="{08FFCC70-105B-4CE5-A872-861D6385F047}">
      <dgm:prSet/>
      <dgm:spPr/>
      <dgm:t>
        <a:bodyPr/>
        <a:lstStyle/>
        <a:p>
          <a:r>
            <a:rPr lang="uk-UA" dirty="0" smtClean="0"/>
            <a:t>застосування.</a:t>
          </a:r>
          <a:endParaRPr lang="ru-RU" dirty="0"/>
        </a:p>
      </dgm:t>
    </dgm:pt>
    <dgm:pt modelId="{4F546ACF-BBC5-4823-A66D-367A5BFE298C}" type="parTrans" cxnId="{50F7BAE4-242C-4158-A062-490AD18478F6}">
      <dgm:prSet/>
      <dgm:spPr/>
      <dgm:t>
        <a:bodyPr/>
        <a:lstStyle/>
        <a:p>
          <a:endParaRPr lang="ru-RU"/>
        </a:p>
      </dgm:t>
    </dgm:pt>
    <dgm:pt modelId="{2C1F9B21-2633-4E23-8D63-AFE310066E6D}" type="sibTrans" cxnId="{50F7BAE4-242C-4158-A062-490AD18478F6}">
      <dgm:prSet/>
      <dgm:spPr/>
      <dgm:t>
        <a:bodyPr/>
        <a:lstStyle/>
        <a:p>
          <a:endParaRPr lang="ru-RU"/>
        </a:p>
      </dgm:t>
    </dgm:pt>
    <dgm:pt modelId="{07589831-07CD-4256-80A3-73A562F4995E}" type="pres">
      <dgm:prSet presAssocID="{DF6144AF-A844-4B77-AEDE-245981B994B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BD14F1E-1A68-408D-9A34-65C7CC432F02}" type="pres">
      <dgm:prSet presAssocID="{DF6144AF-A844-4B77-AEDE-245981B994BA}" presName="Name1" presStyleCnt="0"/>
      <dgm:spPr/>
    </dgm:pt>
    <dgm:pt modelId="{1A18AA87-B52E-4D09-A094-0AF1375153E2}" type="pres">
      <dgm:prSet presAssocID="{DF6144AF-A844-4B77-AEDE-245981B994BA}" presName="cycle" presStyleCnt="0"/>
      <dgm:spPr/>
    </dgm:pt>
    <dgm:pt modelId="{3924F86D-E0DA-4279-8DEE-BBDB9A498541}" type="pres">
      <dgm:prSet presAssocID="{DF6144AF-A844-4B77-AEDE-245981B994BA}" presName="srcNode" presStyleLbl="node1" presStyleIdx="0" presStyleCnt="7"/>
      <dgm:spPr/>
    </dgm:pt>
    <dgm:pt modelId="{F564D0DC-2D74-49C1-AF18-D6C540AC1D94}" type="pres">
      <dgm:prSet presAssocID="{DF6144AF-A844-4B77-AEDE-245981B994BA}" presName="conn" presStyleLbl="parChTrans1D2" presStyleIdx="0" presStyleCnt="1"/>
      <dgm:spPr/>
      <dgm:t>
        <a:bodyPr/>
        <a:lstStyle/>
        <a:p>
          <a:endParaRPr lang="ru-RU"/>
        </a:p>
      </dgm:t>
    </dgm:pt>
    <dgm:pt modelId="{06B2221A-9A84-4DD6-B438-6D35CB663CB2}" type="pres">
      <dgm:prSet presAssocID="{DF6144AF-A844-4B77-AEDE-245981B994BA}" presName="extraNode" presStyleLbl="node1" presStyleIdx="0" presStyleCnt="7"/>
      <dgm:spPr/>
    </dgm:pt>
    <dgm:pt modelId="{794506E8-1D06-4513-BA43-1133ED141195}" type="pres">
      <dgm:prSet presAssocID="{DF6144AF-A844-4B77-AEDE-245981B994BA}" presName="dstNode" presStyleLbl="node1" presStyleIdx="0" presStyleCnt="7"/>
      <dgm:spPr/>
    </dgm:pt>
    <dgm:pt modelId="{0BF3D13E-C28B-46DF-8B34-08AB28FE1752}" type="pres">
      <dgm:prSet presAssocID="{522E049A-6727-4838-AEAE-CDD80CCBBE72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540269-E3B2-4111-A66D-B98338D09EAD}" type="pres">
      <dgm:prSet presAssocID="{522E049A-6727-4838-AEAE-CDD80CCBBE72}" presName="accent_1" presStyleCnt="0"/>
      <dgm:spPr/>
    </dgm:pt>
    <dgm:pt modelId="{4D299BBE-A495-48EB-8461-C942D3FE2E09}" type="pres">
      <dgm:prSet presAssocID="{522E049A-6727-4838-AEAE-CDD80CCBBE72}" presName="accentRepeatNode" presStyleLbl="solidFgAcc1" presStyleIdx="0" presStyleCnt="7"/>
      <dgm:spPr/>
    </dgm:pt>
    <dgm:pt modelId="{59C456D9-D06F-462D-A2E5-30329BC0B2F7}" type="pres">
      <dgm:prSet presAssocID="{2CADB004-3C66-4571-B249-A19AD3B1B873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DE8CF2-7B02-4B5C-984B-38B293F5C3C0}" type="pres">
      <dgm:prSet presAssocID="{2CADB004-3C66-4571-B249-A19AD3B1B873}" presName="accent_2" presStyleCnt="0"/>
      <dgm:spPr/>
    </dgm:pt>
    <dgm:pt modelId="{00BD6FFF-25D7-4212-8F84-F84811AC5F59}" type="pres">
      <dgm:prSet presAssocID="{2CADB004-3C66-4571-B249-A19AD3B1B873}" presName="accentRepeatNode" presStyleLbl="solidFgAcc1" presStyleIdx="1" presStyleCnt="7"/>
      <dgm:spPr/>
    </dgm:pt>
    <dgm:pt modelId="{5D260917-0AD7-43A0-8BD7-22B0105943C9}" type="pres">
      <dgm:prSet presAssocID="{AA5069BE-DBEA-4392-B8EB-5E5D8DECB0FB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EE1047-9431-48C5-8828-6F4B1C5AB913}" type="pres">
      <dgm:prSet presAssocID="{AA5069BE-DBEA-4392-B8EB-5E5D8DECB0FB}" presName="accent_3" presStyleCnt="0"/>
      <dgm:spPr/>
    </dgm:pt>
    <dgm:pt modelId="{631F8273-C85E-4A2A-BD67-D5C520466C0D}" type="pres">
      <dgm:prSet presAssocID="{AA5069BE-DBEA-4392-B8EB-5E5D8DECB0FB}" presName="accentRepeatNode" presStyleLbl="solidFgAcc1" presStyleIdx="2" presStyleCnt="7"/>
      <dgm:spPr/>
    </dgm:pt>
    <dgm:pt modelId="{E48762CD-B852-4B12-BBFD-D81B5480540A}" type="pres">
      <dgm:prSet presAssocID="{97C0E21E-B50D-4481-BD0F-14097D321FD3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4FD25B-807F-46FE-9C9D-258F0DB20876}" type="pres">
      <dgm:prSet presAssocID="{97C0E21E-B50D-4481-BD0F-14097D321FD3}" presName="accent_4" presStyleCnt="0"/>
      <dgm:spPr/>
    </dgm:pt>
    <dgm:pt modelId="{39EDAF98-7A48-4012-B8B8-45C1BB15BD60}" type="pres">
      <dgm:prSet presAssocID="{97C0E21E-B50D-4481-BD0F-14097D321FD3}" presName="accentRepeatNode" presStyleLbl="solidFgAcc1" presStyleIdx="3" presStyleCnt="7"/>
      <dgm:spPr/>
    </dgm:pt>
    <dgm:pt modelId="{5C71DC99-2E9D-40CB-908E-F54EF4D0808B}" type="pres">
      <dgm:prSet presAssocID="{877A3F31-C81B-415E-9BCB-A53DAE9A2FC7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F5A8D-3E60-45DF-9FF7-C65374DAA7E5}" type="pres">
      <dgm:prSet presAssocID="{877A3F31-C81B-415E-9BCB-A53DAE9A2FC7}" presName="accent_5" presStyleCnt="0"/>
      <dgm:spPr/>
    </dgm:pt>
    <dgm:pt modelId="{AFDB6160-E903-4823-B1A9-6682D1EF0A8B}" type="pres">
      <dgm:prSet presAssocID="{877A3F31-C81B-415E-9BCB-A53DAE9A2FC7}" presName="accentRepeatNode" presStyleLbl="solidFgAcc1" presStyleIdx="4" presStyleCnt="7"/>
      <dgm:spPr/>
    </dgm:pt>
    <dgm:pt modelId="{C2EF28CD-46AD-4193-AB0B-0B4D372664AB}" type="pres">
      <dgm:prSet presAssocID="{FA5E9BAD-A8F0-472E-8278-B9217FB7AE30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83A501-5B36-481E-BFEA-3D7611DBCB88}" type="pres">
      <dgm:prSet presAssocID="{FA5E9BAD-A8F0-472E-8278-B9217FB7AE30}" presName="accent_6" presStyleCnt="0"/>
      <dgm:spPr/>
    </dgm:pt>
    <dgm:pt modelId="{0E83F444-E7E7-44E3-BE07-248AC89C4E4D}" type="pres">
      <dgm:prSet presAssocID="{FA5E9BAD-A8F0-472E-8278-B9217FB7AE30}" presName="accentRepeatNode" presStyleLbl="solidFgAcc1" presStyleIdx="5" presStyleCnt="7"/>
      <dgm:spPr/>
    </dgm:pt>
    <dgm:pt modelId="{3D42C1B5-692C-4D7D-AA54-8BCBADF1D28C}" type="pres">
      <dgm:prSet presAssocID="{08FFCC70-105B-4CE5-A872-861D6385F047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9C58F-CF09-4B4B-AB32-891962561B5D}" type="pres">
      <dgm:prSet presAssocID="{08FFCC70-105B-4CE5-A872-861D6385F047}" presName="accent_7" presStyleCnt="0"/>
      <dgm:spPr/>
    </dgm:pt>
    <dgm:pt modelId="{B22A6EF9-98F9-46B3-95D7-4736EBB4462B}" type="pres">
      <dgm:prSet presAssocID="{08FFCC70-105B-4CE5-A872-861D6385F047}" presName="accentRepeatNode" presStyleLbl="solidFgAcc1" presStyleIdx="6" presStyleCnt="7"/>
      <dgm:spPr/>
    </dgm:pt>
  </dgm:ptLst>
  <dgm:cxnLst>
    <dgm:cxn modelId="{99D4EBCB-7292-42D1-A704-6BA0D653301C}" type="presOf" srcId="{97C0E21E-B50D-4481-BD0F-14097D321FD3}" destId="{E48762CD-B852-4B12-BBFD-D81B5480540A}" srcOrd="0" destOrd="0" presId="urn:microsoft.com/office/officeart/2008/layout/VerticalCurvedList"/>
    <dgm:cxn modelId="{51C05EF8-C0D4-4E37-BA2D-415C1D132707}" type="presOf" srcId="{522E049A-6727-4838-AEAE-CDD80CCBBE72}" destId="{0BF3D13E-C28B-46DF-8B34-08AB28FE1752}" srcOrd="0" destOrd="0" presId="urn:microsoft.com/office/officeart/2008/layout/VerticalCurvedList"/>
    <dgm:cxn modelId="{B916C8A8-5188-4831-9EF2-9C3E8F946ACB}" srcId="{DF6144AF-A844-4B77-AEDE-245981B994BA}" destId="{97C0E21E-B50D-4481-BD0F-14097D321FD3}" srcOrd="3" destOrd="0" parTransId="{E3377878-6CF7-4C6D-AEB7-6B64A77F78D7}" sibTransId="{8DDDFDFC-931A-42C0-B0DE-A5294D035326}"/>
    <dgm:cxn modelId="{2702C773-1D5D-4D31-B237-6C02DEDE3BB9}" type="presOf" srcId="{877A3F31-C81B-415E-9BCB-A53DAE9A2FC7}" destId="{5C71DC99-2E9D-40CB-908E-F54EF4D0808B}" srcOrd="0" destOrd="0" presId="urn:microsoft.com/office/officeart/2008/layout/VerticalCurvedList"/>
    <dgm:cxn modelId="{655AAB21-6375-4B8C-A34D-4C2F34DAB924}" type="presOf" srcId="{08FFCC70-105B-4CE5-A872-861D6385F047}" destId="{3D42C1B5-692C-4D7D-AA54-8BCBADF1D28C}" srcOrd="0" destOrd="0" presId="urn:microsoft.com/office/officeart/2008/layout/VerticalCurvedList"/>
    <dgm:cxn modelId="{ED65B66E-26B0-4FAC-A795-7C9EF7CFC731}" type="presOf" srcId="{2CADB004-3C66-4571-B249-A19AD3B1B873}" destId="{59C456D9-D06F-462D-A2E5-30329BC0B2F7}" srcOrd="0" destOrd="0" presId="urn:microsoft.com/office/officeart/2008/layout/VerticalCurvedList"/>
    <dgm:cxn modelId="{3CFAED3F-5FFD-457A-AA7A-5646666F2317}" type="presOf" srcId="{AA5069BE-DBEA-4392-B8EB-5E5D8DECB0FB}" destId="{5D260917-0AD7-43A0-8BD7-22B0105943C9}" srcOrd="0" destOrd="0" presId="urn:microsoft.com/office/officeart/2008/layout/VerticalCurvedList"/>
    <dgm:cxn modelId="{C452105D-54CC-4C52-9151-5C6A52EB1632}" type="presOf" srcId="{DF6144AF-A844-4B77-AEDE-245981B994BA}" destId="{07589831-07CD-4256-80A3-73A562F4995E}" srcOrd="0" destOrd="0" presId="urn:microsoft.com/office/officeart/2008/layout/VerticalCurvedList"/>
    <dgm:cxn modelId="{4DAC4C14-4777-402F-9AC0-51698F6EF32E}" srcId="{DF6144AF-A844-4B77-AEDE-245981B994BA}" destId="{877A3F31-C81B-415E-9BCB-A53DAE9A2FC7}" srcOrd="4" destOrd="0" parTransId="{AEFC184C-8B19-43F4-8E56-5BDEF35FC86C}" sibTransId="{61453311-0926-46F0-8762-EA92609983E9}"/>
    <dgm:cxn modelId="{1F8400DD-12A7-4A07-AD1B-F5EFB0E5E01F}" srcId="{DF6144AF-A844-4B77-AEDE-245981B994BA}" destId="{2CADB004-3C66-4571-B249-A19AD3B1B873}" srcOrd="1" destOrd="0" parTransId="{915D1FA9-A7BA-4D69-88FB-36EE946CA4BC}" sibTransId="{19C391F8-456F-48E8-8E2E-5AC3AB072415}"/>
    <dgm:cxn modelId="{E3933927-C5D2-4679-983A-EA9E0B2D7F78}" type="presOf" srcId="{83709B25-5A95-44FC-9B5E-5A97D690A788}" destId="{F564D0DC-2D74-49C1-AF18-D6C540AC1D94}" srcOrd="0" destOrd="0" presId="urn:microsoft.com/office/officeart/2008/layout/VerticalCurvedList"/>
    <dgm:cxn modelId="{50F7BAE4-242C-4158-A062-490AD18478F6}" srcId="{DF6144AF-A844-4B77-AEDE-245981B994BA}" destId="{08FFCC70-105B-4CE5-A872-861D6385F047}" srcOrd="6" destOrd="0" parTransId="{4F546ACF-BBC5-4823-A66D-367A5BFE298C}" sibTransId="{2C1F9B21-2633-4E23-8D63-AFE310066E6D}"/>
    <dgm:cxn modelId="{8968FB36-1003-4155-894B-1F4BF5D0C6DE}" srcId="{DF6144AF-A844-4B77-AEDE-245981B994BA}" destId="{FA5E9BAD-A8F0-472E-8278-B9217FB7AE30}" srcOrd="5" destOrd="0" parTransId="{60372FA1-19BC-408D-961E-9280D7FB1781}" sibTransId="{5C02F996-4B24-462B-BB32-4DB7F356F7CD}"/>
    <dgm:cxn modelId="{70523B79-EAE6-4542-8914-DC00DF155839}" type="presOf" srcId="{FA5E9BAD-A8F0-472E-8278-B9217FB7AE30}" destId="{C2EF28CD-46AD-4193-AB0B-0B4D372664AB}" srcOrd="0" destOrd="0" presId="urn:microsoft.com/office/officeart/2008/layout/VerticalCurvedList"/>
    <dgm:cxn modelId="{238F8106-0ADF-43CA-A8C1-8873C31E112D}" srcId="{DF6144AF-A844-4B77-AEDE-245981B994BA}" destId="{AA5069BE-DBEA-4392-B8EB-5E5D8DECB0FB}" srcOrd="2" destOrd="0" parTransId="{6DBDF8B2-DE44-432D-84D4-9CD927073066}" sibTransId="{E6A03340-EC1A-4992-9738-429775580199}"/>
    <dgm:cxn modelId="{240625FA-26DC-40EA-BAD7-647E8B36D964}" srcId="{DF6144AF-A844-4B77-AEDE-245981B994BA}" destId="{522E049A-6727-4838-AEAE-CDD80CCBBE72}" srcOrd="0" destOrd="0" parTransId="{413AE9A9-5968-4244-B99A-ED914CCFA22B}" sibTransId="{83709B25-5A95-44FC-9B5E-5A97D690A788}"/>
    <dgm:cxn modelId="{C66BCCCA-68EE-4884-830F-833B1F799BA6}" type="presParOf" srcId="{07589831-07CD-4256-80A3-73A562F4995E}" destId="{DBD14F1E-1A68-408D-9A34-65C7CC432F02}" srcOrd="0" destOrd="0" presId="urn:microsoft.com/office/officeart/2008/layout/VerticalCurvedList"/>
    <dgm:cxn modelId="{F27F50B2-E4DC-46DF-B11D-AB74040A4594}" type="presParOf" srcId="{DBD14F1E-1A68-408D-9A34-65C7CC432F02}" destId="{1A18AA87-B52E-4D09-A094-0AF1375153E2}" srcOrd="0" destOrd="0" presId="urn:microsoft.com/office/officeart/2008/layout/VerticalCurvedList"/>
    <dgm:cxn modelId="{E3B89E91-D2AF-4937-9EBB-5F805B955D0A}" type="presParOf" srcId="{1A18AA87-B52E-4D09-A094-0AF1375153E2}" destId="{3924F86D-E0DA-4279-8DEE-BBDB9A498541}" srcOrd="0" destOrd="0" presId="urn:microsoft.com/office/officeart/2008/layout/VerticalCurvedList"/>
    <dgm:cxn modelId="{BD7BC7FD-D776-40F1-BB64-7636C5B0E507}" type="presParOf" srcId="{1A18AA87-B52E-4D09-A094-0AF1375153E2}" destId="{F564D0DC-2D74-49C1-AF18-D6C540AC1D94}" srcOrd="1" destOrd="0" presId="urn:microsoft.com/office/officeart/2008/layout/VerticalCurvedList"/>
    <dgm:cxn modelId="{8CC43594-0BB7-412E-B121-0FA38765F4E9}" type="presParOf" srcId="{1A18AA87-B52E-4D09-A094-0AF1375153E2}" destId="{06B2221A-9A84-4DD6-B438-6D35CB663CB2}" srcOrd="2" destOrd="0" presId="urn:microsoft.com/office/officeart/2008/layout/VerticalCurvedList"/>
    <dgm:cxn modelId="{CAE8EDD5-C8A0-4978-83A0-1A7554734197}" type="presParOf" srcId="{1A18AA87-B52E-4D09-A094-0AF1375153E2}" destId="{794506E8-1D06-4513-BA43-1133ED141195}" srcOrd="3" destOrd="0" presId="urn:microsoft.com/office/officeart/2008/layout/VerticalCurvedList"/>
    <dgm:cxn modelId="{DDC89213-0A67-48F2-B6B5-48EE8063D0E8}" type="presParOf" srcId="{DBD14F1E-1A68-408D-9A34-65C7CC432F02}" destId="{0BF3D13E-C28B-46DF-8B34-08AB28FE1752}" srcOrd="1" destOrd="0" presId="urn:microsoft.com/office/officeart/2008/layout/VerticalCurvedList"/>
    <dgm:cxn modelId="{9C7D6CF9-C1A7-401F-8B23-BC4D7C9B7AFF}" type="presParOf" srcId="{DBD14F1E-1A68-408D-9A34-65C7CC432F02}" destId="{CD540269-E3B2-4111-A66D-B98338D09EAD}" srcOrd="2" destOrd="0" presId="urn:microsoft.com/office/officeart/2008/layout/VerticalCurvedList"/>
    <dgm:cxn modelId="{F9D7615B-B383-415F-84D6-B453375A1D3C}" type="presParOf" srcId="{CD540269-E3B2-4111-A66D-B98338D09EAD}" destId="{4D299BBE-A495-48EB-8461-C942D3FE2E09}" srcOrd="0" destOrd="0" presId="urn:microsoft.com/office/officeart/2008/layout/VerticalCurvedList"/>
    <dgm:cxn modelId="{67851B33-A4CE-4C22-BBFF-670EE0608B3C}" type="presParOf" srcId="{DBD14F1E-1A68-408D-9A34-65C7CC432F02}" destId="{59C456D9-D06F-462D-A2E5-30329BC0B2F7}" srcOrd="3" destOrd="0" presId="urn:microsoft.com/office/officeart/2008/layout/VerticalCurvedList"/>
    <dgm:cxn modelId="{9C23B7F7-FC60-4253-B22E-B9F31B582DF8}" type="presParOf" srcId="{DBD14F1E-1A68-408D-9A34-65C7CC432F02}" destId="{85DE8CF2-7B02-4B5C-984B-38B293F5C3C0}" srcOrd="4" destOrd="0" presId="urn:microsoft.com/office/officeart/2008/layout/VerticalCurvedList"/>
    <dgm:cxn modelId="{E9B2488C-FF1B-4037-BA2E-9033254CFB18}" type="presParOf" srcId="{85DE8CF2-7B02-4B5C-984B-38B293F5C3C0}" destId="{00BD6FFF-25D7-4212-8F84-F84811AC5F59}" srcOrd="0" destOrd="0" presId="urn:microsoft.com/office/officeart/2008/layout/VerticalCurvedList"/>
    <dgm:cxn modelId="{F5591996-C7F2-44EA-8A06-2F2DC10147A6}" type="presParOf" srcId="{DBD14F1E-1A68-408D-9A34-65C7CC432F02}" destId="{5D260917-0AD7-43A0-8BD7-22B0105943C9}" srcOrd="5" destOrd="0" presId="urn:microsoft.com/office/officeart/2008/layout/VerticalCurvedList"/>
    <dgm:cxn modelId="{6C400E4D-915A-4BBA-B1DA-A4660C3AAAE7}" type="presParOf" srcId="{DBD14F1E-1A68-408D-9A34-65C7CC432F02}" destId="{87EE1047-9431-48C5-8828-6F4B1C5AB913}" srcOrd="6" destOrd="0" presId="urn:microsoft.com/office/officeart/2008/layout/VerticalCurvedList"/>
    <dgm:cxn modelId="{8D217AEE-FB1E-4DAE-92DF-9FF447507953}" type="presParOf" srcId="{87EE1047-9431-48C5-8828-6F4B1C5AB913}" destId="{631F8273-C85E-4A2A-BD67-D5C520466C0D}" srcOrd="0" destOrd="0" presId="urn:microsoft.com/office/officeart/2008/layout/VerticalCurvedList"/>
    <dgm:cxn modelId="{3AFA1F80-BDCE-4499-BCC8-9112613A4012}" type="presParOf" srcId="{DBD14F1E-1A68-408D-9A34-65C7CC432F02}" destId="{E48762CD-B852-4B12-BBFD-D81B5480540A}" srcOrd="7" destOrd="0" presId="urn:microsoft.com/office/officeart/2008/layout/VerticalCurvedList"/>
    <dgm:cxn modelId="{0215B64F-6799-40B4-A121-5B2197F613C9}" type="presParOf" srcId="{DBD14F1E-1A68-408D-9A34-65C7CC432F02}" destId="{D84FD25B-807F-46FE-9C9D-258F0DB20876}" srcOrd="8" destOrd="0" presId="urn:microsoft.com/office/officeart/2008/layout/VerticalCurvedList"/>
    <dgm:cxn modelId="{BD9322F4-F78B-4902-B592-55DAD43F92F8}" type="presParOf" srcId="{D84FD25B-807F-46FE-9C9D-258F0DB20876}" destId="{39EDAF98-7A48-4012-B8B8-45C1BB15BD60}" srcOrd="0" destOrd="0" presId="urn:microsoft.com/office/officeart/2008/layout/VerticalCurvedList"/>
    <dgm:cxn modelId="{C42B9B58-A965-4D82-80DA-EA799EC6E606}" type="presParOf" srcId="{DBD14F1E-1A68-408D-9A34-65C7CC432F02}" destId="{5C71DC99-2E9D-40CB-908E-F54EF4D0808B}" srcOrd="9" destOrd="0" presId="urn:microsoft.com/office/officeart/2008/layout/VerticalCurvedList"/>
    <dgm:cxn modelId="{4C0823C3-30E8-4F7A-826D-2D8E96A4BBDA}" type="presParOf" srcId="{DBD14F1E-1A68-408D-9A34-65C7CC432F02}" destId="{EBEF5A8D-3E60-45DF-9FF7-C65374DAA7E5}" srcOrd="10" destOrd="0" presId="urn:microsoft.com/office/officeart/2008/layout/VerticalCurvedList"/>
    <dgm:cxn modelId="{A5E7E599-6087-487B-873A-655195DF6DA6}" type="presParOf" srcId="{EBEF5A8D-3E60-45DF-9FF7-C65374DAA7E5}" destId="{AFDB6160-E903-4823-B1A9-6682D1EF0A8B}" srcOrd="0" destOrd="0" presId="urn:microsoft.com/office/officeart/2008/layout/VerticalCurvedList"/>
    <dgm:cxn modelId="{A6B7D611-67EC-4B91-A8AF-C86A5F25144E}" type="presParOf" srcId="{DBD14F1E-1A68-408D-9A34-65C7CC432F02}" destId="{C2EF28CD-46AD-4193-AB0B-0B4D372664AB}" srcOrd="11" destOrd="0" presId="urn:microsoft.com/office/officeart/2008/layout/VerticalCurvedList"/>
    <dgm:cxn modelId="{47713DC9-3A43-43DF-B60C-96E008A23E8F}" type="presParOf" srcId="{DBD14F1E-1A68-408D-9A34-65C7CC432F02}" destId="{BF83A501-5B36-481E-BFEA-3D7611DBCB88}" srcOrd="12" destOrd="0" presId="urn:microsoft.com/office/officeart/2008/layout/VerticalCurvedList"/>
    <dgm:cxn modelId="{5EE6807C-41A4-4934-8733-60D944AF3156}" type="presParOf" srcId="{BF83A501-5B36-481E-BFEA-3D7611DBCB88}" destId="{0E83F444-E7E7-44E3-BE07-248AC89C4E4D}" srcOrd="0" destOrd="0" presId="urn:microsoft.com/office/officeart/2008/layout/VerticalCurvedList"/>
    <dgm:cxn modelId="{C84D4CB8-A531-4AA4-B987-19176C5682E7}" type="presParOf" srcId="{DBD14F1E-1A68-408D-9A34-65C7CC432F02}" destId="{3D42C1B5-692C-4D7D-AA54-8BCBADF1D28C}" srcOrd="13" destOrd="0" presId="urn:microsoft.com/office/officeart/2008/layout/VerticalCurvedList"/>
    <dgm:cxn modelId="{A33C9E2E-091E-4A73-B69E-35D857E8C717}" type="presParOf" srcId="{DBD14F1E-1A68-408D-9A34-65C7CC432F02}" destId="{7EA9C58F-CF09-4B4B-AB32-891962561B5D}" srcOrd="14" destOrd="0" presId="urn:microsoft.com/office/officeart/2008/layout/VerticalCurvedList"/>
    <dgm:cxn modelId="{A550428B-432A-47F9-90F1-064E4566D7D5}" type="presParOf" srcId="{7EA9C58F-CF09-4B4B-AB32-891962561B5D}" destId="{B22A6EF9-98F9-46B3-95D7-4736EBB4462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8998A3-239A-4CAE-B49C-482B2EF351CA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6AE401-E405-431F-BCDB-53A64B1288FA}">
      <dgm:prSet phldrT="[Текст]"/>
      <dgm:spPr/>
      <dgm:t>
        <a:bodyPr/>
        <a:lstStyle/>
        <a:p>
          <a:r>
            <a:rPr lang="uk-UA" dirty="0" smtClean="0"/>
            <a:t>За походженням </a:t>
          </a:r>
          <a:endParaRPr lang="ru-RU" dirty="0"/>
        </a:p>
      </dgm:t>
    </dgm:pt>
    <dgm:pt modelId="{E835CE64-568B-4BBC-831B-BACBEC5F5632}" type="parTrans" cxnId="{9F9A0825-ADC6-41B2-8386-90EE82AF659D}">
      <dgm:prSet/>
      <dgm:spPr/>
      <dgm:t>
        <a:bodyPr/>
        <a:lstStyle/>
        <a:p>
          <a:endParaRPr lang="ru-RU"/>
        </a:p>
      </dgm:t>
    </dgm:pt>
    <dgm:pt modelId="{D1FA6361-04F3-4A99-B652-DF3ED95D4E35}" type="sibTrans" cxnId="{9F9A0825-ADC6-41B2-8386-90EE82AF659D}">
      <dgm:prSet/>
      <dgm:spPr/>
      <dgm:t>
        <a:bodyPr/>
        <a:lstStyle/>
        <a:p>
          <a:endParaRPr lang="ru-RU"/>
        </a:p>
      </dgm:t>
    </dgm:pt>
    <dgm:pt modelId="{AF208A5C-3630-49A2-AE39-2F354F36D87D}">
      <dgm:prSet phldrT="[Текст]" custT="1"/>
      <dgm:spPr/>
      <dgm:t>
        <a:bodyPr/>
        <a:lstStyle/>
        <a:p>
          <a:r>
            <a:rPr lang="uk-UA" sz="2000" dirty="0" smtClean="0"/>
            <a:t>природні</a:t>
          </a:r>
          <a:endParaRPr lang="ru-RU" sz="2000" dirty="0"/>
        </a:p>
      </dgm:t>
    </dgm:pt>
    <dgm:pt modelId="{C21DF38B-0962-4E72-A831-8B40BD0BD236}" type="parTrans" cxnId="{331CC148-5625-4805-9B2C-2076281F775C}">
      <dgm:prSet/>
      <dgm:spPr/>
      <dgm:t>
        <a:bodyPr/>
        <a:lstStyle/>
        <a:p>
          <a:endParaRPr lang="ru-RU"/>
        </a:p>
      </dgm:t>
    </dgm:pt>
    <dgm:pt modelId="{8784EF68-1E81-4932-A4AC-9DA063EE2016}" type="sibTrans" cxnId="{331CC148-5625-4805-9B2C-2076281F775C}">
      <dgm:prSet/>
      <dgm:spPr/>
      <dgm:t>
        <a:bodyPr/>
        <a:lstStyle/>
        <a:p>
          <a:endParaRPr lang="ru-RU"/>
        </a:p>
      </dgm:t>
    </dgm:pt>
    <dgm:pt modelId="{0D3BCB69-F91A-4B5A-BB34-3D67D451C2D8}">
      <dgm:prSet phldrT="[Текст]" custT="1"/>
      <dgm:spPr/>
      <dgm:t>
        <a:bodyPr/>
        <a:lstStyle/>
        <a:p>
          <a:r>
            <a:rPr lang="uk-UA" sz="2000" dirty="0" smtClean="0"/>
            <a:t>штучні</a:t>
          </a:r>
          <a:endParaRPr lang="ru-RU" sz="2000" dirty="0"/>
        </a:p>
      </dgm:t>
    </dgm:pt>
    <dgm:pt modelId="{7E617536-566D-47F4-A9C2-B1D20E33A84A}" type="parTrans" cxnId="{E5BC6698-C38C-49C7-A001-63D613D2893E}">
      <dgm:prSet/>
      <dgm:spPr/>
      <dgm:t>
        <a:bodyPr/>
        <a:lstStyle/>
        <a:p>
          <a:endParaRPr lang="ru-RU"/>
        </a:p>
      </dgm:t>
    </dgm:pt>
    <dgm:pt modelId="{E50DBF75-F581-46E8-9B89-B69B13810F25}" type="sibTrans" cxnId="{E5BC6698-C38C-49C7-A001-63D613D2893E}">
      <dgm:prSet/>
      <dgm:spPr/>
      <dgm:t>
        <a:bodyPr/>
        <a:lstStyle/>
        <a:p>
          <a:endParaRPr lang="ru-RU"/>
        </a:p>
      </dgm:t>
    </dgm:pt>
    <dgm:pt modelId="{3C3A9D77-2DB3-4AC1-95E2-8DC6280A746C}">
      <dgm:prSet phldrT="[Текст]" custT="1"/>
      <dgm:spPr/>
      <dgm:t>
        <a:bodyPr/>
        <a:lstStyle/>
        <a:p>
          <a:r>
            <a:rPr lang="uk-UA" sz="1100" dirty="0" smtClean="0"/>
            <a:t> </a:t>
          </a:r>
          <a:r>
            <a:rPr lang="uk-UA" sz="1400" dirty="0" smtClean="0"/>
            <a:t>є продуктом звичайної мінералізації в результаті їх </a:t>
          </a:r>
          <a:endParaRPr lang="ru-RU" sz="1400" dirty="0"/>
        </a:p>
      </dgm:t>
    </dgm:pt>
    <dgm:pt modelId="{D6FE547E-81A9-49C0-B325-244633A2DF7A}" type="parTrans" cxnId="{31F8F9E6-2B43-4BEB-B211-FC180C1E5E34}">
      <dgm:prSet/>
      <dgm:spPr/>
      <dgm:t>
        <a:bodyPr/>
        <a:lstStyle/>
        <a:p>
          <a:endParaRPr lang="ru-RU"/>
        </a:p>
      </dgm:t>
    </dgm:pt>
    <dgm:pt modelId="{9A938505-FE93-4F82-BE62-5577AE27A732}" type="sibTrans" cxnId="{31F8F9E6-2B43-4BEB-B211-FC180C1E5E34}">
      <dgm:prSet/>
      <dgm:spPr/>
      <dgm:t>
        <a:bodyPr/>
        <a:lstStyle/>
        <a:p>
          <a:endParaRPr lang="ru-RU"/>
        </a:p>
      </dgm:t>
    </dgm:pt>
    <dgm:pt modelId="{88776EC4-B5CB-4414-AA17-804E04E202E4}">
      <dgm:prSet phldrT="[Текст]" custT="1"/>
      <dgm:spPr/>
      <dgm:t>
        <a:bodyPr/>
        <a:lstStyle/>
        <a:p>
          <a:r>
            <a:rPr lang="uk-UA" sz="1200" dirty="0" smtClean="0"/>
            <a:t>отримують розчиненням у прісній питній воді певної комбінації мінеральних солей.</a:t>
          </a:r>
          <a:endParaRPr lang="ru-RU" sz="1200" dirty="0"/>
        </a:p>
      </dgm:t>
    </dgm:pt>
    <dgm:pt modelId="{BBAF0687-E217-4415-BE44-165FDB598BFE}" type="parTrans" cxnId="{773D5802-2607-4C20-806F-FD6FEFDE3D3B}">
      <dgm:prSet/>
      <dgm:spPr/>
      <dgm:t>
        <a:bodyPr/>
        <a:lstStyle/>
        <a:p>
          <a:endParaRPr lang="ru-RU"/>
        </a:p>
      </dgm:t>
    </dgm:pt>
    <dgm:pt modelId="{5E97ECF0-2E40-426B-AB12-89C4FEE2AF4B}" type="sibTrans" cxnId="{773D5802-2607-4C20-806F-FD6FEFDE3D3B}">
      <dgm:prSet/>
      <dgm:spPr/>
      <dgm:t>
        <a:bodyPr/>
        <a:lstStyle/>
        <a:p>
          <a:endParaRPr lang="ru-RU"/>
        </a:p>
      </dgm:t>
    </dgm:pt>
    <dgm:pt modelId="{B609C809-5960-471B-AB8F-A7B682EE0679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b="1" dirty="0" smtClean="0"/>
            <a:t>.</a:t>
          </a:r>
          <a:endParaRPr lang="ru-RU" b="1" dirty="0"/>
        </a:p>
      </dgm:t>
    </dgm:pt>
    <dgm:pt modelId="{3ED87D3D-1750-4368-9B45-77380A235E97}" type="sibTrans" cxnId="{920FC222-0BF2-479E-BBCB-1983B4CCEDBF}">
      <dgm:prSet/>
      <dgm:spPr/>
      <dgm:t>
        <a:bodyPr/>
        <a:lstStyle/>
        <a:p>
          <a:endParaRPr lang="ru-RU"/>
        </a:p>
      </dgm:t>
    </dgm:pt>
    <dgm:pt modelId="{5416BD8B-3101-404D-A109-EEFBF4DA5172}" type="parTrans" cxnId="{920FC222-0BF2-479E-BBCB-1983B4CCEDBF}">
      <dgm:prSet/>
      <dgm:spPr/>
      <dgm:t>
        <a:bodyPr/>
        <a:lstStyle/>
        <a:p>
          <a:endParaRPr lang="ru-RU"/>
        </a:p>
      </dgm:t>
    </dgm:pt>
    <dgm:pt modelId="{B488BAF5-07F9-4115-BCCB-5BA4FBF7BD42}" type="pres">
      <dgm:prSet presAssocID="{C68998A3-239A-4CAE-B49C-482B2EF351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476AD61-232B-4130-A507-C3BA5BB2FB30}" type="pres">
      <dgm:prSet presAssocID="{7B6AE401-E405-431F-BCDB-53A64B1288FA}" presName="root" presStyleCnt="0"/>
      <dgm:spPr/>
    </dgm:pt>
    <dgm:pt modelId="{21CE512A-C7CB-49AF-88A9-1EDC934208AA}" type="pres">
      <dgm:prSet presAssocID="{7B6AE401-E405-431F-BCDB-53A64B1288FA}" presName="rootComposite" presStyleCnt="0"/>
      <dgm:spPr/>
    </dgm:pt>
    <dgm:pt modelId="{C8A566DC-8E94-48BD-925D-072F2CC6C757}" type="pres">
      <dgm:prSet presAssocID="{7B6AE401-E405-431F-BCDB-53A64B1288FA}" presName="rootText" presStyleLbl="node1" presStyleIdx="0" presStyleCnt="2"/>
      <dgm:spPr/>
      <dgm:t>
        <a:bodyPr/>
        <a:lstStyle/>
        <a:p>
          <a:endParaRPr lang="ru-RU"/>
        </a:p>
      </dgm:t>
    </dgm:pt>
    <dgm:pt modelId="{5ADD35FD-2DBE-4782-9B7F-B79347737142}" type="pres">
      <dgm:prSet presAssocID="{7B6AE401-E405-431F-BCDB-53A64B1288FA}" presName="rootConnector" presStyleLbl="node1" presStyleIdx="0" presStyleCnt="2"/>
      <dgm:spPr/>
      <dgm:t>
        <a:bodyPr/>
        <a:lstStyle/>
        <a:p>
          <a:endParaRPr lang="ru-RU"/>
        </a:p>
      </dgm:t>
    </dgm:pt>
    <dgm:pt modelId="{208DC125-8BCE-4C82-8512-CE9FE706A01C}" type="pres">
      <dgm:prSet presAssocID="{7B6AE401-E405-431F-BCDB-53A64B1288FA}" presName="childShape" presStyleCnt="0"/>
      <dgm:spPr/>
    </dgm:pt>
    <dgm:pt modelId="{11B91045-1DB0-41C1-9A31-7B4E3EBF068A}" type="pres">
      <dgm:prSet presAssocID="{C21DF38B-0962-4E72-A831-8B40BD0BD236}" presName="Name13" presStyleLbl="parChTrans1D2" presStyleIdx="0" presStyleCnt="4"/>
      <dgm:spPr/>
      <dgm:t>
        <a:bodyPr/>
        <a:lstStyle/>
        <a:p>
          <a:endParaRPr lang="ru-RU"/>
        </a:p>
      </dgm:t>
    </dgm:pt>
    <dgm:pt modelId="{136A34E2-8433-446E-82CE-49749AFA5521}" type="pres">
      <dgm:prSet presAssocID="{AF208A5C-3630-49A2-AE39-2F354F36D87D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1CF50-AB33-4964-8445-620ADA221627}" type="pres">
      <dgm:prSet presAssocID="{7E617536-566D-47F4-A9C2-B1D20E33A84A}" presName="Name13" presStyleLbl="parChTrans1D2" presStyleIdx="1" presStyleCnt="4"/>
      <dgm:spPr/>
      <dgm:t>
        <a:bodyPr/>
        <a:lstStyle/>
        <a:p>
          <a:endParaRPr lang="ru-RU"/>
        </a:p>
      </dgm:t>
    </dgm:pt>
    <dgm:pt modelId="{7150FB22-0241-4436-AA95-31CB317816B5}" type="pres">
      <dgm:prSet presAssocID="{0D3BCB69-F91A-4B5A-BB34-3D67D451C2D8}" presName="childText" presStyleLbl="bgAcc1" presStyleIdx="1" presStyleCnt="4" custLinFactNeighborY="-2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68E3FC-41E9-418B-AFF4-7CB6F9984331}" type="pres">
      <dgm:prSet presAssocID="{B609C809-5960-471B-AB8F-A7B682EE0679}" presName="root" presStyleCnt="0"/>
      <dgm:spPr/>
    </dgm:pt>
    <dgm:pt modelId="{95EF21AC-7428-45C3-BA1B-9AA8C332E9E5}" type="pres">
      <dgm:prSet presAssocID="{B609C809-5960-471B-AB8F-A7B682EE0679}" presName="rootComposite" presStyleCnt="0"/>
      <dgm:spPr/>
    </dgm:pt>
    <dgm:pt modelId="{83D183AB-ACE7-494E-B7DB-EA99FEFE4ACB}" type="pres">
      <dgm:prSet presAssocID="{B609C809-5960-471B-AB8F-A7B682EE0679}" presName="rootText" presStyleLbl="node1" presStyleIdx="1" presStyleCnt="2"/>
      <dgm:spPr/>
      <dgm:t>
        <a:bodyPr/>
        <a:lstStyle/>
        <a:p>
          <a:endParaRPr lang="ru-RU"/>
        </a:p>
      </dgm:t>
    </dgm:pt>
    <dgm:pt modelId="{130C2D81-CF0B-459F-9F25-5AC830F2DBC8}" type="pres">
      <dgm:prSet presAssocID="{B609C809-5960-471B-AB8F-A7B682EE0679}" presName="rootConnector" presStyleLbl="node1" presStyleIdx="1" presStyleCnt="2"/>
      <dgm:spPr/>
      <dgm:t>
        <a:bodyPr/>
        <a:lstStyle/>
        <a:p>
          <a:endParaRPr lang="ru-RU"/>
        </a:p>
      </dgm:t>
    </dgm:pt>
    <dgm:pt modelId="{F5DE6DBE-D455-4A0D-B16A-10E0095AEB07}" type="pres">
      <dgm:prSet presAssocID="{B609C809-5960-471B-AB8F-A7B682EE0679}" presName="childShape" presStyleCnt="0"/>
      <dgm:spPr/>
    </dgm:pt>
    <dgm:pt modelId="{773EECC4-726E-4787-9A5A-23C355EF2666}" type="pres">
      <dgm:prSet presAssocID="{D6FE547E-81A9-49C0-B325-244633A2DF7A}" presName="Name13" presStyleLbl="parChTrans1D2" presStyleIdx="2" presStyleCnt="4"/>
      <dgm:spPr/>
      <dgm:t>
        <a:bodyPr/>
        <a:lstStyle/>
        <a:p>
          <a:endParaRPr lang="ru-RU"/>
        </a:p>
      </dgm:t>
    </dgm:pt>
    <dgm:pt modelId="{76DC68BC-F20C-4DD8-B1F3-85444D47A083}" type="pres">
      <dgm:prSet presAssocID="{3C3A9D77-2DB3-4AC1-95E2-8DC6280A746C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D140-815F-45EA-BDC4-010CB68C6094}" type="pres">
      <dgm:prSet presAssocID="{BBAF0687-E217-4415-BE44-165FDB598BFE}" presName="Name13" presStyleLbl="parChTrans1D2" presStyleIdx="3" presStyleCnt="4"/>
      <dgm:spPr/>
      <dgm:t>
        <a:bodyPr/>
        <a:lstStyle/>
        <a:p>
          <a:endParaRPr lang="ru-RU"/>
        </a:p>
      </dgm:t>
    </dgm:pt>
    <dgm:pt modelId="{89174EEB-3531-4207-9A70-46C02AAC407F}" type="pres">
      <dgm:prSet presAssocID="{88776EC4-B5CB-4414-AA17-804E04E202E4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0FC222-0BF2-479E-BBCB-1983B4CCEDBF}" srcId="{C68998A3-239A-4CAE-B49C-482B2EF351CA}" destId="{B609C809-5960-471B-AB8F-A7B682EE0679}" srcOrd="1" destOrd="0" parTransId="{5416BD8B-3101-404D-A109-EEFBF4DA5172}" sibTransId="{3ED87D3D-1750-4368-9B45-77380A235E97}"/>
    <dgm:cxn modelId="{0944DC19-0D07-4285-9D57-F9008996895B}" type="presOf" srcId="{B609C809-5960-471B-AB8F-A7B682EE0679}" destId="{83D183AB-ACE7-494E-B7DB-EA99FEFE4ACB}" srcOrd="0" destOrd="0" presId="urn:microsoft.com/office/officeart/2005/8/layout/hierarchy3"/>
    <dgm:cxn modelId="{1D3118DD-C95D-4DD6-8187-A2E3B728EBC9}" type="presOf" srcId="{AF208A5C-3630-49A2-AE39-2F354F36D87D}" destId="{136A34E2-8433-446E-82CE-49749AFA5521}" srcOrd="0" destOrd="0" presId="urn:microsoft.com/office/officeart/2005/8/layout/hierarchy3"/>
    <dgm:cxn modelId="{9F9A0825-ADC6-41B2-8386-90EE82AF659D}" srcId="{C68998A3-239A-4CAE-B49C-482B2EF351CA}" destId="{7B6AE401-E405-431F-BCDB-53A64B1288FA}" srcOrd="0" destOrd="0" parTransId="{E835CE64-568B-4BBC-831B-BACBEC5F5632}" sibTransId="{D1FA6361-04F3-4A99-B652-DF3ED95D4E35}"/>
    <dgm:cxn modelId="{BCC717CF-8AF5-4A43-BBE3-0448EE2BB93A}" type="presOf" srcId="{7B6AE401-E405-431F-BCDB-53A64B1288FA}" destId="{C8A566DC-8E94-48BD-925D-072F2CC6C757}" srcOrd="0" destOrd="0" presId="urn:microsoft.com/office/officeart/2005/8/layout/hierarchy3"/>
    <dgm:cxn modelId="{3E25ACE9-DC50-4825-81BA-8C4F5A690D08}" type="presOf" srcId="{D6FE547E-81A9-49C0-B325-244633A2DF7A}" destId="{773EECC4-726E-4787-9A5A-23C355EF2666}" srcOrd="0" destOrd="0" presId="urn:microsoft.com/office/officeart/2005/8/layout/hierarchy3"/>
    <dgm:cxn modelId="{38462B8D-9E88-4611-A909-B95A3EDF8D4C}" type="presOf" srcId="{BBAF0687-E217-4415-BE44-165FDB598BFE}" destId="{BEC9D140-815F-45EA-BDC4-010CB68C6094}" srcOrd="0" destOrd="0" presId="urn:microsoft.com/office/officeart/2005/8/layout/hierarchy3"/>
    <dgm:cxn modelId="{59DC99C6-6378-4E21-94D7-40DF09E22896}" type="presOf" srcId="{C21DF38B-0962-4E72-A831-8B40BD0BD236}" destId="{11B91045-1DB0-41C1-9A31-7B4E3EBF068A}" srcOrd="0" destOrd="0" presId="urn:microsoft.com/office/officeart/2005/8/layout/hierarchy3"/>
    <dgm:cxn modelId="{288FEBC1-9CC8-4344-B73A-E43B2AD217BB}" type="presOf" srcId="{88776EC4-B5CB-4414-AA17-804E04E202E4}" destId="{89174EEB-3531-4207-9A70-46C02AAC407F}" srcOrd="0" destOrd="0" presId="urn:microsoft.com/office/officeart/2005/8/layout/hierarchy3"/>
    <dgm:cxn modelId="{773D5802-2607-4C20-806F-FD6FEFDE3D3B}" srcId="{B609C809-5960-471B-AB8F-A7B682EE0679}" destId="{88776EC4-B5CB-4414-AA17-804E04E202E4}" srcOrd="1" destOrd="0" parTransId="{BBAF0687-E217-4415-BE44-165FDB598BFE}" sibTransId="{5E97ECF0-2E40-426B-AB12-89C4FEE2AF4B}"/>
    <dgm:cxn modelId="{8DA0F9C0-AB14-42ED-B1DA-7CC171C23C5D}" type="presOf" srcId="{B609C809-5960-471B-AB8F-A7B682EE0679}" destId="{130C2D81-CF0B-459F-9F25-5AC830F2DBC8}" srcOrd="1" destOrd="0" presId="urn:microsoft.com/office/officeart/2005/8/layout/hierarchy3"/>
    <dgm:cxn modelId="{6AB55C20-EF7B-4F14-A82F-BE80610E6814}" type="presOf" srcId="{3C3A9D77-2DB3-4AC1-95E2-8DC6280A746C}" destId="{76DC68BC-F20C-4DD8-B1F3-85444D47A083}" srcOrd="0" destOrd="0" presId="urn:microsoft.com/office/officeart/2005/8/layout/hierarchy3"/>
    <dgm:cxn modelId="{E5BC6698-C38C-49C7-A001-63D613D2893E}" srcId="{7B6AE401-E405-431F-BCDB-53A64B1288FA}" destId="{0D3BCB69-F91A-4B5A-BB34-3D67D451C2D8}" srcOrd="1" destOrd="0" parTransId="{7E617536-566D-47F4-A9C2-B1D20E33A84A}" sibTransId="{E50DBF75-F581-46E8-9B89-B69B13810F25}"/>
    <dgm:cxn modelId="{25D1B440-8FDE-430D-8468-BEBE3E2011B2}" type="presOf" srcId="{7E617536-566D-47F4-A9C2-B1D20E33A84A}" destId="{F411CF50-AB33-4964-8445-620ADA221627}" srcOrd="0" destOrd="0" presId="urn:microsoft.com/office/officeart/2005/8/layout/hierarchy3"/>
    <dgm:cxn modelId="{9FBD42CE-2CCB-41C3-A0A7-7DBCE43023A0}" type="presOf" srcId="{0D3BCB69-F91A-4B5A-BB34-3D67D451C2D8}" destId="{7150FB22-0241-4436-AA95-31CB317816B5}" srcOrd="0" destOrd="0" presId="urn:microsoft.com/office/officeart/2005/8/layout/hierarchy3"/>
    <dgm:cxn modelId="{31F8F9E6-2B43-4BEB-B211-FC180C1E5E34}" srcId="{B609C809-5960-471B-AB8F-A7B682EE0679}" destId="{3C3A9D77-2DB3-4AC1-95E2-8DC6280A746C}" srcOrd="0" destOrd="0" parTransId="{D6FE547E-81A9-49C0-B325-244633A2DF7A}" sibTransId="{9A938505-FE93-4F82-BE62-5577AE27A732}"/>
    <dgm:cxn modelId="{0CF6E64D-3DD5-425A-AD6C-42D452AA0BCB}" type="presOf" srcId="{C68998A3-239A-4CAE-B49C-482B2EF351CA}" destId="{B488BAF5-07F9-4115-BCCB-5BA4FBF7BD42}" srcOrd="0" destOrd="0" presId="urn:microsoft.com/office/officeart/2005/8/layout/hierarchy3"/>
    <dgm:cxn modelId="{D109CD10-0A00-40DD-8935-3A41C507E126}" type="presOf" srcId="{7B6AE401-E405-431F-BCDB-53A64B1288FA}" destId="{5ADD35FD-2DBE-4782-9B7F-B79347737142}" srcOrd="1" destOrd="0" presId="urn:microsoft.com/office/officeart/2005/8/layout/hierarchy3"/>
    <dgm:cxn modelId="{331CC148-5625-4805-9B2C-2076281F775C}" srcId="{7B6AE401-E405-431F-BCDB-53A64B1288FA}" destId="{AF208A5C-3630-49A2-AE39-2F354F36D87D}" srcOrd="0" destOrd="0" parTransId="{C21DF38B-0962-4E72-A831-8B40BD0BD236}" sibTransId="{8784EF68-1E81-4932-A4AC-9DA063EE2016}"/>
    <dgm:cxn modelId="{F3CA3F8B-1926-49F6-A6C2-F115086C951C}" type="presParOf" srcId="{B488BAF5-07F9-4115-BCCB-5BA4FBF7BD42}" destId="{0476AD61-232B-4130-A507-C3BA5BB2FB30}" srcOrd="0" destOrd="0" presId="urn:microsoft.com/office/officeart/2005/8/layout/hierarchy3"/>
    <dgm:cxn modelId="{00CA6460-AE41-4DB7-8AE6-99600B823BEE}" type="presParOf" srcId="{0476AD61-232B-4130-A507-C3BA5BB2FB30}" destId="{21CE512A-C7CB-49AF-88A9-1EDC934208AA}" srcOrd="0" destOrd="0" presId="urn:microsoft.com/office/officeart/2005/8/layout/hierarchy3"/>
    <dgm:cxn modelId="{8CB815C3-331A-494C-BAA9-C26AB3ECA221}" type="presParOf" srcId="{21CE512A-C7CB-49AF-88A9-1EDC934208AA}" destId="{C8A566DC-8E94-48BD-925D-072F2CC6C757}" srcOrd="0" destOrd="0" presId="urn:microsoft.com/office/officeart/2005/8/layout/hierarchy3"/>
    <dgm:cxn modelId="{24F9A5CC-B7BC-47AE-BBF3-8FD4AC3CE5CA}" type="presParOf" srcId="{21CE512A-C7CB-49AF-88A9-1EDC934208AA}" destId="{5ADD35FD-2DBE-4782-9B7F-B79347737142}" srcOrd="1" destOrd="0" presId="urn:microsoft.com/office/officeart/2005/8/layout/hierarchy3"/>
    <dgm:cxn modelId="{49A4BD86-6BA8-4FCB-B295-CD995ACF1385}" type="presParOf" srcId="{0476AD61-232B-4130-A507-C3BA5BB2FB30}" destId="{208DC125-8BCE-4C82-8512-CE9FE706A01C}" srcOrd="1" destOrd="0" presId="urn:microsoft.com/office/officeart/2005/8/layout/hierarchy3"/>
    <dgm:cxn modelId="{021B100D-619C-45DE-A454-33774B738A5C}" type="presParOf" srcId="{208DC125-8BCE-4C82-8512-CE9FE706A01C}" destId="{11B91045-1DB0-41C1-9A31-7B4E3EBF068A}" srcOrd="0" destOrd="0" presId="urn:microsoft.com/office/officeart/2005/8/layout/hierarchy3"/>
    <dgm:cxn modelId="{3B5A3F5F-2D56-41E4-8CCA-17A348D7FA15}" type="presParOf" srcId="{208DC125-8BCE-4C82-8512-CE9FE706A01C}" destId="{136A34E2-8433-446E-82CE-49749AFA5521}" srcOrd="1" destOrd="0" presId="urn:microsoft.com/office/officeart/2005/8/layout/hierarchy3"/>
    <dgm:cxn modelId="{806B3CF7-7E7F-4A96-BBDD-887ED5E64CB3}" type="presParOf" srcId="{208DC125-8BCE-4C82-8512-CE9FE706A01C}" destId="{F411CF50-AB33-4964-8445-620ADA221627}" srcOrd="2" destOrd="0" presId="urn:microsoft.com/office/officeart/2005/8/layout/hierarchy3"/>
    <dgm:cxn modelId="{76AE2536-4D9F-4FC2-B7CF-AC3460A2B921}" type="presParOf" srcId="{208DC125-8BCE-4C82-8512-CE9FE706A01C}" destId="{7150FB22-0241-4436-AA95-31CB317816B5}" srcOrd="3" destOrd="0" presId="urn:microsoft.com/office/officeart/2005/8/layout/hierarchy3"/>
    <dgm:cxn modelId="{E413F814-6E2F-4A4F-84AC-77AB1E41EB2D}" type="presParOf" srcId="{B488BAF5-07F9-4115-BCCB-5BA4FBF7BD42}" destId="{5D68E3FC-41E9-418B-AFF4-7CB6F9984331}" srcOrd="1" destOrd="0" presId="urn:microsoft.com/office/officeart/2005/8/layout/hierarchy3"/>
    <dgm:cxn modelId="{A15D7238-37D7-49D5-ADA2-5AB21C2F2880}" type="presParOf" srcId="{5D68E3FC-41E9-418B-AFF4-7CB6F9984331}" destId="{95EF21AC-7428-45C3-BA1B-9AA8C332E9E5}" srcOrd="0" destOrd="0" presId="urn:microsoft.com/office/officeart/2005/8/layout/hierarchy3"/>
    <dgm:cxn modelId="{6322C2E9-0D1A-454A-9BAD-A0B60F614B15}" type="presParOf" srcId="{95EF21AC-7428-45C3-BA1B-9AA8C332E9E5}" destId="{83D183AB-ACE7-494E-B7DB-EA99FEFE4ACB}" srcOrd="0" destOrd="0" presId="urn:microsoft.com/office/officeart/2005/8/layout/hierarchy3"/>
    <dgm:cxn modelId="{5AB46EAE-46DE-44B4-A3A6-5D216037D27E}" type="presParOf" srcId="{95EF21AC-7428-45C3-BA1B-9AA8C332E9E5}" destId="{130C2D81-CF0B-459F-9F25-5AC830F2DBC8}" srcOrd="1" destOrd="0" presId="urn:microsoft.com/office/officeart/2005/8/layout/hierarchy3"/>
    <dgm:cxn modelId="{6FACD317-923E-40BA-8AC3-6EA1E02D9A61}" type="presParOf" srcId="{5D68E3FC-41E9-418B-AFF4-7CB6F9984331}" destId="{F5DE6DBE-D455-4A0D-B16A-10E0095AEB07}" srcOrd="1" destOrd="0" presId="urn:microsoft.com/office/officeart/2005/8/layout/hierarchy3"/>
    <dgm:cxn modelId="{3CE8E311-F6E1-4E43-9016-1CE24A4A5991}" type="presParOf" srcId="{F5DE6DBE-D455-4A0D-B16A-10E0095AEB07}" destId="{773EECC4-726E-4787-9A5A-23C355EF2666}" srcOrd="0" destOrd="0" presId="urn:microsoft.com/office/officeart/2005/8/layout/hierarchy3"/>
    <dgm:cxn modelId="{ADED1D25-671B-443F-8D47-4BE198D7AF5C}" type="presParOf" srcId="{F5DE6DBE-D455-4A0D-B16A-10E0095AEB07}" destId="{76DC68BC-F20C-4DD8-B1F3-85444D47A083}" srcOrd="1" destOrd="0" presId="urn:microsoft.com/office/officeart/2005/8/layout/hierarchy3"/>
    <dgm:cxn modelId="{520C11B7-3B83-4B0D-8132-3D2A10BBDDF8}" type="presParOf" srcId="{F5DE6DBE-D455-4A0D-B16A-10E0095AEB07}" destId="{BEC9D140-815F-45EA-BDC4-010CB68C6094}" srcOrd="2" destOrd="0" presId="urn:microsoft.com/office/officeart/2005/8/layout/hierarchy3"/>
    <dgm:cxn modelId="{908ED39A-23A5-4613-BA7A-9882B696F2E4}" type="presParOf" srcId="{F5DE6DBE-D455-4A0D-B16A-10E0095AEB07}" destId="{89174EEB-3531-4207-9A70-46C02AAC407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9E6C52-4FFA-435D-8617-1F0D85FC5FB1}" type="doc">
      <dgm:prSet loTypeId="urn:microsoft.com/office/officeart/2005/8/layout/hList1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980B151-48AD-4A7D-AE17-D01814D0B927}">
      <dgm:prSet phldrT="[Текст]"/>
      <dgm:spPr/>
      <dgm:t>
        <a:bodyPr/>
        <a:lstStyle/>
        <a:p>
          <a:r>
            <a:rPr lang="uk-UA" dirty="0" smtClean="0"/>
            <a:t>Природна мінеральна вода </a:t>
          </a:r>
          <a:endParaRPr lang="ru-RU" dirty="0"/>
        </a:p>
      </dgm:t>
    </dgm:pt>
    <dgm:pt modelId="{1AE1C8C3-D14A-40E3-9B86-14202098D487}" type="parTrans" cxnId="{FA5080CC-E7A8-4F84-BC32-DEDE8A48D789}">
      <dgm:prSet/>
      <dgm:spPr/>
      <dgm:t>
        <a:bodyPr/>
        <a:lstStyle/>
        <a:p>
          <a:endParaRPr lang="ru-RU"/>
        </a:p>
      </dgm:t>
    </dgm:pt>
    <dgm:pt modelId="{26EE70CA-158C-4D9F-A2DC-9C3E1F0FCD6E}" type="sibTrans" cxnId="{FA5080CC-E7A8-4F84-BC32-DEDE8A48D789}">
      <dgm:prSet/>
      <dgm:spPr/>
      <dgm:t>
        <a:bodyPr/>
        <a:lstStyle/>
        <a:p>
          <a:endParaRPr lang="ru-RU"/>
        </a:p>
      </dgm:t>
    </dgm:pt>
    <dgm:pt modelId="{846F92AD-BA85-4E81-AB97-4A7411BA6C30}">
      <dgm:prSet phldrT="[Текст]"/>
      <dgm:spPr/>
      <dgm:t>
        <a:bodyPr/>
        <a:lstStyle/>
        <a:p>
          <a:r>
            <a:rPr lang="uk-UA" dirty="0" smtClean="0"/>
            <a:t>добувається лише з природних джерел, підземних родовищ;</a:t>
          </a:r>
          <a:endParaRPr lang="ru-RU" dirty="0"/>
        </a:p>
      </dgm:t>
    </dgm:pt>
    <dgm:pt modelId="{557B56D7-28AF-487C-908C-4126533D5989}" type="parTrans" cxnId="{7DA5FE7E-FFCC-49E7-803B-473145481440}">
      <dgm:prSet/>
      <dgm:spPr/>
      <dgm:t>
        <a:bodyPr/>
        <a:lstStyle/>
        <a:p>
          <a:endParaRPr lang="ru-RU"/>
        </a:p>
      </dgm:t>
    </dgm:pt>
    <dgm:pt modelId="{B9AA9845-D666-4795-8DD6-591E310E3DFA}" type="sibTrans" cxnId="{7DA5FE7E-FFCC-49E7-803B-473145481440}">
      <dgm:prSet/>
      <dgm:spPr/>
      <dgm:t>
        <a:bodyPr/>
        <a:lstStyle/>
        <a:p>
          <a:endParaRPr lang="ru-RU"/>
        </a:p>
      </dgm:t>
    </dgm:pt>
    <dgm:pt modelId="{A33D01F2-B65F-406C-87A5-66E5896EFB9A}">
      <dgm:prSet phldrT="[Текст]"/>
      <dgm:spPr/>
      <dgm:t>
        <a:bodyPr/>
        <a:lstStyle/>
        <a:p>
          <a:r>
            <a:rPr lang="uk-UA" dirty="0" smtClean="0"/>
            <a:t>не зазнає жодної технологічної обробки; </a:t>
          </a:r>
          <a:endParaRPr lang="ru-RU" dirty="0"/>
        </a:p>
      </dgm:t>
    </dgm:pt>
    <dgm:pt modelId="{FAA77D57-0A31-493B-BBF6-F026E9E4EA6D}" type="parTrans" cxnId="{B20EBAEE-7DD7-4E46-8C16-1EDF4AF164AB}">
      <dgm:prSet/>
      <dgm:spPr/>
      <dgm:t>
        <a:bodyPr/>
        <a:lstStyle/>
        <a:p>
          <a:endParaRPr lang="ru-RU"/>
        </a:p>
      </dgm:t>
    </dgm:pt>
    <dgm:pt modelId="{FD01CCF1-CE6B-4582-B179-91EC6D933220}" type="sibTrans" cxnId="{B20EBAEE-7DD7-4E46-8C16-1EDF4AF164AB}">
      <dgm:prSet/>
      <dgm:spPr/>
      <dgm:t>
        <a:bodyPr/>
        <a:lstStyle/>
        <a:p>
          <a:endParaRPr lang="ru-RU"/>
        </a:p>
      </dgm:t>
    </dgm:pt>
    <dgm:pt modelId="{FA66A768-E2C0-4DCC-BB87-6CE97DD43A52}">
      <dgm:prSet phldrT="[Текст]"/>
      <dgm:spPr/>
      <dgm:t>
        <a:bodyPr/>
        <a:lstStyle/>
        <a:p>
          <a:r>
            <a:rPr lang="uk-UA" dirty="0" smtClean="0"/>
            <a:t>має постійний хімічний склад і сталу температуру;</a:t>
          </a:r>
          <a:endParaRPr lang="ru-RU" dirty="0"/>
        </a:p>
      </dgm:t>
    </dgm:pt>
    <dgm:pt modelId="{EA5D46CC-151A-4C10-9CC5-EC5E0504D14C}" type="parTrans" cxnId="{B7A18F25-5667-424A-9D3B-9E13B0CD8736}">
      <dgm:prSet/>
      <dgm:spPr/>
      <dgm:t>
        <a:bodyPr/>
        <a:lstStyle/>
        <a:p>
          <a:endParaRPr lang="ru-RU"/>
        </a:p>
      </dgm:t>
    </dgm:pt>
    <dgm:pt modelId="{FCC32EAA-30C2-4003-BB1A-E659BA1DFE09}" type="sibTrans" cxnId="{B7A18F25-5667-424A-9D3B-9E13B0CD8736}">
      <dgm:prSet/>
      <dgm:spPr/>
      <dgm:t>
        <a:bodyPr/>
        <a:lstStyle/>
        <a:p>
          <a:endParaRPr lang="ru-RU"/>
        </a:p>
      </dgm:t>
    </dgm:pt>
    <dgm:pt modelId="{726AA1E6-3E4B-4DC2-AEB0-7826B09C09E7}">
      <dgm:prSet phldrT="[Текст]"/>
      <dgm:spPr/>
      <dgm:t>
        <a:bodyPr/>
        <a:lstStyle/>
        <a:p>
          <a:r>
            <a:rPr lang="uk-UA" dirty="0" smtClean="0"/>
            <a:t>Штучно-мінералізовані води </a:t>
          </a:r>
          <a:endParaRPr lang="ru-RU" dirty="0"/>
        </a:p>
      </dgm:t>
    </dgm:pt>
    <dgm:pt modelId="{0E040625-405F-42C1-AC60-3F00A3303A34}" type="parTrans" cxnId="{F61133F3-8718-4A05-9368-5B85CDD026D7}">
      <dgm:prSet/>
      <dgm:spPr/>
      <dgm:t>
        <a:bodyPr/>
        <a:lstStyle/>
        <a:p>
          <a:endParaRPr lang="ru-RU"/>
        </a:p>
      </dgm:t>
    </dgm:pt>
    <dgm:pt modelId="{BD45115F-9B28-4C17-84A7-1FBD5C4D4467}" type="sibTrans" cxnId="{F61133F3-8718-4A05-9368-5B85CDD026D7}">
      <dgm:prSet/>
      <dgm:spPr/>
      <dgm:t>
        <a:bodyPr/>
        <a:lstStyle/>
        <a:p>
          <a:endParaRPr lang="ru-RU"/>
        </a:p>
      </dgm:t>
    </dgm:pt>
    <dgm:pt modelId="{EB8D9601-FE2B-4E10-AFAB-1B8B70790B09}">
      <dgm:prSet phldrT="[Текст]"/>
      <dgm:spPr/>
      <dgm:t>
        <a:bodyPr/>
        <a:lstStyle/>
        <a:p>
          <a:r>
            <a:rPr lang="uk-UA" dirty="0" smtClean="0"/>
            <a:t>отримують шляхом розчинення солей у воді: водопровідній (з поверхневих чи підземних джерел водопостачання), мінеральній (натуральній) чи демінералізованій.</a:t>
          </a:r>
          <a:endParaRPr lang="ru-RU" dirty="0"/>
        </a:p>
      </dgm:t>
    </dgm:pt>
    <dgm:pt modelId="{3350A26A-1974-40CA-84EC-99AF8021CE39}" type="parTrans" cxnId="{16D5A993-3903-4438-911A-052A18B21802}">
      <dgm:prSet/>
      <dgm:spPr/>
      <dgm:t>
        <a:bodyPr/>
        <a:lstStyle/>
        <a:p>
          <a:endParaRPr lang="ru-RU"/>
        </a:p>
      </dgm:t>
    </dgm:pt>
    <dgm:pt modelId="{6530CEA1-6D40-491F-A8C1-D6C5787C20F3}" type="sibTrans" cxnId="{16D5A993-3903-4438-911A-052A18B21802}">
      <dgm:prSet/>
      <dgm:spPr/>
      <dgm:t>
        <a:bodyPr/>
        <a:lstStyle/>
        <a:p>
          <a:endParaRPr lang="ru-RU"/>
        </a:p>
      </dgm:t>
    </dgm:pt>
    <dgm:pt modelId="{11A1D502-5BBE-4876-9939-F731DA5ECBCF}">
      <dgm:prSet phldrT="[Текст]"/>
      <dgm:spPr/>
      <dgm:t>
        <a:bodyPr/>
        <a:lstStyle/>
        <a:p>
          <a:r>
            <a:rPr lang="uk-UA" dirty="0" smtClean="0"/>
            <a:t>розливається поблизу місця видобутку</a:t>
          </a:r>
          <a:endParaRPr lang="ru-RU" dirty="0"/>
        </a:p>
      </dgm:t>
    </dgm:pt>
    <dgm:pt modelId="{E0F1D7AA-109E-487E-8AEA-3CA519F18B03}" type="parTrans" cxnId="{7F637779-19C5-4164-8127-59D714917724}">
      <dgm:prSet/>
      <dgm:spPr/>
      <dgm:t>
        <a:bodyPr/>
        <a:lstStyle/>
        <a:p>
          <a:endParaRPr lang="ru-RU"/>
        </a:p>
      </dgm:t>
    </dgm:pt>
    <dgm:pt modelId="{412DC01A-9B41-4E26-93E1-78E3CF8332F7}" type="sibTrans" cxnId="{7F637779-19C5-4164-8127-59D714917724}">
      <dgm:prSet/>
      <dgm:spPr/>
      <dgm:t>
        <a:bodyPr/>
        <a:lstStyle/>
        <a:p>
          <a:endParaRPr lang="ru-RU"/>
        </a:p>
      </dgm:t>
    </dgm:pt>
    <dgm:pt modelId="{75E4F401-0845-4635-947B-063F89EA0AEB}" type="pres">
      <dgm:prSet presAssocID="{139E6C52-4FFA-435D-8617-1F0D85FC5F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1D22C2-D2F2-4CB0-80F6-16584C8FEFEF}" type="pres">
      <dgm:prSet presAssocID="{B980B151-48AD-4A7D-AE17-D01814D0B927}" presName="composite" presStyleCnt="0"/>
      <dgm:spPr/>
    </dgm:pt>
    <dgm:pt modelId="{8BCA690B-7FEF-4C50-A892-CB2782C58709}" type="pres">
      <dgm:prSet presAssocID="{B980B151-48AD-4A7D-AE17-D01814D0B92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AE8B2-9BDE-43CE-B369-AAF1283B4378}" type="pres">
      <dgm:prSet presAssocID="{B980B151-48AD-4A7D-AE17-D01814D0B927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9BB6FD-7986-4C47-A7B3-94A7FD91755C}" type="pres">
      <dgm:prSet presAssocID="{26EE70CA-158C-4D9F-A2DC-9C3E1F0FCD6E}" presName="space" presStyleCnt="0"/>
      <dgm:spPr/>
    </dgm:pt>
    <dgm:pt modelId="{55CA8967-1B5F-41BD-81A2-2F3F285FD9B3}" type="pres">
      <dgm:prSet presAssocID="{726AA1E6-3E4B-4DC2-AEB0-7826B09C09E7}" presName="composite" presStyleCnt="0"/>
      <dgm:spPr/>
    </dgm:pt>
    <dgm:pt modelId="{E46B226D-5743-4FF7-9D20-2322844B8DDE}" type="pres">
      <dgm:prSet presAssocID="{726AA1E6-3E4B-4DC2-AEB0-7826B09C09E7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FD376-3C04-44AB-A738-A871729FE7AB}" type="pres">
      <dgm:prSet presAssocID="{726AA1E6-3E4B-4DC2-AEB0-7826B09C09E7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1E0286-AEB0-430A-98B2-37CA6D9B4593}" type="presOf" srcId="{A33D01F2-B65F-406C-87A5-66E5896EFB9A}" destId="{522AE8B2-9BDE-43CE-B369-AAF1283B4378}" srcOrd="0" destOrd="1" presId="urn:microsoft.com/office/officeart/2005/8/layout/hList1"/>
    <dgm:cxn modelId="{B20EBAEE-7DD7-4E46-8C16-1EDF4AF164AB}" srcId="{B980B151-48AD-4A7D-AE17-D01814D0B927}" destId="{A33D01F2-B65F-406C-87A5-66E5896EFB9A}" srcOrd="1" destOrd="0" parTransId="{FAA77D57-0A31-493B-BBF6-F026E9E4EA6D}" sibTransId="{FD01CCF1-CE6B-4582-B179-91EC6D933220}"/>
    <dgm:cxn modelId="{7CDB4CBA-8F33-422B-A919-6CBC0A034386}" type="presOf" srcId="{846F92AD-BA85-4E81-AB97-4A7411BA6C30}" destId="{522AE8B2-9BDE-43CE-B369-AAF1283B4378}" srcOrd="0" destOrd="0" presId="urn:microsoft.com/office/officeart/2005/8/layout/hList1"/>
    <dgm:cxn modelId="{F61133F3-8718-4A05-9368-5B85CDD026D7}" srcId="{139E6C52-4FFA-435D-8617-1F0D85FC5FB1}" destId="{726AA1E6-3E4B-4DC2-AEB0-7826B09C09E7}" srcOrd="1" destOrd="0" parTransId="{0E040625-405F-42C1-AC60-3F00A3303A34}" sibTransId="{BD45115F-9B28-4C17-84A7-1FBD5C4D4467}"/>
    <dgm:cxn modelId="{B7A18F25-5667-424A-9D3B-9E13B0CD8736}" srcId="{B980B151-48AD-4A7D-AE17-D01814D0B927}" destId="{FA66A768-E2C0-4DCC-BB87-6CE97DD43A52}" srcOrd="2" destOrd="0" parTransId="{EA5D46CC-151A-4C10-9CC5-EC5E0504D14C}" sibTransId="{FCC32EAA-30C2-4003-BB1A-E659BA1DFE09}"/>
    <dgm:cxn modelId="{7DA5FE7E-FFCC-49E7-803B-473145481440}" srcId="{B980B151-48AD-4A7D-AE17-D01814D0B927}" destId="{846F92AD-BA85-4E81-AB97-4A7411BA6C30}" srcOrd="0" destOrd="0" parTransId="{557B56D7-28AF-487C-908C-4126533D5989}" sibTransId="{B9AA9845-D666-4795-8DD6-591E310E3DFA}"/>
    <dgm:cxn modelId="{16D5A993-3903-4438-911A-052A18B21802}" srcId="{726AA1E6-3E4B-4DC2-AEB0-7826B09C09E7}" destId="{EB8D9601-FE2B-4E10-AFAB-1B8B70790B09}" srcOrd="0" destOrd="0" parTransId="{3350A26A-1974-40CA-84EC-99AF8021CE39}" sibTransId="{6530CEA1-6D40-491F-A8C1-D6C5787C20F3}"/>
    <dgm:cxn modelId="{390D7867-CEC7-4E78-AF70-78C1C9DA68E8}" type="presOf" srcId="{EB8D9601-FE2B-4E10-AFAB-1B8B70790B09}" destId="{41FFD376-3C04-44AB-A738-A871729FE7AB}" srcOrd="0" destOrd="0" presId="urn:microsoft.com/office/officeart/2005/8/layout/hList1"/>
    <dgm:cxn modelId="{5016C594-5021-4616-A339-6CF634AD31F4}" type="presOf" srcId="{139E6C52-4FFA-435D-8617-1F0D85FC5FB1}" destId="{75E4F401-0845-4635-947B-063F89EA0AEB}" srcOrd="0" destOrd="0" presId="urn:microsoft.com/office/officeart/2005/8/layout/hList1"/>
    <dgm:cxn modelId="{731972AA-6472-4F14-82DE-B32E69CE52C4}" type="presOf" srcId="{726AA1E6-3E4B-4DC2-AEB0-7826B09C09E7}" destId="{E46B226D-5743-4FF7-9D20-2322844B8DDE}" srcOrd="0" destOrd="0" presId="urn:microsoft.com/office/officeart/2005/8/layout/hList1"/>
    <dgm:cxn modelId="{56A195C7-B055-45CF-9558-0D89971DB603}" type="presOf" srcId="{B980B151-48AD-4A7D-AE17-D01814D0B927}" destId="{8BCA690B-7FEF-4C50-A892-CB2782C58709}" srcOrd="0" destOrd="0" presId="urn:microsoft.com/office/officeart/2005/8/layout/hList1"/>
    <dgm:cxn modelId="{FA5080CC-E7A8-4F84-BC32-DEDE8A48D789}" srcId="{139E6C52-4FFA-435D-8617-1F0D85FC5FB1}" destId="{B980B151-48AD-4A7D-AE17-D01814D0B927}" srcOrd="0" destOrd="0" parTransId="{1AE1C8C3-D14A-40E3-9B86-14202098D487}" sibTransId="{26EE70CA-158C-4D9F-A2DC-9C3E1F0FCD6E}"/>
    <dgm:cxn modelId="{7CD8BD9C-07C2-4A99-854B-97BB182D0E79}" type="presOf" srcId="{FA66A768-E2C0-4DCC-BB87-6CE97DD43A52}" destId="{522AE8B2-9BDE-43CE-B369-AAF1283B4378}" srcOrd="0" destOrd="2" presId="urn:microsoft.com/office/officeart/2005/8/layout/hList1"/>
    <dgm:cxn modelId="{7F637779-19C5-4164-8127-59D714917724}" srcId="{B980B151-48AD-4A7D-AE17-D01814D0B927}" destId="{11A1D502-5BBE-4876-9939-F731DA5ECBCF}" srcOrd="3" destOrd="0" parTransId="{E0F1D7AA-109E-487E-8AEA-3CA519F18B03}" sibTransId="{412DC01A-9B41-4E26-93E1-78E3CF8332F7}"/>
    <dgm:cxn modelId="{03E5D3AE-0B80-4841-B440-ED15DB0F1C40}" type="presOf" srcId="{11A1D502-5BBE-4876-9939-F731DA5ECBCF}" destId="{522AE8B2-9BDE-43CE-B369-AAF1283B4378}" srcOrd="0" destOrd="3" presId="urn:microsoft.com/office/officeart/2005/8/layout/hList1"/>
    <dgm:cxn modelId="{F9DB9E9F-4586-4CFC-B453-0613C465B032}" type="presParOf" srcId="{75E4F401-0845-4635-947B-063F89EA0AEB}" destId="{AB1D22C2-D2F2-4CB0-80F6-16584C8FEFEF}" srcOrd="0" destOrd="0" presId="urn:microsoft.com/office/officeart/2005/8/layout/hList1"/>
    <dgm:cxn modelId="{AF2E6E8A-1AEA-41D2-B8AD-7219AEE3DACA}" type="presParOf" srcId="{AB1D22C2-D2F2-4CB0-80F6-16584C8FEFEF}" destId="{8BCA690B-7FEF-4C50-A892-CB2782C58709}" srcOrd="0" destOrd="0" presId="urn:microsoft.com/office/officeart/2005/8/layout/hList1"/>
    <dgm:cxn modelId="{9E662E53-7DFC-4C9A-8DAD-94FF2B793711}" type="presParOf" srcId="{AB1D22C2-D2F2-4CB0-80F6-16584C8FEFEF}" destId="{522AE8B2-9BDE-43CE-B369-AAF1283B4378}" srcOrd="1" destOrd="0" presId="urn:microsoft.com/office/officeart/2005/8/layout/hList1"/>
    <dgm:cxn modelId="{0C9D2960-D07D-42A0-83E8-4272796A80AF}" type="presParOf" srcId="{75E4F401-0845-4635-947B-063F89EA0AEB}" destId="{139BB6FD-7986-4C47-A7B3-94A7FD91755C}" srcOrd="1" destOrd="0" presId="urn:microsoft.com/office/officeart/2005/8/layout/hList1"/>
    <dgm:cxn modelId="{A2AD2809-6F23-45B1-B556-33AF349CEDC7}" type="presParOf" srcId="{75E4F401-0845-4635-947B-063F89EA0AEB}" destId="{55CA8967-1B5F-41BD-81A2-2F3F285FD9B3}" srcOrd="2" destOrd="0" presId="urn:microsoft.com/office/officeart/2005/8/layout/hList1"/>
    <dgm:cxn modelId="{C02B3F03-36CF-46E0-A234-7AA8BFA88B56}" type="presParOf" srcId="{55CA8967-1B5F-41BD-81A2-2F3F285FD9B3}" destId="{E46B226D-5743-4FF7-9D20-2322844B8DDE}" srcOrd="0" destOrd="0" presId="urn:microsoft.com/office/officeart/2005/8/layout/hList1"/>
    <dgm:cxn modelId="{84FB2A53-0A7C-4650-95C1-561A2C1F502C}" type="presParOf" srcId="{55CA8967-1B5F-41BD-81A2-2F3F285FD9B3}" destId="{41FFD376-3C04-44AB-A738-A871729FE7A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A24134-504E-4117-8FE1-35E9EFB67466}" type="doc">
      <dgm:prSet loTypeId="urn:microsoft.com/office/officeart/2005/8/layout/hList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6408FB2-CF5A-4C6F-A08A-F6DE98277585}">
      <dgm:prSet phldrT="[Текст]"/>
      <dgm:spPr/>
      <dgm:t>
        <a:bodyPr/>
        <a:lstStyle/>
        <a:p>
          <a:r>
            <a:rPr lang="uk-UA" dirty="0" smtClean="0"/>
            <a:t>За лікувально-профілактичною дією:</a:t>
          </a:r>
          <a:endParaRPr lang="ru-RU" dirty="0"/>
        </a:p>
      </dgm:t>
    </dgm:pt>
    <dgm:pt modelId="{8029198E-55A2-409D-8BBE-9A5CB17D9A3A}" type="parTrans" cxnId="{71F35F9D-D206-4254-94F2-1EAB2F88AC73}">
      <dgm:prSet/>
      <dgm:spPr/>
      <dgm:t>
        <a:bodyPr/>
        <a:lstStyle/>
        <a:p>
          <a:endParaRPr lang="ru-RU"/>
        </a:p>
      </dgm:t>
    </dgm:pt>
    <dgm:pt modelId="{967132CD-D3B7-402D-A8A6-136F73EEAD8A}" type="sibTrans" cxnId="{71F35F9D-D206-4254-94F2-1EAB2F88AC73}">
      <dgm:prSet/>
      <dgm:spPr/>
      <dgm:t>
        <a:bodyPr/>
        <a:lstStyle/>
        <a:p>
          <a:endParaRPr lang="ru-RU"/>
        </a:p>
      </dgm:t>
    </dgm:pt>
    <dgm:pt modelId="{66C4F3B7-6163-430A-BDC6-B22DBA9736BF}">
      <dgm:prSet phldrT="[Текст]"/>
      <dgm:spPr/>
      <dgm:t>
        <a:bodyPr/>
        <a:lstStyle/>
        <a:p>
          <a:r>
            <a:rPr lang="ru-RU" dirty="0" smtClean="0"/>
            <a:t>столові (з мінералізацією </a:t>
          </a:r>
          <a:r>
            <a:rPr lang="uk-UA" noProof="0" dirty="0" smtClean="0"/>
            <a:t>менше</a:t>
          </a:r>
          <a:r>
            <a:rPr lang="ru-RU" dirty="0" smtClean="0"/>
            <a:t> 1 г/дм</a:t>
          </a:r>
          <a:r>
            <a:rPr lang="ru-RU" baseline="30000" dirty="0" smtClean="0"/>
            <a:t>3</a:t>
          </a:r>
          <a:r>
            <a:rPr lang="ru-RU" dirty="0" smtClean="0"/>
            <a:t>). </a:t>
          </a:r>
          <a:endParaRPr lang="ru-RU" dirty="0"/>
        </a:p>
      </dgm:t>
    </dgm:pt>
    <dgm:pt modelId="{7B7DB664-CF36-4FB7-AAB1-C1B080B16CCE}" type="parTrans" cxnId="{62A79699-6853-4702-B477-B9E77F5DE296}">
      <dgm:prSet/>
      <dgm:spPr/>
      <dgm:t>
        <a:bodyPr/>
        <a:lstStyle/>
        <a:p>
          <a:endParaRPr lang="ru-RU"/>
        </a:p>
      </dgm:t>
    </dgm:pt>
    <dgm:pt modelId="{40CD1D8C-D83D-499B-A349-B6ADFD4CAD78}" type="sibTrans" cxnId="{62A79699-6853-4702-B477-B9E77F5DE296}">
      <dgm:prSet/>
      <dgm:spPr/>
      <dgm:t>
        <a:bodyPr/>
        <a:lstStyle/>
        <a:p>
          <a:endParaRPr lang="ru-RU"/>
        </a:p>
      </dgm:t>
    </dgm:pt>
    <dgm:pt modelId="{7FC0EAC5-5A7D-4EFA-A96F-D71161FBF294}">
      <dgm:prSet phldrT="[Текст]"/>
      <dgm:spPr/>
      <dgm:t>
        <a:bodyPr/>
        <a:lstStyle/>
        <a:p>
          <a:r>
            <a:rPr lang="uk-UA" dirty="0" smtClean="0"/>
            <a:t>лікувально-столові (з мінералізацією від 1,0 до 8,0 г/дм</a:t>
          </a:r>
          <a:r>
            <a:rPr lang="uk-UA" baseline="30000" dirty="0" smtClean="0"/>
            <a:t>3</a:t>
          </a:r>
          <a:r>
            <a:rPr lang="uk-UA" dirty="0" smtClean="0"/>
            <a:t> усіх хімічних груп </a:t>
          </a:r>
          <a:endParaRPr lang="ru-RU" dirty="0"/>
        </a:p>
      </dgm:t>
    </dgm:pt>
    <dgm:pt modelId="{CD3C568E-02A5-479D-A8DA-A65DB41951B3}" type="parTrans" cxnId="{A5C046CF-4BDA-4473-A9B2-11D91FD38A44}">
      <dgm:prSet/>
      <dgm:spPr/>
      <dgm:t>
        <a:bodyPr/>
        <a:lstStyle/>
        <a:p>
          <a:endParaRPr lang="ru-RU"/>
        </a:p>
      </dgm:t>
    </dgm:pt>
    <dgm:pt modelId="{DA409266-2B41-4F84-B9E1-1B5408CE3C1F}" type="sibTrans" cxnId="{A5C046CF-4BDA-4473-A9B2-11D91FD38A44}">
      <dgm:prSet/>
      <dgm:spPr/>
      <dgm:t>
        <a:bodyPr/>
        <a:lstStyle/>
        <a:p>
          <a:endParaRPr lang="ru-RU"/>
        </a:p>
      </dgm:t>
    </dgm:pt>
    <dgm:pt modelId="{993BA7BD-902D-4942-9E97-5B0A0DB29396}">
      <dgm:prSet phldrT="[Текст]"/>
      <dgm:spPr/>
      <dgm:t>
        <a:bodyPr/>
        <a:lstStyle/>
        <a:p>
          <a:r>
            <a:rPr lang="uk-UA" dirty="0" smtClean="0"/>
            <a:t>лікувальні (з мінералізацією більше ніж 8 г/дм</a:t>
          </a:r>
          <a:r>
            <a:rPr lang="uk-UA" baseline="30000" dirty="0" smtClean="0"/>
            <a:t>3</a:t>
          </a:r>
          <a:r>
            <a:rPr lang="uk-UA" dirty="0" smtClean="0"/>
            <a:t>- для всіх хімічних груп</a:t>
          </a:r>
          <a:endParaRPr lang="ru-RU" dirty="0"/>
        </a:p>
      </dgm:t>
    </dgm:pt>
    <dgm:pt modelId="{2ACB05B9-119C-4517-8291-5297E0E92712}" type="parTrans" cxnId="{19DFAC4D-3CD0-4B97-A2B7-D969DA39B9FA}">
      <dgm:prSet/>
      <dgm:spPr/>
      <dgm:t>
        <a:bodyPr/>
        <a:lstStyle/>
        <a:p>
          <a:endParaRPr lang="ru-RU"/>
        </a:p>
      </dgm:t>
    </dgm:pt>
    <dgm:pt modelId="{AEA461C8-CEB1-48CA-A702-A519A70C81EC}" type="sibTrans" cxnId="{19DFAC4D-3CD0-4B97-A2B7-D969DA39B9FA}">
      <dgm:prSet/>
      <dgm:spPr/>
      <dgm:t>
        <a:bodyPr/>
        <a:lstStyle/>
        <a:p>
          <a:endParaRPr lang="ru-RU"/>
        </a:p>
      </dgm:t>
    </dgm:pt>
    <dgm:pt modelId="{03A86857-3E9B-4B5F-B4C5-6E3333D96AA6}" type="pres">
      <dgm:prSet presAssocID="{FDA24134-504E-4117-8FE1-35E9EFB6746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8E8CA9-894D-4428-A4B8-E573553400F4}" type="pres">
      <dgm:prSet presAssocID="{D6408FB2-CF5A-4C6F-A08A-F6DE98277585}" presName="roof" presStyleLbl="dkBgShp" presStyleIdx="0" presStyleCnt="2" custLinFactNeighborX="-3939" custLinFactNeighborY="-42424"/>
      <dgm:spPr/>
      <dgm:t>
        <a:bodyPr/>
        <a:lstStyle/>
        <a:p>
          <a:endParaRPr lang="ru-RU"/>
        </a:p>
      </dgm:t>
    </dgm:pt>
    <dgm:pt modelId="{EC7996E3-953B-4CB6-9160-FA4B91037E95}" type="pres">
      <dgm:prSet presAssocID="{D6408FB2-CF5A-4C6F-A08A-F6DE98277585}" presName="pillars" presStyleCnt="0"/>
      <dgm:spPr/>
    </dgm:pt>
    <dgm:pt modelId="{51FBAB39-11E4-44B5-8939-BF3B0B7649CD}" type="pres">
      <dgm:prSet presAssocID="{D6408FB2-CF5A-4C6F-A08A-F6DE98277585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F934F-7C15-47BF-A526-2DEBEA014E3C}" type="pres">
      <dgm:prSet presAssocID="{7FC0EAC5-5A7D-4EFA-A96F-D71161FBF294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1B5CB4-E550-4A70-9C93-1007B1EDD11F}" type="pres">
      <dgm:prSet presAssocID="{993BA7BD-902D-4942-9E97-5B0A0DB29396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B4D11F-280E-48CE-80FA-8DEB2420BA11}" type="pres">
      <dgm:prSet presAssocID="{D6408FB2-CF5A-4C6F-A08A-F6DE98277585}" presName="base" presStyleLbl="dkBgShp" presStyleIdx="1" presStyleCnt="2"/>
      <dgm:spPr/>
    </dgm:pt>
  </dgm:ptLst>
  <dgm:cxnLst>
    <dgm:cxn modelId="{B92CFB16-385F-4EC5-AA5E-A224C1EFCD7F}" type="presOf" srcId="{FDA24134-504E-4117-8FE1-35E9EFB67466}" destId="{03A86857-3E9B-4B5F-B4C5-6E3333D96AA6}" srcOrd="0" destOrd="0" presId="urn:microsoft.com/office/officeart/2005/8/layout/hList3"/>
    <dgm:cxn modelId="{BD270388-D571-4CD3-BB66-07F152A25397}" type="presOf" srcId="{7FC0EAC5-5A7D-4EFA-A96F-D71161FBF294}" destId="{5DCF934F-7C15-47BF-A526-2DEBEA014E3C}" srcOrd="0" destOrd="0" presId="urn:microsoft.com/office/officeart/2005/8/layout/hList3"/>
    <dgm:cxn modelId="{A5C046CF-4BDA-4473-A9B2-11D91FD38A44}" srcId="{D6408FB2-CF5A-4C6F-A08A-F6DE98277585}" destId="{7FC0EAC5-5A7D-4EFA-A96F-D71161FBF294}" srcOrd="1" destOrd="0" parTransId="{CD3C568E-02A5-479D-A8DA-A65DB41951B3}" sibTransId="{DA409266-2B41-4F84-B9E1-1B5408CE3C1F}"/>
    <dgm:cxn modelId="{71F35F9D-D206-4254-94F2-1EAB2F88AC73}" srcId="{FDA24134-504E-4117-8FE1-35E9EFB67466}" destId="{D6408FB2-CF5A-4C6F-A08A-F6DE98277585}" srcOrd="0" destOrd="0" parTransId="{8029198E-55A2-409D-8BBE-9A5CB17D9A3A}" sibTransId="{967132CD-D3B7-402D-A8A6-136F73EEAD8A}"/>
    <dgm:cxn modelId="{19DFAC4D-3CD0-4B97-A2B7-D969DA39B9FA}" srcId="{D6408FB2-CF5A-4C6F-A08A-F6DE98277585}" destId="{993BA7BD-902D-4942-9E97-5B0A0DB29396}" srcOrd="2" destOrd="0" parTransId="{2ACB05B9-119C-4517-8291-5297E0E92712}" sibTransId="{AEA461C8-CEB1-48CA-A702-A519A70C81EC}"/>
    <dgm:cxn modelId="{441B4874-31DD-4954-9BCE-0840087ECFD3}" type="presOf" srcId="{D6408FB2-CF5A-4C6F-A08A-F6DE98277585}" destId="{FC8E8CA9-894D-4428-A4B8-E573553400F4}" srcOrd="0" destOrd="0" presId="urn:microsoft.com/office/officeart/2005/8/layout/hList3"/>
    <dgm:cxn modelId="{2AA9CCD5-C480-4E0E-87A2-663ADD01ECBE}" type="presOf" srcId="{993BA7BD-902D-4942-9E97-5B0A0DB29396}" destId="{6B1B5CB4-E550-4A70-9C93-1007B1EDD11F}" srcOrd="0" destOrd="0" presId="urn:microsoft.com/office/officeart/2005/8/layout/hList3"/>
    <dgm:cxn modelId="{AE080984-C221-4965-B2AD-29E45E01FFF7}" type="presOf" srcId="{66C4F3B7-6163-430A-BDC6-B22DBA9736BF}" destId="{51FBAB39-11E4-44B5-8939-BF3B0B7649CD}" srcOrd="0" destOrd="0" presId="urn:microsoft.com/office/officeart/2005/8/layout/hList3"/>
    <dgm:cxn modelId="{62A79699-6853-4702-B477-B9E77F5DE296}" srcId="{D6408FB2-CF5A-4C6F-A08A-F6DE98277585}" destId="{66C4F3B7-6163-430A-BDC6-B22DBA9736BF}" srcOrd="0" destOrd="0" parTransId="{7B7DB664-CF36-4FB7-AAB1-C1B080B16CCE}" sibTransId="{40CD1D8C-D83D-499B-A349-B6ADFD4CAD78}"/>
    <dgm:cxn modelId="{04516FBC-DE86-4313-A68B-27334EE619F7}" type="presParOf" srcId="{03A86857-3E9B-4B5F-B4C5-6E3333D96AA6}" destId="{FC8E8CA9-894D-4428-A4B8-E573553400F4}" srcOrd="0" destOrd="0" presId="urn:microsoft.com/office/officeart/2005/8/layout/hList3"/>
    <dgm:cxn modelId="{DE102F32-6127-470C-8392-C3670E1B954B}" type="presParOf" srcId="{03A86857-3E9B-4B5F-B4C5-6E3333D96AA6}" destId="{EC7996E3-953B-4CB6-9160-FA4B91037E95}" srcOrd="1" destOrd="0" presId="urn:microsoft.com/office/officeart/2005/8/layout/hList3"/>
    <dgm:cxn modelId="{88DD4515-1C10-4C17-85E7-8C65ABDCE1D6}" type="presParOf" srcId="{EC7996E3-953B-4CB6-9160-FA4B91037E95}" destId="{51FBAB39-11E4-44B5-8939-BF3B0B7649CD}" srcOrd="0" destOrd="0" presId="urn:microsoft.com/office/officeart/2005/8/layout/hList3"/>
    <dgm:cxn modelId="{304BC119-3172-4E70-8A96-63C14350D0FF}" type="presParOf" srcId="{EC7996E3-953B-4CB6-9160-FA4B91037E95}" destId="{5DCF934F-7C15-47BF-A526-2DEBEA014E3C}" srcOrd="1" destOrd="0" presId="urn:microsoft.com/office/officeart/2005/8/layout/hList3"/>
    <dgm:cxn modelId="{911804FA-A78A-4BAD-B4AC-F46850F41889}" type="presParOf" srcId="{EC7996E3-953B-4CB6-9160-FA4B91037E95}" destId="{6B1B5CB4-E550-4A70-9C93-1007B1EDD11F}" srcOrd="2" destOrd="0" presId="urn:microsoft.com/office/officeart/2005/8/layout/hList3"/>
    <dgm:cxn modelId="{3732C0C6-05B4-4C0C-BE39-98AD40FF8609}" type="presParOf" srcId="{03A86857-3E9B-4B5F-B4C5-6E3333D96AA6}" destId="{FEB4D11F-280E-48CE-80FA-8DEB2420BA1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100276-F8DC-49A0-844A-73893E75D355}" type="doc">
      <dgm:prSet loTypeId="urn:microsoft.com/office/officeart/2005/8/layout/process4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63870D9-6073-4A51-BD95-FCCB98949D0C}">
      <dgm:prSet phldrT="[Текст]"/>
      <dgm:spPr/>
      <dgm:t>
        <a:bodyPr/>
        <a:lstStyle/>
        <a:p>
          <a:r>
            <a:rPr lang="uk-UA" i="1" dirty="0" smtClean="0"/>
            <a:t>За мінералізацією</a:t>
          </a:r>
          <a:endParaRPr lang="ru-RU" dirty="0"/>
        </a:p>
      </dgm:t>
    </dgm:pt>
    <dgm:pt modelId="{A79538C9-C17A-4433-A6C6-ED1C609E22EF}" type="parTrans" cxnId="{4FCC0D59-0485-4672-B964-66D871D04A0C}">
      <dgm:prSet/>
      <dgm:spPr/>
      <dgm:t>
        <a:bodyPr/>
        <a:lstStyle/>
        <a:p>
          <a:endParaRPr lang="ru-RU"/>
        </a:p>
      </dgm:t>
    </dgm:pt>
    <dgm:pt modelId="{8DE9AD99-430B-4651-8C08-63E976F38EE9}" type="sibTrans" cxnId="{4FCC0D59-0485-4672-B964-66D871D04A0C}">
      <dgm:prSet/>
      <dgm:spPr/>
      <dgm:t>
        <a:bodyPr/>
        <a:lstStyle/>
        <a:p>
          <a:endParaRPr lang="ru-RU"/>
        </a:p>
      </dgm:t>
    </dgm:pt>
    <dgm:pt modelId="{E1DFDE97-3CC3-42B9-B0B6-EAF1FA0B3F2D}">
      <dgm:prSet phldrT="[Текст]"/>
      <dgm:spPr/>
      <dgm:t>
        <a:bodyPr/>
        <a:lstStyle/>
        <a:p>
          <a:r>
            <a:rPr lang="uk-UA" dirty="0" smtClean="0"/>
            <a:t>слабо мінералізовані (0,1-0,2%);</a:t>
          </a:r>
          <a:endParaRPr lang="ru-RU" dirty="0"/>
        </a:p>
      </dgm:t>
    </dgm:pt>
    <dgm:pt modelId="{FAA82845-775B-4705-8D55-D6D434434687}" type="parTrans" cxnId="{6B7B6DA2-271C-4A3E-96B8-41B9CC001B37}">
      <dgm:prSet/>
      <dgm:spPr/>
      <dgm:t>
        <a:bodyPr/>
        <a:lstStyle/>
        <a:p>
          <a:endParaRPr lang="ru-RU"/>
        </a:p>
      </dgm:t>
    </dgm:pt>
    <dgm:pt modelId="{856F084A-407A-49F8-B2D8-1E5637F5F55D}" type="sibTrans" cxnId="{6B7B6DA2-271C-4A3E-96B8-41B9CC001B37}">
      <dgm:prSet/>
      <dgm:spPr/>
      <dgm:t>
        <a:bodyPr/>
        <a:lstStyle/>
        <a:p>
          <a:endParaRPr lang="ru-RU"/>
        </a:p>
      </dgm:t>
    </dgm:pt>
    <dgm:pt modelId="{3A62BC44-EB31-40A6-B6E0-9CCB103BD330}">
      <dgm:prSet phldrT="[Текст]"/>
      <dgm:spPr/>
      <dgm:t>
        <a:bodyPr/>
        <a:lstStyle/>
        <a:p>
          <a:r>
            <a:rPr lang="uk-UA" dirty="0" smtClean="0"/>
            <a:t>малої мінералізації(0,2-0,5%)</a:t>
          </a:r>
          <a:endParaRPr lang="ru-RU" dirty="0"/>
        </a:p>
      </dgm:t>
    </dgm:pt>
    <dgm:pt modelId="{4D844202-04B3-45F9-9D81-8107BD3732A7}" type="parTrans" cxnId="{62385097-0238-4F81-8051-55EC2C793E4D}">
      <dgm:prSet/>
      <dgm:spPr/>
      <dgm:t>
        <a:bodyPr/>
        <a:lstStyle/>
        <a:p>
          <a:endParaRPr lang="ru-RU"/>
        </a:p>
      </dgm:t>
    </dgm:pt>
    <dgm:pt modelId="{B4ACF6CB-9685-4C82-A3FB-2AAD9AB55A64}" type="sibTrans" cxnId="{62385097-0238-4F81-8051-55EC2C793E4D}">
      <dgm:prSet/>
      <dgm:spPr/>
      <dgm:t>
        <a:bodyPr/>
        <a:lstStyle/>
        <a:p>
          <a:endParaRPr lang="ru-RU"/>
        </a:p>
      </dgm:t>
    </dgm:pt>
    <dgm:pt modelId="{A34180C1-D464-4C73-AD09-B6E021FBAA25}">
      <dgm:prSet phldrT="[Текст]" phldr="1"/>
      <dgm:spPr/>
      <dgm:t>
        <a:bodyPr/>
        <a:lstStyle/>
        <a:p>
          <a:endParaRPr lang="ru-RU" dirty="0"/>
        </a:p>
      </dgm:t>
    </dgm:pt>
    <dgm:pt modelId="{C44C1846-4142-4D2B-9AF5-D08059E50BC5}" type="parTrans" cxnId="{D3C437B6-FCD7-4359-91FA-3452B1801BD2}">
      <dgm:prSet/>
      <dgm:spPr/>
      <dgm:t>
        <a:bodyPr/>
        <a:lstStyle/>
        <a:p>
          <a:endParaRPr lang="ru-RU"/>
        </a:p>
      </dgm:t>
    </dgm:pt>
    <dgm:pt modelId="{DD37D08F-9015-4E43-A7A2-EA79E60BC1BC}" type="sibTrans" cxnId="{D3C437B6-FCD7-4359-91FA-3452B1801BD2}">
      <dgm:prSet/>
      <dgm:spPr/>
      <dgm:t>
        <a:bodyPr/>
        <a:lstStyle/>
        <a:p>
          <a:endParaRPr lang="ru-RU"/>
        </a:p>
      </dgm:t>
    </dgm:pt>
    <dgm:pt modelId="{E09A5C8E-3549-49E9-992E-2C3BC382E408}">
      <dgm:prSet phldrT="[Текст]"/>
      <dgm:spPr/>
      <dgm:t>
        <a:bodyPr/>
        <a:lstStyle/>
        <a:p>
          <a:r>
            <a:rPr lang="uk-UA" dirty="0" smtClean="0"/>
            <a:t>середньої мінералізації(0,5-1,5%)</a:t>
          </a:r>
          <a:endParaRPr lang="ru-RU" dirty="0"/>
        </a:p>
      </dgm:t>
    </dgm:pt>
    <dgm:pt modelId="{646C2C45-6428-459F-95B7-E40FA53DF4D3}" type="parTrans" cxnId="{CFCBA85B-4C2B-404D-8705-838D681A4212}">
      <dgm:prSet/>
      <dgm:spPr/>
      <dgm:t>
        <a:bodyPr/>
        <a:lstStyle/>
        <a:p>
          <a:endParaRPr lang="ru-RU"/>
        </a:p>
      </dgm:t>
    </dgm:pt>
    <dgm:pt modelId="{6E8FEBF9-2CCF-46E8-A32E-7CBEAEBDA3BE}" type="sibTrans" cxnId="{CFCBA85B-4C2B-404D-8705-838D681A4212}">
      <dgm:prSet/>
      <dgm:spPr/>
      <dgm:t>
        <a:bodyPr/>
        <a:lstStyle/>
        <a:p>
          <a:endParaRPr lang="ru-RU"/>
        </a:p>
      </dgm:t>
    </dgm:pt>
    <dgm:pt modelId="{CBBF2929-4081-44A0-A1A1-1272BFAFD0DC}">
      <dgm:prSet phldrT="[Текст]"/>
      <dgm:spPr/>
      <dgm:t>
        <a:bodyPr/>
        <a:lstStyle/>
        <a:p>
          <a:r>
            <a:rPr lang="uk-UA" dirty="0" smtClean="0"/>
            <a:t>високої мінералізації(1,5-3%)</a:t>
          </a:r>
          <a:endParaRPr lang="ru-RU" dirty="0"/>
        </a:p>
      </dgm:t>
    </dgm:pt>
    <dgm:pt modelId="{DFDC18A7-DAC7-4957-B34D-2F6014A22F52}" type="parTrans" cxnId="{B19AC0CC-6010-4083-BA0C-8DD2C7099BE3}">
      <dgm:prSet/>
      <dgm:spPr/>
      <dgm:t>
        <a:bodyPr/>
        <a:lstStyle/>
        <a:p>
          <a:endParaRPr lang="ru-RU"/>
        </a:p>
      </dgm:t>
    </dgm:pt>
    <dgm:pt modelId="{B3D488DA-98AD-4C40-A836-0CE7223FDCB7}" type="sibTrans" cxnId="{B19AC0CC-6010-4083-BA0C-8DD2C7099BE3}">
      <dgm:prSet/>
      <dgm:spPr/>
      <dgm:t>
        <a:bodyPr/>
        <a:lstStyle/>
        <a:p>
          <a:endParaRPr lang="ru-RU"/>
        </a:p>
      </dgm:t>
    </dgm:pt>
    <dgm:pt modelId="{307742C4-C95D-49D1-8A42-518ABDD7223E}">
      <dgm:prSet phldrT="[Текст]" phldr="1"/>
      <dgm:spPr/>
      <dgm:t>
        <a:bodyPr/>
        <a:lstStyle/>
        <a:p>
          <a:endParaRPr lang="ru-RU" dirty="0"/>
        </a:p>
      </dgm:t>
    </dgm:pt>
    <dgm:pt modelId="{C5A2DF7D-F599-4A3B-9E13-2350BC1B4432}" type="parTrans" cxnId="{D7C64872-F5E9-4F3E-89D1-C01C782B5683}">
      <dgm:prSet/>
      <dgm:spPr/>
      <dgm:t>
        <a:bodyPr/>
        <a:lstStyle/>
        <a:p>
          <a:endParaRPr lang="ru-RU"/>
        </a:p>
      </dgm:t>
    </dgm:pt>
    <dgm:pt modelId="{92367217-4E69-43D9-8847-AA4C18D9FA19}" type="sibTrans" cxnId="{D7C64872-F5E9-4F3E-89D1-C01C782B5683}">
      <dgm:prSet/>
      <dgm:spPr/>
      <dgm:t>
        <a:bodyPr/>
        <a:lstStyle/>
        <a:p>
          <a:endParaRPr lang="ru-RU"/>
        </a:p>
      </dgm:t>
    </dgm:pt>
    <dgm:pt modelId="{FB233FEC-304D-4F6A-A109-CFE8B72E7265}">
      <dgm:prSet phldrT="[Текст]"/>
      <dgm:spPr/>
      <dgm:t>
        <a:bodyPr/>
        <a:lstStyle/>
        <a:p>
          <a:r>
            <a:rPr lang="uk-UA" noProof="0" dirty="0" smtClean="0"/>
            <a:t>розсольні М.в (3,5-15%</a:t>
          </a:r>
          <a:r>
            <a:rPr lang="uk-UA" dirty="0" smtClean="0"/>
            <a:t>); </a:t>
          </a:r>
          <a:endParaRPr lang="ru-RU" dirty="0"/>
        </a:p>
      </dgm:t>
    </dgm:pt>
    <dgm:pt modelId="{4492093B-60F8-446C-8DC6-FADF29F4F878}" type="parTrans" cxnId="{CBBC393B-5C63-41FD-B823-10D0F1B6FC09}">
      <dgm:prSet/>
      <dgm:spPr/>
      <dgm:t>
        <a:bodyPr/>
        <a:lstStyle/>
        <a:p>
          <a:endParaRPr lang="ru-RU"/>
        </a:p>
      </dgm:t>
    </dgm:pt>
    <dgm:pt modelId="{A910D3B9-BD4B-48C5-BB91-AE2DD460760D}" type="sibTrans" cxnId="{CBBC393B-5C63-41FD-B823-10D0F1B6FC09}">
      <dgm:prSet/>
      <dgm:spPr/>
      <dgm:t>
        <a:bodyPr/>
        <a:lstStyle/>
        <a:p>
          <a:endParaRPr lang="ru-RU"/>
        </a:p>
      </dgm:t>
    </dgm:pt>
    <dgm:pt modelId="{FBC8CA58-D37D-4063-8D67-AD7B6DFE0B55}">
      <dgm:prSet phldrT="[Текст]"/>
      <dgm:spPr/>
      <dgm:t>
        <a:bodyPr/>
        <a:lstStyle/>
        <a:p>
          <a:r>
            <a:rPr lang="uk-UA" dirty="0" smtClean="0"/>
            <a:t>міцнорозсольні М.в (15,0% і більше)</a:t>
          </a:r>
          <a:endParaRPr lang="ru-RU" dirty="0"/>
        </a:p>
      </dgm:t>
    </dgm:pt>
    <dgm:pt modelId="{BEA9F1CE-DDB8-4248-B74C-EF2A9910F3AC}" type="parTrans" cxnId="{705C06DB-77FA-41B0-A5D5-1AF3A2876CA7}">
      <dgm:prSet/>
      <dgm:spPr/>
      <dgm:t>
        <a:bodyPr/>
        <a:lstStyle/>
        <a:p>
          <a:endParaRPr lang="ru-RU"/>
        </a:p>
      </dgm:t>
    </dgm:pt>
    <dgm:pt modelId="{F28A408B-16A3-4BE1-B8E8-56A6C947EF4B}" type="sibTrans" cxnId="{705C06DB-77FA-41B0-A5D5-1AF3A2876CA7}">
      <dgm:prSet/>
      <dgm:spPr/>
      <dgm:t>
        <a:bodyPr/>
        <a:lstStyle/>
        <a:p>
          <a:endParaRPr lang="ru-RU"/>
        </a:p>
      </dgm:t>
    </dgm:pt>
    <dgm:pt modelId="{892C85B9-4F29-4F4C-9AFB-8AC586805567}" type="pres">
      <dgm:prSet presAssocID="{15100276-F8DC-49A0-844A-73893E75D3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359232-F42B-4D09-B33F-CBD77850CC15}" type="pres">
      <dgm:prSet presAssocID="{307742C4-C95D-49D1-8A42-518ABDD7223E}" presName="boxAndChildren" presStyleCnt="0"/>
      <dgm:spPr/>
    </dgm:pt>
    <dgm:pt modelId="{87788D12-3FEC-4F7B-BE75-9997743918F0}" type="pres">
      <dgm:prSet presAssocID="{307742C4-C95D-49D1-8A42-518ABDD7223E}" presName="parentTextBox" presStyleLbl="node1" presStyleIdx="0" presStyleCnt="3"/>
      <dgm:spPr/>
      <dgm:t>
        <a:bodyPr/>
        <a:lstStyle/>
        <a:p>
          <a:endParaRPr lang="ru-RU"/>
        </a:p>
      </dgm:t>
    </dgm:pt>
    <dgm:pt modelId="{6E842930-C5B2-4B22-8832-ABF82EC4C5F7}" type="pres">
      <dgm:prSet presAssocID="{307742C4-C95D-49D1-8A42-518ABDD7223E}" presName="entireBox" presStyleLbl="node1" presStyleIdx="0" presStyleCnt="3"/>
      <dgm:spPr/>
      <dgm:t>
        <a:bodyPr/>
        <a:lstStyle/>
        <a:p>
          <a:endParaRPr lang="ru-RU"/>
        </a:p>
      </dgm:t>
    </dgm:pt>
    <dgm:pt modelId="{F08FDFA2-84D8-456B-9652-F08E8ADC9904}" type="pres">
      <dgm:prSet presAssocID="{307742C4-C95D-49D1-8A42-518ABDD7223E}" presName="descendantBox" presStyleCnt="0"/>
      <dgm:spPr/>
    </dgm:pt>
    <dgm:pt modelId="{99444DE1-D2C7-40EA-BB08-F8227CF01946}" type="pres">
      <dgm:prSet presAssocID="{FB233FEC-304D-4F6A-A109-CFE8B72E7265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FD9D0-1CEF-4C11-A75D-6D8EBB583E32}" type="pres">
      <dgm:prSet presAssocID="{FBC8CA58-D37D-4063-8D67-AD7B6DFE0B55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037FD4-E75B-4C63-BA75-809A72B34BFD}" type="pres">
      <dgm:prSet presAssocID="{DD37D08F-9015-4E43-A7A2-EA79E60BC1BC}" presName="sp" presStyleCnt="0"/>
      <dgm:spPr/>
    </dgm:pt>
    <dgm:pt modelId="{D712D6C9-93FD-43D3-9B71-3A815B5EC056}" type="pres">
      <dgm:prSet presAssocID="{A34180C1-D464-4C73-AD09-B6E021FBAA25}" presName="arrowAndChildren" presStyleCnt="0"/>
      <dgm:spPr/>
    </dgm:pt>
    <dgm:pt modelId="{E62A74CF-9970-4933-8D35-A7E3A9BA4EDD}" type="pres">
      <dgm:prSet presAssocID="{A34180C1-D464-4C73-AD09-B6E021FBAA25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9EBC00BD-FB60-4D56-878A-96026CB82E67}" type="pres">
      <dgm:prSet presAssocID="{A34180C1-D464-4C73-AD09-B6E021FBAA25}" presName="arrow" presStyleLbl="node1" presStyleIdx="1" presStyleCnt="3"/>
      <dgm:spPr/>
      <dgm:t>
        <a:bodyPr/>
        <a:lstStyle/>
        <a:p>
          <a:endParaRPr lang="ru-RU"/>
        </a:p>
      </dgm:t>
    </dgm:pt>
    <dgm:pt modelId="{35CCC8CF-7971-4273-B668-5769F8BF6964}" type="pres">
      <dgm:prSet presAssocID="{A34180C1-D464-4C73-AD09-B6E021FBAA25}" presName="descendantArrow" presStyleCnt="0"/>
      <dgm:spPr/>
    </dgm:pt>
    <dgm:pt modelId="{4247BB56-05D8-4AE9-BCAF-0804EE4E0753}" type="pres">
      <dgm:prSet presAssocID="{E09A5C8E-3549-49E9-992E-2C3BC382E408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49AAC9-43E9-4669-B4D5-757BB9DCAC01}" type="pres">
      <dgm:prSet presAssocID="{CBBF2929-4081-44A0-A1A1-1272BFAFD0DC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916F73-BDE5-46CA-B3ED-AFCBF8DB52F2}" type="pres">
      <dgm:prSet presAssocID="{8DE9AD99-430B-4651-8C08-63E976F38EE9}" presName="sp" presStyleCnt="0"/>
      <dgm:spPr/>
    </dgm:pt>
    <dgm:pt modelId="{03B83523-7918-4C8E-B037-000F3F683888}" type="pres">
      <dgm:prSet presAssocID="{363870D9-6073-4A51-BD95-FCCB98949D0C}" presName="arrowAndChildren" presStyleCnt="0"/>
      <dgm:spPr/>
    </dgm:pt>
    <dgm:pt modelId="{D37614CF-7F12-4302-B447-FF16BDBC418E}" type="pres">
      <dgm:prSet presAssocID="{363870D9-6073-4A51-BD95-FCCB98949D0C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A86E22DB-2B6A-4AB1-BEE0-3ADC3BC36D30}" type="pres">
      <dgm:prSet presAssocID="{363870D9-6073-4A51-BD95-FCCB98949D0C}" presName="arrow" presStyleLbl="node1" presStyleIdx="2" presStyleCnt="3"/>
      <dgm:spPr/>
      <dgm:t>
        <a:bodyPr/>
        <a:lstStyle/>
        <a:p>
          <a:endParaRPr lang="ru-RU"/>
        </a:p>
      </dgm:t>
    </dgm:pt>
    <dgm:pt modelId="{D0F19223-9AB8-4A47-B906-7F839D6E5927}" type="pres">
      <dgm:prSet presAssocID="{363870D9-6073-4A51-BD95-FCCB98949D0C}" presName="descendantArrow" presStyleCnt="0"/>
      <dgm:spPr/>
    </dgm:pt>
    <dgm:pt modelId="{F9C45CAA-DB35-47B6-A202-283667F3245B}" type="pres">
      <dgm:prSet presAssocID="{E1DFDE97-3CC3-42B9-B0B6-EAF1FA0B3F2D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CEF722-0CDC-4636-85F5-36387E9DA600}" type="pres">
      <dgm:prSet presAssocID="{3A62BC44-EB31-40A6-B6E0-9CCB103BD330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992735-065F-4E4C-AD82-4B3AA51A122A}" type="presOf" srcId="{CBBF2929-4081-44A0-A1A1-1272BFAFD0DC}" destId="{DC49AAC9-43E9-4669-B4D5-757BB9DCAC01}" srcOrd="0" destOrd="0" presId="urn:microsoft.com/office/officeart/2005/8/layout/process4"/>
    <dgm:cxn modelId="{982EC054-BFC4-4067-B55E-73AD19320597}" type="presOf" srcId="{E1DFDE97-3CC3-42B9-B0B6-EAF1FA0B3F2D}" destId="{F9C45CAA-DB35-47B6-A202-283667F3245B}" srcOrd="0" destOrd="0" presId="urn:microsoft.com/office/officeart/2005/8/layout/process4"/>
    <dgm:cxn modelId="{AA3E7DD0-E599-4557-BAE5-761BCA58444F}" type="presOf" srcId="{A34180C1-D464-4C73-AD09-B6E021FBAA25}" destId="{9EBC00BD-FB60-4D56-878A-96026CB82E67}" srcOrd="1" destOrd="0" presId="urn:microsoft.com/office/officeart/2005/8/layout/process4"/>
    <dgm:cxn modelId="{F2D628B4-B685-4502-999F-59448D274D64}" type="presOf" srcId="{307742C4-C95D-49D1-8A42-518ABDD7223E}" destId="{6E842930-C5B2-4B22-8832-ABF82EC4C5F7}" srcOrd="1" destOrd="0" presId="urn:microsoft.com/office/officeart/2005/8/layout/process4"/>
    <dgm:cxn modelId="{B19AC0CC-6010-4083-BA0C-8DD2C7099BE3}" srcId="{A34180C1-D464-4C73-AD09-B6E021FBAA25}" destId="{CBBF2929-4081-44A0-A1A1-1272BFAFD0DC}" srcOrd="1" destOrd="0" parTransId="{DFDC18A7-DAC7-4957-B34D-2F6014A22F52}" sibTransId="{B3D488DA-98AD-4C40-A836-0CE7223FDCB7}"/>
    <dgm:cxn modelId="{6B7B6DA2-271C-4A3E-96B8-41B9CC001B37}" srcId="{363870D9-6073-4A51-BD95-FCCB98949D0C}" destId="{E1DFDE97-3CC3-42B9-B0B6-EAF1FA0B3F2D}" srcOrd="0" destOrd="0" parTransId="{FAA82845-775B-4705-8D55-D6D434434687}" sibTransId="{856F084A-407A-49F8-B2D8-1E5637F5F55D}"/>
    <dgm:cxn modelId="{A9297006-A8BA-440D-8945-387BB6A0BB6D}" type="presOf" srcId="{E09A5C8E-3549-49E9-992E-2C3BC382E408}" destId="{4247BB56-05D8-4AE9-BCAF-0804EE4E0753}" srcOrd="0" destOrd="0" presId="urn:microsoft.com/office/officeart/2005/8/layout/process4"/>
    <dgm:cxn modelId="{7668AB9A-00D8-4078-803E-AD7CBA91AD5F}" type="presOf" srcId="{FBC8CA58-D37D-4063-8D67-AD7B6DFE0B55}" destId="{FC7FD9D0-1CEF-4C11-A75D-6D8EBB583E32}" srcOrd="0" destOrd="0" presId="urn:microsoft.com/office/officeart/2005/8/layout/process4"/>
    <dgm:cxn modelId="{32A0A846-DBAE-4A7B-8BFF-FFF972CE1E47}" type="presOf" srcId="{A34180C1-D464-4C73-AD09-B6E021FBAA25}" destId="{E62A74CF-9970-4933-8D35-A7E3A9BA4EDD}" srcOrd="0" destOrd="0" presId="urn:microsoft.com/office/officeart/2005/8/layout/process4"/>
    <dgm:cxn modelId="{31FAA4D3-2AB6-407F-8281-C0A24EA52ED8}" type="presOf" srcId="{FB233FEC-304D-4F6A-A109-CFE8B72E7265}" destId="{99444DE1-D2C7-40EA-BB08-F8227CF01946}" srcOrd="0" destOrd="0" presId="urn:microsoft.com/office/officeart/2005/8/layout/process4"/>
    <dgm:cxn modelId="{CBBC393B-5C63-41FD-B823-10D0F1B6FC09}" srcId="{307742C4-C95D-49D1-8A42-518ABDD7223E}" destId="{FB233FEC-304D-4F6A-A109-CFE8B72E7265}" srcOrd="0" destOrd="0" parTransId="{4492093B-60F8-446C-8DC6-FADF29F4F878}" sibTransId="{A910D3B9-BD4B-48C5-BB91-AE2DD460760D}"/>
    <dgm:cxn modelId="{506D555F-5A3C-418A-91AE-8F92525A6CD5}" type="presOf" srcId="{307742C4-C95D-49D1-8A42-518ABDD7223E}" destId="{87788D12-3FEC-4F7B-BE75-9997743918F0}" srcOrd="0" destOrd="0" presId="urn:microsoft.com/office/officeart/2005/8/layout/process4"/>
    <dgm:cxn modelId="{705C06DB-77FA-41B0-A5D5-1AF3A2876CA7}" srcId="{307742C4-C95D-49D1-8A42-518ABDD7223E}" destId="{FBC8CA58-D37D-4063-8D67-AD7B6DFE0B55}" srcOrd="1" destOrd="0" parTransId="{BEA9F1CE-DDB8-4248-B74C-EF2A9910F3AC}" sibTransId="{F28A408B-16A3-4BE1-B8E8-56A6C947EF4B}"/>
    <dgm:cxn modelId="{D3C437B6-FCD7-4359-91FA-3452B1801BD2}" srcId="{15100276-F8DC-49A0-844A-73893E75D355}" destId="{A34180C1-D464-4C73-AD09-B6E021FBAA25}" srcOrd="1" destOrd="0" parTransId="{C44C1846-4142-4D2B-9AF5-D08059E50BC5}" sibTransId="{DD37D08F-9015-4E43-A7A2-EA79E60BC1BC}"/>
    <dgm:cxn modelId="{CFCBA85B-4C2B-404D-8705-838D681A4212}" srcId="{A34180C1-D464-4C73-AD09-B6E021FBAA25}" destId="{E09A5C8E-3549-49E9-992E-2C3BC382E408}" srcOrd="0" destOrd="0" parTransId="{646C2C45-6428-459F-95B7-E40FA53DF4D3}" sibTransId="{6E8FEBF9-2CCF-46E8-A32E-7CBEAEBDA3BE}"/>
    <dgm:cxn modelId="{AEBC6CC5-F80A-4CB9-AFF1-DEB606EBAF14}" type="presOf" srcId="{15100276-F8DC-49A0-844A-73893E75D355}" destId="{892C85B9-4F29-4F4C-9AFB-8AC586805567}" srcOrd="0" destOrd="0" presId="urn:microsoft.com/office/officeart/2005/8/layout/process4"/>
    <dgm:cxn modelId="{5B67F6C1-D1D0-4713-8956-62528082DDB1}" type="presOf" srcId="{363870D9-6073-4A51-BD95-FCCB98949D0C}" destId="{A86E22DB-2B6A-4AB1-BEE0-3ADC3BC36D30}" srcOrd="1" destOrd="0" presId="urn:microsoft.com/office/officeart/2005/8/layout/process4"/>
    <dgm:cxn modelId="{D7C64872-F5E9-4F3E-89D1-C01C782B5683}" srcId="{15100276-F8DC-49A0-844A-73893E75D355}" destId="{307742C4-C95D-49D1-8A42-518ABDD7223E}" srcOrd="2" destOrd="0" parTransId="{C5A2DF7D-F599-4A3B-9E13-2350BC1B4432}" sibTransId="{92367217-4E69-43D9-8847-AA4C18D9FA19}"/>
    <dgm:cxn modelId="{4FCC0D59-0485-4672-B964-66D871D04A0C}" srcId="{15100276-F8DC-49A0-844A-73893E75D355}" destId="{363870D9-6073-4A51-BD95-FCCB98949D0C}" srcOrd="0" destOrd="0" parTransId="{A79538C9-C17A-4433-A6C6-ED1C609E22EF}" sibTransId="{8DE9AD99-430B-4651-8C08-63E976F38EE9}"/>
    <dgm:cxn modelId="{62385097-0238-4F81-8051-55EC2C793E4D}" srcId="{363870D9-6073-4A51-BD95-FCCB98949D0C}" destId="{3A62BC44-EB31-40A6-B6E0-9CCB103BD330}" srcOrd="1" destOrd="0" parTransId="{4D844202-04B3-45F9-9D81-8107BD3732A7}" sibTransId="{B4ACF6CB-9685-4C82-A3FB-2AAD9AB55A64}"/>
    <dgm:cxn modelId="{D07D0C69-1955-4D51-AF85-2BA6454CA6FE}" type="presOf" srcId="{363870D9-6073-4A51-BD95-FCCB98949D0C}" destId="{D37614CF-7F12-4302-B447-FF16BDBC418E}" srcOrd="0" destOrd="0" presId="urn:microsoft.com/office/officeart/2005/8/layout/process4"/>
    <dgm:cxn modelId="{6A9CF512-FDBD-47F1-869E-F72ED64B2F94}" type="presOf" srcId="{3A62BC44-EB31-40A6-B6E0-9CCB103BD330}" destId="{22CEF722-0CDC-4636-85F5-36387E9DA600}" srcOrd="0" destOrd="0" presId="urn:microsoft.com/office/officeart/2005/8/layout/process4"/>
    <dgm:cxn modelId="{EA78F482-F451-4325-AB8D-D4CEBC6AF1CC}" type="presParOf" srcId="{892C85B9-4F29-4F4C-9AFB-8AC586805567}" destId="{3D359232-F42B-4D09-B33F-CBD77850CC15}" srcOrd="0" destOrd="0" presId="urn:microsoft.com/office/officeart/2005/8/layout/process4"/>
    <dgm:cxn modelId="{96C048C0-E0C9-4BBA-B766-D4338C67590B}" type="presParOf" srcId="{3D359232-F42B-4D09-B33F-CBD77850CC15}" destId="{87788D12-3FEC-4F7B-BE75-9997743918F0}" srcOrd="0" destOrd="0" presId="urn:microsoft.com/office/officeart/2005/8/layout/process4"/>
    <dgm:cxn modelId="{41CC3ECF-AD74-46D2-9A72-5B5FC03FEA2F}" type="presParOf" srcId="{3D359232-F42B-4D09-B33F-CBD77850CC15}" destId="{6E842930-C5B2-4B22-8832-ABF82EC4C5F7}" srcOrd="1" destOrd="0" presId="urn:microsoft.com/office/officeart/2005/8/layout/process4"/>
    <dgm:cxn modelId="{D4ED34DA-FAE4-424E-98FE-E46900E53262}" type="presParOf" srcId="{3D359232-F42B-4D09-B33F-CBD77850CC15}" destId="{F08FDFA2-84D8-456B-9652-F08E8ADC9904}" srcOrd="2" destOrd="0" presId="urn:microsoft.com/office/officeart/2005/8/layout/process4"/>
    <dgm:cxn modelId="{360C1ABA-3578-4369-8DF4-EA00F0CF8E30}" type="presParOf" srcId="{F08FDFA2-84D8-456B-9652-F08E8ADC9904}" destId="{99444DE1-D2C7-40EA-BB08-F8227CF01946}" srcOrd="0" destOrd="0" presId="urn:microsoft.com/office/officeart/2005/8/layout/process4"/>
    <dgm:cxn modelId="{B0968283-E826-4A46-B9EA-058AC77D53F3}" type="presParOf" srcId="{F08FDFA2-84D8-456B-9652-F08E8ADC9904}" destId="{FC7FD9D0-1CEF-4C11-A75D-6D8EBB583E32}" srcOrd="1" destOrd="0" presId="urn:microsoft.com/office/officeart/2005/8/layout/process4"/>
    <dgm:cxn modelId="{A49622F2-0D63-4B4D-BF86-0A062ABBA600}" type="presParOf" srcId="{892C85B9-4F29-4F4C-9AFB-8AC586805567}" destId="{B8037FD4-E75B-4C63-BA75-809A72B34BFD}" srcOrd="1" destOrd="0" presId="urn:microsoft.com/office/officeart/2005/8/layout/process4"/>
    <dgm:cxn modelId="{C6D6DEDA-7116-4FAD-9D93-1EA07864B1B7}" type="presParOf" srcId="{892C85B9-4F29-4F4C-9AFB-8AC586805567}" destId="{D712D6C9-93FD-43D3-9B71-3A815B5EC056}" srcOrd="2" destOrd="0" presId="urn:microsoft.com/office/officeart/2005/8/layout/process4"/>
    <dgm:cxn modelId="{3C9E5605-459E-4BE3-BF0F-6A084B5F3670}" type="presParOf" srcId="{D712D6C9-93FD-43D3-9B71-3A815B5EC056}" destId="{E62A74CF-9970-4933-8D35-A7E3A9BA4EDD}" srcOrd="0" destOrd="0" presId="urn:microsoft.com/office/officeart/2005/8/layout/process4"/>
    <dgm:cxn modelId="{CBC70077-E1E5-4D19-8AAE-10A6D004D90E}" type="presParOf" srcId="{D712D6C9-93FD-43D3-9B71-3A815B5EC056}" destId="{9EBC00BD-FB60-4D56-878A-96026CB82E67}" srcOrd="1" destOrd="0" presId="urn:microsoft.com/office/officeart/2005/8/layout/process4"/>
    <dgm:cxn modelId="{EB5C838D-91FB-46C3-84D9-318E4C26C83F}" type="presParOf" srcId="{D712D6C9-93FD-43D3-9B71-3A815B5EC056}" destId="{35CCC8CF-7971-4273-B668-5769F8BF6964}" srcOrd="2" destOrd="0" presId="urn:microsoft.com/office/officeart/2005/8/layout/process4"/>
    <dgm:cxn modelId="{0C2D9640-6CC9-4AFC-8AC3-F2B60891DB97}" type="presParOf" srcId="{35CCC8CF-7971-4273-B668-5769F8BF6964}" destId="{4247BB56-05D8-4AE9-BCAF-0804EE4E0753}" srcOrd="0" destOrd="0" presId="urn:microsoft.com/office/officeart/2005/8/layout/process4"/>
    <dgm:cxn modelId="{641FEBE1-FA1D-43AD-998B-B38574A824CA}" type="presParOf" srcId="{35CCC8CF-7971-4273-B668-5769F8BF6964}" destId="{DC49AAC9-43E9-4669-B4D5-757BB9DCAC01}" srcOrd="1" destOrd="0" presId="urn:microsoft.com/office/officeart/2005/8/layout/process4"/>
    <dgm:cxn modelId="{1F601F73-869B-4F12-BAA9-ABFCA6A14B42}" type="presParOf" srcId="{892C85B9-4F29-4F4C-9AFB-8AC586805567}" destId="{6E916F73-BDE5-46CA-B3ED-AFCBF8DB52F2}" srcOrd="3" destOrd="0" presId="urn:microsoft.com/office/officeart/2005/8/layout/process4"/>
    <dgm:cxn modelId="{3AD720C8-CD7A-47FD-B6B4-7AEBD1A79FA7}" type="presParOf" srcId="{892C85B9-4F29-4F4C-9AFB-8AC586805567}" destId="{03B83523-7918-4C8E-B037-000F3F683888}" srcOrd="4" destOrd="0" presId="urn:microsoft.com/office/officeart/2005/8/layout/process4"/>
    <dgm:cxn modelId="{2C5D4EC6-5C08-4CDF-A509-68B72C335365}" type="presParOf" srcId="{03B83523-7918-4C8E-B037-000F3F683888}" destId="{D37614CF-7F12-4302-B447-FF16BDBC418E}" srcOrd="0" destOrd="0" presId="urn:microsoft.com/office/officeart/2005/8/layout/process4"/>
    <dgm:cxn modelId="{B15A5E14-42EA-44D1-A920-E43499A60DB0}" type="presParOf" srcId="{03B83523-7918-4C8E-B037-000F3F683888}" destId="{A86E22DB-2B6A-4AB1-BEE0-3ADC3BC36D30}" srcOrd="1" destOrd="0" presId="urn:microsoft.com/office/officeart/2005/8/layout/process4"/>
    <dgm:cxn modelId="{9A22BC16-CDFE-4D8B-B916-D294635BEF62}" type="presParOf" srcId="{03B83523-7918-4C8E-B037-000F3F683888}" destId="{D0F19223-9AB8-4A47-B906-7F839D6E5927}" srcOrd="2" destOrd="0" presId="urn:microsoft.com/office/officeart/2005/8/layout/process4"/>
    <dgm:cxn modelId="{3C99F39C-ECC8-4B8E-9997-E09A6B08DD18}" type="presParOf" srcId="{D0F19223-9AB8-4A47-B906-7F839D6E5927}" destId="{F9C45CAA-DB35-47B6-A202-283667F3245B}" srcOrd="0" destOrd="0" presId="urn:microsoft.com/office/officeart/2005/8/layout/process4"/>
    <dgm:cxn modelId="{4085C30D-3368-43E8-9786-70115CBA5D50}" type="presParOf" srcId="{D0F19223-9AB8-4A47-B906-7F839D6E5927}" destId="{22CEF722-0CDC-4636-85F5-36387E9DA600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8656D2-FAE5-4C87-992E-484A775B50BF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551DAC-AC31-4937-BCDE-85338F89DC4F}">
      <dgm:prSet phldrT="[Текст]"/>
      <dgm:spPr/>
      <dgm:t>
        <a:bodyPr/>
        <a:lstStyle/>
        <a:p>
          <a:r>
            <a:rPr lang="uk-UA" dirty="0" smtClean="0"/>
            <a:t>За ступенем газації</a:t>
          </a:r>
          <a:endParaRPr lang="ru-RU" dirty="0"/>
        </a:p>
      </dgm:t>
    </dgm:pt>
    <dgm:pt modelId="{D3380055-2829-4CD1-B411-0979EA8FB010}" type="parTrans" cxnId="{936480AB-09F5-4D4E-A37B-586E73B1BED2}">
      <dgm:prSet/>
      <dgm:spPr/>
      <dgm:t>
        <a:bodyPr/>
        <a:lstStyle/>
        <a:p>
          <a:endParaRPr lang="ru-RU"/>
        </a:p>
      </dgm:t>
    </dgm:pt>
    <dgm:pt modelId="{0F542902-1F13-4CB3-8B1B-30B4D236D631}" type="sibTrans" cxnId="{936480AB-09F5-4D4E-A37B-586E73B1BED2}">
      <dgm:prSet/>
      <dgm:spPr/>
      <dgm:t>
        <a:bodyPr/>
        <a:lstStyle/>
        <a:p>
          <a:endParaRPr lang="ru-RU"/>
        </a:p>
      </dgm:t>
    </dgm:pt>
    <dgm:pt modelId="{6F693E27-0464-4493-8CFC-04511587E0A6}">
      <dgm:prSet phldrT="[Текст]"/>
      <dgm:spPr/>
      <dgm:t>
        <a:bodyPr/>
        <a:lstStyle/>
        <a:p>
          <a:r>
            <a:rPr lang="uk-UA" dirty="0" smtClean="0"/>
            <a:t>газовані</a:t>
          </a:r>
          <a:endParaRPr lang="ru-RU" dirty="0"/>
        </a:p>
      </dgm:t>
    </dgm:pt>
    <dgm:pt modelId="{E20289E0-771F-4E1B-9F52-5F75569107B9}" type="parTrans" cxnId="{AA7BE5A9-14F4-4EBD-8D57-05FD12E6C771}">
      <dgm:prSet/>
      <dgm:spPr/>
      <dgm:t>
        <a:bodyPr/>
        <a:lstStyle/>
        <a:p>
          <a:endParaRPr lang="ru-RU"/>
        </a:p>
      </dgm:t>
    </dgm:pt>
    <dgm:pt modelId="{5CCFE392-042D-47EF-B3AB-8A4458182B32}" type="sibTrans" cxnId="{AA7BE5A9-14F4-4EBD-8D57-05FD12E6C771}">
      <dgm:prSet/>
      <dgm:spPr/>
      <dgm:t>
        <a:bodyPr/>
        <a:lstStyle/>
        <a:p>
          <a:endParaRPr lang="ru-RU"/>
        </a:p>
      </dgm:t>
    </dgm:pt>
    <dgm:pt modelId="{E4869E14-3E82-4E79-9F5D-21A5E029E66C}">
      <dgm:prSet phldrT="[Текст]"/>
      <dgm:spPr/>
      <dgm:t>
        <a:bodyPr/>
        <a:lstStyle/>
        <a:p>
          <a:r>
            <a:rPr lang="uk-UA" dirty="0" smtClean="0"/>
            <a:t>негазовані</a:t>
          </a:r>
          <a:endParaRPr lang="ru-RU" dirty="0"/>
        </a:p>
      </dgm:t>
    </dgm:pt>
    <dgm:pt modelId="{42F12853-5EFC-4869-99D9-F414DDEDC632}" type="parTrans" cxnId="{AB2FFED7-3784-4A5E-9222-2734BFD03F1C}">
      <dgm:prSet/>
      <dgm:spPr/>
      <dgm:t>
        <a:bodyPr/>
        <a:lstStyle/>
        <a:p>
          <a:endParaRPr lang="ru-RU"/>
        </a:p>
      </dgm:t>
    </dgm:pt>
    <dgm:pt modelId="{DD9E0CA4-9804-4D22-8669-F4D49A3DE3A6}" type="sibTrans" cxnId="{AB2FFED7-3784-4A5E-9222-2734BFD03F1C}">
      <dgm:prSet/>
      <dgm:spPr/>
      <dgm:t>
        <a:bodyPr/>
        <a:lstStyle/>
        <a:p>
          <a:endParaRPr lang="ru-RU"/>
        </a:p>
      </dgm:t>
    </dgm:pt>
    <dgm:pt modelId="{6026C5AE-0315-4E99-840C-724774CFE882}" type="pres">
      <dgm:prSet presAssocID="{E58656D2-FAE5-4C87-992E-484A775B50B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BD58372-CC9A-46AD-B724-9A020155D032}" type="pres">
      <dgm:prSet presAssocID="{70551DAC-AC31-4937-BCDE-85338F89DC4F}" presName="root" presStyleCnt="0"/>
      <dgm:spPr/>
    </dgm:pt>
    <dgm:pt modelId="{5AD5B1AC-9A58-48E5-8A3C-41A918CBDD6A}" type="pres">
      <dgm:prSet presAssocID="{70551DAC-AC31-4937-BCDE-85338F89DC4F}" presName="rootComposite" presStyleCnt="0"/>
      <dgm:spPr/>
    </dgm:pt>
    <dgm:pt modelId="{7B3DE3EF-7F8B-4D97-8E70-83AECC32C75F}" type="pres">
      <dgm:prSet presAssocID="{70551DAC-AC31-4937-BCDE-85338F89DC4F}" presName="rootText" presStyleLbl="node1" presStyleIdx="0" presStyleCnt="1"/>
      <dgm:spPr/>
      <dgm:t>
        <a:bodyPr/>
        <a:lstStyle/>
        <a:p>
          <a:endParaRPr lang="ru-RU"/>
        </a:p>
      </dgm:t>
    </dgm:pt>
    <dgm:pt modelId="{486B822F-FC84-43B8-9D33-7A95FADF0750}" type="pres">
      <dgm:prSet presAssocID="{70551DAC-AC31-4937-BCDE-85338F89DC4F}" presName="rootConnector" presStyleLbl="node1" presStyleIdx="0" presStyleCnt="1"/>
      <dgm:spPr/>
      <dgm:t>
        <a:bodyPr/>
        <a:lstStyle/>
        <a:p>
          <a:endParaRPr lang="ru-RU"/>
        </a:p>
      </dgm:t>
    </dgm:pt>
    <dgm:pt modelId="{D98B5D16-D14B-403C-87B9-154DEBF062CA}" type="pres">
      <dgm:prSet presAssocID="{70551DAC-AC31-4937-BCDE-85338F89DC4F}" presName="childShape" presStyleCnt="0"/>
      <dgm:spPr/>
    </dgm:pt>
    <dgm:pt modelId="{257FFBAC-8E9C-43F9-A4A4-8312ABC2B801}" type="pres">
      <dgm:prSet presAssocID="{E20289E0-771F-4E1B-9F52-5F75569107B9}" presName="Name13" presStyleLbl="parChTrans1D2" presStyleIdx="0" presStyleCnt="2"/>
      <dgm:spPr/>
      <dgm:t>
        <a:bodyPr/>
        <a:lstStyle/>
        <a:p>
          <a:endParaRPr lang="ru-RU"/>
        </a:p>
      </dgm:t>
    </dgm:pt>
    <dgm:pt modelId="{5F1EA15D-FA7F-46A5-9A99-DEC55D695AAD}" type="pres">
      <dgm:prSet presAssocID="{6F693E27-0464-4493-8CFC-04511587E0A6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B04471-A84B-4E2C-A5A6-FE9404F26AB7}" type="pres">
      <dgm:prSet presAssocID="{42F12853-5EFC-4869-99D9-F414DDEDC632}" presName="Name13" presStyleLbl="parChTrans1D2" presStyleIdx="1" presStyleCnt="2"/>
      <dgm:spPr/>
      <dgm:t>
        <a:bodyPr/>
        <a:lstStyle/>
        <a:p>
          <a:endParaRPr lang="ru-RU"/>
        </a:p>
      </dgm:t>
    </dgm:pt>
    <dgm:pt modelId="{4205F094-4929-432D-AD26-497BA2EB94DD}" type="pres">
      <dgm:prSet presAssocID="{E4869E14-3E82-4E79-9F5D-21A5E029E66C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67EF48-9774-4360-955F-B734B10F0E77}" type="presOf" srcId="{70551DAC-AC31-4937-BCDE-85338F89DC4F}" destId="{7B3DE3EF-7F8B-4D97-8E70-83AECC32C75F}" srcOrd="0" destOrd="0" presId="urn:microsoft.com/office/officeart/2005/8/layout/hierarchy3"/>
    <dgm:cxn modelId="{AA7BE5A9-14F4-4EBD-8D57-05FD12E6C771}" srcId="{70551DAC-AC31-4937-BCDE-85338F89DC4F}" destId="{6F693E27-0464-4493-8CFC-04511587E0A6}" srcOrd="0" destOrd="0" parTransId="{E20289E0-771F-4E1B-9F52-5F75569107B9}" sibTransId="{5CCFE392-042D-47EF-B3AB-8A4458182B32}"/>
    <dgm:cxn modelId="{3C39BEA6-52E5-483E-A307-4C96C52E95D8}" type="presOf" srcId="{42F12853-5EFC-4869-99D9-F414DDEDC632}" destId="{4CB04471-A84B-4E2C-A5A6-FE9404F26AB7}" srcOrd="0" destOrd="0" presId="urn:microsoft.com/office/officeart/2005/8/layout/hierarchy3"/>
    <dgm:cxn modelId="{0867E6A4-6207-4FDA-BBAC-D5390F568A2F}" type="presOf" srcId="{6F693E27-0464-4493-8CFC-04511587E0A6}" destId="{5F1EA15D-FA7F-46A5-9A99-DEC55D695AAD}" srcOrd="0" destOrd="0" presId="urn:microsoft.com/office/officeart/2005/8/layout/hierarchy3"/>
    <dgm:cxn modelId="{AC5CBC98-D9F9-41B8-A8B0-8F3A2A3B1399}" type="presOf" srcId="{E20289E0-771F-4E1B-9F52-5F75569107B9}" destId="{257FFBAC-8E9C-43F9-A4A4-8312ABC2B801}" srcOrd="0" destOrd="0" presId="urn:microsoft.com/office/officeart/2005/8/layout/hierarchy3"/>
    <dgm:cxn modelId="{EF386DCD-43E1-433E-B60C-719E4B3B0F95}" type="presOf" srcId="{E4869E14-3E82-4E79-9F5D-21A5E029E66C}" destId="{4205F094-4929-432D-AD26-497BA2EB94DD}" srcOrd="0" destOrd="0" presId="urn:microsoft.com/office/officeart/2005/8/layout/hierarchy3"/>
    <dgm:cxn modelId="{47F8F0D6-A0A9-4649-9539-016443221173}" type="presOf" srcId="{70551DAC-AC31-4937-BCDE-85338F89DC4F}" destId="{486B822F-FC84-43B8-9D33-7A95FADF0750}" srcOrd="1" destOrd="0" presId="urn:microsoft.com/office/officeart/2005/8/layout/hierarchy3"/>
    <dgm:cxn modelId="{AB2FFED7-3784-4A5E-9222-2734BFD03F1C}" srcId="{70551DAC-AC31-4937-BCDE-85338F89DC4F}" destId="{E4869E14-3E82-4E79-9F5D-21A5E029E66C}" srcOrd="1" destOrd="0" parTransId="{42F12853-5EFC-4869-99D9-F414DDEDC632}" sibTransId="{DD9E0CA4-9804-4D22-8669-F4D49A3DE3A6}"/>
    <dgm:cxn modelId="{936480AB-09F5-4D4E-A37B-586E73B1BED2}" srcId="{E58656D2-FAE5-4C87-992E-484A775B50BF}" destId="{70551DAC-AC31-4937-BCDE-85338F89DC4F}" srcOrd="0" destOrd="0" parTransId="{D3380055-2829-4CD1-B411-0979EA8FB010}" sibTransId="{0F542902-1F13-4CB3-8B1B-30B4D236D631}"/>
    <dgm:cxn modelId="{2D20FAAC-2CC2-478E-A218-CCA32A579565}" type="presOf" srcId="{E58656D2-FAE5-4C87-992E-484A775B50BF}" destId="{6026C5AE-0315-4E99-840C-724774CFE882}" srcOrd="0" destOrd="0" presId="urn:microsoft.com/office/officeart/2005/8/layout/hierarchy3"/>
    <dgm:cxn modelId="{91BB11A8-DAE9-411D-919F-1B4D13ED0BF5}" type="presParOf" srcId="{6026C5AE-0315-4E99-840C-724774CFE882}" destId="{6BD58372-CC9A-46AD-B724-9A020155D032}" srcOrd="0" destOrd="0" presId="urn:microsoft.com/office/officeart/2005/8/layout/hierarchy3"/>
    <dgm:cxn modelId="{12E702D1-EB53-45B5-9877-D9B227EFFEBF}" type="presParOf" srcId="{6BD58372-CC9A-46AD-B724-9A020155D032}" destId="{5AD5B1AC-9A58-48E5-8A3C-41A918CBDD6A}" srcOrd="0" destOrd="0" presId="urn:microsoft.com/office/officeart/2005/8/layout/hierarchy3"/>
    <dgm:cxn modelId="{040AB147-4B3F-40C5-B5B1-D3B5586F4947}" type="presParOf" srcId="{5AD5B1AC-9A58-48E5-8A3C-41A918CBDD6A}" destId="{7B3DE3EF-7F8B-4D97-8E70-83AECC32C75F}" srcOrd="0" destOrd="0" presId="urn:microsoft.com/office/officeart/2005/8/layout/hierarchy3"/>
    <dgm:cxn modelId="{D1826AFF-AC02-4CD5-8790-876A7524003D}" type="presParOf" srcId="{5AD5B1AC-9A58-48E5-8A3C-41A918CBDD6A}" destId="{486B822F-FC84-43B8-9D33-7A95FADF0750}" srcOrd="1" destOrd="0" presId="urn:microsoft.com/office/officeart/2005/8/layout/hierarchy3"/>
    <dgm:cxn modelId="{2EE14C7A-88CB-4B1B-9429-38A55ECC1D55}" type="presParOf" srcId="{6BD58372-CC9A-46AD-B724-9A020155D032}" destId="{D98B5D16-D14B-403C-87B9-154DEBF062CA}" srcOrd="1" destOrd="0" presId="urn:microsoft.com/office/officeart/2005/8/layout/hierarchy3"/>
    <dgm:cxn modelId="{C6E4BBCD-50BF-4AC2-B6AF-2191A98A8A23}" type="presParOf" srcId="{D98B5D16-D14B-403C-87B9-154DEBF062CA}" destId="{257FFBAC-8E9C-43F9-A4A4-8312ABC2B801}" srcOrd="0" destOrd="0" presId="urn:microsoft.com/office/officeart/2005/8/layout/hierarchy3"/>
    <dgm:cxn modelId="{CB0138EF-4786-403E-B420-3D02AC1CB526}" type="presParOf" srcId="{D98B5D16-D14B-403C-87B9-154DEBF062CA}" destId="{5F1EA15D-FA7F-46A5-9A99-DEC55D695AAD}" srcOrd="1" destOrd="0" presId="urn:microsoft.com/office/officeart/2005/8/layout/hierarchy3"/>
    <dgm:cxn modelId="{1DD8F6D0-CAAC-475B-88C5-B287615C4C6A}" type="presParOf" srcId="{D98B5D16-D14B-403C-87B9-154DEBF062CA}" destId="{4CB04471-A84B-4E2C-A5A6-FE9404F26AB7}" srcOrd="2" destOrd="0" presId="urn:microsoft.com/office/officeart/2005/8/layout/hierarchy3"/>
    <dgm:cxn modelId="{F6885FCA-C185-43CA-BF79-E41F68F4BA88}" type="presParOf" srcId="{D98B5D16-D14B-403C-87B9-154DEBF062CA}" destId="{4205F094-4929-432D-AD26-497BA2EB94D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DA6E516-A22D-4CB3-A035-DC348A861E7C}" type="doc">
      <dgm:prSet loTypeId="urn:microsoft.com/office/officeart/2005/8/layout/hierarchy4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4737CBF-6F63-43D0-BD30-A3EA33AF2B7E}">
      <dgm:prSet phldrT="[Текст]"/>
      <dgm:spPr/>
      <dgm:t>
        <a:bodyPr/>
        <a:lstStyle/>
        <a:p>
          <a:r>
            <a:rPr lang="uk-UA" noProof="0" dirty="0" smtClean="0"/>
            <a:t>За температурою джерела видобування</a:t>
          </a:r>
          <a:endParaRPr lang="uk-UA" noProof="0" dirty="0"/>
        </a:p>
      </dgm:t>
    </dgm:pt>
    <dgm:pt modelId="{1BE99E7E-77CF-4CB7-BA64-F985B769A5C0}" type="parTrans" cxnId="{1D659E68-E962-4A83-84A5-EEC12E6C8658}">
      <dgm:prSet/>
      <dgm:spPr/>
      <dgm:t>
        <a:bodyPr/>
        <a:lstStyle/>
        <a:p>
          <a:endParaRPr lang="ru-RU"/>
        </a:p>
      </dgm:t>
    </dgm:pt>
    <dgm:pt modelId="{0C6F8EAD-05CF-42A8-B19E-4384F11218E6}" type="sibTrans" cxnId="{1D659E68-E962-4A83-84A5-EEC12E6C8658}">
      <dgm:prSet/>
      <dgm:spPr/>
      <dgm:t>
        <a:bodyPr/>
        <a:lstStyle/>
        <a:p>
          <a:endParaRPr lang="ru-RU"/>
        </a:p>
      </dgm:t>
    </dgm:pt>
    <dgm:pt modelId="{AD6ADCB5-A51A-47A2-B930-30B5C4B53904}">
      <dgm:prSet phldrT="[Текст]"/>
      <dgm:spPr/>
      <dgm:t>
        <a:bodyPr/>
        <a:lstStyle/>
        <a:p>
          <a:r>
            <a:rPr lang="uk-UA" noProof="0" dirty="0" smtClean="0"/>
            <a:t>холодні (менше 20 °С)</a:t>
          </a:r>
          <a:endParaRPr lang="uk-UA" noProof="0" dirty="0"/>
        </a:p>
      </dgm:t>
    </dgm:pt>
    <dgm:pt modelId="{8775F07A-DA0C-4E49-8A9E-BDBE969C9740}" type="parTrans" cxnId="{7AC08512-EF38-4F03-BC22-1842E8753B5D}">
      <dgm:prSet/>
      <dgm:spPr/>
      <dgm:t>
        <a:bodyPr/>
        <a:lstStyle/>
        <a:p>
          <a:endParaRPr lang="ru-RU"/>
        </a:p>
      </dgm:t>
    </dgm:pt>
    <dgm:pt modelId="{3840094D-5D2D-4A7C-9E39-B481E7863952}" type="sibTrans" cxnId="{7AC08512-EF38-4F03-BC22-1842E8753B5D}">
      <dgm:prSet/>
      <dgm:spPr/>
      <dgm:t>
        <a:bodyPr/>
        <a:lstStyle/>
        <a:p>
          <a:endParaRPr lang="ru-RU"/>
        </a:p>
      </dgm:t>
    </dgm:pt>
    <dgm:pt modelId="{1E477BDC-2ABD-49E2-A474-1A18BE05FE07}">
      <dgm:prSet phldrT="[Текст]"/>
      <dgm:spPr/>
      <dgm:t>
        <a:bodyPr/>
        <a:lstStyle/>
        <a:p>
          <a:r>
            <a:rPr lang="uk-UA" noProof="0" dirty="0" smtClean="0"/>
            <a:t>термальні (37-42 °С)</a:t>
          </a:r>
          <a:endParaRPr lang="uk-UA" noProof="0" dirty="0"/>
        </a:p>
      </dgm:t>
    </dgm:pt>
    <dgm:pt modelId="{9A6E56A5-FB57-4778-AA9D-B60E696C544A}" type="parTrans" cxnId="{5156A2E1-4F6C-4E0D-9E44-4E2A04A53B34}">
      <dgm:prSet/>
      <dgm:spPr/>
      <dgm:t>
        <a:bodyPr/>
        <a:lstStyle/>
        <a:p>
          <a:endParaRPr lang="ru-RU"/>
        </a:p>
      </dgm:t>
    </dgm:pt>
    <dgm:pt modelId="{F20D1680-CD1E-4CF6-8422-AB4E806E4287}" type="sibTrans" cxnId="{5156A2E1-4F6C-4E0D-9E44-4E2A04A53B34}">
      <dgm:prSet/>
      <dgm:spPr/>
      <dgm:t>
        <a:bodyPr/>
        <a:lstStyle/>
        <a:p>
          <a:endParaRPr lang="ru-RU"/>
        </a:p>
      </dgm:t>
    </dgm:pt>
    <dgm:pt modelId="{05BBF6E6-E95F-4DC0-856B-29F19B38E165}">
      <dgm:prSet phldrT="[Текст]"/>
      <dgm:spPr/>
      <dgm:t>
        <a:bodyPr/>
        <a:lstStyle/>
        <a:p>
          <a:r>
            <a:rPr lang="uk-UA" noProof="0" dirty="0" smtClean="0"/>
            <a:t>гіпертермальні (понад 42 °С).</a:t>
          </a:r>
          <a:endParaRPr lang="uk-UA" noProof="0" dirty="0"/>
        </a:p>
      </dgm:t>
    </dgm:pt>
    <dgm:pt modelId="{1331CF34-C59F-4506-8482-ADCEC9B728FE}" type="parTrans" cxnId="{60E59AE9-E2E0-417F-B535-8BC481A68C5A}">
      <dgm:prSet/>
      <dgm:spPr/>
      <dgm:t>
        <a:bodyPr/>
        <a:lstStyle/>
        <a:p>
          <a:endParaRPr lang="ru-RU"/>
        </a:p>
      </dgm:t>
    </dgm:pt>
    <dgm:pt modelId="{DC4542F8-B775-48B9-A369-731579C6C69F}" type="sibTrans" cxnId="{60E59AE9-E2E0-417F-B535-8BC481A68C5A}">
      <dgm:prSet/>
      <dgm:spPr/>
      <dgm:t>
        <a:bodyPr/>
        <a:lstStyle/>
        <a:p>
          <a:endParaRPr lang="ru-RU"/>
        </a:p>
      </dgm:t>
    </dgm:pt>
    <dgm:pt modelId="{8AE21E42-7B70-422C-801E-1193E7EEFD47}">
      <dgm:prSet phldrT="[Текст]"/>
      <dgm:spPr/>
      <dgm:t>
        <a:bodyPr/>
        <a:lstStyle/>
        <a:p>
          <a:r>
            <a:rPr lang="uk-UA" noProof="0" dirty="0" smtClean="0"/>
            <a:t>субтермальні (20-37°С) </a:t>
          </a:r>
          <a:endParaRPr lang="uk-UA" noProof="0" dirty="0"/>
        </a:p>
      </dgm:t>
    </dgm:pt>
    <dgm:pt modelId="{B356BD99-9335-4B0D-8C76-B1B648258BBA}" type="parTrans" cxnId="{D9376EC5-E269-4E2C-AF64-236E49E2CAA1}">
      <dgm:prSet/>
      <dgm:spPr/>
      <dgm:t>
        <a:bodyPr/>
        <a:lstStyle/>
        <a:p>
          <a:endParaRPr lang="ru-RU"/>
        </a:p>
      </dgm:t>
    </dgm:pt>
    <dgm:pt modelId="{4B4F3F9E-F392-4832-A761-C9E307F19DDB}" type="sibTrans" cxnId="{D9376EC5-E269-4E2C-AF64-236E49E2CAA1}">
      <dgm:prSet/>
      <dgm:spPr/>
      <dgm:t>
        <a:bodyPr/>
        <a:lstStyle/>
        <a:p>
          <a:endParaRPr lang="ru-RU"/>
        </a:p>
      </dgm:t>
    </dgm:pt>
    <dgm:pt modelId="{9033FE8C-9A62-4164-BA1B-067178D1E4D8}">
      <dgm:prSet phldrT="[Текст]" phldr="1"/>
      <dgm:spPr/>
      <dgm:t>
        <a:bodyPr/>
        <a:lstStyle/>
        <a:p>
          <a:endParaRPr lang="ru-RU" dirty="0"/>
        </a:p>
      </dgm:t>
    </dgm:pt>
    <dgm:pt modelId="{57417302-5AF7-4F17-8FDC-7F59A1C8EA05}" type="parTrans" cxnId="{CD9E5D51-BFD4-4270-8D36-49B62F415215}">
      <dgm:prSet/>
      <dgm:spPr/>
      <dgm:t>
        <a:bodyPr/>
        <a:lstStyle/>
        <a:p>
          <a:endParaRPr lang="ru-RU"/>
        </a:p>
      </dgm:t>
    </dgm:pt>
    <dgm:pt modelId="{2793D269-4EE8-4BE8-9969-9975901C2D4F}" type="sibTrans" cxnId="{CD9E5D51-BFD4-4270-8D36-49B62F415215}">
      <dgm:prSet/>
      <dgm:spPr/>
      <dgm:t>
        <a:bodyPr/>
        <a:lstStyle/>
        <a:p>
          <a:endParaRPr lang="ru-RU"/>
        </a:p>
      </dgm:t>
    </dgm:pt>
    <dgm:pt modelId="{2DB2BCE5-8853-4296-9679-6A6409A98575}" type="pres">
      <dgm:prSet presAssocID="{4DA6E516-A22D-4CB3-A035-DC348A861E7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217A78-4650-4DC2-B285-FDE6D5FF12BD}" type="pres">
      <dgm:prSet presAssocID="{B4737CBF-6F63-43D0-BD30-A3EA33AF2B7E}" presName="vertOne" presStyleCnt="0"/>
      <dgm:spPr/>
    </dgm:pt>
    <dgm:pt modelId="{3D588DF9-9B88-48D0-9CA5-3BF07802C1FF}" type="pres">
      <dgm:prSet presAssocID="{B4737CBF-6F63-43D0-BD30-A3EA33AF2B7E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956087-469F-46A1-84FB-4C132481B453}" type="pres">
      <dgm:prSet presAssocID="{B4737CBF-6F63-43D0-BD30-A3EA33AF2B7E}" presName="parTransOne" presStyleCnt="0"/>
      <dgm:spPr/>
    </dgm:pt>
    <dgm:pt modelId="{8DC3FD95-3D28-4264-AA22-10B98FD4E195}" type="pres">
      <dgm:prSet presAssocID="{B4737CBF-6F63-43D0-BD30-A3EA33AF2B7E}" presName="horzOne" presStyleCnt="0"/>
      <dgm:spPr/>
    </dgm:pt>
    <dgm:pt modelId="{5E7E6CE8-755A-4C2D-A400-926AC8C94744}" type="pres">
      <dgm:prSet presAssocID="{AD6ADCB5-A51A-47A2-B930-30B5C4B53904}" presName="vertTwo" presStyleCnt="0"/>
      <dgm:spPr/>
    </dgm:pt>
    <dgm:pt modelId="{B76E923C-7D41-418B-B3B5-08CE6CDBB7AA}" type="pres">
      <dgm:prSet presAssocID="{AD6ADCB5-A51A-47A2-B930-30B5C4B5390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C1A28E-08E4-4873-8100-11340342086B}" type="pres">
      <dgm:prSet presAssocID="{AD6ADCB5-A51A-47A2-B930-30B5C4B53904}" presName="parTransTwo" presStyleCnt="0"/>
      <dgm:spPr/>
    </dgm:pt>
    <dgm:pt modelId="{24A35F08-2AE1-4EFE-BCCF-E98D1A55A771}" type="pres">
      <dgm:prSet presAssocID="{AD6ADCB5-A51A-47A2-B930-30B5C4B53904}" presName="horzTwo" presStyleCnt="0"/>
      <dgm:spPr/>
    </dgm:pt>
    <dgm:pt modelId="{2961CCC8-4417-40FB-BE4E-83517C0E8950}" type="pres">
      <dgm:prSet presAssocID="{1E477BDC-2ABD-49E2-A474-1A18BE05FE07}" presName="vertThree" presStyleCnt="0"/>
      <dgm:spPr/>
    </dgm:pt>
    <dgm:pt modelId="{C2AA260A-89B2-4C8B-8A9E-0B082374A159}" type="pres">
      <dgm:prSet presAssocID="{1E477BDC-2ABD-49E2-A474-1A18BE05FE07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F7B05E-B409-4229-BC1E-C4BA5379BB73}" type="pres">
      <dgm:prSet presAssocID="{1E477BDC-2ABD-49E2-A474-1A18BE05FE07}" presName="horzThree" presStyleCnt="0"/>
      <dgm:spPr/>
    </dgm:pt>
    <dgm:pt modelId="{D9AC8D2E-8889-4591-8C80-22D238B40BE5}" type="pres">
      <dgm:prSet presAssocID="{F20D1680-CD1E-4CF6-8422-AB4E806E4287}" presName="sibSpaceThree" presStyleCnt="0"/>
      <dgm:spPr/>
    </dgm:pt>
    <dgm:pt modelId="{9EDEADD8-19A3-4328-B198-F051978CB1F3}" type="pres">
      <dgm:prSet presAssocID="{05BBF6E6-E95F-4DC0-856B-29F19B38E165}" presName="vertThree" presStyleCnt="0"/>
      <dgm:spPr/>
    </dgm:pt>
    <dgm:pt modelId="{9FACD31A-8E56-4131-9D17-86B5A7E98D68}" type="pres">
      <dgm:prSet presAssocID="{05BBF6E6-E95F-4DC0-856B-29F19B38E165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57AF52-FD3D-476A-B3C4-42BAADDFAE13}" type="pres">
      <dgm:prSet presAssocID="{05BBF6E6-E95F-4DC0-856B-29F19B38E165}" presName="horzThree" presStyleCnt="0"/>
      <dgm:spPr/>
    </dgm:pt>
    <dgm:pt modelId="{94F2B195-D704-4822-ADED-F758A7841534}" type="pres">
      <dgm:prSet presAssocID="{3840094D-5D2D-4A7C-9E39-B481E7863952}" presName="sibSpaceTwo" presStyleCnt="0"/>
      <dgm:spPr/>
    </dgm:pt>
    <dgm:pt modelId="{3AB1D70A-0EB5-4274-89FE-DBEACEEF7732}" type="pres">
      <dgm:prSet presAssocID="{8AE21E42-7B70-422C-801E-1193E7EEFD47}" presName="vertTwo" presStyleCnt="0"/>
      <dgm:spPr/>
    </dgm:pt>
    <dgm:pt modelId="{405C8C4B-D19E-49CA-9B4A-C122663846B5}" type="pres">
      <dgm:prSet presAssocID="{8AE21E42-7B70-422C-801E-1193E7EEFD47}" presName="txTwo" presStyleLbl="node2" presStyleIdx="1" presStyleCnt="2" custLinFactNeighborX="2369" custLinFactNeighborY="428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D00837-1724-4E16-A165-3F033D01883C}" type="pres">
      <dgm:prSet presAssocID="{8AE21E42-7B70-422C-801E-1193E7EEFD47}" presName="parTransTwo" presStyleCnt="0"/>
      <dgm:spPr/>
    </dgm:pt>
    <dgm:pt modelId="{61A017C5-6C17-4228-8BFF-32F8ADAF9192}" type="pres">
      <dgm:prSet presAssocID="{8AE21E42-7B70-422C-801E-1193E7EEFD47}" presName="horzTwo" presStyleCnt="0"/>
      <dgm:spPr/>
    </dgm:pt>
    <dgm:pt modelId="{4ACFA3A4-B429-4101-8301-6602860E5A73}" type="pres">
      <dgm:prSet presAssocID="{9033FE8C-9A62-4164-BA1B-067178D1E4D8}" presName="vertThree" presStyleCnt="0"/>
      <dgm:spPr/>
    </dgm:pt>
    <dgm:pt modelId="{EA1BD0ED-E1E6-457D-A798-603283D5CF88}" type="pres">
      <dgm:prSet presAssocID="{9033FE8C-9A62-4164-BA1B-067178D1E4D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BE6A5A-DEB5-405E-B892-7D5A364B7AC6}" type="pres">
      <dgm:prSet presAssocID="{9033FE8C-9A62-4164-BA1B-067178D1E4D8}" presName="horzThree" presStyleCnt="0"/>
      <dgm:spPr/>
    </dgm:pt>
  </dgm:ptLst>
  <dgm:cxnLst>
    <dgm:cxn modelId="{7152FC06-A1B2-40BA-A340-E5CCEEBC71C7}" type="presOf" srcId="{1E477BDC-2ABD-49E2-A474-1A18BE05FE07}" destId="{C2AA260A-89B2-4C8B-8A9E-0B082374A159}" srcOrd="0" destOrd="0" presId="urn:microsoft.com/office/officeart/2005/8/layout/hierarchy4"/>
    <dgm:cxn modelId="{1D659E68-E962-4A83-84A5-EEC12E6C8658}" srcId="{4DA6E516-A22D-4CB3-A035-DC348A861E7C}" destId="{B4737CBF-6F63-43D0-BD30-A3EA33AF2B7E}" srcOrd="0" destOrd="0" parTransId="{1BE99E7E-77CF-4CB7-BA64-F985B769A5C0}" sibTransId="{0C6F8EAD-05CF-42A8-B19E-4384F11218E6}"/>
    <dgm:cxn modelId="{CD9E5D51-BFD4-4270-8D36-49B62F415215}" srcId="{8AE21E42-7B70-422C-801E-1193E7EEFD47}" destId="{9033FE8C-9A62-4164-BA1B-067178D1E4D8}" srcOrd="0" destOrd="0" parTransId="{57417302-5AF7-4F17-8FDC-7F59A1C8EA05}" sibTransId="{2793D269-4EE8-4BE8-9969-9975901C2D4F}"/>
    <dgm:cxn modelId="{D9376EC5-E269-4E2C-AF64-236E49E2CAA1}" srcId="{B4737CBF-6F63-43D0-BD30-A3EA33AF2B7E}" destId="{8AE21E42-7B70-422C-801E-1193E7EEFD47}" srcOrd="1" destOrd="0" parTransId="{B356BD99-9335-4B0D-8C76-B1B648258BBA}" sibTransId="{4B4F3F9E-F392-4832-A761-C9E307F19DDB}"/>
    <dgm:cxn modelId="{FEB287E1-3621-4259-917C-88726A8A350B}" type="presOf" srcId="{9033FE8C-9A62-4164-BA1B-067178D1E4D8}" destId="{EA1BD0ED-E1E6-457D-A798-603283D5CF88}" srcOrd="0" destOrd="0" presId="urn:microsoft.com/office/officeart/2005/8/layout/hierarchy4"/>
    <dgm:cxn modelId="{7AC08512-EF38-4F03-BC22-1842E8753B5D}" srcId="{B4737CBF-6F63-43D0-BD30-A3EA33AF2B7E}" destId="{AD6ADCB5-A51A-47A2-B930-30B5C4B53904}" srcOrd="0" destOrd="0" parTransId="{8775F07A-DA0C-4E49-8A9E-BDBE969C9740}" sibTransId="{3840094D-5D2D-4A7C-9E39-B481E7863952}"/>
    <dgm:cxn modelId="{2EA8E3D6-D840-4073-BF74-604EDEE1EF4E}" type="presOf" srcId="{8AE21E42-7B70-422C-801E-1193E7EEFD47}" destId="{405C8C4B-D19E-49CA-9B4A-C122663846B5}" srcOrd="0" destOrd="0" presId="urn:microsoft.com/office/officeart/2005/8/layout/hierarchy4"/>
    <dgm:cxn modelId="{3BB09CBB-0F6B-4257-B8BD-189017B6A88E}" type="presOf" srcId="{B4737CBF-6F63-43D0-BD30-A3EA33AF2B7E}" destId="{3D588DF9-9B88-48D0-9CA5-3BF07802C1FF}" srcOrd="0" destOrd="0" presId="urn:microsoft.com/office/officeart/2005/8/layout/hierarchy4"/>
    <dgm:cxn modelId="{5156A2E1-4F6C-4E0D-9E44-4E2A04A53B34}" srcId="{AD6ADCB5-A51A-47A2-B930-30B5C4B53904}" destId="{1E477BDC-2ABD-49E2-A474-1A18BE05FE07}" srcOrd="0" destOrd="0" parTransId="{9A6E56A5-FB57-4778-AA9D-B60E696C544A}" sibTransId="{F20D1680-CD1E-4CF6-8422-AB4E806E4287}"/>
    <dgm:cxn modelId="{60E59AE9-E2E0-417F-B535-8BC481A68C5A}" srcId="{AD6ADCB5-A51A-47A2-B930-30B5C4B53904}" destId="{05BBF6E6-E95F-4DC0-856B-29F19B38E165}" srcOrd="1" destOrd="0" parTransId="{1331CF34-C59F-4506-8482-ADCEC9B728FE}" sibTransId="{DC4542F8-B775-48B9-A369-731579C6C69F}"/>
    <dgm:cxn modelId="{E9C3226C-1B16-4277-9806-1894D9D17C90}" type="presOf" srcId="{AD6ADCB5-A51A-47A2-B930-30B5C4B53904}" destId="{B76E923C-7D41-418B-B3B5-08CE6CDBB7AA}" srcOrd="0" destOrd="0" presId="urn:microsoft.com/office/officeart/2005/8/layout/hierarchy4"/>
    <dgm:cxn modelId="{D079D45D-64E2-4C66-8581-ECB51B18A0A8}" type="presOf" srcId="{4DA6E516-A22D-4CB3-A035-DC348A861E7C}" destId="{2DB2BCE5-8853-4296-9679-6A6409A98575}" srcOrd="0" destOrd="0" presId="urn:microsoft.com/office/officeart/2005/8/layout/hierarchy4"/>
    <dgm:cxn modelId="{A1DFABAF-322A-4126-AAA1-F9A0D4565F68}" type="presOf" srcId="{05BBF6E6-E95F-4DC0-856B-29F19B38E165}" destId="{9FACD31A-8E56-4131-9D17-86B5A7E98D68}" srcOrd="0" destOrd="0" presId="urn:microsoft.com/office/officeart/2005/8/layout/hierarchy4"/>
    <dgm:cxn modelId="{2E2891B6-0E67-4400-B87B-422BC6443E74}" type="presParOf" srcId="{2DB2BCE5-8853-4296-9679-6A6409A98575}" destId="{F1217A78-4650-4DC2-B285-FDE6D5FF12BD}" srcOrd="0" destOrd="0" presId="urn:microsoft.com/office/officeart/2005/8/layout/hierarchy4"/>
    <dgm:cxn modelId="{C7792EAD-53D0-49E7-A840-293E72D85A02}" type="presParOf" srcId="{F1217A78-4650-4DC2-B285-FDE6D5FF12BD}" destId="{3D588DF9-9B88-48D0-9CA5-3BF07802C1FF}" srcOrd="0" destOrd="0" presId="urn:microsoft.com/office/officeart/2005/8/layout/hierarchy4"/>
    <dgm:cxn modelId="{7196BB6E-70BB-43EA-9821-585356A4BF56}" type="presParOf" srcId="{F1217A78-4650-4DC2-B285-FDE6D5FF12BD}" destId="{C4956087-469F-46A1-84FB-4C132481B453}" srcOrd="1" destOrd="0" presId="urn:microsoft.com/office/officeart/2005/8/layout/hierarchy4"/>
    <dgm:cxn modelId="{6C8DCCEA-9FBB-43C9-B6A2-3FC6E2061050}" type="presParOf" srcId="{F1217A78-4650-4DC2-B285-FDE6D5FF12BD}" destId="{8DC3FD95-3D28-4264-AA22-10B98FD4E195}" srcOrd="2" destOrd="0" presId="urn:microsoft.com/office/officeart/2005/8/layout/hierarchy4"/>
    <dgm:cxn modelId="{37E1F280-4511-4BEC-A7E2-8B3E2122CC7A}" type="presParOf" srcId="{8DC3FD95-3D28-4264-AA22-10B98FD4E195}" destId="{5E7E6CE8-755A-4C2D-A400-926AC8C94744}" srcOrd="0" destOrd="0" presId="urn:microsoft.com/office/officeart/2005/8/layout/hierarchy4"/>
    <dgm:cxn modelId="{A333D8F6-E538-482D-B416-1E8F21F82431}" type="presParOf" srcId="{5E7E6CE8-755A-4C2D-A400-926AC8C94744}" destId="{B76E923C-7D41-418B-B3B5-08CE6CDBB7AA}" srcOrd="0" destOrd="0" presId="urn:microsoft.com/office/officeart/2005/8/layout/hierarchy4"/>
    <dgm:cxn modelId="{C76E284F-CE69-4007-B288-2ED85C38415A}" type="presParOf" srcId="{5E7E6CE8-755A-4C2D-A400-926AC8C94744}" destId="{14C1A28E-08E4-4873-8100-11340342086B}" srcOrd="1" destOrd="0" presId="urn:microsoft.com/office/officeart/2005/8/layout/hierarchy4"/>
    <dgm:cxn modelId="{ECC0E741-8CDA-4330-A19F-DB23C8D3B2CD}" type="presParOf" srcId="{5E7E6CE8-755A-4C2D-A400-926AC8C94744}" destId="{24A35F08-2AE1-4EFE-BCCF-E98D1A55A771}" srcOrd="2" destOrd="0" presId="urn:microsoft.com/office/officeart/2005/8/layout/hierarchy4"/>
    <dgm:cxn modelId="{55B0C394-C9F4-4D18-9C95-C59CCF1F4F8C}" type="presParOf" srcId="{24A35F08-2AE1-4EFE-BCCF-E98D1A55A771}" destId="{2961CCC8-4417-40FB-BE4E-83517C0E8950}" srcOrd="0" destOrd="0" presId="urn:microsoft.com/office/officeart/2005/8/layout/hierarchy4"/>
    <dgm:cxn modelId="{70884E26-882B-418E-B52D-70397ECF84BF}" type="presParOf" srcId="{2961CCC8-4417-40FB-BE4E-83517C0E8950}" destId="{C2AA260A-89B2-4C8B-8A9E-0B082374A159}" srcOrd="0" destOrd="0" presId="urn:microsoft.com/office/officeart/2005/8/layout/hierarchy4"/>
    <dgm:cxn modelId="{ACC55F9D-BC4A-44BE-9DA0-DC0BA6558712}" type="presParOf" srcId="{2961CCC8-4417-40FB-BE4E-83517C0E8950}" destId="{D8F7B05E-B409-4229-BC1E-C4BA5379BB73}" srcOrd="1" destOrd="0" presId="urn:microsoft.com/office/officeart/2005/8/layout/hierarchy4"/>
    <dgm:cxn modelId="{AFA33603-C122-4500-9579-0A264EEA7545}" type="presParOf" srcId="{24A35F08-2AE1-4EFE-BCCF-E98D1A55A771}" destId="{D9AC8D2E-8889-4591-8C80-22D238B40BE5}" srcOrd="1" destOrd="0" presId="urn:microsoft.com/office/officeart/2005/8/layout/hierarchy4"/>
    <dgm:cxn modelId="{47A6CBB8-D60F-4F16-A189-E7396739B2AC}" type="presParOf" srcId="{24A35F08-2AE1-4EFE-BCCF-E98D1A55A771}" destId="{9EDEADD8-19A3-4328-B198-F051978CB1F3}" srcOrd="2" destOrd="0" presId="urn:microsoft.com/office/officeart/2005/8/layout/hierarchy4"/>
    <dgm:cxn modelId="{C2ACBC36-EA54-4636-B542-40565830DC63}" type="presParOf" srcId="{9EDEADD8-19A3-4328-B198-F051978CB1F3}" destId="{9FACD31A-8E56-4131-9D17-86B5A7E98D68}" srcOrd="0" destOrd="0" presId="urn:microsoft.com/office/officeart/2005/8/layout/hierarchy4"/>
    <dgm:cxn modelId="{90F0D366-3200-4708-B491-42022006EC5C}" type="presParOf" srcId="{9EDEADD8-19A3-4328-B198-F051978CB1F3}" destId="{5B57AF52-FD3D-476A-B3C4-42BAADDFAE13}" srcOrd="1" destOrd="0" presId="urn:microsoft.com/office/officeart/2005/8/layout/hierarchy4"/>
    <dgm:cxn modelId="{35894E29-0E6B-4A5B-A10F-40EFFB9245A8}" type="presParOf" srcId="{8DC3FD95-3D28-4264-AA22-10B98FD4E195}" destId="{94F2B195-D704-4822-ADED-F758A7841534}" srcOrd="1" destOrd="0" presId="urn:microsoft.com/office/officeart/2005/8/layout/hierarchy4"/>
    <dgm:cxn modelId="{1EC8BD0F-0111-455B-BE8B-CD07F444BB58}" type="presParOf" srcId="{8DC3FD95-3D28-4264-AA22-10B98FD4E195}" destId="{3AB1D70A-0EB5-4274-89FE-DBEACEEF7732}" srcOrd="2" destOrd="0" presId="urn:microsoft.com/office/officeart/2005/8/layout/hierarchy4"/>
    <dgm:cxn modelId="{28AA4768-CF5F-4E59-9170-CD77121A12B8}" type="presParOf" srcId="{3AB1D70A-0EB5-4274-89FE-DBEACEEF7732}" destId="{405C8C4B-D19E-49CA-9B4A-C122663846B5}" srcOrd="0" destOrd="0" presId="urn:microsoft.com/office/officeart/2005/8/layout/hierarchy4"/>
    <dgm:cxn modelId="{525E3691-E90E-4F50-B3E3-3E30254BA12E}" type="presParOf" srcId="{3AB1D70A-0EB5-4274-89FE-DBEACEEF7732}" destId="{6ED00837-1724-4E16-A165-3F033D01883C}" srcOrd="1" destOrd="0" presId="urn:microsoft.com/office/officeart/2005/8/layout/hierarchy4"/>
    <dgm:cxn modelId="{85F3EDB3-5847-4F64-8687-5BFB46C92254}" type="presParOf" srcId="{3AB1D70A-0EB5-4274-89FE-DBEACEEF7732}" destId="{61A017C5-6C17-4228-8BFF-32F8ADAF9192}" srcOrd="2" destOrd="0" presId="urn:microsoft.com/office/officeart/2005/8/layout/hierarchy4"/>
    <dgm:cxn modelId="{4DBCA09E-24AF-4FFF-9EA1-CD4D311824C1}" type="presParOf" srcId="{61A017C5-6C17-4228-8BFF-32F8ADAF9192}" destId="{4ACFA3A4-B429-4101-8301-6602860E5A73}" srcOrd="0" destOrd="0" presId="urn:microsoft.com/office/officeart/2005/8/layout/hierarchy4"/>
    <dgm:cxn modelId="{4CFED4B1-1E78-43BD-BCD3-76F0734EA5AF}" type="presParOf" srcId="{4ACFA3A4-B429-4101-8301-6602860E5A73}" destId="{EA1BD0ED-E1E6-457D-A798-603283D5CF88}" srcOrd="0" destOrd="0" presId="urn:microsoft.com/office/officeart/2005/8/layout/hierarchy4"/>
    <dgm:cxn modelId="{4BF0767C-C476-4CD8-A3D1-2FABEC85933E}" type="presParOf" srcId="{4ACFA3A4-B429-4101-8301-6602860E5A73}" destId="{11BE6A5A-DEB5-405E-B892-7D5A364B7AC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C5D0B65-520E-4623-B63D-74C366274170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6910354-2D8A-492B-878D-794A2FC74A2C}">
      <dgm:prSet phldrT="[Текст]"/>
      <dgm:spPr/>
      <dgm:t>
        <a:bodyPr/>
        <a:lstStyle/>
        <a:p>
          <a:r>
            <a:rPr lang="ru-RU" dirty="0" smtClean="0"/>
            <a:t>За </a:t>
          </a:r>
          <a:r>
            <a:rPr lang="uk-UA" noProof="0" dirty="0" smtClean="0"/>
            <a:t>реакцією</a:t>
          </a:r>
          <a:r>
            <a:rPr lang="ru-RU" dirty="0" smtClean="0"/>
            <a:t> середовища (рН)</a:t>
          </a:r>
          <a:endParaRPr lang="ru-RU" dirty="0"/>
        </a:p>
      </dgm:t>
    </dgm:pt>
    <dgm:pt modelId="{451220E8-E57E-4868-AEA5-7B211247B7B4}" type="parTrans" cxnId="{7CD9CD63-132E-490D-8892-9AACC67E5B9C}">
      <dgm:prSet/>
      <dgm:spPr/>
      <dgm:t>
        <a:bodyPr/>
        <a:lstStyle/>
        <a:p>
          <a:endParaRPr lang="ru-RU"/>
        </a:p>
      </dgm:t>
    </dgm:pt>
    <dgm:pt modelId="{881043FC-F845-4684-B2CD-E3BE6CAE34E7}" type="sibTrans" cxnId="{7CD9CD63-132E-490D-8892-9AACC67E5B9C}">
      <dgm:prSet/>
      <dgm:spPr/>
      <dgm:t>
        <a:bodyPr/>
        <a:lstStyle/>
        <a:p>
          <a:endParaRPr lang="ru-RU"/>
        </a:p>
      </dgm:t>
    </dgm:pt>
    <dgm:pt modelId="{5B337481-A7B2-4F1D-8BFA-6444602EA9CE}">
      <dgm:prSet phldrT="[Текст]"/>
      <dgm:spPr/>
      <dgm:t>
        <a:bodyPr/>
        <a:lstStyle/>
        <a:p>
          <a:r>
            <a:rPr lang="ru-RU" dirty="0" smtClean="0"/>
            <a:t>кислі (нижче 6,8) </a:t>
          </a:r>
          <a:endParaRPr lang="ru-RU" dirty="0"/>
        </a:p>
      </dgm:t>
    </dgm:pt>
    <dgm:pt modelId="{C77580CC-D855-4FB1-8FF0-F91FC047852B}" type="parTrans" cxnId="{637CFDFA-A03D-4C07-A85C-1A7451DE4206}">
      <dgm:prSet/>
      <dgm:spPr/>
      <dgm:t>
        <a:bodyPr/>
        <a:lstStyle/>
        <a:p>
          <a:endParaRPr lang="ru-RU"/>
        </a:p>
      </dgm:t>
    </dgm:pt>
    <dgm:pt modelId="{47A9C6AA-1399-4536-9425-3C06CE392235}" type="sibTrans" cxnId="{637CFDFA-A03D-4C07-A85C-1A7451DE4206}">
      <dgm:prSet/>
      <dgm:spPr/>
      <dgm:t>
        <a:bodyPr/>
        <a:lstStyle/>
        <a:p>
          <a:endParaRPr lang="ru-RU"/>
        </a:p>
      </dgm:t>
    </dgm:pt>
    <dgm:pt modelId="{10B8BB0A-2D6C-43B8-8A2A-1CCEC3638EA4}">
      <dgm:prSet phldrT="[Текст]"/>
      <dgm:spPr/>
      <dgm:t>
        <a:bodyPr/>
        <a:lstStyle/>
        <a:p>
          <a:r>
            <a:rPr lang="ru-RU" dirty="0" smtClean="0"/>
            <a:t> нейтральні (рН від 6,8 до 7,2) </a:t>
          </a:r>
          <a:endParaRPr lang="ru-RU" dirty="0"/>
        </a:p>
      </dgm:t>
    </dgm:pt>
    <dgm:pt modelId="{BE3B7D0F-425B-4786-90C8-9587DDB5301A}" type="parTrans" cxnId="{149FD1E2-6E00-4238-9FCA-8C2774939332}">
      <dgm:prSet/>
      <dgm:spPr/>
      <dgm:t>
        <a:bodyPr/>
        <a:lstStyle/>
        <a:p>
          <a:endParaRPr lang="ru-RU"/>
        </a:p>
      </dgm:t>
    </dgm:pt>
    <dgm:pt modelId="{F311FA99-B851-477B-8E40-72B02B5975E1}" type="sibTrans" cxnId="{149FD1E2-6E00-4238-9FCA-8C2774939332}">
      <dgm:prSet/>
      <dgm:spPr/>
      <dgm:t>
        <a:bodyPr/>
        <a:lstStyle/>
        <a:p>
          <a:endParaRPr lang="ru-RU"/>
        </a:p>
      </dgm:t>
    </dgm:pt>
    <dgm:pt modelId="{E8C6A63C-2CA8-469B-BA7E-E5B084EA5F40}">
      <dgm:prSet phldrT="[Текст]" phldr="1"/>
      <dgm:spPr/>
      <dgm:t>
        <a:bodyPr/>
        <a:lstStyle/>
        <a:p>
          <a:endParaRPr lang="ru-RU"/>
        </a:p>
      </dgm:t>
    </dgm:pt>
    <dgm:pt modelId="{8E5BBAFF-0157-4011-AD36-2C81F3C33903}" type="parTrans" cxnId="{FB0110F5-A10B-4837-800F-471ABC222B6B}">
      <dgm:prSet/>
      <dgm:spPr/>
      <dgm:t>
        <a:bodyPr/>
        <a:lstStyle/>
        <a:p>
          <a:endParaRPr lang="ru-RU"/>
        </a:p>
      </dgm:t>
    </dgm:pt>
    <dgm:pt modelId="{335077D1-CB9B-4F3C-A4F6-88C997B6FACB}" type="sibTrans" cxnId="{FB0110F5-A10B-4837-800F-471ABC222B6B}">
      <dgm:prSet/>
      <dgm:spPr/>
      <dgm:t>
        <a:bodyPr/>
        <a:lstStyle/>
        <a:p>
          <a:endParaRPr lang="ru-RU"/>
        </a:p>
      </dgm:t>
    </dgm:pt>
    <dgm:pt modelId="{8EEAEB7B-FD54-4FBC-9B27-0F379CA6A977}">
      <dgm:prSet phldrT="[Текст]" phldr="1"/>
      <dgm:spPr/>
      <dgm:t>
        <a:bodyPr/>
        <a:lstStyle/>
        <a:p>
          <a:endParaRPr lang="ru-RU"/>
        </a:p>
      </dgm:t>
    </dgm:pt>
    <dgm:pt modelId="{5321B4CA-8FA1-47F7-A6F9-F1FC99BC6C27}" type="parTrans" cxnId="{AD7CD8EB-FF2E-4AC0-8091-1E986E3B4415}">
      <dgm:prSet/>
      <dgm:spPr/>
      <dgm:t>
        <a:bodyPr/>
        <a:lstStyle/>
        <a:p>
          <a:endParaRPr lang="ru-RU"/>
        </a:p>
      </dgm:t>
    </dgm:pt>
    <dgm:pt modelId="{5533F931-F2EA-4412-9CC1-4D3D06AAA159}" type="sibTrans" cxnId="{AD7CD8EB-FF2E-4AC0-8091-1E986E3B4415}">
      <dgm:prSet/>
      <dgm:spPr/>
      <dgm:t>
        <a:bodyPr/>
        <a:lstStyle/>
        <a:p>
          <a:endParaRPr lang="ru-RU"/>
        </a:p>
      </dgm:t>
    </dgm:pt>
    <dgm:pt modelId="{F88A075A-3237-4C99-934C-3DB3862D5D73}">
      <dgm:prSet phldrT="[Текст]" phldr="1"/>
      <dgm:spPr/>
      <dgm:t>
        <a:bodyPr/>
        <a:lstStyle/>
        <a:p>
          <a:endParaRPr lang="ru-RU"/>
        </a:p>
      </dgm:t>
    </dgm:pt>
    <dgm:pt modelId="{5E19D19C-77D7-493E-9093-F0FCD7834ED4}" type="parTrans" cxnId="{88E45187-6871-46B0-9CCF-B1FD1B631499}">
      <dgm:prSet/>
      <dgm:spPr/>
      <dgm:t>
        <a:bodyPr/>
        <a:lstStyle/>
        <a:p>
          <a:endParaRPr lang="ru-RU"/>
        </a:p>
      </dgm:t>
    </dgm:pt>
    <dgm:pt modelId="{9081BDD8-8523-4FB0-9999-0ABD30172C3E}" type="sibTrans" cxnId="{88E45187-6871-46B0-9CCF-B1FD1B631499}">
      <dgm:prSet/>
      <dgm:spPr/>
      <dgm:t>
        <a:bodyPr/>
        <a:lstStyle/>
        <a:p>
          <a:endParaRPr lang="ru-RU"/>
        </a:p>
      </dgm:t>
    </dgm:pt>
    <dgm:pt modelId="{C349D5C7-FA69-4166-BE54-975E3BF7E2A1}">
      <dgm:prSet phldrT="[Текст]" phldr="1"/>
      <dgm:spPr/>
      <dgm:t>
        <a:bodyPr/>
        <a:lstStyle/>
        <a:p>
          <a:endParaRPr lang="ru-RU"/>
        </a:p>
      </dgm:t>
    </dgm:pt>
    <dgm:pt modelId="{9392C23A-FBF0-413D-94EC-C08CFD86C849}" type="parTrans" cxnId="{4B32E394-143F-4944-B23C-144BFD0B7CE8}">
      <dgm:prSet/>
      <dgm:spPr/>
      <dgm:t>
        <a:bodyPr/>
        <a:lstStyle/>
        <a:p>
          <a:endParaRPr lang="ru-RU"/>
        </a:p>
      </dgm:t>
    </dgm:pt>
    <dgm:pt modelId="{10955B00-E247-4063-B551-8FF6D1483D44}" type="sibTrans" cxnId="{4B32E394-143F-4944-B23C-144BFD0B7CE8}">
      <dgm:prSet/>
      <dgm:spPr/>
      <dgm:t>
        <a:bodyPr/>
        <a:lstStyle/>
        <a:p>
          <a:endParaRPr lang="ru-RU"/>
        </a:p>
      </dgm:t>
    </dgm:pt>
    <dgm:pt modelId="{6C08A903-F485-4772-8F23-5213799B4914}">
      <dgm:prSet phldrT="[Текст]" phldr="1"/>
      <dgm:spPr/>
      <dgm:t>
        <a:bodyPr/>
        <a:lstStyle/>
        <a:p>
          <a:endParaRPr lang="ru-RU"/>
        </a:p>
      </dgm:t>
    </dgm:pt>
    <dgm:pt modelId="{2CFBC0F3-751D-403A-A1AF-3BB499059B1F}" type="parTrans" cxnId="{80C7EB18-5180-4577-80A7-67958A1BF587}">
      <dgm:prSet/>
      <dgm:spPr/>
      <dgm:t>
        <a:bodyPr/>
        <a:lstStyle/>
        <a:p>
          <a:endParaRPr lang="ru-RU"/>
        </a:p>
      </dgm:t>
    </dgm:pt>
    <dgm:pt modelId="{C47B45A0-B713-470F-B38A-442C6F0956F3}" type="sibTrans" cxnId="{80C7EB18-5180-4577-80A7-67958A1BF587}">
      <dgm:prSet/>
      <dgm:spPr/>
      <dgm:t>
        <a:bodyPr/>
        <a:lstStyle/>
        <a:p>
          <a:endParaRPr lang="ru-RU"/>
        </a:p>
      </dgm:t>
    </dgm:pt>
    <dgm:pt modelId="{D777CB01-070B-49FC-B5AD-6A58832B2A6F}">
      <dgm:prSet phldrT="[Текст]" phldr="1"/>
      <dgm:spPr/>
      <dgm:t>
        <a:bodyPr/>
        <a:lstStyle/>
        <a:p>
          <a:endParaRPr lang="ru-RU"/>
        </a:p>
      </dgm:t>
    </dgm:pt>
    <dgm:pt modelId="{36C44D52-07F9-4D30-B298-B95A5BB98D2F}" type="parTrans" cxnId="{8466BA10-EF64-409D-944D-0D7DE41A7459}">
      <dgm:prSet/>
      <dgm:spPr/>
      <dgm:t>
        <a:bodyPr/>
        <a:lstStyle/>
        <a:p>
          <a:endParaRPr lang="ru-RU"/>
        </a:p>
      </dgm:t>
    </dgm:pt>
    <dgm:pt modelId="{98DA02CC-6561-494B-8ED1-5173D4197DE3}" type="sibTrans" cxnId="{8466BA10-EF64-409D-944D-0D7DE41A7459}">
      <dgm:prSet/>
      <dgm:spPr/>
      <dgm:t>
        <a:bodyPr/>
        <a:lstStyle/>
        <a:p>
          <a:endParaRPr lang="ru-RU"/>
        </a:p>
      </dgm:t>
    </dgm:pt>
    <dgm:pt modelId="{FEF85761-246D-4741-9755-DF0A51478C63}">
      <dgm:prSet/>
      <dgm:spPr/>
      <dgm:t>
        <a:bodyPr/>
        <a:lstStyle/>
        <a:p>
          <a:r>
            <a:rPr lang="ru-RU" dirty="0" smtClean="0"/>
            <a:t> </a:t>
          </a:r>
          <a:r>
            <a:rPr lang="uk-UA" noProof="0" dirty="0" smtClean="0"/>
            <a:t>лужні (вище 7,2)</a:t>
          </a:r>
          <a:endParaRPr lang="uk-UA" noProof="0" dirty="0"/>
        </a:p>
      </dgm:t>
    </dgm:pt>
    <dgm:pt modelId="{B13EF9EC-464A-4AC1-997E-1A34C472CDE9}" type="parTrans" cxnId="{E883EE09-B716-4A16-962B-A11130B75816}">
      <dgm:prSet/>
      <dgm:spPr/>
      <dgm:t>
        <a:bodyPr/>
        <a:lstStyle/>
        <a:p>
          <a:endParaRPr lang="ru-RU"/>
        </a:p>
      </dgm:t>
    </dgm:pt>
    <dgm:pt modelId="{44206A05-9625-4252-9B7C-CACFDACAD6AE}" type="sibTrans" cxnId="{E883EE09-B716-4A16-962B-A11130B75816}">
      <dgm:prSet/>
      <dgm:spPr/>
      <dgm:t>
        <a:bodyPr/>
        <a:lstStyle/>
        <a:p>
          <a:endParaRPr lang="ru-RU"/>
        </a:p>
      </dgm:t>
    </dgm:pt>
    <dgm:pt modelId="{4F910400-3CE2-4689-882D-F12CB70E88DF}" type="pres">
      <dgm:prSet presAssocID="{5C5D0B65-520E-4623-B63D-74C36627417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4E9EC2-CF0E-4964-A6E4-3605A7B63022}" type="pres">
      <dgm:prSet presAssocID="{06910354-2D8A-492B-878D-794A2FC74A2C}" presName="centerShape" presStyleLbl="node0" presStyleIdx="0" presStyleCnt="1"/>
      <dgm:spPr/>
      <dgm:t>
        <a:bodyPr/>
        <a:lstStyle/>
        <a:p>
          <a:endParaRPr lang="ru-RU"/>
        </a:p>
      </dgm:t>
    </dgm:pt>
    <dgm:pt modelId="{43E15665-8978-4DED-852E-60516B8C118D}" type="pres">
      <dgm:prSet presAssocID="{C77580CC-D855-4FB1-8FF0-F91FC047852B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489D01A4-B779-44E6-80BB-0D95E56F3B54}" type="pres">
      <dgm:prSet presAssocID="{5B337481-A7B2-4F1D-8BFA-6444602EA9C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547292-B74D-4493-939D-AC11F82EA953}" type="pres">
      <dgm:prSet presAssocID="{BE3B7D0F-425B-4786-90C8-9587DDB5301A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6D626756-0FC1-4D28-888E-8F7458824119}" type="pres">
      <dgm:prSet presAssocID="{10B8BB0A-2D6C-43B8-8A2A-1CCEC3638EA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834FF4-3877-4144-AFA9-8F451F199229}" type="pres">
      <dgm:prSet presAssocID="{B13EF9EC-464A-4AC1-997E-1A34C472CDE9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40CAD75E-90E1-49DC-A4CD-371782964AEB}" type="pres">
      <dgm:prSet presAssocID="{FEF85761-246D-4741-9755-DF0A51478C6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E7E032-01C5-4BDC-AB0E-B8808E625CEF}" type="presOf" srcId="{10B8BB0A-2D6C-43B8-8A2A-1CCEC3638EA4}" destId="{6D626756-0FC1-4D28-888E-8F7458824119}" srcOrd="0" destOrd="0" presId="urn:microsoft.com/office/officeart/2005/8/layout/radial4"/>
    <dgm:cxn modelId="{0A774532-9FA5-49CD-ABF0-6191EE75553E}" type="presOf" srcId="{06910354-2D8A-492B-878D-794A2FC74A2C}" destId="{C34E9EC2-CF0E-4964-A6E4-3605A7B63022}" srcOrd="0" destOrd="0" presId="urn:microsoft.com/office/officeart/2005/8/layout/radial4"/>
    <dgm:cxn modelId="{E883EE09-B716-4A16-962B-A11130B75816}" srcId="{06910354-2D8A-492B-878D-794A2FC74A2C}" destId="{FEF85761-246D-4741-9755-DF0A51478C63}" srcOrd="2" destOrd="0" parTransId="{B13EF9EC-464A-4AC1-997E-1A34C472CDE9}" sibTransId="{44206A05-9625-4252-9B7C-CACFDACAD6AE}"/>
    <dgm:cxn modelId="{637CFDFA-A03D-4C07-A85C-1A7451DE4206}" srcId="{06910354-2D8A-492B-878D-794A2FC74A2C}" destId="{5B337481-A7B2-4F1D-8BFA-6444602EA9CE}" srcOrd="0" destOrd="0" parTransId="{C77580CC-D855-4FB1-8FF0-F91FC047852B}" sibTransId="{47A9C6AA-1399-4536-9425-3C06CE392235}"/>
    <dgm:cxn modelId="{40476FC9-6282-4E91-B94F-8604F0B700DB}" type="presOf" srcId="{C77580CC-D855-4FB1-8FF0-F91FC047852B}" destId="{43E15665-8978-4DED-852E-60516B8C118D}" srcOrd="0" destOrd="0" presId="urn:microsoft.com/office/officeart/2005/8/layout/radial4"/>
    <dgm:cxn modelId="{88E45187-6871-46B0-9CCF-B1FD1B631499}" srcId="{E8C6A63C-2CA8-469B-BA7E-E5B084EA5F40}" destId="{F88A075A-3237-4C99-934C-3DB3862D5D73}" srcOrd="1" destOrd="0" parTransId="{5E19D19C-77D7-493E-9093-F0FCD7834ED4}" sibTransId="{9081BDD8-8523-4FB0-9999-0ABD30172C3E}"/>
    <dgm:cxn modelId="{80C7EB18-5180-4577-80A7-67958A1BF587}" srcId="{C349D5C7-FA69-4166-BE54-975E3BF7E2A1}" destId="{6C08A903-F485-4772-8F23-5213799B4914}" srcOrd="0" destOrd="0" parTransId="{2CFBC0F3-751D-403A-A1AF-3BB499059B1F}" sibTransId="{C47B45A0-B713-470F-B38A-442C6F0956F3}"/>
    <dgm:cxn modelId="{FB0110F5-A10B-4837-800F-471ABC222B6B}" srcId="{5C5D0B65-520E-4623-B63D-74C366274170}" destId="{E8C6A63C-2CA8-469B-BA7E-E5B084EA5F40}" srcOrd="1" destOrd="0" parTransId="{8E5BBAFF-0157-4011-AD36-2C81F3C33903}" sibTransId="{335077D1-CB9B-4F3C-A4F6-88C997B6FACB}"/>
    <dgm:cxn modelId="{AFE93CDA-8C66-45FF-8054-E9DC0CBC3262}" type="presOf" srcId="{BE3B7D0F-425B-4786-90C8-9587DDB5301A}" destId="{65547292-B74D-4493-939D-AC11F82EA953}" srcOrd="0" destOrd="0" presId="urn:microsoft.com/office/officeart/2005/8/layout/radial4"/>
    <dgm:cxn modelId="{6B026FBB-5BD9-4817-A8FA-AB0C2BFE7F13}" type="presOf" srcId="{B13EF9EC-464A-4AC1-997E-1A34C472CDE9}" destId="{82834FF4-3877-4144-AFA9-8F451F199229}" srcOrd="0" destOrd="0" presId="urn:microsoft.com/office/officeart/2005/8/layout/radial4"/>
    <dgm:cxn modelId="{BE483D55-BECB-498C-9DA1-37E79ECBBD1A}" type="presOf" srcId="{5C5D0B65-520E-4623-B63D-74C366274170}" destId="{4F910400-3CE2-4689-882D-F12CB70E88DF}" srcOrd="0" destOrd="0" presId="urn:microsoft.com/office/officeart/2005/8/layout/radial4"/>
    <dgm:cxn modelId="{AC93D829-E49A-47DF-8967-5D2397E5315E}" type="presOf" srcId="{5B337481-A7B2-4F1D-8BFA-6444602EA9CE}" destId="{489D01A4-B779-44E6-80BB-0D95E56F3B54}" srcOrd="0" destOrd="0" presId="urn:microsoft.com/office/officeart/2005/8/layout/radial4"/>
    <dgm:cxn modelId="{4B32E394-143F-4944-B23C-144BFD0B7CE8}" srcId="{5C5D0B65-520E-4623-B63D-74C366274170}" destId="{C349D5C7-FA69-4166-BE54-975E3BF7E2A1}" srcOrd="2" destOrd="0" parTransId="{9392C23A-FBF0-413D-94EC-C08CFD86C849}" sibTransId="{10955B00-E247-4063-B551-8FF6D1483D44}"/>
    <dgm:cxn modelId="{149FD1E2-6E00-4238-9FCA-8C2774939332}" srcId="{06910354-2D8A-492B-878D-794A2FC74A2C}" destId="{10B8BB0A-2D6C-43B8-8A2A-1CCEC3638EA4}" srcOrd="1" destOrd="0" parTransId="{BE3B7D0F-425B-4786-90C8-9587DDB5301A}" sibTransId="{F311FA99-B851-477B-8E40-72B02B5975E1}"/>
    <dgm:cxn modelId="{8466BA10-EF64-409D-944D-0D7DE41A7459}" srcId="{C349D5C7-FA69-4166-BE54-975E3BF7E2A1}" destId="{D777CB01-070B-49FC-B5AD-6A58832B2A6F}" srcOrd="1" destOrd="0" parTransId="{36C44D52-07F9-4D30-B298-B95A5BB98D2F}" sibTransId="{98DA02CC-6561-494B-8ED1-5173D4197DE3}"/>
    <dgm:cxn modelId="{AD7CD8EB-FF2E-4AC0-8091-1E986E3B4415}" srcId="{E8C6A63C-2CA8-469B-BA7E-E5B084EA5F40}" destId="{8EEAEB7B-FD54-4FBC-9B27-0F379CA6A977}" srcOrd="0" destOrd="0" parTransId="{5321B4CA-8FA1-47F7-A6F9-F1FC99BC6C27}" sibTransId="{5533F931-F2EA-4412-9CC1-4D3D06AAA159}"/>
    <dgm:cxn modelId="{E6046D65-A965-4BE7-95E3-37965CE6B92A}" type="presOf" srcId="{FEF85761-246D-4741-9755-DF0A51478C63}" destId="{40CAD75E-90E1-49DC-A4CD-371782964AEB}" srcOrd="0" destOrd="0" presId="urn:microsoft.com/office/officeart/2005/8/layout/radial4"/>
    <dgm:cxn modelId="{7CD9CD63-132E-490D-8892-9AACC67E5B9C}" srcId="{5C5D0B65-520E-4623-B63D-74C366274170}" destId="{06910354-2D8A-492B-878D-794A2FC74A2C}" srcOrd="0" destOrd="0" parTransId="{451220E8-E57E-4868-AEA5-7B211247B7B4}" sibTransId="{881043FC-F845-4684-B2CD-E3BE6CAE34E7}"/>
    <dgm:cxn modelId="{03D0AC08-4937-49FD-AB6D-6EA76EE2AFCC}" type="presParOf" srcId="{4F910400-3CE2-4689-882D-F12CB70E88DF}" destId="{C34E9EC2-CF0E-4964-A6E4-3605A7B63022}" srcOrd="0" destOrd="0" presId="urn:microsoft.com/office/officeart/2005/8/layout/radial4"/>
    <dgm:cxn modelId="{12021EE1-5014-41E1-96AB-152E31E6DDF2}" type="presParOf" srcId="{4F910400-3CE2-4689-882D-F12CB70E88DF}" destId="{43E15665-8978-4DED-852E-60516B8C118D}" srcOrd="1" destOrd="0" presId="urn:microsoft.com/office/officeart/2005/8/layout/radial4"/>
    <dgm:cxn modelId="{A412D0AD-AD4A-42FD-B433-E58AC1523437}" type="presParOf" srcId="{4F910400-3CE2-4689-882D-F12CB70E88DF}" destId="{489D01A4-B779-44E6-80BB-0D95E56F3B54}" srcOrd="2" destOrd="0" presId="urn:microsoft.com/office/officeart/2005/8/layout/radial4"/>
    <dgm:cxn modelId="{F9DA130C-4E07-481A-9FDF-6667C34E785F}" type="presParOf" srcId="{4F910400-3CE2-4689-882D-F12CB70E88DF}" destId="{65547292-B74D-4493-939D-AC11F82EA953}" srcOrd="3" destOrd="0" presId="urn:microsoft.com/office/officeart/2005/8/layout/radial4"/>
    <dgm:cxn modelId="{9B306DC1-2844-423C-83D2-3F268E4DCB51}" type="presParOf" srcId="{4F910400-3CE2-4689-882D-F12CB70E88DF}" destId="{6D626756-0FC1-4D28-888E-8F7458824119}" srcOrd="4" destOrd="0" presId="urn:microsoft.com/office/officeart/2005/8/layout/radial4"/>
    <dgm:cxn modelId="{5306BACE-CF98-4F42-9A20-80635CEA1265}" type="presParOf" srcId="{4F910400-3CE2-4689-882D-F12CB70E88DF}" destId="{82834FF4-3877-4144-AFA9-8F451F199229}" srcOrd="5" destOrd="0" presId="urn:microsoft.com/office/officeart/2005/8/layout/radial4"/>
    <dgm:cxn modelId="{ACFF4D8F-23DB-4E3A-BF06-9C1EF98E6E92}" type="presParOf" srcId="{4F910400-3CE2-4689-882D-F12CB70E88DF}" destId="{40CAD75E-90E1-49DC-A4CD-371782964AE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C2243D-7D4E-4E93-9626-6DA5950267F5}" type="doc">
      <dgm:prSet loTypeId="urn:microsoft.com/office/officeart/2005/8/layout/radial4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7267FB1-99E8-4519-9CD1-EF609A35866B}">
      <dgm:prSet phldrT="[Текст]"/>
      <dgm:spPr/>
      <dgm:t>
        <a:bodyPr/>
        <a:lstStyle/>
        <a:p>
          <a:r>
            <a:rPr lang="uk-UA" dirty="0" smtClean="0"/>
            <a:t>За вмістом газів і специфічних елементів:</a:t>
          </a:r>
          <a:endParaRPr lang="ru-RU" dirty="0"/>
        </a:p>
      </dgm:t>
    </dgm:pt>
    <dgm:pt modelId="{18194247-9AD8-47AE-A27C-11C182BB14E8}" type="parTrans" cxnId="{37F65CE2-B1C1-4162-8E76-64B75CE9361E}">
      <dgm:prSet/>
      <dgm:spPr/>
      <dgm:t>
        <a:bodyPr/>
        <a:lstStyle/>
        <a:p>
          <a:endParaRPr lang="ru-RU"/>
        </a:p>
      </dgm:t>
    </dgm:pt>
    <dgm:pt modelId="{6A992B46-F17F-438F-B349-F88FB27F22FF}" type="sibTrans" cxnId="{37F65CE2-B1C1-4162-8E76-64B75CE9361E}">
      <dgm:prSet/>
      <dgm:spPr/>
      <dgm:t>
        <a:bodyPr/>
        <a:lstStyle/>
        <a:p>
          <a:endParaRPr lang="ru-RU"/>
        </a:p>
      </dgm:t>
    </dgm:pt>
    <dgm:pt modelId="{10D9AF32-27DE-4E3B-97AE-F32C50D4360A}">
      <dgm:prSet phldrT="[Текст]"/>
      <dgm:spPr/>
      <dgm:t>
        <a:bodyPr/>
        <a:lstStyle/>
        <a:p>
          <a:r>
            <a:rPr lang="uk-UA" dirty="0" smtClean="0"/>
            <a:t>вуглекислі </a:t>
          </a:r>
          <a:endParaRPr lang="ru-RU" dirty="0"/>
        </a:p>
      </dgm:t>
    </dgm:pt>
    <dgm:pt modelId="{14589EE6-5C9D-47E9-AAB4-A0A6C0BEBDE7}" type="parTrans" cxnId="{D6E32E13-B1EB-4614-975F-8D3879EF297E}">
      <dgm:prSet/>
      <dgm:spPr/>
      <dgm:t>
        <a:bodyPr/>
        <a:lstStyle/>
        <a:p>
          <a:endParaRPr lang="ru-RU"/>
        </a:p>
      </dgm:t>
    </dgm:pt>
    <dgm:pt modelId="{E5A2ED87-6D6C-4FEE-9D84-24531F04CE30}" type="sibTrans" cxnId="{D6E32E13-B1EB-4614-975F-8D3879EF297E}">
      <dgm:prSet/>
      <dgm:spPr/>
      <dgm:t>
        <a:bodyPr/>
        <a:lstStyle/>
        <a:p>
          <a:endParaRPr lang="ru-RU"/>
        </a:p>
      </dgm:t>
    </dgm:pt>
    <dgm:pt modelId="{72B69A54-0EF2-4245-B61A-E4046339BBEF}">
      <dgm:prSet phldrT="[Текст]"/>
      <dgm:spPr/>
      <dgm:t>
        <a:bodyPr/>
        <a:lstStyle/>
        <a:p>
          <a:r>
            <a:rPr lang="uk-UA" dirty="0" smtClean="0"/>
            <a:t>сірководневі</a:t>
          </a:r>
          <a:endParaRPr lang="ru-RU" dirty="0"/>
        </a:p>
      </dgm:t>
    </dgm:pt>
    <dgm:pt modelId="{28ABA292-FD90-406A-9857-DAF8E25656DA}" type="parTrans" cxnId="{9BE6A328-CD2C-48B0-88F7-95FB2AB4E81A}">
      <dgm:prSet/>
      <dgm:spPr/>
      <dgm:t>
        <a:bodyPr/>
        <a:lstStyle/>
        <a:p>
          <a:endParaRPr lang="ru-RU"/>
        </a:p>
      </dgm:t>
    </dgm:pt>
    <dgm:pt modelId="{2ACF81CF-FBA3-42FC-AC0B-15EEE73B77C5}" type="sibTrans" cxnId="{9BE6A328-CD2C-48B0-88F7-95FB2AB4E81A}">
      <dgm:prSet/>
      <dgm:spPr/>
      <dgm:t>
        <a:bodyPr/>
        <a:lstStyle/>
        <a:p>
          <a:endParaRPr lang="ru-RU"/>
        </a:p>
      </dgm:t>
    </dgm:pt>
    <dgm:pt modelId="{998E422C-F5EE-4B0E-9E38-25581691B2C2}">
      <dgm:prSet phldrT="[Текст]"/>
      <dgm:spPr/>
      <dgm:t>
        <a:bodyPr/>
        <a:lstStyle/>
        <a:p>
          <a:r>
            <a:rPr lang="uk-UA" dirty="0" smtClean="0"/>
            <a:t>азотні</a:t>
          </a:r>
          <a:endParaRPr lang="ru-RU" dirty="0"/>
        </a:p>
      </dgm:t>
    </dgm:pt>
    <dgm:pt modelId="{4825DBDE-31A0-408B-9875-3C1526E8EF48}" type="parTrans" cxnId="{826FF03C-ACF8-465A-85F8-2FC008EAB3CA}">
      <dgm:prSet/>
      <dgm:spPr/>
      <dgm:t>
        <a:bodyPr/>
        <a:lstStyle/>
        <a:p>
          <a:endParaRPr lang="ru-RU"/>
        </a:p>
      </dgm:t>
    </dgm:pt>
    <dgm:pt modelId="{060CAD17-CF4D-4A69-88D9-45E6CBE0BB00}" type="sibTrans" cxnId="{826FF03C-ACF8-465A-85F8-2FC008EAB3CA}">
      <dgm:prSet/>
      <dgm:spPr/>
      <dgm:t>
        <a:bodyPr/>
        <a:lstStyle/>
        <a:p>
          <a:endParaRPr lang="ru-RU"/>
        </a:p>
      </dgm:t>
    </dgm:pt>
    <dgm:pt modelId="{FBE800DE-412D-4CA4-BD3F-9A9A72E1D32E}">
      <dgm:prSet/>
      <dgm:spPr/>
      <dgm:t>
        <a:bodyPr/>
        <a:lstStyle/>
        <a:p>
          <a:r>
            <a:rPr lang="uk-UA" dirty="0" smtClean="0"/>
            <a:t>бромні </a:t>
          </a:r>
          <a:endParaRPr lang="ru-RU" dirty="0"/>
        </a:p>
      </dgm:t>
    </dgm:pt>
    <dgm:pt modelId="{2B4FD7A6-69BB-4618-B746-BAC35E2FD8DD}" type="parTrans" cxnId="{CC017F65-A1AD-456F-B97C-9B2E9ED75DD5}">
      <dgm:prSet/>
      <dgm:spPr/>
      <dgm:t>
        <a:bodyPr/>
        <a:lstStyle/>
        <a:p>
          <a:endParaRPr lang="ru-RU"/>
        </a:p>
      </dgm:t>
    </dgm:pt>
    <dgm:pt modelId="{823EED3C-61D2-4AA2-861E-0023CA6A38CB}" type="sibTrans" cxnId="{CC017F65-A1AD-456F-B97C-9B2E9ED75DD5}">
      <dgm:prSet/>
      <dgm:spPr/>
      <dgm:t>
        <a:bodyPr/>
        <a:lstStyle/>
        <a:p>
          <a:endParaRPr lang="ru-RU"/>
        </a:p>
      </dgm:t>
    </dgm:pt>
    <dgm:pt modelId="{9758BD52-D83E-4E3D-9D79-5B3E870F0B9F}">
      <dgm:prSet/>
      <dgm:spPr/>
      <dgm:t>
        <a:bodyPr/>
        <a:lstStyle/>
        <a:p>
          <a:r>
            <a:rPr lang="uk-UA" dirty="0" smtClean="0"/>
            <a:t>йодисті</a:t>
          </a:r>
          <a:endParaRPr lang="ru-RU" dirty="0"/>
        </a:p>
      </dgm:t>
    </dgm:pt>
    <dgm:pt modelId="{E3D8905D-DE3E-4453-A3D8-83CAE41642A7}" type="parTrans" cxnId="{C6F80331-2B13-40F6-91B2-D9E73B443791}">
      <dgm:prSet/>
      <dgm:spPr/>
      <dgm:t>
        <a:bodyPr/>
        <a:lstStyle/>
        <a:p>
          <a:endParaRPr lang="ru-RU"/>
        </a:p>
      </dgm:t>
    </dgm:pt>
    <dgm:pt modelId="{BA8A7661-D303-4142-B6DE-613AC9E91710}" type="sibTrans" cxnId="{C6F80331-2B13-40F6-91B2-D9E73B443791}">
      <dgm:prSet/>
      <dgm:spPr/>
      <dgm:t>
        <a:bodyPr/>
        <a:lstStyle/>
        <a:p>
          <a:endParaRPr lang="ru-RU"/>
        </a:p>
      </dgm:t>
    </dgm:pt>
    <dgm:pt modelId="{2C081183-3501-497E-B243-060C28370EAF}">
      <dgm:prSet/>
      <dgm:spPr/>
      <dgm:t>
        <a:bodyPr/>
        <a:lstStyle/>
        <a:p>
          <a:r>
            <a:rPr lang="uk-UA" dirty="0" smtClean="0"/>
            <a:t>кремнієві</a:t>
          </a:r>
          <a:endParaRPr lang="ru-RU" dirty="0"/>
        </a:p>
      </dgm:t>
    </dgm:pt>
    <dgm:pt modelId="{B10C4BE9-A4F8-42D3-B48A-6EF651FEBFD7}" type="parTrans" cxnId="{E4055142-09DB-4F2D-8AD8-25FFE83C4DB5}">
      <dgm:prSet/>
      <dgm:spPr/>
      <dgm:t>
        <a:bodyPr/>
        <a:lstStyle/>
        <a:p>
          <a:endParaRPr lang="ru-RU"/>
        </a:p>
      </dgm:t>
    </dgm:pt>
    <dgm:pt modelId="{D773217D-4A4B-431C-9276-492DAE00A5A0}" type="sibTrans" cxnId="{E4055142-09DB-4F2D-8AD8-25FFE83C4DB5}">
      <dgm:prSet/>
      <dgm:spPr/>
      <dgm:t>
        <a:bodyPr/>
        <a:lstStyle/>
        <a:p>
          <a:endParaRPr lang="ru-RU"/>
        </a:p>
      </dgm:t>
    </dgm:pt>
    <dgm:pt modelId="{4A5ADD03-F4ED-4D00-AFC7-5039E348225C}">
      <dgm:prSet/>
      <dgm:spPr/>
      <dgm:t>
        <a:bodyPr/>
        <a:lstStyle/>
        <a:p>
          <a:r>
            <a:rPr lang="uk-UA" dirty="0" smtClean="0"/>
            <a:t>залізисті </a:t>
          </a:r>
          <a:endParaRPr lang="ru-RU" dirty="0"/>
        </a:p>
      </dgm:t>
    </dgm:pt>
    <dgm:pt modelId="{13C6F19C-012E-4B00-A382-A152CB630883}" type="parTrans" cxnId="{F779F7CC-C915-4374-94A6-12ADD113C0C5}">
      <dgm:prSet/>
      <dgm:spPr/>
      <dgm:t>
        <a:bodyPr/>
        <a:lstStyle/>
        <a:p>
          <a:endParaRPr lang="ru-RU"/>
        </a:p>
      </dgm:t>
    </dgm:pt>
    <dgm:pt modelId="{36BD7670-73C7-44A7-9DDB-D67E49069F66}" type="sibTrans" cxnId="{F779F7CC-C915-4374-94A6-12ADD113C0C5}">
      <dgm:prSet/>
      <dgm:spPr/>
      <dgm:t>
        <a:bodyPr/>
        <a:lstStyle/>
        <a:p>
          <a:endParaRPr lang="ru-RU"/>
        </a:p>
      </dgm:t>
    </dgm:pt>
    <dgm:pt modelId="{89F67321-0371-497E-AEA2-2E413292182C}" type="pres">
      <dgm:prSet presAssocID="{18C2243D-7D4E-4E93-9626-6DA5950267F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705058-167A-4BEA-ACB7-31479B2A4866}" type="pres">
      <dgm:prSet presAssocID="{27267FB1-99E8-4519-9CD1-EF609A35866B}" presName="centerShape" presStyleLbl="node0" presStyleIdx="0" presStyleCnt="1"/>
      <dgm:spPr/>
      <dgm:t>
        <a:bodyPr/>
        <a:lstStyle/>
        <a:p>
          <a:endParaRPr lang="ru-RU"/>
        </a:p>
      </dgm:t>
    </dgm:pt>
    <dgm:pt modelId="{CDC59070-6A92-4587-B9FB-E5E720DC2EFA}" type="pres">
      <dgm:prSet presAssocID="{14589EE6-5C9D-47E9-AAB4-A0A6C0BEBDE7}" presName="parTrans" presStyleLbl="bgSibTrans2D1" presStyleIdx="0" presStyleCnt="7"/>
      <dgm:spPr/>
      <dgm:t>
        <a:bodyPr/>
        <a:lstStyle/>
        <a:p>
          <a:endParaRPr lang="ru-RU"/>
        </a:p>
      </dgm:t>
    </dgm:pt>
    <dgm:pt modelId="{A70BAAE9-94F7-4BDC-9348-638DE3590D17}" type="pres">
      <dgm:prSet presAssocID="{10D9AF32-27DE-4E3B-97AE-F32C50D4360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966463-716A-4422-90CB-3A3D77951B47}" type="pres">
      <dgm:prSet presAssocID="{28ABA292-FD90-406A-9857-DAF8E25656DA}" presName="parTrans" presStyleLbl="bgSibTrans2D1" presStyleIdx="1" presStyleCnt="7"/>
      <dgm:spPr/>
      <dgm:t>
        <a:bodyPr/>
        <a:lstStyle/>
        <a:p>
          <a:endParaRPr lang="ru-RU"/>
        </a:p>
      </dgm:t>
    </dgm:pt>
    <dgm:pt modelId="{35929EC2-A300-448C-8FD0-7924D65D208B}" type="pres">
      <dgm:prSet presAssocID="{72B69A54-0EF2-4245-B61A-E4046339BBEF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06818F-69FE-4734-A473-B935C9DF532B}" type="pres">
      <dgm:prSet presAssocID="{4825DBDE-31A0-408B-9875-3C1526E8EF48}" presName="parTrans" presStyleLbl="bgSibTrans2D1" presStyleIdx="2" presStyleCnt="7"/>
      <dgm:spPr/>
      <dgm:t>
        <a:bodyPr/>
        <a:lstStyle/>
        <a:p>
          <a:endParaRPr lang="ru-RU"/>
        </a:p>
      </dgm:t>
    </dgm:pt>
    <dgm:pt modelId="{A76F6152-252A-4BDE-AD9F-F43821D3619F}" type="pres">
      <dgm:prSet presAssocID="{998E422C-F5EE-4B0E-9E38-25581691B2C2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A09077-9F05-4B94-9057-C8A7D9A8CB43}" type="pres">
      <dgm:prSet presAssocID="{2B4FD7A6-69BB-4618-B746-BAC35E2FD8DD}" presName="parTrans" presStyleLbl="bgSibTrans2D1" presStyleIdx="3" presStyleCnt="7"/>
      <dgm:spPr/>
      <dgm:t>
        <a:bodyPr/>
        <a:lstStyle/>
        <a:p>
          <a:endParaRPr lang="ru-RU"/>
        </a:p>
      </dgm:t>
    </dgm:pt>
    <dgm:pt modelId="{CF52F228-A837-4662-964D-B612603A9E25}" type="pres">
      <dgm:prSet presAssocID="{FBE800DE-412D-4CA4-BD3F-9A9A72E1D32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D1B4BF-B62F-446F-B9B3-ECA4D2ED221C}" type="pres">
      <dgm:prSet presAssocID="{E3D8905D-DE3E-4453-A3D8-83CAE41642A7}" presName="parTrans" presStyleLbl="bgSibTrans2D1" presStyleIdx="4" presStyleCnt="7"/>
      <dgm:spPr/>
      <dgm:t>
        <a:bodyPr/>
        <a:lstStyle/>
        <a:p>
          <a:endParaRPr lang="ru-RU"/>
        </a:p>
      </dgm:t>
    </dgm:pt>
    <dgm:pt modelId="{A395E142-FCC0-4424-A1BE-BD690959CF62}" type="pres">
      <dgm:prSet presAssocID="{9758BD52-D83E-4E3D-9D79-5B3E870F0B9F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324807-BEA0-468D-9A0F-6180662F5045}" type="pres">
      <dgm:prSet presAssocID="{B10C4BE9-A4F8-42D3-B48A-6EF651FEBFD7}" presName="parTrans" presStyleLbl="bgSibTrans2D1" presStyleIdx="5" presStyleCnt="7"/>
      <dgm:spPr/>
      <dgm:t>
        <a:bodyPr/>
        <a:lstStyle/>
        <a:p>
          <a:endParaRPr lang="ru-RU"/>
        </a:p>
      </dgm:t>
    </dgm:pt>
    <dgm:pt modelId="{BB544FAD-1C36-4015-8C7F-5CF1394F6A88}" type="pres">
      <dgm:prSet presAssocID="{2C081183-3501-497E-B243-060C28370EAF}" presName="node" presStyleLbl="node1" presStyleIdx="5" presStyleCnt="7" custRadScaleRad="102840" custRadScaleInc="5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DE968-72BC-41A9-96EF-560355688EF3}" type="pres">
      <dgm:prSet presAssocID="{13C6F19C-012E-4B00-A382-A152CB630883}" presName="parTrans" presStyleLbl="bgSibTrans2D1" presStyleIdx="6" presStyleCnt="7"/>
      <dgm:spPr/>
      <dgm:t>
        <a:bodyPr/>
        <a:lstStyle/>
        <a:p>
          <a:endParaRPr lang="ru-RU"/>
        </a:p>
      </dgm:t>
    </dgm:pt>
    <dgm:pt modelId="{D46842DF-05D7-4C97-8C24-D617CFFC693B}" type="pres">
      <dgm:prSet presAssocID="{4A5ADD03-F4ED-4D00-AFC7-5039E348225C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B5B8EA-1098-4FD0-8F51-1F566EB8EF8B}" type="presOf" srcId="{4A5ADD03-F4ED-4D00-AFC7-5039E348225C}" destId="{D46842DF-05D7-4C97-8C24-D617CFFC693B}" srcOrd="0" destOrd="0" presId="urn:microsoft.com/office/officeart/2005/8/layout/radial4"/>
    <dgm:cxn modelId="{F7CB1A92-8BEF-4B68-AF23-7989445F98A5}" type="presOf" srcId="{9758BD52-D83E-4E3D-9D79-5B3E870F0B9F}" destId="{A395E142-FCC0-4424-A1BE-BD690959CF62}" srcOrd="0" destOrd="0" presId="urn:microsoft.com/office/officeart/2005/8/layout/radial4"/>
    <dgm:cxn modelId="{9566D9C3-C67F-4148-954F-21BFE2DDE7A0}" type="presOf" srcId="{72B69A54-0EF2-4245-B61A-E4046339BBEF}" destId="{35929EC2-A300-448C-8FD0-7924D65D208B}" srcOrd="0" destOrd="0" presId="urn:microsoft.com/office/officeart/2005/8/layout/radial4"/>
    <dgm:cxn modelId="{C6F80331-2B13-40F6-91B2-D9E73B443791}" srcId="{27267FB1-99E8-4519-9CD1-EF609A35866B}" destId="{9758BD52-D83E-4E3D-9D79-5B3E870F0B9F}" srcOrd="4" destOrd="0" parTransId="{E3D8905D-DE3E-4453-A3D8-83CAE41642A7}" sibTransId="{BA8A7661-D303-4142-B6DE-613AC9E91710}"/>
    <dgm:cxn modelId="{F6F04F3A-98FE-4FF8-B3AA-C664AACA4D78}" type="presOf" srcId="{E3D8905D-DE3E-4453-A3D8-83CAE41642A7}" destId="{E3D1B4BF-B62F-446F-B9B3-ECA4D2ED221C}" srcOrd="0" destOrd="0" presId="urn:microsoft.com/office/officeart/2005/8/layout/radial4"/>
    <dgm:cxn modelId="{C94049DA-B9AA-42DE-8181-89DAE57B6E90}" type="presOf" srcId="{FBE800DE-412D-4CA4-BD3F-9A9A72E1D32E}" destId="{CF52F228-A837-4662-964D-B612603A9E25}" srcOrd="0" destOrd="0" presId="urn:microsoft.com/office/officeart/2005/8/layout/radial4"/>
    <dgm:cxn modelId="{05E8DC7A-3A6A-4B41-9EC5-4D1BD0AA4629}" type="presOf" srcId="{13C6F19C-012E-4B00-A382-A152CB630883}" destId="{D2DDE968-72BC-41A9-96EF-560355688EF3}" srcOrd="0" destOrd="0" presId="urn:microsoft.com/office/officeart/2005/8/layout/radial4"/>
    <dgm:cxn modelId="{0D3DCE9B-9E58-404E-8A23-F14D9EB55E59}" type="presOf" srcId="{28ABA292-FD90-406A-9857-DAF8E25656DA}" destId="{08966463-716A-4422-90CB-3A3D77951B47}" srcOrd="0" destOrd="0" presId="urn:microsoft.com/office/officeart/2005/8/layout/radial4"/>
    <dgm:cxn modelId="{D0E3519E-1DA0-4559-BA0D-1BF67D9CA124}" type="presOf" srcId="{18C2243D-7D4E-4E93-9626-6DA5950267F5}" destId="{89F67321-0371-497E-AEA2-2E413292182C}" srcOrd="0" destOrd="0" presId="urn:microsoft.com/office/officeart/2005/8/layout/radial4"/>
    <dgm:cxn modelId="{826FF03C-ACF8-465A-85F8-2FC008EAB3CA}" srcId="{27267FB1-99E8-4519-9CD1-EF609A35866B}" destId="{998E422C-F5EE-4B0E-9E38-25581691B2C2}" srcOrd="2" destOrd="0" parTransId="{4825DBDE-31A0-408B-9875-3C1526E8EF48}" sibTransId="{060CAD17-CF4D-4A69-88D9-45E6CBE0BB00}"/>
    <dgm:cxn modelId="{67CDCF33-76DC-457E-845E-4E7721288F71}" type="presOf" srcId="{27267FB1-99E8-4519-9CD1-EF609A35866B}" destId="{82705058-167A-4BEA-ACB7-31479B2A4866}" srcOrd="0" destOrd="0" presId="urn:microsoft.com/office/officeart/2005/8/layout/radial4"/>
    <dgm:cxn modelId="{2CB61AAB-F61C-4695-9F3F-B11AACA9385C}" type="presOf" srcId="{998E422C-F5EE-4B0E-9E38-25581691B2C2}" destId="{A76F6152-252A-4BDE-AD9F-F43821D3619F}" srcOrd="0" destOrd="0" presId="urn:microsoft.com/office/officeart/2005/8/layout/radial4"/>
    <dgm:cxn modelId="{F779F7CC-C915-4374-94A6-12ADD113C0C5}" srcId="{27267FB1-99E8-4519-9CD1-EF609A35866B}" destId="{4A5ADD03-F4ED-4D00-AFC7-5039E348225C}" srcOrd="6" destOrd="0" parTransId="{13C6F19C-012E-4B00-A382-A152CB630883}" sibTransId="{36BD7670-73C7-44A7-9DDB-D67E49069F66}"/>
    <dgm:cxn modelId="{D17EB42F-65D3-4368-91C0-092E6B1F85FA}" type="presOf" srcId="{10D9AF32-27DE-4E3B-97AE-F32C50D4360A}" destId="{A70BAAE9-94F7-4BDC-9348-638DE3590D17}" srcOrd="0" destOrd="0" presId="urn:microsoft.com/office/officeart/2005/8/layout/radial4"/>
    <dgm:cxn modelId="{CC017F65-A1AD-456F-B97C-9B2E9ED75DD5}" srcId="{27267FB1-99E8-4519-9CD1-EF609A35866B}" destId="{FBE800DE-412D-4CA4-BD3F-9A9A72E1D32E}" srcOrd="3" destOrd="0" parTransId="{2B4FD7A6-69BB-4618-B746-BAC35E2FD8DD}" sibTransId="{823EED3C-61D2-4AA2-861E-0023CA6A38CB}"/>
    <dgm:cxn modelId="{0D71A9E6-E849-41F7-AF67-B547FBC17E8A}" type="presOf" srcId="{4825DBDE-31A0-408B-9875-3C1526E8EF48}" destId="{7906818F-69FE-4734-A473-B935C9DF532B}" srcOrd="0" destOrd="0" presId="urn:microsoft.com/office/officeart/2005/8/layout/radial4"/>
    <dgm:cxn modelId="{D6E32E13-B1EB-4614-975F-8D3879EF297E}" srcId="{27267FB1-99E8-4519-9CD1-EF609A35866B}" destId="{10D9AF32-27DE-4E3B-97AE-F32C50D4360A}" srcOrd="0" destOrd="0" parTransId="{14589EE6-5C9D-47E9-AAB4-A0A6C0BEBDE7}" sibTransId="{E5A2ED87-6D6C-4FEE-9D84-24531F04CE30}"/>
    <dgm:cxn modelId="{37F65CE2-B1C1-4162-8E76-64B75CE9361E}" srcId="{18C2243D-7D4E-4E93-9626-6DA5950267F5}" destId="{27267FB1-99E8-4519-9CD1-EF609A35866B}" srcOrd="0" destOrd="0" parTransId="{18194247-9AD8-47AE-A27C-11C182BB14E8}" sibTransId="{6A992B46-F17F-438F-B349-F88FB27F22FF}"/>
    <dgm:cxn modelId="{D23AC3BD-0B8A-4263-8320-4D94521EBBD4}" type="presOf" srcId="{14589EE6-5C9D-47E9-AAB4-A0A6C0BEBDE7}" destId="{CDC59070-6A92-4587-B9FB-E5E720DC2EFA}" srcOrd="0" destOrd="0" presId="urn:microsoft.com/office/officeart/2005/8/layout/radial4"/>
    <dgm:cxn modelId="{62365C07-FD67-43F6-9989-A09569C9AE45}" type="presOf" srcId="{2B4FD7A6-69BB-4618-B746-BAC35E2FD8DD}" destId="{ACA09077-9F05-4B94-9057-C8A7D9A8CB43}" srcOrd="0" destOrd="0" presId="urn:microsoft.com/office/officeart/2005/8/layout/radial4"/>
    <dgm:cxn modelId="{E4055142-09DB-4F2D-8AD8-25FFE83C4DB5}" srcId="{27267FB1-99E8-4519-9CD1-EF609A35866B}" destId="{2C081183-3501-497E-B243-060C28370EAF}" srcOrd="5" destOrd="0" parTransId="{B10C4BE9-A4F8-42D3-B48A-6EF651FEBFD7}" sibTransId="{D773217D-4A4B-431C-9276-492DAE00A5A0}"/>
    <dgm:cxn modelId="{59C50F21-9B66-4295-BAEF-0836AC5CB137}" type="presOf" srcId="{B10C4BE9-A4F8-42D3-B48A-6EF651FEBFD7}" destId="{BE324807-BEA0-468D-9A0F-6180662F5045}" srcOrd="0" destOrd="0" presId="urn:microsoft.com/office/officeart/2005/8/layout/radial4"/>
    <dgm:cxn modelId="{9BE6A328-CD2C-48B0-88F7-95FB2AB4E81A}" srcId="{27267FB1-99E8-4519-9CD1-EF609A35866B}" destId="{72B69A54-0EF2-4245-B61A-E4046339BBEF}" srcOrd="1" destOrd="0" parTransId="{28ABA292-FD90-406A-9857-DAF8E25656DA}" sibTransId="{2ACF81CF-FBA3-42FC-AC0B-15EEE73B77C5}"/>
    <dgm:cxn modelId="{DC653E67-889D-4D1A-A844-D50457CD3DB9}" type="presOf" srcId="{2C081183-3501-497E-B243-060C28370EAF}" destId="{BB544FAD-1C36-4015-8C7F-5CF1394F6A88}" srcOrd="0" destOrd="0" presId="urn:microsoft.com/office/officeart/2005/8/layout/radial4"/>
    <dgm:cxn modelId="{A3BF01B4-BA98-45AE-9F0A-6662803F639B}" type="presParOf" srcId="{89F67321-0371-497E-AEA2-2E413292182C}" destId="{82705058-167A-4BEA-ACB7-31479B2A4866}" srcOrd="0" destOrd="0" presId="urn:microsoft.com/office/officeart/2005/8/layout/radial4"/>
    <dgm:cxn modelId="{3FE24A31-57D3-402F-930D-ED600F1EBA1F}" type="presParOf" srcId="{89F67321-0371-497E-AEA2-2E413292182C}" destId="{CDC59070-6A92-4587-B9FB-E5E720DC2EFA}" srcOrd="1" destOrd="0" presId="urn:microsoft.com/office/officeart/2005/8/layout/radial4"/>
    <dgm:cxn modelId="{22AE160B-0DE4-4BDF-979C-07590AB03912}" type="presParOf" srcId="{89F67321-0371-497E-AEA2-2E413292182C}" destId="{A70BAAE9-94F7-4BDC-9348-638DE3590D17}" srcOrd="2" destOrd="0" presId="urn:microsoft.com/office/officeart/2005/8/layout/radial4"/>
    <dgm:cxn modelId="{FB8F122F-1178-4DBC-8C96-600DAF9004E1}" type="presParOf" srcId="{89F67321-0371-497E-AEA2-2E413292182C}" destId="{08966463-716A-4422-90CB-3A3D77951B47}" srcOrd="3" destOrd="0" presId="urn:microsoft.com/office/officeart/2005/8/layout/radial4"/>
    <dgm:cxn modelId="{A6BB13A4-837B-4676-A775-A5D8B86585E3}" type="presParOf" srcId="{89F67321-0371-497E-AEA2-2E413292182C}" destId="{35929EC2-A300-448C-8FD0-7924D65D208B}" srcOrd="4" destOrd="0" presId="urn:microsoft.com/office/officeart/2005/8/layout/radial4"/>
    <dgm:cxn modelId="{DF2A3448-543B-4EEC-847C-43A7BA99171D}" type="presParOf" srcId="{89F67321-0371-497E-AEA2-2E413292182C}" destId="{7906818F-69FE-4734-A473-B935C9DF532B}" srcOrd="5" destOrd="0" presId="urn:microsoft.com/office/officeart/2005/8/layout/radial4"/>
    <dgm:cxn modelId="{DD475AF8-5773-476C-B5B5-56792EFB22A2}" type="presParOf" srcId="{89F67321-0371-497E-AEA2-2E413292182C}" destId="{A76F6152-252A-4BDE-AD9F-F43821D3619F}" srcOrd="6" destOrd="0" presId="urn:microsoft.com/office/officeart/2005/8/layout/radial4"/>
    <dgm:cxn modelId="{6CE46782-DF8C-4A9C-AC66-AAC04EF7BE36}" type="presParOf" srcId="{89F67321-0371-497E-AEA2-2E413292182C}" destId="{ACA09077-9F05-4B94-9057-C8A7D9A8CB43}" srcOrd="7" destOrd="0" presId="urn:microsoft.com/office/officeart/2005/8/layout/radial4"/>
    <dgm:cxn modelId="{E1F47A84-9078-441C-9164-A2D00B6B54D7}" type="presParOf" srcId="{89F67321-0371-497E-AEA2-2E413292182C}" destId="{CF52F228-A837-4662-964D-B612603A9E25}" srcOrd="8" destOrd="0" presId="urn:microsoft.com/office/officeart/2005/8/layout/radial4"/>
    <dgm:cxn modelId="{012A17D6-8E9C-427D-AB2F-C0AA6F034C88}" type="presParOf" srcId="{89F67321-0371-497E-AEA2-2E413292182C}" destId="{E3D1B4BF-B62F-446F-B9B3-ECA4D2ED221C}" srcOrd="9" destOrd="0" presId="urn:microsoft.com/office/officeart/2005/8/layout/radial4"/>
    <dgm:cxn modelId="{0E885AFC-A3EF-4A6C-A3B9-B8C29312EB37}" type="presParOf" srcId="{89F67321-0371-497E-AEA2-2E413292182C}" destId="{A395E142-FCC0-4424-A1BE-BD690959CF62}" srcOrd="10" destOrd="0" presId="urn:microsoft.com/office/officeart/2005/8/layout/radial4"/>
    <dgm:cxn modelId="{7FFE9FE9-BD29-4A7C-AB57-B6B86A39F05C}" type="presParOf" srcId="{89F67321-0371-497E-AEA2-2E413292182C}" destId="{BE324807-BEA0-468D-9A0F-6180662F5045}" srcOrd="11" destOrd="0" presId="urn:microsoft.com/office/officeart/2005/8/layout/radial4"/>
    <dgm:cxn modelId="{0FEBABF3-7F85-4E6A-AF8D-E0916E528E8A}" type="presParOf" srcId="{89F67321-0371-497E-AEA2-2E413292182C}" destId="{BB544FAD-1C36-4015-8C7F-5CF1394F6A88}" srcOrd="12" destOrd="0" presId="urn:microsoft.com/office/officeart/2005/8/layout/radial4"/>
    <dgm:cxn modelId="{7473ADCF-03BC-4750-B97D-6B1D31171B6E}" type="presParOf" srcId="{89F67321-0371-497E-AEA2-2E413292182C}" destId="{D2DDE968-72BC-41A9-96EF-560355688EF3}" srcOrd="13" destOrd="0" presId="urn:microsoft.com/office/officeart/2005/8/layout/radial4"/>
    <dgm:cxn modelId="{BD069023-6E04-4DB8-BA19-CBB4D307BD0E}" type="presParOf" srcId="{89F67321-0371-497E-AEA2-2E413292182C}" destId="{D46842DF-05D7-4C97-8C24-D617CFFC693B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C5D0B65-520E-4623-B63D-74C366274170}" type="doc">
      <dgm:prSet loTypeId="urn:microsoft.com/office/officeart/2005/8/layout/radial4" loCatId="relationship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6910354-2D8A-492B-878D-794A2FC74A2C}">
      <dgm:prSet phldrT="[Текст]"/>
      <dgm:spPr/>
      <dgm:t>
        <a:bodyPr/>
        <a:lstStyle/>
        <a:p>
          <a:r>
            <a:rPr lang="uk-UA" dirty="0" smtClean="0"/>
            <a:t>По застосуванню</a:t>
          </a:r>
          <a:endParaRPr lang="ru-RU" dirty="0"/>
        </a:p>
      </dgm:t>
    </dgm:pt>
    <dgm:pt modelId="{451220E8-E57E-4868-AEA5-7B211247B7B4}" type="parTrans" cxnId="{7CD9CD63-132E-490D-8892-9AACC67E5B9C}">
      <dgm:prSet/>
      <dgm:spPr/>
      <dgm:t>
        <a:bodyPr/>
        <a:lstStyle/>
        <a:p>
          <a:endParaRPr lang="ru-RU"/>
        </a:p>
      </dgm:t>
    </dgm:pt>
    <dgm:pt modelId="{881043FC-F845-4684-B2CD-E3BE6CAE34E7}" type="sibTrans" cxnId="{7CD9CD63-132E-490D-8892-9AACC67E5B9C}">
      <dgm:prSet/>
      <dgm:spPr/>
      <dgm:t>
        <a:bodyPr/>
        <a:lstStyle/>
        <a:p>
          <a:endParaRPr lang="ru-RU"/>
        </a:p>
      </dgm:t>
    </dgm:pt>
    <dgm:pt modelId="{5B337481-A7B2-4F1D-8BFA-6444602EA9CE}">
      <dgm:prSet phldrT="[Текст]"/>
      <dgm:spPr/>
      <dgm:t>
        <a:bodyPr/>
        <a:lstStyle/>
        <a:p>
          <a:r>
            <a:rPr lang="uk-UA" dirty="0" smtClean="0"/>
            <a:t>зовнішні (мінеральні ванни)</a:t>
          </a:r>
          <a:endParaRPr lang="ru-RU" dirty="0"/>
        </a:p>
      </dgm:t>
    </dgm:pt>
    <dgm:pt modelId="{C77580CC-D855-4FB1-8FF0-F91FC047852B}" type="parTrans" cxnId="{637CFDFA-A03D-4C07-A85C-1A7451DE4206}">
      <dgm:prSet/>
      <dgm:spPr/>
      <dgm:t>
        <a:bodyPr/>
        <a:lstStyle/>
        <a:p>
          <a:endParaRPr lang="ru-RU"/>
        </a:p>
      </dgm:t>
    </dgm:pt>
    <dgm:pt modelId="{47A9C6AA-1399-4536-9425-3C06CE392235}" type="sibTrans" cxnId="{637CFDFA-A03D-4C07-A85C-1A7451DE4206}">
      <dgm:prSet/>
      <dgm:spPr/>
      <dgm:t>
        <a:bodyPr/>
        <a:lstStyle/>
        <a:p>
          <a:endParaRPr lang="ru-RU"/>
        </a:p>
      </dgm:t>
    </dgm:pt>
    <dgm:pt modelId="{10B8BB0A-2D6C-43B8-8A2A-1CCEC3638EA4}">
      <dgm:prSet phldrT="[Текст]"/>
      <dgm:spPr/>
      <dgm:t>
        <a:bodyPr/>
        <a:lstStyle/>
        <a:p>
          <a:r>
            <a:rPr lang="ru-RU" dirty="0" smtClean="0"/>
            <a:t> </a:t>
          </a:r>
          <a:r>
            <a:rPr lang="uk-UA" dirty="0" smtClean="0"/>
            <a:t>внутрішні (пиття, інгаляції, зрошення, спринцювання, тощо).</a:t>
          </a:r>
          <a:endParaRPr lang="ru-RU" dirty="0"/>
        </a:p>
      </dgm:t>
    </dgm:pt>
    <dgm:pt modelId="{BE3B7D0F-425B-4786-90C8-9587DDB5301A}" type="parTrans" cxnId="{149FD1E2-6E00-4238-9FCA-8C2774939332}">
      <dgm:prSet/>
      <dgm:spPr/>
      <dgm:t>
        <a:bodyPr/>
        <a:lstStyle/>
        <a:p>
          <a:endParaRPr lang="ru-RU"/>
        </a:p>
      </dgm:t>
    </dgm:pt>
    <dgm:pt modelId="{F311FA99-B851-477B-8E40-72B02B5975E1}" type="sibTrans" cxnId="{149FD1E2-6E00-4238-9FCA-8C2774939332}">
      <dgm:prSet/>
      <dgm:spPr/>
      <dgm:t>
        <a:bodyPr/>
        <a:lstStyle/>
        <a:p>
          <a:endParaRPr lang="ru-RU"/>
        </a:p>
      </dgm:t>
    </dgm:pt>
    <dgm:pt modelId="{E8C6A63C-2CA8-469B-BA7E-E5B084EA5F40}">
      <dgm:prSet phldrT="[Текст]" phldr="1"/>
      <dgm:spPr/>
      <dgm:t>
        <a:bodyPr/>
        <a:lstStyle/>
        <a:p>
          <a:endParaRPr lang="ru-RU"/>
        </a:p>
      </dgm:t>
    </dgm:pt>
    <dgm:pt modelId="{8E5BBAFF-0157-4011-AD36-2C81F3C33903}" type="parTrans" cxnId="{FB0110F5-A10B-4837-800F-471ABC222B6B}">
      <dgm:prSet/>
      <dgm:spPr/>
      <dgm:t>
        <a:bodyPr/>
        <a:lstStyle/>
        <a:p>
          <a:endParaRPr lang="ru-RU"/>
        </a:p>
      </dgm:t>
    </dgm:pt>
    <dgm:pt modelId="{335077D1-CB9B-4F3C-A4F6-88C997B6FACB}" type="sibTrans" cxnId="{FB0110F5-A10B-4837-800F-471ABC222B6B}">
      <dgm:prSet/>
      <dgm:spPr/>
      <dgm:t>
        <a:bodyPr/>
        <a:lstStyle/>
        <a:p>
          <a:endParaRPr lang="ru-RU"/>
        </a:p>
      </dgm:t>
    </dgm:pt>
    <dgm:pt modelId="{8EEAEB7B-FD54-4FBC-9B27-0F379CA6A977}">
      <dgm:prSet phldrT="[Текст]" phldr="1"/>
      <dgm:spPr/>
      <dgm:t>
        <a:bodyPr/>
        <a:lstStyle/>
        <a:p>
          <a:endParaRPr lang="ru-RU"/>
        </a:p>
      </dgm:t>
    </dgm:pt>
    <dgm:pt modelId="{5321B4CA-8FA1-47F7-A6F9-F1FC99BC6C27}" type="parTrans" cxnId="{AD7CD8EB-FF2E-4AC0-8091-1E986E3B4415}">
      <dgm:prSet/>
      <dgm:spPr/>
      <dgm:t>
        <a:bodyPr/>
        <a:lstStyle/>
        <a:p>
          <a:endParaRPr lang="ru-RU"/>
        </a:p>
      </dgm:t>
    </dgm:pt>
    <dgm:pt modelId="{5533F931-F2EA-4412-9CC1-4D3D06AAA159}" type="sibTrans" cxnId="{AD7CD8EB-FF2E-4AC0-8091-1E986E3B4415}">
      <dgm:prSet/>
      <dgm:spPr/>
      <dgm:t>
        <a:bodyPr/>
        <a:lstStyle/>
        <a:p>
          <a:endParaRPr lang="ru-RU"/>
        </a:p>
      </dgm:t>
    </dgm:pt>
    <dgm:pt modelId="{F88A075A-3237-4C99-934C-3DB3862D5D73}">
      <dgm:prSet phldrT="[Текст]" phldr="1"/>
      <dgm:spPr/>
      <dgm:t>
        <a:bodyPr/>
        <a:lstStyle/>
        <a:p>
          <a:endParaRPr lang="ru-RU"/>
        </a:p>
      </dgm:t>
    </dgm:pt>
    <dgm:pt modelId="{5E19D19C-77D7-493E-9093-F0FCD7834ED4}" type="parTrans" cxnId="{88E45187-6871-46B0-9CCF-B1FD1B631499}">
      <dgm:prSet/>
      <dgm:spPr/>
      <dgm:t>
        <a:bodyPr/>
        <a:lstStyle/>
        <a:p>
          <a:endParaRPr lang="ru-RU"/>
        </a:p>
      </dgm:t>
    </dgm:pt>
    <dgm:pt modelId="{9081BDD8-8523-4FB0-9999-0ABD30172C3E}" type="sibTrans" cxnId="{88E45187-6871-46B0-9CCF-B1FD1B631499}">
      <dgm:prSet/>
      <dgm:spPr/>
      <dgm:t>
        <a:bodyPr/>
        <a:lstStyle/>
        <a:p>
          <a:endParaRPr lang="ru-RU"/>
        </a:p>
      </dgm:t>
    </dgm:pt>
    <dgm:pt modelId="{C349D5C7-FA69-4166-BE54-975E3BF7E2A1}">
      <dgm:prSet phldrT="[Текст]" phldr="1"/>
      <dgm:spPr/>
      <dgm:t>
        <a:bodyPr/>
        <a:lstStyle/>
        <a:p>
          <a:endParaRPr lang="ru-RU"/>
        </a:p>
      </dgm:t>
    </dgm:pt>
    <dgm:pt modelId="{9392C23A-FBF0-413D-94EC-C08CFD86C849}" type="parTrans" cxnId="{4B32E394-143F-4944-B23C-144BFD0B7CE8}">
      <dgm:prSet/>
      <dgm:spPr/>
      <dgm:t>
        <a:bodyPr/>
        <a:lstStyle/>
        <a:p>
          <a:endParaRPr lang="ru-RU"/>
        </a:p>
      </dgm:t>
    </dgm:pt>
    <dgm:pt modelId="{10955B00-E247-4063-B551-8FF6D1483D44}" type="sibTrans" cxnId="{4B32E394-143F-4944-B23C-144BFD0B7CE8}">
      <dgm:prSet/>
      <dgm:spPr/>
      <dgm:t>
        <a:bodyPr/>
        <a:lstStyle/>
        <a:p>
          <a:endParaRPr lang="ru-RU"/>
        </a:p>
      </dgm:t>
    </dgm:pt>
    <dgm:pt modelId="{6C08A903-F485-4772-8F23-5213799B4914}">
      <dgm:prSet phldrT="[Текст]" phldr="1"/>
      <dgm:spPr/>
      <dgm:t>
        <a:bodyPr/>
        <a:lstStyle/>
        <a:p>
          <a:endParaRPr lang="ru-RU"/>
        </a:p>
      </dgm:t>
    </dgm:pt>
    <dgm:pt modelId="{2CFBC0F3-751D-403A-A1AF-3BB499059B1F}" type="parTrans" cxnId="{80C7EB18-5180-4577-80A7-67958A1BF587}">
      <dgm:prSet/>
      <dgm:spPr/>
      <dgm:t>
        <a:bodyPr/>
        <a:lstStyle/>
        <a:p>
          <a:endParaRPr lang="ru-RU"/>
        </a:p>
      </dgm:t>
    </dgm:pt>
    <dgm:pt modelId="{C47B45A0-B713-470F-B38A-442C6F0956F3}" type="sibTrans" cxnId="{80C7EB18-5180-4577-80A7-67958A1BF587}">
      <dgm:prSet/>
      <dgm:spPr/>
      <dgm:t>
        <a:bodyPr/>
        <a:lstStyle/>
        <a:p>
          <a:endParaRPr lang="ru-RU"/>
        </a:p>
      </dgm:t>
    </dgm:pt>
    <dgm:pt modelId="{D777CB01-070B-49FC-B5AD-6A58832B2A6F}">
      <dgm:prSet phldrT="[Текст]" phldr="1"/>
      <dgm:spPr/>
      <dgm:t>
        <a:bodyPr/>
        <a:lstStyle/>
        <a:p>
          <a:endParaRPr lang="ru-RU"/>
        </a:p>
      </dgm:t>
    </dgm:pt>
    <dgm:pt modelId="{36C44D52-07F9-4D30-B298-B95A5BB98D2F}" type="parTrans" cxnId="{8466BA10-EF64-409D-944D-0D7DE41A7459}">
      <dgm:prSet/>
      <dgm:spPr/>
      <dgm:t>
        <a:bodyPr/>
        <a:lstStyle/>
        <a:p>
          <a:endParaRPr lang="ru-RU"/>
        </a:p>
      </dgm:t>
    </dgm:pt>
    <dgm:pt modelId="{98DA02CC-6561-494B-8ED1-5173D4197DE3}" type="sibTrans" cxnId="{8466BA10-EF64-409D-944D-0D7DE41A7459}">
      <dgm:prSet/>
      <dgm:spPr/>
      <dgm:t>
        <a:bodyPr/>
        <a:lstStyle/>
        <a:p>
          <a:endParaRPr lang="ru-RU"/>
        </a:p>
      </dgm:t>
    </dgm:pt>
    <dgm:pt modelId="{4F910400-3CE2-4689-882D-F12CB70E88DF}" type="pres">
      <dgm:prSet presAssocID="{5C5D0B65-520E-4623-B63D-74C36627417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4E9EC2-CF0E-4964-A6E4-3605A7B63022}" type="pres">
      <dgm:prSet presAssocID="{06910354-2D8A-492B-878D-794A2FC74A2C}" presName="centerShape" presStyleLbl="node0" presStyleIdx="0" presStyleCnt="1"/>
      <dgm:spPr/>
      <dgm:t>
        <a:bodyPr/>
        <a:lstStyle/>
        <a:p>
          <a:endParaRPr lang="ru-RU"/>
        </a:p>
      </dgm:t>
    </dgm:pt>
    <dgm:pt modelId="{43E15665-8978-4DED-852E-60516B8C118D}" type="pres">
      <dgm:prSet presAssocID="{C77580CC-D855-4FB1-8FF0-F91FC047852B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489D01A4-B779-44E6-80BB-0D95E56F3B54}" type="pres">
      <dgm:prSet presAssocID="{5B337481-A7B2-4F1D-8BFA-6444602EA9CE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547292-B74D-4493-939D-AC11F82EA953}" type="pres">
      <dgm:prSet presAssocID="{BE3B7D0F-425B-4786-90C8-9587DDB5301A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6D626756-0FC1-4D28-888E-8F7458824119}" type="pres">
      <dgm:prSet presAssocID="{10B8BB0A-2D6C-43B8-8A2A-1CCEC3638EA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E7E032-01C5-4BDC-AB0E-B8808E625CEF}" type="presOf" srcId="{10B8BB0A-2D6C-43B8-8A2A-1CCEC3638EA4}" destId="{6D626756-0FC1-4D28-888E-8F7458824119}" srcOrd="0" destOrd="0" presId="urn:microsoft.com/office/officeart/2005/8/layout/radial4"/>
    <dgm:cxn modelId="{0A774532-9FA5-49CD-ABF0-6191EE75553E}" type="presOf" srcId="{06910354-2D8A-492B-878D-794A2FC74A2C}" destId="{C34E9EC2-CF0E-4964-A6E4-3605A7B63022}" srcOrd="0" destOrd="0" presId="urn:microsoft.com/office/officeart/2005/8/layout/radial4"/>
    <dgm:cxn modelId="{637CFDFA-A03D-4C07-A85C-1A7451DE4206}" srcId="{06910354-2D8A-492B-878D-794A2FC74A2C}" destId="{5B337481-A7B2-4F1D-8BFA-6444602EA9CE}" srcOrd="0" destOrd="0" parTransId="{C77580CC-D855-4FB1-8FF0-F91FC047852B}" sibTransId="{47A9C6AA-1399-4536-9425-3C06CE392235}"/>
    <dgm:cxn modelId="{40476FC9-6282-4E91-B94F-8604F0B700DB}" type="presOf" srcId="{C77580CC-D855-4FB1-8FF0-F91FC047852B}" destId="{43E15665-8978-4DED-852E-60516B8C118D}" srcOrd="0" destOrd="0" presId="urn:microsoft.com/office/officeart/2005/8/layout/radial4"/>
    <dgm:cxn modelId="{88E45187-6871-46B0-9CCF-B1FD1B631499}" srcId="{E8C6A63C-2CA8-469B-BA7E-E5B084EA5F40}" destId="{F88A075A-3237-4C99-934C-3DB3862D5D73}" srcOrd="1" destOrd="0" parTransId="{5E19D19C-77D7-493E-9093-F0FCD7834ED4}" sibTransId="{9081BDD8-8523-4FB0-9999-0ABD30172C3E}"/>
    <dgm:cxn modelId="{80C7EB18-5180-4577-80A7-67958A1BF587}" srcId="{C349D5C7-FA69-4166-BE54-975E3BF7E2A1}" destId="{6C08A903-F485-4772-8F23-5213799B4914}" srcOrd="0" destOrd="0" parTransId="{2CFBC0F3-751D-403A-A1AF-3BB499059B1F}" sibTransId="{C47B45A0-B713-470F-B38A-442C6F0956F3}"/>
    <dgm:cxn modelId="{FB0110F5-A10B-4837-800F-471ABC222B6B}" srcId="{5C5D0B65-520E-4623-B63D-74C366274170}" destId="{E8C6A63C-2CA8-469B-BA7E-E5B084EA5F40}" srcOrd="1" destOrd="0" parTransId="{8E5BBAFF-0157-4011-AD36-2C81F3C33903}" sibTransId="{335077D1-CB9B-4F3C-A4F6-88C997B6FACB}"/>
    <dgm:cxn modelId="{AFE93CDA-8C66-45FF-8054-E9DC0CBC3262}" type="presOf" srcId="{BE3B7D0F-425B-4786-90C8-9587DDB5301A}" destId="{65547292-B74D-4493-939D-AC11F82EA953}" srcOrd="0" destOrd="0" presId="urn:microsoft.com/office/officeart/2005/8/layout/radial4"/>
    <dgm:cxn modelId="{BE483D55-BECB-498C-9DA1-37E79ECBBD1A}" type="presOf" srcId="{5C5D0B65-520E-4623-B63D-74C366274170}" destId="{4F910400-3CE2-4689-882D-F12CB70E88DF}" srcOrd="0" destOrd="0" presId="urn:microsoft.com/office/officeart/2005/8/layout/radial4"/>
    <dgm:cxn modelId="{AC93D829-E49A-47DF-8967-5D2397E5315E}" type="presOf" srcId="{5B337481-A7B2-4F1D-8BFA-6444602EA9CE}" destId="{489D01A4-B779-44E6-80BB-0D95E56F3B54}" srcOrd="0" destOrd="0" presId="urn:microsoft.com/office/officeart/2005/8/layout/radial4"/>
    <dgm:cxn modelId="{4B32E394-143F-4944-B23C-144BFD0B7CE8}" srcId="{5C5D0B65-520E-4623-B63D-74C366274170}" destId="{C349D5C7-FA69-4166-BE54-975E3BF7E2A1}" srcOrd="2" destOrd="0" parTransId="{9392C23A-FBF0-413D-94EC-C08CFD86C849}" sibTransId="{10955B00-E247-4063-B551-8FF6D1483D44}"/>
    <dgm:cxn modelId="{149FD1E2-6E00-4238-9FCA-8C2774939332}" srcId="{06910354-2D8A-492B-878D-794A2FC74A2C}" destId="{10B8BB0A-2D6C-43B8-8A2A-1CCEC3638EA4}" srcOrd="1" destOrd="0" parTransId="{BE3B7D0F-425B-4786-90C8-9587DDB5301A}" sibTransId="{F311FA99-B851-477B-8E40-72B02B5975E1}"/>
    <dgm:cxn modelId="{8466BA10-EF64-409D-944D-0D7DE41A7459}" srcId="{C349D5C7-FA69-4166-BE54-975E3BF7E2A1}" destId="{D777CB01-070B-49FC-B5AD-6A58832B2A6F}" srcOrd="1" destOrd="0" parTransId="{36C44D52-07F9-4D30-B298-B95A5BB98D2F}" sibTransId="{98DA02CC-6561-494B-8ED1-5173D4197DE3}"/>
    <dgm:cxn modelId="{AD7CD8EB-FF2E-4AC0-8091-1E986E3B4415}" srcId="{E8C6A63C-2CA8-469B-BA7E-E5B084EA5F40}" destId="{8EEAEB7B-FD54-4FBC-9B27-0F379CA6A977}" srcOrd="0" destOrd="0" parTransId="{5321B4CA-8FA1-47F7-A6F9-F1FC99BC6C27}" sibTransId="{5533F931-F2EA-4412-9CC1-4D3D06AAA159}"/>
    <dgm:cxn modelId="{7CD9CD63-132E-490D-8892-9AACC67E5B9C}" srcId="{5C5D0B65-520E-4623-B63D-74C366274170}" destId="{06910354-2D8A-492B-878D-794A2FC74A2C}" srcOrd="0" destOrd="0" parTransId="{451220E8-E57E-4868-AEA5-7B211247B7B4}" sibTransId="{881043FC-F845-4684-B2CD-E3BE6CAE34E7}"/>
    <dgm:cxn modelId="{03D0AC08-4937-49FD-AB6D-6EA76EE2AFCC}" type="presParOf" srcId="{4F910400-3CE2-4689-882D-F12CB70E88DF}" destId="{C34E9EC2-CF0E-4964-A6E4-3605A7B63022}" srcOrd="0" destOrd="0" presId="urn:microsoft.com/office/officeart/2005/8/layout/radial4"/>
    <dgm:cxn modelId="{12021EE1-5014-41E1-96AB-152E31E6DDF2}" type="presParOf" srcId="{4F910400-3CE2-4689-882D-F12CB70E88DF}" destId="{43E15665-8978-4DED-852E-60516B8C118D}" srcOrd="1" destOrd="0" presId="urn:microsoft.com/office/officeart/2005/8/layout/radial4"/>
    <dgm:cxn modelId="{A412D0AD-AD4A-42FD-B433-E58AC1523437}" type="presParOf" srcId="{4F910400-3CE2-4689-882D-F12CB70E88DF}" destId="{489D01A4-B779-44E6-80BB-0D95E56F3B54}" srcOrd="2" destOrd="0" presId="urn:microsoft.com/office/officeart/2005/8/layout/radial4"/>
    <dgm:cxn modelId="{F9DA130C-4E07-481A-9FDF-6667C34E785F}" type="presParOf" srcId="{4F910400-3CE2-4689-882D-F12CB70E88DF}" destId="{65547292-B74D-4493-939D-AC11F82EA953}" srcOrd="3" destOrd="0" presId="urn:microsoft.com/office/officeart/2005/8/layout/radial4"/>
    <dgm:cxn modelId="{9B306DC1-2844-423C-83D2-3F268E4DCB51}" type="presParOf" srcId="{4F910400-3CE2-4689-882D-F12CB70E88DF}" destId="{6D626756-0FC1-4D28-888E-8F7458824119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156C31C-A81F-44DB-99E5-639F80838F27}" type="doc">
      <dgm:prSet loTypeId="urn:microsoft.com/office/officeart/2005/8/layout/vList5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72028B8-2811-4EE6-8012-BB4A92565859}">
      <dgm:prSet phldrT="[Текст]"/>
      <dgm:spPr/>
      <dgm:t>
        <a:bodyPr/>
        <a:lstStyle/>
        <a:p>
          <a:r>
            <a:rPr lang="uk-UA" dirty="0" smtClean="0"/>
            <a:t>мінеральні столові води </a:t>
          </a:r>
          <a:endParaRPr lang="ru-RU" dirty="0"/>
        </a:p>
      </dgm:t>
    </dgm:pt>
    <dgm:pt modelId="{7D99C2BF-4F70-46CC-9520-63430CEC40C8}" type="parTrans" cxnId="{1D05AE37-C23E-4959-87D4-555C882E3C85}">
      <dgm:prSet/>
      <dgm:spPr/>
      <dgm:t>
        <a:bodyPr/>
        <a:lstStyle/>
        <a:p>
          <a:endParaRPr lang="ru-RU"/>
        </a:p>
      </dgm:t>
    </dgm:pt>
    <dgm:pt modelId="{0C90B190-1F19-461C-AA7B-77298FB0B4FC}" type="sibTrans" cxnId="{1D05AE37-C23E-4959-87D4-555C882E3C85}">
      <dgm:prSet/>
      <dgm:spPr/>
      <dgm:t>
        <a:bodyPr/>
        <a:lstStyle/>
        <a:p>
          <a:endParaRPr lang="ru-RU"/>
        </a:p>
      </dgm:t>
    </dgm:pt>
    <dgm:pt modelId="{05BBE24D-38E4-4B71-98E7-7058C3432759}">
      <dgm:prSet phldrT="[Текст]"/>
      <dgm:spPr/>
      <dgm:t>
        <a:bodyPr/>
        <a:lstStyle/>
        <a:p>
          <a:r>
            <a:rPr lang="uk-UA" dirty="0" smtClean="0"/>
            <a:t>застосовують як столові напої без обмеження частоти вживання і для приготування їжі.</a:t>
          </a:r>
          <a:endParaRPr lang="ru-RU" dirty="0"/>
        </a:p>
      </dgm:t>
    </dgm:pt>
    <dgm:pt modelId="{68F9889D-2307-42C1-AAE3-99CE2BA02CD9}" type="parTrans" cxnId="{55E99DBD-C618-438F-A016-BE18DFD946E0}">
      <dgm:prSet/>
      <dgm:spPr/>
      <dgm:t>
        <a:bodyPr/>
        <a:lstStyle/>
        <a:p>
          <a:endParaRPr lang="ru-RU"/>
        </a:p>
      </dgm:t>
    </dgm:pt>
    <dgm:pt modelId="{189FA8CA-423D-4F79-B5F6-C48B673F8E28}" type="sibTrans" cxnId="{55E99DBD-C618-438F-A016-BE18DFD946E0}">
      <dgm:prSet/>
      <dgm:spPr/>
      <dgm:t>
        <a:bodyPr/>
        <a:lstStyle/>
        <a:p>
          <a:endParaRPr lang="ru-RU"/>
        </a:p>
      </dgm:t>
    </dgm:pt>
    <dgm:pt modelId="{2F2C7211-7ED7-4FFA-93BB-E28BB86785D6}">
      <dgm:prSet phldrT="[Текст]"/>
      <dgm:spPr/>
      <dgm:t>
        <a:bodyPr/>
        <a:lstStyle/>
        <a:p>
          <a:r>
            <a:rPr lang="uk-UA" dirty="0" smtClean="0"/>
            <a:t>Мінеральні лікувально-столові води </a:t>
          </a:r>
          <a:endParaRPr lang="ru-RU" dirty="0"/>
        </a:p>
      </dgm:t>
    </dgm:pt>
    <dgm:pt modelId="{339D83AC-71A3-4260-8F57-02AB8FA378D3}" type="parTrans" cxnId="{CF1D7ED1-EB95-4A11-9A29-BE4F7A564889}">
      <dgm:prSet/>
      <dgm:spPr/>
      <dgm:t>
        <a:bodyPr/>
        <a:lstStyle/>
        <a:p>
          <a:endParaRPr lang="ru-RU"/>
        </a:p>
      </dgm:t>
    </dgm:pt>
    <dgm:pt modelId="{00F30080-F673-4B05-A46D-7BDCF5B8FA14}" type="sibTrans" cxnId="{CF1D7ED1-EB95-4A11-9A29-BE4F7A564889}">
      <dgm:prSet/>
      <dgm:spPr/>
      <dgm:t>
        <a:bodyPr/>
        <a:lstStyle/>
        <a:p>
          <a:endParaRPr lang="ru-RU"/>
        </a:p>
      </dgm:t>
    </dgm:pt>
    <dgm:pt modelId="{71E424D0-FEFA-425F-9E44-52D812312141}">
      <dgm:prSet phldrT="[Текст]"/>
      <dgm:spPr/>
      <dgm:t>
        <a:bodyPr/>
        <a:lstStyle/>
        <a:p>
          <a:r>
            <a:rPr lang="uk-UA" dirty="0" smtClean="0"/>
            <a:t>застосовують як лікувальні за призначенням лікаря і як столові напої у разі несистематичного вживання протягом не більше 30 днів з інтервалом 3—6 міс. </a:t>
          </a:r>
          <a:endParaRPr lang="ru-RU" dirty="0"/>
        </a:p>
      </dgm:t>
    </dgm:pt>
    <dgm:pt modelId="{BECE704B-868E-4514-BE30-1F34A2534142}" type="parTrans" cxnId="{09CC8578-9656-426A-89B1-24D0CE732C2C}">
      <dgm:prSet/>
      <dgm:spPr/>
      <dgm:t>
        <a:bodyPr/>
        <a:lstStyle/>
        <a:p>
          <a:endParaRPr lang="ru-RU"/>
        </a:p>
      </dgm:t>
    </dgm:pt>
    <dgm:pt modelId="{822DE56A-0FDA-44A7-A5DC-17AD5C989A59}" type="sibTrans" cxnId="{09CC8578-9656-426A-89B1-24D0CE732C2C}">
      <dgm:prSet/>
      <dgm:spPr/>
      <dgm:t>
        <a:bodyPr/>
        <a:lstStyle/>
        <a:p>
          <a:endParaRPr lang="ru-RU"/>
        </a:p>
      </dgm:t>
    </dgm:pt>
    <dgm:pt modelId="{0F8B0E41-AA84-4830-AB2B-B277C8B8B1E8}">
      <dgm:prSet phldrT="[Текст]"/>
      <dgm:spPr/>
      <dgm:t>
        <a:bodyPr/>
        <a:lstStyle/>
        <a:p>
          <a:r>
            <a:rPr lang="uk-UA" dirty="0" smtClean="0"/>
            <a:t>Мінеральні лікувальні води </a:t>
          </a:r>
          <a:endParaRPr lang="ru-RU" dirty="0"/>
        </a:p>
      </dgm:t>
    </dgm:pt>
    <dgm:pt modelId="{2A139495-7E24-4D57-98C7-02D74777E0CD}" type="parTrans" cxnId="{34704324-8CCC-436D-8C99-BB6DEA8723FA}">
      <dgm:prSet/>
      <dgm:spPr/>
      <dgm:t>
        <a:bodyPr/>
        <a:lstStyle/>
        <a:p>
          <a:endParaRPr lang="ru-RU"/>
        </a:p>
      </dgm:t>
    </dgm:pt>
    <dgm:pt modelId="{2D4D1976-87E5-492C-97F5-D67A320699B0}" type="sibTrans" cxnId="{34704324-8CCC-436D-8C99-BB6DEA8723FA}">
      <dgm:prSet/>
      <dgm:spPr/>
      <dgm:t>
        <a:bodyPr/>
        <a:lstStyle/>
        <a:p>
          <a:endParaRPr lang="ru-RU"/>
        </a:p>
      </dgm:t>
    </dgm:pt>
    <dgm:pt modelId="{8951F0D1-356D-48FE-92CA-C7B8AE4DC3A1}">
      <dgm:prSet phldrT="[Текст]"/>
      <dgm:spPr/>
      <dgm:t>
        <a:bodyPr/>
        <a:lstStyle/>
        <a:p>
          <a:r>
            <a:rPr lang="uk-UA" dirty="0" smtClean="0"/>
            <a:t>використовують тільки з метою лікування за призначенням лікаря відповідно до медичних показань.</a:t>
          </a:r>
          <a:endParaRPr lang="ru-RU" dirty="0"/>
        </a:p>
      </dgm:t>
    </dgm:pt>
    <dgm:pt modelId="{43623906-3F10-4199-B624-FD00DE5E89C3}" type="parTrans" cxnId="{31AA7D31-8449-4E25-8327-D50F12F28088}">
      <dgm:prSet/>
      <dgm:spPr/>
      <dgm:t>
        <a:bodyPr/>
        <a:lstStyle/>
        <a:p>
          <a:endParaRPr lang="ru-RU"/>
        </a:p>
      </dgm:t>
    </dgm:pt>
    <dgm:pt modelId="{D011738F-8AF7-484B-B024-33795F6E657D}" type="sibTrans" cxnId="{31AA7D31-8449-4E25-8327-D50F12F28088}">
      <dgm:prSet/>
      <dgm:spPr/>
      <dgm:t>
        <a:bodyPr/>
        <a:lstStyle/>
        <a:p>
          <a:endParaRPr lang="ru-RU"/>
        </a:p>
      </dgm:t>
    </dgm:pt>
    <dgm:pt modelId="{3902C580-5A24-4E30-A449-069743A6372E}" type="pres">
      <dgm:prSet presAssocID="{7156C31C-A81F-44DB-99E5-639F80838F2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35460D-2B24-45FF-B6B7-1320DB224F16}" type="pres">
      <dgm:prSet presAssocID="{D72028B8-2811-4EE6-8012-BB4A92565859}" presName="linNode" presStyleCnt="0"/>
      <dgm:spPr/>
    </dgm:pt>
    <dgm:pt modelId="{E77FC53B-DD8A-4623-8ABC-B93490892858}" type="pres">
      <dgm:prSet presAssocID="{D72028B8-2811-4EE6-8012-BB4A92565859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768C02-979F-4431-8B2D-1D6B316ADA0C}" type="pres">
      <dgm:prSet presAssocID="{D72028B8-2811-4EE6-8012-BB4A9256585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53ACA1-67CA-4D8F-A8AB-D15B6FAFAAFF}" type="pres">
      <dgm:prSet presAssocID="{0C90B190-1F19-461C-AA7B-77298FB0B4FC}" presName="sp" presStyleCnt="0"/>
      <dgm:spPr/>
    </dgm:pt>
    <dgm:pt modelId="{36AFA131-1783-495A-9F1A-7DA8367143FE}" type="pres">
      <dgm:prSet presAssocID="{2F2C7211-7ED7-4FFA-93BB-E28BB86785D6}" presName="linNode" presStyleCnt="0"/>
      <dgm:spPr/>
    </dgm:pt>
    <dgm:pt modelId="{9E06935B-2447-4DF6-955D-C7857223C5A7}" type="pres">
      <dgm:prSet presAssocID="{2F2C7211-7ED7-4FFA-93BB-E28BB86785D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EFCC52-1EF0-4FAD-AAF3-93DC3744D75E}" type="pres">
      <dgm:prSet presAssocID="{2F2C7211-7ED7-4FFA-93BB-E28BB86785D6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16AA10-D53C-4AF3-B48D-C4CE00EB99F7}" type="pres">
      <dgm:prSet presAssocID="{00F30080-F673-4B05-A46D-7BDCF5B8FA14}" presName="sp" presStyleCnt="0"/>
      <dgm:spPr/>
    </dgm:pt>
    <dgm:pt modelId="{92C829E2-E555-4F15-897F-B3CA437F1A79}" type="pres">
      <dgm:prSet presAssocID="{0F8B0E41-AA84-4830-AB2B-B277C8B8B1E8}" presName="linNode" presStyleCnt="0"/>
      <dgm:spPr/>
    </dgm:pt>
    <dgm:pt modelId="{E1E8BCED-2516-40C3-83AB-4FD83E45A126}" type="pres">
      <dgm:prSet presAssocID="{0F8B0E41-AA84-4830-AB2B-B277C8B8B1E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0A178B-913D-4FF8-BBFA-813275344C53}" type="pres">
      <dgm:prSet presAssocID="{0F8B0E41-AA84-4830-AB2B-B277C8B8B1E8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E73B2C-9841-4B8C-9294-1CD1127AC876}" type="presOf" srcId="{8951F0D1-356D-48FE-92CA-C7B8AE4DC3A1}" destId="{950A178B-913D-4FF8-BBFA-813275344C53}" srcOrd="0" destOrd="0" presId="urn:microsoft.com/office/officeart/2005/8/layout/vList5"/>
    <dgm:cxn modelId="{31AA7D31-8449-4E25-8327-D50F12F28088}" srcId="{0F8B0E41-AA84-4830-AB2B-B277C8B8B1E8}" destId="{8951F0D1-356D-48FE-92CA-C7B8AE4DC3A1}" srcOrd="0" destOrd="0" parTransId="{43623906-3F10-4199-B624-FD00DE5E89C3}" sibTransId="{D011738F-8AF7-484B-B024-33795F6E657D}"/>
    <dgm:cxn modelId="{CF1D7ED1-EB95-4A11-9A29-BE4F7A564889}" srcId="{7156C31C-A81F-44DB-99E5-639F80838F27}" destId="{2F2C7211-7ED7-4FFA-93BB-E28BB86785D6}" srcOrd="1" destOrd="0" parTransId="{339D83AC-71A3-4260-8F57-02AB8FA378D3}" sibTransId="{00F30080-F673-4B05-A46D-7BDCF5B8FA14}"/>
    <dgm:cxn modelId="{BB0B3034-5238-437E-A34D-5B6DB065E098}" type="presOf" srcId="{D72028B8-2811-4EE6-8012-BB4A92565859}" destId="{E77FC53B-DD8A-4623-8ABC-B93490892858}" srcOrd="0" destOrd="0" presId="urn:microsoft.com/office/officeart/2005/8/layout/vList5"/>
    <dgm:cxn modelId="{74A3F150-4D8E-4782-9228-8AFAA042F917}" type="presOf" srcId="{71E424D0-FEFA-425F-9E44-52D812312141}" destId="{9AEFCC52-1EF0-4FAD-AAF3-93DC3744D75E}" srcOrd="0" destOrd="0" presId="urn:microsoft.com/office/officeart/2005/8/layout/vList5"/>
    <dgm:cxn modelId="{1D05AE37-C23E-4959-87D4-555C882E3C85}" srcId="{7156C31C-A81F-44DB-99E5-639F80838F27}" destId="{D72028B8-2811-4EE6-8012-BB4A92565859}" srcOrd="0" destOrd="0" parTransId="{7D99C2BF-4F70-46CC-9520-63430CEC40C8}" sibTransId="{0C90B190-1F19-461C-AA7B-77298FB0B4FC}"/>
    <dgm:cxn modelId="{27612869-7F29-4F7A-8EF7-406684AAC3AD}" type="presOf" srcId="{0F8B0E41-AA84-4830-AB2B-B277C8B8B1E8}" destId="{E1E8BCED-2516-40C3-83AB-4FD83E45A126}" srcOrd="0" destOrd="0" presId="urn:microsoft.com/office/officeart/2005/8/layout/vList5"/>
    <dgm:cxn modelId="{34704324-8CCC-436D-8C99-BB6DEA8723FA}" srcId="{7156C31C-A81F-44DB-99E5-639F80838F27}" destId="{0F8B0E41-AA84-4830-AB2B-B277C8B8B1E8}" srcOrd="2" destOrd="0" parTransId="{2A139495-7E24-4D57-98C7-02D74777E0CD}" sibTransId="{2D4D1976-87E5-492C-97F5-D67A320699B0}"/>
    <dgm:cxn modelId="{73D659B3-E9F6-418E-99D9-B149B53307EC}" type="presOf" srcId="{7156C31C-A81F-44DB-99E5-639F80838F27}" destId="{3902C580-5A24-4E30-A449-069743A6372E}" srcOrd="0" destOrd="0" presId="urn:microsoft.com/office/officeart/2005/8/layout/vList5"/>
    <dgm:cxn modelId="{68670F61-B0C1-41BB-A9EB-6D6D58830C41}" type="presOf" srcId="{05BBE24D-38E4-4B71-98E7-7058C3432759}" destId="{BA768C02-979F-4431-8B2D-1D6B316ADA0C}" srcOrd="0" destOrd="0" presId="urn:microsoft.com/office/officeart/2005/8/layout/vList5"/>
    <dgm:cxn modelId="{64919EE2-7A1D-42AA-BD1C-5D0BCB4440B8}" type="presOf" srcId="{2F2C7211-7ED7-4FFA-93BB-E28BB86785D6}" destId="{9E06935B-2447-4DF6-955D-C7857223C5A7}" srcOrd="0" destOrd="0" presId="urn:microsoft.com/office/officeart/2005/8/layout/vList5"/>
    <dgm:cxn modelId="{09CC8578-9656-426A-89B1-24D0CE732C2C}" srcId="{2F2C7211-7ED7-4FFA-93BB-E28BB86785D6}" destId="{71E424D0-FEFA-425F-9E44-52D812312141}" srcOrd="0" destOrd="0" parTransId="{BECE704B-868E-4514-BE30-1F34A2534142}" sibTransId="{822DE56A-0FDA-44A7-A5DC-17AD5C989A59}"/>
    <dgm:cxn modelId="{55E99DBD-C618-438F-A016-BE18DFD946E0}" srcId="{D72028B8-2811-4EE6-8012-BB4A92565859}" destId="{05BBE24D-38E4-4B71-98E7-7058C3432759}" srcOrd="0" destOrd="0" parTransId="{68F9889D-2307-42C1-AAE3-99CE2BA02CD9}" sibTransId="{189FA8CA-423D-4F79-B5F6-C48B673F8E28}"/>
    <dgm:cxn modelId="{5D2FBE50-E382-4F5C-8523-88FAAB244ED7}" type="presParOf" srcId="{3902C580-5A24-4E30-A449-069743A6372E}" destId="{C535460D-2B24-45FF-B6B7-1320DB224F16}" srcOrd="0" destOrd="0" presId="urn:microsoft.com/office/officeart/2005/8/layout/vList5"/>
    <dgm:cxn modelId="{E579F4AF-BE92-4DBE-8D90-1E0B32118E16}" type="presParOf" srcId="{C535460D-2B24-45FF-B6B7-1320DB224F16}" destId="{E77FC53B-DD8A-4623-8ABC-B93490892858}" srcOrd="0" destOrd="0" presId="urn:microsoft.com/office/officeart/2005/8/layout/vList5"/>
    <dgm:cxn modelId="{48BF1112-71B3-4165-AF24-93E7C237FEBF}" type="presParOf" srcId="{C535460D-2B24-45FF-B6B7-1320DB224F16}" destId="{BA768C02-979F-4431-8B2D-1D6B316ADA0C}" srcOrd="1" destOrd="0" presId="urn:microsoft.com/office/officeart/2005/8/layout/vList5"/>
    <dgm:cxn modelId="{297CB72C-528F-4069-A083-AF09BF31CB22}" type="presParOf" srcId="{3902C580-5A24-4E30-A449-069743A6372E}" destId="{5753ACA1-67CA-4D8F-A8AB-D15B6FAFAAFF}" srcOrd="1" destOrd="0" presId="urn:microsoft.com/office/officeart/2005/8/layout/vList5"/>
    <dgm:cxn modelId="{ABC85148-6DFA-446A-9DA7-6AE853214EDE}" type="presParOf" srcId="{3902C580-5A24-4E30-A449-069743A6372E}" destId="{36AFA131-1783-495A-9F1A-7DA8367143FE}" srcOrd="2" destOrd="0" presId="urn:microsoft.com/office/officeart/2005/8/layout/vList5"/>
    <dgm:cxn modelId="{9840A143-E7FD-4C4E-B6C5-6B74A88DA586}" type="presParOf" srcId="{36AFA131-1783-495A-9F1A-7DA8367143FE}" destId="{9E06935B-2447-4DF6-955D-C7857223C5A7}" srcOrd="0" destOrd="0" presId="urn:microsoft.com/office/officeart/2005/8/layout/vList5"/>
    <dgm:cxn modelId="{633FEA26-F5B5-4411-B0D1-975D77258D2B}" type="presParOf" srcId="{36AFA131-1783-495A-9F1A-7DA8367143FE}" destId="{9AEFCC52-1EF0-4FAD-AAF3-93DC3744D75E}" srcOrd="1" destOrd="0" presId="urn:microsoft.com/office/officeart/2005/8/layout/vList5"/>
    <dgm:cxn modelId="{059A9CBE-3963-4B4E-BA9E-3324C0D0FFFC}" type="presParOf" srcId="{3902C580-5A24-4E30-A449-069743A6372E}" destId="{9116AA10-D53C-4AF3-B48D-C4CE00EB99F7}" srcOrd="3" destOrd="0" presId="urn:microsoft.com/office/officeart/2005/8/layout/vList5"/>
    <dgm:cxn modelId="{FA5CFA19-437E-47A6-99B1-BF2E72432897}" type="presParOf" srcId="{3902C580-5A24-4E30-A449-069743A6372E}" destId="{92C829E2-E555-4F15-897F-B3CA437F1A79}" srcOrd="4" destOrd="0" presId="urn:microsoft.com/office/officeart/2005/8/layout/vList5"/>
    <dgm:cxn modelId="{0E1C0026-67BE-44FC-9053-419202CFD93B}" type="presParOf" srcId="{92C829E2-E555-4F15-897F-B3CA437F1A79}" destId="{E1E8BCED-2516-40C3-83AB-4FD83E45A126}" srcOrd="0" destOrd="0" presId="urn:microsoft.com/office/officeart/2005/8/layout/vList5"/>
    <dgm:cxn modelId="{E28D955B-5B27-4CA2-AF27-6E01A9C24708}" type="presParOf" srcId="{92C829E2-E555-4F15-897F-B3CA437F1A79}" destId="{950A178B-913D-4FF8-BBFA-813275344C5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B76E827-D522-4C6C-B8BC-7230CF97092B}" type="doc">
      <dgm:prSet loTypeId="urn:microsoft.com/office/officeart/2005/8/layout/bProcess3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6CEE78B-C0ED-4621-B488-8DB5D3050C84}">
      <dgm:prSet phldrT="[Текст]"/>
      <dgm:spPr/>
      <dgm:t>
        <a:bodyPr/>
        <a:lstStyle/>
        <a:p>
          <a:r>
            <a:rPr lang="uk-UA" dirty="0" smtClean="0"/>
            <a:t>прозорими, без сторонніх включень.</a:t>
          </a:r>
          <a:endParaRPr lang="ru-RU" dirty="0"/>
        </a:p>
      </dgm:t>
    </dgm:pt>
    <dgm:pt modelId="{412E3AD6-6296-4E6B-B6B3-86921532FF19}" type="parTrans" cxnId="{D3293E6A-5E2E-43F4-B01B-73F97D0F3090}">
      <dgm:prSet/>
      <dgm:spPr/>
      <dgm:t>
        <a:bodyPr/>
        <a:lstStyle/>
        <a:p>
          <a:endParaRPr lang="ru-RU"/>
        </a:p>
      </dgm:t>
    </dgm:pt>
    <dgm:pt modelId="{4BF97C8B-2FFC-49B6-8688-76FBC753A005}" type="sibTrans" cxnId="{D3293E6A-5E2E-43F4-B01B-73F97D0F3090}">
      <dgm:prSet/>
      <dgm:spPr/>
      <dgm:t>
        <a:bodyPr/>
        <a:lstStyle/>
        <a:p>
          <a:endParaRPr lang="ru-RU" dirty="0"/>
        </a:p>
      </dgm:t>
    </dgm:pt>
    <dgm:pt modelId="{BC6C02B4-FA82-4996-834E-C7BBEEA3E5AD}">
      <dgm:prSet phldrT="[Текст]"/>
      <dgm:spPr/>
      <dgm:t>
        <a:bodyPr/>
        <a:lstStyle/>
        <a:p>
          <a:r>
            <a:rPr lang="uk-UA" dirty="0" smtClean="0"/>
            <a:t>мати запах і смак, характерний розчиненим солям, які містяться в ній</a:t>
          </a:r>
          <a:endParaRPr lang="ru-RU" dirty="0"/>
        </a:p>
      </dgm:t>
    </dgm:pt>
    <dgm:pt modelId="{611DF358-27E8-44C2-8155-7A22B7849CB7}" type="parTrans" cxnId="{E4B06C59-298E-47A0-8FDD-0A59A0BA268D}">
      <dgm:prSet/>
      <dgm:spPr/>
      <dgm:t>
        <a:bodyPr/>
        <a:lstStyle/>
        <a:p>
          <a:endParaRPr lang="ru-RU"/>
        </a:p>
      </dgm:t>
    </dgm:pt>
    <dgm:pt modelId="{0AF7B3A3-4A60-46B3-A163-B488327E6700}" type="sibTrans" cxnId="{E4B06C59-298E-47A0-8FDD-0A59A0BA268D}">
      <dgm:prSet/>
      <dgm:spPr/>
      <dgm:t>
        <a:bodyPr/>
        <a:lstStyle/>
        <a:p>
          <a:endParaRPr lang="ru-RU" dirty="0"/>
        </a:p>
      </dgm:t>
    </dgm:pt>
    <dgm:pt modelId="{1614D72E-A2BC-4865-9D75-7F6E07BCB7C1}">
      <dgm:prSet/>
      <dgm:spPr/>
      <dgm:t>
        <a:bodyPr/>
        <a:lstStyle/>
        <a:p>
          <a:r>
            <a:rPr lang="uk-UA" dirty="0" smtClean="0"/>
            <a:t>відповідати санітарно-бактеріологічним вимогам.</a:t>
          </a:r>
          <a:endParaRPr lang="ru-RU" dirty="0"/>
        </a:p>
      </dgm:t>
    </dgm:pt>
    <dgm:pt modelId="{FB055159-2786-42C6-89DA-884A5D07C594}" type="parTrans" cxnId="{35A4A909-D4F7-440A-9AE2-C49A3312AC5A}">
      <dgm:prSet/>
      <dgm:spPr/>
      <dgm:t>
        <a:bodyPr/>
        <a:lstStyle/>
        <a:p>
          <a:endParaRPr lang="ru-RU"/>
        </a:p>
      </dgm:t>
    </dgm:pt>
    <dgm:pt modelId="{671C6D75-0E39-4CBC-A31D-195B56B94830}" type="sibTrans" cxnId="{35A4A909-D4F7-440A-9AE2-C49A3312AC5A}">
      <dgm:prSet/>
      <dgm:spPr/>
      <dgm:t>
        <a:bodyPr/>
        <a:lstStyle/>
        <a:p>
          <a:endParaRPr lang="ru-RU" dirty="0"/>
        </a:p>
      </dgm:t>
    </dgm:pt>
    <dgm:pt modelId="{8618AD5E-68AF-4A10-B091-F7987104A97F}">
      <dgm:prSet/>
      <dgm:spPr/>
      <dgm:t>
        <a:bodyPr/>
        <a:lstStyle/>
        <a:p>
          <a:r>
            <a:rPr lang="uk-UA" dirty="0" smtClean="0"/>
            <a:t>допускається незначне випадання осаду мінеральних солей при зберіганні. </a:t>
          </a:r>
          <a:endParaRPr lang="ru-RU" dirty="0"/>
        </a:p>
      </dgm:t>
    </dgm:pt>
    <dgm:pt modelId="{34959F34-CC41-495B-B470-4F17D1B1150A}" type="parTrans" cxnId="{1EAFF427-58D5-4F4B-876A-57A52D24DFBB}">
      <dgm:prSet/>
      <dgm:spPr/>
      <dgm:t>
        <a:bodyPr/>
        <a:lstStyle/>
        <a:p>
          <a:endParaRPr lang="ru-RU"/>
        </a:p>
      </dgm:t>
    </dgm:pt>
    <dgm:pt modelId="{1595789A-4BDA-48AC-930E-22D55EF39C86}" type="sibTrans" cxnId="{1EAFF427-58D5-4F4B-876A-57A52D24DFBB}">
      <dgm:prSet/>
      <dgm:spPr/>
      <dgm:t>
        <a:bodyPr/>
        <a:lstStyle/>
        <a:p>
          <a:endParaRPr lang="ru-RU"/>
        </a:p>
      </dgm:t>
    </dgm:pt>
    <dgm:pt modelId="{DEDB1773-1D78-416C-9780-86164F350171}">
      <dgm:prSet phldrT="[Текст]"/>
      <dgm:spPr/>
      <dgm:t>
        <a:bodyPr/>
        <a:lstStyle/>
        <a:p>
          <a:r>
            <a:rPr lang="uk-UA" dirty="0" smtClean="0"/>
            <a:t>безбарвними, за винятком залізовмісної води,</a:t>
          </a:r>
          <a:endParaRPr lang="ru-RU" dirty="0"/>
        </a:p>
      </dgm:t>
    </dgm:pt>
    <dgm:pt modelId="{0575DDAC-7473-4616-A22F-35483D265DA7}" type="sibTrans" cxnId="{A99AA4E5-865D-444E-9A18-8868A53EF540}">
      <dgm:prSet/>
      <dgm:spPr/>
      <dgm:t>
        <a:bodyPr/>
        <a:lstStyle/>
        <a:p>
          <a:endParaRPr lang="ru-RU" dirty="0"/>
        </a:p>
      </dgm:t>
    </dgm:pt>
    <dgm:pt modelId="{902641FF-EF97-4528-AC68-D7AB117B4A75}" type="parTrans" cxnId="{A99AA4E5-865D-444E-9A18-8868A53EF540}">
      <dgm:prSet/>
      <dgm:spPr/>
      <dgm:t>
        <a:bodyPr/>
        <a:lstStyle/>
        <a:p>
          <a:endParaRPr lang="ru-RU"/>
        </a:p>
      </dgm:t>
    </dgm:pt>
    <dgm:pt modelId="{1A8174FC-F3A1-4F44-BA17-C55C19C6CE79}" type="pres">
      <dgm:prSet presAssocID="{0B76E827-D522-4C6C-B8BC-7230CF97092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D4C4F7-BD24-4D1C-994B-3912D85E64D0}" type="pres">
      <dgm:prSet presAssocID="{DEDB1773-1D78-416C-9780-86164F35017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CF1F08-BD98-49E6-80B4-E92CFD0D8126}" type="pres">
      <dgm:prSet presAssocID="{0575DDAC-7473-4616-A22F-35483D265DA7}" presName="sibTrans" presStyleLbl="sibTrans1D1" presStyleIdx="0" presStyleCnt="4"/>
      <dgm:spPr/>
      <dgm:t>
        <a:bodyPr/>
        <a:lstStyle/>
        <a:p>
          <a:endParaRPr lang="ru-RU"/>
        </a:p>
      </dgm:t>
    </dgm:pt>
    <dgm:pt modelId="{6EEC54CD-0AA4-46DB-9484-2CA8AF0FD20C}" type="pres">
      <dgm:prSet presAssocID="{0575DDAC-7473-4616-A22F-35483D265DA7}" presName="connectorText" presStyleLbl="sibTrans1D1" presStyleIdx="0" presStyleCnt="4"/>
      <dgm:spPr/>
      <dgm:t>
        <a:bodyPr/>
        <a:lstStyle/>
        <a:p>
          <a:endParaRPr lang="ru-RU"/>
        </a:p>
      </dgm:t>
    </dgm:pt>
    <dgm:pt modelId="{D53DD59A-11C0-4B77-B01E-45D11662EAF0}" type="pres">
      <dgm:prSet presAssocID="{56CEE78B-C0ED-4621-B488-8DB5D3050C8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46806E-05BA-4F82-BBB1-4FA3DFDE8BC0}" type="pres">
      <dgm:prSet presAssocID="{4BF97C8B-2FFC-49B6-8688-76FBC753A005}" presName="sibTrans" presStyleLbl="sibTrans1D1" presStyleIdx="1" presStyleCnt="4"/>
      <dgm:spPr/>
      <dgm:t>
        <a:bodyPr/>
        <a:lstStyle/>
        <a:p>
          <a:endParaRPr lang="ru-RU"/>
        </a:p>
      </dgm:t>
    </dgm:pt>
    <dgm:pt modelId="{C2D615A2-4D5D-4A43-B65C-E0EAB8AC6D3F}" type="pres">
      <dgm:prSet presAssocID="{4BF97C8B-2FFC-49B6-8688-76FBC753A005}" presName="connectorText" presStyleLbl="sibTrans1D1" presStyleIdx="1" presStyleCnt="4"/>
      <dgm:spPr/>
      <dgm:t>
        <a:bodyPr/>
        <a:lstStyle/>
        <a:p>
          <a:endParaRPr lang="ru-RU"/>
        </a:p>
      </dgm:t>
    </dgm:pt>
    <dgm:pt modelId="{2E8A857E-92F3-4AAB-AED6-0E14E9F20335}" type="pres">
      <dgm:prSet presAssocID="{BC6C02B4-FA82-4996-834E-C7BBEEA3E5A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0371A9-C948-47DE-AFD5-F8E1139FEA70}" type="pres">
      <dgm:prSet presAssocID="{0AF7B3A3-4A60-46B3-A163-B488327E6700}" presName="sibTrans" presStyleLbl="sibTrans1D1" presStyleIdx="2" presStyleCnt="4"/>
      <dgm:spPr/>
      <dgm:t>
        <a:bodyPr/>
        <a:lstStyle/>
        <a:p>
          <a:endParaRPr lang="ru-RU"/>
        </a:p>
      </dgm:t>
    </dgm:pt>
    <dgm:pt modelId="{ADFF0E52-1DFF-44EF-A7B7-99725118E881}" type="pres">
      <dgm:prSet presAssocID="{0AF7B3A3-4A60-46B3-A163-B488327E6700}" presName="connectorText" presStyleLbl="sibTrans1D1" presStyleIdx="2" presStyleCnt="4"/>
      <dgm:spPr/>
      <dgm:t>
        <a:bodyPr/>
        <a:lstStyle/>
        <a:p>
          <a:endParaRPr lang="ru-RU"/>
        </a:p>
      </dgm:t>
    </dgm:pt>
    <dgm:pt modelId="{8AABF6B2-1749-44C9-9018-715DD5BDDB0B}" type="pres">
      <dgm:prSet presAssocID="{1614D72E-A2BC-4865-9D75-7F6E07BCB7C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F69BAF-586B-4EC5-B3E7-0AA9296E605B}" type="pres">
      <dgm:prSet presAssocID="{671C6D75-0E39-4CBC-A31D-195B56B94830}" presName="sibTrans" presStyleLbl="sibTrans1D1" presStyleIdx="3" presStyleCnt="4"/>
      <dgm:spPr/>
      <dgm:t>
        <a:bodyPr/>
        <a:lstStyle/>
        <a:p>
          <a:endParaRPr lang="ru-RU"/>
        </a:p>
      </dgm:t>
    </dgm:pt>
    <dgm:pt modelId="{25DE8AA0-E441-43C1-A48D-255E2B9B89FC}" type="pres">
      <dgm:prSet presAssocID="{671C6D75-0E39-4CBC-A31D-195B56B94830}" presName="connectorText" presStyleLbl="sibTrans1D1" presStyleIdx="3" presStyleCnt="4"/>
      <dgm:spPr/>
      <dgm:t>
        <a:bodyPr/>
        <a:lstStyle/>
        <a:p>
          <a:endParaRPr lang="ru-RU"/>
        </a:p>
      </dgm:t>
    </dgm:pt>
    <dgm:pt modelId="{A36FBF8C-593A-4B4C-A55E-DD5FBA3F1A69}" type="pres">
      <dgm:prSet presAssocID="{8618AD5E-68AF-4A10-B091-F7987104A97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B06C59-298E-47A0-8FDD-0A59A0BA268D}" srcId="{0B76E827-D522-4C6C-B8BC-7230CF97092B}" destId="{BC6C02B4-FA82-4996-834E-C7BBEEA3E5AD}" srcOrd="2" destOrd="0" parTransId="{611DF358-27E8-44C2-8155-7A22B7849CB7}" sibTransId="{0AF7B3A3-4A60-46B3-A163-B488327E6700}"/>
    <dgm:cxn modelId="{3E298DE3-3054-4519-BAF8-F95B46131DC2}" type="presOf" srcId="{BC6C02B4-FA82-4996-834E-C7BBEEA3E5AD}" destId="{2E8A857E-92F3-4AAB-AED6-0E14E9F20335}" srcOrd="0" destOrd="0" presId="urn:microsoft.com/office/officeart/2005/8/layout/bProcess3"/>
    <dgm:cxn modelId="{F54F1E1E-DF59-4F10-8235-212426A748FB}" type="presOf" srcId="{0575DDAC-7473-4616-A22F-35483D265DA7}" destId="{6EEC54CD-0AA4-46DB-9484-2CA8AF0FD20C}" srcOrd="1" destOrd="0" presId="urn:microsoft.com/office/officeart/2005/8/layout/bProcess3"/>
    <dgm:cxn modelId="{6B0F2D74-332D-46BA-8558-4A6CC63EDBBE}" type="presOf" srcId="{671C6D75-0E39-4CBC-A31D-195B56B94830}" destId="{25DE8AA0-E441-43C1-A48D-255E2B9B89FC}" srcOrd="1" destOrd="0" presId="urn:microsoft.com/office/officeart/2005/8/layout/bProcess3"/>
    <dgm:cxn modelId="{5E3889F8-2D0F-4A56-BB1B-13F9E204B414}" type="presOf" srcId="{4BF97C8B-2FFC-49B6-8688-76FBC753A005}" destId="{C2D615A2-4D5D-4A43-B65C-E0EAB8AC6D3F}" srcOrd="1" destOrd="0" presId="urn:microsoft.com/office/officeart/2005/8/layout/bProcess3"/>
    <dgm:cxn modelId="{251D9183-6D99-484C-A1E8-A3C455BF203C}" type="presOf" srcId="{0AF7B3A3-4A60-46B3-A163-B488327E6700}" destId="{830371A9-C948-47DE-AFD5-F8E1139FEA70}" srcOrd="0" destOrd="0" presId="urn:microsoft.com/office/officeart/2005/8/layout/bProcess3"/>
    <dgm:cxn modelId="{C02865A5-CA23-485C-9630-B6DE387B89D8}" type="presOf" srcId="{8618AD5E-68AF-4A10-B091-F7987104A97F}" destId="{A36FBF8C-593A-4B4C-A55E-DD5FBA3F1A69}" srcOrd="0" destOrd="0" presId="urn:microsoft.com/office/officeart/2005/8/layout/bProcess3"/>
    <dgm:cxn modelId="{D3293E6A-5E2E-43F4-B01B-73F97D0F3090}" srcId="{0B76E827-D522-4C6C-B8BC-7230CF97092B}" destId="{56CEE78B-C0ED-4621-B488-8DB5D3050C84}" srcOrd="1" destOrd="0" parTransId="{412E3AD6-6296-4E6B-B6B3-86921532FF19}" sibTransId="{4BF97C8B-2FFC-49B6-8688-76FBC753A005}"/>
    <dgm:cxn modelId="{8C506F53-1B22-46FE-A287-9C7522CB0539}" type="presOf" srcId="{0AF7B3A3-4A60-46B3-A163-B488327E6700}" destId="{ADFF0E52-1DFF-44EF-A7B7-99725118E881}" srcOrd="1" destOrd="0" presId="urn:microsoft.com/office/officeart/2005/8/layout/bProcess3"/>
    <dgm:cxn modelId="{8C7D1977-2A59-435D-A598-1E76ED531FB6}" type="presOf" srcId="{4BF97C8B-2FFC-49B6-8688-76FBC753A005}" destId="{7846806E-05BA-4F82-BBB1-4FA3DFDE8BC0}" srcOrd="0" destOrd="0" presId="urn:microsoft.com/office/officeart/2005/8/layout/bProcess3"/>
    <dgm:cxn modelId="{DFA07207-745C-4588-BA0E-F6FC59A0B5F2}" type="presOf" srcId="{671C6D75-0E39-4CBC-A31D-195B56B94830}" destId="{09F69BAF-586B-4EC5-B3E7-0AA9296E605B}" srcOrd="0" destOrd="0" presId="urn:microsoft.com/office/officeart/2005/8/layout/bProcess3"/>
    <dgm:cxn modelId="{1EAFF427-58D5-4F4B-876A-57A52D24DFBB}" srcId="{0B76E827-D522-4C6C-B8BC-7230CF97092B}" destId="{8618AD5E-68AF-4A10-B091-F7987104A97F}" srcOrd="4" destOrd="0" parTransId="{34959F34-CC41-495B-B470-4F17D1B1150A}" sibTransId="{1595789A-4BDA-48AC-930E-22D55EF39C86}"/>
    <dgm:cxn modelId="{B1B23302-2F9C-4E10-97A1-AE669BD867E9}" type="presOf" srcId="{56CEE78B-C0ED-4621-B488-8DB5D3050C84}" destId="{D53DD59A-11C0-4B77-B01E-45D11662EAF0}" srcOrd="0" destOrd="0" presId="urn:microsoft.com/office/officeart/2005/8/layout/bProcess3"/>
    <dgm:cxn modelId="{261CDE06-5383-4544-998A-0CC1CFEF6107}" type="presOf" srcId="{0575DDAC-7473-4616-A22F-35483D265DA7}" destId="{C8CF1F08-BD98-49E6-80B4-E92CFD0D8126}" srcOrd="0" destOrd="0" presId="urn:microsoft.com/office/officeart/2005/8/layout/bProcess3"/>
    <dgm:cxn modelId="{C7913E77-76CD-4994-9906-B71C476420CD}" type="presOf" srcId="{DEDB1773-1D78-416C-9780-86164F350171}" destId="{D1D4C4F7-BD24-4D1C-994B-3912D85E64D0}" srcOrd="0" destOrd="0" presId="urn:microsoft.com/office/officeart/2005/8/layout/bProcess3"/>
    <dgm:cxn modelId="{4AD2A86A-1C2C-4111-9D9A-AF455D4A07E7}" type="presOf" srcId="{1614D72E-A2BC-4865-9D75-7F6E07BCB7C1}" destId="{8AABF6B2-1749-44C9-9018-715DD5BDDB0B}" srcOrd="0" destOrd="0" presId="urn:microsoft.com/office/officeart/2005/8/layout/bProcess3"/>
    <dgm:cxn modelId="{A99AA4E5-865D-444E-9A18-8868A53EF540}" srcId="{0B76E827-D522-4C6C-B8BC-7230CF97092B}" destId="{DEDB1773-1D78-416C-9780-86164F350171}" srcOrd="0" destOrd="0" parTransId="{902641FF-EF97-4528-AC68-D7AB117B4A75}" sibTransId="{0575DDAC-7473-4616-A22F-35483D265DA7}"/>
    <dgm:cxn modelId="{35A4A909-D4F7-440A-9AE2-C49A3312AC5A}" srcId="{0B76E827-D522-4C6C-B8BC-7230CF97092B}" destId="{1614D72E-A2BC-4865-9D75-7F6E07BCB7C1}" srcOrd="3" destOrd="0" parTransId="{FB055159-2786-42C6-89DA-884A5D07C594}" sibTransId="{671C6D75-0E39-4CBC-A31D-195B56B94830}"/>
    <dgm:cxn modelId="{CC356C82-D9ED-42DA-9E1D-977E88A14D4D}" type="presOf" srcId="{0B76E827-D522-4C6C-B8BC-7230CF97092B}" destId="{1A8174FC-F3A1-4F44-BA17-C55C19C6CE79}" srcOrd="0" destOrd="0" presId="urn:microsoft.com/office/officeart/2005/8/layout/bProcess3"/>
    <dgm:cxn modelId="{F8FE7C41-F68F-4562-B809-E11462E91E8E}" type="presParOf" srcId="{1A8174FC-F3A1-4F44-BA17-C55C19C6CE79}" destId="{D1D4C4F7-BD24-4D1C-994B-3912D85E64D0}" srcOrd="0" destOrd="0" presId="urn:microsoft.com/office/officeart/2005/8/layout/bProcess3"/>
    <dgm:cxn modelId="{5BF1C9EA-DEE5-4362-97BA-75FA42138663}" type="presParOf" srcId="{1A8174FC-F3A1-4F44-BA17-C55C19C6CE79}" destId="{C8CF1F08-BD98-49E6-80B4-E92CFD0D8126}" srcOrd="1" destOrd="0" presId="urn:microsoft.com/office/officeart/2005/8/layout/bProcess3"/>
    <dgm:cxn modelId="{F319C4D0-4985-4B3D-91EC-09519C0CABCC}" type="presParOf" srcId="{C8CF1F08-BD98-49E6-80B4-E92CFD0D8126}" destId="{6EEC54CD-0AA4-46DB-9484-2CA8AF0FD20C}" srcOrd="0" destOrd="0" presId="urn:microsoft.com/office/officeart/2005/8/layout/bProcess3"/>
    <dgm:cxn modelId="{B3AD1E74-F378-45E7-AEB9-4717BBD1E62E}" type="presParOf" srcId="{1A8174FC-F3A1-4F44-BA17-C55C19C6CE79}" destId="{D53DD59A-11C0-4B77-B01E-45D11662EAF0}" srcOrd="2" destOrd="0" presId="urn:microsoft.com/office/officeart/2005/8/layout/bProcess3"/>
    <dgm:cxn modelId="{55BDEEF8-6120-4BA3-AD9D-9BE66FB09A7C}" type="presParOf" srcId="{1A8174FC-F3A1-4F44-BA17-C55C19C6CE79}" destId="{7846806E-05BA-4F82-BBB1-4FA3DFDE8BC0}" srcOrd="3" destOrd="0" presId="urn:microsoft.com/office/officeart/2005/8/layout/bProcess3"/>
    <dgm:cxn modelId="{D06721E5-5ACA-4C26-8B8B-51B33E814C95}" type="presParOf" srcId="{7846806E-05BA-4F82-BBB1-4FA3DFDE8BC0}" destId="{C2D615A2-4D5D-4A43-B65C-E0EAB8AC6D3F}" srcOrd="0" destOrd="0" presId="urn:microsoft.com/office/officeart/2005/8/layout/bProcess3"/>
    <dgm:cxn modelId="{B477621E-B410-47EB-965A-81F2B8827942}" type="presParOf" srcId="{1A8174FC-F3A1-4F44-BA17-C55C19C6CE79}" destId="{2E8A857E-92F3-4AAB-AED6-0E14E9F20335}" srcOrd="4" destOrd="0" presId="urn:microsoft.com/office/officeart/2005/8/layout/bProcess3"/>
    <dgm:cxn modelId="{3484AECD-86BC-449B-AD24-8D168973758B}" type="presParOf" srcId="{1A8174FC-F3A1-4F44-BA17-C55C19C6CE79}" destId="{830371A9-C948-47DE-AFD5-F8E1139FEA70}" srcOrd="5" destOrd="0" presId="urn:microsoft.com/office/officeart/2005/8/layout/bProcess3"/>
    <dgm:cxn modelId="{9F5E3C3C-26B7-4CC6-9AC8-EA546B1E0A95}" type="presParOf" srcId="{830371A9-C948-47DE-AFD5-F8E1139FEA70}" destId="{ADFF0E52-1DFF-44EF-A7B7-99725118E881}" srcOrd="0" destOrd="0" presId="urn:microsoft.com/office/officeart/2005/8/layout/bProcess3"/>
    <dgm:cxn modelId="{F5DA363B-BB7A-43B6-A1D8-0420BF63E9F4}" type="presParOf" srcId="{1A8174FC-F3A1-4F44-BA17-C55C19C6CE79}" destId="{8AABF6B2-1749-44C9-9018-715DD5BDDB0B}" srcOrd="6" destOrd="0" presId="urn:microsoft.com/office/officeart/2005/8/layout/bProcess3"/>
    <dgm:cxn modelId="{B5C1BBFD-1975-499F-B955-E8AB89512781}" type="presParOf" srcId="{1A8174FC-F3A1-4F44-BA17-C55C19C6CE79}" destId="{09F69BAF-586B-4EC5-B3E7-0AA9296E605B}" srcOrd="7" destOrd="0" presId="urn:microsoft.com/office/officeart/2005/8/layout/bProcess3"/>
    <dgm:cxn modelId="{868D784C-6C7A-45D5-A509-D48930581C53}" type="presParOf" srcId="{09F69BAF-586B-4EC5-B3E7-0AA9296E605B}" destId="{25DE8AA0-E441-43C1-A48D-255E2B9B89FC}" srcOrd="0" destOrd="0" presId="urn:microsoft.com/office/officeart/2005/8/layout/bProcess3"/>
    <dgm:cxn modelId="{2162819D-6CC9-49F6-B842-72413FAF6171}" type="presParOf" srcId="{1A8174FC-F3A1-4F44-BA17-C55C19C6CE79}" destId="{A36FBF8C-593A-4B4C-A55E-DD5FBA3F1A69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1337E10-2CD9-47E6-89E2-4791D7BA42D2}" type="doc">
      <dgm:prSet loTypeId="urn:microsoft.com/office/officeart/2005/8/layout/hList3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499EA45-5404-45AB-AAC9-AF23BC4D6F6F}">
      <dgm:prSet phldrT="[Текст]"/>
      <dgm:spPr/>
      <dgm:t>
        <a:bodyPr/>
        <a:lstStyle/>
        <a:p>
          <a:r>
            <a:rPr lang="uk-UA" dirty="0" smtClean="0">
              <a:solidFill>
                <a:srgbClr val="FF33CC"/>
              </a:solidFill>
            </a:rPr>
            <a:t>Заборонено: </a:t>
          </a:r>
          <a:endParaRPr lang="ru-RU" dirty="0">
            <a:solidFill>
              <a:srgbClr val="FF33CC"/>
            </a:solidFill>
          </a:endParaRPr>
        </a:p>
      </dgm:t>
    </dgm:pt>
    <dgm:pt modelId="{3252DA6C-1312-430F-873E-A9EDECC68BF0}" type="parTrans" cxnId="{EFC2FBF1-2033-431B-B7AD-D10FCB1D57C0}">
      <dgm:prSet/>
      <dgm:spPr/>
      <dgm:t>
        <a:bodyPr/>
        <a:lstStyle/>
        <a:p>
          <a:endParaRPr lang="ru-RU"/>
        </a:p>
      </dgm:t>
    </dgm:pt>
    <dgm:pt modelId="{4BD52C67-5D80-4A3D-9D2F-78E264469F54}" type="sibTrans" cxnId="{EFC2FBF1-2033-431B-B7AD-D10FCB1D57C0}">
      <dgm:prSet/>
      <dgm:spPr/>
      <dgm:t>
        <a:bodyPr/>
        <a:lstStyle/>
        <a:p>
          <a:endParaRPr lang="ru-RU"/>
        </a:p>
      </dgm:t>
    </dgm:pt>
    <dgm:pt modelId="{6EB85FBD-E696-48A5-BCA5-3DB865EB4D50}">
      <dgm:prSet phldrT="[Текст]" custT="1"/>
      <dgm:spPr/>
      <dgm:t>
        <a:bodyPr/>
        <a:lstStyle/>
        <a:p>
          <a:r>
            <a:rPr lang="uk-UA" sz="2000" dirty="0" smtClean="0"/>
            <a:t>обробляння мінеральних вод з метою зміни хімічного складу води; </a:t>
          </a:r>
          <a:endParaRPr lang="ru-RU" sz="2000" dirty="0"/>
        </a:p>
      </dgm:t>
    </dgm:pt>
    <dgm:pt modelId="{FFA1A59A-B152-4970-963D-9F5B30D49B71}" type="parTrans" cxnId="{C657C181-4F02-4153-B9F6-3664BC172A69}">
      <dgm:prSet/>
      <dgm:spPr/>
      <dgm:t>
        <a:bodyPr/>
        <a:lstStyle/>
        <a:p>
          <a:endParaRPr lang="ru-RU"/>
        </a:p>
      </dgm:t>
    </dgm:pt>
    <dgm:pt modelId="{FF54E8F4-2FC5-4871-99C4-EEC2E1E987CC}" type="sibTrans" cxnId="{C657C181-4F02-4153-B9F6-3664BC172A69}">
      <dgm:prSet/>
      <dgm:spPr/>
      <dgm:t>
        <a:bodyPr/>
        <a:lstStyle/>
        <a:p>
          <a:endParaRPr lang="ru-RU"/>
        </a:p>
      </dgm:t>
    </dgm:pt>
    <dgm:pt modelId="{ABEC77E0-3D9A-49FB-807B-964B431A5C37}">
      <dgm:prSet phldrT="[Текст]" custT="1"/>
      <dgm:spPr/>
      <dgm:t>
        <a:bodyPr/>
        <a:lstStyle/>
        <a:p>
          <a:r>
            <a:rPr lang="uk-UA" sz="2000" dirty="0" smtClean="0"/>
            <a:t>обробляння мінеральних вод іншими хімічними сполуками; </a:t>
          </a:r>
          <a:endParaRPr lang="ru-RU" sz="2000" dirty="0"/>
        </a:p>
      </dgm:t>
    </dgm:pt>
    <dgm:pt modelId="{24607E86-B650-47F6-91F8-298EF86A470F}" type="parTrans" cxnId="{7AD941BA-D8CC-4C95-9C48-ADA9676B2A90}">
      <dgm:prSet/>
      <dgm:spPr/>
      <dgm:t>
        <a:bodyPr/>
        <a:lstStyle/>
        <a:p>
          <a:endParaRPr lang="ru-RU"/>
        </a:p>
      </dgm:t>
    </dgm:pt>
    <dgm:pt modelId="{8E014E8A-A939-4E3D-87EC-E6FB7E800680}" type="sibTrans" cxnId="{7AD941BA-D8CC-4C95-9C48-ADA9676B2A90}">
      <dgm:prSet/>
      <dgm:spPr/>
      <dgm:t>
        <a:bodyPr/>
        <a:lstStyle/>
        <a:p>
          <a:endParaRPr lang="ru-RU"/>
        </a:p>
      </dgm:t>
    </dgm:pt>
    <dgm:pt modelId="{7F666935-0EB0-4727-B59F-1DD54D6F5474}">
      <dgm:prSet phldrT="[Текст]" custT="1"/>
      <dgm:spPr/>
      <dgm:t>
        <a:bodyPr/>
        <a:lstStyle/>
        <a:p>
          <a:r>
            <a:rPr lang="uk-UA" sz="2000" noProof="0" dirty="0" smtClean="0"/>
            <a:t>дезінфекційне обробляння мінеральних вод будь-якими засобами; </a:t>
          </a:r>
          <a:endParaRPr lang="uk-UA" sz="2000" noProof="0" dirty="0"/>
        </a:p>
      </dgm:t>
    </dgm:pt>
    <dgm:pt modelId="{99BC2735-F37D-45DC-9C43-32F216099A38}" type="parTrans" cxnId="{5E02F9EC-4F39-40BB-936D-B682536E7600}">
      <dgm:prSet/>
      <dgm:spPr/>
      <dgm:t>
        <a:bodyPr/>
        <a:lstStyle/>
        <a:p>
          <a:endParaRPr lang="ru-RU"/>
        </a:p>
      </dgm:t>
    </dgm:pt>
    <dgm:pt modelId="{0A5C590D-97CF-437F-919A-30713A0C0360}" type="sibTrans" cxnId="{5E02F9EC-4F39-40BB-936D-B682536E7600}">
      <dgm:prSet/>
      <dgm:spPr/>
      <dgm:t>
        <a:bodyPr/>
        <a:lstStyle/>
        <a:p>
          <a:endParaRPr lang="ru-RU"/>
        </a:p>
      </dgm:t>
    </dgm:pt>
    <dgm:pt modelId="{5DE3C917-B9A8-49FD-B5E4-F37ADFCE3180}">
      <dgm:prSet custT="1"/>
      <dgm:spPr/>
      <dgm:t>
        <a:bodyPr/>
        <a:lstStyle/>
        <a:p>
          <a:r>
            <a:rPr lang="uk-UA" sz="2000" dirty="0" smtClean="0"/>
            <a:t>внесення бактеріостатичних засобів; </a:t>
          </a:r>
          <a:endParaRPr lang="ru-RU" sz="2000" dirty="0"/>
        </a:p>
      </dgm:t>
    </dgm:pt>
    <dgm:pt modelId="{E90FA6E2-3D5C-4B0B-914C-0FC7A3B48FBB}" type="parTrans" cxnId="{50CF2B06-924B-4E06-AAC1-34B503B336B8}">
      <dgm:prSet/>
      <dgm:spPr/>
      <dgm:t>
        <a:bodyPr/>
        <a:lstStyle/>
        <a:p>
          <a:endParaRPr lang="ru-RU"/>
        </a:p>
      </dgm:t>
    </dgm:pt>
    <dgm:pt modelId="{00048990-9E4D-44A0-A20A-D5709FE476B3}" type="sibTrans" cxnId="{50CF2B06-924B-4E06-AAC1-34B503B336B8}">
      <dgm:prSet/>
      <dgm:spPr/>
      <dgm:t>
        <a:bodyPr/>
        <a:lstStyle/>
        <a:p>
          <a:endParaRPr lang="ru-RU"/>
        </a:p>
      </dgm:t>
    </dgm:pt>
    <dgm:pt modelId="{675174AB-9B86-44D6-BFB4-164175CDC5A1}">
      <dgm:prSet custT="1"/>
      <dgm:spPr/>
      <dgm:t>
        <a:bodyPr/>
        <a:lstStyle/>
        <a:p>
          <a:r>
            <a:rPr lang="uk-UA" sz="2000" dirty="0" smtClean="0"/>
            <a:t>використовування бактерицидних ламп, УФ-опромінювання тощо.</a:t>
          </a:r>
          <a:endParaRPr lang="ru-RU" sz="2000" dirty="0"/>
        </a:p>
      </dgm:t>
    </dgm:pt>
    <dgm:pt modelId="{52C5E4FC-59DD-4CBE-B23D-B3BD12D8C1C6}" type="parTrans" cxnId="{19EB9BEF-228B-42F8-9387-7F419683541E}">
      <dgm:prSet/>
      <dgm:spPr/>
      <dgm:t>
        <a:bodyPr/>
        <a:lstStyle/>
        <a:p>
          <a:endParaRPr lang="ru-RU"/>
        </a:p>
      </dgm:t>
    </dgm:pt>
    <dgm:pt modelId="{FC6C8385-3B50-45AE-AE31-63005AAC370E}" type="sibTrans" cxnId="{19EB9BEF-228B-42F8-9387-7F419683541E}">
      <dgm:prSet/>
      <dgm:spPr/>
      <dgm:t>
        <a:bodyPr/>
        <a:lstStyle/>
        <a:p>
          <a:endParaRPr lang="ru-RU"/>
        </a:p>
      </dgm:t>
    </dgm:pt>
    <dgm:pt modelId="{0B12B214-6591-460D-B83F-A0B16436F894}" type="pres">
      <dgm:prSet presAssocID="{71337E10-2CD9-47E6-89E2-4791D7BA42D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E8D3D8-215E-4FF8-9E69-E438A174541C}" type="pres">
      <dgm:prSet presAssocID="{4499EA45-5404-45AB-AAC9-AF23BC4D6F6F}" presName="roof" presStyleLbl="dkBgShp" presStyleIdx="0" presStyleCnt="2" custLinFactNeighborX="-70303" custLinFactNeighborY="9091"/>
      <dgm:spPr/>
      <dgm:t>
        <a:bodyPr/>
        <a:lstStyle/>
        <a:p>
          <a:endParaRPr lang="ru-RU"/>
        </a:p>
      </dgm:t>
    </dgm:pt>
    <dgm:pt modelId="{EB1516B7-6886-40D8-A2EC-86205F9F01F8}" type="pres">
      <dgm:prSet presAssocID="{4499EA45-5404-45AB-AAC9-AF23BC4D6F6F}" presName="pillars" presStyleCnt="0"/>
      <dgm:spPr/>
    </dgm:pt>
    <dgm:pt modelId="{B5CAE113-F62D-42EB-8DDF-5F94C1F76060}" type="pres">
      <dgm:prSet presAssocID="{4499EA45-5404-45AB-AAC9-AF23BC4D6F6F}" presName="pillar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D4AC2-D412-4C0F-ADE2-2500BB0BF814}" type="pres">
      <dgm:prSet presAssocID="{ABEC77E0-3D9A-49FB-807B-964B431A5C37}" presName="pillar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E52722-3BDC-464C-B78B-EDA63BFA948C}" type="pres">
      <dgm:prSet presAssocID="{7F666935-0EB0-4727-B59F-1DD54D6F5474}" presName="pillar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96460B-771B-432D-9E3A-103D93E79CE2}" type="pres">
      <dgm:prSet presAssocID="{5DE3C917-B9A8-49FD-B5E4-F37ADFCE3180}" presName="pillar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3685E-F657-4054-96C5-78EEF10F0FEB}" type="pres">
      <dgm:prSet presAssocID="{675174AB-9B86-44D6-BFB4-164175CDC5A1}" presName="pillar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D84444-CD59-4224-A5AD-87568255971A}" type="pres">
      <dgm:prSet presAssocID="{4499EA45-5404-45AB-AAC9-AF23BC4D6F6F}" presName="base" presStyleLbl="dkBgShp" presStyleIdx="1" presStyleCnt="2"/>
      <dgm:spPr/>
    </dgm:pt>
  </dgm:ptLst>
  <dgm:cxnLst>
    <dgm:cxn modelId="{5512E272-9C42-4CC0-8562-DC42965337EC}" type="presOf" srcId="{71337E10-2CD9-47E6-89E2-4791D7BA42D2}" destId="{0B12B214-6591-460D-B83F-A0B16436F894}" srcOrd="0" destOrd="0" presId="urn:microsoft.com/office/officeart/2005/8/layout/hList3"/>
    <dgm:cxn modelId="{76C12D5F-B0E2-403B-8668-E29EBF89024F}" type="presOf" srcId="{5DE3C917-B9A8-49FD-B5E4-F37ADFCE3180}" destId="{DF96460B-771B-432D-9E3A-103D93E79CE2}" srcOrd="0" destOrd="0" presId="urn:microsoft.com/office/officeart/2005/8/layout/hList3"/>
    <dgm:cxn modelId="{151D094D-8624-4634-98AA-90FEFE0547A4}" type="presOf" srcId="{6EB85FBD-E696-48A5-BCA5-3DB865EB4D50}" destId="{B5CAE113-F62D-42EB-8DDF-5F94C1F76060}" srcOrd="0" destOrd="0" presId="urn:microsoft.com/office/officeart/2005/8/layout/hList3"/>
    <dgm:cxn modelId="{E58DC9D8-3853-4A10-AA8D-2908AEC4A8F9}" type="presOf" srcId="{ABEC77E0-3D9A-49FB-807B-964B431A5C37}" destId="{971D4AC2-D412-4C0F-ADE2-2500BB0BF814}" srcOrd="0" destOrd="0" presId="urn:microsoft.com/office/officeart/2005/8/layout/hList3"/>
    <dgm:cxn modelId="{C657C181-4F02-4153-B9F6-3664BC172A69}" srcId="{4499EA45-5404-45AB-AAC9-AF23BC4D6F6F}" destId="{6EB85FBD-E696-48A5-BCA5-3DB865EB4D50}" srcOrd="0" destOrd="0" parTransId="{FFA1A59A-B152-4970-963D-9F5B30D49B71}" sibTransId="{FF54E8F4-2FC5-4871-99C4-EEC2E1E987CC}"/>
    <dgm:cxn modelId="{EFC2FBF1-2033-431B-B7AD-D10FCB1D57C0}" srcId="{71337E10-2CD9-47E6-89E2-4791D7BA42D2}" destId="{4499EA45-5404-45AB-AAC9-AF23BC4D6F6F}" srcOrd="0" destOrd="0" parTransId="{3252DA6C-1312-430F-873E-A9EDECC68BF0}" sibTransId="{4BD52C67-5D80-4A3D-9D2F-78E264469F54}"/>
    <dgm:cxn modelId="{50CF2B06-924B-4E06-AAC1-34B503B336B8}" srcId="{4499EA45-5404-45AB-AAC9-AF23BC4D6F6F}" destId="{5DE3C917-B9A8-49FD-B5E4-F37ADFCE3180}" srcOrd="3" destOrd="0" parTransId="{E90FA6E2-3D5C-4B0B-914C-0FC7A3B48FBB}" sibTransId="{00048990-9E4D-44A0-A20A-D5709FE476B3}"/>
    <dgm:cxn modelId="{19EB9BEF-228B-42F8-9387-7F419683541E}" srcId="{4499EA45-5404-45AB-AAC9-AF23BC4D6F6F}" destId="{675174AB-9B86-44D6-BFB4-164175CDC5A1}" srcOrd="4" destOrd="0" parTransId="{52C5E4FC-59DD-4CBE-B23D-B3BD12D8C1C6}" sibTransId="{FC6C8385-3B50-45AE-AE31-63005AAC370E}"/>
    <dgm:cxn modelId="{5E02F9EC-4F39-40BB-936D-B682536E7600}" srcId="{4499EA45-5404-45AB-AAC9-AF23BC4D6F6F}" destId="{7F666935-0EB0-4727-B59F-1DD54D6F5474}" srcOrd="2" destOrd="0" parTransId="{99BC2735-F37D-45DC-9C43-32F216099A38}" sibTransId="{0A5C590D-97CF-437F-919A-30713A0C0360}"/>
    <dgm:cxn modelId="{188EE644-2ABE-4B66-A9DA-EEB139143DA0}" type="presOf" srcId="{7F666935-0EB0-4727-B59F-1DD54D6F5474}" destId="{DBE52722-3BDC-464C-B78B-EDA63BFA948C}" srcOrd="0" destOrd="0" presId="urn:microsoft.com/office/officeart/2005/8/layout/hList3"/>
    <dgm:cxn modelId="{206D6E48-C348-45B2-8AE2-6832CD892732}" type="presOf" srcId="{675174AB-9B86-44D6-BFB4-164175CDC5A1}" destId="{5233685E-F657-4054-96C5-78EEF10F0FEB}" srcOrd="0" destOrd="0" presId="urn:microsoft.com/office/officeart/2005/8/layout/hList3"/>
    <dgm:cxn modelId="{7AD941BA-D8CC-4C95-9C48-ADA9676B2A90}" srcId="{4499EA45-5404-45AB-AAC9-AF23BC4D6F6F}" destId="{ABEC77E0-3D9A-49FB-807B-964B431A5C37}" srcOrd="1" destOrd="0" parTransId="{24607E86-B650-47F6-91F8-298EF86A470F}" sibTransId="{8E014E8A-A939-4E3D-87EC-E6FB7E800680}"/>
    <dgm:cxn modelId="{ACEF686F-C1B3-4E98-9D3E-E0D643A3275D}" type="presOf" srcId="{4499EA45-5404-45AB-AAC9-AF23BC4D6F6F}" destId="{6AE8D3D8-215E-4FF8-9E69-E438A174541C}" srcOrd="0" destOrd="0" presId="urn:microsoft.com/office/officeart/2005/8/layout/hList3"/>
    <dgm:cxn modelId="{C8ECA52F-1474-431A-8FF3-3680D62582FB}" type="presParOf" srcId="{0B12B214-6591-460D-B83F-A0B16436F894}" destId="{6AE8D3D8-215E-4FF8-9E69-E438A174541C}" srcOrd="0" destOrd="0" presId="urn:microsoft.com/office/officeart/2005/8/layout/hList3"/>
    <dgm:cxn modelId="{1E9B8030-A023-41ED-9FF6-2D58386C3AD8}" type="presParOf" srcId="{0B12B214-6591-460D-B83F-A0B16436F894}" destId="{EB1516B7-6886-40D8-A2EC-86205F9F01F8}" srcOrd="1" destOrd="0" presId="urn:microsoft.com/office/officeart/2005/8/layout/hList3"/>
    <dgm:cxn modelId="{D7ECC792-FE2C-44DB-96B6-7A521E1DD7BD}" type="presParOf" srcId="{EB1516B7-6886-40D8-A2EC-86205F9F01F8}" destId="{B5CAE113-F62D-42EB-8DDF-5F94C1F76060}" srcOrd="0" destOrd="0" presId="urn:microsoft.com/office/officeart/2005/8/layout/hList3"/>
    <dgm:cxn modelId="{A2CF1D1F-C01F-49D8-91FC-98323E0B2E2E}" type="presParOf" srcId="{EB1516B7-6886-40D8-A2EC-86205F9F01F8}" destId="{971D4AC2-D412-4C0F-ADE2-2500BB0BF814}" srcOrd="1" destOrd="0" presId="urn:microsoft.com/office/officeart/2005/8/layout/hList3"/>
    <dgm:cxn modelId="{9EB18A3B-0B17-41DF-8B34-3792BADDB16C}" type="presParOf" srcId="{EB1516B7-6886-40D8-A2EC-86205F9F01F8}" destId="{DBE52722-3BDC-464C-B78B-EDA63BFA948C}" srcOrd="2" destOrd="0" presId="urn:microsoft.com/office/officeart/2005/8/layout/hList3"/>
    <dgm:cxn modelId="{3DEF2884-6A8C-4601-A0DE-7AEA0E75928F}" type="presParOf" srcId="{EB1516B7-6886-40D8-A2EC-86205F9F01F8}" destId="{DF96460B-771B-432D-9E3A-103D93E79CE2}" srcOrd="3" destOrd="0" presId="urn:microsoft.com/office/officeart/2005/8/layout/hList3"/>
    <dgm:cxn modelId="{8D3193FD-2DA1-4933-9A2E-279A8484B741}" type="presParOf" srcId="{EB1516B7-6886-40D8-A2EC-86205F9F01F8}" destId="{5233685E-F657-4054-96C5-78EEF10F0FEB}" srcOrd="4" destOrd="0" presId="urn:microsoft.com/office/officeart/2005/8/layout/hList3"/>
    <dgm:cxn modelId="{A335A403-87D5-4235-98A2-632E07EC6A80}" type="presParOf" srcId="{0B12B214-6591-460D-B83F-A0B16436F894}" destId="{89D84444-CD59-4224-A5AD-87568255971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A007268-FB60-46B9-9A50-C1061150295F}" type="doc">
      <dgm:prSet loTypeId="urn:microsoft.com/office/officeart/2005/8/layout/venn1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0E80D8E-6E1A-4003-963B-EF089EB4E0B5}">
      <dgm:prSet phldrT="[Текст]"/>
      <dgm:spPr/>
      <dgm:t>
        <a:bodyPr/>
        <a:lstStyle/>
        <a:p>
          <a:r>
            <a:rPr lang="ru-RU" i="1" dirty="0" smtClean="0"/>
            <a:t>За </a:t>
          </a:r>
          <a:r>
            <a:rPr lang="uk-UA" i="1" noProof="0" dirty="0" smtClean="0"/>
            <a:t>призначенням: </a:t>
          </a:r>
          <a:endParaRPr lang="uk-UA" noProof="0" dirty="0"/>
        </a:p>
      </dgm:t>
    </dgm:pt>
    <dgm:pt modelId="{2AD85818-9662-460E-B47D-2B680F91BC96}" type="parTrans" cxnId="{5E77308C-9270-47C0-B442-F3AD0FB9CE9D}">
      <dgm:prSet/>
      <dgm:spPr/>
      <dgm:t>
        <a:bodyPr/>
        <a:lstStyle/>
        <a:p>
          <a:endParaRPr lang="ru-RU"/>
        </a:p>
      </dgm:t>
    </dgm:pt>
    <dgm:pt modelId="{CC46D20F-A86D-4C7E-81F3-562FB2CD6305}" type="sibTrans" cxnId="{5E77308C-9270-47C0-B442-F3AD0FB9CE9D}">
      <dgm:prSet/>
      <dgm:spPr/>
      <dgm:t>
        <a:bodyPr/>
        <a:lstStyle/>
        <a:p>
          <a:endParaRPr lang="ru-RU"/>
        </a:p>
      </dgm:t>
    </dgm:pt>
    <dgm:pt modelId="{EC87E20F-6CA6-4688-9C43-EA642D2673A3}">
      <dgm:prSet phldrT="[Текст]"/>
      <dgm:spPr/>
      <dgm:t>
        <a:bodyPr/>
        <a:lstStyle/>
        <a:p>
          <a:r>
            <a:rPr lang="uk-UA" i="1" noProof="0" dirty="0" smtClean="0"/>
            <a:t>За формою випуску</a:t>
          </a:r>
          <a:endParaRPr lang="uk-UA" noProof="0" dirty="0"/>
        </a:p>
      </dgm:t>
    </dgm:pt>
    <dgm:pt modelId="{A541FBB5-BBEB-4F39-A9C6-CA35193727E2}" type="parTrans" cxnId="{13BFDF91-E889-4819-B7BE-6B6FDE2C8C75}">
      <dgm:prSet/>
      <dgm:spPr/>
      <dgm:t>
        <a:bodyPr/>
        <a:lstStyle/>
        <a:p>
          <a:endParaRPr lang="ru-RU"/>
        </a:p>
      </dgm:t>
    </dgm:pt>
    <dgm:pt modelId="{828D2119-E443-4718-93B5-BE7831DD7DC7}" type="sibTrans" cxnId="{13BFDF91-E889-4819-B7BE-6B6FDE2C8C75}">
      <dgm:prSet/>
      <dgm:spPr/>
      <dgm:t>
        <a:bodyPr/>
        <a:lstStyle/>
        <a:p>
          <a:endParaRPr lang="ru-RU"/>
        </a:p>
      </dgm:t>
    </dgm:pt>
    <dgm:pt modelId="{B8342B2A-3788-46B6-939D-B7D9E2D96626}">
      <dgm:prSet phldrT="[Текст]"/>
      <dgm:spPr/>
      <dgm:t>
        <a:bodyPr/>
        <a:lstStyle/>
        <a:p>
          <a:r>
            <a:rPr lang="uk-UA" i="1" noProof="0" dirty="0" smtClean="0"/>
            <a:t>За статево-віковими ознаками</a:t>
          </a:r>
          <a:endParaRPr lang="uk-UA" noProof="0" dirty="0"/>
        </a:p>
      </dgm:t>
    </dgm:pt>
    <dgm:pt modelId="{B2C97F0A-97D0-4C8E-834D-AA33F1F10E36}" type="parTrans" cxnId="{B6979BC6-0CE7-4967-AEC0-A64661E3C404}">
      <dgm:prSet/>
      <dgm:spPr/>
      <dgm:t>
        <a:bodyPr/>
        <a:lstStyle/>
        <a:p>
          <a:endParaRPr lang="ru-RU"/>
        </a:p>
      </dgm:t>
    </dgm:pt>
    <dgm:pt modelId="{9B955294-9F72-4005-A5A7-4C862230664B}" type="sibTrans" cxnId="{B6979BC6-0CE7-4967-AEC0-A64661E3C404}">
      <dgm:prSet/>
      <dgm:spPr/>
      <dgm:t>
        <a:bodyPr/>
        <a:lstStyle/>
        <a:p>
          <a:endParaRPr lang="ru-RU"/>
        </a:p>
      </dgm:t>
    </dgm:pt>
    <dgm:pt modelId="{4EC2F82C-B5D3-4D39-B870-78CE751455E6}">
      <dgm:prSet phldrT="[Текст]"/>
      <dgm:spPr/>
      <dgm:t>
        <a:bodyPr/>
        <a:lstStyle/>
        <a:p>
          <a:r>
            <a:rPr lang="uk-UA" i="1" noProof="0" dirty="0" smtClean="0"/>
            <a:t>За типом дисперсної системи</a:t>
          </a:r>
          <a:endParaRPr lang="uk-UA" noProof="0" dirty="0"/>
        </a:p>
      </dgm:t>
    </dgm:pt>
    <dgm:pt modelId="{3F4E72A8-6111-4191-B428-A616DEA364AE}" type="parTrans" cxnId="{B493AE99-D198-4CFF-BECB-06DD7FA360B6}">
      <dgm:prSet/>
      <dgm:spPr/>
      <dgm:t>
        <a:bodyPr/>
        <a:lstStyle/>
        <a:p>
          <a:endParaRPr lang="ru-RU"/>
        </a:p>
      </dgm:t>
    </dgm:pt>
    <dgm:pt modelId="{E14E6271-F4FE-4624-A8AE-3D9816549A72}" type="sibTrans" cxnId="{B493AE99-D198-4CFF-BECB-06DD7FA360B6}">
      <dgm:prSet/>
      <dgm:spPr/>
      <dgm:t>
        <a:bodyPr/>
        <a:lstStyle/>
        <a:p>
          <a:endParaRPr lang="ru-RU"/>
        </a:p>
      </dgm:t>
    </dgm:pt>
    <dgm:pt modelId="{411F28AD-F54F-40D7-B10B-E896D08698C9}">
      <dgm:prSet phldrT="[Текст]"/>
      <dgm:spPr/>
      <dgm:t>
        <a:bodyPr/>
        <a:lstStyle/>
        <a:p>
          <a:r>
            <a:rPr lang="uk-UA" i="1" noProof="0" dirty="0" smtClean="0"/>
            <a:t>По області застосування</a:t>
          </a:r>
          <a:endParaRPr lang="uk-UA" noProof="0" dirty="0"/>
        </a:p>
      </dgm:t>
    </dgm:pt>
    <dgm:pt modelId="{603B52B0-A380-42A1-A6DE-70F9FDD1A20D}" type="parTrans" cxnId="{D7D4A2B7-C039-4B18-B4DA-23046DBD2270}">
      <dgm:prSet/>
      <dgm:spPr/>
      <dgm:t>
        <a:bodyPr/>
        <a:lstStyle/>
        <a:p>
          <a:endParaRPr lang="ru-RU"/>
        </a:p>
      </dgm:t>
    </dgm:pt>
    <dgm:pt modelId="{9D944A81-8E39-4812-8EB3-2E6578E9D993}" type="sibTrans" cxnId="{D7D4A2B7-C039-4B18-B4DA-23046DBD2270}">
      <dgm:prSet/>
      <dgm:spPr/>
      <dgm:t>
        <a:bodyPr/>
        <a:lstStyle/>
        <a:p>
          <a:endParaRPr lang="ru-RU"/>
        </a:p>
      </dgm:t>
    </dgm:pt>
    <dgm:pt modelId="{D5D3C2A4-3996-4E3D-ADE0-BF31D102114A}" type="pres">
      <dgm:prSet presAssocID="{2A007268-FB60-46B9-9A50-C1061150295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B22C67-F1B9-404F-9ECB-B3B9675890C2}" type="pres">
      <dgm:prSet presAssocID="{B0E80D8E-6E1A-4003-963B-EF089EB4E0B5}" presName="circ1" presStyleLbl="vennNode1" presStyleIdx="0" presStyleCnt="5"/>
      <dgm:spPr/>
    </dgm:pt>
    <dgm:pt modelId="{2788073E-D31D-457B-963C-0345458D8399}" type="pres">
      <dgm:prSet presAssocID="{B0E80D8E-6E1A-4003-963B-EF089EB4E0B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D7A0B4-7ABD-457A-B6DC-5C2F7AC71BBB}" type="pres">
      <dgm:prSet presAssocID="{EC87E20F-6CA6-4688-9C43-EA642D2673A3}" presName="circ2" presStyleLbl="vennNode1" presStyleIdx="1" presStyleCnt="5"/>
      <dgm:spPr/>
    </dgm:pt>
    <dgm:pt modelId="{FA4AFE98-8C84-4AF6-A6AC-6F9BFE32D291}" type="pres">
      <dgm:prSet presAssocID="{EC87E20F-6CA6-4688-9C43-EA642D2673A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6C0424-D9CB-46EC-AB37-A06C3A58D651}" type="pres">
      <dgm:prSet presAssocID="{B8342B2A-3788-46B6-939D-B7D9E2D96626}" presName="circ3" presStyleLbl="vennNode1" presStyleIdx="2" presStyleCnt="5"/>
      <dgm:spPr/>
    </dgm:pt>
    <dgm:pt modelId="{BE14120E-4E58-492A-A347-7618835B6FF3}" type="pres">
      <dgm:prSet presAssocID="{B8342B2A-3788-46B6-939D-B7D9E2D9662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2B650-84CF-487E-9BB6-446041AA5774}" type="pres">
      <dgm:prSet presAssocID="{4EC2F82C-B5D3-4D39-B870-78CE751455E6}" presName="circ4" presStyleLbl="vennNode1" presStyleIdx="3" presStyleCnt="5"/>
      <dgm:spPr/>
    </dgm:pt>
    <dgm:pt modelId="{90BB3436-FC10-4207-AB1F-FC0A6122E3EC}" type="pres">
      <dgm:prSet presAssocID="{4EC2F82C-B5D3-4D39-B870-78CE751455E6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F1AF87-0365-4A95-81EF-27EBAC3164DA}" type="pres">
      <dgm:prSet presAssocID="{411F28AD-F54F-40D7-B10B-E896D08698C9}" presName="circ5" presStyleLbl="vennNode1" presStyleIdx="4" presStyleCnt="5"/>
      <dgm:spPr/>
    </dgm:pt>
    <dgm:pt modelId="{92D445C8-47F5-44EE-90EF-93D30DD967BB}" type="pres">
      <dgm:prSet presAssocID="{411F28AD-F54F-40D7-B10B-E896D08698C9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A3F00C-C6B7-4062-9831-0C897A86B5A7}" type="presOf" srcId="{2A007268-FB60-46B9-9A50-C1061150295F}" destId="{D5D3C2A4-3996-4E3D-ADE0-BF31D102114A}" srcOrd="0" destOrd="0" presId="urn:microsoft.com/office/officeart/2005/8/layout/venn1"/>
    <dgm:cxn modelId="{E5403057-6FC6-4387-9119-F07A41C03FE0}" type="presOf" srcId="{B8342B2A-3788-46B6-939D-B7D9E2D96626}" destId="{BE14120E-4E58-492A-A347-7618835B6FF3}" srcOrd="0" destOrd="0" presId="urn:microsoft.com/office/officeart/2005/8/layout/venn1"/>
    <dgm:cxn modelId="{13BFDF91-E889-4819-B7BE-6B6FDE2C8C75}" srcId="{2A007268-FB60-46B9-9A50-C1061150295F}" destId="{EC87E20F-6CA6-4688-9C43-EA642D2673A3}" srcOrd="1" destOrd="0" parTransId="{A541FBB5-BBEB-4F39-A9C6-CA35193727E2}" sibTransId="{828D2119-E443-4718-93B5-BE7831DD7DC7}"/>
    <dgm:cxn modelId="{60F3A25C-D7E7-427C-BF9E-22B014A8FAEA}" type="presOf" srcId="{B0E80D8E-6E1A-4003-963B-EF089EB4E0B5}" destId="{2788073E-D31D-457B-963C-0345458D8399}" srcOrd="0" destOrd="0" presId="urn:microsoft.com/office/officeart/2005/8/layout/venn1"/>
    <dgm:cxn modelId="{D7D4A2B7-C039-4B18-B4DA-23046DBD2270}" srcId="{2A007268-FB60-46B9-9A50-C1061150295F}" destId="{411F28AD-F54F-40D7-B10B-E896D08698C9}" srcOrd="4" destOrd="0" parTransId="{603B52B0-A380-42A1-A6DE-70F9FDD1A20D}" sibTransId="{9D944A81-8E39-4812-8EB3-2E6578E9D993}"/>
    <dgm:cxn modelId="{B6979BC6-0CE7-4967-AEC0-A64661E3C404}" srcId="{2A007268-FB60-46B9-9A50-C1061150295F}" destId="{B8342B2A-3788-46B6-939D-B7D9E2D96626}" srcOrd="2" destOrd="0" parTransId="{B2C97F0A-97D0-4C8E-834D-AA33F1F10E36}" sibTransId="{9B955294-9F72-4005-A5A7-4C862230664B}"/>
    <dgm:cxn modelId="{5E77308C-9270-47C0-B442-F3AD0FB9CE9D}" srcId="{2A007268-FB60-46B9-9A50-C1061150295F}" destId="{B0E80D8E-6E1A-4003-963B-EF089EB4E0B5}" srcOrd="0" destOrd="0" parTransId="{2AD85818-9662-460E-B47D-2B680F91BC96}" sibTransId="{CC46D20F-A86D-4C7E-81F3-562FB2CD6305}"/>
    <dgm:cxn modelId="{B493AE99-D198-4CFF-BECB-06DD7FA360B6}" srcId="{2A007268-FB60-46B9-9A50-C1061150295F}" destId="{4EC2F82C-B5D3-4D39-B870-78CE751455E6}" srcOrd="3" destOrd="0" parTransId="{3F4E72A8-6111-4191-B428-A616DEA364AE}" sibTransId="{E14E6271-F4FE-4624-A8AE-3D9816549A72}"/>
    <dgm:cxn modelId="{EE327756-196D-4E32-B9A6-A1693986A9FF}" type="presOf" srcId="{EC87E20F-6CA6-4688-9C43-EA642D2673A3}" destId="{FA4AFE98-8C84-4AF6-A6AC-6F9BFE32D291}" srcOrd="0" destOrd="0" presId="urn:microsoft.com/office/officeart/2005/8/layout/venn1"/>
    <dgm:cxn modelId="{D69AA9B8-496D-4C4F-A261-F2484C7803BE}" type="presOf" srcId="{411F28AD-F54F-40D7-B10B-E896D08698C9}" destId="{92D445C8-47F5-44EE-90EF-93D30DD967BB}" srcOrd="0" destOrd="0" presId="urn:microsoft.com/office/officeart/2005/8/layout/venn1"/>
    <dgm:cxn modelId="{149F1D8A-B96E-4D77-83B4-43D374C6FBC4}" type="presOf" srcId="{4EC2F82C-B5D3-4D39-B870-78CE751455E6}" destId="{90BB3436-FC10-4207-AB1F-FC0A6122E3EC}" srcOrd="0" destOrd="0" presId="urn:microsoft.com/office/officeart/2005/8/layout/venn1"/>
    <dgm:cxn modelId="{6ADD645F-0840-4AFA-B0C8-FDA74ADF8EE3}" type="presParOf" srcId="{D5D3C2A4-3996-4E3D-ADE0-BF31D102114A}" destId="{21B22C67-F1B9-404F-9ECB-B3B9675890C2}" srcOrd="0" destOrd="0" presId="urn:microsoft.com/office/officeart/2005/8/layout/venn1"/>
    <dgm:cxn modelId="{CED01637-AC80-4D11-9208-62B3F35CD0EF}" type="presParOf" srcId="{D5D3C2A4-3996-4E3D-ADE0-BF31D102114A}" destId="{2788073E-D31D-457B-963C-0345458D8399}" srcOrd="1" destOrd="0" presId="urn:microsoft.com/office/officeart/2005/8/layout/venn1"/>
    <dgm:cxn modelId="{578B57BF-5460-4EAC-8706-11FC0A9E02EB}" type="presParOf" srcId="{D5D3C2A4-3996-4E3D-ADE0-BF31D102114A}" destId="{8ED7A0B4-7ABD-457A-B6DC-5C2F7AC71BBB}" srcOrd="2" destOrd="0" presId="urn:microsoft.com/office/officeart/2005/8/layout/venn1"/>
    <dgm:cxn modelId="{689A49CF-1C42-407A-AAD3-E749EE7FE5EA}" type="presParOf" srcId="{D5D3C2A4-3996-4E3D-ADE0-BF31D102114A}" destId="{FA4AFE98-8C84-4AF6-A6AC-6F9BFE32D291}" srcOrd="3" destOrd="0" presId="urn:microsoft.com/office/officeart/2005/8/layout/venn1"/>
    <dgm:cxn modelId="{C24FB6BF-F99C-419C-B920-A4FD95AF7579}" type="presParOf" srcId="{D5D3C2A4-3996-4E3D-ADE0-BF31D102114A}" destId="{1C6C0424-D9CB-46EC-AB37-A06C3A58D651}" srcOrd="4" destOrd="0" presId="urn:microsoft.com/office/officeart/2005/8/layout/venn1"/>
    <dgm:cxn modelId="{E0CCAFAA-A0AD-43F4-825B-9BD4627F728A}" type="presParOf" srcId="{D5D3C2A4-3996-4E3D-ADE0-BF31D102114A}" destId="{BE14120E-4E58-492A-A347-7618835B6FF3}" srcOrd="5" destOrd="0" presId="urn:microsoft.com/office/officeart/2005/8/layout/venn1"/>
    <dgm:cxn modelId="{699B7682-D6C4-4EDB-BF8C-8F2F545E730C}" type="presParOf" srcId="{D5D3C2A4-3996-4E3D-ADE0-BF31D102114A}" destId="{D382B650-84CF-487E-9BB6-446041AA5774}" srcOrd="6" destOrd="0" presId="urn:microsoft.com/office/officeart/2005/8/layout/venn1"/>
    <dgm:cxn modelId="{D1C6D396-D628-48B6-8F30-70068D00E875}" type="presParOf" srcId="{D5D3C2A4-3996-4E3D-ADE0-BF31D102114A}" destId="{90BB3436-FC10-4207-AB1F-FC0A6122E3EC}" srcOrd="7" destOrd="0" presId="urn:microsoft.com/office/officeart/2005/8/layout/venn1"/>
    <dgm:cxn modelId="{B5A8411C-1058-4EC7-944F-D6C4B9182B21}" type="presParOf" srcId="{D5D3C2A4-3996-4E3D-ADE0-BF31D102114A}" destId="{64F1AF87-0365-4A95-81EF-27EBAC3164DA}" srcOrd="8" destOrd="0" presId="urn:microsoft.com/office/officeart/2005/8/layout/venn1"/>
    <dgm:cxn modelId="{25A5D657-4EFE-4385-AE3F-6F7F58D9AE6F}" type="presParOf" srcId="{D5D3C2A4-3996-4E3D-ADE0-BF31D102114A}" destId="{92D445C8-47F5-44EE-90EF-93D30DD967BB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68C3D0F-8743-480A-A6CC-102CE191C6A4}" type="doc">
      <dgm:prSet loTypeId="urn:microsoft.com/office/officeart/2005/8/layout/default" loCatId="list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C19CDAA0-AB3E-4DC0-A47F-6E8ABFF3205A}">
      <dgm:prSet phldrT="[Текст]"/>
      <dgm:spPr/>
      <dgm:t>
        <a:bodyPr/>
        <a:lstStyle/>
        <a:p>
          <a:r>
            <a:rPr lang="uk-UA" dirty="0" smtClean="0"/>
            <a:t>препарати по догляду за шкірою з хронічними захворюваннями у стадії ремісії (вугрова хвороба, себорейний та атопічний дерматит та ін)</a:t>
          </a:r>
          <a:endParaRPr lang="ru-RU" dirty="0"/>
        </a:p>
      </dgm:t>
    </dgm:pt>
    <dgm:pt modelId="{A21B8545-BE8E-49CE-8E42-100626168B71}" type="parTrans" cxnId="{E989A70D-47D5-4BCC-ABDE-EA7055A27A0F}">
      <dgm:prSet/>
      <dgm:spPr/>
      <dgm:t>
        <a:bodyPr/>
        <a:lstStyle/>
        <a:p>
          <a:endParaRPr lang="ru-RU"/>
        </a:p>
      </dgm:t>
    </dgm:pt>
    <dgm:pt modelId="{4F4A72DC-13E4-4473-9F1C-66C4925DF05A}" type="sibTrans" cxnId="{E989A70D-47D5-4BCC-ABDE-EA7055A27A0F}">
      <dgm:prSet/>
      <dgm:spPr/>
      <dgm:t>
        <a:bodyPr/>
        <a:lstStyle/>
        <a:p>
          <a:endParaRPr lang="ru-RU"/>
        </a:p>
      </dgm:t>
    </dgm:pt>
    <dgm:pt modelId="{2B697967-F141-4798-AA81-1A1CE98194DC}">
      <dgm:prSet phldrT="[Текст]"/>
      <dgm:spPr/>
      <dgm:t>
        <a:bodyPr/>
        <a:lstStyle/>
        <a:p>
          <a:r>
            <a:rPr lang="uk-UA" dirty="0" smtClean="0"/>
            <a:t>для догляду за шкірою під час вагітності і після пологів </a:t>
          </a:r>
          <a:endParaRPr lang="ru-RU" dirty="0"/>
        </a:p>
      </dgm:t>
    </dgm:pt>
    <dgm:pt modelId="{FDE4FE2E-752A-40E5-BFB9-9AAB2C04C44C}" type="parTrans" cxnId="{EB6A9B7F-C386-4BD3-BEB0-024D675BEDF1}">
      <dgm:prSet/>
      <dgm:spPr/>
      <dgm:t>
        <a:bodyPr/>
        <a:lstStyle/>
        <a:p>
          <a:endParaRPr lang="ru-RU"/>
        </a:p>
      </dgm:t>
    </dgm:pt>
    <dgm:pt modelId="{24DCB327-A775-40FA-8207-5A1291A91830}" type="sibTrans" cxnId="{EB6A9B7F-C386-4BD3-BEB0-024D675BEDF1}">
      <dgm:prSet/>
      <dgm:spPr/>
      <dgm:t>
        <a:bodyPr/>
        <a:lstStyle/>
        <a:p>
          <a:endParaRPr lang="ru-RU"/>
        </a:p>
      </dgm:t>
    </dgm:pt>
    <dgm:pt modelId="{1678BD98-4380-4719-B8C2-7106A2A3309D}">
      <dgm:prSet phldrT="[Текст]"/>
      <dgm:spPr/>
      <dgm:t>
        <a:bodyPr/>
        <a:lstStyle/>
        <a:p>
          <a:r>
            <a:rPr lang="uk-UA" dirty="0" smtClean="0"/>
            <a:t>терапевтичне лікування рубців (травматичних, післяопераційних, після хімічних і термічних опіків);</a:t>
          </a:r>
          <a:endParaRPr lang="ru-RU" dirty="0"/>
        </a:p>
      </dgm:t>
    </dgm:pt>
    <dgm:pt modelId="{978BDDEE-FADF-4788-A803-F67E8940BCC2}" type="parTrans" cxnId="{B9E44326-1D9E-4B4C-A574-39E31AFE0A44}">
      <dgm:prSet/>
      <dgm:spPr/>
      <dgm:t>
        <a:bodyPr/>
        <a:lstStyle/>
        <a:p>
          <a:endParaRPr lang="ru-RU"/>
        </a:p>
      </dgm:t>
    </dgm:pt>
    <dgm:pt modelId="{0AAEDBA2-4AF5-4AF0-B855-990DE0CB1724}" type="sibTrans" cxnId="{B9E44326-1D9E-4B4C-A574-39E31AFE0A44}">
      <dgm:prSet/>
      <dgm:spPr/>
      <dgm:t>
        <a:bodyPr/>
        <a:lstStyle/>
        <a:p>
          <a:endParaRPr lang="ru-RU"/>
        </a:p>
      </dgm:t>
    </dgm:pt>
    <dgm:pt modelId="{313D2C4A-873E-485D-88FF-D82C262A21B7}">
      <dgm:prSet phldrT="[Текст]"/>
      <dgm:spPr/>
      <dgm:t>
        <a:bodyPr/>
        <a:lstStyle/>
        <a:p>
          <a:r>
            <a:rPr lang="uk-UA" dirty="0" smtClean="0"/>
            <a:t>омолодження обличчя, шиї, рук, всього тіла </a:t>
          </a:r>
          <a:endParaRPr lang="ru-RU" dirty="0"/>
        </a:p>
      </dgm:t>
    </dgm:pt>
    <dgm:pt modelId="{21356B0A-97A4-4924-889B-BC48AD9337EF}" type="parTrans" cxnId="{007F8582-DF57-4027-BCAC-59871B828266}">
      <dgm:prSet/>
      <dgm:spPr/>
      <dgm:t>
        <a:bodyPr/>
        <a:lstStyle/>
        <a:p>
          <a:endParaRPr lang="ru-RU"/>
        </a:p>
      </dgm:t>
    </dgm:pt>
    <dgm:pt modelId="{0C85A41C-2939-40D7-8861-527D65FB12A4}" type="sibTrans" cxnId="{007F8582-DF57-4027-BCAC-59871B828266}">
      <dgm:prSet/>
      <dgm:spPr/>
      <dgm:t>
        <a:bodyPr/>
        <a:lstStyle/>
        <a:p>
          <a:endParaRPr lang="ru-RU"/>
        </a:p>
      </dgm:t>
    </dgm:pt>
    <dgm:pt modelId="{00347C97-CD72-4F22-9F94-AFF479707211}">
      <dgm:prSet/>
      <dgm:spPr/>
      <dgm:t>
        <a:bodyPr/>
        <a:lstStyle/>
        <a:p>
          <a:r>
            <a:rPr lang="uk-UA" dirty="0" smtClean="0"/>
            <a:t>лікування жирної пористої, проблемної шкіри;</a:t>
          </a:r>
        </a:p>
        <a:p>
          <a:r>
            <a:rPr lang="uk-UA" dirty="0" smtClean="0"/>
            <a:t>•	</a:t>
          </a:r>
          <a:endParaRPr lang="ru-RU" dirty="0"/>
        </a:p>
      </dgm:t>
    </dgm:pt>
    <dgm:pt modelId="{FD940FC2-73FB-4AA4-9193-E18272F49B0C}" type="parTrans" cxnId="{8135CB60-2E5C-46E0-BD64-0F7AC3619D77}">
      <dgm:prSet/>
      <dgm:spPr/>
      <dgm:t>
        <a:bodyPr/>
        <a:lstStyle/>
        <a:p>
          <a:endParaRPr lang="ru-RU"/>
        </a:p>
      </dgm:t>
    </dgm:pt>
    <dgm:pt modelId="{57751433-9A45-4CBD-B136-3515570D7D88}" type="sibTrans" cxnId="{8135CB60-2E5C-46E0-BD64-0F7AC3619D77}">
      <dgm:prSet/>
      <dgm:spPr/>
      <dgm:t>
        <a:bodyPr/>
        <a:lstStyle/>
        <a:p>
          <a:endParaRPr lang="ru-RU"/>
        </a:p>
      </dgm:t>
    </dgm:pt>
    <dgm:pt modelId="{690DF74F-BF91-4048-AB86-D77808721D5F}">
      <dgm:prSet/>
      <dgm:spPr/>
      <dgm:t>
        <a:bodyPr/>
        <a:lstStyle/>
        <a:p>
          <a:r>
            <a:rPr lang="uk-UA" dirty="0" smtClean="0"/>
            <a:t>лікування пігментації і депігментації;</a:t>
          </a:r>
        </a:p>
        <a:p>
          <a:r>
            <a:rPr lang="uk-UA" dirty="0" smtClean="0"/>
            <a:t>•	</a:t>
          </a:r>
          <a:endParaRPr lang="ru-RU" dirty="0"/>
        </a:p>
      </dgm:t>
    </dgm:pt>
    <dgm:pt modelId="{1A00DB87-1196-4B9B-A446-F0DD41F939E3}" type="parTrans" cxnId="{83577014-A7AC-441D-9F4C-7385E5B7AFA9}">
      <dgm:prSet/>
      <dgm:spPr/>
      <dgm:t>
        <a:bodyPr/>
        <a:lstStyle/>
        <a:p>
          <a:endParaRPr lang="ru-RU"/>
        </a:p>
      </dgm:t>
    </dgm:pt>
    <dgm:pt modelId="{A5E5679E-A272-45B0-8D31-90B8EF2907D6}" type="sibTrans" cxnId="{83577014-A7AC-441D-9F4C-7385E5B7AFA9}">
      <dgm:prSet/>
      <dgm:spPr/>
      <dgm:t>
        <a:bodyPr/>
        <a:lstStyle/>
        <a:p>
          <a:endParaRPr lang="ru-RU"/>
        </a:p>
      </dgm:t>
    </dgm:pt>
    <dgm:pt modelId="{97BFC8B1-F340-43E6-A255-BF13FB9E464D}">
      <dgm:prSet/>
      <dgm:spPr/>
      <dgm:t>
        <a:bodyPr/>
        <a:lstStyle/>
        <a:p>
          <a:r>
            <a:rPr lang="uk-UA" dirty="0" smtClean="0"/>
            <a:t>для чутливої та дитячої шкіри (включаючи засоби для немовлят).</a:t>
          </a:r>
          <a:endParaRPr lang="ru-RU" dirty="0"/>
        </a:p>
      </dgm:t>
    </dgm:pt>
    <dgm:pt modelId="{CC9ECCC7-9B0A-4F8D-A19D-F285EDA38600}" type="parTrans" cxnId="{5C09E610-D571-4E94-85B9-1B3102C7A846}">
      <dgm:prSet/>
      <dgm:spPr/>
      <dgm:t>
        <a:bodyPr/>
        <a:lstStyle/>
        <a:p>
          <a:endParaRPr lang="ru-RU"/>
        </a:p>
      </dgm:t>
    </dgm:pt>
    <dgm:pt modelId="{D895FFB9-7938-410F-BEAF-481B87DCC041}" type="sibTrans" cxnId="{5C09E610-D571-4E94-85B9-1B3102C7A846}">
      <dgm:prSet/>
      <dgm:spPr/>
      <dgm:t>
        <a:bodyPr/>
        <a:lstStyle/>
        <a:p>
          <a:endParaRPr lang="ru-RU"/>
        </a:p>
      </dgm:t>
    </dgm:pt>
    <dgm:pt modelId="{D32CB374-7F96-4B08-B15D-86FF04A4793C}">
      <dgm:prSet phldrT="[Текст]"/>
      <dgm:spPr/>
      <dgm:t>
        <a:bodyPr/>
        <a:lstStyle/>
        <a:p>
          <a:r>
            <a:rPr lang="uk-UA" dirty="0" smtClean="0"/>
            <a:t>для боротьби з випаданням волосся </a:t>
          </a:r>
        </a:p>
      </dgm:t>
    </dgm:pt>
    <dgm:pt modelId="{718FCDA7-4CF9-4179-AC3B-3010D7EED54C}" type="sibTrans" cxnId="{7C8F0544-8892-40C9-8CF8-886E86643461}">
      <dgm:prSet/>
      <dgm:spPr/>
      <dgm:t>
        <a:bodyPr/>
        <a:lstStyle/>
        <a:p>
          <a:endParaRPr lang="ru-RU"/>
        </a:p>
      </dgm:t>
    </dgm:pt>
    <dgm:pt modelId="{29697AF1-71BA-43F2-B82F-5002268010AA}" type="parTrans" cxnId="{7C8F0544-8892-40C9-8CF8-886E86643461}">
      <dgm:prSet/>
      <dgm:spPr/>
      <dgm:t>
        <a:bodyPr/>
        <a:lstStyle/>
        <a:p>
          <a:endParaRPr lang="ru-RU"/>
        </a:p>
      </dgm:t>
    </dgm:pt>
    <dgm:pt modelId="{34056E23-297A-41A3-B0BC-9986634ADDD7}">
      <dgm:prSet/>
      <dgm:spPr/>
      <dgm:t>
        <a:bodyPr/>
        <a:lstStyle/>
        <a:p>
          <a:r>
            <a:rPr lang="uk-UA" dirty="0" smtClean="0"/>
            <a:t>для корекції шкірних проблем у хворих з різноманітними внутрішніми і ендокринними захворюваннями (синдром діабетичної стопи, захворювання щитовидної желези </a:t>
          </a:r>
          <a:endParaRPr lang="ru-RU" dirty="0"/>
        </a:p>
      </dgm:t>
    </dgm:pt>
    <dgm:pt modelId="{B4958F11-C534-489E-B5BF-C5582EBB71AB}" type="parTrans" cxnId="{B93B298B-8762-4BC6-9AC6-25F5F247673E}">
      <dgm:prSet/>
      <dgm:spPr/>
      <dgm:t>
        <a:bodyPr/>
        <a:lstStyle/>
        <a:p>
          <a:endParaRPr lang="ru-RU"/>
        </a:p>
      </dgm:t>
    </dgm:pt>
    <dgm:pt modelId="{72A00629-CE30-4144-8BAD-2E22F0467AF2}" type="sibTrans" cxnId="{B93B298B-8762-4BC6-9AC6-25F5F247673E}">
      <dgm:prSet/>
      <dgm:spPr/>
      <dgm:t>
        <a:bodyPr/>
        <a:lstStyle/>
        <a:p>
          <a:endParaRPr lang="ru-RU"/>
        </a:p>
      </dgm:t>
    </dgm:pt>
    <dgm:pt modelId="{ED340299-508B-4CF9-9016-3D905EDEBC22}" type="pres">
      <dgm:prSet presAssocID="{968C3D0F-8743-480A-A6CC-102CE191C6A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747419-B381-4AAF-AB45-BE17070CA5A0}" type="pres">
      <dgm:prSet presAssocID="{C19CDAA0-AB3E-4DC0-A47F-6E8ABFF3205A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0262B-E15F-4C9C-A4C3-2A2A03DD9CE4}" type="pres">
      <dgm:prSet presAssocID="{4F4A72DC-13E4-4473-9F1C-66C4925DF05A}" presName="sibTrans" presStyleCnt="0"/>
      <dgm:spPr/>
    </dgm:pt>
    <dgm:pt modelId="{04B8B3A7-F4DA-4D5F-B618-ABC0C2A80980}" type="pres">
      <dgm:prSet presAssocID="{34056E23-297A-41A3-B0BC-9986634ADDD7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8AC9F4-B1A8-4404-AC71-F2ADF7DF6971}" type="pres">
      <dgm:prSet presAssocID="{72A00629-CE30-4144-8BAD-2E22F0467AF2}" presName="sibTrans" presStyleCnt="0"/>
      <dgm:spPr/>
    </dgm:pt>
    <dgm:pt modelId="{2C68FF05-C67B-4A20-8249-ED4919F488D3}" type="pres">
      <dgm:prSet presAssocID="{2B697967-F141-4798-AA81-1A1CE98194DC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2CE2A-A191-416A-81D9-7EE70B614FF0}" type="pres">
      <dgm:prSet presAssocID="{24DCB327-A775-40FA-8207-5A1291A91830}" presName="sibTrans" presStyleCnt="0"/>
      <dgm:spPr/>
    </dgm:pt>
    <dgm:pt modelId="{26B53F3E-0125-40EA-931D-EA33789233F2}" type="pres">
      <dgm:prSet presAssocID="{D32CB374-7F96-4B08-B15D-86FF04A4793C}" presName="node" presStyleLbl="node1" presStyleIdx="3" presStyleCnt="9" custScaleX="95657" custScaleY="110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E9572-0731-4160-A37E-A72C2C30F79D}" type="pres">
      <dgm:prSet presAssocID="{718FCDA7-4CF9-4179-AC3B-3010D7EED54C}" presName="sibTrans" presStyleCnt="0"/>
      <dgm:spPr/>
    </dgm:pt>
    <dgm:pt modelId="{738703C5-1F6E-4DFD-A473-AC18437B5C01}" type="pres">
      <dgm:prSet presAssocID="{1678BD98-4380-4719-B8C2-7106A2A3309D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8DF725-1A5A-4DA5-87CC-0F26AEF6F9EE}" type="pres">
      <dgm:prSet presAssocID="{0AAEDBA2-4AF5-4AF0-B855-990DE0CB1724}" presName="sibTrans" presStyleCnt="0"/>
      <dgm:spPr/>
    </dgm:pt>
    <dgm:pt modelId="{CF62A2A1-6433-49C6-88F2-AEB16202E2C4}" type="pres">
      <dgm:prSet presAssocID="{313D2C4A-873E-485D-88FF-D82C262A21B7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354790-5416-4248-AAC0-E9EC50FC6B2E}" type="pres">
      <dgm:prSet presAssocID="{0C85A41C-2939-40D7-8861-527D65FB12A4}" presName="sibTrans" presStyleCnt="0"/>
      <dgm:spPr/>
    </dgm:pt>
    <dgm:pt modelId="{58547BEF-DAFC-4340-8CCC-4C188A31900C}" type="pres">
      <dgm:prSet presAssocID="{00347C97-CD72-4F22-9F94-AFF479707211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8114A-C51F-4F48-834C-B088F35FA12A}" type="pres">
      <dgm:prSet presAssocID="{57751433-9A45-4CBD-B136-3515570D7D88}" presName="sibTrans" presStyleCnt="0"/>
      <dgm:spPr/>
    </dgm:pt>
    <dgm:pt modelId="{4BF69FC9-4008-4283-9241-D89A0C99A3F3}" type="pres">
      <dgm:prSet presAssocID="{690DF74F-BF91-4048-AB86-D77808721D5F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6A1985-9210-49C3-A78E-3486C3BD3E79}" type="pres">
      <dgm:prSet presAssocID="{A5E5679E-A272-45B0-8D31-90B8EF2907D6}" presName="sibTrans" presStyleCnt="0"/>
      <dgm:spPr/>
    </dgm:pt>
    <dgm:pt modelId="{036A17CE-D0A6-40B5-BBA0-B2CA6CBDE506}" type="pres">
      <dgm:prSet presAssocID="{97BFC8B1-F340-43E6-A255-BF13FB9E464D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6FF922-57E2-4525-95AA-CCD930E6ED4F}" type="presOf" srcId="{00347C97-CD72-4F22-9F94-AFF479707211}" destId="{58547BEF-DAFC-4340-8CCC-4C188A31900C}" srcOrd="0" destOrd="0" presId="urn:microsoft.com/office/officeart/2005/8/layout/default"/>
    <dgm:cxn modelId="{AF0915CB-DD28-4083-AC42-C2E2E54B15EE}" type="presOf" srcId="{1678BD98-4380-4719-B8C2-7106A2A3309D}" destId="{738703C5-1F6E-4DFD-A473-AC18437B5C01}" srcOrd="0" destOrd="0" presId="urn:microsoft.com/office/officeart/2005/8/layout/default"/>
    <dgm:cxn modelId="{BF8D18FA-88D9-471C-8CE4-C1F43624C156}" type="presOf" srcId="{968C3D0F-8743-480A-A6CC-102CE191C6A4}" destId="{ED340299-508B-4CF9-9016-3D905EDEBC22}" srcOrd="0" destOrd="0" presId="urn:microsoft.com/office/officeart/2005/8/layout/default"/>
    <dgm:cxn modelId="{5C09E610-D571-4E94-85B9-1B3102C7A846}" srcId="{968C3D0F-8743-480A-A6CC-102CE191C6A4}" destId="{97BFC8B1-F340-43E6-A255-BF13FB9E464D}" srcOrd="8" destOrd="0" parTransId="{CC9ECCC7-9B0A-4F8D-A19D-F285EDA38600}" sibTransId="{D895FFB9-7938-410F-BEAF-481B87DCC041}"/>
    <dgm:cxn modelId="{B93B298B-8762-4BC6-9AC6-25F5F247673E}" srcId="{968C3D0F-8743-480A-A6CC-102CE191C6A4}" destId="{34056E23-297A-41A3-B0BC-9986634ADDD7}" srcOrd="1" destOrd="0" parTransId="{B4958F11-C534-489E-B5BF-C5582EBB71AB}" sibTransId="{72A00629-CE30-4144-8BAD-2E22F0467AF2}"/>
    <dgm:cxn modelId="{F16AA90C-4DB6-41B7-BB21-4619BFC0D03B}" type="presOf" srcId="{313D2C4A-873E-485D-88FF-D82C262A21B7}" destId="{CF62A2A1-6433-49C6-88F2-AEB16202E2C4}" srcOrd="0" destOrd="0" presId="urn:microsoft.com/office/officeart/2005/8/layout/default"/>
    <dgm:cxn modelId="{B9E44326-1D9E-4B4C-A574-39E31AFE0A44}" srcId="{968C3D0F-8743-480A-A6CC-102CE191C6A4}" destId="{1678BD98-4380-4719-B8C2-7106A2A3309D}" srcOrd="4" destOrd="0" parTransId="{978BDDEE-FADF-4788-A803-F67E8940BCC2}" sibTransId="{0AAEDBA2-4AF5-4AF0-B855-990DE0CB1724}"/>
    <dgm:cxn modelId="{B4290BF8-932F-4A5F-A2A9-1F5BCB7E34CD}" type="presOf" srcId="{C19CDAA0-AB3E-4DC0-A47F-6E8ABFF3205A}" destId="{96747419-B381-4AAF-AB45-BE17070CA5A0}" srcOrd="0" destOrd="0" presId="urn:microsoft.com/office/officeart/2005/8/layout/default"/>
    <dgm:cxn modelId="{7C8F0544-8892-40C9-8CF8-886E86643461}" srcId="{968C3D0F-8743-480A-A6CC-102CE191C6A4}" destId="{D32CB374-7F96-4B08-B15D-86FF04A4793C}" srcOrd="3" destOrd="0" parTransId="{29697AF1-71BA-43F2-B82F-5002268010AA}" sibTransId="{718FCDA7-4CF9-4179-AC3B-3010D7EED54C}"/>
    <dgm:cxn modelId="{007F8582-DF57-4027-BCAC-59871B828266}" srcId="{968C3D0F-8743-480A-A6CC-102CE191C6A4}" destId="{313D2C4A-873E-485D-88FF-D82C262A21B7}" srcOrd="5" destOrd="0" parTransId="{21356B0A-97A4-4924-889B-BC48AD9337EF}" sibTransId="{0C85A41C-2939-40D7-8861-527D65FB12A4}"/>
    <dgm:cxn modelId="{FD596384-C44A-4907-BB48-796040154307}" type="presOf" srcId="{34056E23-297A-41A3-B0BC-9986634ADDD7}" destId="{04B8B3A7-F4DA-4D5F-B618-ABC0C2A80980}" srcOrd="0" destOrd="0" presId="urn:microsoft.com/office/officeart/2005/8/layout/default"/>
    <dgm:cxn modelId="{8135CB60-2E5C-46E0-BD64-0F7AC3619D77}" srcId="{968C3D0F-8743-480A-A6CC-102CE191C6A4}" destId="{00347C97-CD72-4F22-9F94-AFF479707211}" srcOrd="6" destOrd="0" parTransId="{FD940FC2-73FB-4AA4-9193-E18272F49B0C}" sibTransId="{57751433-9A45-4CBD-B136-3515570D7D88}"/>
    <dgm:cxn modelId="{15A3DDA2-0A95-433F-AECC-3236376D3CAF}" type="presOf" srcId="{D32CB374-7F96-4B08-B15D-86FF04A4793C}" destId="{26B53F3E-0125-40EA-931D-EA33789233F2}" srcOrd="0" destOrd="0" presId="urn:microsoft.com/office/officeart/2005/8/layout/default"/>
    <dgm:cxn modelId="{C8D5F497-1370-4C0F-AFD6-252B426FD82D}" type="presOf" srcId="{690DF74F-BF91-4048-AB86-D77808721D5F}" destId="{4BF69FC9-4008-4283-9241-D89A0C99A3F3}" srcOrd="0" destOrd="0" presId="urn:microsoft.com/office/officeart/2005/8/layout/default"/>
    <dgm:cxn modelId="{EB6A9B7F-C386-4BD3-BEB0-024D675BEDF1}" srcId="{968C3D0F-8743-480A-A6CC-102CE191C6A4}" destId="{2B697967-F141-4798-AA81-1A1CE98194DC}" srcOrd="2" destOrd="0" parTransId="{FDE4FE2E-752A-40E5-BFB9-9AAB2C04C44C}" sibTransId="{24DCB327-A775-40FA-8207-5A1291A91830}"/>
    <dgm:cxn modelId="{E989A70D-47D5-4BCC-ABDE-EA7055A27A0F}" srcId="{968C3D0F-8743-480A-A6CC-102CE191C6A4}" destId="{C19CDAA0-AB3E-4DC0-A47F-6E8ABFF3205A}" srcOrd="0" destOrd="0" parTransId="{A21B8545-BE8E-49CE-8E42-100626168B71}" sibTransId="{4F4A72DC-13E4-4473-9F1C-66C4925DF05A}"/>
    <dgm:cxn modelId="{C6314BCA-FD24-4585-8BFA-5CE745182A99}" type="presOf" srcId="{2B697967-F141-4798-AA81-1A1CE98194DC}" destId="{2C68FF05-C67B-4A20-8249-ED4919F488D3}" srcOrd="0" destOrd="0" presId="urn:microsoft.com/office/officeart/2005/8/layout/default"/>
    <dgm:cxn modelId="{83577014-A7AC-441D-9F4C-7385E5B7AFA9}" srcId="{968C3D0F-8743-480A-A6CC-102CE191C6A4}" destId="{690DF74F-BF91-4048-AB86-D77808721D5F}" srcOrd="7" destOrd="0" parTransId="{1A00DB87-1196-4B9B-A446-F0DD41F939E3}" sibTransId="{A5E5679E-A272-45B0-8D31-90B8EF2907D6}"/>
    <dgm:cxn modelId="{CA7BBFD7-C7DE-4674-8EA8-5D0CAB180F14}" type="presOf" srcId="{97BFC8B1-F340-43E6-A255-BF13FB9E464D}" destId="{036A17CE-D0A6-40B5-BBA0-B2CA6CBDE506}" srcOrd="0" destOrd="0" presId="urn:microsoft.com/office/officeart/2005/8/layout/default"/>
    <dgm:cxn modelId="{23662389-8C3A-47D2-BF25-1E278D2E0D67}" type="presParOf" srcId="{ED340299-508B-4CF9-9016-3D905EDEBC22}" destId="{96747419-B381-4AAF-AB45-BE17070CA5A0}" srcOrd="0" destOrd="0" presId="urn:microsoft.com/office/officeart/2005/8/layout/default"/>
    <dgm:cxn modelId="{62518524-0047-45E6-AF8A-9EF07D6714F8}" type="presParOf" srcId="{ED340299-508B-4CF9-9016-3D905EDEBC22}" destId="{9FF0262B-E15F-4C9C-A4C3-2A2A03DD9CE4}" srcOrd="1" destOrd="0" presId="urn:microsoft.com/office/officeart/2005/8/layout/default"/>
    <dgm:cxn modelId="{94AAE907-DC45-420E-B0A9-4AE450700F1E}" type="presParOf" srcId="{ED340299-508B-4CF9-9016-3D905EDEBC22}" destId="{04B8B3A7-F4DA-4D5F-B618-ABC0C2A80980}" srcOrd="2" destOrd="0" presId="urn:microsoft.com/office/officeart/2005/8/layout/default"/>
    <dgm:cxn modelId="{14D08E38-BA76-4133-A5D8-471531E5F90E}" type="presParOf" srcId="{ED340299-508B-4CF9-9016-3D905EDEBC22}" destId="{DC8AC9F4-B1A8-4404-AC71-F2ADF7DF6971}" srcOrd="3" destOrd="0" presId="urn:microsoft.com/office/officeart/2005/8/layout/default"/>
    <dgm:cxn modelId="{91973BF4-BED1-40B7-A471-6FC00EFC809A}" type="presParOf" srcId="{ED340299-508B-4CF9-9016-3D905EDEBC22}" destId="{2C68FF05-C67B-4A20-8249-ED4919F488D3}" srcOrd="4" destOrd="0" presId="urn:microsoft.com/office/officeart/2005/8/layout/default"/>
    <dgm:cxn modelId="{AC848F1F-7682-4D7D-BBAD-1E35B0269181}" type="presParOf" srcId="{ED340299-508B-4CF9-9016-3D905EDEBC22}" destId="{24A2CE2A-A191-416A-81D9-7EE70B614FF0}" srcOrd="5" destOrd="0" presId="urn:microsoft.com/office/officeart/2005/8/layout/default"/>
    <dgm:cxn modelId="{6B7B7BF2-09DC-49B9-A404-978DCDDB2A77}" type="presParOf" srcId="{ED340299-508B-4CF9-9016-3D905EDEBC22}" destId="{26B53F3E-0125-40EA-931D-EA33789233F2}" srcOrd="6" destOrd="0" presId="urn:microsoft.com/office/officeart/2005/8/layout/default"/>
    <dgm:cxn modelId="{CD47D423-8494-4F49-88C1-69A30B6505C1}" type="presParOf" srcId="{ED340299-508B-4CF9-9016-3D905EDEBC22}" destId="{DA8E9572-0731-4160-A37E-A72C2C30F79D}" srcOrd="7" destOrd="0" presId="urn:microsoft.com/office/officeart/2005/8/layout/default"/>
    <dgm:cxn modelId="{79E0B177-A87A-4F03-8B7B-6250D7B114B3}" type="presParOf" srcId="{ED340299-508B-4CF9-9016-3D905EDEBC22}" destId="{738703C5-1F6E-4DFD-A473-AC18437B5C01}" srcOrd="8" destOrd="0" presId="urn:microsoft.com/office/officeart/2005/8/layout/default"/>
    <dgm:cxn modelId="{C0B3E2EE-B6C8-4435-B002-79A60E95E80E}" type="presParOf" srcId="{ED340299-508B-4CF9-9016-3D905EDEBC22}" destId="{2F8DF725-1A5A-4DA5-87CC-0F26AEF6F9EE}" srcOrd="9" destOrd="0" presId="urn:microsoft.com/office/officeart/2005/8/layout/default"/>
    <dgm:cxn modelId="{E2EB11DA-ECA9-4D4A-81CA-24BC57D7773D}" type="presParOf" srcId="{ED340299-508B-4CF9-9016-3D905EDEBC22}" destId="{CF62A2A1-6433-49C6-88F2-AEB16202E2C4}" srcOrd="10" destOrd="0" presId="urn:microsoft.com/office/officeart/2005/8/layout/default"/>
    <dgm:cxn modelId="{C8A69DA1-05F5-4E02-8A76-A06DF6685973}" type="presParOf" srcId="{ED340299-508B-4CF9-9016-3D905EDEBC22}" destId="{A7354790-5416-4248-AAC0-E9EC50FC6B2E}" srcOrd="11" destOrd="0" presId="urn:microsoft.com/office/officeart/2005/8/layout/default"/>
    <dgm:cxn modelId="{B062568E-E706-480D-A078-89C28F0B423A}" type="presParOf" srcId="{ED340299-508B-4CF9-9016-3D905EDEBC22}" destId="{58547BEF-DAFC-4340-8CCC-4C188A31900C}" srcOrd="12" destOrd="0" presId="urn:microsoft.com/office/officeart/2005/8/layout/default"/>
    <dgm:cxn modelId="{CBD71E8E-0792-434F-BD43-79E6844EABE4}" type="presParOf" srcId="{ED340299-508B-4CF9-9016-3D905EDEBC22}" destId="{52C8114A-C51F-4F48-834C-B088F35FA12A}" srcOrd="13" destOrd="0" presId="urn:microsoft.com/office/officeart/2005/8/layout/default"/>
    <dgm:cxn modelId="{8CD54604-3B11-4ED0-B5EB-96A1B69B5B31}" type="presParOf" srcId="{ED340299-508B-4CF9-9016-3D905EDEBC22}" destId="{4BF69FC9-4008-4283-9241-D89A0C99A3F3}" srcOrd="14" destOrd="0" presId="urn:microsoft.com/office/officeart/2005/8/layout/default"/>
    <dgm:cxn modelId="{1D4C56DF-2113-4F28-BF2F-E1674F6903C8}" type="presParOf" srcId="{ED340299-508B-4CF9-9016-3D905EDEBC22}" destId="{386A1985-9210-49C3-A78E-3486C3BD3E79}" srcOrd="15" destOrd="0" presId="urn:microsoft.com/office/officeart/2005/8/layout/default"/>
    <dgm:cxn modelId="{05143A77-2554-45A3-8410-F04AAEF32F20}" type="presParOf" srcId="{ED340299-508B-4CF9-9016-3D905EDEBC22}" destId="{036A17CE-D0A6-40B5-BBA0-B2CA6CBDE506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C73C091-80A7-4AC0-A722-81793564C2E1}" type="doc">
      <dgm:prSet loTypeId="urn:microsoft.com/office/officeart/2005/8/layout/radial4" loCatId="relationship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D3A3028-7CAF-4D5A-9016-D668759D2788}">
      <dgm:prSet phldrT="[Текст]"/>
      <dgm:spPr/>
      <dgm:t>
        <a:bodyPr/>
        <a:lstStyle/>
        <a:p>
          <a:r>
            <a:rPr lang="uk-UA" dirty="0" smtClean="0"/>
            <a:t>Спеціальні харчові продукти </a:t>
          </a:r>
          <a:endParaRPr lang="ru-RU" dirty="0"/>
        </a:p>
      </dgm:t>
    </dgm:pt>
    <dgm:pt modelId="{06D04BF4-1803-4251-B25B-A037184B29F5}" type="parTrans" cxnId="{063F51C2-94CB-4CB6-A5A4-5FA931596298}">
      <dgm:prSet/>
      <dgm:spPr/>
      <dgm:t>
        <a:bodyPr/>
        <a:lstStyle/>
        <a:p>
          <a:endParaRPr lang="ru-RU"/>
        </a:p>
      </dgm:t>
    </dgm:pt>
    <dgm:pt modelId="{60BEB2E3-A458-46F1-98BB-F28543755AB8}" type="sibTrans" cxnId="{063F51C2-94CB-4CB6-A5A4-5FA931596298}">
      <dgm:prSet/>
      <dgm:spPr/>
      <dgm:t>
        <a:bodyPr/>
        <a:lstStyle/>
        <a:p>
          <a:endParaRPr lang="ru-RU"/>
        </a:p>
      </dgm:t>
    </dgm:pt>
    <dgm:pt modelId="{4DB3FACE-379D-4D7B-8C5B-7BF17D3B7DCC}">
      <dgm:prSet phldrT="[Текст]" custT="1"/>
      <dgm:spPr/>
      <dgm:t>
        <a:bodyPr/>
        <a:lstStyle/>
        <a:p>
          <a:r>
            <a:rPr lang="uk-UA" sz="1100" dirty="0" smtClean="0"/>
            <a:t>функціональні харчові продукти; харчові продукти для спеціального дієтичного споживання; </a:t>
          </a:r>
          <a:endParaRPr lang="ru-RU" sz="1100" dirty="0"/>
        </a:p>
      </dgm:t>
    </dgm:pt>
    <dgm:pt modelId="{7BC7BCC1-2911-4F4B-AEB5-46680FD2B260}" type="parTrans" cxnId="{8D18039E-676A-4CBE-8469-0A4E12C1E5F2}">
      <dgm:prSet/>
      <dgm:spPr/>
      <dgm:t>
        <a:bodyPr/>
        <a:lstStyle/>
        <a:p>
          <a:endParaRPr lang="ru-RU"/>
        </a:p>
      </dgm:t>
    </dgm:pt>
    <dgm:pt modelId="{9127301A-7356-49A7-9D3C-A8A5D7E548E8}" type="sibTrans" cxnId="{8D18039E-676A-4CBE-8469-0A4E12C1E5F2}">
      <dgm:prSet/>
      <dgm:spPr/>
      <dgm:t>
        <a:bodyPr/>
        <a:lstStyle/>
        <a:p>
          <a:endParaRPr lang="ru-RU"/>
        </a:p>
      </dgm:t>
    </dgm:pt>
    <dgm:pt modelId="{DD50F30E-8717-49F8-9FFD-0D9660D78038}">
      <dgm:prSet phldrT="[Текст]"/>
      <dgm:spPr/>
      <dgm:t>
        <a:bodyPr/>
        <a:lstStyle/>
        <a:p>
          <a:r>
            <a:rPr lang="uk-UA" dirty="0" smtClean="0"/>
            <a:t>продукти дитячого харчування ;</a:t>
          </a:r>
          <a:endParaRPr lang="ru-RU" dirty="0"/>
        </a:p>
      </dgm:t>
    </dgm:pt>
    <dgm:pt modelId="{5D888275-1BCF-4393-8C91-0559E541E344}" type="parTrans" cxnId="{41484F1F-1F6A-4906-827E-D98118391CA1}">
      <dgm:prSet/>
      <dgm:spPr/>
      <dgm:t>
        <a:bodyPr/>
        <a:lstStyle/>
        <a:p>
          <a:endParaRPr lang="ru-RU"/>
        </a:p>
      </dgm:t>
    </dgm:pt>
    <dgm:pt modelId="{A318F31C-7D96-4BFE-957C-EDDBB14D1590}" type="sibTrans" cxnId="{41484F1F-1F6A-4906-827E-D98118391CA1}">
      <dgm:prSet/>
      <dgm:spPr/>
      <dgm:t>
        <a:bodyPr/>
        <a:lstStyle/>
        <a:p>
          <a:endParaRPr lang="ru-RU"/>
        </a:p>
      </dgm:t>
    </dgm:pt>
    <dgm:pt modelId="{2D489FAB-3E40-48FB-86D3-3EFCD29228AB}">
      <dgm:prSet phldrT="[Текст]"/>
      <dgm:spPr/>
      <dgm:t>
        <a:bodyPr/>
        <a:lstStyle/>
        <a:p>
          <a:r>
            <a:rPr lang="uk-UA" dirty="0" smtClean="0"/>
            <a:t>харчування для спортсменів;</a:t>
          </a:r>
          <a:endParaRPr lang="ru-RU" dirty="0"/>
        </a:p>
      </dgm:t>
    </dgm:pt>
    <dgm:pt modelId="{29E5A720-077E-49BA-BF3C-B503A9DB3973}" type="parTrans" cxnId="{67BF1630-B9D2-46D1-A518-15E56D98EDE3}">
      <dgm:prSet/>
      <dgm:spPr/>
      <dgm:t>
        <a:bodyPr/>
        <a:lstStyle/>
        <a:p>
          <a:endParaRPr lang="ru-RU"/>
        </a:p>
      </dgm:t>
    </dgm:pt>
    <dgm:pt modelId="{72921A0D-1462-4D26-9D62-A43BB9ACD155}" type="sibTrans" cxnId="{67BF1630-B9D2-46D1-A518-15E56D98EDE3}">
      <dgm:prSet/>
      <dgm:spPr/>
      <dgm:t>
        <a:bodyPr/>
        <a:lstStyle/>
        <a:p>
          <a:endParaRPr lang="ru-RU"/>
        </a:p>
      </dgm:t>
    </dgm:pt>
    <dgm:pt modelId="{F676BC92-0B57-41EA-B980-AEACFE9B5299}">
      <dgm:prSet/>
      <dgm:spPr/>
      <dgm:t>
        <a:bodyPr/>
        <a:lstStyle/>
        <a:p>
          <a:r>
            <a:rPr lang="uk-UA" dirty="0" smtClean="0"/>
            <a:t>харчування для осіб похилого віку</a:t>
          </a:r>
          <a:endParaRPr lang="ru-RU" dirty="0"/>
        </a:p>
      </dgm:t>
    </dgm:pt>
    <dgm:pt modelId="{76B8EBE7-764C-4A1E-A451-A7CAC967C08C}" type="parTrans" cxnId="{19E95DA5-4A31-4D57-A073-02A72F4D89B2}">
      <dgm:prSet/>
      <dgm:spPr/>
      <dgm:t>
        <a:bodyPr/>
        <a:lstStyle/>
        <a:p>
          <a:endParaRPr lang="ru-RU"/>
        </a:p>
      </dgm:t>
    </dgm:pt>
    <dgm:pt modelId="{75436408-0FE2-4498-AF70-9A69FB76B13B}" type="sibTrans" cxnId="{19E95DA5-4A31-4D57-A073-02A72F4D89B2}">
      <dgm:prSet/>
      <dgm:spPr/>
      <dgm:t>
        <a:bodyPr/>
        <a:lstStyle/>
        <a:p>
          <a:endParaRPr lang="ru-RU"/>
        </a:p>
      </dgm:t>
    </dgm:pt>
    <dgm:pt modelId="{82881A59-69BE-4E12-AC3B-FEE39927368C}">
      <dgm:prSet/>
      <dgm:spPr/>
      <dgm:t>
        <a:bodyPr/>
        <a:lstStyle/>
        <a:p>
          <a:r>
            <a:rPr lang="uk-UA" dirty="0" smtClean="0"/>
            <a:t>дієтичні добавки; </a:t>
          </a:r>
          <a:endParaRPr lang="ru-RU" dirty="0"/>
        </a:p>
      </dgm:t>
    </dgm:pt>
    <dgm:pt modelId="{E66B49F5-CC53-45D4-9298-F0B970639A18}" type="parTrans" cxnId="{C182A414-D36F-45E4-9D61-9A9D1C273DFD}">
      <dgm:prSet/>
      <dgm:spPr/>
      <dgm:t>
        <a:bodyPr/>
        <a:lstStyle/>
        <a:p>
          <a:endParaRPr lang="ru-RU"/>
        </a:p>
      </dgm:t>
    </dgm:pt>
    <dgm:pt modelId="{252760BC-3D0F-4BCC-8E87-19B5119576DD}" type="sibTrans" cxnId="{C182A414-D36F-45E4-9D61-9A9D1C273DFD}">
      <dgm:prSet/>
      <dgm:spPr/>
      <dgm:t>
        <a:bodyPr/>
        <a:lstStyle/>
        <a:p>
          <a:endParaRPr lang="ru-RU"/>
        </a:p>
      </dgm:t>
    </dgm:pt>
    <dgm:pt modelId="{CDFEAA50-BF4D-4BE1-B5AE-1B21B76CC7F4}">
      <dgm:prSet/>
      <dgm:spPr/>
      <dgm:t>
        <a:bodyPr/>
        <a:lstStyle/>
        <a:p>
          <a:r>
            <a:rPr lang="uk-UA" dirty="0" smtClean="0"/>
            <a:t>напої (не віднесені до дієтичного/дитячого харчування);</a:t>
          </a:r>
          <a:endParaRPr lang="ru-RU" dirty="0"/>
        </a:p>
      </dgm:t>
    </dgm:pt>
    <dgm:pt modelId="{16F65AF1-9D00-42B2-904C-59D40D1EFB95}" type="parTrans" cxnId="{BFA758CC-0B43-4409-B48C-0126445E57A9}">
      <dgm:prSet/>
      <dgm:spPr/>
      <dgm:t>
        <a:bodyPr/>
        <a:lstStyle/>
        <a:p>
          <a:endParaRPr lang="ru-RU"/>
        </a:p>
      </dgm:t>
    </dgm:pt>
    <dgm:pt modelId="{CEF3BE81-2729-4B31-8604-618B30AA8595}" type="sibTrans" cxnId="{BFA758CC-0B43-4409-B48C-0126445E57A9}">
      <dgm:prSet/>
      <dgm:spPr/>
      <dgm:t>
        <a:bodyPr/>
        <a:lstStyle/>
        <a:p>
          <a:endParaRPr lang="ru-RU"/>
        </a:p>
      </dgm:t>
    </dgm:pt>
    <dgm:pt modelId="{9BBC07C5-E279-41D3-B52E-F9AC5404F103}">
      <dgm:prSet/>
      <dgm:spPr/>
      <dgm:t>
        <a:bodyPr/>
        <a:lstStyle/>
        <a:p>
          <a:r>
            <a:rPr lang="uk-UA" dirty="0" smtClean="0"/>
            <a:t>продукти для діабетичного харчування</a:t>
          </a:r>
          <a:endParaRPr lang="ru-RU" dirty="0"/>
        </a:p>
      </dgm:t>
    </dgm:pt>
    <dgm:pt modelId="{E4BA88D5-AB2F-45AB-B199-6493797451EA}" type="parTrans" cxnId="{F7B81B93-8500-491F-8544-37CB61D27D17}">
      <dgm:prSet/>
      <dgm:spPr/>
      <dgm:t>
        <a:bodyPr/>
        <a:lstStyle/>
        <a:p>
          <a:endParaRPr lang="ru-RU"/>
        </a:p>
      </dgm:t>
    </dgm:pt>
    <dgm:pt modelId="{C603B4CF-2C8D-4067-91C4-4CAF518A6F64}" type="sibTrans" cxnId="{F7B81B93-8500-491F-8544-37CB61D27D17}">
      <dgm:prSet/>
      <dgm:spPr/>
      <dgm:t>
        <a:bodyPr/>
        <a:lstStyle/>
        <a:p>
          <a:endParaRPr lang="ru-RU"/>
        </a:p>
      </dgm:t>
    </dgm:pt>
    <dgm:pt modelId="{97789326-346F-487F-BDB4-8F9AD877EDBA}">
      <dgm:prSet custT="1"/>
      <dgm:spPr/>
      <dgm:t>
        <a:bodyPr/>
        <a:lstStyle/>
        <a:p>
          <a:r>
            <a:rPr lang="uk-UA" sz="1200" dirty="0" smtClean="0"/>
            <a:t>харчові продукти для спеціального дієтичного споживання; </a:t>
          </a:r>
          <a:endParaRPr lang="ru-RU" sz="1200" dirty="0"/>
        </a:p>
      </dgm:t>
    </dgm:pt>
    <dgm:pt modelId="{13AF5C8C-4089-48D6-B6DB-3CD3E25290E0}" type="parTrans" cxnId="{4FCD149B-C452-42C1-B983-8BD455C24F9B}">
      <dgm:prSet/>
      <dgm:spPr/>
      <dgm:t>
        <a:bodyPr/>
        <a:lstStyle/>
        <a:p>
          <a:endParaRPr lang="ru-RU"/>
        </a:p>
      </dgm:t>
    </dgm:pt>
    <dgm:pt modelId="{B1BAAFB5-4266-4E30-B3B9-F8BE03B50C7A}" type="sibTrans" cxnId="{4FCD149B-C452-42C1-B983-8BD455C24F9B}">
      <dgm:prSet/>
      <dgm:spPr/>
      <dgm:t>
        <a:bodyPr/>
        <a:lstStyle/>
        <a:p>
          <a:endParaRPr lang="ru-RU"/>
        </a:p>
      </dgm:t>
    </dgm:pt>
    <dgm:pt modelId="{7438F01F-7584-4CAD-A751-FD7869F52E74}">
      <dgm:prSet/>
      <dgm:spPr/>
      <dgm:t>
        <a:bodyPr/>
        <a:lstStyle/>
        <a:p>
          <a:r>
            <a:rPr lang="uk-UA" dirty="0" smtClean="0"/>
            <a:t>закваски, клітковина, біологічно активні добавки</a:t>
          </a:r>
          <a:endParaRPr lang="ru-RU" dirty="0"/>
        </a:p>
      </dgm:t>
    </dgm:pt>
    <dgm:pt modelId="{BB160B04-CE28-4440-8A55-65AAF55B22B4}" type="parTrans" cxnId="{9B623A96-3049-43E6-A8D8-543EDE19C78C}">
      <dgm:prSet/>
      <dgm:spPr/>
      <dgm:t>
        <a:bodyPr/>
        <a:lstStyle/>
        <a:p>
          <a:endParaRPr lang="ru-RU"/>
        </a:p>
      </dgm:t>
    </dgm:pt>
    <dgm:pt modelId="{81C2533D-89BF-4B4F-8B97-F87A4CF8AA39}" type="sibTrans" cxnId="{9B623A96-3049-43E6-A8D8-543EDE19C78C}">
      <dgm:prSet/>
      <dgm:spPr/>
      <dgm:t>
        <a:bodyPr/>
        <a:lstStyle/>
        <a:p>
          <a:endParaRPr lang="ru-RU"/>
        </a:p>
      </dgm:t>
    </dgm:pt>
    <dgm:pt modelId="{BE65A26A-F87D-432F-B04C-3D1D3D8C1623}" type="pres">
      <dgm:prSet presAssocID="{5C73C091-80A7-4AC0-A722-81793564C2E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7E9970-C368-4B4F-AF4D-BC929D855D68}" type="pres">
      <dgm:prSet presAssocID="{ED3A3028-7CAF-4D5A-9016-D668759D2788}" presName="centerShape" presStyleLbl="node0" presStyleIdx="0" presStyleCnt="1"/>
      <dgm:spPr/>
      <dgm:t>
        <a:bodyPr/>
        <a:lstStyle/>
        <a:p>
          <a:endParaRPr lang="ru-RU"/>
        </a:p>
      </dgm:t>
    </dgm:pt>
    <dgm:pt modelId="{471B4BF0-0E5E-4232-8313-4BC7E0AA872B}" type="pres">
      <dgm:prSet presAssocID="{7BC7BCC1-2911-4F4B-AEB5-46680FD2B260}" presName="parTrans" presStyleLbl="bgSibTrans2D1" presStyleIdx="0" presStyleCnt="9"/>
      <dgm:spPr/>
      <dgm:t>
        <a:bodyPr/>
        <a:lstStyle/>
        <a:p>
          <a:endParaRPr lang="ru-RU"/>
        </a:p>
      </dgm:t>
    </dgm:pt>
    <dgm:pt modelId="{2A351741-D9A6-4912-ADBD-976FAECAB7C7}" type="pres">
      <dgm:prSet presAssocID="{4DB3FACE-379D-4D7B-8C5B-7BF17D3B7DCC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3F2B85-57DB-472D-A5A4-1591B9EE23F2}" type="pres">
      <dgm:prSet presAssocID="{13AF5C8C-4089-48D6-B6DB-3CD3E25290E0}" presName="parTrans" presStyleLbl="bgSibTrans2D1" presStyleIdx="1" presStyleCnt="9"/>
      <dgm:spPr/>
      <dgm:t>
        <a:bodyPr/>
        <a:lstStyle/>
        <a:p>
          <a:endParaRPr lang="ru-RU"/>
        </a:p>
      </dgm:t>
    </dgm:pt>
    <dgm:pt modelId="{18D138FE-098E-4732-B4B1-F98D62A6242C}" type="pres">
      <dgm:prSet presAssocID="{97789326-346F-487F-BDB4-8F9AD877EDBA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239270-ACF6-4232-BE4D-3E781BC1007C}" type="pres">
      <dgm:prSet presAssocID="{5D888275-1BCF-4393-8C91-0559E541E344}" presName="parTrans" presStyleLbl="bgSibTrans2D1" presStyleIdx="2" presStyleCnt="9"/>
      <dgm:spPr/>
      <dgm:t>
        <a:bodyPr/>
        <a:lstStyle/>
        <a:p>
          <a:endParaRPr lang="ru-RU"/>
        </a:p>
      </dgm:t>
    </dgm:pt>
    <dgm:pt modelId="{2D2FDB50-A104-4BC2-91F6-E3F5C984775C}" type="pres">
      <dgm:prSet presAssocID="{DD50F30E-8717-49F8-9FFD-0D9660D78038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7FE431-74AB-4138-AEF4-6DB67F15AD66}" type="pres">
      <dgm:prSet presAssocID="{29E5A720-077E-49BA-BF3C-B503A9DB3973}" presName="parTrans" presStyleLbl="bgSibTrans2D1" presStyleIdx="3" presStyleCnt="9"/>
      <dgm:spPr/>
      <dgm:t>
        <a:bodyPr/>
        <a:lstStyle/>
        <a:p>
          <a:endParaRPr lang="ru-RU"/>
        </a:p>
      </dgm:t>
    </dgm:pt>
    <dgm:pt modelId="{EFB8643D-BC56-4E38-8918-6246B8C9A630}" type="pres">
      <dgm:prSet presAssocID="{2D489FAB-3E40-48FB-86D3-3EFCD29228AB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A8A521-6056-45F1-8D68-9F6662AAABA8}" type="pres">
      <dgm:prSet presAssocID="{76B8EBE7-764C-4A1E-A451-A7CAC967C08C}" presName="parTrans" presStyleLbl="bgSibTrans2D1" presStyleIdx="4" presStyleCnt="9"/>
      <dgm:spPr/>
      <dgm:t>
        <a:bodyPr/>
        <a:lstStyle/>
        <a:p>
          <a:endParaRPr lang="ru-RU"/>
        </a:p>
      </dgm:t>
    </dgm:pt>
    <dgm:pt modelId="{173F826F-0C17-4923-8835-1FE82207CC2C}" type="pres">
      <dgm:prSet presAssocID="{F676BC92-0B57-41EA-B980-AEACFE9B529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C14853-5604-406D-A9FD-CAA2DC24C2C6}" type="pres">
      <dgm:prSet presAssocID="{E66B49F5-CC53-45D4-9298-F0B970639A18}" presName="parTrans" presStyleLbl="bgSibTrans2D1" presStyleIdx="5" presStyleCnt="9"/>
      <dgm:spPr/>
      <dgm:t>
        <a:bodyPr/>
        <a:lstStyle/>
        <a:p>
          <a:endParaRPr lang="ru-RU"/>
        </a:p>
      </dgm:t>
    </dgm:pt>
    <dgm:pt modelId="{65575D43-5CD7-4E7A-A567-8F2DF341115E}" type="pres">
      <dgm:prSet presAssocID="{82881A59-69BE-4E12-AC3B-FEE39927368C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5E6487-1FD8-43F7-BE86-BD8BE0E91935}" type="pres">
      <dgm:prSet presAssocID="{16F65AF1-9D00-42B2-904C-59D40D1EFB95}" presName="parTrans" presStyleLbl="bgSibTrans2D1" presStyleIdx="6" presStyleCnt="9"/>
      <dgm:spPr/>
      <dgm:t>
        <a:bodyPr/>
        <a:lstStyle/>
        <a:p>
          <a:endParaRPr lang="ru-RU"/>
        </a:p>
      </dgm:t>
    </dgm:pt>
    <dgm:pt modelId="{8EF8332D-3967-44DE-A704-C8F9160890D5}" type="pres">
      <dgm:prSet presAssocID="{CDFEAA50-BF4D-4BE1-B5AE-1B21B76CC7F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41886-79F0-43A6-A29E-2ACA1DD7469C}" type="pres">
      <dgm:prSet presAssocID="{E4BA88D5-AB2F-45AB-B199-6493797451EA}" presName="parTrans" presStyleLbl="bgSibTrans2D1" presStyleIdx="7" presStyleCnt="9"/>
      <dgm:spPr/>
      <dgm:t>
        <a:bodyPr/>
        <a:lstStyle/>
        <a:p>
          <a:endParaRPr lang="ru-RU"/>
        </a:p>
      </dgm:t>
    </dgm:pt>
    <dgm:pt modelId="{54735BAC-9AE1-4B6F-98D1-81D5B529D069}" type="pres">
      <dgm:prSet presAssocID="{9BBC07C5-E279-41D3-B52E-F9AC5404F10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582F56-4FF9-43B1-81BC-E1D3A67E34BA}" type="pres">
      <dgm:prSet presAssocID="{BB160B04-CE28-4440-8A55-65AAF55B22B4}" presName="parTrans" presStyleLbl="bgSibTrans2D1" presStyleIdx="8" presStyleCnt="9"/>
      <dgm:spPr/>
      <dgm:t>
        <a:bodyPr/>
        <a:lstStyle/>
        <a:p>
          <a:endParaRPr lang="ru-RU"/>
        </a:p>
      </dgm:t>
    </dgm:pt>
    <dgm:pt modelId="{738A7DF1-B6AA-4932-BE0E-907761D5F668}" type="pres">
      <dgm:prSet presAssocID="{7438F01F-7584-4CAD-A751-FD7869F52E74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623A96-3049-43E6-A8D8-543EDE19C78C}" srcId="{ED3A3028-7CAF-4D5A-9016-D668759D2788}" destId="{7438F01F-7584-4CAD-A751-FD7869F52E74}" srcOrd="8" destOrd="0" parTransId="{BB160B04-CE28-4440-8A55-65AAF55B22B4}" sibTransId="{81C2533D-89BF-4B4F-8B97-F87A4CF8AA39}"/>
    <dgm:cxn modelId="{D27B706A-2153-44B7-812C-9579ED1622AE}" type="presOf" srcId="{5C73C091-80A7-4AC0-A722-81793564C2E1}" destId="{BE65A26A-F87D-432F-B04C-3D1D3D8C1623}" srcOrd="0" destOrd="0" presId="urn:microsoft.com/office/officeart/2005/8/layout/radial4"/>
    <dgm:cxn modelId="{F62CC8A0-C0C6-42CB-A845-60B24813ED7C}" type="presOf" srcId="{7438F01F-7584-4CAD-A751-FD7869F52E74}" destId="{738A7DF1-B6AA-4932-BE0E-907761D5F668}" srcOrd="0" destOrd="0" presId="urn:microsoft.com/office/officeart/2005/8/layout/radial4"/>
    <dgm:cxn modelId="{67BF1630-B9D2-46D1-A518-15E56D98EDE3}" srcId="{ED3A3028-7CAF-4D5A-9016-D668759D2788}" destId="{2D489FAB-3E40-48FB-86D3-3EFCD29228AB}" srcOrd="3" destOrd="0" parTransId="{29E5A720-077E-49BA-BF3C-B503A9DB3973}" sibTransId="{72921A0D-1462-4D26-9D62-A43BB9ACD155}"/>
    <dgm:cxn modelId="{8D18039E-676A-4CBE-8469-0A4E12C1E5F2}" srcId="{ED3A3028-7CAF-4D5A-9016-D668759D2788}" destId="{4DB3FACE-379D-4D7B-8C5B-7BF17D3B7DCC}" srcOrd="0" destOrd="0" parTransId="{7BC7BCC1-2911-4F4B-AEB5-46680FD2B260}" sibTransId="{9127301A-7356-49A7-9D3C-A8A5D7E548E8}"/>
    <dgm:cxn modelId="{C91C8326-DDC6-47D9-A38C-DD656E60C2FA}" type="presOf" srcId="{16F65AF1-9D00-42B2-904C-59D40D1EFB95}" destId="{CD5E6487-1FD8-43F7-BE86-BD8BE0E91935}" srcOrd="0" destOrd="0" presId="urn:microsoft.com/office/officeart/2005/8/layout/radial4"/>
    <dgm:cxn modelId="{BFA758CC-0B43-4409-B48C-0126445E57A9}" srcId="{ED3A3028-7CAF-4D5A-9016-D668759D2788}" destId="{CDFEAA50-BF4D-4BE1-B5AE-1B21B76CC7F4}" srcOrd="6" destOrd="0" parTransId="{16F65AF1-9D00-42B2-904C-59D40D1EFB95}" sibTransId="{CEF3BE81-2729-4B31-8604-618B30AA8595}"/>
    <dgm:cxn modelId="{A23ED798-1A48-4E34-A5DA-7198F220D774}" type="presOf" srcId="{E66B49F5-CC53-45D4-9298-F0B970639A18}" destId="{68C14853-5604-406D-A9FD-CAA2DC24C2C6}" srcOrd="0" destOrd="0" presId="urn:microsoft.com/office/officeart/2005/8/layout/radial4"/>
    <dgm:cxn modelId="{063F51C2-94CB-4CB6-A5A4-5FA931596298}" srcId="{5C73C091-80A7-4AC0-A722-81793564C2E1}" destId="{ED3A3028-7CAF-4D5A-9016-D668759D2788}" srcOrd="0" destOrd="0" parTransId="{06D04BF4-1803-4251-B25B-A037184B29F5}" sibTransId="{60BEB2E3-A458-46F1-98BB-F28543755AB8}"/>
    <dgm:cxn modelId="{22353678-9AEE-4ED1-89E5-73DF7E07E0A5}" type="presOf" srcId="{ED3A3028-7CAF-4D5A-9016-D668759D2788}" destId="{C07E9970-C368-4B4F-AF4D-BC929D855D68}" srcOrd="0" destOrd="0" presId="urn:microsoft.com/office/officeart/2005/8/layout/radial4"/>
    <dgm:cxn modelId="{41484F1F-1F6A-4906-827E-D98118391CA1}" srcId="{ED3A3028-7CAF-4D5A-9016-D668759D2788}" destId="{DD50F30E-8717-49F8-9FFD-0D9660D78038}" srcOrd="2" destOrd="0" parTransId="{5D888275-1BCF-4393-8C91-0559E541E344}" sibTransId="{A318F31C-7D96-4BFE-957C-EDDBB14D1590}"/>
    <dgm:cxn modelId="{CF89AF6F-C3BD-40E9-A57B-E8181E057906}" type="presOf" srcId="{29E5A720-077E-49BA-BF3C-B503A9DB3973}" destId="{567FE431-74AB-4138-AEF4-6DB67F15AD66}" srcOrd="0" destOrd="0" presId="urn:microsoft.com/office/officeart/2005/8/layout/radial4"/>
    <dgm:cxn modelId="{34DECBBB-E5BC-4C28-992D-F8CB6AF60C23}" type="presOf" srcId="{97789326-346F-487F-BDB4-8F9AD877EDBA}" destId="{18D138FE-098E-4732-B4B1-F98D62A6242C}" srcOrd="0" destOrd="0" presId="urn:microsoft.com/office/officeart/2005/8/layout/radial4"/>
    <dgm:cxn modelId="{CFC0C30A-4039-4801-B03C-9FF5C554AF25}" type="presOf" srcId="{82881A59-69BE-4E12-AC3B-FEE39927368C}" destId="{65575D43-5CD7-4E7A-A567-8F2DF341115E}" srcOrd="0" destOrd="0" presId="urn:microsoft.com/office/officeart/2005/8/layout/radial4"/>
    <dgm:cxn modelId="{44ADD87F-CA82-4D11-8F6F-17AFC075EBB5}" type="presOf" srcId="{76B8EBE7-764C-4A1E-A451-A7CAC967C08C}" destId="{78A8A521-6056-45F1-8D68-9F6662AAABA8}" srcOrd="0" destOrd="0" presId="urn:microsoft.com/office/officeart/2005/8/layout/radial4"/>
    <dgm:cxn modelId="{4FCD149B-C452-42C1-B983-8BD455C24F9B}" srcId="{ED3A3028-7CAF-4D5A-9016-D668759D2788}" destId="{97789326-346F-487F-BDB4-8F9AD877EDBA}" srcOrd="1" destOrd="0" parTransId="{13AF5C8C-4089-48D6-B6DB-3CD3E25290E0}" sibTransId="{B1BAAFB5-4266-4E30-B3B9-F8BE03B50C7A}"/>
    <dgm:cxn modelId="{31EED9D6-EF58-4F9B-93E3-3C0088686269}" type="presOf" srcId="{2D489FAB-3E40-48FB-86D3-3EFCD29228AB}" destId="{EFB8643D-BC56-4E38-8918-6246B8C9A630}" srcOrd="0" destOrd="0" presId="urn:microsoft.com/office/officeart/2005/8/layout/radial4"/>
    <dgm:cxn modelId="{CF1C8840-5DD4-41A2-A927-008E09915089}" type="presOf" srcId="{E4BA88D5-AB2F-45AB-B199-6493797451EA}" destId="{C9F41886-79F0-43A6-A29E-2ACA1DD7469C}" srcOrd="0" destOrd="0" presId="urn:microsoft.com/office/officeart/2005/8/layout/radial4"/>
    <dgm:cxn modelId="{BDA5B223-A0C7-4F8E-8379-08B9CBFFB178}" type="presOf" srcId="{F676BC92-0B57-41EA-B980-AEACFE9B5299}" destId="{173F826F-0C17-4923-8835-1FE82207CC2C}" srcOrd="0" destOrd="0" presId="urn:microsoft.com/office/officeart/2005/8/layout/radial4"/>
    <dgm:cxn modelId="{C182A414-D36F-45E4-9D61-9A9D1C273DFD}" srcId="{ED3A3028-7CAF-4D5A-9016-D668759D2788}" destId="{82881A59-69BE-4E12-AC3B-FEE39927368C}" srcOrd="5" destOrd="0" parTransId="{E66B49F5-CC53-45D4-9298-F0B970639A18}" sibTransId="{252760BC-3D0F-4BCC-8E87-19B5119576DD}"/>
    <dgm:cxn modelId="{E379642E-53E4-4476-B29F-E23F90361101}" type="presOf" srcId="{13AF5C8C-4089-48D6-B6DB-3CD3E25290E0}" destId="{393F2B85-57DB-472D-A5A4-1591B9EE23F2}" srcOrd="0" destOrd="0" presId="urn:microsoft.com/office/officeart/2005/8/layout/radial4"/>
    <dgm:cxn modelId="{1843BEEE-9E96-4AA9-A19C-04AD1BF377CE}" type="presOf" srcId="{BB160B04-CE28-4440-8A55-65AAF55B22B4}" destId="{00582F56-4FF9-43B1-81BC-E1D3A67E34BA}" srcOrd="0" destOrd="0" presId="urn:microsoft.com/office/officeart/2005/8/layout/radial4"/>
    <dgm:cxn modelId="{BEF9304D-9096-418F-AE5F-1A85E52BD00D}" type="presOf" srcId="{7BC7BCC1-2911-4F4B-AEB5-46680FD2B260}" destId="{471B4BF0-0E5E-4232-8313-4BC7E0AA872B}" srcOrd="0" destOrd="0" presId="urn:microsoft.com/office/officeart/2005/8/layout/radial4"/>
    <dgm:cxn modelId="{19E95DA5-4A31-4D57-A073-02A72F4D89B2}" srcId="{ED3A3028-7CAF-4D5A-9016-D668759D2788}" destId="{F676BC92-0B57-41EA-B980-AEACFE9B5299}" srcOrd="4" destOrd="0" parTransId="{76B8EBE7-764C-4A1E-A451-A7CAC967C08C}" sibTransId="{75436408-0FE2-4498-AF70-9A69FB76B13B}"/>
    <dgm:cxn modelId="{FFED172F-3B92-4460-98DC-94682D224734}" type="presOf" srcId="{9BBC07C5-E279-41D3-B52E-F9AC5404F103}" destId="{54735BAC-9AE1-4B6F-98D1-81D5B529D069}" srcOrd="0" destOrd="0" presId="urn:microsoft.com/office/officeart/2005/8/layout/radial4"/>
    <dgm:cxn modelId="{B0CD3755-798D-45D7-A1CF-A038377A77A3}" type="presOf" srcId="{DD50F30E-8717-49F8-9FFD-0D9660D78038}" destId="{2D2FDB50-A104-4BC2-91F6-E3F5C984775C}" srcOrd="0" destOrd="0" presId="urn:microsoft.com/office/officeart/2005/8/layout/radial4"/>
    <dgm:cxn modelId="{F7B81B93-8500-491F-8544-37CB61D27D17}" srcId="{ED3A3028-7CAF-4D5A-9016-D668759D2788}" destId="{9BBC07C5-E279-41D3-B52E-F9AC5404F103}" srcOrd="7" destOrd="0" parTransId="{E4BA88D5-AB2F-45AB-B199-6493797451EA}" sibTransId="{C603B4CF-2C8D-4067-91C4-4CAF518A6F64}"/>
    <dgm:cxn modelId="{0983BBC9-4455-4093-A127-5250CEA2ABE3}" type="presOf" srcId="{5D888275-1BCF-4393-8C91-0559E541E344}" destId="{C0239270-ACF6-4232-BE4D-3E781BC1007C}" srcOrd="0" destOrd="0" presId="urn:microsoft.com/office/officeart/2005/8/layout/radial4"/>
    <dgm:cxn modelId="{13D9A561-586D-404F-AEC2-A6A1FD48BD98}" type="presOf" srcId="{4DB3FACE-379D-4D7B-8C5B-7BF17D3B7DCC}" destId="{2A351741-D9A6-4912-ADBD-976FAECAB7C7}" srcOrd="0" destOrd="0" presId="urn:microsoft.com/office/officeart/2005/8/layout/radial4"/>
    <dgm:cxn modelId="{714D65E7-A471-49A7-9CE9-5BE1DADDA935}" type="presOf" srcId="{CDFEAA50-BF4D-4BE1-B5AE-1B21B76CC7F4}" destId="{8EF8332D-3967-44DE-A704-C8F9160890D5}" srcOrd="0" destOrd="0" presId="urn:microsoft.com/office/officeart/2005/8/layout/radial4"/>
    <dgm:cxn modelId="{FE738612-CD9B-40AC-9B73-5E76036D2A30}" type="presParOf" srcId="{BE65A26A-F87D-432F-B04C-3D1D3D8C1623}" destId="{C07E9970-C368-4B4F-AF4D-BC929D855D68}" srcOrd="0" destOrd="0" presId="urn:microsoft.com/office/officeart/2005/8/layout/radial4"/>
    <dgm:cxn modelId="{1A5D6CCC-2E9F-4D4D-8027-C47A2A7F7385}" type="presParOf" srcId="{BE65A26A-F87D-432F-B04C-3D1D3D8C1623}" destId="{471B4BF0-0E5E-4232-8313-4BC7E0AA872B}" srcOrd="1" destOrd="0" presId="urn:microsoft.com/office/officeart/2005/8/layout/radial4"/>
    <dgm:cxn modelId="{ACEDC605-084B-4296-AE0E-792C995BE93B}" type="presParOf" srcId="{BE65A26A-F87D-432F-B04C-3D1D3D8C1623}" destId="{2A351741-D9A6-4912-ADBD-976FAECAB7C7}" srcOrd="2" destOrd="0" presId="urn:microsoft.com/office/officeart/2005/8/layout/radial4"/>
    <dgm:cxn modelId="{3E309AFF-5A78-4649-A1CA-435CE12135E6}" type="presParOf" srcId="{BE65A26A-F87D-432F-B04C-3D1D3D8C1623}" destId="{393F2B85-57DB-472D-A5A4-1591B9EE23F2}" srcOrd="3" destOrd="0" presId="urn:microsoft.com/office/officeart/2005/8/layout/radial4"/>
    <dgm:cxn modelId="{5DBA1DD7-CA51-44F0-AE7B-5A474ECD5AF0}" type="presParOf" srcId="{BE65A26A-F87D-432F-B04C-3D1D3D8C1623}" destId="{18D138FE-098E-4732-B4B1-F98D62A6242C}" srcOrd="4" destOrd="0" presId="urn:microsoft.com/office/officeart/2005/8/layout/radial4"/>
    <dgm:cxn modelId="{FCAFF3AC-0FC4-49E8-A56E-9E53F259360D}" type="presParOf" srcId="{BE65A26A-F87D-432F-B04C-3D1D3D8C1623}" destId="{C0239270-ACF6-4232-BE4D-3E781BC1007C}" srcOrd="5" destOrd="0" presId="urn:microsoft.com/office/officeart/2005/8/layout/radial4"/>
    <dgm:cxn modelId="{E227626B-7126-47A2-9A10-18489D77ACDC}" type="presParOf" srcId="{BE65A26A-F87D-432F-B04C-3D1D3D8C1623}" destId="{2D2FDB50-A104-4BC2-91F6-E3F5C984775C}" srcOrd="6" destOrd="0" presId="urn:microsoft.com/office/officeart/2005/8/layout/radial4"/>
    <dgm:cxn modelId="{9D2E6B1B-749F-416D-B6CB-BF884AF3818A}" type="presParOf" srcId="{BE65A26A-F87D-432F-B04C-3D1D3D8C1623}" destId="{567FE431-74AB-4138-AEF4-6DB67F15AD66}" srcOrd="7" destOrd="0" presId="urn:microsoft.com/office/officeart/2005/8/layout/radial4"/>
    <dgm:cxn modelId="{11A04914-918C-42A0-9AB6-088CCF971639}" type="presParOf" srcId="{BE65A26A-F87D-432F-B04C-3D1D3D8C1623}" destId="{EFB8643D-BC56-4E38-8918-6246B8C9A630}" srcOrd="8" destOrd="0" presId="urn:microsoft.com/office/officeart/2005/8/layout/radial4"/>
    <dgm:cxn modelId="{E31CF670-C23C-4938-9544-2EF51B843810}" type="presParOf" srcId="{BE65A26A-F87D-432F-B04C-3D1D3D8C1623}" destId="{78A8A521-6056-45F1-8D68-9F6662AAABA8}" srcOrd="9" destOrd="0" presId="urn:microsoft.com/office/officeart/2005/8/layout/radial4"/>
    <dgm:cxn modelId="{4FE9707D-4C18-40CB-9C4C-50DD81620425}" type="presParOf" srcId="{BE65A26A-F87D-432F-B04C-3D1D3D8C1623}" destId="{173F826F-0C17-4923-8835-1FE82207CC2C}" srcOrd="10" destOrd="0" presId="urn:microsoft.com/office/officeart/2005/8/layout/radial4"/>
    <dgm:cxn modelId="{1BE41D6A-8267-4D17-9E84-F755B6AAF6D6}" type="presParOf" srcId="{BE65A26A-F87D-432F-B04C-3D1D3D8C1623}" destId="{68C14853-5604-406D-A9FD-CAA2DC24C2C6}" srcOrd="11" destOrd="0" presId="urn:microsoft.com/office/officeart/2005/8/layout/radial4"/>
    <dgm:cxn modelId="{AED3CFB6-64C8-4835-BD20-C047F7AFD459}" type="presParOf" srcId="{BE65A26A-F87D-432F-B04C-3D1D3D8C1623}" destId="{65575D43-5CD7-4E7A-A567-8F2DF341115E}" srcOrd="12" destOrd="0" presId="urn:microsoft.com/office/officeart/2005/8/layout/radial4"/>
    <dgm:cxn modelId="{94AAA96E-1E73-4392-8976-00D17F0927D2}" type="presParOf" srcId="{BE65A26A-F87D-432F-B04C-3D1D3D8C1623}" destId="{CD5E6487-1FD8-43F7-BE86-BD8BE0E91935}" srcOrd="13" destOrd="0" presId="urn:microsoft.com/office/officeart/2005/8/layout/radial4"/>
    <dgm:cxn modelId="{35899B27-7588-4B3D-AB81-264DAD29490F}" type="presParOf" srcId="{BE65A26A-F87D-432F-B04C-3D1D3D8C1623}" destId="{8EF8332D-3967-44DE-A704-C8F9160890D5}" srcOrd="14" destOrd="0" presId="urn:microsoft.com/office/officeart/2005/8/layout/radial4"/>
    <dgm:cxn modelId="{A9150D12-E574-45C7-8662-B81D3DF5FB4C}" type="presParOf" srcId="{BE65A26A-F87D-432F-B04C-3D1D3D8C1623}" destId="{C9F41886-79F0-43A6-A29E-2ACA1DD7469C}" srcOrd="15" destOrd="0" presId="urn:microsoft.com/office/officeart/2005/8/layout/radial4"/>
    <dgm:cxn modelId="{F7B1B2C7-64CE-41BD-A0DA-A76CFCF7A573}" type="presParOf" srcId="{BE65A26A-F87D-432F-B04C-3D1D3D8C1623}" destId="{54735BAC-9AE1-4B6F-98D1-81D5B529D069}" srcOrd="16" destOrd="0" presId="urn:microsoft.com/office/officeart/2005/8/layout/radial4"/>
    <dgm:cxn modelId="{5EDDE6F4-2027-4A6A-BC28-CD72D0830B35}" type="presParOf" srcId="{BE65A26A-F87D-432F-B04C-3D1D3D8C1623}" destId="{00582F56-4FF9-43B1-81BC-E1D3A67E34BA}" srcOrd="17" destOrd="0" presId="urn:microsoft.com/office/officeart/2005/8/layout/radial4"/>
    <dgm:cxn modelId="{30440E67-4C65-4B67-B636-14A9A9935203}" type="presParOf" srcId="{BE65A26A-F87D-432F-B04C-3D1D3D8C1623}" destId="{738A7DF1-B6AA-4932-BE0E-907761D5F668}" srcOrd="1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44E3C57-89A3-437A-AEA0-8C26E9BD9647}" type="doc">
      <dgm:prSet loTypeId="urn:microsoft.com/office/officeart/2005/8/layout/cycle3" loCatId="cycle" qsTypeId="urn:microsoft.com/office/officeart/2005/8/quickstyle/3d2" qsCatId="3D" csTypeId="urn:microsoft.com/office/officeart/2005/8/colors/accent1_2" csCatId="accent1" phldr="1"/>
      <dgm:spPr/>
    </dgm:pt>
    <dgm:pt modelId="{CE1F1DCE-05F2-4D1F-AB72-999647876528}">
      <dgm:prSet phldrT="[Текст]" custT="1"/>
      <dgm:spPr/>
      <dgm:t>
        <a:bodyPr/>
        <a:lstStyle/>
        <a:p>
          <a:r>
            <a:rPr lang="uk-UA" sz="2000" noProof="0" dirty="0" smtClean="0"/>
            <a:t>парафармацевтики</a:t>
          </a:r>
          <a:r>
            <a:rPr lang="ru-RU" sz="2000" dirty="0" smtClean="0"/>
            <a:t> </a:t>
          </a:r>
          <a:endParaRPr lang="ru-RU" sz="2000" dirty="0"/>
        </a:p>
      </dgm:t>
    </dgm:pt>
    <dgm:pt modelId="{5B38355F-9AD1-4D2D-B10D-320FADACE3BF}" type="parTrans" cxnId="{7CCDDE47-1445-4946-B3B6-E5C520659B46}">
      <dgm:prSet/>
      <dgm:spPr/>
      <dgm:t>
        <a:bodyPr/>
        <a:lstStyle/>
        <a:p>
          <a:endParaRPr lang="ru-RU"/>
        </a:p>
      </dgm:t>
    </dgm:pt>
    <dgm:pt modelId="{6CC09E51-E857-4365-A94B-60D817F30E10}" type="sibTrans" cxnId="{7CCDDE47-1445-4946-B3B6-E5C520659B46}">
      <dgm:prSet/>
      <dgm:spPr/>
      <dgm:t>
        <a:bodyPr/>
        <a:lstStyle/>
        <a:p>
          <a:endParaRPr lang="ru-RU" dirty="0"/>
        </a:p>
      </dgm:t>
    </dgm:pt>
    <dgm:pt modelId="{A2AE4ECE-EF7F-4FC3-9072-70F71D4A869A}">
      <dgm:prSet phldrT="[Текст]" custT="1"/>
      <dgm:spPr/>
      <dgm:t>
        <a:bodyPr/>
        <a:lstStyle/>
        <a:p>
          <a:r>
            <a:rPr lang="ru-RU" sz="2000" dirty="0" smtClean="0"/>
            <a:t>еубіотики</a:t>
          </a:r>
          <a:endParaRPr lang="ru-RU" sz="2000" dirty="0"/>
        </a:p>
      </dgm:t>
    </dgm:pt>
    <dgm:pt modelId="{F1531362-2AA3-49C8-93B7-E82CA3EC8890}" type="parTrans" cxnId="{DCA235BB-4B6E-4724-A843-47946FE90BBB}">
      <dgm:prSet/>
      <dgm:spPr/>
      <dgm:t>
        <a:bodyPr/>
        <a:lstStyle/>
        <a:p>
          <a:endParaRPr lang="ru-RU"/>
        </a:p>
      </dgm:t>
    </dgm:pt>
    <dgm:pt modelId="{5EDEC3AB-9CD9-408A-9B9F-25F6CA0F8825}" type="sibTrans" cxnId="{DCA235BB-4B6E-4724-A843-47946FE90BBB}">
      <dgm:prSet/>
      <dgm:spPr/>
      <dgm:t>
        <a:bodyPr/>
        <a:lstStyle/>
        <a:p>
          <a:endParaRPr lang="ru-RU" dirty="0"/>
        </a:p>
      </dgm:t>
    </dgm:pt>
    <dgm:pt modelId="{F6AA90A2-4CB8-4AC9-AA0C-56B9D5868548}">
      <dgm:prSet phldrT="[Текст]" custT="1"/>
      <dgm:spPr/>
      <dgm:t>
        <a:bodyPr/>
        <a:lstStyle/>
        <a:p>
          <a:r>
            <a:rPr lang="ru-RU" sz="2000" dirty="0" smtClean="0"/>
            <a:t>нутрицевтики </a:t>
          </a:r>
          <a:endParaRPr lang="ru-RU" sz="2000" dirty="0"/>
        </a:p>
      </dgm:t>
    </dgm:pt>
    <dgm:pt modelId="{528798E5-06E7-4639-B0EF-93D0C0E7810E}" type="parTrans" cxnId="{2AE8687D-6931-4417-8D50-2C6992C349A1}">
      <dgm:prSet/>
      <dgm:spPr/>
      <dgm:t>
        <a:bodyPr/>
        <a:lstStyle/>
        <a:p>
          <a:endParaRPr lang="ru-RU"/>
        </a:p>
      </dgm:t>
    </dgm:pt>
    <dgm:pt modelId="{34F2F11C-AEA7-4702-A7B8-FF41353AA327}" type="sibTrans" cxnId="{2AE8687D-6931-4417-8D50-2C6992C349A1}">
      <dgm:prSet/>
      <dgm:spPr/>
      <dgm:t>
        <a:bodyPr/>
        <a:lstStyle/>
        <a:p>
          <a:endParaRPr lang="ru-RU" dirty="0"/>
        </a:p>
      </dgm:t>
    </dgm:pt>
    <dgm:pt modelId="{088924B6-1C0A-4740-BA5B-0D427A60F5E9}" type="pres">
      <dgm:prSet presAssocID="{E44E3C57-89A3-437A-AEA0-8C26E9BD9647}" presName="Name0" presStyleCnt="0">
        <dgm:presLayoutVars>
          <dgm:dir/>
          <dgm:resizeHandles val="exact"/>
        </dgm:presLayoutVars>
      </dgm:prSet>
      <dgm:spPr/>
    </dgm:pt>
    <dgm:pt modelId="{C42B22BF-82FD-4697-BE50-6BF94F851E31}" type="pres">
      <dgm:prSet presAssocID="{E44E3C57-89A3-437A-AEA0-8C26E9BD9647}" presName="cycle" presStyleCnt="0"/>
      <dgm:spPr/>
    </dgm:pt>
    <dgm:pt modelId="{0D3BE4BE-7C49-414A-81C0-4FC892AB7216}" type="pres">
      <dgm:prSet presAssocID="{CE1F1DCE-05F2-4D1F-AB72-999647876528}" presName="nodeFirs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232A9C-641B-4F50-963C-EE31925A4047}" type="pres">
      <dgm:prSet presAssocID="{6CC09E51-E857-4365-A94B-60D817F30E10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444DF38B-1D4A-4D72-9168-2188B7D1DF75}" type="pres">
      <dgm:prSet presAssocID="{A2AE4ECE-EF7F-4FC3-9072-70F71D4A869A}" presName="nodeFollowingNodes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49CF68-F34D-4F4F-A0F5-32D9F46A3132}" type="pres">
      <dgm:prSet presAssocID="{F6AA90A2-4CB8-4AC9-AA0C-56B9D5868548}" presName="nodeFollowingNodes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3AC987-223E-435C-B0A6-9EC9246FA760}" type="presOf" srcId="{A2AE4ECE-EF7F-4FC3-9072-70F71D4A869A}" destId="{444DF38B-1D4A-4D72-9168-2188B7D1DF75}" srcOrd="0" destOrd="0" presId="urn:microsoft.com/office/officeart/2005/8/layout/cycle3"/>
    <dgm:cxn modelId="{2AE8687D-6931-4417-8D50-2C6992C349A1}" srcId="{E44E3C57-89A3-437A-AEA0-8C26E9BD9647}" destId="{F6AA90A2-4CB8-4AC9-AA0C-56B9D5868548}" srcOrd="2" destOrd="0" parTransId="{528798E5-06E7-4639-B0EF-93D0C0E7810E}" sibTransId="{34F2F11C-AEA7-4702-A7B8-FF41353AA327}"/>
    <dgm:cxn modelId="{A8E08C4A-9E16-4185-9404-F506C0928F08}" type="presOf" srcId="{E44E3C57-89A3-437A-AEA0-8C26E9BD9647}" destId="{088924B6-1C0A-4740-BA5B-0D427A60F5E9}" srcOrd="0" destOrd="0" presId="urn:microsoft.com/office/officeart/2005/8/layout/cycle3"/>
    <dgm:cxn modelId="{ED2087DD-BF9E-469E-8389-F23843988F35}" type="presOf" srcId="{F6AA90A2-4CB8-4AC9-AA0C-56B9D5868548}" destId="{4149CF68-F34D-4F4F-A0F5-32D9F46A3132}" srcOrd="0" destOrd="0" presId="urn:microsoft.com/office/officeart/2005/8/layout/cycle3"/>
    <dgm:cxn modelId="{7CCDDE47-1445-4946-B3B6-E5C520659B46}" srcId="{E44E3C57-89A3-437A-AEA0-8C26E9BD9647}" destId="{CE1F1DCE-05F2-4D1F-AB72-999647876528}" srcOrd="0" destOrd="0" parTransId="{5B38355F-9AD1-4D2D-B10D-320FADACE3BF}" sibTransId="{6CC09E51-E857-4365-A94B-60D817F30E10}"/>
    <dgm:cxn modelId="{DCA235BB-4B6E-4724-A843-47946FE90BBB}" srcId="{E44E3C57-89A3-437A-AEA0-8C26E9BD9647}" destId="{A2AE4ECE-EF7F-4FC3-9072-70F71D4A869A}" srcOrd="1" destOrd="0" parTransId="{F1531362-2AA3-49C8-93B7-E82CA3EC8890}" sibTransId="{5EDEC3AB-9CD9-408A-9B9F-25F6CA0F8825}"/>
    <dgm:cxn modelId="{A363E616-3109-4753-BF38-8F6592746281}" type="presOf" srcId="{6CC09E51-E857-4365-A94B-60D817F30E10}" destId="{51232A9C-641B-4F50-963C-EE31925A4047}" srcOrd="0" destOrd="0" presId="urn:microsoft.com/office/officeart/2005/8/layout/cycle3"/>
    <dgm:cxn modelId="{84F33BA0-1F64-465D-BD33-A6597F507E3F}" type="presOf" srcId="{CE1F1DCE-05F2-4D1F-AB72-999647876528}" destId="{0D3BE4BE-7C49-414A-81C0-4FC892AB7216}" srcOrd="0" destOrd="0" presId="urn:microsoft.com/office/officeart/2005/8/layout/cycle3"/>
    <dgm:cxn modelId="{FDB20550-081D-4213-90A1-95CC2A87730B}" type="presParOf" srcId="{088924B6-1C0A-4740-BA5B-0D427A60F5E9}" destId="{C42B22BF-82FD-4697-BE50-6BF94F851E31}" srcOrd="0" destOrd="0" presId="urn:microsoft.com/office/officeart/2005/8/layout/cycle3"/>
    <dgm:cxn modelId="{71CC2FEC-99CB-4B0C-AE9D-20032275D71D}" type="presParOf" srcId="{C42B22BF-82FD-4697-BE50-6BF94F851E31}" destId="{0D3BE4BE-7C49-414A-81C0-4FC892AB7216}" srcOrd="0" destOrd="0" presId="urn:microsoft.com/office/officeart/2005/8/layout/cycle3"/>
    <dgm:cxn modelId="{1D33BEBC-22F9-4709-AE15-8795705B0443}" type="presParOf" srcId="{C42B22BF-82FD-4697-BE50-6BF94F851E31}" destId="{51232A9C-641B-4F50-963C-EE31925A4047}" srcOrd="1" destOrd="0" presId="urn:microsoft.com/office/officeart/2005/8/layout/cycle3"/>
    <dgm:cxn modelId="{11B7AD16-9D6A-49C7-B22C-ED6D1B71188F}" type="presParOf" srcId="{C42B22BF-82FD-4697-BE50-6BF94F851E31}" destId="{444DF38B-1D4A-4D72-9168-2188B7D1DF75}" srcOrd="2" destOrd="0" presId="urn:microsoft.com/office/officeart/2005/8/layout/cycle3"/>
    <dgm:cxn modelId="{7329CEE1-72CE-4AAA-AFC2-E911A5ADBE25}" type="presParOf" srcId="{C42B22BF-82FD-4697-BE50-6BF94F851E31}" destId="{4149CF68-F34D-4F4F-A0F5-32D9F46A3132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2579D8D-DD7F-4445-8498-C3C734B82E59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6B9CCD-DBF7-4ABD-A202-C82AA9DE20DB}">
      <dgm:prSet phldrT="[Текст]"/>
      <dgm:spPr/>
      <dgm:t>
        <a:bodyPr/>
        <a:lstStyle/>
        <a:p>
          <a:r>
            <a:rPr lang="uk-UA" noProof="0" dirty="0" smtClean="0"/>
            <a:t>рослинного походження;</a:t>
          </a:r>
          <a:endParaRPr lang="uk-UA" noProof="0" dirty="0"/>
        </a:p>
      </dgm:t>
    </dgm:pt>
    <dgm:pt modelId="{D4FD0EB4-A474-460F-BC58-29AEC007D2F3}" type="parTrans" cxnId="{DFA7C310-3838-4718-81DD-62A332E889FD}">
      <dgm:prSet/>
      <dgm:spPr/>
      <dgm:t>
        <a:bodyPr/>
        <a:lstStyle/>
        <a:p>
          <a:endParaRPr lang="ru-RU"/>
        </a:p>
      </dgm:t>
    </dgm:pt>
    <dgm:pt modelId="{6E7EBAB6-2D9C-4602-B4FB-1DFAD5913127}" type="sibTrans" cxnId="{DFA7C310-3838-4718-81DD-62A332E889FD}">
      <dgm:prSet/>
      <dgm:spPr/>
      <dgm:t>
        <a:bodyPr/>
        <a:lstStyle/>
        <a:p>
          <a:endParaRPr lang="ru-RU"/>
        </a:p>
      </dgm:t>
    </dgm:pt>
    <dgm:pt modelId="{204932EF-62AC-43CD-8BCF-0381E8411CFA}">
      <dgm:prSet phldrT="[Текст]"/>
      <dgm:spPr/>
      <dgm:t>
        <a:bodyPr/>
        <a:lstStyle/>
        <a:p>
          <a:r>
            <a:rPr lang="uk-UA" noProof="0" dirty="0" smtClean="0"/>
            <a:t>тваринного походження;</a:t>
          </a:r>
          <a:endParaRPr lang="uk-UA" noProof="0" dirty="0"/>
        </a:p>
      </dgm:t>
    </dgm:pt>
    <dgm:pt modelId="{2DE0A496-2415-4F5B-9F0B-E64A7AEC522E}" type="parTrans" cxnId="{21F8CCC5-9216-4E64-A875-3177BAA0A504}">
      <dgm:prSet/>
      <dgm:spPr/>
      <dgm:t>
        <a:bodyPr/>
        <a:lstStyle/>
        <a:p>
          <a:endParaRPr lang="ru-RU"/>
        </a:p>
      </dgm:t>
    </dgm:pt>
    <dgm:pt modelId="{C2E56A79-8299-4FE6-BBD4-1F3CE6CDE80C}" type="sibTrans" cxnId="{21F8CCC5-9216-4E64-A875-3177BAA0A504}">
      <dgm:prSet/>
      <dgm:spPr/>
      <dgm:t>
        <a:bodyPr/>
        <a:lstStyle/>
        <a:p>
          <a:endParaRPr lang="ru-RU"/>
        </a:p>
      </dgm:t>
    </dgm:pt>
    <dgm:pt modelId="{131EAD5E-D666-46C9-8FB9-09F9279CD174}">
      <dgm:prSet phldrT="[Текст]"/>
      <dgm:spPr/>
      <dgm:t>
        <a:bodyPr/>
        <a:lstStyle/>
        <a:p>
          <a:r>
            <a:rPr lang="ru-RU" dirty="0" smtClean="0"/>
            <a:t>б</a:t>
          </a:r>
          <a:r>
            <a:rPr lang="uk-UA" noProof="0" dirty="0" smtClean="0"/>
            <a:t>джільництв</a:t>
          </a:r>
          <a:r>
            <a:rPr lang="ru-RU" dirty="0" smtClean="0"/>
            <a:t>а;</a:t>
          </a:r>
          <a:endParaRPr lang="ru-RU" dirty="0"/>
        </a:p>
      </dgm:t>
    </dgm:pt>
    <dgm:pt modelId="{C15F12A6-9139-4E39-AE70-C170F47C468D}" type="parTrans" cxnId="{CFC3EAC9-E69C-497C-B349-CE7FF198ACBC}">
      <dgm:prSet/>
      <dgm:spPr/>
      <dgm:t>
        <a:bodyPr/>
        <a:lstStyle/>
        <a:p>
          <a:endParaRPr lang="ru-RU"/>
        </a:p>
      </dgm:t>
    </dgm:pt>
    <dgm:pt modelId="{0EED03FE-0707-4419-B87F-E777AB45D36E}" type="sibTrans" cxnId="{CFC3EAC9-E69C-497C-B349-CE7FF198ACBC}">
      <dgm:prSet/>
      <dgm:spPr/>
      <dgm:t>
        <a:bodyPr/>
        <a:lstStyle/>
        <a:p>
          <a:endParaRPr lang="ru-RU"/>
        </a:p>
      </dgm:t>
    </dgm:pt>
    <dgm:pt modelId="{A8074E59-0D74-4269-9B42-AF03436EE27F}">
      <dgm:prSet phldrT="[Текст]"/>
      <dgm:spPr/>
      <dgm:t>
        <a:bodyPr/>
        <a:lstStyle/>
        <a:p>
          <a:r>
            <a:rPr lang="uk-UA" noProof="0" dirty="0" smtClean="0"/>
            <a:t>синтетичних</a:t>
          </a:r>
          <a:r>
            <a:rPr lang="ru-RU" dirty="0" smtClean="0"/>
            <a:t>.</a:t>
          </a:r>
          <a:endParaRPr lang="ru-RU" dirty="0"/>
        </a:p>
      </dgm:t>
    </dgm:pt>
    <dgm:pt modelId="{99CE5B2F-0C55-4D75-8B41-78BF12AC8ADC}" type="parTrans" cxnId="{472A45DB-F51A-4F95-9CD6-E25717D5B017}">
      <dgm:prSet/>
      <dgm:spPr/>
      <dgm:t>
        <a:bodyPr/>
        <a:lstStyle/>
        <a:p>
          <a:endParaRPr lang="ru-RU"/>
        </a:p>
      </dgm:t>
    </dgm:pt>
    <dgm:pt modelId="{CD4CDA92-8770-46D7-8113-B020CAC4B307}" type="sibTrans" cxnId="{472A45DB-F51A-4F95-9CD6-E25717D5B017}">
      <dgm:prSet/>
      <dgm:spPr/>
      <dgm:t>
        <a:bodyPr/>
        <a:lstStyle/>
        <a:p>
          <a:endParaRPr lang="ru-RU"/>
        </a:p>
      </dgm:t>
    </dgm:pt>
    <dgm:pt modelId="{E5C2E372-164C-40B4-9FA9-2347A0D71BB7}" type="pres">
      <dgm:prSet presAssocID="{22579D8D-DD7F-4445-8498-C3C734B82E5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E80BD9-B338-4D45-AE74-DCB8D0DB9DA3}" type="pres">
      <dgm:prSet presAssocID="{22579D8D-DD7F-4445-8498-C3C734B82E59}" presName="cycle" presStyleCnt="0"/>
      <dgm:spPr/>
    </dgm:pt>
    <dgm:pt modelId="{A836A576-631F-4215-A902-7F14E2356122}" type="pres">
      <dgm:prSet presAssocID="{9F6B9CCD-DBF7-4ABD-A202-C82AA9DE20DB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01095A-AFB3-48CE-A7B1-EC5D0BE366A8}" type="pres">
      <dgm:prSet presAssocID="{6E7EBAB6-2D9C-4602-B4FB-1DFAD5913127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5BDC1217-F87B-4F5D-B630-1B0AD8418ED6}" type="pres">
      <dgm:prSet presAssocID="{204932EF-62AC-43CD-8BCF-0381E8411CFA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A1996B-DF15-4076-B298-C0B733A96B51}" type="pres">
      <dgm:prSet presAssocID="{131EAD5E-D666-46C9-8FB9-09F9279CD174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88682D-4770-4B7D-89B1-175D8C3F7961}" type="pres">
      <dgm:prSet presAssocID="{A8074E59-0D74-4269-9B42-AF03436EE27F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F8CCC5-9216-4E64-A875-3177BAA0A504}" srcId="{22579D8D-DD7F-4445-8498-C3C734B82E59}" destId="{204932EF-62AC-43CD-8BCF-0381E8411CFA}" srcOrd="1" destOrd="0" parTransId="{2DE0A496-2415-4F5B-9F0B-E64A7AEC522E}" sibTransId="{C2E56A79-8299-4FE6-BBD4-1F3CE6CDE80C}"/>
    <dgm:cxn modelId="{10CE2AD6-B950-406E-8BCD-4FEB9F8F9F4E}" type="presOf" srcId="{22579D8D-DD7F-4445-8498-C3C734B82E59}" destId="{E5C2E372-164C-40B4-9FA9-2347A0D71BB7}" srcOrd="0" destOrd="0" presId="urn:microsoft.com/office/officeart/2005/8/layout/cycle3"/>
    <dgm:cxn modelId="{DFA7C310-3838-4718-81DD-62A332E889FD}" srcId="{22579D8D-DD7F-4445-8498-C3C734B82E59}" destId="{9F6B9CCD-DBF7-4ABD-A202-C82AA9DE20DB}" srcOrd="0" destOrd="0" parTransId="{D4FD0EB4-A474-460F-BC58-29AEC007D2F3}" sibTransId="{6E7EBAB6-2D9C-4602-B4FB-1DFAD5913127}"/>
    <dgm:cxn modelId="{CFC3EAC9-E69C-497C-B349-CE7FF198ACBC}" srcId="{22579D8D-DD7F-4445-8498-C3C734B82E59}" destId="{131EAD5E-D666-46C9-8FB9-09F9279CD174}" srcOrd="2" destOrd="0" parTransId="{C15F12A6-9139-4E39-AE70-C170F47C468D}" sibTransId="{0EED03FE-0707-4419-B87F-E777AB45D36E}"/>
    <dgm:cxn modelId="{83E0FC4F-CAE5-4B38-AAA5-1F96897E82A8}" type="presOf" srcId="{A8074E59-0D74-4269-9B42-AF03436EE27F}" destId="{1188682D-4770-4B7D-89B1-175D8C3F7961}" srcOrd="0" destOrd="0" presId="urn:microsoft.com/office/officeart/2005/8/layout/cycle3"/>
    <dgm:cxn modelId="{472A45DB-F51A-4F95-9CD6-E25717D5B017}" srcId="{22579D8D-DD7F-4445-8498-C3C734B82E59}" destId="{A8074E59-0D74-4269-9B42-AF03436EE27F}" srcOrd="3" destOrd="0" parTransId="{99CE5B2F-0C55-4D75-8B41-78BF12AC8ADC}" sibTransId="{CD4CDA92-8770-46D7-8113-B020CAC4B307}"/>
    <dgm:cxn modelId="{D3C1B86B-F444-4158-80C8-1ABB0C1322F9}" type="presOf" srcId="{6E7EBAB6-2D9C-4602-B4FB-1DFAD5913127}" destId="{F901095A-AFB3-48CE-A7B1-EC5D0BE366A8}" srcOrd="0" destOrd="0" presId="urn:microsoft.com/office/officeart/2005/8/layout/cycle3"/>
    <dgm:cxn modelId="{73158562-EC96-48C1-8880-28C0827DDA71}" type="presOf" srcId="{9F6B9CCD-DBF7-4ABD-A202-C82AA9DE20DB}" destId="{A836A576-631F-4215-A902-7F14E2356122}" srcOrd="0" destOrd="0" presId="urn:microsoft.com/office/officeart/2005/8/layout/cycle3"/>
    <dgm:cxn modelId="{3E4B0BF7-C149-485A-AE70-E1D46A12BEE6}" type="presOf" srcId="{204932EF-62AC-43CD-8BCF-0381E8411CFA}" destId="{5BDC1217-F87B-4F5D-B630-1B0AD8418ED6}" srcOrd="0" destOrd="0" presId="urn:microsoft.com/office/officeart/2005/8/layout/cycle3"/>
    <dgm:cxn modelId="{4850B96C-5937-4B4B-97C3-987233F8117B}" type="presOf" srcId="{131EAD5E-D666-46C9-8FB9-09F9279CD174}" destId="{87A1996B-DF15-4076-B298-C0B733A96B51}" srcOrd="0" destOrd="0" presId="urn:microsoft.com/office/officeart/2005/8/layout/cycle3"/>
    <dgm:cxn modelId="{DCA214A1-0352-44FE-87DB-5E9EEF61753C}" type="presParOf" srcId="{E5C2E372-164C-40B4-9FA9-2347A0D71BB7}" destId="{55E80BD9-B338-4D45-AE74-DCB8D0DB9DA3}" srcOrd="0" destOrd="0" presId="urn:microsoft.com/office/officeart/2005/8/layout/cycle3"/>
    <dgm:cxn modelId="{A80941AB-7362-4662-9D69-C4ED427C5755}" type="presParOf" srcId="{55E80BD9-B338-4D45-AE74-DCB8D0DB9DA3}" destId="{A836A576-631F-4215-A902-7F14E2356122}" srcOrd="0" destOrd="0" presId="urn:microsoft.com/office/officeart/2005/8/layout/cycle3"/>
    <dgm:cxn modelId="{E17DD720-5F84-4FB1-BA67-D328C981563D}" type="presParOf" srcId="{55E80BD9-B338-4D45-AE74-DCB8D0DB9DA3}" destId="{F901095A-AFB3-48CE-A7B1-EC5D0BE366A8}" srcOrd="1" destOrd="0" presId="urn:microsoft.com/office/officeart/2005/8/layout/cycle3"/>
    <dgm:cxn modelId="{3D2C725E-E294-45D8-B512-10482463A911}" type="presParOf" srcId="{55E80BD9-B338-4D45-AE74-DCB8D0DB9DA3}" destId="{5BDC1217-F87B-4F5D-B630-1B0AD8418ED6}" srcOrd="2" destOrd="0" presId="urn:microsoft.com/office/officeart/2005/8/layout/cycle3"/>
    <dgm:cxn modelId="{A56525CE-68BE-4308-9998-7D4312807BF4}" type="presParOf" srcId="{55E80BD9-B338-4D45-AE74-DCB8D0DB9DA3}" destId="{87A1996B-DF15-4076-B298-C0B733A96B51}" srcOrd="3" destOrd="0" presId="urn:microsoft.com/office/officeart/2005/8/layout/cycle3"/>
    <dgm:cxn modelId="{1D03669F-299A-4EF5-800D-82B2D1D653E7}" type="presParOf" srcId="{55E80BD9-B338-4D45-AE74-DCB8D0DB9DA3}" destId="{1188682D-4770-4B7D-89B1-175D8C3F7961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C9B923E-8A7D-42EA-A6AC-ADC9015621BC}" type="doc">
      <dgm:prSet loTypeId="urn:microsoft.com/office/officeart/2005/8/layout/cycle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01668A6-B56C-495C-93E5-566E52590C74}">
      <dgm:prSet phldrT="[Текст]"/>
      <dgm:spPr/>
      <dgm:t>
        <a:bodyPr/>
        <a:lstStyle/>
        <a:p>
          <a:r>
            <a:rPr lang="uk-UA" dirty="0" smtClean="0"/>
            <a:t>нутрицевтики для функціонального харчування (індивідуальне, лікувальне);</a:t>
          </a:r>
          <a:endParaRPr lang="ru-RU" dirty="0"/>
        </a:p>
      </dgm:t>
    </dgm:pt>
    <dgm:pt modelId="{7588EA73-D1ED-4D55-805C-CC535B0825E2}" type="parTrans" cxnId="{AFD5CD27-E0E5-4CCA-9242-2A8F8DBE1530}">
      <dgm:prSet/>
      <dgm:spPr/>
      <dgm:t>
        <a:bodyPr/>
        <a:lstStyle/>
        <a:p>
          <a:endParaRPr lang="ru-RU"/>
        </a:p>
      </dgm:t>
    </dgm:pt>
    <dgm:pt modelId="{6FB25A52-6393-45B8-B20D-3B5D5DD12CFC}" type="sibTrans" cxnId="{AFD5CD27-E0E5-4CCA-9242-2A8F8DBE1530}">
      <dgm:prSet/>
      <dgm:spPr/>
      <dgm:t>
        <a:bodyPr/>
        <a:lstStyle/>
        <a:p>
          <a:endParaRPr lang="ru-RU"/>
        </a:p>
      </dgm:t>
    </dgm:pt>
    <dgm:pt modelId="{C2EDA6D4-A720-4E3E-B90F-0E61EA1AC648}">
      <dgm:prSet phldrT="[Текст]"/>
      <dgm:spPr/>
      <dgm:t>
        <a:bodyPr/>
        <a:lstStyle/>
        <a:p>
          <a:r>
            <a:rPr lang="uk-UA" dirty="0" smtClean="0"/>
            <a:t>нутрицевтики, що використовуються для попов­нення дефіциту незамінних харчових речовин;</a:t>
          </a:r>
          <a:endParaRPr lang="ru-RU" dirty="0"/>
        </a:p>
      </dgm:t>
    </dgm:pt>
    <dgm:pt modelId="{F3E7A64D-9C83-43D1-A08C-20B2D9AC009B}" type="parTrans" cxnId="{0D4B5F71-6711-4AA3-8225-515449768D03}">
      <dgm:prSet/>
      <dgm:spPr/>
      <dgm:t>
        <a:bodyPr/>
        <a:lstStyle/>
        <a:p>
          <a:endParaRPr lang="ru-RU"/>
        </a:p>
      </dgm:t>
    </dgm:pt>
    <dgm:pt modelId="{0F6833DE-AD7E-4289-94C5-EAA6937C57E9}" type="sibTrans" cxnId="{0D4B5F71-6711-4AA3-8225-515449768D03}">
      <dgm:prSet/>
      <dgm:spPr/>
      <dgm:t>
        <a:bodyPr/>
        <a:lstStyle/>
        <a:p>
          <a:endParaRPr lang="ru-RU"/>
        </a:p>
      </dgm:t>
    </dgm:pt>
    <dgm:pt modelId="{BBED72F7-A896-4EB4-B40E-ED5766E95B4E}">
      <dgm:prSet phldrT="[Текст]"/>
      <dgm:spPr/>
      <dgm:t>
        <a:bodyPr/>
        <a:lstStyle/>
        <a:p>
          <a:r>
            <a:rPr lang="uk-UA" dirty="0" smtClean="0"/>
            <a:t>нутрицевтики, дія яких спрямована на зміну обміну речовин, пов’язаних із виведенням Ксенобіотики.</a:t>
          </a:r>
          <a:endParaRPr lang="ru-RU" dirty="0"/>
        </a:p>
      </dgm:t>
    </dgm:pt>
    <dgm:pt modelId="{F6B247F3-0391-4E6F-AA64-20C122CD06C5}" type="parTrans" cxnId="{5DE63C13-A2B3-4A0F-98BA-31BB853F684E}">
      <dgm:prSet/>
      <dgm:spPr/>
      <dgm:t>
        <a:bodyPr/>
        <a:lstStyle/>
        <a:p>
          <a:endParaRPr lang="ru-RU"/>
        </a:p>
      </dgm:t>
    </dgm:pt>
    <dgm:pt modelId="{C3178C28-CDBA-4D3A-BD5A-387E81C6860D}" type="sibTrans" cxnId="{5DE63C13-A2B3-4A0F-98BA-31BB853F684E}">
      <dgm:prSet/>
      <dgm:spPr/>
      <dgm:t>
        <a:bodyPr/>
        <a:lstStyle/>
        <a:p>
          <a:endParaRPr lang="ru-RU"/>
        </a:p>
      </dgm:t>
    </dgm:pt>
    <dgm:pt modelId="{452FFE32-2D61-49E9-8B40-9E5EF857DAA5}" type="pres">
      <dgm:prSet presAssocID="{6C9B923E-8A7D-42EA-A6AC-ADC9015621B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669A5A-913F-47EF-89E0-97BACA59553C}" type="pres">
      <dgm:prSet presAssocID="{501668A6-B56C-495C-93E5-566E52590C7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9A58B5-A6E9-4CD7-AA9B-4F3C97A2DF6F}" type="pres">
      <dgm:prSet presAssocID="{501668A6-B56C-495C-93E5-566E52590C74}" presName="spNode" presStyleCnt="0"/>
      <dgm:spPr/>
    </dgm:pt>
    <dgm:pt modelId="{BA53F298-BE38-4B84-8383-753546431C9E}" type="pres">
      <dgm:prSet presAssocID="{6FB25A52-6393-45B8-B20D-3B5D5DD12CFC}" presName="sibTrans" presStyleLbl="sibTrans1D1" presStyleIdx="0" presStyleCnt="3"/>
      <dgm:spPr/>
      <dgm:t>
        <a:bodyPr/>
        <a:lstStyle/>
        <a:p>
          <a:endParaRPr lang="ru-RU"/>
        </a:p>
      </dgm:t>
    </dgm:pt>
    <dgm:pt modelId="{20B9DA77-BB89-4A1E-8E85-99CB2A941748}" type="pres">
      <dgm:prSet presAssocID="{C2EDA6D4-A720-4E3E-B90F-0E61EA1AC64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E79213-94E0-49B6-BEEB-0CA4D140ACB1}" type="pres">
      <dgm:prSet presAssocID="{C2EDA6D4-A720-4E3E-B90F-0E61EA1AC648}" presName="spNode" presStyleCnt="0"/>
      <dgm:spPr/>
    </dgm:pt>
    <dgm:pt modelId="{92ED2038-BB74-46E1-B39A-FEBB708CAA91}" type="pres">
      <dgm:prSet presAssocID="{0F6833DE-AD7E-4289-94C5-EAA6937C57E9}" presName="sibTrans" presStyleLbl="sibTrans1D1" presStyleIdx="1" presStyleCnt="3"/>
      <dgm:spPr/>
      <dgm:t>
        <a:bodyPr/>
        <a:lstStyle/>
        <a:p>
          <a:endParaRPr lang="ru-RU"/>
        </a:p>
      </dgm:t>
    </dgm:pt>
    <dgm:pt modelId="{E915F327-A510-4E88-81CD-71DD845887D3}" type="pres">
      <dgm:prSet presAssocID="{BBED72F7-A896-4EB4-B40E-ED5766E95B4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060016-9753-492E-8FF5-2306DEC37E9E}" type="pres">
      <dgm:prSet presAssocID="{BBED72F7-A896-4EB4-B40E-ED5766E95B4E}" presName="spNode" presStyleCnt="0"/>
      <dgm:spPr/>
    </dgm:pt>
    <dgm:pt modelId="{16255755-C982-437E-B8AE-4FD7EE600535}" type="pres">
      <dgm:prSet presAssocID="{C3178C28-CDBA-4D3A-BD5A-387E81C6860D}" presName="sibTrans" presStyleLbl="sibTrans1D1" presStyleIdx="2" presStyleCnt="3"/>
      <dgm:spPr/>
      <dgm:t>
        <a:bodyPr/>
        <a:lstStyle/>
        <a:p>
          <a:endParaRPr lang="ru-RU"/>
        </a:p>
      </dgm:t>
    </dgm:pt>
  </dgm:ptLst>
  <dgm:cxnLst>
    <dgm:cxn modelId="{0D4B5F71-6711-4AA3-8225-515449768D03}" srcId="{6C9B923E-8A7D-42EA-A6AC-ADC9015621BC}" destId="{C2EDA6D4-A720-4E3E-B90F-0E61EA1AC648}" srcOrd="1" destOrd="0" parTransId="{F3E7A64D-9C83-43D1-A08C-20B2D9AC009B}" sibTransId="{0F6833DE-AD7E-4289-94C5-EAA6937C57E9}"/>
    <dgm:cxn modelId="{2EDD58D0-D108-436A-AD0D-372FCD4652D8}" type="presOf" srcId="{C2EDA6D4-A720-4E3E-B90F-0E61EA1AC648}" destId="{20B9DA77-BB89-4A1E-8E85-99CB2A941748}" srcOrd="0" destOrd="0" presId="urn:microsoft.com/office/officeart/2005/8/layout/cycle5"/>
    <dgm:cxn modelId="{AFD5CD27-E0E5-4CCA-9242-2A8F8DBE1530}" srcId="{6C9B923E-8A7D-42EA-A6AC-ADC9015621BC}" destId="{501668A6-B56C-495C-93E5-566E52590C74}" srcOrd="0" destOrd="0" parTransId="{7588EA73-D1ED-4D55-805C-CC535B0825E2}" sibTransId="{6FB25A52-6393-45B8-B20D-3B5D5DD12CFC}"/>
    <dgm:cxn modelId="{64BC5D60-DECE-441F-B2BF-5E104682E4B9}" type="presOf" srcId="{6FB25A52-6393-45B8-B20D-3B5D5DD12CFC}" destId="{BA53F298-BE38-4B84-8383-753546431C9E}" srcOrd="0" destOrd="0" presId="urn:microsoft.com/office/officeart/2005/8/layout/cycle5"/>
    <dgm:cxn modelId="{1A83797E-239F-4189-9FE6-9CC4F2964D3A}" type="presOf" srcId="{0F6833DE-AD7E-4289-94C5-EAA6937C57E9}" destId="{92ED2038-BB74-46E1-B39A-FEBB708CAA91}" srcOrd="0" destOrd="0" presId="urn:microsoft.com/office/officeart/2005/8/layout/cycle5"/>
    <dgm:cxn modelId="{E132A089-4DE6-47C8-9CEB-DA6038AC39AB}" type="presOf" srcId="{501668A6-B56C-495C-93E5-566E52590C74}" destId="{9E669A5A-913F-47EF-89E0-97BACA59553C}" srcOrd="0" destOrd="0" presId="urn:microsoft.com/office/officeart/2005/8/layout/cycle5"/>
    <dgm:cxn modelId="{1B3C625D-9E9E-4DE6-803F-0326532513B2}" type="presOf" srcId="{6C9B923E-8A7D-42EA-A6AC-ADC9015621BC}" destId="{452FFE32-2D61-49E9-8B40-9E5EF857DAA5}" srcOrd="0" destOrd="0" presId="urn:microsoft.com/office/officeart/2005/8/layout/cycle5"/>
    <dgm:cxn modelId="{5DE63C13-A2B3-4A0F-98BA-31BB853F684E}" srcId="{6C9B923E-8A7D-42EA-A6AC-ADC9015621BC}" destId="{BBED72F7-A896-4EB4-B40E-ED5766E95B4E}" srcOrd="2" destOrd="0" parTransId="{F6B247F3-0391-4E6F-AA64-20C122CD06C5}" sibTransId="{C3178C28-CDBA-4D3A-BD5A-387E81C6860D}"/>
    <dgm:cxn modelId="{AB264C5B-8E00-4B96-9F51-084CE49B654D}" type="presOf" srcId="{C3178C28-CDBA-4D3A-BD5A-387E81C6860D}" destId="{16255755-C982-437E-B8AE-4FD7EE600535}" srcOrd="0" destOrd="0" presId="urn:microsoft.com/office/officeart/2005/8/layout/cycle5"/>
    <dgm:cxn modelId="{9F13DB65-39DF-4E31-A855-1DBF5B6A956E}" type="presOf" srcId="{BBED72F7-A896-4EB4-B40E-ED5766E95B4E}" destId="{E915F327-A510-4E88-81CD-71DD845887D3}" srcOrd="0" destOrd="0" presId="urn:microsoft.com/office/officeart/2005/8/layout/cycle5"/>
    <dgm:cxn modelId="{3DACDD96-A28E-429C-8F09-8B3354EF2CEE}" type="presParOf" srcId="{452FFE32-2D61-49E9-8B40-9E5EF857DAA5}" destId="{9E669A5A-913F-47EF-89E0-97BACA59553C}" srcOrd="0" destOrd="0" presId="urn:microsoft.com/office/officeart/2005/8/layout/cycle5"/>
    <dgm:cxn modelId="{CA168657-487E-41D1-9264-F667A242E32E}" type="presParOf" srcId="{452FFE32-2D61-49E9-8B40-9E5EF857DAA5}" destId="{D39A58B5-A6E9-4CD7-AA9B-4F3C97A2DF6F}" srcOrd="1" destOrd="0" presId="urn:microsoft.com/office/officeart/2005/8/layout/cycle5"/>
    <dgm:cxn modelId="{4001B077-DD8D-4295-90B1-EC6F9248028A}" type="presParOf" srcId="{452FFE32-2D61-49E9-8B40-9E5EF857DAA5}" destId="{BA53F298-BE38-4B84-8383-753546431C9E}" srcOrd="2" destOrd="0" presId="urn:microsoft.com/office/officeart/2005/8/layout/cycle5"/>
    <dgm:cxn modelId="{D2A365FF-6FED-4E66-809B-20E7790FE586}" type="presParOf" srcId="{452FFE32-2D61-49E9-8B40-9E5EF857DAA5}" destId="{20B9DA77-BB89-4A1E-8E85-99CB2A941748}" srcOrd="3" destOrd="0" presId="urn:microsoft.com/office/officeart/2005/8/layout/cycle5"/>
    <dgm:cxn modelId="{CA012CFF-EFC9-47D9-AF0A-E4432FACE078}" type="presParOf" srcId="{452FFE32-2D61-49E9-8B40-9E5EF857DAA5}" destId="{AFE79213-94E0-49B6-BEEB-0CA4D140ACB1}" srcOrd="4" destOrd="0" presId="urn:microsoft.com/office/officeart/2005/8/layout/cycle5"/>
    <dgm:cxn modelId="{6A6C16DD-96F7-486C-90E6-F6DCA0B10980}" type="presParOf" srcId="{452FFE32-2D61-49E9-8B40-9E5EF857DAA5}" destId="{92ED2038-BB74-46E1-B39A-FEBB708CAA91}" srcOrd="5" destOrd="0" presId="urn:microsoft.com/office/officeart/2005/8/layout/cycle5"/>
    <dgm:cxn modelId="{268BEE2D-750C-4667-B1DD-07A4B8C05D4B}" type="presParOf" srcId="{452FFE32-2D61-49E9-8B40-9E5EF857DAA5}" destId="{E915F327-A510-4E88-81CD-71DD845887D3}" srcOrd="6" destOrd="0" presId="urn:microsoft.com/office/officeart/2005/8/layout/cycle5"/>
    <dgm:cxn modelId="{0056284F-371D-432B-BE37-1A0B39FF597A}" type="presParOf" srcId="{452FFE32-2D61-49E9-8B40-9E5EF857DAA5}" destId="{17060016-9753-492E-8FF5-2306DEC37E9E}" srcOrd="7" destOrd="0" presId="urn:microsoft.com/office/officeart/2005/8/layout/cycle5"/>
    <dgm:cxn modelId="{77A34E62-A080-4FDA-885D-8A1C7FF8E736}" type="presParOf" srcId="{452FFE32-2D61-49E9-8B40-9E5EF857DAA5}" destId="{16255755-C982-437E-B8AE-4FD7EE60053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1D930C8-5C8F-4B00-9AD8-6775721E7DE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A609F95-C56B-479D-89DB-44EE741002B3}">
      <dgm:prSet/>
      <dgm:spPr/>
      <dgm:t>
        <a:bodyPr/>
        <a:lstStyle/>
        <a:p>
          <a:pPr rtl="0"/>
          <a:r>
            <a:rPr lang="uk-UA" dirty="0" smtClean="0"/>
            <a:t>Дієтичні добавки можуть вводитися в обіг, пропонуватися до реалізації та реалізуватися кінцевому</a:t>
          </a:r>
          <a:r>
            <a:rPr lang="uk-UA" dirty="0" smtClean="0">
              <a:solidFill>
                <a:schemeClr val="bg1"/>
              </a:solidFill>
            </a:rPr>
            <a:t> споживачеві </a:t>
          </a:r>
          <a:r>
            <a:rPr lang="uk-UA" dirty="0" smtClean="0">
              <a:solidFill>
                <a:srgbClr val="FFFF00"/>
              </a:solidFill>
            </a:rPr>
            <a:t>виключно як фасований харчовий продукт.</a:t>
          </a:r>
          <a:endParaRPr lang="uk-UA" dirty="0">
            <a:solidFill>
              <a:srgbClr val="FFFF00"/>
            </a:solidFill>
          </a:endParaRPr>
        </a:p>
      </dgm:t>
    </dgm:pt>
    <dgm:pt modelId="{DA56C748-8C01-492B-8A60-B16455F9944B}" type="parTrans" cxnId="{4E3DF89D-7D55-4476-8200-319B7C6CA796}">
      <dgm:prSet/>
      <dgm:spPr/>
      <dgm:t>
        <a:bodyPr/>
        <a:lstStyle/>
        <a:p>
          <a:endParaRPr lang="ru-RU"/>
        </a:p>
      </dgm:t>
    </dgm:pt>
    <dgm:pt modelId="{C5DD1574-A078-4CA3-B5F6-D4B1D41D58BE}" type="sibTrans" cxnId="{4E3DF89D-7D55-4476-8200-319B7C6CA796}">
      <dgm:prSet/>
      <dgm:spPr/>
      <dgm:t>
        <a:bodyPr/>
        <a:lstStyle/>
        <a:p>
          <a:endParaRPr lang="ru-RU"/>
        </a:p>
      </dgm:t>
    </dgm:pt>
    <dgm:pt modelId="{C9DCC5D6-08CB-4888-963D-3F5C8CA1C808}">
      <dgm:prSet/>
      <dgm:spPr/>
      <dgm:t>
        <a:bodyPr/>
        <a:lstStyle/>
        <a:p>
          <a:pPr rtl="0"/>
          <a:r>
            <a:rPr lang="uk-UA" dirty="0" smtClean="0"/>
            <a:t>Для виробництва дієтичних добавок можуть </a:t>
          </a:r>
          <a:r>
            <a:rPr lang="uk-UA" dirty="0" smtClean="0">
              <a:solidFill>
                <a:srgbClr val="FFFF00"/>
              </a:solidFill>
            </a:rPr>
            <a:t>використовуватися </a:t>
          </a:r>
          <a:r>
            <a:rPr lang="uk-UA" b="1" dirty="0" smtClean="0">
              <a:solidFill>
                <a:srgbClr val="FFFF00"/>
              </a:solidFill>
            </a:rPr>
            <a:t>лише речовини, включені до переліку вітамінів, мінеральних речових та інших речовин і їх максимально допустимих доз, що дозволені до застосування в дієтичних добавках,</a:t>
          </a:r>
          <a:r>
            <a:rPr lang="uk-UA" dirty="0" smtClean="0">
              <a:solidFill>
                <a:srgbClr val="C00000"/>
              </a:solidFill>
            </a:rPr>
            <a:t> </a:t>
          </a:r>
          <a:r>
            <a:rPr lang="uk-UA" dirty="0" smtClean="0"/>
            <a:t>з дотриманням максимально допустимих доз, встановлених зазначеним переліком.</a:t>
          </a:r>
          <a:endParaRPr lang="uk-UA" dirty="0"/>
        </a:p>
      </dgm:t>
    </dgm:pt>
    <dgm:pt modelId="{46BF1FB0-051B-4A94-8D55-72D5BFC32D14}" type="parTrans" cxnId="{73A2C532-0F41-4B0C-9AFF-56474D47BB50}">
      <dgm:prSet/>
      <dgm:spPr/>
      <dgm:t>
        <a:bodyPr/>
        <a:lstStyle/>
        <a:p>
          <a:endParaRPr lang="ru-RU"/>
        </a:p>
      </dgm:t>
    </dgm:pt>
    <dgm:pt modelId="{AFF828E0-B7EE-4C64-AA5C-2A0FA71384FC}" type="sibTrans" cxnId="{73A2C532-0F41-4B0C-9AFF-56474D47BB50}">
      <dgm:prSet/>
      <dgm:spPr/>
      <dgm:t>
        <a:bodyPr/>
        <a:lstStyle/>
        <a:p>
          <a:endParaRPr lang="ru-RU"/>
        </a:p>
      </dgm:t>
    </dgm:pt>
    <dgm:pt modelId="{8FB51FF7-8EFF-43EC-AE9F-C707194985FF}" type="pres">
      <dgm:prSet presAssocID="{21D930C8-5C8F-4B00-9AD8-6775721E7D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D4A631-A582-4904-B28B-B80FF7980517}" type="pres">
      <dgm:prSet presAssocID="{6A609F95-C56B-479D-89DB-44EE741002B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9851BE-C41D-4B9C-9C0D-AECA3EB9E709}" type="pres">
      <dgm:prSet presAssocID="{C5DD1574-A078-4CA3-B5F6-D4B1D41D58BE}" presName="spacer" presStyleCnt="0"/>
      <dgm:spPr/>
    </dgm:pt>
    <dgm:pt modelId="{5D5945F9-73F4-4707-9325-3E214A890592}" type="pres">
      <dgm:prSet presAssocID="{C9DCC5D6-08CB-4888-963D-3F5C8CA1C80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A2C532-0F41-4B0C-9AFF-56474D47BB50}" srcId="{21D930C8-5C8F-4B00-9AD8-6775721E7DE3}" destId="{C9DCC5D6-08CB-4888-963D-3F5C8CA1C808}" srcOrd="1" destOrd="0" parTransId="{46BF1FB0-051B-4A94-8D55-72D5BFC32D14}" sibTransId="{AFF828E0-B7EE-4C64-AA5C-2A0FA71384FC}"/>
    <dgm:cxn modelId="{79488EF2-9669-4492-AF7A-808CC164658B}" type="presOf" srcId="{C9DCC5D6-08CB-4888-963D-3F5C8CA1C808}" destId="{5D5945F9-73F4-4707-9325-3E214A890592}" srcOrd="0" destOrd="0" presId="urn:microsoft.com/office/officeart/2005/8/layout/vList2"/>
    <dgm:cxn modelId="{51254A0F-108D-4830-9BA4-27D7408D2D2B}" type="presOf" srcId="{21D930C8-5C8F-4B00-9AD8-6775721E7DE3}" destId="{8FB51FF7-8EFF-43EC-AE9F-C707194985FF}" srcOrd="0" destOrd="0" presId="urn:microsoft.com/office/officeart/2005/8/layout/vList2"/>
    <dgm:cxn modelId="{4E3DF89D-7D55-4476-8200-319B7C6CA796}" srcId="{21D930C8-5C8F-4B00-9AD8-6775721E7DE3}" destId="{6A609F95-C56B-479D-89DB-44EE741002B3}" srcOrd="0" destOrd="0" parTransId="{DA56C748-8C01-492B-8A60-B16455F9944B}" sibTransId="{C5DD1574-A078-4CA3-B5F6-D4B1D41D58BE}"/>
    <dgm:cxn modelId="{B32F1DFD-5BA7-46E6-9C26-794DCEABEB2A}" type="presOf" srcId="{6A609F95-C56B-479D-89DB-44EE741002B3}" destId="{70D4A631-A582-4904-B28B-B80FF7980517}" srcOrd="0" destOrd="0" presId="urn:microsoft.com/office/officeart/2005/8/layout/vList2"/>
    <dgm:cxn modelId="{2EEC3956-DDAB-4D2C-B7F5-082783F20F0F}" type="presParOf" srcId="{8FB51FF7-8EFF-43EC-AE9F-C707194985FF}" destId="{70D4A631-A582-4904-B28B-B80FF7980517}" srcOrd="0" destOrd="0" presId="urn:microsoft.com/office/officeart/2005/8/layout/vList2"/>
    <dgm:cxn modelId="{6AD70894-BC86-4B2D-9F7D-964B3E3E779C}" type="presParOf" srcId="{8FB51FF7-8EFF-43EC-AE9F-C707194985FF}" destId="{099851BE-C41D-4B9C-9C0D-AECA3EB9E709}" srcOrd="1" destOrd="0" presId="urn:microsoft.com/office/officeart/2005/8/layout/vList2"/>
    <dgm:cxn modelId="{D451A1AC-0D29-45CF-9887-9E46FE5D7511}" type="presParOf" srcId="{8FB51FF7-8EFF-43EC-AE9F-C707194985FF}" destId="{5D5945F9-73F4-4707-9325-3E214A89059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64D0DC-2D74-49C1-AF18-D6C540AC1D94}">
      <dsp:nvSpPr>
        <dsp:cNvPr id="0" name=""/>
        <dsp:cNvSpPr/>
      </dsp:nvSpPr>
      <dsp:spPr>
        <a:xfrm>
          <a:off x="-4593403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F3D13E-C28B-46DF-8B34-08AB28FE1752}">
      <dsp:nvSpPr>
        <dsp:cNvPr id="0" name=""/>
        <dsp:cNvSpPr/>
      </dsp:nvSpPr>
      <dsp:spPr>
        <a:xfrm>
          <a:off x="285089" y="184749"/>
          <a:ext cx="7317601" cy="369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походження</a:t>
          </a:r>
          <a:endParaRPr lang="ru-RU" sz="1900" kern="1200" dirty="0"/>
        </a:p>
      </dsp:txBody>
      <dsp:txXfrm>
        <a:off x="285089" y="184749"/>
        <a:ext cx="7317601" cy="369336"/>
      </dsp:txXfrm>
    </dsp:sp>
    <dsp:sp modelId="{4D299BBE-A495-48EB-8461-C942D3FE2E09}">
      <dsp:nvSpPr>
        <dsp:cNvPr id="0" name=""/>
        <dsp:cNvSpPr/>
      </dsp:nvSpPr>
      <dsp:spPr>
        <a:xfrm>
          <a:off x="54254" y="138582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C456D9-D06F-462D-A2E5-30329BC0B2F7}">
      <dsp:nvSpPr>
        <dsp:cNvPr id="0" name=""/>
        <dsp:cNvSpPr/>
      </dsp:nvSpPr>
      <dsp:spPr>
        <a:xfrm>
          <a:off x="619556" y="739079"/>
          <a:ext cx="6983134" cy="369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лікувально-профілактична дія </a:t>
          </a:r>
          <a:endParaRPr lang="ru-RU" sz="1900" kern="1200" dirty="0"/>
        </a:p>
      </dsp:txBody>
      <dsp:txXfrm>
        <a:off x="619556" y="739079"/>
        <a:ext cx="6983134" cy="369336"/>
      </dsp:txXfrm>
    </dsp:sp>
    <dsp:sp modelId="{00BD6FFF-25D7-4212-8F84-F84811AC5F59}">
      <dsp:nvSpPr>
        <dsp:cNvPr id="0" name=""/>
        <dsp:cNvSpPr/>
      </dsp:nvSpPr>
      <dsp:spPr>
        <a:xfrm>
          <a:off x="388721" y="692912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260917-0AD7-43A0-8BD7-22B0105943C9}">
      <dsp:nvSpPr>
        <dsp:cNvPr id="0" name=""/>
        <dsp:cNvSpPr/>
      </dsp:nvSpPr>
      <dsp:spPr>
        <a:xfrm>
          <a:off x="802843" y="1293002"/>
          <a:ext cx="6799848" cy="369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мінералізація</a:t>
          </a:r>
          <a:endParaRPr lang="ru-RU" sz="1900" kern="1200" dirty="0"/>
        </a:p>
      </dsp:txBody>
      <dsp:txXfrm>
        <a:off x="802843" y="1293002"/>
        <a:ext cx="6799848" cy="369336"/>
      </dsp:txXfrm>
    </dsp:sp>
    <dsp:sp modelId="{631F8273-C85E-4A2A-BD67-D5C520466C0D}">
      <dsp:nvSpPr>
        <dsp:cNvPr id="0" name=""/>
        <dsp:cNvSpPr/>
      </dsp:nvSpPr>
      <dsp:spPr>
        <a:xfrm>
          <a:off x="572008" y="1246835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8762CD-B852-4B12-BBFD-D81B5480540A}">
      <dsp:nvSpPr>
        <dsp:cNvPr id="0" name=""/>
        <dsp:cNvSpPr/>
      </dsp:nvSpPr>
      <dsp:spPr>
        <a:xfrm>
          <a:off x="861364" y="1847331"/>
          <a:ext cx="6741326" cy="369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хімічний склад</a:t>
          </a:r>
          <a:endParaRPr lang="ru-RU" sz="1900" kern="1200" dirty="0"/>
        </a:p>
      </dsp:txBody>
      <dsp:txXfrm>
        <a:off x="861364" y="1847331"/>
        <a:ext cx="6741326" cy="369336"/>
      </dsp:txXfrm>
    </dsp:sp>
    <dsp:sp modelId="{39EDAF98-7A48-4012-B8B8-45C1BB15BD60}">
      <dsp:nvSpPr>
        <dsp:cNvPr id="0" name=""/>
        <dsp:cNvSpPr/>
      </dsp:nvSpPr>
      <dsp:spPr>
        <a:xfrm>
          <a:off x="630529" y="1801164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71DC99-2E9D-40CB-908E-F54EF4D0808B}">
      <dsp:nvSpPr>
        <dsp:cNvPr id="0" name=""/>
        <dsp:cNvSpPr/>
      </dsp:nvSpPr>
      <dsp:spPr>
        <a:xfrm>
          <a:off x="802843" y="2401661"/>
          <a:ext cx="6799848" cy="369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наявність газів і специфічних елементів</a:t>
          </a:r>
          <a:endParaRPr lang="ru-RU" sz="1900" kern="1200" dirty="0"/>
        </a:p>
      </dsp:txBody>
      <dsp:txXfrm>
        <a:off x="802843" y="2401661"/>
        <a:ext cx="6799848" cy="369336"/>
      </dsp:txXfrm>
    </dsp:sp>
    <dsp:sp modelId="{AFDB6160-E903-4823-B1A9-6682D1EF0A8B}">
      <dsp:nvSpPr>
        <dsp:cNvPr id="0" name=""/>
        <dsp:cNvSpPr/>
      </dsp:nvSpPr>
      <dsp:spPr>
        <a:xfrm>
          <a:off x="572008" y="2355494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F28CD-46AD-4193-AB0B-0B4D372664AB}">
      <dsp:nvSpPr>
        <dsp:cNvPr id="0" name=""/>
        <dsp:cNvSpPr/>
      </dsp:nvSpPr>
      <dsp:spPr>
        <a:xfrm>
          <a:off x="619556" y="2955584"/>
          <a:ext cx="6983134" cy="369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температура джерела </a:t>
          </a:r>
          <a:endParaRPr lang="ru-RU" sz="1900" kern="1200" dirty="0"/>
        </a:p>
      </dsp:txBody>
      <dsp:txXfrm>
        <a:off x="619556" y="2955584"/>
        <a:ext cx="6983134" cy="369336"/>
      </dsp:txXfrm>
    </dsp:sp>
    <dsp:sp modelId="{0E83F444-E7E7-44E3-BE07-248AC89C4E4D}">
      <dsp:nvSpPr>
        <dsp:cNvPr id="0" name=""/>
        <dsp:cNvSpPr/>
      </dsp:nvSpPr>
      <dsp:spPr>
        <a:xfrm>
          <a:off x="388721" y="2909417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2C1B5-692C-4D7D-AA54-8BCBADF1D28C}">
      <dsp:nvSpPr>
        <dsp:cNvPr id="0" name=""/>
        <dsp:cNvSpPr/>
      </dsp:nvSpPr>
      <dsp:spPr>
        <a:xfrm>
          <a:off x="285089" y="3509914"/>
          <a:ext cx="7317601" cy="369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застосування.</a:t>
          </a:r>
          <a:endParaRPr lang="ru-RU" sz="1900" kern="1200" dirty="0"/>
        </a:p>
      </dsp:txBody>
      <dsp:txXfrm>
        <a:off x="285089" y="3509914"/>
        <a:ext cx="7317601" cy="369336"/>
      </dsp:txXfrm>
    </dsp:sp>
    <dsp:sp modelId="{B22A6EF9-98F9-46B3-95D7-4736EBB4462B}">
      <dsp:nvSpPr>
        <dsp:cNvPr id="0" name=""/>
        <dsp:cNvSpPr/>
      </dsp:nvSpPr>
      <dsp:spPr>
        <a:xfrm>
          <a:off x="54254" y="3463747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566DC-8E94-48BD-925D-072F2CC6C757}">
      <dsp:nvSpPr>
        <dsp:cNvPr id="0" name=""/>
        <dsp:cNvSpPr/>
      </dsp:nvSpPr>
      <dsp:spPr>
        <a:xfrm>
          <a:off x="507" y="529901"/>
          <a:ext cx="1848632" cy="9243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За походженням </a:t>
          </a:r>
          <a:endParaRPr lang="ru-RU" sz="2200" kern="1200" dirty="0"/>
        </a:p>
      </dsp:txBody>
      <dsp:txXfrm>
        <a:off x="27579" y="556973"/>
        <a:ext cx="1794488" cy="870172"/>
      </dsp:txXfrm>
    </dsp:sp>
    <dsp:sp modelId="{11B91045-1DB0-41C1-9A31-7B4E3EBF068A}">
      <dsp:nvSpPr>
        <dsp:cNvPr id="0" name=""/>
        <dsp:cNvSpPr/>
      </dsp:nvSpPr>
      <dsp:spPr>
        <a:xfrm>
          <a:off x="185371" y="1454217"/>
          <a:ext cx="184863" cy="693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3237"/>
              </a:lnTo>
              <a:lnTo>
                <a:pt x="184863" y="6932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6A34E2-8433-446E-82CE-49749AFA5521}">
      <dsp:nvSpPr>
        <dsp:cNvPr id="0" name=""/>
        <dsp:cNvSpPr/>
      </dsp:nvSpPr>
      <dsp:spPr>
        <a:xfrm>
          <a:off x="370234" y="1685296"/>
          <a:ext cx="1478905" cy="9243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природні</a:t>
          </a:r>
          <a:endParaRPr lang="ru-RU" sz="2000" kern="1200" dirty="0"/>
        </a:p>
      </dsp:txBody>
      <dsp:txXfrm>
        <a:off x="397306" y="1712368"/>
        <a:ext cx="1424761" cy="870172"/>
      </dsp:txXfrm>
    </dsp:sp>
    <dsp:sp modelId="{F411CF50-AB33-4964-8445-620ADA221627}">
      <dsp:nvSpPr>
        <dsp:cNvPr id="0" name=""/>
        <dsp:cNvSpPr/>
      </dsp:nvSpPr>
      <dsp:spPr>
        <a:xfrm>
          <a:off x="185371" y="1454217"/>
          <a:ext cx="184863" cy="1829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9304"/>
              </a:lnTo>
              <a:lnTo>
                <a:pt x="184863" y="18293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50FB22-0241-4436-AA95-31CB317816B5}">
      <dsp:nvSpPr>
        <dsp:cNvPr id="0" name=""/>
        <dsp:cNvSpPr/>
      </dsp:nvSpPr>
      <dsp:spPr>
        <a:xfrm>
          <a:off x="370234" y="2821364"/>
          <a:ext cx="1478905" cy="9243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штучні</a:t>
          </a:r>
          <a:endParaRPr lang="ru-RU" sz="2000" kern="1200" dirty="0"/>
        </a:p>
      </dsp:txBody>
      <dsp:txXfrm>
        <a:off x="397306" y="2848436"/>
        <a:ext cx="1424761" cy="870172"/>
      </dsp:txXfrm>
    </dsp:sp>
    <dsp:sp modelId="{83D183AB-ACE7-494E-B7DB-EA99FEFE4ACB}">
      <dsp:nvSpPr>
        <dsp:cNvPr id="0" name=""/>
        <dsp:cNvSpPr/>
      </dsp:nvSpPr>
      <dsp:spPr>
        <a:xfrm>
          <a:off x="2311298" y="529901"/>
          <a:ext cx="1848632" cy="92431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.</a:t>
          </a:r>
          <a:endParaRPr lang="ru-RU" sz="2200" b="1" kern="1200" dirty="0"/>
        </a:p>
      </dsp:txBody>
      <dsp:txXfrm>
        <a:off x="2338370" y="556973"/>
        <a:ext cx="1794488" cy="870172"/>
      </dsp:txXfrm>
    </dsp:sp>
    <dsp:sp modelId="{773EECC4-726E-4787-9A5A-23C355EF2666}">
      <dsp:nvSpPr>
        <dsp:cNvPr id="0" name=""/>
        <dsp:cNvSpPr/>
      </dsp:nvSpPr>
      <dsp:spPr>
        <a:xfrm>
          <a:off x="2496161" y="1454217"/>
          <a:ext cx="184863" cy="693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3237"/>
              </a:lnTo>
              <a:lnTo>
                <a:pt x="184863" y="6932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C68BC-F20C-4DD8-B1F3-85444D47A083}">
      <dsp:nvSpPr>
        <dsp:cNvPr id="0" name=""/>
        <dsp:cNvSpPr/>
      </dsp:nvSpPr>
      <dsp:spPr>
        <a:xfrm>
          <a:off x="2681024" y="1685296"/>
          <a:ext cx="1478905" cy="9243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 </a:t>
          </a:r>
          <a:r>
            <a:rPr lang="uk-UA" sz="1400" kern="1200" dirty="0" smtClean="0"/>
            <a:t>є продуктом звичайної мінералізації в результаті їх </a:t>
          </a:r>
          <a:endParaRPr lang="ru-RU" sz="1400" kern="1200" dirty="0"/>
        </a:p>
      </dsp:txBody>
      <dsp:txXfrm>
        <a:off x="2708096" y="1712368"/>
        <a:ext cx="1424761" cy="870172"/>
      </dsp:txXfrm>
    </dsp:sp>
    <dsp:sp modelId="{BEC9D140-815F-45EA-BDC4-010CB68C6094}">
      <dsp:nvSpPr>
        <dsp:cNvPr id="0" name=""/>
        <dsp:cNvSpPr/>
      </dsp:nvSpPr>
      <dsp:spPr>
        <a:xfrm>
          <a:off x="2496161" y="1454217"/>
          <a:ext cx="184863" cy="1848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8632"/>
              </a:lnTo>
              <a:lnTo>
                <a:pt x="184863" y="18486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74EEB-3531-4207-9A70-46C02AAC407F}">
      <dsp:nvSpPr>
        <dsp:cNvPr id="0" name=""/>
        <dsp:cNvSpPr/>
      </dsp:nvSpPr>
      <dsp:spPr>
        <a:xfrm>
          <a:off x="2681024" y="2840691"/>
          <a:ext cx="1478905" cy="9243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отримують розчиненням у прісній питній воді певної комбінації мінеральних солей.</a:t>
          </a:r>
          <a:endParaRPr lang="ru-RU" sz="1200" kern="1200" dirty="0"/>
        </a:p>
      </dsp:txBody>
      <dsp:txXfrm>
        <a:off x="2708096" y="2867763"/>
        <a:ext cx="1424761" cy="8701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A690B-7FEF-4C50-A892-CB2782C58709}">
      <dsp:nvSpPr>
        <dsp:cNvPr id="0" name=""/>
        <dsp:cNvSpPr/>
      </dsp:nvSpPr>
      <dsp:spPr>
        <a:xfrm>
          <a:off x="21" y="189631"/>
          <a:ext cx="2074386" cy="54386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Природна мінеральна вода </a:t>
          </a:r>
          <a:endParaRPr lang="ru-RU" sz="1500" kern="1200" dirty="0"/>
        </a:p>
      </dsp:txBody>
      <dsp:txXfrm>
        <a:off x="21" y="189631"/>
        <a:ext cx="2074386" cy="543868"/>
      </dsp:txXfrm>
    </dsp:sp>
    <dsp:sp modelId="{522AE8B2-9BDE-43CE-B369-AAF1283B4378}">
      <dsp:nvSpPr>
        <dsp:cNvPr id="0" name=""/>
        <dsp:cNvSpPr/>
      </dsp:nvSpPr>
      <dsp:spPr>
        <a:xfrm>
          <a:off x="21" y="733499"/>
          <a:ext cx="2074386" cy="288225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/>
            <a:t>добувається лише з природних джерел, підземних родовищ;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/>
            <a:t>не зазнає жодної технологічної обробки; 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/>
            <a:t>має постійний хімічний склад і сталу температуру;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/>
            <a:t>розливається поблизу місця видобутку</a:t>
          </a:r>
          <a:endParaRPr lang="ru-RU" sz="1500" kern="1200" dirty="0"/>
        </a:p>
      </dsp:txBody>
      <dsp:txXfrm>
        <a:off x="21" y="733499"/>
        <a:ext cx="2074386" cy="2882250"/>
      </dsp:txXfrm>
    </dsp:sp>
    <dsp:sp modelId="{E46B226D-5743-4FF7-9D20-2322844B8DDE}">
      <dsp:nvSpPr>
        <dsp:cNvPr id="0" name=""/>
        <dsp:cNvSpPr/>
      </dsp:nvSpPr>
      <dsp:spPr>
        <a:xfrm>
          <a:off x="2364822" y="189631"/>
          <a:ext cx="2074386" cy="543868"/>
        </a:xfrm>
        <a:prstGeom prst="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Штучно-мінералізовані води </a:t>
          </a:r>
          <a:endParaRPr lang="ru-RU" sz="1500" kern="1200" dirty="0"/>
        </a:p>
      </dsp:txBody>
      <dsp:txXfrm>
        <a:off x="2364822" y="189631"/>
        <a:ext cx="2074386" cy="543868"/>
      </dsp:txXfrm>
    </dsp:sp>
    <dsp:sp modelId="{41FFD376-3C04-44AB-A738-A871729FE7AB}">
      <dsp:nvSpPr>
        <dsp:cNvPr id="0" name=""/>
        <dsp:cNvSpPr/>
      </dsp:nvSpPr>
      <dsp:spPr>
        <a:xfrm>
          <a:off x="2364822" y="733499"/>
          <a:ext cx="2074386" cy="2882250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/>
            <a:t>отримують шляхом розчинення солей у воді: водопровідній (з поверхневих чи підземних джерел водопостачання), мінеральній (натуральній) чи демінералізованій.</a:t>
          </a:r>
          <a:endParaRPr lang="ru-RU" sz="1500" kern="1200" dirty="0"/>
        </a:p>
      </dsp:txBody>
      <dsp:txXfrm>
        <a:off x="2364822" y="733499"/>
        <a:ext cx="2074386" cy="28822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E8CA9-894D-4428-A4B8-E573553400F4}">
      <dsp:nvSpPr>
        <dsp:cNvPr id="0" name=""/>
        <dsp:cNvSpPr/>
      </dsp:nvSpPr>
      <dsp:spPr>
        <a:xfrm>
          <a:off x="0" y="0"/>
          <a:ext cx="9143999" cy="1219200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kern="1200" dirty="0" smtClean="0"/>
            <a:t>За лікувально-профілактичною дією:</a:t>
          </a:r>
          <a:endParaRPr lang="ru-RU" sz="4400" kern="1200" dirty="0"/>
        </a:p>
      </dsp:txBody>
      <dsp:txXfrm>
        <a:off x="0" y="0"/>
        <a:ext cx="9143999" cy="1219200"/>
      </dsp:txXfrm>
    </dsp:sp>
    <dsp:sp modelId="{51FBAB39-11E4-44B5-8939-BF3B0B7649CD}">
      <dsp:nvSpPr>
        <dsp:cNvPr id="0" name=""/>
        <dsp:cNvSpPr/>
      </dsp:nvSpPr>
      <dsp:spPr>
        <a:xfrm>
          <a:off x="4464" y="1219200"/>
          <a:ext cx="3045023" cy="256032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столові (з мінералізацією </a:t>
          </a:r>
          <a:r>
            <a:rPr lang="uk-UA" sz="2800" kern="1200" noProof="0" dirty="0" smtClean="0"/>
            <a:t>менше</a:t>
          </a:r>
          <a:r>
            <a:rPr lang="ru-RU" sz="2800" kern="1200" dirty="0" smtClean="0"/>
            <a:t> 1 г/дм</a:t>
          </a:r>
          <a:r>
            <a:rPr lang="ru-RU" sz="2800" kern="1200" baseline="30000" dirty="0" smtClean="0"/>
            <a:t>3</a:t>
          </a:r>
          <a:r>
            <a:rPr lang="ru-RU" sz="2800" kern="1200" dirty="0" smtClean="0"/>
            <a:t>). </a:t>
          </a:r>
          <a:endParaRPr lang="ru-RU" sz="2800" kern="1200" dirty="0"/>
        </a:p>
      </dsp:txBody>
      <dsp:txXfrm>
        <a:off x="4464" y="1219200"/>
        <a:ext cx="3045023" cy="2560320"/>
      </dsp:txXfrm>
    </dsp:sp>
    <dsp:sp modelId="{5DCF934F-7C15-47BF-A526-2DEBEA014E3C}">
      <dsp:nvSpPr>
        <dsp:cNvPr id="0" name=""/>
        <dsp:cNvSpPr/>
      </dsp:nvSpPr>
      <dsp:spPr>
        <a:xfrm>
          <a:off x="3049487" y="1219200"/>
          <a:ext cx="3045023" cy="2560320"/>
        </a:xfrm>
        <a:prstGeom prst="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лікувально-столові (з мінералізацією від 1,0 до 8,0 г/дм</a:t>
          </a:r>
          <a:r>
            <a:rPr lang="uk-UA" sz="2800" kern="1200" baseline="30000" dirty="0" smtClean="0"/>
            <a:t>3</a:t>
          </a:r>
          <a:r>
            <a:rPr lang="uk-UA" sz="2800" kern="1200" dirty="0" smtClean="0"/>
            <a:t> усіх хімічних груп </a:t>
          </a:r>
          <a:endParaRPr lang="ru-RU" sz="2800" kern="1200" dirty="0"/>
        </a:p>
      </dsp:txBody>
      <dsp:txXfrm>
        <a:off x="3049487" y="1219200"/>
        <a:ext cx="3045023" cy="2560320"/>
      </dsp:txXfrm>
    </dsp:sp>
    <dsp:sp modelId="{6B1B5CB4-E550-4A70-9C93-1007B1EDD11F}">
      <dsp:nvSpPr>
        <dsp:cNvPr id="0" name=""/>
        <dsp:cNvSpPr/>
      </dsp:nvSpPr>
      <dsp:spPr>
        <a:xfrm>
          <a:off x="6094511" y="1219200"/>
          <a:ext cx="3045023" cy="2560320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лікувальні (з мінералізацією більше ніж 8 г/дм</a:t>
          </a:r>
          <a:r>
            <a:rPr lang="uk-UA" sz="2800" kern="1200" baseline="30000" dirty="0" smtClean="0"/>
            <a:t>3</a:t>
          </a:r>
          <a:r>
            <a:rPr lang="uk-UA" sz="2800" kern="1200" dirty="0" smtClean="0"/>
            <a:t>- для всіх хімічних груп</a:t>
          </a:r>
          <a:endParaRPr lang="ru-RU" sz="2800" kern="1200" dirty="0"/>
        </a:p>
      </dsp:txBody>
      <dsp:txXfrm>
        <a:off x="6094511" y="1219200"/>
        <a:ext cx="3045023" cy="2560320"/>
      </dsp:txXfrm>
    </dsp:sp>
    <dsp:sp modelId="{FEB4D11F-280E-48CE-80FA-8DEB2420BA11}">
      <dsp:nvSpPr>
        <dsp:cNvPr id="0" name=""/>
        <dsp:cNvSpPr/>
      </dsp:nvSpPr>
      <dsp:spPr>
        <a:xfrm>
          <a:off x="0" y="3779520"/>
          <a:ext cx="9143999" cy="284480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42930-C5B2-4B22-8832-ABF82EC4C5F7}">
      <dsp:nvSpPr>
        <dsp:cNvPr id="0" name=""/>
        <dsp:cNvSpPr/>
      </dsp:nvSpPr>
      <dsp:spPr>
        <a:xfrm>
          <a:off x="0" y="4413226"/>
          <a:ext cx="8220365" cy="144851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0" y="4413226"/>
        <a:ext cx="8220365" cy="782200"/>
      </dsp:txXfrm>
    </dsp:sp>
    <dsp:sp modelId="{99444DE1-D2C7-40EA-BB08-F8227CF01946}">
      <dsp:nvSpPr>
        <dsp:cNvPr id="0" name=""/>
        <dsp:cNvSpPr/>
      </dsp:nvSpPr>
      <dsp:spPr>
        <a:xfrm>
          <a:off x="0" y="5166456"/>
          <a:ext cx="4110182" cy="66631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noProof="0" dirty="0" smtClean="0"/>
            <a:t>розсольні М.в (3,5-15%</a:t>
          </a:r>
          <a:r>
            <a:rPr lang="uk-UA" sz="2100" kern="1200" dirty="0" smtClean="0"/>
            <a:t>); </a:t>
          </a:r>
          <a:endParaRPr lang="ru-RU" sz="2100" kern="1200" dirty="0"/>
        </a:p>
      </dsp:txBody>
      <dsp:txXfrm>
        <a:off x="0" y="5166456"/>
        <a:ext cx="4110182" cy="666318"/>
      </dsp:txXfrm>
    </dsp:sp>
    <dsp:sp modelId="{FC7FD9D0-1CEF-4C11-A75D-6D8EBB583E32}">
      <dsp:nvSpPr>
        <dsp:cNvPr id="0" name=""/>
        <dsp:cNvSpPr/>
      </dsp:nvSpPr>
      <dsp:spPr>
        <a:xfrm>
          <a:off x="4110182" y="5166456"/>
          <a:ext cx="4110182" cy="666318"/>
        </a:xfrm>
        <a:prstGeom prst="rect">
          <a:avLst/>
        </a:prstGeom>
        <a:solidFill>
          <a:schemeClr val="accent5">
            <a:tint val="40000"/>
            <a:alpha val="90000"/>
            <a:hueOff val="-1478351"/>
            <a:satOff val="-2563"/>
            <a:lumOff val="-25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міцнорозсольні М.в (15,0% і більше)</a:t>
          </a:r>
          <a:endParaRPr lang="ru-RU" sz="2100" kern="1200" dirty="0"/>
        </a:p>
      </dsp:txBody>
      <dsp:txXfrm>
        <a:off x="4110182" y="5166456"/>
        <a:ext cx="4110182" cy="666318"/>
      </dsp:txXfrm>
    </dsp:sp>
    <dsp:sp modelId="{9EBC00BD-FB60-4D56-878A-96026CB82E67}">
      <dsp:nvSpPr>
        <dsp:cNvPr id="0" name=""/>
        <dsp:cNvSpPr/>
      </dsp:nvSpPr>
      <dsp:spPr>
        <a:xfrm rot="10800000">
          <a:off x="0" y="2207131"/>
          <a:ext cx="8220365" cy="2227822"/>
        </a:xfrm>
        <a:prstGeom prst="upArrowCallou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 rot="-10800000">
        <a:off x="0" y="2207131"/>
        <a:ext cx="8220365" cy="781965"/>
      </dsp:txXfrm>
    </dsp:sp>
    <dsp:sp modelId="{4247BB56-05D8-4AE9-BCAF-0804EE4E0753}">
      <dsp:nvSpPr>
        <dsp:cNvPr id="0" name=""/>
        <dsp:cNvSpPr/>
      </dsp:nvSpPr>
      <dsp:spPr>
        <a:xfrm>
          <a:off x="0" y="2989097"/>
          <a:ext cx="4110182" cy="666119"/>
        </a:xfrm>
        <a:prstGeom prst="rect">
          <a:avLst/>
        </a:prstGeom>
        <a:solidFill>
          <a:schemeClr val="accent5">
            <a:tint val="40000"/>
            <a:alpha val="90000"/>
            <a:hueOff val="-2956702"/>
            <a:satOff val="-5126"/>
            <a:lumOff val="-51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середньої мінералізації(0,5-1,5%)</a:t>
          </a:r>
          <a:endParaRPr lang="ru-RU" sz="2100" kern="1200" dirty="0"/>
        </a:p>
      </dsp:txBody>
      <dsp:txXfrm>
        <a:off x="0" y="2989097"/>
        <a:ext cx="4110182" cy="666119"/>
      </dsp:txXfrm>
    </dsp:sp>
    <dsp:sp modelId="{DC49AAC9-43E9-4669-B4D5-757BB9DCAC01}">
      <dsp:nvSpPr>
        <dsp:cNvPr id="0" name=""/>
        <dsp:cNvSpPr/>
      </dsp:nvSpPr>
      <dsp:spPr>
        <a:xfrm>
          <a:off x="4110182" y="2989097"/>
          <a:ext cx="4110182" cy="666119"/>
        </a:xfrm>
        <a:prstGeom prst="rect">
          <a:avLst/>
        </a:prstGeom>
        <a:solidFill>
          <a:schemeClr val="accent5">
            <a:tint val="40000"/>
            <a:alpha val="90000"/>
            <a:hueOff val="-4435053"/>
            <a:satOff val="-7690"/>
            <a:lumOff val="-773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високої мінералізації(1,5-3%)</a:t>
          </a:r>
          <a:endParaRPr lang="ru-RU" sz="2100" kern="1200" dirty="0"/>
        </a:p>
      </dsp:txBody>
      <dsp:txXfrm>
        <a:off x="4110182" y="2989097"/>
        <a:ext cx="4110182" cy="666119"/>
      </dsp:txXfrm>
    </dsp:sp>
    <dsp:sp modelId="{A86E22DB-2B6A-4AB1-BEE0-3ADC3BC36D30}">
      <dsp:nvSpPr>
        <dsp:cNvPr id="0" name=""/>
        <dsp:cNvSpPr/>
      </dsp:nvSpPr>
      <dsp:spPr>
        <a:xfrm rot="10800000">
          <a:off x="0" y="1036"/>
          <a:ext cx="8220365" cy="2227822"/>
        </a:xfrm>
        <a:prstGeom prst="upArrowCallou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i="1" kern="1200" dirty="0" smtClean="0"/>
            <a:t>За мінералізацією</a:t>
          </a:r>
          <a:endParaRPr lang="ru-RU" sz="2700" kern="1200" dirty="0"/>
        </a:p>
      </dsp:txBody>
      <dsp:txXfrm rot="-10800000">
        <a:off x="0" y="1036"/>
        <a:ext cx="8220365" cy="781965"/>
      </dsp:txXfrm>
    </dsp:sp>
    <dsp:sp modelId="{F9C45CAA-DB35-47B6-A202-283667F3245B}">
      <dsp:nvSpPr>
        <dsp:cNvPr id="0" name=""/>
        <dsp:cNvSpPr/>
      </dsp:nvSpPr>
      <dsp:spPr>
        <a:xfrm>
          <a:off x="0" y="783002"/>
          <a:ext cx="4110182" cy="666119"/>
        </a:xfrm>
        <a:prstGeom prst="rect">
          <a:avLst/>
        </a:prstGeom>
        <a:solidFill>
          <a:schemeClr val="accent5">
            <a:tint val="40000"/>
            <a:alpha val="90000"/>
            <a:hueOff val="-5913404"/>
            <a:satOff val="-10253"/>
            <a:lumOff val="-1031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слабо мінералізовані (0,1-0,2%);</a:t>
          </a:r>
          <a:endParaRPr lang="ru-RU" sz="2100" kern="1200" dirty="0"/>
        </a:p>
      </dsp:txBody>
      <dsp:txXfrm>
        <a:off x="0" y="783002"/>
        <a:ext cx="4110182" cy="666119"/>
      </dsp:txXfrm>
    </dsp:sp>
    <dsp:sp modelId="{22CEF722-0CDC-4636-85F5-36387E9DA600}">
      <dsp:nvSpPr>
        <dsp:cNvPr id="0" name=""/>
        <dsp:cNvSpPr/>
      </dsp:nvSpPr>
      <dsp:spPr>
        <a:xfrm>
          <a:off x="4110182" y="783002"/>
          <a:ext cx="4110182" cy="666119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малої мінералізації(0,2-0,5%)</a:t>
          </a:r>
          <a:endParaRPr lang="ru-RU" sz="2100" kern="1200" dirty="0"/>
        </a:p>
      </dsp:txBody>
      <dsp:txXfrm>
        <a:off x="4110182" y="783002"/>
        <a:ext cx="4110182" cy="66611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DE3EF-7F8B-4D97-8E70-83AECC32C75F}">
      <dsp:nvSpPr>
        <dsp:cNvPr id="0" name=""/>
        <dsp:cNvSpPr/>
      </dsp:nvSpPr>
      <dsp:spPr>
        <a:xfrm>
          <a:off x="455982" y="1332"/>
          <a:ext cx="1618799" cy="809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За ступенем газації</a:t>
          </a:r>
          <a:endParaRPr lang="ru-RU" sz="2200" kern="1200" dirty="0"/>
        </a:p>
      </dsp:txBody>
      <dsp:txXfrm>
        <a:off x="479688" y="25038"/>
        <a:ext cx="1571387" cy="761987"/>
      </dsp:txXfrm>
    </dsp:sp>
    <dsp:sp modelId="{257FFBAC-8E9C-43F9-A4A4-8312ABC2B801}">
      <dsp:nvSpPr>
        <dsp:cNvPr id="0" name=""/>
        <dsp:cNvSpPr/>
      </dsp:nvSpPr>
      <dsp:spPr>
        <a:xfrm>
          <a:off x="617862" y="810732"/>
          <a:ext cx="161879" cy="607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7049"/>
              </a:lnTo>
              <a:lnTo>
                <a:pt x="161879" y="6070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1EA15D-FA7F-46A5-9A99-DEC55D695AAD}">
      <dsp:nvSpPr>
        <dsp:cNvPr id="0" name=""/>
        <dsp:cNvSpPr/>
      </dsp:nvSpPr>
      <dsp:spPr>
        <a:xfrm>
          <a:off x="779742" y="1013082"/>
          <a:ext cx="1295039" cy="8093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газовані</a:t>
          </a:r>
          <a:endParaRPr lang="ru-RU" sz="2000" kern="1200" dirty="0"/>
        </a:p>
      </dsp:txBody>
      <dsp:txXfrm>
        <a:off x="803448" y="1036788"/>
        <a:ext cx="1247627" cy="761987"/>
      </dsp:txXfrm>
    </dsp:sp>
    <dsp:sp modelId="{4CB04471-A84B-4E2C-A5A6-FE9404F26AB7}">
      <dsp:nvSpPr>
        <dsp:cNvPr id="0" name=""/>
        <dsp:cNvSpPr/>
      </dsp:nvSpPr>
      <dsp:spPr>
        <a:xfrm>
          <a:off x="617862" y="810732"/>
          <a:ext cx="161879" cy="1618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8799"/>
              </a:lnTo>
              <a:lnTo>
                <a:pt x="161879" y="16187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05F094-4929-432D-AD26-497BA2EB94DD}">
      <dsp:nvSpPr>
        <dsp:cNvPr id="0" name=""/>
        <dsp:cNvSpPr/>
      </dsp:nvSpPr>
      <dsp:spPr>
        <a:xfrm>
          <a:off x="779742" y="2024831"/>
          <a:ext cx="1295039" cy="8093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негазовані</a:t>
          </a:r>
          <a:endParaRPr lang="ru-RU" sz="2000" kern="1200" dirty="0"/>
        </a:p>
      </dsp:txBody>
      <dsp:txXfrm>
        <a:off x="803448" y="2048537"/>
        <a:ext cx="1247627" cy="7619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588DF9-9B88-48D0-9CA5-3BF07802C1FF}">
      <dsp:nvSpPr>
        <dsp:cNvPr id="0" name=""/>
        <dsp:cNvSpPr/>
      </dsp:nvSpPr>
      <dsp:spPr>
        <a:xfrm>
          <a:off x="699" y="1460"/>
          <a:ext cx="6094601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noProof="0" dirty="0" smtClean="0"/>
            <a:t>За температурою джерела видобування</a:t>
          </a:r>
          <a:endParaRPr lang="uk-UA" sz="3300" kern="1200" noProof="0" dirty="0"/>
        </a:p>
      </dsp:txBody>
      <dsp:txXfrm>
        <a:off x="38245" y="39006"/>
        <a:ext cx="6019509" cy="1206814"/>
      </dsp:txXfrm>
    </dsp:sp>
    <dsp:sp modelId="{B76E923C-7D41-418B-B3B5-08CE6CDBB7AA}">
      <dsp:nvSpPr>
        <dsp:cNvPr id="0" name=""/>
        <dsp:cNvSpPr/>
      </dsp:nvSpPr>
      <dsp:spPr>
        <a:xfrm>
          <a:off x="699" y="1391046"/>
          <a:ext cx="3981182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noProof="0" dirty="0" smtClean="0"/>
            <a:t>холодні (менше 20 °С)</a:t>
          </a:r>
          <a:endParaRPr lang="uk-UA" sz="2200" kern="1200" noProof="0" dirty="0"/>
        </a:p>
      </dsp:txBody>
      <dsp:txXfrm>
        <a:off x="38245" y="1428592"/>
        <a:ext cx="3906090" cy="1206814"/>
      </dsp:txXfrm>
    </dsp:sp>
    <dsp:sp modelId="{C2AA260A-89B2-4C8B-8A9E-0B082374A159}">
      <dsp:nvSpPr>
        <dsp:cNvPr id="0" name=""/>
        <dsp:cNvSpPr/>
      </dsp:nvSpPr>
      <dsp:spPr>
        <a:xfrm>
          <a:off x="699" y="2780633"/>
          <a:ext cx="1949648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 smtClean="0"/>
            <a:t>термальні (37-42 °С)</a:t>
          </a:r>
          <a:endParaRPr lang="uk-UA" sz="2000" kern="1200" noProof="0" dirty="0"/>
        </a:p>
      </dsp:txBody>
      <dsp:txXfrm>
        <a:off x="38245" y="2818179"/>
        <a:ext cx="1874556" cy="1206814"/>
      </dsp:txXfrm>
    </dsp:sp>
    <dsp:sp modelId="{9FACD31A-8E56-4131-9D17-86B5A7E98D68}">
      <dsp:nvSpPr>
        <dsp:cNvPr id="0" name=""/>
        <dsp:cNvSpPr/>
      </dsp:nvSpPr>
      <dsp:spPr>
        <a:xfrm>
          <a:off x="2032233" y="2780633"/>
          <a:ext cx="1949648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 smtClean="0"/>
            <a:t>гіпертермальні (понад 42 °С).</a:t>
          </a:r>
          <a:endParaRPr lang="uk-UA" sz="2000" kern="1200" noProof="0" dirty="0"/>
        </a:p>
      </dsp:txBody>
      <dsp:txXfrm>
        <a:off x="2069779" y="2818179"/>
        <a:ext cx="1874556" cy="1206814"/>
      </dsp:txXfrm>
    </dsp:sp>
    <dsp:sp modelId="{405C8C4B-D19E-49CA-9B4A-C122663846B5}">
      <dsp:nvSpPr>
        <dsp:cNvPr id="0" name=""/>
        <dsp:cNvSpPr/>
      </dsp:nvSpPr>
      <dsp:spPr>
        <a:xfrm>
          <a:off x="4146351" y="1437228"/>
          <a:ext cx="1949648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noProof="0" dirty="0" smtClean="0"/>
            <a:t>субтермальні (20-37°С) </a:t>
          </a:r>
          <a:endParaRPr lang="uk-UA" sz="2200" kern="1200" noProof="0" dirty="0"/>
        </a:p>
      </dsp:txBody>
      <dsp:txXfrm>
        <a:off x="4183897" y="1474774"/>
        <a:ext cx="1874556" cy="1206814"/>
      </dsp:txXfrm>
    </dsp:sp>
    <dsp:sp modelId="{EA1BD0ED-E1E6-457D-A798-603283D5CF88}">
      <dsp:nvSpPr>
        <dsp:cNvPr id="0" name=""/>
        <dsp:cNvSpPr/>
      </dsp:nvSpPr>
      <dsp:spPr>
        <a:xfrm>
          <a:off x="4145652" y="2780633"/>
          <a:ext cx="1949648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183198" y="2818179"/>
        <a:ext cx="1874556" cy="12068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4E9EC2-CF0E-4964-A6E4-3605A7B63022}">
      <dsp:nvSpPr>
        <dsp:cNvPr id="0" name=""/>
        <dsp:cNvSpPr/>
      </dsp:nvSpPr>
      <dsp:spPr>
        <a:xfrm>
          <a:off x="3295684" y="2527672"/>
          <a:ext cx="2123140" cy="212314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За </a:t>
          </a:r>
          <a:r>
            <a:rPr lang="uk-UA" sz="2200" kern="1200" noProof="0" dirty="0" smtClean="0"/>
            <a:t>реакцією</a:t>
          </a:r>
          <a:r>
            <a:rPr lang="ru-RU" sz="2200" kern="1200" dirty="0" smtClean="0"/>
            <a:t> середовища (рН)</a:t>
          </a:r>
          <a:endParaRPr lang="ru-RU" sz="2200" kern="1200" dirty="0"/>
        </a:p>
      </dsp:txBody>
      <dsp:txXfrm>
        <a:off x="3606611" y="2838599"/>
        <a:ext cx="1501286" cy="1501286"/>
      </dsp:txXfrm>
    </dsp:sp>
    <dsp:sp modelId="{43E15665-8978-4DED-852E-60516B8C118D}">
      <dsp:nvSpPr>
        <dsp:cNvPr id="0" name=""/>
        <dsp:cNvSpPr/>
      </dsp:nvSpPr>
      <dsp:spPr>
        <a:xfrm rot="12900000">
          <a:off x="1931668" y="2157369"/>
          <a:ext cx="1625486" cy="60509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9D01A4-B779-44E6-80BB-0D95E56F3B54}">
      <dsp:nvSpPr>
        <dsp:cNvPr id="0" name=""/>
        <dsp:cNvSpPr/>
      </dsp:nvSpPr>
      <dsp:spPr>
        <a:xfrm>
          <a:off x="1070159" y="1186953"/>
          <a:ext cx="2016983" cy="161358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кислі (нижче 6,8) </a:t>
          </a:r>
          <a:endParaRPr lang="ru-RU" sz="2800" kern="1200" dirty="0"/>
        </a:p>
      </dsp:txBody>
      <dsp:txXfrm>
        <a:off x="1117419" y="1234213"/>
        <a:ext cx="1922463" cy="1519066"/>
      </dsp:txXfrm>
    </dsp:sp>
    <dsp:sp modelId="{65547292-B74D-4493-939D-AC11F82EA953}">
      <dsp:nvSpPr>
        <dsp:cNvPr id="0" name=""/>
        <dsp:cNvSpPr/>
      </dsp:nvSpPr>
      <dsp:spPr>
        <a:xfrm rot="16200000">
          <a:off x="3544511" y="1317776"/>
          <a:ext cx="1625486" cy="60509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626756-0FC1-4D28-888E-8F7458824119}">
      <dsp:nvSpPr>
        <dsp:cNvPr id="0" name=""/>
        <dsp:cNvSpPr/>
      </dsp:nvSpPr>
      <dsp:spPr>
        <a:xfrm>
          <a:off x="3348762" y="787"/>
          <a:ext cx="2016983" cy="1613586"/>
        </a:xfrm>
        <a:prstGeom prst="roundRect">
          <a:avLst>
            <a:gd name="adj" fmla="val 1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 нейтральні (рН від 6,8 до 7,2) </a:t>
          </a:r>
          <a:endParaRPr lang="ru-RU" sz="2800" kern="1200" dirty="0"/>
        </a:p>
      </dsp:txBody>
      <dsp:txXfrm>
        <a:off x="3396022" y="48047"/>
        <a:ext cx="1922463" cy="1519066"/>
      </dsp:txXfrm>
    </dsp:sp>
    <dsp:sp modelId="{82834FF4-3877-4144-AFA9-8F451F199229}">
      <dsp:nvSpPr>
        <dsp:cNvPr id="0" name=""/>
        <dsp:cNvSpPr/>
      </dsp:nvSpPr>
      <dsp:spPr>
        <a:xfrm rot="19500000">
          <a:off x="5157354" y="2157369"/>
          <a:ext cx="1625486" cy="60509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CAD75E-90E1-49DC-A4CD-371782964AEB}">
      <dsp:nvSpPr>
        <dsp:cNvPr id="0" name=""/>
        <dsp:cNvSpPr/>
      </dsp:nvSpPr>
      <dsp:spPr>
        <a:xfrm>
          <a:off x="5627366" y="1186953"/>
          <a:ext cx="2016983" cy="1613586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 </a:t>
          </a:r>
          <a:r>
            <a:rPr lang="uk-UA" sz="2800" kern="1200" noProof="0" dirty="0" smtClean="0"/>
            <a:t>лужні (вище 7,2)</a:t>
          </a:r>
          <a:endParaRPr lang="uk-UA" sz="2800" kern="1200" noProof="0" dirty="0"/>
        </a:p>
      </dsp:txBody>
      <dsp:txXfrm>
        <a:off x="5674626" y="1234213"/>
        <a:ext cx="1922463" cy="15190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705058-167A-4BEA-ACB7-31479B2A4866}">
      <dsp:nvSpPr>
        <dsp:cNvPr id="0" name=""/>
        <dsp:cNvSpPr/>
      </dsp:nvSpPr>
      <dsp:spPr>
        <a:xfrm>
          <a:off x="3296406" y="3486699"/>
          <a:ext cx="2172495" cy="21724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За вмістом газів і специфічних елементів:</a:t>
          </a:r>
          <a:endParaRPr lang="ru-RU" sz="2200" kern="1200" dirty="0"/>
        </a:p>
      </dsp:txBody>
      <dsp:txXfrm>
        <a:off x="3614561" y="3804854"/>
        <a:ext cx="1536185" cy="1536185"/>
      </dsp:txXfrm>
    </dsp:sp>
    <dsp:sp modelId="{CDC59070-6A92-4587-B9FB-E5E720DC2EFA}">
      <dsp:nvSpPr>
        <dsp:cNvPr id="0" name=""/>
        <dsp:cNvSpPr/>
      </dsp:nvSpPr>
      <dsp:spPr>
        <a:xfrm rot="10800000">
          <a:off x="762761" y="4263366"/>
          <a:ext cx="2394295" cy="61916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0BAAE9-94F7-4BDC-9348-638DE3590D17}">
      <dsp:nvSpPr>
        <dsp:cNvPr id="0" name=""/>
        <dsp:cNvSpPr/>
      </dsp:nvSpPr>
      <dsp:spPr>
        <a:xfrm>
          <a:off x="2387" y="3964648"/>
          <a:ext cx="1520746" cy="12165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вуглекислі </a:t>
          </a:r>
          <a:endParaRPr lang="ru-RU" sz="1900" kern="1200" dirty="0"/>
        </a:p>
      </dsp:txBody>
      <dsp:txXfrm>
        <a:off x="38020" y="4000281"/>
        <a:ext cx="1449480" cy="1145331"/>
      </dsp:txXfrm>
    </dsp:sp>
    <dsp:sp modelId="{08966463-716A-4422-90CB-3A3D77951B47}">
      <dsp:nvSpPr>
        <dsp:cNvPr id="0" name=""/>
        <dsp:cNvSpPr/>
      </dsp:nvSpPr>
      <dsp:spPr>
        <a:xfrm rot="12600000">
          <a:off x="1087347" y="3051993"/>
          <a:ext cx="2394295" cy="61916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929EC2-A300-448C-8FD0-7924D65D208B}">
      <dsp:nvSpPr>
        <dsp:cNvPr id="0" name=""/>
        <dsp:cNvSpPr/>
      </dsp:nvSpPr>
      <dsp:spPr>
        <a:xfrm>
          <a:off x="487361" y="2154701"/>
          <a:ext cx="1520746" cy="12165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сірководневі</a:t>
          </a:r>
          <a:endParaRPr lang="ru-RU" sz="1900" kern="1200" dirty="0"/>
        </a:p>
      </dsp:txBody>
      <dsp:txXfrm>
        <a:off x="522994" y="2190334"/>
        <a:ext cx="1449480" cy="1145331"/>
      </dsp:txXfrm>
    </dsp:sp>
    <dsp:sp modelId="{7906818F-69FE-4734-A473-B935C9DF532B}">
      <dsp:nvSpPr>
        <dsp:cNvPr id="0" name=""/>
        <dsp:cNvSpPr/>
      </dsp:nvSpPr>
      <dsp:spPr>
        <a:xfrm rot="14400000">
          <a:off x="1974134" y="2165207"/>
          <a:ext cx="2394295" cy="61916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6F6152-252A-4BDE-AD9F-F43821D3619F}">
      <dsp:nvSpPr>
        <dsp:cNvPr id="0" name=""/>
        <dsp:cNvSpPr/>
      </dsp:nvSpPr>
      <dsp:spPr>
        <a:xfrm>
          <a:off x="1812334" y="829728"/>
          <a:ext cx="1520746" cy="121659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азотні</a:t>
          </a:r>
          <a:endParaRPr lang="ru-RU" sz="1900" kern="1200" dirty="0"/>
        </a:p>
      </dsp:txBody>
      <dsp:txXfrm>
        <a:off x="1847967" y="865361"/>
        <a:ext cx="1449480" cy="1145331"/>
      </dsp:txXfrm>
    </dsp:sp>
    <dsp:sp modelId="{ACA09077-9F05-4B94-9057-C8A7D9A8CB43}">
      <dsp:nvSpPr>
        <dsp:cNvPr id="0" name=""/>
        <dsp:cNvSpPr/>
      </dsp:nvSpPr>
      <dsp:spPr>
        <a:xfrm rot="16200000">
          <a:off x="3185506" y="1840620"/>
          <a:ext cx="2394295" cy="619161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52F228-A837-4662-964D-B612603A9E25}">
      <dsp:nvSpPr>
        <dsp:cNvPr id="0" name=""/>
        <dsp:cNvSpPr/>
      </dsp:nvSpPr>
      <dsp:spPr>
        <a:xfrm>
          <a:off x="3622281" y="344755"/>
          <a:ext cx="1520746" cy="12165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бромні </a:t>
          </a:r>
          <a:endParaRPr lang="ru-RU" sz="1900" kern="1200" dirty="0"/>
        </a:p>
      </dsp:txBody>
      <dsp:txXfrm>
        <a:off x="3657914" y="380388"/>
        <a:ext cx="1449480" cy="1145331"/>
      </dsp:txXfrm>
    </dsp:sp>
    <dsp:sp modelId="{E3D1B4BF-B62F-446F-B9B3-ECA4D2ED221C}">
      <dsp:nvSpPr>
        <dsp:cNvPr id="0" name=""/>
        <dsp:cNvSpPr/>
      </dsp:nvSpPr>
      <dsp:spPr>
        <a:xfrm rot="18000000">
          <a:off x="4396879" y="2165207"/>
          <a:ext cx="2394295" cy="619161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95E142-FCC0-4424-A1BE-BD690959CF62}">
      <dsp:nvSpPr>
        <dsp:cNvPr id="0" name=""/>
        <dsp:cNvSpPr/>
      </dsp:nvSpPr>
      <dsp:spPr>
        <a:xfrm>
          <a:off x="5432227" y="829728"/>
          <a:ext cx="1520746" cy="121659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йодисті</a:t>
          </a:r>
          <a:endParaRPr lang="ru-RU" sz="1900" kern="1200" dirty="0"/>
        </a:p>
      </dsp:txBody>
      <dsp:txXfrm>
        <a:off x="5467860" y="865361"/>
        <a:ext cx="1449480" cy="1145331"/>
      </dsp:txXfrm>
    </dsp:sp>
    <dsp:sp modelId="{BE324807-BEA0-468D-9A0F-6180662F5045}">
      <dsp:nvSpPr>
        <dsp:cNvPr id="0" name=""/>
        <dsp:cNvSpPr/>
      </dsp:nvSpPr>
      <dsp:spPr>
        <a:xfrm rot="19882574">
          <a:off x="5311181" y="3076756"/>
          <a:ext cx="2491445" cy="61916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44FAD-1C36-4015-8C7F-5CF1394F6A88}">
      <dsp:nvSpPr>
        <dsp:cNvPr id="0" name=""/>
        <dsp:cNvSpPr/>
      </dsp:nvSpPr>
      <dsp:spPr>
        <a:xfrm>
          <a:off x="6890007" y="2181267"/>
          <a:ext cx="1520746" cy="12165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кремнієві</a:t>
          </a:r>
          <a:endParaRPr lang="ru-RU" sz="1900" kern="1200" dirty="0"/>
        </a:p>
      </dsp:txBody>
      <dsp:txXfrm>
        <a:off x="6925640" y="2216900"/>
        <a:ext cx="1449480" cy="1145331"/>
      </dsp:txXfrm>
    </dsp:sp>
    <dsp:sp modelId="{D2DDE968-72BC-41A9-96EF-560355688EF3}">
      <dsp:nvSpPr>
        <dsp:cNvPr id="0" name=""/>
        <dsp:cNvSpPr/>
      </dsp:nvSpPr>
      <dsp:spPr>
        <a:xfrm>
          <a:off x="5608252" y="4263366"/>
          <a:ext cx="2394295" cy="61916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6842DF-05D7-4C97-8C24-D617CFFC693B}">
      <dsp:nvSpPr>
        <dsp:cNvPr id="0" name=""/>
        <dsp:cNvSpPr/>
      </dsp:nvSpPr>
      <dsp:spPr>
        <a:xfrm>
          <a:off x="7242174" y="3964648"/>
          <a:ext cx="1520746" cy="12165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залізисті </a:t>
          </a:r>
          <a:endParaRPr lang="ru-RU" sz="1900" kern="1200" dirty="0"/>
        </a:p>
      </dsp:txBody>
      <dsp:txXfrm>
        <a:off x="7277807" y="4000281"/>
        <a:ext cx="1449480" cy="114533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4E9EC2-CF0E-4964-A6E4-3605A7B63022}">
      <dsp:nvSpPr>
        <dsp:cNvPr id="0" name=""/>
        <dsp:cNvSpPr/>
      </dsp:nvSpPr>
      <dsp:spPr>
        <a:xfrm>
          <a:off x="2981996" y="1852379"/>
          <a:ext cx="2750516" cy="275051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По застосуванню</a:t>
          </a:r>
          <a:endParaRPr lang="ru-RU" sz="2500" kern="1200" dirty="0"/>
        </a:p>
      </dsp:txBody>
      <dsp:txXfrm>
        <a:off x="3384800" y="2255183"/>
        <a:ext cx="1944908" cy="1944908"/>
      </dsp:txXfrm>
    </dsp:sp>
    <dsp:sp modelId="{43E15665-8978-4DED-852E-60516B8C118D}">
      <dsp:nvSpPr>
        <dsp:cNvPr id="0" name=""/>
        <dsp:cNvSpPr/>
      </dsp:nvSpPr>
      <dsp:spPr>
        <a:xfrm rot="12900000">
          <a:off x="1109595" y="1337427"/>
          <a:ext cx="2215837" cy="78389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D01A4-B779-44E6-80BB-0D95E56F3B54}">
      <dsp:nvSpPr>
        <dsp:cNvPr id="0" name=""/>
        <dsp:cNvSpPr/>
      </dsp:nvSpPr>
      <dsp:spPr>
        <a:xfrm>
          <a:off x="3464" y="48703"/>
          <a:ext cx="2612991" cy="209039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зовнішні (мінеральні ванни)</a:t>
          </a:r>
          <a:endParaRPr lang="ru-RU" sz="2600" kern="1200" dirty="0"/>
        </a:p>
      </dsp:txBody>
      <dsp:txXfrm>
        <a:off x="64689" y="109928"/>
        <a:ext cx="2490541" cy="1967942"/>
      </dsp:txXfrm>
    </dsp:sp>
    <dsp:sp modelId="{65547292-B74D-4493-939D-AC11F82EA953}">
      <dsp:nvSpPr>
        <dsp:cNvPr id="0" name=""/>
        <dsp:cNvSpPr/>
      </dsp:nvSpPr>
      <dsp:spPr>
        <a:xfrm rot="19500000">
          <a:off x="5389076" y="1337427"/>
          <a:ext cx="2215837" cy="78389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626756-0FC1-4D28-888E-8F7458824119}">
      <dsp:nvSpPr>
        <dsp:cNvPr id="0" name=""/>
        <dsp:cNvSpPr/>
      </dsp:nvSpPr>
      <dsp:spPr>
        <a:xfrm>
          <a:off x="6098053" y="48703"/>
          <a:ext cx="2612991" cy="2090392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 </a:t>
          </a:r>
          <a:r>
            <a:rPr lang="uk-UA" sz="2600" kern="1200" dirty="0" smtClean="0"/>
            <a:t>внутрішні (пиття, інгаляції, зрошення, спринцювання, тощо).</a:t>
          </a:r>
          <a:endParaRPr lang="ru-RU" sz="2600" kern="1200" dirty="0"/>
        </a:p>
      </dsp:txBody>
      <dsp:txXfrm>
        <a:off x="6159278" y="109928"/>
        <a:ext cx="2490541" cy="196794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68C02-979F-4431-8B2D-1D6B316ADA0C}">
      <dsp:nvSpPr>
        <dsp:cNvPr id="0" name=""/>
        <dsp:cNvSpPr/>
      </dsp:nvSpPr>
      <dsp:spPr>
        <a:xfrm rot="5400000">
          <a:off x="4526318" y="-1646330"/>
          <a:ext cx="1235193" cy="484133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застосовують як столові напої без обмеження частоти вживання і для приготування їжі.</a:t>
          </a:r>
          <a:endParaRPr lang="ru-RU" sz="1800" kern="1200" dirty="0"/>
        </a:p>
      </dsp:txBody>
      <dsp:txXfrm rot="-5400000">
        <a:off x="2723250" y="217035"/>
        <a:ext cx="4781034" cy="1114599"/>
      </dsp:txXfrm>
    </dsp:sp>
    <dsp:sp modelId="{E77FC53B-DD8A-4623-8ABC-B93490892858}">
      <dsp:nvSpPr>
        <dsp:cNvPr id="0" name=""/>
        <dsp:cNvSpPr/>
      </dsp:nvSpPr>
      <dsp:spPr>
        <a:xfrm>
          <a:off x="0" y="2339"/>
          <a:ext cx="2723249" cy="154399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/>
            <a:t>мінеральні столові води </a:t>
          </a:r>
          <a:endParaRPr lang="ru-RU" sz="3000" kern="1200" dirty="0"/>
        </a:p>
      </dsp:txBody>
      <dsp:txXfrm>
        <a:off x="75371" y="77710"/>
        <a:ext cx="2572507" cy="1393249"/>
      </dsp:txXfrm>
    </dsp:sp>
    <dsp:sp modelId="{9AEFCC52-1EF0-4FAD-AAF3-93DC3744D75E}">
      <dsp:nvSpPr>
        <dsp:cNvPr id="0" name=""/>
        <dsp:cNvSpPr/>
      </dsp:nvSpPr>
      <dsp:spPr>
        <a:xfrm rot="5400000">
          <a:off x="4526318" y="-25139"/>
          <a:ext cx="1235193" cy="4841331"/>
        </a:xfrm>
        <a:prstGeom prst="round2SameRect">
          <a:avLst/>
        </a:prstGeom>
        <a:solidFill>
          <a:schemeClr val="accent4">
            <a:tint val="40000"/>
            <a:alpha val="90000"/>
            <a:hueOff val="5756959"/>
            <a:satOff val="-30630"/>
            <a:lumOff val="-1745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5756959"/>
              <a:satOff val="-30630"/>
              <a:lumOff val="-174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застосовують як лікувальні за призначенням лікаря і як столові напої у разі несистематичного вживання протягом не більше 30 днів з інтервалом 3—6 міс. </a:t>
          </a:r>
          <a:endParaRPr lang="ru-RU" sz="1800" kern="1200" dirty="0"/>
        </a:p>
      </dsp:txBody>
      <dsp:txXfrm rot="-5400000">
        <a:off x="2723250" y="1838227"/>
        <a:ext cx="4781034" cy="1114599"/>
      </dsp:txXfrm>
    </dsp:sp>
    <dsp:sp modelId="{9E06935B-2447-4DF6-955D-C7857223C5A7}">
      <dsp:nvSpPr>
        <dsp:cNvPr id="0" name=""/>
        <dsp:cNvSpPr/>
      </dsp:nvSpPr>
      <dsp:spPr>
        <a:xfrm>
          <a:off x="0" y="1623530"/>
          <a:ext cx="2723249" cy="1543991"/>
        </a:xfrm>
        <a:prstGeom prst="round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/>
            <a:t>Мінеральні лікувально-столові води </a:t>
          </a:r>
          <a:endParaRPr lang="ru-RU" sz="3000" kern="1200" dirty="0"/>
        </a:p>
      </dsp:txBody>
      <dsp:txXfrm>
        <a:off x="75371" y="1698901"/>
        <a:ext cx="2572507" cy="1393249"/>
      </dsp:txXfrm>
    </dsp:sp>
    <dsp:sp modelId="{950A178B-913D-4FF8-BBFA-813275344C53}">
      <dsp:nvSpPr>
        <dsp:cNvPr id="0" name=""/>
        <dsp:cNvSpPr/>
      </dsp:nvSpPr>
      <dsp:spPr>
        <a:xfrm rot="5400000">
          <a:off x="4526318" y="1596051"/>
          <a:ext cx="1235193" cy="4841331"/>
        </a:xfrm>
        <a:prstGeom prst="round2SameRect">
          <a:avLst/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використовують тільки з метою лікування за призначенням лікаря відповідно до медичних показань.</a:t>
          </a:r>
          <a:endParaRPr lang="ru-RU" sz="1800" kern="1200" dirty="0"/>
        </a:p>
      </dsp:txBody>
      <dsp:txXfrm rot="-5400000">
        <a:off x="2723250" y="3459417"/>
        <a:ext cx="4781034" cy="1114599"/>
      </dsp:txXfrm>
    </dsp:sp>
    <dsp:sp modelId="{E1E8BCED-2516-40C3-83AB-4FD83E45A126}">
      <dsp:nvSpPr>
        <dsp:cNvPr id="0" name=""/>
        <dsp:cNvSpPr/>
      </dsp:nvSpPr>
      <dsp:spPr>
        <a:xfrm>
          <a:off x="0" y="3244721"/>
          <a:ext cx="2723249" cy="1543991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/>
            <a:t>Мінеральні лікувальні води </a:t>
          </a:r>
          <a:endParaRPr lang="ru-RU" sz="3000" kern="1200" dirty="0"/>
        </a:p>
      </dsp:txBody>
      <dsp:txXfrm>
        <a:off x="75371" y="3320092"/>
        <a:ext cx="2572507" cy="139324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F1F08-BD98-49E6-80B4-E92CFD0D8126}">
      <dsp:nvSpPr>
        <dsp:cNvPr id="0" name=""/>
        <dsp:cNvSpPr/>
      </dsp:nvSpPr>
      <dsp:spPr>
        <a:xfrm>
          <a:off x="2461182" y="1263707"/>
          <a:ext cx="5343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4385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714250" y="1306602"/>
        <a:ext cx="28249" cy="5649"/>
      </dsp:txXfrm>
    </dsp:sp>
    <dsp:sp modelId="{D1D4C4F7-BD24-4D1C-994B-3912D85E64D0}">
      <dsp:nvSpPr>
        <dsp:cNvPr id="0" name=""/>
        <dsp:cNvSpPr/>
      </dsp:nvSpPr>
      <dsp:spPr>
        <a:xfrm>
          <a:off x="6525" y="572490"/>
          <a:ext cx="2456457" cy="147387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безбарвними, за винятком залізовмісної води,</a:t>
          </a:r>
          <a:endParaRPr lang="ru-RU" sz="1800" kern="1200" dirty="0"/>
        </a:p>
      </dsp:txBody>
      <dsp:txXfrm>
        <a:off x="6525" y="572490"/>
        <a:ext cx="2456457" cy="1473874"/>
      </dsp:txXfrm>
    </dsp:sp>
    <dsp:sp modelId="{7846806E-05BA-4F82-BBB1-4FA3DFDE8BC0}">
      <dsp:nvSpPr>
        <dsp:cNvPr id="0" name=""/>
        <dsp:cNvSpPr/>
      </dsp:nvSpPr>
      <dsp:spPr>
        <a:xfrm>
          <a:off x="5482625" y="1263707"/>
          <a:ext cx="5343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4385" y="45720"/>
              </a:lnTo>
            </a:path>
          </a:pathLst>
        </a:custGeom>
        <a:noFill/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735693" y="1306602"/>
        <a:ext cx="28249" cy="5649"/>
      </dsp:txXfrm>
    </dsp:sp>
    <dsp:sp modelId="{D53DD59A-11C0-4B77-B01E-45D11662EAF0}">
      <dsp:nvSpPr>
        <dsp:cNvPr id="0" name=""/>
        <dsp:cNvSpPr/>
      </dsp:nvSpPr>
      <dsp:spPr>
        <a:xfrm>
          <a:off x="3027967" y="572490"/>
          <a:ext cx="2456457" cy="1473874"/>
        </a:xfrm>
        <a:prstGeom prst="rect">
          <a:avLst/>
        </a:prstGeom>
        <a:gradFill rotWithShape="0">
          <a:gsLst>
            <a:gs pos="0">
              <a:schemeClr val="accent4">
                <a:hueOff val="2598923"/>
                <a:satOff val="-11992"/>
                <a:lumOff val="4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598923"/>
                <a:satOff val="-11992"/>
                <a:lumOff val="4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598923"/>
                <a:satOff val="-11992"/>
                <a:lumOff val="4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прозорими, без сторонніх включень.</a:t>
          </a:r>
          <a:endParaRPr lang="ru-RU" sz="1800" kern="1200" dirty="0"/>
        </a:p>
      </dsp:txBody>
      <dsp:txXfrm>
        <a:off x="3027967" y="572490"/>
        <a:ext cx="2456457" cy="1473874"/>
      </dsp:txXfrm>
    </dsp:sp>
    <dsp:sp modelId="{830371A9-C948-47DE-AFD5-F8E1139FEA70}">
      <dsp:nvSpPr>
        <dsp:cNvPr id="0" name=""/>
        <dsp:cNvSpPr/>
      </dsp:nvSpPr>
      <dsp:spPr>
        <a:xfrm>
          <a:off x="1234754" y="2044564"/>
          <a:ext cx="6042884" cy="534385"/>
        </a:xfrm>
        <a:custGeom>
          <a:avLst/>
          <a:gdLst/>
          <a:ahLst/>
          <a:cxnLst/>
          <a:rect l="0" t="0" r="0" b="0"/>
          <a:pathLst>
            <a:path>
              <a:moveTo>
                <a:pt x="6042884" y="0"/>
              </a:moveTo>
              <a:lnTo>
                <a:pt x="6042884" y="284292"/>
              </a:lnTo>
              <a:lnTo>
                <a:pt x="0" y="284292"/>
              </a:lnTo>
              <a:lnTo>
                <a:pt x="0" y="534385"/>
              </a:lnTo>
            </a:path>
          </a:pathLst>
        </a:custGeom>
        <a:noFill/>
        <a:ln w="635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4104465" y="2308932"/>
        <a:ext cx="303461" cy="5649"/>
      </dsp:txXfrm>
    </dsp:sp>
    <dsp:sp modelId="{2E8A857E-92F3-4AAB-AED6-0E14E9F20335}">
      <dsp:nvSpPr>
        <dsp:cNvPr id="0" name=""/>
        <dsp:cNvSpPr/>
      </dsp:nvSpPr>
      <dsp:spPr>
        <a:xfrm>
          <a:off x="6049410" y="572490"/>
          <a:ext cx="2456457" cy="1473874"/>
        </a:xfrm>
        <a:prstGeom prst="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мати запах і смак, характерний розчиненим солям, які містяться в ній</a:t>
          </a:r>
          <a:endParaRPr lang="ru-RU" sz="1800" kern="1200" dirty="0"/>
        </a:p>
      </dsp:txBody>
      <dsp:txXfrm>
        <a:off x="6049410" y="572490"/>
        <a:ext cx="2456457" cy="1473874"/>
      </dsp:txXfrm>
    </dsp:sp>
    <dsp:sp modelId="{09F69BAF-586B-4EC5-B3E7-0AA9296E605B}">
      <dsp:nvSpPr>
        <dsp:cNvPr id="0" name=""/>
        <dsp:cNvSpPr/>
      </dsp:nvSpPr>
      <dsp:spPr>
        <a:xfrm>
          <a:off x="2461182" y="3302567"/>
          <a:ext cx="5343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4385" y="45720"/>
              </a:lnTo>
            </a:path>
          </a:pathLst>
        </a:custGeom>
        <a:noFill/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714250" y="3345462"/>
        <a:ext cx="28249" cy="5649"/>
      </dsp:txXfrm>
    </dsp:sp>
    <dsp:sp modelId="{8AABF6B2-1749-44C9-9018-715DD5BDDB0B}">
      <dsp:nvSpPr>
        <dsp:cNvPr id="0" name=""/>
        <dsp:cNvSpPr/>
      </dsp:nvSpPr>
      <dsp:spPr>
        <a:xfrm>
          <a:off x="6525" y="2611350"/>
          <a:ext cx="2456457" cy="1473874"/>
        </a:xfrm>
        <a:prstGeom prst="rect">
          <a:avLst/>
        </a:prstGeom>
        <a:gradFill rotWithShape="0">
          <a:gsLst>
            <a:gs pos="0">
              <a:schemeClr val="accent4">
                <a:hueOff val="7796769"/>
                <a:satOff val="-35976"/>
                <a:lumOff val="13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796769"/>
                <a:satOff val="-35976"/>
                <a:lumOff val="13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796769"/>
                <a:satOff val="-35976"/>
                <a:lumOff val="13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відповідати санітарно-бактеріологічним вимогам.</a:t>
          </a:r>
          <a:endParaRPr lang="ru-RU" sz="1800" kern="1200" dirty="0"/>
        </a:p>
      </dsp:txBody>
      <dsp:txXfrm>
        <a:off x="6525" y="2611350"/>
        <a:ext cx="2456457" cy="1473874"/>
      </dsp:txXfrm>
    </dsp:sp>
    <dsp:sp modelId="{A36FBF8C-593A-4B4C-A55E-DD5FBA3F1A69}">
      <dsp:nvSpPr>
        <dsp:cNvPr id="0" name=""/>
        <dsp:cNvSpPr/>
      </dsp:nvSpPr>
      <dsp:spPr>
        <a:xfrm>
          <a:off x="3027967" y="2611350"/>
          <a:ext cx="2456457" cy="1473874"/>
        </a:xfrm>
        <a:prstGeom prst="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допускається незначне випадання осаду мінеральних солей при зберіганні. </a:t>
          </a:r>
          <a:endParaRPr lang="ru-RU" sz="1800" kern="1200" dirty="0"/>
        </a:p>
      </dsp:txBody>
      <dsp:txXfrm>
        <a:off x="3027967" y="2611350"/>
        <a:ext cx="2456457" cy="147387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8D3D8-215E-4FF8-9E69-E438A174541C}">
      <dsp:nvSpPr>
        <dsp:cNvPr id="0" name=""/>
        <dsp:cNvSpPr/>
      </dsp:nvSpPr>
      <dsp:spPr>
        <a:xfrm>
          <a:off x="0" y="144592"/>
          <a:ext cx="8940800" cy="1590501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>
              <a:solidFill>
                <a:srgbClr val="FF33CC"/>
              </a:solidFill>
            </a:rPr>
            <a:t>Заборонено: </a:t>
          </a:r>
          <a:endParaRPr lang="ru-RU" sz="6500" kern="1200" dirty="0">
            <a:solidFill>
              <a:srgbClr val="FF33CC"/>
            </a:solidFill>
          </a:endParaRPr>
        </a:p>
      </dsp:txBody>
      <dsp:txXfrm>
        <a:off x="0" y="144592"/>
        <a:ext cx="8940800" cy="1590501"/>
      </dsp:txXfrm>
    </dsp:sp>
    <dsp:sp modelId="{B5CAE113-F62D-42EB-8DDF-5F94C1F76060}">
      <dsp:nvSpPr>
        <dsp:cNvPr id="0" name=""/>
        <dsp:cNvSpPr/>
      </dsp:nvSpPr>
      <dsp:spPr>
        <a:xfrm>
          <a:off x="1091" y="1590501"/>
          <a:ext cx="1787723" cy="33400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обробляння мінеральних вод з метою зміни хімічного складу води; </a:t>
          </a:r>
          <a:endParaRPr lang="ru-RU" sz="2000" kern="1200" dirty="0"/>
        </a:p>
      </dsp:txBody>
      <dsp:txXfrm>
        <a:off x="1091" y="1590501"/>
        <a:ext cx="1787723" cy="3340053"/>
      </dsp:txXfrm>
    </dsp:sp>
    <dsp:sp modelId="{971D4AC2-D412-4C0F-ADE2-2500BB0BF814}">
      <dsp:nvSpPr>
        <dsp:cNvPr id="0" name=""/>
        <dsp:cNvSpPr/>
      </dsp:nvSpPr>
      <dsp:spPr>
        <a:xfrm>
          <a:off x="1788814" y="1590501"/>
          <a:ext cx="1787723" cy="33400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обробляння мінеральних вод іншими хімічними сполуками; </a:t>
          </a:r>
          <a:endParaRPr lang="ru-RU" sz="2000" kern="1200" dirty="0"/>
        </a:p>
      </dsp:txBody>
      <dsp:txXfrm>
        <a:off x="1788814" y="1590501"/>
        <a:ext cx="1787723" cy="3340053"/>
      </dsp:txXfrm>
    </dsp:sp>
    <dsp:sp modelId="{DBE52722-3BDC-464C-B78B-EDA63BFA948C}">
      <dsp:nvSpPr>
        <dsp:cNvPr id="0" name=""/>
        <dsp:cNvSpPr/>
      </dsp:nvSpPr>
      <dsp:spPr>
        <a:xfrm>
          <a:off x="3576538" y="1590501"/>
          <a:ext cx="1787723" cy="33400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 smtClean="0"/>
            <a:t>дезінфекційне обробляння мінеральних вод будь-якими засобами; </a:t>
          </a:r>
          <a:endParaRPr lang="uk-UA" sz="2000" kern="1200" noProof="0" dirty="0"/>
        </a:p>
      </dsp:txBody>
      <dsp:txXfrm>
        <a:off x="3576538" y="1590501"/>
        <a:ext cx="1787723" cy="3340053"/>
      </dsp:txXfrm>
    </dsp:sp>
    <dsp:sp modelId="{DF96460B-771B-432D-9E3A-103D93E79CE2}">
      <dsp:nvSpPr>
        <dsp:cNvPr id="0" name=""/>
        <dsp:cNvSpPr/>
      </dsp:nvSpPr>
      <dsp:spPr>
        <a:xfrm>
          <a:off x="5364261" y="1590501"/>
          <a:ext cx="1787723" cy="33400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внесення бактеріостатичних засобів; </a:t>
          </a:r>
          <a:endParaRPr lang="ru-RU" sz="2000" kern="1200" dirty="0"/>
        </a:p>
      </dsp:txBody>
      <dsp:txXfrm>
        <a:off x="5364261" y="1590501"/>
        <a:ext cx="1787723" cy="3340053"/>
      </dsp:txXfrm>
    </dsp:sp>
    <dsp:sp modelId="{5233685E-F657-4054-96C5-78EEF10F0FEB}">
      <dsp:nvSpPr>
        <dsp:cNvPr id="0" name=""/>
        <dsp:cNvSpPr/>
      </dsp:nvSpPr>
      <dsp:spPr>
        <a:xfrm>
          <a:off x="7151985" y="1590501"/>
          <a:ext cx="1787723" cy="33400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використовування бактерицидних ламп, УФ-опромінювання тощо.</a:t>
          </a:r>
          <a:endParaRPr lang="ru-RU" sz="2000" kern="1200" dirty="0"/>
        </a:p>
      </dsp:txBody>
      <dsp:txXfrm>
        <a:off x="7151985" y="1590501"/>
        <a:ext cx="1787723" cy="3340053"/>
      </dsp:txXfrm>
    </dsp:sp>
    <dsp:sp modelId="{89D84444-CD59-4224-A5AD-87568255971A}">
      <dsp:nvSpPr>
        <dsp:cNvPr id="0" name=""/>
        <dsp:cNvSpPr/>
      </dsp:nvSpPr>
      <dsp:spPr>
        <a:xfrm>
          <a:off x="0" y="4930555"/>
          <a:ext cx="8940800" cy="371117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B22C67-F1B9-404F-9ECB-B3B9675890C2}">
      <dsp:nvSpPr>
        <dsp:cNvPr id="0" name=""/>
        <dsp:cNvSpPr/>
      </dsp:nvSpPr>
      <dsp:spPr>
        <a:xfrm>
          <a:off x="2719821" y="1444509"/>
          <a:ext cx="1773958" cy="177395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2788073E-D31D-457B-963C-0345458D8399}">
      <dsp:nvSpPr>
        <dsp:cNvPr id="0" name=""/>
        <dsp:cNvSpPr/>
      </dsp:nvSpPr>
      <dsp:spPr>
        <a:xfrm>
          <a:off x="2577904" y="0"/>
          <a:ext cx="2057792" cy="119108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smtClean="0"/>
            <a:t>За </a:t>
          </a:r>
          <a:r>
            <a:rPr lang="uk-UA" sz="2400" i="1" kern="1200" noProof="0" dirty="0" smtClean="0"/>
            <a:t>призначенням: </a:t>
          </a:r>
          <a:endParaRPr lang="uk-UA" sz="2400" kern="1200" noProof="0" dirty="0"/>
        </a:p>
      </dsp:txBody>
      <dsp:txXfrm>
        <a:off x="2577904" y="0"/>
        <a:ext cx="2057792" cy="1191086"/>
      </dsp:txXfrm>
    </dsp:sp>
    <dsp:sp modelId="{8ED7A0B4-7ABD-457A-B6DC-5C2F7AC71BBB}">
      <dsp:nvSpPr>
        <dsp:cNvPr id="0" name=""/>
        <dsp:cNvSpPr/>
      </dsp:nvSpPr>
      <dsp:spPr>
        <a:xfrm>
          <a:off x="3394635" y="1934628"/>
          <a:ext cx="1773958" cy="1773958"/>
        </a:xfrm>
        <a:prstGeom prst="ellipse">
          <a:avLst/>
        </a:prstGeom>
        <a:solidFill>
          <a:schemeClr val="accent4">
            <a:alpha val="50000"/>
            <a:hueOff val="2598923"/>
            <a:satOff val="-11992"/>
            <a:lumOff val="441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FA4AFE98-8C84-4AF6-A6AC-6F9BFE32D291}">
      <dsp:nvSpPr>
        <dsp:cNvPr id="0" name=""/>
        <dsp:cNvSpPr/>
      </dsp:nvSpPr>
      <dsp:spPr>
        <a:xfrm>
          <a:off x="5309801" y="1571220"/>
          <a:ext cx="1844917" cy="12924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i="1" kern="1200" noProof="0" dirty="0" smtClean="0"/>
            <a:t>За формою випуску</a:t>
          </a:r>
          <a:endParaRPr lang="uk-UA" sz="2400" kern="1200" noProof="0" dirty="0"/>
        </a:p>
      </dsp:txBody>
      <dsp:txXfrm>
        <a:off x="5309801" y="1571220"/>
        <a:ext cx="1844917" cy="1292455"/>
      </dsp:txXfrm>
    </dsp:sp>
    <dsp:sp modelId="{1C6C0424-D9CB-46EC-AB37-A06C3A58D651}">
      <dsp:nvSpPr>
        <dsp:cNvPr id="0" name=""/>
        <dsp:cNvSpPr/>
      </dsp:nvSpPr>
      <dsp:spPr>
        <a:xfrm>
          <a:off x="3137056" y="2728348"/>
          <a:ext cx="1773958" cy="1773958"/>
        </a:xfrm>
        <a:prstGeom prst="ellipse">
          <a:avLst/>
        </a:prstGeom>
        <a:solidFill>
          <a:schemeClr val="accent4">
            <a:alpha val="50000"/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BE14120E-4E58-492A-A347-7618835B6FF3}">
      <dsp:nvSpPr>
        <dsp:cNvPr id="0" name=""/>
        <dsp:cNvSpPr/>
      </dsp:nvSpPr>
      <dsp:spPr>
        <a:xfrm>
          <a:off x="5025967" y="3775998"/>
          <a:ext cx="1844917" cy="12924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i="1" kern="1200" noProof="0" dirty="0" smtClean="0"/>
            <a:t>За статево-віковими ознаками</a:t>
          </a:r>
          <a:endParaRPr lang="uk-UA" sz="2400" kern="1200" noProof="0" dirty="0"/>
        </a:p>
      </dsp:txBody>
      <dsp:txXfrm>
        <a:off x="5025967" y="3775998"/>
        <a:ext cx="1844917" cy="1292455"/>
      </dsp:txXfrm>
    </dsp:sp>
    <dsp:sp modelId="{D382B650-84CF-487E-9BB6-446041AA5774}">
      <dsp:nvSpPr>
        <dsp:cNvPr id="0" name=""/>
        <dsp:cNvSpPr/>
      </dsp:nvSpPr>
      <dsp:spPr>
        <a:xfrm>
          <a:off x="2302585" y="2728348"/>
          <a:ext cx="1773958" cy="1773958"/>
        </a:xfrm>
        <a:prstGeom prst="ellipse">
          <a:avLst/>
        </a:prstGeom>
        <a:solidFill>
          <a:schemeClr val="accent4">
            <a:alpha val="50000"/>
            <a:hueOff val="7796769"/>
            <a:satOff val="-35976"/>
            <a:lumOff val="1324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90BB3436-FC10-4207-AB1F-FC0A6122E3EC}">
      <dsp:nvSpPr>
        <dsp:cNvPr id="0" name=""/>
        <dsp:cNvSpPr/>
      </dsp:nvSpPr>
      <dsp:spPr>
        <a:xfrm>
          <a:off x="342716" y="3775998"/>
          <a:ext cx="1844917" cy="12924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i="1" kern="1200" noProof="0" dirty="0" smtClean="0"/>
            <a:t>За типом дисперсної системи</a:t>
          </a:r>
          <a:endParaRPr lang="uk-UA" sz="2400" kern="1200" noProof="0" dirty="0"/>
        </a:p>
      </dsp:txBody>
      <dsp:txXfrm>
        <a:off x="342716" y="3775998"/>
        <a:ext cx="1844917" cy="1292455"/>
      </dsp:txXfrm>
    </dsp:sp>
    <dsp:sp modelId="{64F1AF87-0365-4A95-81EF-27EBAC3164DA}">
      <dsp:nvSpPr>
        <dsp:cNvPr id="0" name=""/>
        <dsp:cNvSpPr/>
      </dsp:nvSpPr>
      <dsp:spPr>
        <a:xfrm>
          <a:off x="2045007" y="1934628"/>
          <a:ext cx="1773958" cy="1773958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92D445C8-47F5-44EE-90EF-93D30DD967BB}">
      <dsp:nvSpPr>
        <dsp:cNvPr id="0" name=""/>
        <dsp:cNvSpPr/>
      </dsp:nvSpPr>
      <dsp:spPr>
        <a:xfrm>
          <a:off x="58882" y="1571220"/>
          <a:ext cx="1844917" cy="12924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i="1" kern="1200" noProof="0" dirty="0" smtClean="0"/>
            <a:t>По області застосування</a:t>
          </a:r>
          <a:endParaRPr lang="uk-UA" sz="2400" kern="1200" noProof="0" dirty="0"/>
        </a:p>
      </dsp:txBody>
      <dsp:txXfrm>
        <a:off x="58882" y="1571220"/>
        <a:ext cx="1844917" cy="129245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47419-B381-4AAF-AB45-BE17070CA5A0}">
      <dsp:nvSpPr>
        <dsp:cNvPr id="0" name=""/>
        <dsp:cNvSpPr/>
      </dsp:nvSpPr>
      <dsp:spPr>
        <a:xfrm>
          <a:off x="158777" y="2045"/>
          <a:ext cx="2441208" cy="14647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препарати по догляду за шкірою з хронічними захворюваннями у стадії ремісії (вугрова хвороба, себорейний та атопічний дерматит та ін)</a:t>
          </a:r>
          <a:endParaRPr lang="ru-RU" sz="1300" kern="1200" dirty="0"/>
        </a:p>
      </dsp:txBody>
      <dsp:txXfrm>
        <a:off x="158777" y="2045"/>
        <a:ext cx="2441208" cy="1464725"/>
      </dsp:txXfrm>
    </dsp:sp>
    <dsp:sp modelId="{04B8B3A7-F4DA-4D5F-B618-ABC0C2A80980}">
      <dsp:nvSpPr>
        <dsp:cNvPr id="0" name=""/>
        <dsp:cNvSpPr/>
      </dsp:nvSpPr>
      <dsp:spPr>
        <a:xfrm>
          <a:off x="2844107" y="2045"/>
          <a:ext cx="2441208" cy="14647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для корекції шкірних проблем у хворих з різноманітними внутрішніми і ендокринними захворюваннями (синдром діабетичної стопи, захворювання щитовидної желези </a:t>
          </a:r>
          <a:endParaRPr lang="ru-RU" sz="1300" kern="1200" dirty="0"/>
        </a:p>
      </dsp:txBody>
      <dsp:txXfrm>
        <a:off x="2844107" y="2045"/>
        <a:ext cx="2441208" cy="1464725"/>
      </dsp:txXfrm>
    </dsp:sp>
    <dsp:sp modelId="{2C68FF05-C67B-4A20-8249-ED4919F488D3}">
      <dsp:nvSpPr>
        <dsp:cNvPr id="0" name=""/>
        <dsp:cNvSpPr/>
      </dsp:nvSpPr>
      <dsp:spPr>
        <a:xfrm>
          <a:off x="5529436" y="2045"/>
          <a:ext cx="2441208" cy="14647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для догляду за шкірою під час вагітності і після пологів </a:t>
          </a:r>
          <a:endParaRPr lang="ru-RU" sz="1300" kern="1200" dirty="0"/>
        </a:p>
      </dsp:txBody>
      <dsp:txXfrm>
        <a:off x="5529436" y="2045"/>
        <a:ext cx="2441208" cy="1464725"/>
      </dsp:txXfrm>
    </dsp:sp>
    <dsp:sp modelId="{26B53F3E-0125-40EA-931D-EA33789233F2}">
      <dsp:nvSpPr>
        <dsp:cNvPr id="0" name=""/>
        <dsp:cNvSpPr/>
      </dsp:nvSpPr>
      <dsp:spPr>
        <a:xfrm>
          <a:off x="211788" y="1710891"/>
          <a:ext cx="2335186" cy="161384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для боротьби з випаданням волосся </a:t>
          </a:r>
        </a:p>
      </dsp:txBody>
      <dsp:txXfrm>
        <a:off x="211788" y="1710891"/>
        <a:ext cx="2335186" cy="1613848"/>
      </dsp:txXfrm>
    </dsp:sp>
    <dsp:sp modelId="{738703C5-1F6E-4DFD-A473-AC18437B5C01}">
      <dsp:nvSpPr>
        <dsp:cNvPr id="0" name=""/>
        <dsp:cNvSpPr/>
      </dsp:nvSpPr>
      <dsp:spPr>
        <a:xfrm>
          <a:off x="2791096" y="1785453"/>
          <a:ext cx="2441208" cy="14647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терапевтичне лікування рубців (травматичних, післяопераційних, після хімічних і термічних опіків);</a:t>
          </a:r>
          <a:endParaRPr lang="ru-RU" sz="1300" kern="1200" dirty="0"/>
        </a:p>
      </dsp:txBody>
      <dsp:txXfrm>
        <a:off x="2791096" y="1785453"/>
        <a:ext cx="2441208" cy="1464725"/>
      </dsp:txXfrm>
    </dsp:sp>
    <dsp:sp modelId="{CF62A2A1-6433-49C6-88F2-AEB16202E2C4}">
      <dsp:nvSpPr>
        <dsp:cNvPr id="0" name=""/>
        <dsp:cNvSpPr/>
      </dsp:nvSpPr>
      <dsp:spPr>
        <a:xfrm>
          <a:off x="5476425" y="1785453"/>
          <a:ext cx="2441208" cy="14647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омолодження обличчя, шиї, рук, всього тіла </a:t>
          </a:r>
          <a:endParaRPr lang="ru-RU" sz="1300" kern="1200" dirty="0"/>
        </a:p>
      </dsp:txBody>
      <dsp:txXfrm>
        <a:off x="5476425" y="1785453"/>
        <a:ext cx="2441208" cy="1464725"/>
      </dsp:txXfrm>
    </dsp:sp>
    <dsp:sp modelId="{58547BEF-DAFC-4340-8CCC-4C188A31900C}">
      <dsp:nvSpPr>
        <dsp:cNvPr id="0" name=""/>
        <dsp:cNvSpPr/>
      </dsp:nvSpPr>
      <dsp:spPr>
        <a:xfrm>
          <a:off x="158777" y="3568861"/>
          <a:ext cx="2441208" cy="14647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лікування жирної пористої, проблемної шкіри;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•	</a:t>
          </a:r>
          <a:endParaRPr lang="ru-RU" sz="1300" kern="1200" dirty="0"/>
        </a:p>
      </dsp:txBody>
      <dsp:txXfrm>
        <a:off x="158777" y="3568861"/>
        <a:ext cx="2441208" cy="1464725"/>
      </dsp:txXfrm>
    </dsp:sp>
    <dsp:sp modelId="{4BF69FC9-4008-4283-9241-D89A0C99A3F3}">
      <dsp:nvSpPr>
        <dsp:cNvPr id="0" name=""/>
        <dsp:cNvSpPr/>
      </dsp:nvSpPr>
      <dsp:spPr>
        <a:xfrm>
          <a:off x="2844107" y="3568861"/>
          <a:ext cx="2441208" cy="14647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лікування пігментації і депігментації;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•	</a:t>
          </a:r>
          <a:endParaRPr lang="ru-RU" sz="1300" kern="1200" dirty="0"/>
        </a:p>
      </dsp:txBody>
      <dsp:txXfrm>
        <a:off x="2844107" y="3568861"/>
        <a:ext cx="2441208" cy="1464725"/>
      </dsp:txXfrm>
    </dsp:sp>
    <dsp:sp modelId="{036A17CE-D0A6-40B5-BBA0-B2CA6CBDE506}">
      <dsp:nvSpPr>
        <dsp:cNvPr id="0" name=""/>
        <dsp:cNvSpPr/>
      </dsp:nvSpPr>
      <dsp:spPr>
        <a:xfrm>
          <a:off x="5529436" y="3568861"/>
          <a:ext cx="2441208" cy="14647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для чутливої та дитячої шкіри (включаючи засоби для немовлят).</a:t>
          </a:r>
          <a:endParaRPr lang="ru-RU" sz="1300" kern="1200" dirty="0"/>
        </a:p>
      </dsp:txBody>
      <dsp:txXfrm>
        <a:off x="5529436" y="3568861"/>
        <a:ext cx="2441208" cy="146472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E9970-C368-4B4F-AF4D-BC929D855D68}">
      <dsp:nvSpPr>
        <dsp:cNvPr id="0" name=""/>
        <dsp:cNvSpPr/>
      </dsp:nvSpPr>
      <dsp:spPr>
        <a:xfrm>
          <a:off x="3439906" y="3648178"/>
          <a:ext cx="1568153" cy="156815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Спеціальні харчові продукти </a:t>
          </a:r>
          <a:endParaRPr lang="ru-RU" sz="1800" kern="1200" dirty="0"/>
        </a:p>
      </dsp:txBody>
      <dsp:txXfrm>
        <a:off x="3669557" y="3877829"/>
        <a:ext cx="1108851" cy="1108851"/>
      </dsp:txXfrm>
    </dsp:sp>
    <dsp:sp modelId="{471B4BF0-0E5E-4232-8313-4BC7E0AA872B}">
      <dsp:nvSpPr>
        <dsp:cNvPr id="0" name=""/>
        <dsp:cNvSpPr/>
      </dsp:nvSpPr>
      <dsp:spPr>
        <a:xfrm rot="10800000">
          <a:off x="551848" y="4208793"/>
          <a:ext cx="2729214" cy="4469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351741-D9A6-4912-ADBD-976FAECAB7C7}">
      <dsp:nvSpPr>
        <dsp:cNvPr id="0" name=""/>
        <dsp:cNvSpPr/>
      </dsp:nvSpPr>
      <dsp:spPr>
        <a:xfrm>
          <a:off x="2994" y="3993172"/>
          <a:ext cx="1097707" cy="878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функціональні харчові продукти; харчові продукти для спеціального дієтичного споживання; </a:t>
          </a:r>
          <a:endParaRPr lang="ru-RU" sz="1100" kern="1200" dirty="0"/>
        </a:p>
      </dsp:txBody>
      <dsp:txXfrm>
        <a:off x="28715" y="4018893"/>
        <a:ext cx="1046265" cy="826724"/>
      </dsp:txXfrm>
    </dsp:sp>
    <dsp:sp modelId="{393F2B85-57DB-472D-A5A4-1591B9EE23F2}">
      <dsp:nvSpPr>
        <dsp:cNvPr id="0" name=""/>
        <dsp:cNvSpPr/>
      </dsp:nvSpPr>
      <dsp:spPr>
        <a:xfrm rot="12150000">
          <a:off x="727498" y="3325740"/>
          <a:ext cx="2729214" cy="4469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D138FE-098E-4732-B4B1-F98D62A6242C}">
      <dsp:nvSpPr>
        <dsp:cNvPr id="0" name=""/>
        <dsp:cNvSpPr/>
      </dsp:nvSpPr>
      <dsp:spPr>
        <a:xfrm>
          <a:off x="282519" y="2587907"/>
          <a:ext cx="1097707" cy="878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харчові продукти для спеціального дієтичного споживання; </a:t>
          </a:r>
          <a:endParaRPr lang="ru-RU" sz="1200" kern="1200" dirty="0"/>
        </a:p>
      </dsp:txBody>
      <dsp:txXfrm>
        <a:off x="308240" y="2613628"/>
        <a:ext cx="1046265" cy="826724"/>
      </dsp:txXfrm>
    </dsp:sp>
    <dsp:sp modelId="{C0239270-ACF6-4232-BE4D-3E781BC1007C}">
      <dsp:nvSpPr>
        <dsp:cNvPr id="0" name=""/>
        <dsp:cNvSpPr/>
      </dsp:nvSpPr>
      <dsp:spPr>
        <a:xfrm rot="13500000">
          <a:off x="1227707" y="2577125"/>
          <a:ext cx="2729214" cy="4469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2FDB50-A104-4BC2-91F6-E3F5C984775C}">
      <dsp:nvSpPr>
        <dsp:cNvPr id="0" name=""/>
        <dsp:cNvSpPr/>
      </dsp:nvSpPr>
      <dsp:spPr>
        <a:xfrm>
          <a:off x="1078538" y="1396581"/>
          <a:ext cx="1097707" cy="878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продукти дитячого харчування ;</a:t>
          </a:r>
          <a:endParaRPr lang="ru-RU" sz="900" kern="1200" dirty="0"/>
        </a:p>
      </dsp:txBody>
      <dsp:txXfrm>
        <a:off x="1104259" y="1422302"/>
        <a:ext cx="1046265" cy="826724"/>
      </dsp:txXfrm>
    </dsp:sp>
    <dsp:sp modelId="{567FE431-74AB-4138-AEF4-6DB67F15AD66}">
      <dsp:nvSpPr>
        <dsp:cNvPr id="0" name=""/>
        <dsp:cNvSpPr/>
      </dsp:nvSpPr>
      <dsp:spPr>
        <a:xfrm rot="14850000">
          <a:off x="1976323" y="2076916"/>
          <a:ext cx="2729214" cy="4469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B8643D-BC56-4E38-8918-6246B8C9A630}">
      <dsp:nvSpPr>
        <dsp:cNvPr id="0" name=""/>
        <dsp:cNvSpPr/>
      </dsp:nvSpPr>
      <dsp:spPr>
        <a:xfrm>
          <a:off x="2269864" y="600562"/>
          <a:ext cx="1097707" cy="878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харчування для спортсменів;</a:t>
          </a:r>
          <a:endParaRPr lang="ru-RU" sz="900" kern="1200" dirty="0"/>
        </a:p>
      </dsp:txBody>
      <dsp:txXfrm>
        <a:off x="2295585" y="626283"/>
        <a:ext cx="1046265" cy="826724"/>
      </dsp:txXfrm>
    </dsp:sp>
    <dsp:sp modelId="{78A8A521-6056-45F1-8D68-9F6662AAABA8}">
      <dsp:nvSpPr>
        <dsp:cNvPr id="0" name=""/>
        <dsp:cNvSpPr/>
      </dsp:nvSpPr>
      <dsp:spPr>
        <a:xfrm rot="16200000">
          <a:off x="2859375" y="1901266"/>
          <a:ext cx="2729214" cy="4469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3F826F-0C17-4923-8835-1FE82207CC2C}">
      <dsp:nvSpPr>
        <dsp:cNvPr id="0" name=""/>
        <dsp:cNvSpPr/>
      </dsp:nvSpPr>
      <dsp:spPr>
        <a:xfrm>
          <a:off x="3675129" y="321037"/>
          <a:ext cx="1097707" cy="878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харчування для осіб похилого віку</a:t>
          </a:r>
          <a:endParaRPr lang="ru-RU" sz="900" kern="1200" dirty="0"/>
        </a:p>
      </dsp:txBody>
      <dsp:txXfrm>
        <a:off x="3700850" y="346758"/>
        <a:ext cx="1046265" cy="826724"/>
      </dsp:txXfrm>
    </dsp:sp>
    <dsp:sp modelId="{68C14853-5604-406D-A9FD-CAA2DC24C2C6}">
      <dsp:nvSpPr>
        <dsp:cNvPr id="0" name=""/>
        <dsp:cNvSpPr/>
      </dsp:nvSpPr>
      <dsp:spPr>
        <a:xfrm rot="17550000">
          <a:off x="3742428" y="2076916"/>
          <a:ext cx="2729214" cy="4469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575D43-5CD7-4E7A-A567-8F2DF341115E}">
      <dsp:nvSpPr>
        <dsp:cNvPr id="0" name=""/>
        <dsp:cNvSpPr/>
      </dsp:nvSpPr>
      <dsp:spPr>
        <a:xfrm>
          <a:off x="5080394" y="600562"/>
          <a:ext cx="1097707" cy="878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дієтичні добавки; </a:t>
          </a:r>
          <a:endParaRPr lang="ru-RU" sz="900" kern="1200" dirty="0"/>
        </a:p>
      </dsp:txBody>
      <dsp:txXfrm>
        <a:off x="5106115" y="626283"/>
        <a:ext cx="1046265" cy="826724"/>
      </dsp:txXfrm>
    </dsp:sp>
    <dsp:sp modelId="{CD5E6487-1FD8-43F7-BE86-BD8BE0E91935}">
      <dsp:nvSpPr>
        <dsp:cNvPr id="0" name=""/>
        <dsp:cNvSpPr/>
      </dsp:nvSpPr>
      <dsp:spPr>
        <a:xfrm rot="18900000">
          <a:off x="4491043" y="2577125"/>
          <a:ext cx="2729214" cy="4469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F8332D-3967-44DE-A704-C8F9160890D5}">
      <dsp:nvSpPr>
        <dsp:cNvPr id="0" name=""/>
        <dsp:cNvSpPr/>
      </dsp:nvSpPr>
      <dsp:spPr>
        <a:xfrm>
          <a:off x="6271720" y="1396581"/>
          <a:ext cx="1097707" cy="878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напої (не віднесені до дієтичного/дитячого харчування);</a:t>
          </a:r>
          <a:endParaRPr lang="ru-RU" sz="900" kern="1200" dirty="0"/>
        </a:p>
      </dsp:txBody>
      <dsp:txXfrm>
        <a:off x="6297441" y="1422302"/>
        <a:ext cx="1046265" cy="826724"/>
      </dsp:txXfrm>
    </dsp:sp>
    <dsp:sp modelId="{C9F41886-79F0-43A6-A29E-2ACA1DD7469C}">
      <dsp:nvSpPr>
        <dsp:cNvPr id="0" name=""/>
        <dsp:cNvSpPr/>
      </dsp:nvSpPr>
      <dsp:spPr>
        <a:xfrm rot="20250000">
          <a:off x="4991252" y="3325740"/>
          <a:ext cx="2729214" cy="4469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735BAC-9AE1-4B6F-98D1-81D5B529D069}">
      <dsp:nvSpPr>
        <dsp:cNvPr id="0" name=""/>
        <dsp:cNvSpPr/>
      </dsp:nvSpPr>
      <dsp:spPr>
        <a:xfrm>
          <a:off x="7067738" y="2587907"/>
          <a:ext cx="1097707" cy="878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продукти для діабетичного харчування</a:t>
          </a:r>
          <a:endParaRPr lang="ru-RU" sz="900" kern="1200" dirty="0"/>
        </a:p>
      </dsp:txBody>
      <dsp:txXfrm>
        <a:off x="7093459" y="2613628"/>
        <a:ext cx="1046265" cy="826724"/>
      </dsp:txXfrm>
    </dsp:sp>
    <dsp:sp modelId="{00582F56-4FF9-43B1-81BC-E1D3A67E34BA}">
      <dsp:nvSpPr>
        <dsp:cNvPr id="0" name=""/>
        <dsp:cNvSpPr/>
      </dsp:nvSpPr>
      <dsp:spPr>
        <a:xfrm>
          <a:off x="5166903" y="4208793"/>
          <a:ext cx="2729214" cy="4469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8A7DF1-B6AA-4932-BE0E-907761D5F668}">
      <dsp:nvSpPr>
        <dsp:cNvPr id="0" name=""/>
        <dsp:cNvSpPr/>
      </dsp:nvSpPr>
      <dsp:spPr>
        <a:xfrm>
          <a:off x="7347263" y="3993172"/>
          <a:ext cx="1097707" cy="878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 dirty="0" smtClean="0"/>
            <a:t>закваски, клітковина, біологічно активні добавки</a:t>
          </a:r>
          <a:endParaRPr lang="ru-RU" sz="900" kern="1200" dirty="0"/>
        </a:p>
      </dsp:txBody>
      <dsp:txXfrm>
        <a:off x="7372984" y="4018893"/>
        <a:ext cx="1046265" cy="82672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32A9C-641B-4F50-963C-EE31925A4047}">
      <dsp:nvSpPr>
        <dsp:cNvPr id="0" name=""/>
        <dsp:cNvSpPr/>
      </dsp:nvSpPr>
      <dsp:spPr>
        <a:xfrm>
          <a:off x="945458" y="-88684"/>
          <a:ext cx="2080719" cy="2080719"/>
        </a:xfrm>
        <a:prstGeom prst="circularArrow">
          <a:avLst>
            <a:gd name="adj1" fmla="val 5689"/>
            <a:gd name="adj2" fmla="val 340510"/>
            <a:gd name="adj3" fmla="val 12665012"/>
            <a:gd name="adj4" fmla="val 18098759"/>
            <a:gd name="adj5" fmla="val 5908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D3BE4BE-7C49-414A-81C0-4FC892AB7216}">
      <dsp:nvSpPr>
        <dsp:cNvPr id="0" name=""/>
        <dsp:cNvSpPr/>
      </dsp:nvSpPr>
      <dsp:spPr>
        <a:xfrm>
          <a:off x="1292527" y="707"/>
          <a:ext cx="1386581" cy="693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 smtClean="0"/>
            <a:t>парафармацевтики</a:t>
          </a:r>
          <a:r>
            <a:rPr lang="ru-RU" sz="2000" kern="1200" dirty="0" smtClean="0"/>
            <a:t> </a:t>
          </a:r>
          <a:endParaRPr lang="ru-RU" sz="2000" kern="1200" dirty="0"/>
        </a:p>
      </dsp:txBody>
      <dsp:txXfrm>
        <a:off x="1326371" y="34551"/>
        <a:ext cx="1318893" cy="625602"/>
      </dsp:txXfrm>
    </dsp:sp>
    <dsp:sp modelId="{444DF38B-1D4A-4D72-9168-2188B7D1DF75}">
      <dsp:nvSpPr>
        <dsp:cNvPr id="0" name=""/>
        <dsp:cNvSpPr/>
      </dsp:nvSpPr>
      <dsp:spPr>
        <a:xfrm>
          <a:off x="2081129" y="1366606"/>
          <a:ext cx="1386581" cy="693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еубіотики</a:t>
          </a:r>
          <a:endParaRPr lang="ru-RU" sz="2000" kern="1200" dirty="0"/>
        </a:p>
      </dsp:txBody>
      <dsp:txXfrm>
        <a:off x="2114973" y="1400450"/>
        <a:ext cx="1318893" cy="625602"/>
      </dsp:txXfrm>
    </dsp:sp>
    <dsp:sp modelId="{4149CF68-F34D-4F4F-A0F5-32D9F46A3132}">
      <dsp:nvSpPr>
        <dsp:cNvPr id="0" name=""/>
        <dsp:cNvSpPr/>
      </dsp:nvSpPr>
      <dsp:spPr>
        <a:xfrm>
          <a:off x="503924" y="1366606"/>
          <a:ext cx="1386581" cy="693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нутрицевтики </a:t>
          </a:r>
          <a:endParaRPr lang="ru-RU" sz="2000" kern="1200" dirty="0"/>
        </a:p>
      </dsp:txBody>
      <dsp:txXfrm>
        <a:off x="537768" y="1400450"/>
        <a:ext cx="1318893" cy="62560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01095A-AFB3-48CE-A7B1-EC5D0BE366A8}">
      <dsp:nvSpPr>
        <dsp:cNvPr id="0" name=""/>
        <dsp:cNvSpPr/>
      </dsp:nvSpPr>
      <dsp:spPr>
        <a:xfrm>
          <a:off x="1131984" y="-43246"/>
          <a:ext cx="2732903" cy="2732903"/>
        </a:xfrm>
        <a:prstGeom prst="circularArrow">
          <a:avLst>
            <a:gd name="adj1" fmla="val 4668"/>
            <a:gd name="adj2" fmla="val 272909"/>
            <a:gd name="adj3" fmla="val 13083758"/>
            <a:gd name="adj4" fmla="val 17861257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36A576-631F-4215-A902-7F14E2356122}">
      <dsp:nvSpPr>
        <dsp:cNvPr id="0" name=""/>
        <dsp:cNvSpPr/>
      </dsp:nvSpPr>
      <dsp:spPr>
        <a:xfrm>
          <a:off x="1648138" y="418"/>
          <a:ext cx="1700595" cy="850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/>
            <a:t>рослинного походження;</a:t>
          </a:r>
          <a:endParaRPr lang="uk-UA" sz="1800" kern="1200" noProof="0" dirty="0"/>
        </a:p>
      </dsp:txBody>
      <dsp:txXfrm>
        <a:off x="1689646" y="41926"/>
        <a:ext cx="1617579" cy="767281"/>
      </dsp:txXfrm>
    </dsp:sp>
    <dsp:sp modelId="{5BDC1217-F87B-4F5D-B630-1B0AD8418ED6}">
      <dsp:nvSpPr>
        <dsp:cNvPr id="0" name=""/>
        <dsp:cNvSpPr/>
      </dsp:nvSpPr>
      <dsp:spPr>
        <a:xfrm>
          <a:off x="2629432" y="981712"/>
          <a:ext cx="1700595" cy="850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/>
            <a:t>тваринного походження;</a:t>
          </a:r>
          <a:endParaRPr lang="uk-UA" sz="1800" kern="1200" noProof="0" dirty="0"/>
        </a:p>
      </dsp:txBody>
      <dsp:txXfrm>
        <a:off x="2670940" y="1023220"/>
        <a:ext cx="1617579" cy="767281"/>
      </dsp:txXfrm>
    </dsp:sp>
    <dsp:sp modelId="{87A1996B-DF15-4076-B298-C0B733A96B51}">
      <dsp:nvSpPr>
        <dsp:cNvPr id="0" name=""/>
        <dsp:cNvSpPr/>
      </dsp:nvSpPr>
      <dsp:spPr>
        <a:xfrm>
          <a:off x="1648138" y="1963006"/>
          <a:ext cx="1700595" cy="850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б</a:t>
          </a:r>
          <a:r>
            <a:rPr lang="uk-UA" sz="1800" kern="1200" noProof="0" dirty="0" smtClean="0"/>
            <a:t>джільництв</a:t>
          </a:r>
          <a:r>
            <a:rPr lang="ru-RU" sz="1800" kern="1200" dirty="0" smtClean="0"/>
            <a:t>а;</a:t>
          </a:r>
          <a:endParaRPr lang="ru-RU" sz="1800" kern="1200" dirty="0"/>
        </a:p>
      </dsp:txBody>
      <dsp:txXfrm>
        <a:off x="1689646" y="2004514"/>
        <a:ext cx="1617579" cy="767281"/>
      </dsp:txXfrm>
    </dsp:sp>
    <dsp:sp modelId="{1188682D-4770-4B7D-89B1-175D8C3F7961}">
      <dsp:nvSpPr>
        <dsp:cNvPr id="0" name=""/>
        <dsp:cNvSpPr/>
      </dsp:nvSpPr>
      <dsp:spPr>
        <a:xfrm>
          <a:off x="666844" y="981712"/>
          <a:ext cx="1700595" cy="850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/>
            <a:t>синтетичних</a:t>
          </a:r>
          <a:r>
            <a:rPr lang="ru-RU" sz="1800" kern="1200" dirty="0" smtClean="0"/>
            <a:t>.</a:t>
          </a:r>
          <a:endParaRPr lang="ru-RU" sz="1800" kern="1200" dirty="0"/>
        </a:p>
      </dsp:txBody>
      <dsp:txXfrm>
        <a:off x="708352" y="1023220"/>
        <a:ext cx="1617579" cy="76728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69A5A-913F-47EF-89E0-97BACA59553C}">
      <dsp:nvSpPr>
        <dsp:cNvPr id="0" name=""/>
        <dsp:cNvSpPr/>
      </dsp:nvSpPr>
      <dsp:spPr>
        <a:xfrm>
          <a:off x="1603291" y="174706"/>
          <a:ext cx="2132508" cy="138613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нутрицевтики для функціонального харчування (індивідуальне, лікувальне);</a:t>
          </a:r>
          <a:endParaRPr lang="ru-RU" sz="1300" kern="1200" dirty="0"/>
        </a:p>
      </dsp:txBody>
      <dsp:txXfrm>
        <a:off x="1670956" y="242371"/>
        <a:ext cx="1997178" cy="1250800"/>
      </dsp:txXfrm>
    </dsp:sp>
    <dsp:sp modelId="{BA53F298-BE38-4B84-8383-753546431C9E}">
      <dsp:nvSpPr>
        <dsp:cNvPr id="0" name=""/>
        <dsp:cNvSpPr/>
      </dsp:nvSpPr>
      <dsp:spPr>
        <a:xfrm>
          <a:off x="819958" y="867771"/>
          <a:ext cx="3699175" cy="3699175"/>
        </a:xfrm>
        <a:custGeom>
          <a:avLst/>
          <a:gdLst/>
          <a:ahLst/>
          <a:cxnLst/>
          <a:rect l="0" t="0" r="0" b="0"/>
          <a:pathLst>
            <a:path>
              <a:moveTo>
                <a:pt x="3202427" y="588319"/>
              </a:moveTo>
              <a:arcTo wR="1849587" hR="1849587" stAng="19020374" swAng="2303300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B9DA77-BB89-4A1E-8E85-99CB2A941748}">
      <dsp:nvSpPr>
        <dsp:cNvPr id="0" name=""/>
        <dsp:cNvSpPr/>
      </dsp:nvSpPr>
      <dsp:spPr>
        <a:xfrm>
          <a:off x="3205081" y="2949088"/>
          <a:ext cx="2132508" cy="1386130"/>
        </a:xfrm>
        <a:prstGeom prst="round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нутрицевтики, що використовуються для попов­нення дефіциту незамінних харчових речовин;</a:t>
          </a:r>
          <a:endParaRPr lang="ru-RU" sz="1300" kern="1200" dirty="0"/>
        </a:p>
      </dsp:txBody>
      <dsp:txXfrm>
        <a:off x="3272746" y="3016753"/>
        <a:ext cx="1997178" cy="1250800"/>
      </dsp:txXfrm>
    </dsp:sp>
    <dsp:sp modelId="{92ED2038-BB74-46E1-B39A-FEBB708CAA91}">
      <dsp:nvSpPr>
        <dsp:cNvPr id="0" name=""/>
        <dsp:cNvSpPr/>
      </dsp:nvSpPr>
      <dsp:spPr>
        <a:xfrm>
          <a:off x="819958" y="867771"/>
          <a:ext cx="3699175" cy="3699175"/>
        </a:xfrm>
        <a:custGeom>
          <a:avLst/>
          <a:gdLst/>
          <a:ahLst/>
          <a:cxnLst/>
          <a:rect l="0" t="0" r="0" b="0"/>
          <a:pathLst>
            <a:path>
              <a:moveTo>
                <a:pt x="2417511" y="3609825"/>
              </a:moveTo>
              <a:arcTo wR="1849587" hR="1849587" stAng="4327093" swAng="2145814"/>
            </a:path>
          </a:pathLst>
        </a:custGeom>
        <a:noFill/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15F327-A510-4E88-81CD-71DD845887D3}">
      <dsp:nvSpPr>
        <dsp:cNvPr id="0" name=""/>
        <dsp:cNvSpPr/>
      </dsp:nvSpPr>
      <dsp:spPr>
        <a:xfrm>
          <a:off x="1501" y="2949088"/>
          <a:ext cx="2132508" cy="1386130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нутрицевтики, дія яких спрямована на зміну обміну речовин, пов’язаних із виведенням Ксенобіотики.</a:t>
          </a:r>
          <a:endParaRPr lang="ru-RU" sz="1300" kern="1200" dirty="0"/>
        </a:p>
      </dsp:txBody>
      <dsp:txXfrm>
        <a:off x="69166" y="3016753"/>
        <a:ext cx="1997178" cy="1250800"/>
      </dsp:txXfrm>
    </dsp:sp>
    <dsp:sp modelId="{16255755-C982-437E-B8AE-4FD7EE600535}">
      <dsp:nvSpPr>
        <dsp:cNvPr id="0" name=""/>
        <dsp:cNvSpPr/>
      </dsp:nvSpPr>
      <dsp:spPr>
        <a:xfrm>
          <a:off x="819958" y="867771"/>
          <a:ext cx="3699175" cy="3699175"/>
        </a:xfrm>
        <a:custGeom>
          <a:avLst/>
          <a:gdLst/>
          <a:ahLst/>
          <a:cxnLst/>
          <a:rect l="0" t="0" r="0" b="0"/>
          <a:pathLst>
            <a:path>
              <a:moveTo>
                <a:pt x="5971" y="1701077"/>
              </a:moveTo>
              <a:arcTo wR="1849587" hR="1849587" stAng="11076326" swAng="2303300"/>
            </a:path>
          </a:pathLst>
        </a:custGeom>
        <a:noFill/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D4A631-A582-4904-B28B-B80FF7980517}">
      <dsp:nvSpPr>
        <dsp:cNvPr id="0" name=""/>
        <dsp:cNvSpPr/>
      </dsp:nvSpPr>
      <dsp:spPr>
        <a:xfrm>
          <a:off x="0" y="48180"/>
          <a:ext cx="8626764" cy="18043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Дієтичні добавки можуть вводитися в обіг, пропонуватися до реалізації та реалізуватися кінцевому</a:t>
          </a:r>
          <a:r>
            <a:rPr lang="uk-UA" sz="2100" kern="1200" dirty="0" smtClean="0">
              <a:solidFill>
                <a:schemeClr val="bg1"/>
              </a:solidFill>
            </a:rPr>
            <a:t> споживачеві </a:t>
          </a:r>
          <a:r>
            <a:rPr lang="uk-UA" sz="2100" kern="1200" dirty="0" smtClean="0">
              <a:solidFill>
                <a:srgbClr val="FFFF00"/>
              </a:solidFill>
            </a:rPr>
            <a:t>виключно як фасований харчовий продукт.</a:t>
          </a:r>
          <a:endParaRPr lang="uk-UA" sz="2100" kern="1200" dirty="0">
            <a:solidFill>
              <a:srgbClr val="FFFF00"/>
            </a:solidFill>
          </a:endParaRPr>
        </a:p>
      </dsp:txBody>
      <dsp:txXfrm>
        <a:off x="88082" y="136262"/>
        <a:ext cx="8450600" cy="1628195"/>
      </dsp:txXfrm>
    </dsp:sp>
    <dsp:sp modelId="{5D5945F9-73F4-4707-9325-3E214A890592}">
      <dsp:nvSpPr>
        <dsp:cNvPr id="0" name=""/>
        <dsp:cNvSpPr/>
      </dsp:nvSpPr>
      <dsp:spPr>
        <a:xfrm>
          <a:off x="0" y="1913020"/>
          <a:ext cx="8626764" cy="18043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Для виробництва дієтичних добавок можуть </a:t>
          </a:r>
          <a:r>
            <a:rPr lang="uk-UA" sz="2100" kern="1200" dirty="0" smtClean="0">
              <a:solidFill>
                <a:srgbClr val="FFFF00"/>
              </a:solidFill>
            </a:rPr>
            <a:t>використовуватися </a:t>
          </a:r>
          <a:r>
            <a:rPr lang="uk-UA" sz="2100" b="1" kern="1200" dirty="0" smtClean="0">
              <a:solidFill>
                <a:srgbClr val="FFFF00"/>
              </a:solidFill>
            </a:rPr>
            <a:t>лише речовини, включені до переліку вітамінів, мінеральних речових та інших речовин і їх максимально допустимих доз, що дозволені до застосування в дієтичних добавках,</a:t>
          </a:r>
          <a:r>
            <a:rPr lang="uk-UA" sz="2100" kern="1200" dirty="0" smtClean="0">
              <a:solidFill>
                <a:srgbClr val="C00000"/>
              </a:solidFill>
            </a:rPr>
            <a:t> </a:t>
          </a:r>
          <a:r>
            <a:rPr lang="uk-UA" sz="2100" kern="1200" dirty="0" smtClean="0"/>
            <a:t>з дотриманням максимально допустимих доз, встановлених зазначеним переліком.</a:t>
          </a:r>
          <a:endParaRPr lang="uk-UA" sz="2100" kern="1200" dirty="0"/>
        </a:p>
      </dsp:txBody>
      <dsp:txXfrm>
        <a:off x="88082" y="2001102"/>
        <a:ext cx="8450600" cy="1628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57500">
                <a:srgbClr val="FFFFFF"/>
              </a:gs>
              <a:gs pos="0">
                <a:schemeClr val="bg1">
                  <a:alpha val="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9144000" cy="2444097"/>
          </a:xfrm>
          <a:prstGeom prst="rect">
            <a:avLst/>
          </a:prstGeom>
          <a:gradFill flip="none" rotWithShape="1">
            <a:gsLst>
              <a:gs pos="57500">
                <a:srgbClr val="C1C9CD"/>
              </a:gs>
              <a:gs pos="0">
                <a:srgbClr val="7C96A3"/>
              </a:gs>
              <a:gs pos="100000">
                <a:srgbClr val="C1C9CD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3/21/2026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60" y="144256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0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13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65-2021-%D0%BF#Text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atia.ua/ua/service/transition-period-till-august-3-2026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zakon.rada.gov.ua/laws/show/771/97-%D0%B2%D1%80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8.xml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12" Type="http://schemas.microsoft.com/office/2007/relationships/diagramDrawing" Target="../diagrams/drawing18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7.xml"/><Relationship Id="rId11" Type="http://schemas.openxmlformats.org/officeDocument/2006/relationships/diagramColors" Target="../diagrams/colors18.xml"/><Relationship Id="rId5" Type="http://schemas.openxmlformats.org/officeDocument/2006/relationships/diagramQuickStyle" Target="../diagrams/quickStyle17.xml"/><Relationship Id="rId10" Type="http://schemas.openxmlformats.org/officeDocument/2006/relationships/diagramQuickStyle" Target="../diagrams/quickStyle18.xml"/><Relationship Id="rId4" Type="http://schemas.openxmlformats.org/officeDocument/2006/relationships/diagramLayout" Target="../diagrams/layout17.xml"/><Relationship Id="rId9" Type="http://schemas.openxmlformats.org/officeDocument/2006/relationships/diagramLayout" Target="../diagrams/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771/97-%D0%B2%D1%80" TargetMode="Externa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8468"/>
            <a:ext cx="9144000" cy="36147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99410" y="86919"/>
            <a:ext cx="62227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rgbClr val="FFFF00"/>
                </a:solidFill>
              </a:rPr>
              <a:t>ОДЕСЬКИЙ НАЦІОНАЛЬНИЙ МЕДИЧНИЙ УНІВЕРСИТЕТ</a:t>
            </a:r>
            <a:br>
              <a:rPr lang="uk-UA" dirty="0" smtClean="0">
                <a:solidFill>
                  <a:srgbClr val="FFFF00"/>
                </a:solidFill>
              </a:rPr>
            </a:br>
            <a:r>
              <a:rPr lang="uk-UA" dirty="0" smtClean="0">
                <a:solidFill>
                  <a:srgbClr val="FFFF00"/>
                </a:solidFill>
              </a:rPr>
              <a:t>медико-фармацевтичний факультет</a:t>
            </a:r>
            <a:br>
              <a:rPr lang="uk-UA" dirty="0" smtClean="0">
                <a:solidFill>
                  <a:srgbClr val="FFFF00"/>
                </a:solidFill>
              </a:rPr>
            </a:br>
            <a:r>
              <a:rPr lang="uk-UA" dirty="0" smtClean="0">
                <a:solidFill>
                  <a:srgbClr val="FFFF00"/>
                </a:solidFill>
              </a:rPr>
              <a:t> </a:t>
            </a:r>
            <a:r>
              <a:rPr lang="uk-UA" dirty="0" smtClean="0">
                <a:solidFill>
                  <a:srgbClr val="FFFF00"/>
                </a:solidFill>
              </a:rPr>
              <a:t>Кафедра організації та економіки </a:t>
            </a:r>
            <a:r>
              <a:rPr lang="uk-UA" dirty="0" smtClean="0">
                <a:solidFill>
                  <a:srgbClr val="FFFF00"/>
                </a:solidFill>
              </a:rPr>
              <a:t>фармації з післядипломною підготовкою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4944" y="1686096"/>
            <a:ext cx="89223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</a:rPr>
              <a:t>Товарознавчий аналіз супутніх товарів аптечного </a:t>
            </a:r>
            <a:r>
              <a:rPr lang="uk-UA" sz="2800" b="1" dirty="0" smtClean="0">
                <a:solidFill>
                  <a:srgbClr val="002060"/>
                </a:solidFill>
              </a:rPr>
              <a:t>асортименту</a:t>
            </a:r>
            <a:endParaRPr lang="uk-UA" sz="28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40218" y="6101016"/>
            <a:ext cx="3703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Підготувала старший викладач</a:t>
            </a:r>
          </a:p>
          <a:p>
            <a:r>
              <a:rPr lang="uk-UA" sz="16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Степанова Оксана Анатоліївна</a:t>
            </a:r>
            <a:endParaRPr lang="uk-UA" sz="16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74763" y="144463"/>
            <a:ext cx="7869237" cy="998537"/>
          </a:xfrm>
        </p:spPr>
        <p:txBody>
          <a:bodyPr/>
          <a:lstStyle/>
          <a:p>
            <a:r>
              <a:rPr lang="en-US" dirty="0" smtClean="0">
                <a:effectLst/>
              </a:rPr>
              <a:t>Slide title</a:t>
            </a:r>
            <a:endParaRPr lang="en-US" dirty="0">
              <a:effectLst/>
            </a:endParaRPr>
          </a:p>
        </p:txBody>
      </p:sp>
      <p:grpSp>
        <p:nvGrpSpPr>
          <p:cNvPr id="75" name="Group 2"/>
          <p:cNvGrpSpPr>
            <a:grpSpLocks/>
          </p:cNvGrpSpPr>
          <p:nvPr/>
        </p:nvGrpSpPr>
        <p:grpSpPr bwMode="auto">
          <a:xfrm>
            <a:off x="1983472" y="4257486"/>
            <a:ext cx="6996113" cy="565150"/>
            <a:chOff x="1248" y="1434"/>
            <a:chExt cx="4407" cy="356"/>
          </a:xfrm>
        </p:grpSpPr>
        <p:sp>
          <p:nvSpPr>
            <p:cNvPr id="76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77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dirty="0"/>
            </a:p>
          </p:txBody>
        </p:sp>
        <p:sp>
          <p:nvSpPr>
            <p:cNvPr id="78" name="Text Box 5"/>
            <p:cNvSpPr txBox="1">
              <a:spLocks noChangeArrowheads="1"/>
            </p:cNvSpPr>
            <p:nvPr/>
          </p:nvSpPr>
          <p:spPr bwMode="gray">
            <a:xfrm>
              <a:off x="1736" y="1434"/>
              <a:ext cx="391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400" dirty="0"/>
                <a:t>Класифікація спеціальних харчових продуктів.</a:t>
              </a:r>
              <a:endParaRPr lang="en-US" sz="2400" dirty="0"/>
            </a:p>
          </p:txBody>
        </p:sp>
        <p:sp>
          <p:nvSpPr>
            <p:cNvPr id="79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4</a:t>
              </a:r>
            </a:p>
          </p:txBody>
        </p:sp>
      </p:grpSp>
      <p:grpSp>
        <p:nvGrpSpPr>
          <p:cNvPr id="80" name="Group 7"/>
          <p:cNvGrpSpPr>
            <a:grpSpLocks/>
          </p:cNvGrpSpPr>
          <p:nvPr/>
        </p:nvGrpSpPr>
        <p:grpSpPr bwMode="auto">
          <a:xfrm>
            <a:off x="1983472" y="1600015"/>
            <a:ext cx="5105400" cy="555625"/>
            <a:chOff x="1248" y="2030"/>
            <a:chExt cx="3216" cy="350"/>
          </a:xfrm>
        </p:grpSpPr>
        <p:sp>
          <p:nvSpPr>
            <p:cNvPr id="81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dirty="0"/>
            </a:p>
          </p:txBody>
        </p:sp>
        <p:sp>
          <p:nvSpPr>
            <p:cNvPr id="84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1</a:t>
              </a:r>
            </a:p>
          </p:txBody>
        </p:sp>
      </p:grpSp>
      <p:grpSp>
        <p:nvGrpSpPr>
          <p:cNvPr id="85" name="Group 12"/>
          <p:cNvGrpSpPr>
            <a:grpSpLocks/>
          </p:cNvGrpSpPr>
          <p:nvPr/>
        </p:nvGrpSpPr>
        <p:grpSpPr bwMode="auto">
          <a:xfrm>
            <a:off x="1983472" y="2590611"/>
            <a:ext cx="6604000" cy="555625"/>
            <a:chOff x="1248" y="2640"/>
            <a:chExt cx="4160" cy="350"/>
          </a:xfrm>
        </p:grpSpPr>
        <p:sp>
          <p:nvSpPr>
            <p:cNvPr id="86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7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dirty="0"/>
            </a:p>
          </p:txBody>
        </p:sp>
        <p:sp>
          <p:nvSpPr>
            <p:cNvPr id="88" name="Text Box 15"/>
            <p:cNvSpPr txBox="1">
              <a:spLocks noChangeArrowheads="1"/>
            </p:cNvSpPr>
            <p:nvPr/>
          </p:nvSpPr>
          <p:spPr bwMode="gray">
            <a:xfrm>
              <a:off x="1680" y="2664"/>
              <a:ext cx="372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 smtClean="0"/>
                <a:t> </a:t>
              </a:r>
              <a:r>
                <a:rPr lang="uk-UA" sz="2400" dirty="0" smtClean="0"/>
                <a:t>Класифікація репелентів за механізмом дії</a:t>
              </a:r>
              <a:endParaRPr lang="uk-UA" sz="2400" dirty="0"/>
            </a:p>
          </p:txBody>
        </p:sp>
        <p:sp>
          <p:nvSpPr>
            <p:cNvPr id="89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2</a:t>
              </a:r>
            </a:p>
          </p:txBody>
        </p:sp>
      </p:grpSp>
      <p:grpSp>
        <p:nvGrpSpPr>
          <p:cNvPr id="90" name="Group 17"/>
          <p:cNvGrpSpPr>
            <a:grpSpLocks/>
          </p:cNvGrpSpPr>
          <p:nvPr/>
        </p:nvGrpSpPr>
        <p:grpSpPr bwMode="auto">
          <a:xfrm>
            <a:off x="1983472" y="3428811"/>
            <a:ext cx="5105400" cy="555625"/>
            <a:chOff x="1248" y="3230"/>
            <a:chExt cx="3216" cy="350"/>
          </a:xfrm>
        </p:grpSpPr>
        <p:sp>
          <p:nvSpPr>
            <p:cNvPr id="91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92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dirty="0"/>
            </a:p>
          </p:txBody>
        </p:sp>
        <p:sp>
          <p:nvSpPr>
            <p:cNvPr id="93" name="Text Box 20"/>
            <p:cNvSpPr txBox="1">
              <a:spLocks noChangeArrowheads="1"/>
            </p:cNvSpPr>
            <p:nvPr/>
          </p:nvSpPr>
          <p:spPr bwMode="gray">
            <a:xfrm>
              <a:off x="1736" y="3249"/>
              <a:ext cx="165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400" dirty="0" smtClean="0"/>
                <a:t>Косметичні </a:t>
              </a:r>
              <a:r>
                <a:rPr lang="uk-UA" sz="2400" dirty="0"/>
                <a:t>засоби</a:t>
              </a:r>
              <a:endParaRPr lang="en-US" sz="2400" dirty="0"/>
            </a:p>
          </p:txBody>
        </p:sp>
        <p:sp>
          <p:nvSpPr>
            <p:cNvPr id="94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3</a:t>
              </a:r>
            </a:p>
          </p:txBody>
        </p:sp>
      </p:grpSp>
      <p:grpSp>
        <p:nvGrpSpPr>
          <p:cNvPr id="95" name="Group 22"/>
          <p:cNvGrpSpPr>
            <a:grpSpLocks/>
          </p:cNvGrpSpPr>
          <p:nvPr/>
        </p:nvGrpSpPr>
        <p:grpSpPr bwMode="auto">
          <a:xfrm>
            <a:off x="1983472" y="5127436"/>
            <a:ext cx="5105400" cy="555625"/>
            <a:chOff x="1248" y="3230"/>
            <a:chExt cx="3216" cy="350"/>
          </a:xfrm>
        </p:grpSpPr>
        <p:sp>
          <p:nvSpPr>
            <p:cNvPr id="96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97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dirty="0"/>
            </a:p>
          </p:txBody>
        </p:sp>
        <p:sp>
          <p:nvSpPr>
            <p:cNvPr id="98" name="Text Box 25"/>
            <p:cNvSpPr txBox="1">
              <a:spLocks noChangeArrowheads="1"/>
            </p:cNvSpPr>
            <p:nvPr/>
          </p:nvSpPr>
          <p:spPr bwMode="gray">
            <a:xfrm>
              <a:off x="1802" y="3230"/>
              <a:ext cx="152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400" dirty="0" smtClean="0"/>
                <a:t> </a:t>
              </a:r>
              <a:r>
                <a:rPr lang="uk-UA" sz="2400" dirty="0"/>
                <a:t>П’явки медичні.</a:t>
              </a:r>
              <a:endParaRPr lang="en-US" sz="2400" dirty="0"/>
            </a:p>
          </p:txBody>
        </p:sp>
        <p:sp>
          <p:nvSpPr>
            <p:cNvPr id="99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5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757505" y="143144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 smtClean="0"/>
              <a:t>Мінеральні води. Загальна характеристика та класифікація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05456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373233"/>
            <a:ext cx="8811491" cy="2417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781" y="751574"/>
            <a:ext cx="90793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uk-UA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умовах сьогодення має місце висока конкуренція серед аптечних закладів, що призводить до вимушеного максимального зниження цін і як наслідок – до зниження рентабельності та збитковості аптек. З огляду це на та з метою збільшення свого товарообігу аптекарі вбачають сенс у розширенні переліку супутніх товарів, дозволених до відпуску в аптечних закладах. </a:t>
            </a:r>
            <a:endParaRPr lang="uk-UA" sz="20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0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Значна </a:t>
            </a:r>
            <a:r>
              <a:rPr lang="uk-UA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їх кількість </a:t>
            </a:r>
            <a:r>
              <a:rPr lang="uk-UA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відноситься </a:t>
            </a:r>
            <a:r>
              <a:rPr lang="uk-UA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категорії під умовною назвою «товари </a:t>
            </a:r>
            <a:r>
              <a:rPr lang="uk-UA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обмеженого </a:t>
            </a:r>
            <a:r>
              <a:rPr lang="uk-UA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аптечного асортименту», раніше ця група займала лише 1-2 % від загального товарообігу аптеки, але зараз її відсоток постійно зростає та становить приблизно 10 % -</a:t>
            </a:r>
            <a:r>
              <a:rPr lang="uk-UA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12%</a:t>
            </a:r>
            <a:endParaRPr lang="uk-UA" sz="20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21151" y="307170"/>
            <a:ext cx="5707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Verdana" panose="020B0604030504040204" pitchFamily="34" charset="0"/>
                <a:ea typeface="Verdana" panose="020B0604030504040204" pitchFamily="34" charset="0"/>
              </a:rPr>
              <a:t>Актуальність теми. Обґрунтування теми.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7855" y="3530952"/>
            <a:ext cx="8317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6" name="Загнутый угол 5"/>
          <p:cNvSpPr/>
          <p:nvPr/>
        </p:nvSpPr>
        <p:spPr>
          <a:xfrm>
            <a:off x="0" y="4373233"/>
            <a:ext cx="8811491" cy="1318139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Регулює перелік супутніх товарів наказ МОЗ України від 06.07.2012р. № 498 «Про затвердження переліку товарів, які мають право придбавати та продавати аптечні заклади та їх структурні підрозділи» (зі змінами від 2015 р.) і зараз він включає 20 товарних груп.</a:t>
            </a:r>
          </a:p>
        </p:txBody>
      </p:sp>
    </p:spTree>
    <p:extLst>
      <p:ext uri="{BB962C8B-B14F-4D97-AF65-F5344CB8AC3E}">
        <p14:creationId xmlns:p14="http://schemas.microsoft.com/office/powerpoint/2010/main" val="54514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80868" y="1206789"/>
            <a:ext cx="3886200" cy="394710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1400" dirty="0" smtClean="0"/>
              <a:t>1</a:t>
            </a:r>
            <a:r>
              <a:rPr lang="uk-UA" sz="1200" dirty="0" smtClean="0"/>
              <a:t>. Медичні </a:t>
            </a:r>
            <a:r>
              <a:rPr lang="uk-UA" sz="1200" dirty="0"/>
              <a:t>вироби, медичні вироби для діагностики </a:t>
            </a:r>
            <a:r>
              <a:rPr lang="pl-PL" sz="1200" dirty="0"/>
              <a:t>in vitro, </a:t>
            </a:r>
            <a:r>
              <a:rPr lang="uk-UA" sz="1200" dirty="0"/>
              <a:t>активні медичні вироби, які імплантують, комплектуючі до медичних виробів.</a:t>
            </a:r>
          </a:p>
          <a:p>
            <a:pPr>
              <a:spcBef>
                <a:spcPts val="0"/>
              </a:spcBef>
            </a:pPr>
            <a:r>
              <a:rPr lang="uk-UA" sz="1200" dirty="0"/>
              <a:t>2. Предмети та засоби особистої гігієни (</a:t>
            </a:r>
          </a:p>
          <a:p>
            <a:pPr>
              <a:spcBef>
                <a:spcPts val="0"/>
              </a:spcBef>
            </a:pPr>
            <a:r>
              <a:rPr lang="uk-UA" sz="1200" dirty="0"/>
              <a:t>3. Природні та штучні мінеральні води, столова питна вода.</a:t>
            </a:r>
          </a:p>
          <a:p>
            <a:pPr>
              <a:spcBef>
                <a:spcPts val="0"/>
              </a:spcBef>
            </a:pPr>
            <a:r>
              <a:rPr lang="uk-UA" sz="1200" dirty="0"/>
              <a:t>4. Косметичні засоби (креми, солі, лосьйони, скраби та інші засоби, які виконують гігієнічні профілактичні та естетичні функції, </a:t>
            </a:r>
          </a:p>
          <a:p>
            <a:pPr>
              <a:spcBef>
                <a:spcPts val="0"/>
              </a:spcBef>
            </a:pPr>
            <a:r>
              <a:rPr lang="uk-UA" sz="1200" dirty="0"/>
              <a:t>5. Функціональні харчові продукти, харчові продукти для спеціального дієтичного споживання</a:t>
            </a:r>
          </a:p>
          <a:p>
            <a:pPr>
              <a:spcBef>
                <a:spcPts val="0"/>
              </a:spcBef>
            </a:pPr>
            <a:r>
              <a:rPr lang="uk-UA" sz="1200" dirty="0"/>
              <a:t>6. Репеленти (у тому числі електричні пристрої для використання змінних картриджів з репелентами), акарицидні засоби (засоби проти кліщів).</a:t>
            </a:r>
          </a:p>
          <a:p>
            <a:pPr>
              <a:spcBef>
                <a:spcPts val="0"/>
              </a:spcBef>
            </a:pPr>
            <a:r>
              <a:rPr lang="uk-UA" sz="1200" dirty="0"/>
              <a:t>7. Дезінфекційні засоби. Антисептичні засоби, не зареєстровані як лікарські засоби.</a:t>
            </a:r>
          </a:p>
          <a:p>
            <a:pPr>
              <a:spcBef>
                <a:spcPts val="0"/>
              </a:spcBef>
            </a:pPr>
            <a:r>
              <a:rPr lang="uk-UA" sz="1200" dirty="0"/>
              <a:t>8. Прилади для контролю та регуляції мікроклімату середовища (іонізатори та зволожувачі повітря, термометри, гігрометри, термоіндикатори).</a:t>
            </a:r>
          </a:p>
          <a:p>
            <a:pPr>
              <a:spcBef>
                <a:spcPts val="0"/>
              </a:spcBef>
            </a:pPr>
            <a:r>
              <a:rPr lang="uk-UA" sz="1200" dirty="0"/>
              <a:t>9. Пристрої для доочищення питної води та змінні фільтри-картриджі до них.</a:t>
            </a:r>
          </a:p>
          <a:p>
            <a:pPr>
              <a:spcBef>
                <a:spcPts val="0"/>
              </a:spcBef>
            </a:pPr>
            <a:r>
              <a:rPr lang="uk-UA" sz="1200" dirty="0"/>
              <a:t>10. Товари для немовлят та дітей, що не зареєстровані як медичні вироби</a:t>
            </a:r>
            <a:r>
              <a:rPr lang="uk-UA" sz="1200" dirty="0" smtClean="0"/>
              <a:t>.</a:t>
            </a:r>
            <a:endParaRPr lang="uk-UA" sz="12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514850" y="1206789"/>
            <a:ext cx="3886200" cy="526790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4800" dirty="0"/>
              <a:t>11. Література з питань медицини, фармації та здорового способу життя.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4800" dirty="0"/>
              <a:t>12. Спеціальний одяг для працівників медицини та фармації.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4800" dirty="0"/>
              <a:t>13. Товари для осіб з обмеженими фізичними можливостями.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4800" dirty="0"/>
              <a:t>14. Ортопедичні товари, противарикозні компресійні вироби, прилади вимірювання функціональних навантажень людини </a:t>
            </a:r>
            <a:r>
              <a:rPr lang="uk-UA" sz="4800" dirty="0" smtClean="0"/>
              <a:t>(, </a:t>
            </a:r>
            <a:r>
              <a:rPr lang="uk-UA" sz="4800" dirty="0"/>
              <a:t>масажери, інгалятори, медичні лампи, кварцеві лампи, солеві, гелеві та електричні грілки, товари для магнітотерапії, які не зареєстровані як медичні вироби, та супутні товари до них (батарейки, зарядні пристрої).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4800" dirty="0"/>
              <a:t>15. Інструменти, пристрої для догляду за ротовою порожниною, шкірою, нігтями, волоссям.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4800" dirty="0"/>
              <a:t>16. Предмети та засоби для ароматерапії (ароматичні лампи, масла, палички, свічки).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4800" dirty="0"/>
              <a:t>17. Вироби з вати (ватні палички, диски, пластини), засоби жіночої гігієни, пластирі, </a:t>
            </a:r>
            <a:r>
              <a:rPr lang="uk-UA" sz="4800" dirty="0" smtClean="0"/>
              <a:t>що </a:t>
            </a:r>
            <a:r>
              <a:rPr lang="uk-UA" sz="4800" dirty="0"/>
              <a:t>не зареєстровані як медичні вироби.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4800" dirty="0"/>
              <a:t>18. Засоби, пристрої та інші товари для боротьби зі шкідливими звичками.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4800" dirty="0"/>
              <a:t>19. Ємності з термоізолювального матеріалу для підтримання температурного режиму при транспортуванні (термоконтейнери, термосумки, </a:t>
            </a:r>
            <a:r>
              <a:rPr lang="uk-UA" sz="4800" dirty="0" smtClean="0"/>
              <a:t>термобокси  тощо)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4800" dirty="0" smtClean="0"/>
              <a:t>20</a:t>
            </a:r>
            <a:r>
              <a:rPr lang="uk-UA" sz="4800" dirty="0"/>
              <a:t>. Лабораторний посуд. Ваги аптечні та комплекти різноваг.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uk-UA" sz="4300" dirty="0"/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579905" y="79601"/>
            <a:ext cx="7869890" cy="998742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Наказ 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МОЗ </a:t>
            </a:r>
            <a:r>
              <a:rPr lang="uk-UA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України</a:t>
            </a:r>
            <a:r>
              <a:rPr lang="ru-RU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від 06.07.2012р. № </a:t>
            </a:r>
            <a:r>
              <a:rPr lang="ru-RU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498</a:t>
            </a:r>
            <a:br>
              <a:rPr lang="ru-RU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ПЕРЕЛІК</a:t>
            </a:r>
            <a:br>
              <a:rPr lang="uk-UA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uk-UA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товарів, які мають право придбавати та продавати аптечні заклади та їх структурні підрозділи</a:t>
            </a:r>
            <a:endParaRPr lang="uk-UA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79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3375620" y="3591963"/>
            <a:ext cx="2475345" cy="3139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01599" y="781599"/>
            <a:ext cx="4027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003374"/>
                </a:solidFill>
              </a:rPr>
              <a:t>Перші відомості про наявність лікувальних мінеральних вод на території сучасної України стосуються Передкарпаття і належать до кінця </a:t>
            </a:r>
            <a:r>
              <a:rPr lang="pl-PL" dirty="0">
                <a:solidFill>
                  <a:srgbClr val="003374"/>
                </a:solidFill>
              </a:rPr>
              <a:t>XVI — </a:t>
            </a:r>
            <a:r>
              <a:rPr lang="uk-UA" dirty="0">
                <a:solidFill>
                  <a:srgbClr val="003374"/>
                </a:solidFill>
              </a:rPr>
              <a:t>початку </a:t>
            </a:r>
            <a:r>
              <a:rPr lang="pl-PL" dirty="0">
                <a:solidFill>
                  <a:srgbClr val="003374"/>
                </a:solidFill>
              </a:rPr>
              <a:t>XVII </a:t>
            </a:r>
            <a:r>
              <a:rPr lang="uk-UA" dirty="0">
                <a:solidFill>
                  <a:srgbClr val="003374"/>
                </a:solidFill>
              </a:rPr>
              <a:t>ст</a:t>
            </a:r>
            <a:r>
              <a:rPr lang="uk-UA" dirty="0" smtClean="0">
                <a:solidFill>
                  <a:srgbClr val="003374"/>
                </a:solidFill>
              </a:rPr>
              <a:t>.</a:t>
            </a:r>
            <a:endParaRPr lang="uk-UA" dirty="0">
              <a:solidFill>
                <a:srgbClr val="003374"/>
              </a:solidFill>
            </a:endParaRPr>
          </a:p>
        </p:txBody>
      </p:sp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349896" y="79602"/>
            <a:ext cx="8498540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uk-UA" sz="2400" dirty="0" smtClean="0"/>
              <a:t>Мінеральні води. Загальна характеристика та класифікація.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0293" y="3591964"/>
            <a:ext cx="3057238" cy="31393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385592"/>
                </a:solidFill>
              </a:rPr>
              <a:t>Масове використання підземних мінеральних вод для лікувальних цілей під наглядом лікарів у Європі почалося в основному в </a:t>
            </a:r>
            <a:r>
              <a:rPr lang="pl-PL" dirty="0">
                <a:solidFill>
                  <a:srgbClr val="385592"/>
                </a:solidFill>
              </a:rPr>
              <a:t>XIX </a:t>
            </a:r>
            <a:r>
              <a:rPr lang="uk-UA" dirty="0">
                <a:solidFill>
                  <a:srgbClr val="385592"/>
                </a:solidFill>
              </a:rPr>
              <a:t>ст. Так, у Європі в той час стають широко відомі такі курорти, як Віші (Франція), Баден (Австрія), Карлові Вари та Маріанські лазні (Чехія), та ін.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87273" y="775809"/>
            <a:ext cx="36945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173A8D"/>
                </a:solidFill>
              </a:rPr>
              <a:t>Так, джерела курортів Великого Любеня, Немирова, Трускавця (Львівська область) описав видатний польський лікар В. Очко в 1578 р.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1599" y="2252555"/>
            <a:ext cx="87381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FF33CC"/>
                </a:solidFill>
              </a:rPr>
              <a:t>Перші бальнеологічні курорти в Україні виникли на мінеральних водах у Шкло (1576 р.), Трускавці (1827 р.), Моршині (1877 р.) Львівської області і Миргороді Полтавської області (1917 р.); грязеві — на Сакському озері в Криму (1799—1803 рр.), на Одеських лиманах (1828 р.), (1832 р.), в Євпаторії (1890 р.) тощо.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59054" y="3591965"/>
            <a:ext cx="2789382" cy="31393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385592"/>
                </a:solidFill>
              </a:rPr>
              <a:t>На території України виявлено близько 500 джерел різних мінеральних вод, головним чином у межах Українських Карпат (Нафтуся, Свалява, Поляна Квасова та ін</a:t>
            </a:r>
            <a:r>
              <a:rPr lang="uk-UA" dirty="0" smtClean="0">
                <a:solidFill>
                  <a:srgbClr val="385592"/>
                </a:solidFill>
              </a:rPr>
              <a:t>.)</a:t>
            </a:r>
          </a:p>
          <a:p>
            <a:pPr algn="just"/>
            <a:endParaRPr lang="uk-UA" dirty="0">
              <a:solidFill>
                <a:srgbClr val="385592"/>
              </a:solidFill>
            </a:endParaRPr>
          </a:p>
          <a:p>
            <a:pPr algn="just"/>
            <a:endParaRPr lang="uk-UA" dirty="0" smtClean="0">
              <a:solidFill>
                <a:srgbClr val="385592"/>
              </a:solidFill>
            </a:endParaRPr>
          </a:p>
          <a:p>
            <a:pPr algn="just"/>
            <a:endParaRPr lang="uk-UA" dirty="0">
              <a:solidFill>
                <a:srgbClr val="3855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78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9896" y="79602"/>
            <a:ext cx="8498540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uk-UA" sz="2400" dirty="0" smtClean="0"/>
              <a:t>Мінеральні води. Загальна характеристика та класифікація.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0255" y="833873"/>
            <a:ext cx="81880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002060"/>
                </a:solidFill>
              </a:rPr>
              <a:t>Мінеральні води - це природні або штучні води, що містять підвищену кількість мінеральних або органічних речовин і мають специфічні фізико-хімічні властивості, які використовуються в лікувально-профілактичних цілях.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83164" y="1967896"/>
            <a:ext cx="6248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FF33CC"/>
                </a:solidFill>
              </a:rPr>
              <a:t>Хімічний склад і напрямки застосування мінеральних питних вод регулюються державним стандартом України ДСУ-878-93 "Води мінеральні питні".</a:t>
            </a:r>
            <a:endParaRPr lang="uk-UA" dirty="0">
              <a:solidFill>
                <a:srgbClr val="FF33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0255" y="3882940"/>
            <a:ext cx="83358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002060"/>
                </a:solidFill>
              </a:rPr>
              <a:t>Природні  підземні  мінеральні  лікувальні  води </a:t>
            </a:r>
            <a:r>
              <a:rPr lang="uk-UA" dirty="0">
                <a:solidFill>
                  <a:srgbClr val="002060"/>
                </a:solidFill>
              </a:rPr>
              <a:t> -  природні підземні  мінеральні  води  об'єктів (родовищ), які мають виражену лікувальну    і    профілактичну    дію    на   організм   людини, характеризуються мінералізацією більше 8,0 г/дм  куб.  або  меншою при  умісті  в  них  біологічно  активних компонентів та сполук не нижче прийнятих  бальнеологічних  норм , вода яких використовується без  додаткової  обробки,  що  може  вплинути  на  хімічний  склад та мікробіологічні властивості,  згідно з медичним  (бальнеологічним) висновком.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64" y="1715608"/>
            <a:ext cx="2530200" cy="1852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355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6435" y="658449"/>
            <a:ext cx="79663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173A8D"/>
                </a:solidFill>
              </a:rPr>
              <a:t>Мінеральні води зазвичай розділяють за такими класифікаційними ознаками</a:t>
            </a:r>
            <a:r>
              <a:rPr lang="uk-UA" dirty="0" smtClean="0">
                <a:solidFill>
                  <a:srgbClr val="173A8D"/>
                </a:solidFill>
              </a:rPr>
              <a:t>:</a:t>
            </a:r>
            <a:endParaRPr lang="uk-UA" dirty="0">
              <a:solidFill>
                <a:srgbClr val="173A8D"/>
              </a:solidFill>
            </a:endParaRPr>
          </a:p>
        </p:txBody>
      </p:sp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349896" y="79602"/>
            <a:ext cx="8498540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uk-UA" sz="2400" dirty="0" smtClean="0"/>
              <a:t>Мінеральні води. Загальна характеристика та класифікація.</a:t>
            </a:r>
            <a:endParaRPr lang="uk-UA" sz="24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5862182"/>
              </p:ext>
            </p:extLst>
          </p:nvPr>
        </p:nvGraphicFramePr>
        <p:xfrm>
          <a:off x="1191490" y="1027781"/>
          <a:ext cx="765694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81" y="1998213"/>
            <a:ext cx="1656710" cy="16593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49563" y="5091781"/>
            <a:ext cx="83635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FF33CC"/>
                </a:solidFill>
              </a:rPr>
              <a:t>Головною установою в Україні, яка займається вивченням впливу мінеральних вод на здоров'я людини і затверджує рекомендації щодо використання тих чи інших джерел для лікувальних цілей</a:t>
            </a:r>
            <a:r>
              <a:rPr lang="uk-UA" b="1" dirty="0">
                <a:solidFill>
                  <a:srgbClr val="FF33CC"/>
                </a:solidFill>
              </a:rPr>
              <a:t>, </a:t>
            </a:r>
            <a:r>
              <a:rPr lang="uk-UA" b="1" dirty="0">
                <a:solidFill>
                  <a:srgbClr val="385592"/>
                </a:solidFill>
              </a:rPr>
              <a:t>є Український науково-дослідний інститут медичної реабілітації та курортології Міністерства охорони здоров'я України в Одесі.</a:t>
            </a:r>
          </a:p>
        </p:txBody>
      </p:sp>
    </p:spTree>
    <p:extLst>
      <p:ext uri="{BB962C8B-B14F-4D97-AF65-F5344CB8AC3E}">
        <p14:creationId xmlns:p14="http://schemas.microsoft.com/office/powerpoint/2010/main" val="324451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4"/>
          <p:cNvSpPr>
            <a:spLocks noGrp="1"/>
          </p:cNvSpPr>
          <p:nvPr>
            <p:ph type="title"/>
          </p:nvPr>
        </p:nvSpPr>
        <p:spPr>
          <a:xfrm>
            <a:off x="349896" y="79602"/>
            <a:ext cx="8498540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uk-UA" sz="2400" dirty="0" smtClean="0"/>
              <a:t>Мінеральні води. Загальна характеристика та класифікація.</a:t>
            </a:r>
            <a:endParaRPr lang="uk-UA" sz="2400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162180" y="498764"/>
            <a:ext cx="4160438" cy="4294909"/>
            <a:chOff x="152944" y="838338"/>
            <a:chExt cx="3975711" cy="3650536"/>
          </a:xfrm>
        </p:grpSpPr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2866563751"/>
                </p:ext>
              </p:extLst>
            </p:nvPr>
          </p:nvGraphicFramePr>
          <p:xfrm>
            <a:off x="152944" y="838338"/>
            <a:ext cx="3975711" cy="365053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Стрелка вправо 7"/>
            <p:cNvSpPr/>
            <p:nvPr/>
          </p:nvSpPr>
          <p:spPr>
            <a:xfrm>
              <a:off x="1995598" y="2332458"/>
              <a:ext cx="45258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9" name="Стрелка вправо 8"/>
            <p:cNvSpPr/>
            <p:nvPr/>
          </p:nvSpPr>
          <p:spPr>
            <a:xfrm>
              <a:off x="1995598" y="3252562"/>
              <a:ext cx="45258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</p:grp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400299398"/>
              </p:ext>
            </p:extLst>
          </p:nvPr>
        </p:nvGraphicFramePr>
        <p:xfrm>
          <a:off x="4599166" y="2701636"/>
          <a:ext cx="4439230" cy="3805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700766" y="891892"/>
            <a:ext cx="39906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FF33CC"/>
                </a:solidFill>
              </a:rPr>
              <a:t>Для підземних та поверхневих вод обов'язковим є визначення фтору та стронцію. Поверхневі води додатково контролюються на вміст поліхлорованих діоксинів і фуранів діоксинів. </a:t>
            </a:r>
            <a:r>
              <a:rPr lang="uk-UA" dirty="0" smtClean="0">
                <a:solidFill>
                  <a:srgbClr val="FF33CC"/>
                </a:solidFill>
              </a:rPr>
              <a:t> </a:t>
            </a:r>
            <a:endParaRPr lang="uk-UA" dirty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28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0" y="141188"/>
            <a:ext cx="9143999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Мінеральні води. Загальна характеристика та класифікація.</a:t>
            </a:r>
            <a:endParaRPr lang="uk-UA" sz="24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9086444"/>
              </p:ext>
            </p:extLst>
          </p:nvPr>
        </p:nvGraphicFramePr>
        <p:xfrm>
          <a:off x="0" y="731982"/>
          <a:ext cx="914399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655" y="4862155"/>
            <a:ext cx="2881745" cy="1569660"/>
          </a:xfrm>
          <a:prstGeom prst="rect">
            <a:avLst/>
          </a:prstGeom>
          <a:solidFill>
            <a:srgbClr val="FF99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uk-UA" sz="1600" dirty="0"/>
              <a:t>Застосовують</a:t>
            </a:r>
            <a:r>
              <a:rPr lang="ru-RU" sz="1600" dirty="0"/>
              <a:t> як столовий освіжаючий напій для необмеженого споживання</a:t>
            </a:r>
            <a:r>
              <a:rPr lang="uk-UA" sz="1600" dirty="0" smtClean="0"/>
              <a:t>;</a:t>
            </a:r>
          </a:p>
          <a:p>
            <a:endParaRPr lang="ru-RU" sz="1600" dirty="0"/>
          </a:p>
          <a:p>
            <a:endParaRPr lang="uk-UA" sz="1600" dirty="0" smtClean="0"/>
          </a:p>
          <a:p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29528" y="4862155"/>
            <a:ext cx="3094181" cy="1569660"/>
          </a:xfrm>
          <a:prstGeom prst="rect">
            <a:avLst/>
          </a:prstGeom>
          <a:solidFill>
            <a:srgbClr val="FF99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ru-RU" sz="1600" dirty="0"/>
              <a:t>Застосовують як лікувальні відповідно до призначення лікаря і як столові напої несистематично</a:t>
            </a:r>
            <a:r>
              <a:rPr lang="ru-RU" sz="1600" dirty="0" smtClean="0"/>
              <a:t>;</a:t>
            </a:r>
          </a:p>
          <a:p>
            <a:endParaRPr lang="ru-RU" sz="1600" dirty="0"/>
          </a:p>
          <a:p>
            <a:endParaRPr lang="uk-UA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88364" y="4829068"/>
            <a:ext cx="2881743" cy="1569660"/>
          </a:xfrm>
          <a:prstGeom prst="rect">
            <a:avLst/>
          </a:prstGeom>
          <a:solidFill>
            <a:srgbClr val="FF99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uk-UA" sz="1600" dirty="0" smtClean="0"/>
              <a:t>Мають виражену лікувальну і профілактичну дію на організм людини і застосовують тільки за призначенням лікаря у  вигляді курсів.</a:t>
            </a:r>
          </a:p>
          <a:p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81245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4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Мінеральні води. Загальна характеристика та класифікація.</a:t>
            </a:r>
            <a:endParaRPr lang="uk-UA" sz="24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09891476"/>
              </p:ext>
            </p:extLst>
          </p:nvPr>
        </p:nvGraphicFramePr>
        <p:xfrm>
          <a:off x="775853" y="713509"/>
          <a:ext cx="8220365" cy="5862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4792" y="2929665"/>
            <a:ext cx="923062" cy="635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1018" y="5096344"/>
            <a:ext cx="1357746" cy="787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658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06255" y="855454"/>
            <a:ext cx="60775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</a:rPr>
              <a:t>За </a:t>
            </a:r>
            <a:r>
              <a:rPr lang="uk-UA" dirty="0">
                <a:solidFill>
                  <a:srgbClr val="0070C0"/>
                </a:solidFill>
              </a:rPr>
              <a:t>наявністю карбон діоксиду мінеральні води поділяють на </a:t>
            </a:r>
            <a:r>
              <a:rPr lang="uk-UA" dirty="0">
                <a:solidFill>
                  <a:srgbClr val="FF33CC"/>
                </a:solidFill>
              </a:rPr>
              <a:t>сильно-, слабко- та негазовані</a:t>
            </a:r>
            <a:r>
              <a:rPr lang="uk-UA" dirty="0">
                <a:solidFill>
                  <a:srgbClr val="0070C0"/>
                </a:solidFill>
              </a:rPr>
              <a:t>. Газація впливає переважно на смак продукту. Карбон діоксид є природним консервантом, тому сприяє тривалому зберіганню навіть неякісної води</a:t>
            </a:r>
            <a:r>
              <a:rPr lang="uk-UA" dirty="0"/>
              <a:t>.</a:t>
            </a:r>
          </a:p>
        </p:txBody>
      </p:sp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Мінеральні води. Загальна характеристика та класифікація.</a:t>
            </a:r>
            <a:endParaRPr lang="uk-UA" sz="24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91356067"/>
              </p:ext>
            </p:extLst>
          </p:nvPr>
        </p:nvGraphicFramePr>
        <p:xfrm>
          <a:off x="1" y="720436"/>
          <a:ext cx="2530764" cy="2835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318370560"/>
              </p:ext>
            </p:extLst>
          </p:nvPr>
        </p:nvGraphicFramePr>
        <p:xfrm>
          <a:off x="2530765" y="247765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8606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Мінеральні води. Загальна характеристика та класифікація.</a:t>
            </a:r>
            <a:endParaRPr lang="uk-UA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32" y="916955"/>
            <a:ext cx="8619817" cy="535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11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4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Мінеральні води. Загальна характеристика та класифікація.</a:t>
            </a:r>
            <a:endParaRPr lang="uk-UA" sz="24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81703846"/>
              </p:ext>
            </p:extLst>
          </p:nvPr>
        </p:nvGraphicFramePr>
        <p:xfrm>
          <a:off x="272472" y="714727"/>
          <a:ext cx="8714509" cy="465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057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9179" cy="646232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00027675"/>
              </p:ext>
            </p:extLst>
          </p:nvPr>
        </p:nvGraphicFramePr>
        <p:xfrm>
          <a:off x="201934" y="646232"/>
          <a:ext cx="8765309" cy="6003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5461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85039866"/>
              </p:ext>
            </p:extLst>
          </p:nvPr>
        </p:nvGraphicFramePr>
        <p:xfrm>
          <a:off x="227334" y="1001054"/>
          <a:ext cx="8714509" cy="465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45850"/>
            <a:ext cx="9169179" cy="646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334" y="3538682"/>
            <a:ext cx="2857500" cy="2548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5840" y="4054763"/>
            <a:ext cx="2878701" cy="2133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965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5821" y="815768"/>
            <a:ext cx="8127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3A5896"/>
                </a:solidFill>
              </a:rPr>
              <a:t>Область застосування мінеральних вод обумовлена їх хімічним складом та рівнем загальної мінералізації.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44587" y="79602"/>
            <a:ext cx="5330468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uk-UA" sz="2400" dirty="0" smtClean="0"/>
              <a:t>Застосування мінеральних вод. </a:t>
            </a:r>
            <a:endParaRPr lang="uk-UA" sz="24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96320605"/>
              </p:ext>
            </p:extLst>
          </p:nvPr>
        </p:nvGraphicFramePr>
        <p:xfrm>
          <a:off x="627529" y="1702112"/>
          <a:ext cx="7564581" cy="4791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789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37824" y="247070"/>
            <a:ext cx="80402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FF33CC"/>
                </a:solidFill>
              </a:rPr>
              <a:t>За органолептичними показниками якості природні та штучні мінеральні води повинні бути: 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87945945"/>
              </p:ext>
            </p:extLst>
          </p:nvPr>
        </p:nvGraphicFramePr>
        <p:xfrm>
          <a:off x="548480" y="1078067"/>
          <a:ext cx="8512393" cy="4657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153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51036516"/>
              </p:ext>
            </p:extLst>
          </p:nvPr>
        </p:nvGraphicFramePr>
        <p:xfrm>
          <a:off x="73891" y="-157018"/>
          <a:ext cx="8940800" cy="5301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721" y="5144655"/>
            <a:ext cx="2943225" cy="1552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2776" y="5144655"/>
            <a:ext cx="2961697" cy="1573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4473" y="5227782"/>
            <a:ext cx="2803236" cy="1394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325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5710" y="944710"/>
            <a:ext cx="870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3374"/>
                </a:solidFill>
              </a:rPr>
              <a:t>Мінеральні води розливають </a:t>
            </a:r>
            <a:r>
              <a:rPr lang="uk-UA" dirty="0">
                <a:solidFill>
                  <a:srgbClr val="003374"/>
                </a:solidFill>
              </a:rPr>
              <a:t>у скляні або поліетиленові пляшки</a:t>
            </a:r>
            <a:r>
              <a:rPr lang="uk-UA" dirty="0" smtClean="0">
                <a:solidFill>
                  <a:srgbClr val="003374"/>
                </a:solidFill>
              </a:rPr>
              <a:t>. Матеріали</a:t>
            </a:r>
            <a:r>
              <a:rPr lang="uk-UA" dirty="0">
                <a:solidFill>
                  <a:srgbClr val="003374"/>
                </a:solidFill>
              </a:rPr>
              <a:t>, що використовують повинні бути дозволені до застосування МОЗ України.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5710" y="79602"/>
            <a:ext cx="8414326" cy="557708"/>
          </a:xfrm>
          <a:solidFill>
            <a:srgbClr val="FF99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uk-UA" sz="2400" dirty="0" smtClean="0"/>
              <a:t> </a:t>
            </a:r>
            <a:r>
              <a:rPr lang="uk-UA" sz="2400" dirty="0"/>
              <a:t>Пакування , маркування, транспортування</a:t>
            </a:r>
            <a:r>
              <a:rPr lang="uk-UA" sz="2400" dirty="0" smtClean="0"/>
              <a:t> мінеральних вод. </a:t>
            </a:r>
            <a:endParaRPr lang="uk-UA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5710" y="1591041"/>
            <a:ext cx="83358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33CC"/>
                </a:solidFill>
              </a:rPr>
              <a:t>Текст маркування </a:t>
            </a:r>
            <a:r>
              <a:rPr lang="uk-UA" dirty="0">
                <a:solidFill>
                  <a:srgbClr val="173A8D"/>
                </a:solidFill>
              </a:rPr>
              <a:t>лікувально-столових та лікувальних вод </a:t>
            </a:r>
            <a:r>
              <a:rPr lang="uk-UA" dirty="0">
                <a:solidFill>
                  <a:srgbClr val="FF33CC"/>
                </a:solidFill>
              </a:rPr>
              <a:t>затверджується МОЗ України після узгодження в Українському державному центрі </a:t>
            </a:r>
            <a:r>
              <a:rPr lang="uk-UA" dirty="0" smtClean="0">
                <a:solidFill>
                  <a:srgbClr val="FF33CC"/>
                </a:solidFill>
              </a:rPr>
              <a:t>стандартизації </a:t>
            </a:r>
            <a:r>
              <a:rPr lang="uk-UA" dirty="0">
                <a:solidFill>
                  <a:srgbClr val="FF33CC"/>
                </a:solidFill>
              </a:rPr>
              <a:t>та контролю якості природних та преформованих засобів Українського науково-дослідного інституту медичної реабілітації та курортології МОЗ України на результатах доклінічних досліджень та клінічних випробувань з метою визначення показань та протипоказань, що зазначаються у медичному (бальнеологічному) висновку</a:t>
            </a:r>
            <a:r>
              <a:rPr lang="uk-UA" dirty="0" smtClean="0">
                <a:solidFill>
                  <a:srgbClr val="FF33CC"/>
                </a:solidFill>
              </a:rPr>
              <a:t>.</a:t>
            </a:r>
            <a:endParaRPr lang="uk-UA" dirty="0">
              <a:solidFill>
                <a:srgbClr val="FF33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819" y="3622366"/>
            <a:ext cx="8229599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173A8D"/>
                </a:solidFill>
              </a:rPr>
              <a:t>Якість М.В. підтверджується наступними документами :</a:t>
            </a:r>
          </a:p>
          <a:p>
            <a:r>
              <a:rPr lang="uk-UA" dirty="0">
                <a:solidFill>
                  <a:srgbClr val="173A8D"/>
                </a:solidFill>
              </a:rPr>
              <a:t>•	Документ який підтверджує відповідність даної продукції встановленим</a:t>
            </a:r>
          </a:p>
          <a:p>
            <a:r>
              <a:rPr lang="uk-UA" dirty="0">
                <a:solidFill>
                  <a:srgbClr val="173A8D"/>
                </a:solidFill>
              </a:rPr>
              <a:t> критеріям епідемічної, токсикологічної та радіаційної безпеки для </a:t>
            </a:r>
            <a:r>
              <a:rPr lang="uk-UA" dirty="0" smtClean="0">
                <a:solidFill>
                  <a:srgbClr val="173A8D"/>
                </a:solidFill>
              </a:rPr>
              <a:t>здоров’я </a:t>
            </a:r>
            <a:r>
              <a:rPr lang="uk-UA" dirty="0">
                <a:solidFill>
                  <a:srgbClr val="173A8D"/>
                </a:solidFill>
              </a:rPr>
              <a:t>людини.</a:t>
            </a:r>
          </a:p>
          <a:p>
            <a:r>
              <a:rPr lang="uk-UA" dirty="0">
                <a:solidFill>
                  <a:srgbClr val="173A8D"/>
                </a:solidFill>
              </a:rPr>
              <a:t>•	 Для лікувально-столових та лікувальних М.В обов’язково повинен бути </a:t>
            </a:r>
          </a:p>
          <a:p>
            <a:r>
              <a:rPr lang="uk-UA" dirty="0">
                <a:solidFill>
                  <a:srgbClr val="FF33CC"/>
                </a:solidFill>
              </a:rPr>
              <a:t>медичний  (бальнеологічний)  висновок</a:t>
            </a:r>
            <a:r>
              <a:rPr lang="uk-UA" dirty="0">
                <a:solidFill>
                  <a:srgbClr val="173A8D"/>
                </a:solidFill>
              </a:rPr>
              <a:t>, який формується на підставі доклінічних досліджень та клінічних випробувань з метою лікування,  медичної  реабілітації  та  профілактики  захворювань.    </a:t>
            </a:r>
          </a:p>
        </p:txBody>
      </p:sp>
    </p:spTree>
    <p:extLst>
      <p:ext uri="{BB962C8B-B14F-4D97-AF65-F5344CB8AC3E}">
        <p14:creationId xmlns:p14="http://schemas.microsoft.com/office/powerpoint/2010/main" val="208044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9399" y="400040"/>
            <a:ext cx="8465127" cy="2308324"/>
          </a:xfrm>
          <a:prstGeom prst="rect">
            <a:avLst/>
          </a:prstGeom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Фасовану питну воду зберігають у спеціальних затемнених, чистих, сухих, добре вентильованих складських приміщеннях за температури від 5 до 20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º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С і відносній вологості повітря не більше 75%. </a:t>
            </a:r>
            <a:endParaRPr lang="uk-UA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uk-UA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Складають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і зберігають продукцію у штабелях.  Висота штабеля має бути не більше 3 м, відстань від нагрівальних приладів до штабеля – не менше одного метра. Гарантійний термін зберігання мінеральних вод становить до 12 місяців від дня розливу, залізистих – 4 місяці.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11" y="3171824"/>
            <a:ext cx="2699868" cy="3478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963" y="3171824"/>
            <a:ext cx="3810000" cy="361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555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64" y="757383"/>
            <a:ext cx="1850208" cy="26508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564" y="98074"/>
            <a:ext cx="8580581" cy="659308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uk-UA" sz="2400" b="1" dirty="0" smtClean="0"/>
              <a:t>Косметичні засоби. </a:t>
            </a:r>
            <a:endParaRPr lang="uk-UA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5999" y="1259390"/>
            <a:ext cx="590665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385592"/>
                </a:solidFill>
              </a:rPr>
              <a:t>Нормативна база України не містить  понять «лікувальна косметика» та «лікарські косметичні засоби». Проте  у літературних джерелах, рекомендаціях  вживаються терміни: «лікарські засоби, що випускаються у косметичних формах», «косметичні засоби з лікувальним ефектом», «лікувально-косметичні засоби», «космецевтика», «косметичний препарат», «дерматокосметика». </a:t>
            </a:r>
          </a:p>
          <a:p>
            <a:endParaRPr lang="uk-UA" dirty="0">
              <a:solidFill>
                <a:srgbClr val="38559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7927" y="3844713"/>
            <a:ext cx="5855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33CC"/>
                </a:solidFill>
              </a:rPr>
              <a:t>Часто підґрунтям до віднесення лікарського засобу до цих категорій є його випуск «у формі косметичних засобів», проте не існує законодавчо затвердженого визначення, які саме лікарські форми можуть вважатися «косметичними», а зазвичай під цим розуміють лікарські форми для нашкірного застосування (креми, гелі та ін.). Проте зазначені терміни офіційно не закріплені.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783" y="3756990"/>
            <a:ext cx="2809875" cy="22067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6069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11" y="0"/>
            <a:ext cx="8614395" cy="6950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2473" y="848271"/>
            <a:ext cx="8532833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dirty="0"/>
              <a:t>Наразі основним документом, який регулює склад та обіг косметичної продукції в Україні, є Державні санітарні правила та норми (ДержСанПіН) 2.2.9.027-99 «Санітарні правила та норми безпеки продукції парфумерно-косметичної промисловості», які визначають </a:t>
            </a:r>
            <a:r>
              <a:rPr lang="uk-UA" dirty="0">
                <a:solidFill>
                  <a:srgbClr val="FF33CC"/>
                </a:solidFill>
              </a:rPr>
              <a:t>косметичні засоби як «засоби, які застосовуються для догляду за шкірою, волоссям, ротовою порожниною; виконують гігієнічні, профілактичні та естетичні функції 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3271" y="2755865"/>
            <a:ext cx="82157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173A8D"/>
                </a:solidFill>
              </a:rPr>
              <a:t>Проте  нарешті відбулися значні зміни у діючих регуляторних норм у сфері косметичної продукції. </a:t>
            </a:r>
            <a:r>
              <a:rPr lang="uk-UA" dirty="0">
                <a:solidFill>
                  <a:srgbClr val="FF33CC"/>
                </a:solidFill>
              </a:rPr>
              <a:t>Постановою КМУ від 20 січня 2021 р. № 65 затверджений Технічний регламент на косметичну продукцію</a:t>
            </a:r>
            <a:r>
              <a:rPr lang="uk-UA" dirty="0">
                <a:solidFill>
                  <a:srgbClr val="173A8D"/>
                </a:solidFill>
              </a:rPr>
              <a:t>, який встановлює вимоги до косметичної продукції, що надається на ринку, з метою забезпечення високого рівня захисту здоров’я людини.  Документом визначено наступне визначення косметичної </a:t>
            </a:r>
            <a:r>
              <a:rPr lang="uk-UA" dirty="0" smtClean="0">
                <a:solidFill>
                  <a:srgbClr val="173A8D"/>
                </a:solidFill>
              </a:rPr>
              <a:t>продукції:</a:t>
            </a:r>
          </a:p>
          <a:p>
            <a:r>
              <a:rPr lang="pl-PL" dirty="0" smtClean="0">
                <a:solidFill>
                  <a:srgbClr val="173A8D"/>
                </a:solidFill>
                <a:hlinkClick r:id="rId3"/>
              </a:rPr>
              <a:t>https</a:t>
            </a:r>
            <a:r>
              <a:rPr lang="pl-PL" dirty="0">
                <a:solidFill>
                  <a:srgbClr val="173A8D"/>
                </a:solidFill>
                <a:hlinkClick r:id="rId3"/>
              </a:rPr>
              <a:t>://zakon.rada.gov.ua/laws/show/65-2021-%</a:t>
            </a:r>
            <a:r>
              <a:rPr lang="pl-PL" dirty="0" smtClean="0">
                <a:solidFill>
                  <a:srgbClr val="173A8D"/>
                </a:solidFill>
                <a:hlinkClick r:id="rId3"/>
              </a:rPr>
              <a:t>D0%BF#Text</a:t>
            </a:r>
            <a:endParaRPr lang="uk-UA" dirty="0" smtClean="0">
              <a:solidFill>
                <a:srgbClr val="173A8D"/>
              </a:solidFill>
            </a:endParaRPr>
          </a:p>
          <a:p>
            <a:endParaRPr lang="uk-UA" dirty="0" smtClean="0">
              <a:solidFill>
                <a:srgbClr val="173A8D"/>
              </a:solidFill>
            </a:endParaRPr>
          </a:p>
          <a:p>
            <a:r>
              <a:rPr lang="pl-PL" dirty="0" smtClean="0">
                <a:solidFill>
                  <a:srgbClr val="173A8D"/>
                </a:solidFill>
                <a:hlinkClick r:id="rId4"/>
              </a:rPr>
              <a:t>https</a:t>
            </a:r>
            <a:r>
              <a:rPr lang="pl-PL" dirty="0">
                <a:solidFill>
                  <a:srgbClr val="173A8D"/>
                </a:solidFill>
                <a:hlinkClick r:id="rId4"/>
              </a:rPr>
              <a:t>://cratia.ua/ua/service/transition-period-till-august-3-2026</a:t>
            </a:r>
            <a:r>
              <a:rPr lang="pl-PL" dirty="0" smtClean="0">
                <a:solidFill>
                  <a:srgbClr val="173A8D"/>
                </a:solidFill>
                <a:hlinkClick r:id="rId4"/>
              </a:rPr>
              <a:t>/</a:t>
            </a:r>
            <a:endParaRPr lang="uk-UA" dirty="0" smtClean="0">
              <a:solidFill>
                <a:srgbClr val="173A8D"/>
              </a:solidFill>
            </a:endParaRPr>
          </a:p>
          <a:p>
            <a:endParaRPr lang="uk-UA" dirty="0">
              <a:solidFill>
                <a:srgbClr val="173A8D"/>
              </a:solidFill>
            </a:endParaRPr>
          </a:p>
          <a:p>
            <a:r>
              <a:rPr lang="uk-UA" b="1" dirty="0">
                <a:solidFill>
                  <a:srgbClr val="003374"/>
                </a:solidFill>
              </a:rPr>
              <a:t>Косметична продукція (парфумерно-косметична продукція) </a:t>
            </a:r>
            <a:r>
              <a:rPr lang="uk-UA" b="1" dirty="0">
                <a:solidFill>
                  <a:srgbClr val="FF33CC"/>
                </a:solidFill>
              </a:rPr>
              <a:t>- це будь-яка речовина або суміш, призначена для нанесення на різні зовнішні ділянки людського тіла (епідерміс, система волосяного покриву, нігті, губи і зовнішні статеві органи) або на зуби і на слизову оболонку ротової порожнини виключно або переважно з тим, щоб очистити їх, ароматизувати їх, змінити їх зовнішній вигляд, захищати їх, зберігати їх у хорошому стані або коригувати запах тіла;</a:t>
            </a:r>
          </a:p>
        </p:txBody>
      </p:sp>
    </p:spTree>
    <p:extLst>
      <p:ext uri="{BB962C8B-B14F-4D97-AF65-F5344CB8AC3E}">
        <p14:creationId xmlns:p14="http://schemas.microsoft.com/office/powerpoint/2010/main" val="3371583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11" y="0"/>
            <a:ext cx="8614395" cy="695004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14815947"/>
              </p:ext>
            </p:extLst>
          </p:nvPr>
        </p:nvGraphicFramePr>
        <p:xfrm>
          <a:off x="891307" y="852055"/>
          <a:ext cx="7213601" cy="5068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02040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11" y="0"/>
            <a:ext cx="8614395" cy="6950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08523" y="727486"/>
            <a:ext cx="7680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</a:rPr>
              <a:t>До асортименту аптечних  косметичних засобів належать  наступні групи:	</a:t>
            </a:r>
            <a:endParaRPr lang="uk-UA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03605783"/>
              </p:ext>
            </p:extLst>
          </p:nvPr>
        </p:nvGraphicFramePr>
        <p:xfrm>
          <a:off x="675882" y="1557673"/>
          <a:ext cx="8129423" cy="5035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8354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257" y="67378"/>
            <a:ext cx="8354728" cy="596765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ctr"/>
            <a:r>
              <a:rPr lang="uk-UA" sz="2800" dirty="0"/>
              <a:t>Органічні </a:t>
            </a:r>
            <a:r>
              <a:rPr lang="uk-UA" sz="2800" dirty="0" smtClean="0"/>
              <a:t>косметичні засоби</a:t>
            </a:r>
            <a:endParaRPr lang="uk-UA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3511" y="910660"/>
            <a:ext cx="82729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Термін </a:t>
            </a:r>
            <a:r>
              <a:rPr lang="uk-UA" dirty="0">
                <a:solidFill>
                  <a:srgbClr val="002060"/>
                </a:solidFill>
              </a:rPr>
              <a:t>«органічний» прийшло в косметичну галузь з харчової індустрії, в якій органічним називають продукт (інгредієнт) природного походження. Органічними вважають продукти, отримані з рослин. При цьому рослини повинні виростати в екологічно чистих місцях (на плантаціях або в дикій природі), а при їх вирощуванні заборонено використовувати хімічні добрива, пестициди і гербіциди. Процес переробки цих рослин також повинен відповідати жорстким екологічним стандартам і не включати етапи хімічного синтезу.</a:t>
            </a:r>
          </a:p>
          <a:p>
            <a:r>
              <a:rPr lang="uk-UA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9172" y="2936278"/>
            <a:ext cx="765689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FF33CC"/>
                </a:solidFill>
              </a:rPr>
              <a:t>Переваги органічної косметики: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FF33CC"/>
                </a:solidFill>
              </a:rPr>
              <a:t>чиста </a:t>
            </a:r>
            <a:r>
              <a:rPr lang="uk-UA" dirty="0">
                <a:solidFill>
                  <a:srgbClr val="FF33CC"/>
                </a:solidFill>
              </a:rPr>
              <a:t>сировина рослинного походження, вирощена на чистих грунтах;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FF33CC"/>
                </a:solidFill>
              </a:rPr>
              <a:t>не </a:t>
            </a:r>
            <a:r>
              <a:rPr lang="uk-UA" dirty="0">
                <a:solidFill>
                  <a:srgbClr val="FF33CC"/>
                </a:solidFill>
              </a:rPr>
              <a:t>містить </a:t>
            </a:r>
            <a:r>
              <a:rPr lang="uk-UA" dirty="0" smtClean="0">
                <a:solidFill>
                  <a:srgbClr val="FF33CC"/>
                </a:solidFill>
              </a:rPr>
              <a:t>емолієнтів </a:t>
            </a:r>
            <a:r>
              <a:rPr lang="uk-UA" dirty="0">
                <a:solidFill>
                  <a:srgbClr val="FF33CC"/>
                </a:solidFill>
              </a:rPr>
              <a:t>(силіконів, парафінів, вазелін), які образують плівку та сприяють утриманню токсинів в шкірі);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FF33CC"/>
                </a:solidFill>
              </a:rPr>
              <a:t>містить </a:t>
            </a:r>
            <a:r>
              <a:rPr lang="uk-UA" dirty="0">
                <a:solidFill>
                  <a:srgbClr val="FF33CC"/>
                </a:solidFill>
              </a:rPr>
              <a:t>колаген рослинного походження, замість </a:t>
            </a:r>
            <a:r>
              <a:rPr lang="uk-UA" dirty="0" smtClean="0">
                <a:solidFill>
                  <a:srgbClr val="FF33CC"/>
                </a:solidFill>
              </a:rPr>
              <a:t>тваринного;</a:t>
            </a:r>
            <a:endParaRPr lang="uk-UA" dirty="0">
              <a:solidFill>
                <a:srgbClr val="FF33C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FF33CC"/>
                </a:solidFill>
              </a:rPr>
              <a:t>використовуються </a:t>
            </a:r>
            <a:r>
              <a:rPr lang="uk-UA" dirty="0">
                <a:solidFill>
                  <a:srgbClr val="FF33CC"/>
                </a:solidFill>
              </a:rPr>
              <a:t>натуральні харчові консерванти - сорбат калію і бензоат натрію, замість синтетичних (парабени);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FF33CC"/>
                </a:solidFill>
              </a:rPr>
              <a:t>містить </a:t>
            </a:r>
            <a:r>
              <a:rPr lang="uk-UA" dirty="0">
                <a:solidFill>
                  <a:srgbClr val="FF33CC"/>
                </a:solidFill>
              </a:rPr>
              <a:t>м'які ПАР (поверхнево активні речовини) - натрію кокоамфоацетат, замість натрію </a:t>
            </a:r>
            <a:r>
              <a:rPr lang="uk-UA" dirty="0" err="1">
                <a:solidFill>
                  <a:srgbClr val="FF33CC"/>
                </a:solidFill>
              </a:rPr>
              <a:t>лаура</a:t>
            </a:r>
            <a:r>
              <a:rPr lang="uk-UA" dirty="0">
                <a:solidFill>
                  <a:srgbClr val="FF33CC"/>
                </a:solidFill>
              </a:rPr>
              <a:t> і лаурет сульфату;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FF33CC"/>
                </a:solidFill>
              </a:rPr>
              <a:t>не </a:t>
            </a:r>
            <a:r>
              <a:rPr lang="uk-UA" dirty="0">
                <a:solidFill>
                  <a:srgbClr val="FF33CC"/>
                </a:solidFill>
              </a:rPr>
              <a:t>містить спиртів, ацетону і розчинників, які порушують гідроліпідний баланс шкіри;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FF33CC"/>
                </a:solidFill>
              </a:rPr>
              <a:t>органічна </a:t>
            </a:r>
            <a:r>
              <a:rPr lang="uk-UA" dirty="0">
                <a:solidFill>
                  <a:srgbClr val="FF33CC"/>
                </a:solidFill>
              </a:rPr>
              <a:t>косметика не містить ГМО.</a:t>
            </a:r>
          </a:p>
        </p:txBody>
      </p:sp>
    </p:spTree>
    <p:extLst>
      <p:ext uri="{BB962C8B-B14F-4D97-AF65-F5344CB8AC3E}">
        <p14:creationId xmlns:p14="http://schemas.microsoft.com/office/powerpoint/2010/main" val="18679401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8199" y="772207"/>
            <a:ext cx="88207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2060"/>
                </a:solidFill>
              </a:rPr>
              <a:t>Характерною особливістю маркування косметичних засобів у розвинутих странах є знаки так званого етичного маркування. </a:t>
            </a:r>
            <a:r>
              <a:rPr lang="uk-UA" dirty="0">
                <a:solidFill>
                  <a:srgbClr val="FF33CC"/>
                </a:solidFill>
              </a:rPr>
              <a:t>Косметику «</a:t>
            </a:r>
            <a:r>
              <a:rPr lang="pl-PL" dirty="0">
                <a:solidFill>
                  <a:srgbClr val="FF33CC"/>
                </a:solidFill>
              </a:rPr>
              <a:t>Organic» </a:t>
            </a:r>
            <a:r>
              <a:rPr lang="uk-UA" dirty="0">
                <a:solidFill>
                  <a:srgbClr val="FF33CC"/>
                </a:solidFill>
              </a:rPr>
              <a:t>не тестують на тваринах! </a:t>
            </a:r>
            <a:r>
              <a:rPr lang="uk-UA" dirty="0">
                <a:solidFill>
                  <a:srgbClr val="002060"/>
                </a:solidFill>
              </a:rPr>
              <a:t>У 1998 р. Британським Союзом (</a:t>
            </a:r>
            <a:r>
              <a:rPr lang="pl-PL" dirty="0">
                <a:solidFill>
                  <a:srgbClr val="002060"/>
                </a:solidFill>
              </a:rPr>
              <a:t>BUAV) </a:t>
            </a:r>
            <a:r>
              <a:rPr lang="uk-UA" dirty="0">
                <a:solidFill>
                  <a:srgbClr val="002060"/>
                </a:solidFill>
              </a:rPr>
              <a:t>був затверджений Стандарт етичної косметики. Це визнана у всьому світі схема, яка дає можливість споживачам визначити, </a:t>
            </a:r>
            <a:r>
              <a:rPr lang="uk-UA" dirty="0" smtClean="0">
                <a:solidFill>
                  <a:srgbClr val="002060"/>
                </a:solidFill>
              </a:rPr>
              <a:t>яку косметику </a:t>
            </a:r>
            <a:r>
              <a:rPr lang="uk-UA" dirty="0">
                <a:solidFill>
                  <a:srgbClr val="002060"/>
                </a:solidFill>
              </a:rPr>
              <a:t>не </a:t>
            </a:r>
            <a:r>
              <a:rPr lang="uk-UA" dirty="0" smtClean="0">
                <a:solidFill>
                  <a:srgbClr val="002060"/>
                </a:solidFill>
              </a:rPr>
              <a:t>було тестовано </a:t>
            </a:r>
            <a:r>
              <a:rPr lang="uk-UA" dirty="0">
                <a:solidFill>
                  <a:srgbClr val="002060"/>
                </a:solidFill>
              </a:rPr>
              <a:t>на тваринах. «Етична» косметика маркується значками «</a:t>
            </a:r>
            <a:r>
              <a:rPr lang="pl-PL" dirty="0">
                <a:solidFill>
                  <a:srgbClr val="002060"/>
                </a:solidFill>
              </a:rPr>
              <a:t>Not tested on animals» («</a:t>
            </a:r>
            <a:r>
              <a:rPr lang="uk-UA" dirty="0">
                <a:solidFill>
                  <a:srgbClr val="002060"/>
                </a:solidFill>
              </a:rPr>
              <a:t>Не випробувано на тваринах»), «</a:t>
            </a:r>
            <a:r>
              <a:rPr lang="pl-PL" dirty="0">
                <a:solidFill>
                  <a:srgbClr val="002060"/>
                </a:solidFill>
              </a:rPr>
              <a:t>Animal friendly», «Cruelty free». </a:t>
            </a:r>
            <a:r>
              <a:rPr lang="uk-UA" dirty="0">
                <a:solidFill>
                  <a:srgbClr val="002060"/>
                </a:solidFill>
              </a:rPr>
              <a:t>У 2002 році країни Євросоюзу прийняли заборону на тестування косметики, який набув чинності з 2009 р.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0257" y="67378"/>
            <a:ext cx="8354728" cy="596765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ctr"/>
            <a:r>
              <a:rPr lang="uk-UA" sz="2800" dirty="0"/>
              <a:t>Органічні </a:t>
            </a:r>
            <a:r>
              <a:rPr lang="uk-UA" sz="2800" dirty="0" smtClean="0"/>
              <a:t>косметичні засоби</a:t>
            </a:r>
            <a:endParaRPr lang="uk-UA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58" y="3080532"/>
            <a:ext cx="8354728" cy="35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310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22548" y="113560"/>
            <a:ext cx="8354728" cy="596765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2800" dirty="0" smtClean="0"/>
              <a:t>Спеціальні харчові продукти.</a:t>
            </a:r>
            <a:endParaRPr lang="ru-RU" sz="2800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646455841"/>
              </p:ext>
            </p:extLst>
          </p:nvPr>
        </p:nvGraphicFramePr>
        <p:xfrm>
          <a:off x="129310" y="881903"/>
          <a:ext cx="8447966" cy="5537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156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4354" y="4922983"/>
            <a:ext cx="2102482" cy="1514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01388" y="1111148"/>
            <a:ext cx="829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Відповідно до Закону України «Про якість і безпечність харчових продуктів і продовольчої сировини», біологічно активні добавки мають нову систематику (класифікацію):</a:t>
            </a:r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13" y="86143"/>
            <a:ext cx="8388823" cy="7559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4217" y="2054576"/>
            <a:ext cx="744912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/>
              <a:t>З 27 вересня 2025 року діють нові правила:</a:t>
            </a:r>
            <a:br>
              <a:rPr lang="uk-UA" sz="2800" dirty="0"/>
            </a:br>
            <a:r>
              <a:rPr lang="uk-UA" sz="2800" dirty="0">
                <a:solidFill>
                  <a:srgbClr val="FF33CC"/>
                </a:solidFill>
              </a:rPr>
              <a:t>✔️ чітке визначення та список дозволених речовин;</a:t>
            </a:r>
            <a:br>
              <a:rPr lang="uk-UA" sz="2800" dirty="0">
                <a:solidFill>
                  <a:srgbClr val="FF33CC"/>
                </a:solidFill>
              </a:rPr>
            </a:br>
            <a:r>
              <a:rPr lang="uk-UA" sz="2800" dirty="0">
                <a:solidFill>
                  <a:srgbClr val="FF33CC"/>
                </a:solidFill>
              </a:rPr>
              <a:t>✔️ необхідність повідомлення про введення в обіг;</a:t>
            </a:r>
            <a:br>
              <a:rPr lang="uk-UA" sz="2800" dirty="0">
                <a:solidFill>
                  <a:srgbClr val="FF33CC"/>
                </a:solidFill>
              </a:rPr>
            </a:br>
            <a:r>
              <a:rPr lang="uk-UA" sz="2800" dirty="0">
                <a:solidFill>
                  <a:srgbClr val="FF33CC"/>
                </a:solidFill>
              </a:rPr>
              <a:t>✔️ заборона маскувати ліки під </a:t>
            </a:r>
            <a:r>
              <a:rPr lang="uk-UA" sz="2800" dirty="0" err="1">
                <a:solidFill>
                  <a:srgbClr val="FF33CC"/>
                </a:solidFill>
              </a:rPr>
              <a:t>БАДи</a:t>
            </a:r>
            <a:r>
              <a:rPr lang="uk-UA" sz="2800" dirty="0">
                <a:solidFill>
                  <a:srgbClr val="FF33CC"/>
                </a:solidFill>
              </a:rPr>
              <a:t>;</a:t>
            </a:r>
            <a:br>
              <a:rPr lang="uk-UA" sz="2800" dirty="0">
                <a:solidFill>
                  <a:srgbClr val="FF33CC"/>
                </a:solidFill>
              </a:rPr>
            </a:br>
            <a:r>
              <a:rPr lang="uk-UA" sz="2800" dirty="0">
                <a:solidFill>
                  <a:srgbClr val="FF33CC"/>
                </a:solidFill>
              </a:rPr>
              <a:t>✔️ суворі вимоги до маркування і відповідальність за порушення. </a:t>
            </a:r>
          </a:p>
        </p:txBody>
      </p:sp>
    </p:spTree>
    <p:extLst>
      <p:ext uri="{BB962C8B-B14F-4D97-AF65-F5344CB8AC3E}">
        <p14:creationId xmlns:p14="http://schemas.microsoft.com/office/powerpoint/2010/main" val="1142821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78" y="318654"/>
            <a:ext cx="8192643" cy="4678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5678" y="5171272"/>
            <a:ext cx="86036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Закон </a:t>
            </a:r>
            <a:r>
              <a:rPr lang="uk-UA" dirty="0"/>
              <a:t>України № 4122-</a:t>
            </a:r>
            <a:r>
              <a:rPr lang="pl-PL" dirty="0"/>
              <a:t>IX ««</a:t>
            </a:r>
            <a:r>
              <a:rPr lang="uk-UA" dirty="0"/>
              <a:t>Про внесення змін до деяких законів України щодо удосконалення регулювання виробництва та обігу дієтичних добавок, врегулювання інших питань у сфері охорони здоров’я» набрав чинності 27 березня 2025 року та </a:t>
            </a:r>
            <a:r>
              <a:rPr lang="uk-UA" dirty="0" smtClean="0"/>
              <a:t>введений  </a:t>
            </a:r>
            <a:r>
              <a:rPr lang="uk-UA" dirty="0"/>
              <a:t>в дію 27 вересня 2025 року, </a:t>
            </a:r>
          </a:p>
        </p:txBody>
      </p:sp>
    </p:spTree>
    <p:extLst>
      <p:ext uri="{BB962C8B-B14F-4D97-AF65-F5344CB8AC3E}">
        <p14:creationId xmlns:p14="http://schemas.microsoft.com/office/powerpoint/2010/main" val="3887205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982" y="4678103"/>
            <a:ext cx="2987964" cy="1718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13" y="86143"/>
            <a:ext cx="8388823" cy="7559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6787" y="1889973"/>
            <a:ext cx="804487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ДІЄТИЧНА ДОБАВКА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-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харчовий продукт, що: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призначений для споживання в невеликих визначених кількостях як доповнення до звичайного раціону, окремо або в комбінації з іншими харчовими продуктами;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є концентрованим джерелом вітамінів, мінеральних речовин або інших речовин із поживним чи фізіологічним ефектом;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реалізується дозовано як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фасований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 харчовий продукт у формі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капсул, пастилок, пігулок, саше, ампул з рідинами, пляшок для крапельного дозування чи в інших схожих формах рідин та/або порошків";</a:t>
            </a:r>
            <a:endParaRPr lang="uk-UA" b="1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386" y="693114"/>
            <a:ext cx="82168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333333"/>
                </a:solidFill>
                <a:latin typeface="Times New Roman" panose="02020603050405020304" pitchFamily="18" charset="0"/>
              </a:rPr>
              <a:t>Згідно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 </a:t>
            </a:r>
            <a:r>
              <a:rPr lang="ru-RU" u="sng" dirty="0" smtClean="0">
                <a:solidFill>
                  <a:srgbClr val="000099"/>
                </a:solidFill>
                <a:latin typeface="Times New Roman" panose="02020603050405020304" pitchFamily="18" charset="0"/>
                <a:hlinkClick r:id="rId4"/>
              </a:rPr>
              <a:t>Закону </a:t>
            </a:r>
            <a:r>
              <a:rPr lang="ru-RU" u="sng" dirty="0">
                <a:solidFill>
                  <a:srgbClr val="000099"/>
                </a:solidFill>
                <a:latin typeface="Times New Roman" panose="02020603050405020304" pitchFamily="18" charset="0"/>
                <a:hlinkClick r:id="rId4"/>
              </a:rPr>
              <a:t>України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"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Про основні принципи та вимоги до безпечності та якості харчових продуктів"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285446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1600" y="446820"/>
            <a:ext cx="8432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solidFill>
                  <a:srgbClr val="003374"/>
                </a:solidFill>
                <a:latin typeface="sourceSerifPro-xx"/>
              </a:rPr>
              <a:t>Поняття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 </a:t>
            </a:r>
            <a:r>
              <a:rPr lang="ru-RU" sz="2000" b="1" dirty="0">
                <a:solidFill>
                  <a:srgbClr val="003374"/>
                </a:solidFill>
                <a:latin typeface="sourceSerifPro-xx"/>
              </a:rPr>
              <a:t>«біологічно активні, або дієтичні, добавки» з’явилося у другій половині ХХ століття завдяки розвитку знань про харчування і дію окремих харчових речовин на організм людини. </a:t>
            </a:r>
            <a:endParaRPr lang="ru-RU" sz="2000" b="1" dirty="0" smtClean="0">
              <a:solidFill>
                <a:srgbClr val="003374"/>
              </a:solidFill>
              <a:latin typeface="sourceSerifPro-xx"/>
            </a:endParaRPr>
          </a:p>
          <a:p>
            <a:pPr algn="just"/>
            <a:endParaRPr lang="ru-RU" sz="2000" b="1" dirty="0" smtClean="0">
              <a:solidFill>
                <a:srgbClr val="003374"/>
              </a:solidFill>
              <a:latin typeface="sourceSerifPro-xx"/>
            </a:endParaRPr>
          </a:p>
          <a:p>
            <a:pPr algn="just"/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Нашому </a:t>
            </a:r>
            <a:r>
              <a:rPr lang="ru-RU" sz="2000" b="1" dirty="0">
                <a:solidFill>
                  <a:srgbClr val="003374"/>
                </a:solidFill>
                <a:latin typeface="sourceSerifPro-xx"/>
              </a:rPr>
              <a:t>організмові потрібно 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близко </a:t>
            </a:r>
            <a:r>
              <a:rPr lang="ru-RU" sz="2000" b="1" dirty="0">
                <a:solidFill>
                  <a:srgbClr val="003374"/>
                </a:solidFill>
                <a:latin typeface="sourceSerifPro-xx"/>
              </a:rPr>
              <a:t>600 </a:t>
            </a:r>
            <a:r>
              <a:rPr lang="uk-UA" sz="2000" b="1" dirty="0" smtClean="0">
                <a:solidFill>
                  <a:srgbClr val="003374"/>
                </a:solidFill>
                <a:latin typeface="sourceSerifPro-xx"/>
              </a:rPr>
              <a:t>різних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 </a:t>
            </a:r>
            <a:r>
              <a:rPr lang="uk-UA" sz="2000" b="1" dirty="0" smtClean="0">
                <a:solidFill>
                  <a:srgbClr val="003374"/>
                </a:solidFill>
                <a:latin typeface="sourceSerifPro-xx"/>
              </a:rPr>
              <a:t>корисних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 </a:t>
            </a:r>
            <a:r>
              <a:rPr lang="ru-RU" sz="2000" b="1" dirty="0">
                <a:solidFill>
                  <a:srgbClr val="003374"/>
                </a:solidFill>
                <a:latin typeface="sourceSerifPro-xx"/>
              </a:rPr>
              <a:t>речовин, 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з </a:t>
            </a:r>
            <a:r>
              <a:rPr lang="ru-RU" sz="2000" b="1" dirty="0" err="1" smtClean="0">
                <a:solidFill>
                  <a:srgbClr val="003374"/>
                </a:solidFill>
                <a:latin typeface="sourceSerifPro-xx"/>
              </a:rPr>
              <a:t>яких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 </a:t>
            </a:r>
            <a:r>
              <a:rPr lang="ru-RU" sz="2000" b="1" dirty="0">
                <a:solidFill>
                  <a:srgbClr val="003374"/>
                </a:solidFill>
                <a:latin typeface="sourceSerifPro-xx"/>
              </a:rPr>
              <a:t>40% 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від можем </a:t>
            </a:r>
            <a:r>
              <a:rPr lang="ru-RU" sz="2000" b="1" dirty="0">
                <a:solidFill>
                  <a:srgbClr val="003374"/>
                </a:solidFill>
                <a:latin typeface="sourceSerifPro-xx"/>
              </a:rPr>
              <a:t>синтезувати </a:t>
            </a:r>
            <a:r>
              <a:rPr lang="uk-UA" sz="2000" b="1" dirty="0" smtClean="0">
                <a:solidFill>
                  <a:srgbClr val="003374"/>
                </a:solidFill>
                <a:latin typeface="sourceSerifPro-xx"/>
              </a:rPr>
              <a:t>самостійно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, </a:t>
            </a:r>
            <a:r>
              <a:rPr lang="ru-RU" sz="2000" b="1" dirty="0">
                <a:solidFill>
                  <a:srgbClr val="003374"/>
                </a:solidFill>
                <a:latin typeface="sourceSerifPro-xx"/>
              </a:rPr>
              <a:t>а решта має надходити з їжею, але 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можем </a:t>
            </a:r>
            <a:r>
              <a:rPr lang="ru-RU" sz="2000" b="1" dirty="0">
                <a:solidFill>
                  <a:srgbClr val="003374"/>
                </a:solidFill>
                <a:latin typeface="sourceSerifPro-xx"/>
              </a:rPr>
              <a:t>й не надходити з 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разных </a:t>
            </a:r>
            <a:r>
              <a:rPr lang="ru-RU" sz="2000" b="1" dirty="0">
                <a:solidFill>
                  <a:srgbClr val="003374"/>
                </a:solidFill>
                <a:latin typeface="sourceSerifPro-xx"/>
              </a:rPr>
              <a:t>причин</a:t>
            </a:r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.</a:t>
            </a:r>
          </a:p>
          <a:p>
            <a:pPr algn="just"/>
            <a:endParaRPr lang="ru-RU" sz="2000" b="1" dirty="0">
              <a:solidFill>
                <a:srgbClr val="003374"/>
              </a:solidFill>
              <a:latin typeface="sourceSerifPro-xx"/>
            </a:endParaRPr>
          </a:p>
          <a:p>
            <a:pPr algn="just"/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 </a:t>
            </a:r>
            <a:r>
              <a:rPr lang="ru-RU" sz="2000" b="1" dirty="0">
                <a:solidFill>
                  <a:srgbClr val="FF33CC"/>
                </a:solidFill>
                <a:latin typeface="sourceSerifPro-xx"/>
              </a:rPr>
              <a:t>Термін «дієтичні добавки» (від англ. </a:t>
            </a:r>
            <a:r>
              <a:rPr lang="pl-PL" sz="2000" b="1" dirty="0">
                <a:solidFill>
                  <a:srgbClr val="FF33CC"/>
                </a:solidFill>
                <a:latin typeface="sourceSerifPro-xx"/>
              </a:rPr>
              <a:t>nutraceuticals) </a:t>
            </a:r>
            <a:r>
              <a:rPr lang="ru-RU" sz="2000" b="1" dirty="0">
                <a:solidFill>
                  <a:srgbClr val="FF33CC"/>
                </a:solidFill>
                <a:latin typeface="sourceSerifPro-xx"/>
              </a:rPr>
              <a:t>було запропоновано доктором Стівеном де Фелісом (</a:t>
            </a:r>
            <a:r>
              <a:rPr lang="pl-PL" sz="2000" b="1" dirty="0">
                <a:solidFill>
                  <a:srgbClr val="FF33CC"/>
                </a:solidFill>
                <a:latin typeface="sourceSerifPro-xx"/>
              </a:rPr>
              <a:t>Stephen L. DeFelice) – </a:t>
            </a:r>
            <a:r>
              <a:rPr lang="ru-RU" sz="2000" b="1" dirty="0">
                <a:solidFill>
                  <a:srgbClr val="FF33CC"/>
                </a:solidFill>
                <a:latin typeface="sourceSerifPro-xx"/>
              </a:rPr>
              <a:t>засновником і  головою Фонду інновацій у медицині (</a:t>
            </a:r>
            <a:r>
              <a:rPr lang="pl-PL" sz="2000" b="1" dirty="0">
                <a:solidFill>
                  <a:srgbClr val="FF33CC"/>
                </a:solidFill>
                <a:latin typeface="sourceSerifPro-xx"/>
              </a:rPr>
              <a:t>Foundation for Innovation in Medicine, FIM) </a:t>
            </a:r>
            <a:r>
              <a:rPr lang="ru-RU" sz="2000" b="1" dirty="0">
                <a:solidFill>
                  <a:srgbClr val="FF33CC"/>
                </a:solidFill>
                <a:latin typeface="sourceSerifPro-xx"/>
              </a:rPr>
              <a:t>у 1989 р. для опису продуктів харчування і фармацевтичних </a:t>
            </a:r>
            <a:r>
              <a:rPr lang="ru-RU" sz="2000" b="1" dirty="0" err="1">
                <a:solidFill>
                  <a:srgbClr val="FF33CC"/>
                </a:solidFill>
                <a:latin typeface="sourceSerifPro-xx"/>
              </a:rPr>
              <a:t>виробництв</a:t>
            </a:r>
            <a:r>
              <a:rPr lang="ru-RU" sz="2000" b="1" dirty="0" smtClean="0">
                <a:solidFill>
                  <a:srgbClr val="FF33CC"/>
                </a:solidFill>
                <a:latin typeface="sourceSerifPro-xx"/>
              </a:rPr>
              <a:t>.</a:t>
            </a:r>
          </a:p>
          <a:p>
            <a:pPr algn="just"/>
            <a:endParaRPr lang="ru-RU" sz="2000" b="1" dirty="0">
              <a:solidFill>
                <a:srgbClr val="003374"/>
              </a:solidFill>
              <a:latin typeface="sourceSerifPro-xx"/>
            </a:endParaRPr>
          </a:p>
          <a:p>
            <a:pPr algn="just"/>
            <a:r>
              <a:rPr lang="ru-RU" sz="2000" b="1" dirty="0" smtClean="0">
                <a:solidFill>
                  <a:srgbClr val="003374"/>
                </a:solidFill>
                <a:latin typeface="sourceSerifPro-xx"/>
              </a:rPr>
              <a:t> </a:t>
            </a:r>
            <a:r>
              <a:rPr lang="ru-RU" sz="2000" b="1" dirty="0">
                <a:solidFill>
                  <a:srgbClr val="003374"/>
                </a:solidFill>
                <a:latin typeface="sourceSerifPro-xx"/>
              </a:rPr>
              <a:t>Форми випуску таких продуктів – найрізноманітніші: порошки, таблетки, капсули, сиропи, екстракти, напої, концентрати; вони виготовлені з рослинної, тваринної та мінеральної сировини хімічним або біотехнологічним способом.</a:t>
            </a:r>
            <a:endParaRPr lang="uk-UA" sz="2000" b="1" dirty="0">
              <a:solidFill>
                <a:srgbClr val="0033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20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18" y="0"/>
            <a:ext cx="8910782" cy="75597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1388929"/>
            <a:ext cx="88299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FF33CC"/>
                </a:solidFill>
                <a:latin typeface="Times New Roman" panose="02020603050405020304" pitchFamily="18" charset="0"/>
              </a:rPr>
              <a:t>ХАРЧОВИЙ ПРОДУКТ ДЛЯ СПЕЦІАЛЬНИХ МЕДИЧНИХ ЦІЛЕЙ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-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харчовий продукт, спеціально розроблений і вироблений для годування пацієнтів (включаючи тих, які є дітьми грудного та раннього віку), що повинен споживатися за призначенням лікаря в закладі охорони здоров’я та/або поза його межами.</a:t>
            </a:r>
          </a:p>
          <a:p>
            <a:pPr algn="just"/>
            <a:endParaRPr lang="uk-UA" dirty="0" smtClean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algn="just"/>
            <a:endParaRPr lang="uk-UA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Такий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харчовий продукт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призначається для часткової або повної заміни звичайного раціону харчування пацієнтів (включаючи тих, які є дітьми грудного та раннього віку) з обмеженою, ослабленою або порушеною здатністю приймати, перетравлювати, засвоювати, </a:t>
            </a:r>
            <a:r>
              <a:rPr lang="uk-UA" b="1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метаболізувати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 та/або виводити з організму звичайні харчові продукти та/або певні поживні речовини, що містяться в них, та/або їх метаболіти.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Такий харчовий продукт також може призначатися для повного або часткового годування пацієнтів (включаючи тих, які є дітьми грудного та раннього віку) з іншими визначеними лікарем потребами, які неможливо задовольнити шляхом модифікації звичайного раціону харчування;</a:t>
            </a:r>
            <a:endParaRPr lang="uk-UA" b="0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373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18" y="0"/>
            <a:ext cx="8910782" cy="75597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953071"/>
            <a:ext cx="86729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FF33CC"/>
                </a:solidFill>
                <a:latin typeface="Menlo"/>
              </a:rPr>
              <a:t>Харчовий продукт для контролю ваги </a:t>
            </a:r>
            <a:r>
              <a:rPr lang="uk-UA" b="1" dirty="0">
                <a:solidFill>
                  <a:srgbClr val="3A5896"/>
                </a:solidFill>
                <a:latin typeface="Menlo"/>
              </a:rPr>
              <a:t>- спеціально розроблений та виготовлений харчовий продукт, призначений для вживання під час дотримання низькокалорійного раціону харчування для зменшення ваги, який при вживанні згідно з інструкцією оператора ринку заміняє щоденний раціон харчування;</a:t>
            </a:r>
          </a:p>
        </p:txBody>
      </p:sp>
    </p:spTree>
    <p:extLst>
      <p:ext uri="{BB962C8B-B14F-4D97-AF65-F5344CB8AC3E}">
        <p14:creationId xmlns:p14="http://schemas.microsoft.com/office/powerpoint/2010/main" val="2137960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1618" y="679233"/>
            <a:ext cx="86729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FF33CC"/>
                </a:solidFill>
                <a:latin typeface="Menlo"/>
              </a:rPr>
              <a:t>Харчовий</a:t>
            </a:r>
            <a:r>
              <a:rPr lang="ru-RU" b="1" dirty="0" smtClean="0">
                <a:solidFill>
                  <a:srgbClr val="FF33CC"/>
                </a:solidFill>
                <a:latin typeface="Menlo"/>
              </a:rPr>
              <a:t> </a:t>
            </a:r>
            <a:r>
              <a:rPr lang="ru-RU" b="1" dirty="0">
                <a:solidFill>
                  <a:srgbClr val="FF33CC"/>
                </a:solidFill>
                <a:latin typeface="Menlo"/>
              </a:rPr>
              <a:t>продукт для </a:t>
            </a:r>
            <a:r>
              <a:rPr lang="ru-RU" b="1" dirty="0" err="1">
                <a:solidFill>
                  <a:srgbClr val="FF33CC"/>
                </a:solidFill>
                <a:latin typeface="Menlo"/>
              </a:rPr>
              <a:t>спеціальних</a:t>
            </a:r>
            <a:r>
              <a:rPr lang="ru-RU" b="1" dirty="0">
                <a:solidFill>
                  <a:srgbClr val="FF33CC"/>
                </a:solidFill>
                <a:latin typeface="Menlo"/>
              </a:rPr>
              <a:t> </a:t>
            </a:r>
            <a:r>
              <a:rPr lang="ru-RU" b="1" dirty="0" err="1">
                <a:solidFill>
                  <a:srgbClr val="FF33CC"/>
                </a:solidFill>
                <a:latin typeface="Menlo"/>
              </a:rPr>
              <a:t>медичних</a:t>
            </a:r>
            <a:r>
              <a:rPr lang="ru-RU" b="1" dirty="0">
                <a:solidFill>
                  <a:srgbClr val="FF33CC"/>
                </a:solidFill>
                <a:latin typeface="Menlo"/>
              </a:rPr>
              <a:t> </a:t>
            </a:r>
            <a:r>
              <a:rPr lang="ru-RU" b="1" dirty="0" err="1">
                <a:solidFill>
                  <a:srgbClr val="FF33CC"/>
                </a:solidFill>
                <a:latin typeface="Menlo"/>
              </a:rPr>
              <a:t>цілей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-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харчовий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продукт,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спеціально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розроблений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і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вироблений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для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годування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пацієнтів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(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включаючи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тих,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які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є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дітьми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грудного та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раннього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віку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), що повинен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споживатися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за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призначенням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лікаря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в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закладі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охорони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здоров’я та/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або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поза </a:t>
            </a:r>
            <a:r>
              <a:rPr lang="ru-RU" b="1" dirty="0" err="1">
                <a:solidFill>
                  <a:srgbClr val="003374"/>
                </a:solidFill>
                <a:latin typeface="Menlo"/>
              </a:rPr>
              <a:t>його</a:t>
            </a:r>
            <a:r>
              <a:rPr lang="ru-RU" b="1" dirty="0">
                <a:solidFill>
                  <a:srgbClr val="003374"/>
                </a:solidFill>
                <a:latin typeface="Menlo"/>
              </a:rPr>
              <a:t> межами.</a:t>
            </a:r>
            <a:endParaRPr lang="uk-UA" b="1" dirty="0" smtClean="0">
              <a:solidFill>
                <a:srgbClr val="212529"/>
              </a:solidFill>
              <a:latin typeface="Menlo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1617" y="2216051"/>
            <a:ext cx="86729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rgbClr val="FF33CC"/>
                </a:solidFill>
                <a:latin typeface="Menlo"/>
              </a:rPr>
              <a:t>Функціональний харчовий  продукт  </a:t>
            </a:r>
            <a:r>
              <a:rPr lang="uk-UA" b="1" dirty="0" smtClean="0">
                <a:solidFill>
                  <a:srgbClr val="3A5896"/>
                </a:solidFill>
                <a:latin typeface="Menlo"/>
              </a:rPr>
              <a:t>-  харчовий  продукт,  який  містить  як  компонент  лікарські  засоби  та/або пропонується для профілактики або пом'якшення перебігу хвороби людини; </a:t>
            </a:r>
            <a:endParaRPr lang="uk-UA" b="1" dirty="0">
              <a:solidFill>
                <a:srgbClr val="3A5896"/>
              </a:solidFill>
              <a:latin typeface="Menlo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18" y="0"/>
            <a:ext cx="8910782" cy="75597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1615" y="3191872"/>
            <a:ext cx="86729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3A5896"/>
                </a:solidFill>
                <a:latin typeface="Menlo"/>
              </a:rPr>
              <a:t>Харчові продукти  для  спеціального   дієтичного   споживання (використання) </a:t>
            </a:r>
            <a:r>
              <a:rPr lang="uk-UA" b="1" dirty="0">
                <a:solidFill>
                  <a:srgbClr val="FF33CC"/>
                </a:solidFill>
                <a:latin typeface="Menlo"/>
              </a:rPr>
              <a:t>- харчові продукти,  які спеціально перероблені або розроблені для задоволення конкретних дієтичних потреб, що існують через  конкретний  фізичний  чи  фізіологічний  стан людини та/або специфічну хворобу або розлад,  і які реалізуються як такі, у тому числі продукти дитячого харчування,  харчування для спортсменів та осіб похилого віку.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1616" y="5275689"/>
            <a:ext cx="86729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FF33CC"/>
                </a:solidFill>
                <a:latin typeface="Menlo"/>
              </a:rPr>
              <a:t>Харчовий продукт для контролю ваги </a:t>
            </a:r>
            <a:r>
              <a:rPr lang="uk-UA" b="1" dirty="0">
                <a:solidFill>
                  <a:srgbClr val="3A5896"/>
                </a:solidFill>
                <a:latin typeface="Menlo"/>
              </a:rPr>
              <a:t>- спеціально розроблений та виготовлений харчовий продукт, призначений для вживання під час дотримання низькокалорійного раціону харчування для зменшення ваги, який при вживанні згідно з інструкцією оператора ринку заміняє щоденний раціон харчування</a:t>
            </a:r>
            <a:r>
              <a:rPr lang="uk-UA" b="1" dirty="0" smtClean="0">
                <a:solidFill>
                  <a:srgbClr val="3A5896"/>
                </a:solidFill>
                <a:latin typeface="Menlo"/>
              </a:rPr>
              <a:t>;</a:t>
            </a:r>
            <a:endParaRPr lang="uk-UA" b="1" dirty="0">
              <a:solidFill>
                <a:srgbClr val="3A5896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38817291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18" y="19475"/>
            <a:ext cx="8910782" cy="70096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0928" y="60654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 smtClean="0">
                <a:solidFill>
                  <a:srgbClr val="7030A0"/>
                </a:solidFill>
              </a:rPr>
              <a:t>Виділяють три групи БАД:</a:t>
            </a:r>
            <a:endParaRPr lang="uk-UA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60437681"/>
              </p:ext>
            </p:extLst>
          </p:nvPr>
        </p:nvGraphicFramePr>
        <p:xfrm>
          <a:off x="0" y="1511940"/>
          <a:ext cx="3971636" cy="2060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855026" y="991010"/>
            <a:ext cx="51134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7030A0"/>
                </a:solidFill>
              </a:rPr>
              <a:t>Парафармацевтики – це </a:t>
            </a:r>
            <a:r>
              <a:rPr lang="uk-UA" dirty="0" smtClean="0">
                <a:solidFill>
                  <a:srgbClr val="7030A0"/>
                </a:solidFill>
              </a:rPr>
              <a:t>БАД, </a:t>
            </a:r>
            <a:r>
              <a:rPr lang="uk-UA" dirty="0">
                <a:solidFill>
                  <a:srgbClr val="7030A0"/>
                </a:solidFill>
              </a:rPr>
              <a:t>які </a:t>
            </a:r>
            <a:r>
              <a:rPr lang="uk-UA" dirty="0">
                <a:solidFill>
                  <a:srgbClr val="FF33CC"/>
                </a:solidFill>
              </a:rPr>
              <a:t>використовують для регуляції у фізіологічних межах функціо­нальної активності органів і систем. Вони містять біологічно активні речовини (вітаміни, амінокислоти, мікроелементи тощо), компоненти лікарських рослин, продукти бджільництва, екстракти з органів і тканин тварин, риб’ячий жир та інше. Ці  продукти близькі до лікарських засобів.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757126" y="3696404"/>
            <a:ext cx="8211382" cy="2813723"/>
            <a:chOff x="757126" y="3696404"/>
            <a:chExt cx="8211382" cy="281372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57126" y="4568661"/>
              <a:ext cx="26670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k-UA" b="1" dirty="0" smtClean="0">
                  <a:solidFill>
                    <a:srgbClr val="FF33CC"/>
                  </a:solidFill>
                </a:rPr>
                <a:t>Парафармацевтики поділяються на підгрупи за вмістом продуктів:</a:t>
              </a:r>
              <a:endParaRPr lang="uk-UA" b="1" dirty="0">
                <a:solidFill>
                  <a:srgbClr val="FF33CC"/>
                </a:solidFill>
              </a:endParaRPr>
            </a:p>
          </p:txBody>
        </p:sp>
        <p:graphicFrame>
          <p:nvGraphicFramePr>
            <p:cNvPr id="9" name="Схема 8"/>
            <p:cNvGraphicFramePr/>
            <p:nvPr>
              <p:extLst>
                <p:ext uri="{D42A27DB-BD31-4B8C-83A1-F6EECF244321}">
                  <p14:modId xmlns:p14="http://schemas.microsoft.com/office/powerpoint/2010/main" val="1315616145"/>
                </p:ext>
              </p:extLst>
            </p:nvPr>
          </p:nvGraphicFramePr>
          <p:xfrm>
            <a:off x="3971635" y="3696404"/>
            <a:ext cx="4996873" cy="281372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10" name="Стрелка вправо 9"/>
            <p:cNvSpPr/>
            <p:nvPr/>
          </p:nvSpPr>
          <p:spPr>
            <a:xfrm>
              <a:off x="3482430" y="4788010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</p:grpSp>
    </p:spTree>
    <p:extLst>
      <p:ext uri="{BB962C8B-B14F-4D97-AF65-F5344CB8AC3E}">
        <p14:creationId xmlns:p14="http://schemas.microsoft.com/office/powerpoint/2010/main" val="1222345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18" y="19475"/>
            <a:ext cx="8910782" cy="70096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33600" y="627696"/>
            <a:ext cx="6006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173A8D"/>
                </a:solidFill>
              </a:rPr>
              <a:t>Нутрицевтики </a:t>
            </a:r>
            <a:r>
              <a:rPr lang="uk-UA" b="1" dirty="0">
                <a:solidFill>
                  <a:srgbClr val="173A8D"/>
                </a:solidFill>
              </a:rPr>
              <a:t>за призначенням поділяють на:</a:t>
            </a:r>
          </a:p>
          <a:p>
            <a:endParaRPr lang="uk-UA" b="1" dirty="0">
              <a:solidFill>
                <a:srgbClr val="173A8D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586184635"/>
              </p:ext>
            </p:extLst>
          </p:nvPr>
        </p:nvGraphicFramePr>
        <p:xfrm>
          <a:off x="131618" y="1149245"/>
          <a:ext cx="5339092" cy="4997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470710" y="1048989"/>
            <a:ext cx="34266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002060"/>
                </a:solidFill>
              </a:rPr>
              <a:t>Нутрицевтики</a:t>
            </a:r>
            <a:r>
              <a:rPr lang="uk-UA" dirty="0">
                <a:solidFill>
                  <a:srgbClr val="FF33CC"/>
                </a:solidFill>
              </a:rPr>
              <a:t> - спеціальні харчові продукти до їжі, що застосовуються для корекції хімічного складу їжі людини (додаткові джерела нутрієнтів: білка, амінокислот, жирів, вуглеводів, вітамінів, мінеральних речовин.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63075" y="3459395"/>
            <a:ext cx="33343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FF33CC"/>
                </a:solidFill>
              </a:rPr>
              <a:t>Еубіотики</a:t>
            </a:r>
            <a:r>
              <a:rPr lang="uk-UA" dirty="0">
                <a:solidFill>
                  <a:srgbClr val="002060"/>
                </a:solidFill>
              </a:rPr>
              <a:t> – містять бактерійні препарати, які регулюють діяльність мікрофлори шлунково-кишкового тракту, а саме відновлюють баланс мікрофлори кишечника та мають антагоністичну дію на патогенну та умовно-патогенну кишкову мікрофлору.</a:t>
            </a:r>
          </a:p>
        </p:txBody>
      </p:sp>
    </p:spTree>
    <p:extLst>
      <p:ext uri="{BB962C8B-B14F-4D97-AF65-F5344CB8AC3E}">
        <p14:creationId xmlns:p14="http://schemas.microsoft.com/office/powerpoint/2010/main" val="1131161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600" y="742982"/>
            <a:ext cx="860829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Маркування </a:t>
            </a:r>
            <a:r>
              <a:rPr lang="uk-UA" dirty="0">
                <a:solidFill>
                  <a:srgbClr val="C00000"/>
                </a:solidFill>
              </a:rPr>
              <a:t>спеціальних харчових продуктів здійснюється згідно зі ст. 38 Закону України «Про безпечність та якість харчових продуктів</a:t>
            </a:r>
            <a:r>
              <a:rPr lang="uk-UA" dirty="0" smtClean="0">
                <a:solidFill>
                  <a:srgbClr val="C00000"/>
                </a:solidFill>
              </a:rPr>
              <a:t>». Усі </a:t>
            </a:r>
            <a:r>
              <a:rPr lang="uk-UA" dirty="0">
                <a:solidFill>
                  <a:srgbClr val="C00000"/>
                </a:solidFill>
              </a:rPr>
              <a:t>харчові продукти повинні бути промарковані державною мовою України та містити наступну інформацію: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7030A0"/>
                </a:solidFill>
              </a:rPr>
              <a:t>1назву </a:t>
            </a:r>
            <a:r>
              <a:rPr lang="uk-UA" dirty="0">
                <a:solidFill>
                  <a:srgbClr val="7030A0"/>
                </a:solidFill>
              </a:rPr>
              <a:t>харчового продукту;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dirty="0">
                <a:solidFill>
                  <a:srgbClr val="7030A0"/>
                </a:solidFill>
              </a:rPr>
              <a:t>назву та повну адресу і телефон   виробника, адресу потужностей (об'єкта) виробництва, а для імпортованих харчових продуктів - назву, повну адресу і телефон імпортера;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dirty="0">
                <a:solidFill>
                  <a:srgbClr val="7030A0"/>
                </a:solidFill>
              </a:rPr>
              <a:t>кількість нетто харчового продукту у встановлених одиницях виміру (вага, об'єм або поштучно);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dirty="0">
                <a:solidFill>
                  <a:srgbClr val="7030A0"/>
                </a:solidFill>
              </a:rPr>
              <a:t>склад харчового продукту у порядку переваги складників, у тому   числі    харчових    добавок    та    ароматизаторів, що використовувались у його виробництві;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dirty="0">
                <a:solidFill>
                  <a:srgbClr val="7030A0"/>
                </a:solidFill>
              </a:rPr>
              <a:t>калорійність та поживну цінність із вказівкою на кількість білка, вуглеводів та жирів у встановлених одиницях виміру на 100 грамів харчового продукту;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dirty="0">
                <a:solidFill>
                  <a:srgbClr val="7030A0"/>
                </a:solidFill>
              </a:rPr>
              <a:t>кінцеву дату споживання "Вжити до" або дату виробництва та строк придатності;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dirty="0">
                <a:solidFill>
                  <a:srgbClr val="7030A0"/>
                </a:solidFill>
              </a:rPr>
              <a:t>номер партії виробництва;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7030A0"/>
                </a:solidFill>
              </a:rPr>
              <a:t>умови </a:t>
            </a:r>
            <a:r>
              <a:rPr lang="uk-UA" dirty="0">
                <a:solidFill>
                  <a:srgbClr val="7030A0"/>
                </a:solidFill>
              </a:rPr>
              <a:t>зберігання та використання, якщо харчовий продукт потребує певних умов зберігання та використання для забезпечення його безпечності та якості;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dirty="0">
                <a:solidFill>
                  <a:srgbClr val="7030A0"/>
                </a:solidFill>
              </a:rPr>
              <a:t>застереження щодо споживання харчового продукту певними категоріями населення (дітьми, вагітними жінками, літніми людьми, спортсменами та алергіками), якщо такий продукт може негативно впливати на їх здоров'я при його споживанні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3964" y="196332"/>
            <a:ext cx="851592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uk-UA" dirty="0"/>
              <a:t>Маркування спеціальних харчових продуктів</a:t>
            </a:r>
          </a:p>
        </p:txBody>
      </p:sp>
    </p:spTree>
    <p:extLst>
      <p:ext uri="{BB962C8B-B14F-4D97-AF65-F5344CB8AC3E}">
        <p14:creationId xmlns:p14="http://schemas.microsoft.com/office/powerpoint/2010/main" val="3251399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 </a:t>
            </a:r>
            <a:r>
              <a:rPr lang="uk-UA" dirty="0" smtClean="0"/>
              <a:t>Спеціальні вимоги до дієтичних добавок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7145" y="2433782"/>
            <a:ext cx="8294255" cy="4119418"/>
          </a:xfrm>
          <a:prstGeom prst="rect">
            <a:avLst/>
          </a:prstGeom>
        </p:spPr>
        <p:txBody>
          <a:bodyPr/>
          <a:lstStyle/>
          <a:p>
            <a:pPr lvl="0" rtl="0">
              <a:buChar char="•"/>
            </a:pPr>
            <a:r>
              <a:rPr lang="uk-UA" dirty="0" smtClean="0"/>
              <a:t>У повідомленні, зазначеному в частині першій цієї статті, оператор ринку зазначає таку інформацію:</a:t>
            </a:r>
            <a:endParaRPr lang="uk-UA" dirty="0"/>
          </a:p>
          <a:p>
            <a:pPr lvl="0" rtl="0">
              <a:buChar char="•"/>
            </a:pPr>
            <a:r>
              <a:rPr lang="uk-UA" dirty="0" smtClean="0"/>
              <a:t>1) назва дієтичної добавки;</a:t>
            </a:r>
            <a:endParaRPr lang="uk-UA" dirty="0"/>
          </a:p>
          <a:p>
            <a:pPr lvl="0" rtl="0">
              <a:buChar char="•"/>
            </a:pPr>
            <a:r>
              <a:rPr lang="uk-UA" dirty="0" smtClean="0"/>
              <a:t>2) відомості про оператора ринку:</a:t>
            </a:r>
            <a:endParaRPr lang="uk-UA" dirty="0"/>
          </a:p>
          <a:p>
            <a:pPr lvl="0" rtl="0">
              <a:buChar char="•"/>
            </a:pPr>
            <a:r>
              <a:rPr lang="uk-UA" dirty="0" smtClean="0"/>
              <a:t>особистий реєстраційний номер потужності, зареєстрованої відповідно до вимог </a:t>
            </a:r>
            <a:r>
              <a:rPr lang="uk-UA" u="sng" dirty="0" smtClean="0">
                <a:hlinkClick r:id="rId2"/>
              </a:rPr>
              <a:t>статті 25</a:t>
            </a:r>
            <a:r>
              <a:rPr lang="uk-UA" dirty="0" smtClean="0"/>
              <a:t> цього Закону;</a:t>
            </a:r>
            <a:endParaRPr lang="uk-UA" dirty="0"/>
          </a:p>
          <a:p>
            <a:pPr lvl="0" rtl="0">
              <a:buChar char="•"/>
            </a:pPr>
            <a:r>
              <a:rPr lang="uk-UA" dirty="0" smtClean="0"/>
              <a:t>форма дієтичної добавки;</a:t>
            </a:r>
            <a:endParaRPr lang="uk-UA" dirty="0"/>
          </a:p>
          <a:p>
            <a:pPr lvl="0" rtl="0">
              <a:buChar char="•"/>
            </a:pPr>
            <a:r>
              <a:rPr lang="uk-UA" dirty="0" smtClean="0"/>
              <a:t>перелік інгредієнтів і кількість кожного інгредієнта, що входить до складу дієтичної добавки.</a:t>
            </a:r>
            <a:endParaRPr lang="uk-UA" dirty="0"/>
          </a:p>
          <a:p>
            <a:pPr lvl="0" rtl="0">
              <a:buChar char="•"/>
            </a:pPr>
            <a:r>
              <a:rPr lang="uk-UA" dirty="0" smtClean="0"/>
              <a:t>6)прізвище (за наявності), власне ім’я та по батькові (за наявності) особи, відповідальної за надання повідомлення, зазначеного в </a:t>
            </a:r>
            <a:r>
              <a:rPr lang="uk-UA" u="sng" dirty="0" smtClean="0">
                <a:hlinkClick r:id="rId2"/>
              </a:rPr>
              <a:t>частині першій</a:t>
            </a:r>
            <a:r>
              <a:rPr lang="uk-UA" dirty="0" smtClean="0"/>
              <a:t> цієї статті, і подальше спілкування з представниками компетентного органу щодо інформації, яка міститься в повідомленні.</a:t>
            </a:r>
            <a:endParaRPr lang="uk-UA" dirty="0"/>
          </a:p>
          <a:p>
            <a:pPr lvl="0" rtl="0">
              <a:buChar char="•"/>
            </a:pPr>
            <a:r>
              <a:rPr lang="uk-UA" dirty="0" smtClean="0"/>
              <a:t>Разом з повідомленням, зазначеним у </a:t>
            </a:r>
            <a:r>
              <a:rPr lang="uk-UA" u="sng" dirty="0" smtClean="0">
                <a:hlinkClick r:id="rId2"/>
              </a:rPr>
              <a:t>частині першій</a:t>
            </a:r>
            <a:r>
              <a:rPr lang="uk-UA" dirty="0" smtClean="0"/>
              <a:t> цієї статті, оператор ринку подає зразок етикетки (стікера) фасованої дієтичної добавки державною мовою.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2546" y="1154835"/>
            <a:ext cx="8243454" cy="1200329"/>
          </a:xfrm>
          <a:prstGeom prst="rect">
            <a:avLst/>
          </a:prstGeom>
        </p:spPr>
        <p:txBody>
          <a:bodyPr/>
          <a:lstStyle/>
          <a:p>
            <a:pPr lvl="0" algn="just" rtl="0"/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Оператор ринку, який має намір вперше ввести в обіг дієтичну добавку, зобов’язаний не менше ніж за 10 робочих днів до введення її в обіг повідомити компетентний орган про намір введення в обіг дієтичної добавки шляхом надсилання повідомлення.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4112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 </a:t>
            </a:r>
            <a:r>
              <a:rPr lang="uk-UA" dirty="0" smtClean="0">
                <a:solidFill>
                  <a:srgbClr val="C00000"/>
                </a:solidFill>
              </a:rPr>
              <a:t>Спеціальні вимоги до дієтичних добавок</a:t>
            </a:r>
            <a:endParaRPr lang="uk-UA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68429813"/>
              </p:ext>
            </p:extLst>
          </p:nvPr>
        </p:nvGraphicFramePr>
        <p:xfrm>
          <a:off x="137714" y="1327726"/>
          <a:ext cx="8626764" cy="3765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96289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21527" y="187096"/>
            <a:ext cx="6188363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uk-UA" dirty="0"/>
              <a:t>Маркування спеціальних харчових продуктів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3200" y="665387"/>
            <a:ext cx="3983182" cy="59093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>
                <a:solidFill>
                  <a:srgbClr val="FF0000"/>
                </a:solidFill>
              </a:rPr>
              <a:t>Забороняється</a:t>
            </a:r>
            <a:r>
              <a:rPr lang="uk-UA" dirty="0">
                <a:solidFill>
                  <a:srgbClr val="3A5896"/>
                </a:solidFill>
              </a:rPr>
              <a:t> надавати на етикетці інформацію про дієтичні та функціональні властивості харчового продукту без дозволу центрального органу виконавчої влади у сфері охорони здоров'я.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>
                <a:solidFill>
                  <a:srgbClr val="3A5896"/>
                </a:solidFill>
              </a:rPr>
              <a:t> Текст для етикетування харчових продуктів для спеціального дієтичного споживання, функціональних харчових продуктів та дієтичних добавок підлягає обов'язковому затвердженню центральним органом   виконавчої влади у  сфері  охорони  здоров'я.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>
                <a:solidFill>
                  <a:srgbClr val="3A5896"/>
                </a:solidFill>
              </a:rPr>
              <a:t> Порядок затвердження тексту і його споживання, функціональних харчових продуктів та дієтичних добавок встановлюється центральним органом виконавчої влади у сфері охорони здоров'я.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uk-UA" dirty="0">
              <a:solidFill>
                <a:srgbClr val="3A589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95619" y="665387"/>
            <a:ext cx="4874490" cy="59093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>
                <a:solidFill>
                  <a:srgbClr val="FF0000"/>
                </a:solidFill>
              </a:rPr>
              <a:t>Забороняється</a:t>
            </a:r>
            <a:r>
              <a:rPr lang="uk-UA" dirty="0">
                <a:solidFill>
                  <a:srgbClr val="3A5896"/>
                </a:solidFill>
              </a:rPr>
              <a:t>  реклама харчових продуктів для спеціального </a:t>
            </a:r>
            <a:r>
              <a:rPr lang="uk-UA" dirty="0" smtClean="0">
                <a:solidFill>
                  <a:srgbClr val="3A5896"/>
                </a:solidFill>
              </a:rPr>
              <a:t>дієтичного  </a:t>
            </a:r>
            <a:r>
              <a:rPr lang="uk-UA" dirty="0">
                <a:solidFill>
                  <a:srgbClr val="3A5896"/>
                </a:solidFill>
              </a:rPr>
              <a:t>споживання,  функціональних  харчових   продуктів   та дієтичних   добавок   без  попереднього  погодження  її  тексту  з центральним органом виконавчої влади у сфері охорони здоров'я.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3A5896"/>
                </a:solidFill>
              </a:rPr>
              <a:t>З</a:t>
            </a:r>
            <a:r>
              <a:rPr lang="uk-UA" dirty="0" smtClean="0">
                <a:solidFill>
                  <a:srgbClr val="FF0000"/>
                </a:solidFill>
              </a:rPr>
              <a:t>абороняється</a:t>
            </a:r>
            <a:r>
              <a:rPr lang="uk-UA" dirty="0" smtClean="0">
                <a:solidFill>
                  <a:srgbClr val="3A5896"/>
                </a:solidFill>
              </a:rPr>
              <a:t>   </a:t>
            </a:r>
            <a:r>
              <a:rPr lang="uk-UA" dirty="0">
                <a:solidFill>
                  <a:srgbClr val="3A5896"/>
                </a:solidFill>
              </a:rPr>
              <a:t>для   реклами   харчових   продуктів   для спеціального   дієтичного   споживання, функціональних харчових продуктів та дієтичних добавок використовувати: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solidFill>
                  <a:srgbClr val="3A5896"/>
                </a:solidFill>
              </a:rPr>
              <a:t>1) вислови щодо можливої лікувальної дії, втамування болю;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solidFill>
                  <a:srgbClr val="3A5896"/>
                </a:solidFill>
              </a:rPr>
              <a:t>2) листи подяки,  визнання,  поради,  якщо вони  пов'язані  з </a:t>
            </a:r>
            <a:r>
              <a:rPr lang="uk-UA" dirty="0" smtClean="0">
                <a:solidFill>
                  <a:srgbClr val="3A5896"/>
                </a:solidFill>
              </a:rPr>
              <a:t>лікуванням  </a:t>
            </a:r>
            <a:r>
              <a:rPr lang="uk-UA" dirty="0">
                <a:solidFill>
                  <a:srgbClr val="3A5896"/>
                </a:solidFill>
              </a:rPr>
              <a:t>чи  полегшенням  умов  перебігу  захворювань,  а також </a:t>
            </a:r>
            <a:r>
              <a:rPr lang="uk-UA" dirty="0" smtClean="0">
                <a:solidFill>
                  <a:srgbClr val="3A5896"/>
                </a:solidFill>
              </a:rPr>
              <a:t>посилання </a:t>
            </a:r>
            <a:r>
              <a:rPr lang="uk-UA" dirty="0">
                <a:solidFill>
                  <a:srgbClr val="3A5896"/>
                </a:solidFill>
              </a:rPr>
              <a:t>на таку інформацію;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solidFill>
                  <a:srgbClr val="3A5896"/>
                </a:solidFill>
              </a:rPr>
              <a:t>3) вислови,  які спричиняють чи сприяють виникненню  відчуття </a:t>
            </a:r>
            <a:r>
              <a:rPr lang="uk-UA" dirty="0" smtClean="0">
                <a:solidFill>
                  <a:srgbClr val="3A5896"/>
                </a:solidFill>
              </a:rPr>
              <a:t>негативного </a:t>
            </a:r>
            <a:r>
              <a:rPr lang="uk-UA" dirty="0">
                <a:solidFill>
                  <a:srgbClr val="3A5896"/>
                </a:solidFill>
              </a:rPr>
              <a:t>психологічного стану.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845" y="63389"/>
            <a:ext cx="735445" cy="60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1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2004</TotalTime>
  <Words>3631</Words>
  <Application>Microsoft Office PowerPoint</Application>
  <PresentationFormat>Экран (4:3)</PresentationFormat>
  <Paragraphs>277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8" baseType="lpstr">
      <vt:lpstr>Arial</vt:lpstr>
      <vt:lpstr>Calibri</vt:lpstr>
      <vt:lpstr>Menlo</vt:lpstr>
      <vt:lpstr>sourceSerifPro-xx</vt:lpstr>
      <vt:lpstr>Times New Roman</vt:lpstr>
      <vt:lpstr>Verdana</vt:lpstr>
      <vt:lpstr>Wingdings</vt:lpstr>
      <vt:lpstr>Office Theme</vt:lpstr>
      <vt:lpstr>Презентация PowerPoint</vt:lpstr>
      <vt:lpstr>Slide title</vt:lpstr>
      <vt:lpstr>Презентация PowerPoint</vt:lpstr>
      <vt:lpstr>Наказ МОЗ України від 06.07.2012р. № 498  ПЕРЕЛІК товарів, які мають право придбавати та продавати аптечні заклади та їх структурні підрозділи</vt:lpstr>
      <vt:lpstr>Мінеральні води. Загальна характеристика та класифікація.</vt:lpstr>
      <vt:lpstr>Мінеральні води. Загальна характеристика та класифікація.</vt:lpstr>
      <vt:lpstr>Мінеральні води. Загальна характеристика та класифікація.</vt:lpstr>
      <vt:lpstr>Мінеральні води. Загальна характеристика та класифікація.</vt:lpstr>
      <vt:lpstr>Мінеральні води. Загальна характеристика та класифікація.</vt:lpstr>
      <vt:lpstr>Мінеральні води. Загальна характеристика та класифікація.</vt:lpstr>
      <vt:lpstr>Мінеральні води. Загальна характеристика та класифікація.</vt:lpstr>
      <vt:lpstr>Мінеральні води. Загальна характеристика та класифікація.</vt:lpstr>
      <vt:lpstr>Мінеральні води. Загальна характеристика та класифікація.</vt:lpstr>
      <vt:lpstr>Презентация PowerPoint</vt:lpstr>
      <vt:lpstr>Презентация PowerPoint</vt:lpstr>
      <vt:lpstr>Застосування мінеральних вод. </vt:lpstr>
      <vt:lpstr>Презентация PowerPoint</vt:lpstr>
      <vt:lpstr>Презентация PowerPoint</vt:lpstr>
      <vt:lpstr> Пакування , маркування, транспортування мінеральних вод. </vt:lpstr>
      <vt:lpstr>Презентация PowerPoint</vt:lpstr>
      <vt:lpstr>Косметичні засоби. </vt:lpstr>
      <vt:lpstr>Презентация PowerPoint</vt:lpstr>
      <vt:lpstr>Презентация PowerPoint</vt:lpstr>
      <vt:lpstr>Презентация PowerPoint</vt:lpstr>
      <vt:lpstr>Органічні косметичні засоби</vt:lpstr>
      <vt:lpstr>Органічні косметичні засоби</vt:lpstr>
      <vt:lpstr>Спеціальні харчові продукти.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 Спеціальні вимоги до дієтичних добавок</vt:lpstr>
      <vt:lpstr> Спеціальні вимоги до дієтичних добавок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RePack by Diakov</cp:lastModifiedBy>
  <cp:revision>381</cp:revision>
  <dcterms:created xsi:type="dcterms:W3CDTF">2016-11-18T14:12:19Z</dcterms:created>
  <dcterms:modified xsi:type="dcterms:W3CDTF">2026-03-21T19:24:23Z</dcterms:modified>
</cp:coreProperties>
</file>