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media/image30.jpg" ContentType="image/jpg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  <p:sldMasterId id="2147483746" r:id="rId4"/>
  </p:sldMasterIdLst>
  <p:notesMasterIdLst>
    <p:notesMasterId r:id="rId31"/>
  </p:notesMasterIdLst>
  <p:sldIdLst>
    <p:sldId id="256" r:id="rId5"/>
    <p:sldId id="262" r:id="rId6"/>
    <p:sldId id="419" r:id="rId7"/>
    <p:sldId id="406" r:id="rId8"/>
    <p:sldId id="289" r:id="rId9"/>
    <p:sldId id="397" r:id="rId10"/>
    <p:sldId id="420" r:id="rId11"/>
    <p:sldId id="421" r:id="rId12"/>
    <p:sldId id="408" r:id="rId13"/>
    <p:sldId id="423" r:id="rId14"/>
    <p:sldId id="404" r:id="rId15"/>
    <p:sldId id="409" r:id="rId16"/>
    <p:sldId id="411" r:id="rId17"/>
    <p:sldId id="410" r:id="rId18"/>
    <p:sldId id="412" r:id="rId19"/>
    <p:sldId id="413" r:id="rId20"/>
    <p:sldId id="418" r:id="rId21"/>
    <p:sldId id="424" r:id="rId22"/>
    <p:sldId id="425" r:id="rId23"/>
    <p:sldId id="427" r:id="rId24"/>
    <p:sldId id="396" r:id="rId25"/>
    <p:sldId id="428" r:id="rId26"/>
    <p:sldId id="430" r:id="rId27"/>
    <p:sldId id="431" r:id="rId28"/>
    <p:sldId id="432" r:id="rId29"/>
    <p:sldId id="260" r:id="rId30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69" autoAdjust="0"/>
    <p:restoredTop sz="88351" autoAdjust="0"/>
  </p:normalViewPr>
  <p:slideViewPr>
    <p:cSldViewPr snapToGrid="0">
      <p:cViewPr varScale="1">
        <p:scale>
          <a:sx n="69" d="100"/>
          <a:sy n="69" d="100"/>
        </p:scale>
        <p:origin x="496" y="44"/>
      </p:cViewPr>
      <p:guideLst>
        <p:guide orient="horz" pos="235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0DF2C3-DC44-4162-A18F-5294F7D4D79D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E0DA81A-E953-4540-A16D-FEB19FFCA2E9}">
      <dgm:prSet/>
      <dgm:spPr/>
      <dgm:t>
        <a:bodyPr/>
        <a:lstStyle/>
        <a:p>
          <a:pPr rtl="0"/>
          <a:r>
            <a:rPr lang="uk-UA" dirty="0" smtClean="0"/>
            <a:t>Інтервенція (втручанням)</a:t>
          </a:r>
          <a:endParaRPr lang="uk-UA" dirty="0"/>
        </a:p>
      </dgm:t>
    </dgm:pt>
    <dgm:pt modelId="{9C74A1DF-9BF2-4DA1-BF09-0F2B424E40C2}" type="parTrans" cxnId="{73D9ABE3-5FCC-48AC-A841-E4BCD8172F0E}">
      <dgm:prSet/>
      <dgm:spPr/>
      <dgm:t>
        <a:bodyPr/>
        <a:lstStyle/>
        <a:p>
          <a:endParaRPr lang="ru-RU"/>
        </a:p>
      </dgm:t>
    </dgm:pt>
    <dgm:pt modelId="{F7F391AD-E603-4A95-BF8F-0B81F4D50E97}" type="sibTrans" cxnId="{73D9ABE3-5FCC-48AC-A841-E4BCD8172F0E}">
      <dgm:prSet/>
      <dgm:spPr/>
      <dgm:t>
        <a:bodyPr/>
        <a:lstStyle/>
        <a:p>
          <a:endParaRPr lang="ru-RU"/>
        </a:p>
      </dgm:t>
    </dgm:pt>
    <dgm:pt modelId="{F7E92BCD-651D-49FF-8F66-C60C7FBA553C}">
      <dgm:prSet/>
      <dgm:spPr/>
      <dgm:t>
        <a:bodyPr/>
        <a:lstStyle/>
        <a:p>
          <a:pPr rtl="0"/>
          <a:r>
            <a:rPr lang="uk-UA" dirty="0" smtClean="0"/>
            <a:t>конкретне показання, за яким її використовують.</a:t>
          </a:r>
          <a:endParaRPr lang="uk-UA" dirty="0"/>
        </a:p>
      </dgm:t>
    </dgm:pt>
    <dgm:pt modelId="{7CD6A3EB-C8EF-4968-91DF-05903643A7D7}" type="parTrans" cxnId="{5F2C76CE-1AE0-42E6-A71F-E3739033844C}">
      <dgm:prSet/>
      <dgm:spPr/>
      <dgm:t>
        <a:bodyPr/>
        <a:lstStyle/>
        <a:p>
          <a:endParaRPr lang="ru-RU"/>
        </a:p>
      </dgm:t>
    </dgm:pt>
    <dgm:pt modelId="{83960D4B-4F04-4D38-8271-C68AF6217BCD}" type="sibTrans" cxnId="{5F2C76CE-1AE0-42E6-A71F-E3739033844C}">
      <dgm:prSet/>
      <dgm:spPr/>
      <dgm:t>
        <a:bodyPr/>
        <a:lstStyle/>
        <a:p>
          <a:endParaRPr lang="ru-RU"/>
        </a:p>
      </dgm:t>
    </dgm:pt>
    <dgm:pt modelId="{7E7034FE-61C8-4ED3-B6A2-1E713F8B528F}" type="pres">
      <dgm:prSet presAssocID="{6C0DF2C3-DC44-4162-A18F-5294F7D4D79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B8935B-4F0D-4BDE-9EDD-A8B2F979AE4F}" type="pres">
      <dgm:prSet presAssocID="{7E0DA81A-E953-4540-A16D-FEB19FFCA2E9}" presName="comp" presStyleCnt="0"/>
      <dgm:spPr/>
    </dgm:pt>
    <dgm:pt modelId="{899F72F7-EF36-4B80-B989-88BE09DE1D7A}" type="pres">
      <dgm:prSet presAssocID="{7E0DA81A-E953-4540-A16D-FEB19FFCA2E9}" presName="box" presStyleLbl="node1" presStyleIdx="0" presStyleCnt="2"/>
      <dgm:spPr/>
      <dgm:t>
        <a:bodyPr/>
        <a:lstStyle/>
        <a:p>
          <a:endParaRPr lang="ru-RU"/>
        </a:p>
      </dgm:t>
    </dgm:pt>
    <dgm:pt modelId="{5345E95E-7ADA-428E-BB9F-25911EF7F860}" type="pres">
      <dgm:prSet presAssocID="{7E0DA81A-E953-4540-A16D-FEB19FFCA2E9}" presName="img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E665B489-ADD7-418C-9187-53F77A4DFFFF}" type="pres">
      <dgm:prSet presAssocID="{7E0DA81A-E953-4540-A16D-FEB19FFCA2E9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574D40-703D-46E2-9097-E536E6E28F25}" type="pres">
      <dgm:prSet presAssocID="{F7F391AD-E603-4A95-BF8F-0B81F4D50E97}" presName="spacer" presStyleCnt="0"/>
      <dgm:spPr/>
    </dgm:pt>
    <dgm:pt modelId="{28D7D72A-26C5-4800-92CC-C76127153D05}" type="pres">
      <dgm:prSet presAssocID="{F7E92BCD-651D-49FF-8F66-C60C7FBA553C}" presName="comp" presStyleCnt="0"/>
      <dgm:spPr/>
    </dgm:pt>
    <dgm:pt modelId="{334A1A6F-1D7E-4C03-87E8-6B7847D87850}" type="pres">
      <dgm:prSet presAssocID="{F7E92BCD-651D-49FF-8F66-C60C7FBA553C}" presName="box" presStyleLbl="node1" presStyleIdx="1" presStyleCnt="2" custLinFactNeighborY="51514"/>
      <dgm:spPr/>
      <dgm:t>
        <a:bodyPr/>
        <a:lstStyle/>
        <a:p>
          <a:endParaRPr lang="ru-RU"/>
        </a:p>
      </dgm:t>
    </dgm:pt>
    <dgm:pt modelId="{D973FD4B-F2BB-4628-922F-1CE6B67F958B}" type="pres">
      <dgm:prSet presAssocID="{F7E92BCD-651D-49FF-8F66-C60C7FBA553C}" presName="img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D1D31C18-64F7-4B68-965D-BBF3EF99E0E7}" type="pres">
      <dgm:prSet presAssocID="{F7E92BCD-651D-49FF-8F66-C60C7FBA553C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B7CE29-9478-4E5C-8CEB-E7B834C342E6}" type="presOf" srcId="{7E0DA81A-E953-4540-A16D-FEB19FFCA2E9}" destId="{899F72F7-EF36-4B80-B989-88BE09DE1D7A}" srcOrd="0" destOrd="0" presId="urn:microsoft.com/office/officeart/2005/8/layout/vList4"/>
    <dgm:cxn modelId="{5F2C76CE-1AE0-42E6-A71F-E3739033844C}" srcId="{6C0DF2C3-DC44-4162-A18F-5294F7D4D79D}" destId="{F7E92BCD-651D-49FF-8F66-C60C7FBA553C}" srcOrd="1" destOrd="0" parTransId="{7CD6A3EB-C8EF-4968-91DF-05903643A7D7}" sibTransId="{83960D4B-4F04-4D38-8271-C68AF6217BCD}"/>
    <dgm:cxn modelId="{13FF750D-6CC5-49A6-8A34-E84BE24FD959}" type="presOf" srcId="{7E0DA81A-E953-4540-A16D-FEB19FFCA2E9}" destId="{E665B489-ADD7-418C-9187-53F77A4DFFFF}" srcOrd="1" destOrd="0" presId="urn:microsoft.com/office/officeart/2005/8/layout/vList4"/>
    <dgm:cxn modelId="{9B1A982A-0468-48EE-B9B4-E0F6A453C05A}" type="presOf" srcId="{F7E92BCD-651D-49FF-8F66-C60C7FBA553C}" destId="{334A1A6F-1D7E-4C03-87E8-6B7847D87850}" srcOrd="0" destOrd="0" presId="urn:microsoft.com/office/officeart/2005/8/layout/vList4"/>
    <dgm:cxn modelId="{73D9ABE3-5FCC-48AC-A841-E4BCD8172F0E}" srcId="{6C0DF2C3-DC44-4162-A18F-5294F7D4D79D}" destId="{7E0DA81A-E953-4540-A16D-FEB19FFCA2E9}" srcOrd="0" destOrd="0" parTransId="{9C74A1DF-9BF2-4DA1-BF09-0F2B424E40C2}" sibTransId="{F7F391AD-E603-4A95-BF8F-0B81F4D50E97}"/>
    <dgm:cxn modelId="{C5938F8C-E817-4416-8312-FBE237FBBC77}" type="presOf" srcId="{6C0DF2C3-DC44-4162-A18F-5294F7D4D79D}" destId="{7E7034FE-61C8-4ED3-B6A2-1E713F8B528F}" srcOrd="0" destOrd="0" presId="urn:microsoft.com/office/officeart/2005/8/layout/vList4"/>
    <dgm:cxn modelId="{6E457E07-5736-4950-B604-BCB0CF608BC8}" type="presOf" srcId="{F7E92BCD-651D-49FF-8F66-C60C7FBA553C}" destId="{D1D31C18-64F7-4B68-965D-BBF3EF99E0E7}" srcOrd="1" destOrd="0" presId="urn:microsoft.com/office/officeart/2005/8/layout/vList4"/>
    <dgm:cxn modelId="{F8E7EA95-A3AE-4A23-9598-E17D26F92FE6}" type="presParOf" srcId="{7E7034FE-61C8-4ED3-B6A2-1E713F8B528F}" destId="{5AB8935B-4F0D-4BDE-9EDD-A8B2F979AE4F}" srcOrd="0" destOrd="0" presId="urn:microsoft.com/office/officeart/2005/8/layout/vList4"/>
    <dgm:cxn modelId="{DFF66873-E3DA-4509-B9F5-0A8F872A3B82}" type="presParOf" srcId="{5AB8935B-4F0D-4BDE-9EDD-A8B2F979AE4F}" destId="{899F72F7-EF36-4B80-B989-88BE09DE1D7A}" srcOrd="0" destOrd="0" presId="urn:microsoft.com/office/officeart/2005/8/layout/vList4"/>
    <dgm:cxn modelId="{BB85B662-2E65-4B6E-BD3F-EC68A486B007}" type="presParOf" srcId="{5AB8935B-4F0D-4BDE-9EDD-A8B2F979AE4F}" destId="{5345E95E-7ADA-428E-BB9F-25911EF7F860}" srcOrd="1" destOrd="0" presId="urn:microsoft.com/office/officeart/2005/8/layout/vList4"/>
    <dgm:cxn modelId="{8B6EF2DA-F0DF-4697-B68A-1554CD9E6C82}" type="presParOf" srcId="{5AB8935B-4F0D-4BDE-9EDD-A8B2F979AE4F}" destId="{E665B489-ADD7-418C-9187-53F77A4DFFFF}" srcOrd="2" destOrd="0" presId="urn:microsoft.com/office/officeart/2005/8/layout/vList4"/>
    <dgm:cxn modelId="{2C3105A3-D119-40B4-87A1-1B4073615F38}" type="presParOf" srcId="{7E7034FE-61C8-4ED3-B6A2-1E713F8B528F}" destId="{B7574D40-703D-46E2-9097-E536E6E28F25}" srcOrd="1" destOrd="0" presId="urn:microsoft.com/office/officeart/2005/8/layout/vList4"/>
    <dgm:cxn modelId="{E92C87F5-889C-45D0-9434-4E804BFADAFF}" type="presParOf" srcId="{7E7034FE-61C8-4ED3-B6A2-1E713F8B528F}" destId="{28D7D72A-26C5-4800-92CC-C76127153D05}" srcOrd="2" destOrd="0" presId="urn:microsoft.com/office/officeart/2005/8/layout/vList4"/>
    <dgm:cxn modelId="{A529EEE7-E23A-4F1A-A9C3-D59745176FBB}" type="presParOf" srcId="{28D7D72A-26C5-4800-92CC-C76127153D05}" destId="{334A1A6F-1D7E-4C03-87E8-6B7847D87850}" srcOrd="0" destOrd="0" presId="urn:microsoft.com/office/officeart/2005/8/layout/vList4"/>
    <dgm:cxn modelId="{532A0B16-B40D-420B-8BB7-D8993E84D64C}" type="presParOf" srcId="{28D7D72A-26C5-4800-92CC-C76127153D05}" destId="{D973FD4B-F2BB-4628-922F-1CE6B67F958B}" srcOrd="1" destOrd="0" presId="urn:microsoft.com/office/officeart/2005/8/layout/vList4"/>
    <dgm:cxn modelId="{EE39E091-BB7A-43EF-970D-413E539E8C49}" type="presParOf" srcId="{28D7D72A-26C5-4800-92CC-C76127153D05}" destId="{D1D31C18-64F7-4B68-965D-BBF3EF99E0E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C65C4B-81F6-4036-B803-E90BD7E2D07E}" type="doc">
      <dgm:prSet loTypeId="urn:microsoft.com/office/officeart/2005/8/layout/venn3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2F3373-9FE9-442D-9815-462EB479FFE1}">
      <dgm:prSet/>
      <dgm:spPr/>
      <dgm:t>
        <a:bodyPr/>
        <a:lstStyle/>
        <a:p>
          <a:pPr rtl="0"/>
          <a:r>
            <a:rPr lang="uk-UA" dirty="0" smtClean="0"/>
            <a:t>засіб експертної підтримки управлінських рішень у галузі Охорони здоров’я </a:t>
          </a:r>
          <a:endParaRPr lang="uk-UA" dirty="0"/>
        </a:p>
      </dgm:t>
    </dgm:pt>
    <dgm:pt modelId="{A5B4C7A7-7CAD-4169-810D-81A365756390}" type="parTrans" cxnId="{36C5EB97-B936-464B-8060-A2E21D6CD555}">
      <dgm:prSet/>
      <dgm:spPr/>
      <dgm:t>
        <a:bodyPr/>
        <a:lstStyle/>
        <a:p>
          <a:endParaRPr lang="ru-RU"/>
        </a:p>
      </dgm:t>
    </dgm:pt>
    <dgm:pt modelId="{EE5FC63B-15A9-4FC4-BBDD-27A8633654D4}" type="sibTrans" cxnId="{36C5EB97-B936-464B-8060-A2E21D6CD555}">
      <dgm:prSet/>
      <dgm:spPr/>
      <dgm:t>
        <a:bodyPr/>
        <a:lstStyle/>
        <a:p>
          <a:endParaRPr lang="ru-RU"/>
        </a:p>
      </dgm:t>
    </dgm:pt>
    <dgm:pt modelId="{583532D7-4CBF-4322-8393-8827DC9DD2DB}">
      <dgm:prSet/>
      <dgm:spPr/>
      <dgm:t>
        <a:bodyPr/>
        <a:lstStyle/>
        <a:p>
          <a:pPr rtl="0"/>
          <a:r>
            <a:rPr lang="uk-UA" dirty="0" smtClean="0"/>
            <a:t>механізм проведення комплексної незалежної експертизи нових МТ </a:t>
          </a:r>
          <a:endParaRPr lang="uk-UA" dirty="0"/>
        </a:p>
      </dgm:t>
    </dgm:pt>
    <dgm:pt modelId="{5094A3E3-566D-431F-962B-2AFCFBF7639F}" type="parTrans" cxnId="{6CF69C75-3BE3-4C48-AA89-94DD87DC8E59}">
      <dgm:prSet/>
      <dgm:spPr/>
      <dgm:t>
        <a:bodyPr/>
        <a:lstStyle/>
        <a:p>
          <a:endParaRPr lang="ru-RU"/>
        </a:p>
      </dgm:t>
    </dgm:pt>
    <dgm:pt modelId="{4FD26025-A3B1-46EE-98B5-5CD542336DFD}" type="sibTrans" cxnId="{6CF69C75-3BE3-4C48-AA89-94DD87DC8E59}">
      <dgm:prSet/>
      <dgm:spPr/>
      <dgm:t>
        <a:bodyPr/>
        <a:lstStyle/>
        <a:p>
          <a:endParaRPr lang="ru-RU"/>
        </a:p>
      </dgm:t>
    </dgm:pt>
    <dgm:pt modelId="{4ECAD87D-F57A-494A-8AE7-B195438D5231}">
      <dgm:prSet/>
      <dgm:spPr/>
      <dgm:t>
        <a:bodyPr/>
        <a:lstStyle/>
        <a:p>
          <a:pPr rtl="0"/>
          <a:r>
            <a:rPr lang="uk-UA" dirty="0" smtClean="0"/>
            <a:t>спосіб реалізації «глобальних медичних знань у конкретні локальні рішення»</a:t>
          </a:r>
          <a:endParaRPr lang="uk-UA" dirty="0"/>
        </a:p>
      </dgm:t>
    </dgm:pt>
    <dgm:pt modelId="{637B29D4-5EC2-4E6E-8D05-BD36A286966B}" type="parTrans" cxnId="{EF8C2AF6-DB41-4281-A787-E7A29A757750}">
      <dgm:prSet/>
      <dgm:spPr/>
      <dgm:t>
        <a:bodyPr/>
        <a:lstStyle/>
        <a:p>
          <a:endParaRPr lang="ru-RU"/>
        </a:p>
      </dgm:t>
    </dgm:pt>
    <dgm:pt modelId="{E51FA6E5-95CD-453D-9186-117647668454}" type="sibTrans" cxnId="{EF8C2AF6-DB41-4281-A787-E7A29A757750}">
      <dgm:prSet/>
      <dgm:spPr/>
      <dgm:t>
        <a:bodyPr/>
        <a:lstStyle/>
        <a:p>
          <a:endParaRPr lang="ru-RU"/>
        </a:p>
      </dgm:t>
    </dgm:pt>
    <dgm:pt modelId="{C1448C81-8BCD-489B-BEE8-8F49EE9F7965}" type="pres">
      <dgm:prSet presAssocID="{F9C65C4B-81F6-4036-B803-E90BD7E2D07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6816D6-4555-47D4-9B66-410596CCD1E0}" type="pres">
      <dgm:prSet presAssocID="{762F3373-9FE9-442D-9815-462EB479FFE1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3765B2-3868-4AA4-9F4F-31A2AD22C431}" type="pres">
      <dgm:prSet presAssocID="{EE5FC63B-15A9-4FC4-BBDD-27A8633654D4}" presName="space" presStyleCnt="0"/>
      <dgm:spPr/>
    </dgm:pt>
    <dgm:pt modelId="{1FBAADC4-36AB-4A56-A420-3BC7AA4D6279}" type="pres">
      <dgm:prSet presAssocID="{583532D7-4CBF-4322-8393-8827DC9DD2DB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B424BE-75B7-4B3C-A0CB-E991850D1CBD}" type="pres">
      <dgm:prSet presAssocID="{4FD26025-A3B1-46EE-98B5-5CD542336DFD}" presName="space" presStyleCnt="0"/>
      <dgm:spPr/>
    </dgm:pt>
    <dgm:pt modelId="{5EA61F6C-CB4D-461D-81F4-335549EE9252}" type="pres">
      <dgm:prSet presAssocID="{4ECAD87D-F57A-494A-8AE7-B195438D5231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D24672A-6FCB-493F-90B1-486EB9083824}" type="presOf" srcId="{F9C65C4B-81F6-4036-B803-E90BD7E2D07E}" destId="{C1448C81-8BCD-489B-BEE8-8F49EE9F7965}" srcOrd="0" destOrd="0" presId="urn:microsoft.com/office/officeart/2005/8/layout/venn3"/>
    <dgm:cxn modelId="{BAFAFEFA-EC07-44DE-A1A9-6896DE0C9EA0}" type="presOf" srcId="{4ECAD87D-F57A-494A-8AE7-B195438D5231}" destId="{5EA61F6C-CB4D-461D-81F4-335549EE9252}" srcOrd="0" destOrd="0" presId="urn:microsoft.com/office/officeart/2005/8/layout/venn3"/>
    <dgm:cxn modelId="{6CF69C75-3BE3-4C48-AA89-94DD87DC8E59}" srcId="{F9C65C4B-81F6-4036-B803-E90BD7E2D07E}" destId="{583532D7-4CBF-4322-8393-8827DC9DD2DB}" srcOrd="1" destOrd="0" parTransId="{5094A3E3-566D-431F-962B-2AFCFBF7639F}" sibTransId="{4FD26025-A3B1-46EE-98B5-5CD542336DFD}"/>
    <dgm:cxn modelId="{EF8C2AF6-DB41-4281-A787-E7A29A757750}" srcId="{F9C65C4B-81F6-4036-B803-E90BD7E2D07E}" destId="{4ECAD87D-F57A-494A-8AE7-B195438D5231}" srcOrd="2" destOrd="0" parTransId="{637B29D4-5EC2-4E6E-8D05-BD36A286966B}" sibTransId="{E51FA6E5-95CD-453D-9186-117647668454}"/>
    <dgm:cxn modelId="{36C5EB97-B936-464B-8060-A2E21D6CD555}" srcId="{F9C65C4B-81F6-4036-B803-E90BD7E2D07E}" destId="{762F3373-9FE9-442D-9815-462EB479FFE1}" srcOrd="0" destOrd="0" parTransId="{A5B4C7A7-7CAD-4169-810D-81A365756390}" sibTransId="{EE5FC63B-15A9-4FC4-BBDD-27A8633654D4}"/>
    <dgm:cxn modelId="{E234F16C-4BA2-45E5-8659-A92DCC88F7D6}" type="presOf" srcId="{583532D7-4CBF-4322-8393-8827DC9DD2DB}" destId="{1FBAADC4-36AB-4A56-A420-3BC7AA4D6279}" srcOrd="0" destOrd="0" presId="urn:microsoft.com/office/officeart/2005/8/layout/venn3"/>
    <dgm:cxn modelId="{A17E5725-FBBF-4A69-889D-28841F921DA5}" type="presOf" srcId="{762F3373-9FE9-442D-9815-462EB479FFE1}" destId="{346816D6-4555-47D4-9B66-410596CCD1E0}" srcOrd="0" destOrd="0" presId="urn:microsoft.com/office/officeart/2005/8/layout/venn3"/>
    <dgm:cxn modelId="{9C0954C1-D165-4E12-9FE2-D4800AB0023E}" type="presParOf" srcId="{C1448C81-8BCD-489B-BEE8-8F49EE9F7965}" destId="{346816D6-4555-47D4-9B66-410596CCD1E0}" srcOrd="0" destOrd="0" presId="urn:microsoft.com/office/officeart/2005/8/layout/venn3"/>
    <dgm:cxn modelId="{D71D9FF6-A95A-44AF-8C37-535CD7D0C65D}" type="presParOf" srcId="{C1448C81-8BCD-489B-BEE8-8F49EE9F7965}" destId="{0D3765B2-3868-4AA4-9F4F-31A2AD22C431}" srcOrd="1" destOrd="0" presId="urn:microsoft.com/office/officeart/2005/8/layout/venn3"/>
    <dgm:cxn modelId="{F1B5A23D-7B68-479A-8230-515735CF95A9}" type="presParOf" srcId="{C1448C81-8BCD-489B-BEE8-8F49EE9F7965}" destId="{1FBAADC4-36AB-4A56-A420-3BC7AA4D6279}" srcOrd="2" destOrd="0" presId="urn:microsoft.com/office/officeart/2005/8/layout/venn3"/>
    <dgm:cxn modelId="{CDC08D30-1550-4EEF-91E5-D97167C428AD}" type="presParOf" srcId="{C1448C81-8BCD-489B-BEE8-8F49EE9F7965}" destId="{C3B424BE-75B7-4B3C-A0CB-E991850D1CBD}" srcOrd="3" destOrd="0" presId="urn:microsoft.com/office/officeart/2005/8/layout/venn3"/>
    <dgm:cxn modelId="{1DB7A7E3-5552-46C8-A895-FB46136CA80E}" type="presParOf" srcId="{C1448C81-8BCD-489B-BEE8-8F49EE9F7965}" destId="{5EA61F6C-CB4D-461D-81F4-335549EE9252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DE317E-D409-4CB4-AB78-EA878C262DAC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F06E28C-B33A-4B3B-B3B7-5108BE449EBC}">
      <dgm:prSet/>
      <dgm:spPr/>
      <dgm:t>
        <a:bodyPr/>
        <a:lstStyle/>
        <a:p>
          <a:pPr rtl="0"/>
          <a:r>
            <a:rPr lang="uk-UA" dirty="0" smtClean="0"/>
            <a:t>Міждисциплінарний процес аналізувати медичних технологій (лікарських засоби, медичних виробництв, вакцина та ін.) про медичні, економічні, соціальні, етичні та правові аспекти їх використання з метою прозорого процесу прийняття рішень для забезпечення найвищої цінності для здоров'я пацієнта</a:t>
          </a:r>
          <a:endParaRPr lang="uk-UA" dirty="0"/>
        </a:p>
      </dgm:t>
    </dgm:pt>
    <dgm:pt modelId="{A19CD9EB-3752-44C6-B81B-C1A43E58D5A8}" type="parTrans" cxnId="{F0A0908F-8503-464D-A555-EAC11A420300}">
      <dgm:prSet/>
      <dgm:spPr/>
      <dgm:t>
        <a:bodyPr/>
        <a:lstStyle/>
        <a:p>
          <a:endParaRPr lang="ru-RU"/>
        </a:p>
      </dgm:t>
    </dgm:pt>
    <dgm:pt modelId="{6173A4E4-BA9A-48B5-BA53-3551F4BA00F3}" type="sibTrans" cxnId="{F0A0908F-8503-464D-A555-EAC11A420300}">
      <dgm:prSet/>
      <dgm:spPr/>
      <dgm:t>
        <a:bodyPr/>
        <a:lstStyle/>
        <a:p>
          <a:endParaRPr lang="ru-RU"/>
        </a:p>
      </dgm:t>
    </dgm:pt>
    <dgm:pt modelId="{816C876C-F1E8-4923-BBA3-3CDF9111FF79}">
      <dgm:prSet/>
      <dgm:spPr/>
      <dgm:t>
        <a:bodyPr/>
        <a:lstStyle/>
        <a:p>
          <a:pPr rtl="0"/>
          <a:r>
            <a:rPr lang="uk-UA" smtClean="0"/>
            <a:t>Мультидисциплінарний процес, який використовує явні та наукове обґрунтовані методи оцінки цінності використання медичної технології на різних етапах її життєвого цикл</a:t>
          </a:r>
          <a:endParaRPr lang="uk-UA"/>
        </a:p>
      </dgm:t>
    </dgm:pt>
    <dgm:pt modelId="{09B872D4-5E5A-4B5E-B600-E56F073726FC}" type="parTrans" cxnId="{A1808A8B-03B2-40BD-972A-BD6F84C5FD94}">
      <dgm:prSet/>
      <dgm:spPr/>
      <dgm:t>
        <a:bodyPr/>
        <a:lstStyle/>
        <a:p>
          <a:endParaRPr lang="ru-RU"/>
        </a:p>
      </dgm:t>
    </dgm:pt>
    <dgm:pt modelId="{D37DFC19-37B9-4C16-B18B-2FE42DC27066}" type="sibTrans" cxnId="{A1808A8B-03B2-40BD-972A-BD6F84C5FD94}">
      <dgm:prSet/>
      <dgm:spPr/>
      <dgm:t>
        <a:bodyPr/>
        <a:lstStyle/>
        <a:p>
          <a:endParaRPr lang="ru-RU"/>
        </a:p>
      </dgm:t>
    </dgm:pt>
    <dgm:pt modelId="{274CDA2E-AE18-43DE-B0F6-C1530A715765}">
      <dgm:prSet/>
      <dgm:spPr/>
      <dgm:t>
        <a:bodyPr/>
        <a:lstStyle/>
        <a:p>
          <a:pPr rtl="0"/>
          <a:r>
            <a:rPr lang="uk-UA" dirty="0" smtClean="0"/>
            <a:t>Експертиза медичних технологія що клінічної ефективності, економічної доцільності, організаційних проблем та проблема безпека для громадянин у зв'язку з їх застосування</a:t>
          </a:r>
          <a:endParaRPr lang="uk-UA" dirty="0"/>
        </a:p>
      </dgm:t>
    </dgm:pt>
    <dgm:pt modelId="{8B56AE88-5988-4AD7-9011-CBB809C1570B}" type="parTrans" cxnId="{9DBB3215-EBB3-4118-84BB-B48F92E6B30C}">
      <dgm:prSet/>
      <dgm:spPr/>
      <dgm:t>
        <a:bodyPr/>
        <a:lstStyle/>
        <a:p>
          <a:endParaRPr lang="ru-RU"/>
        </a:p>
      </dgm:t>
    </dgm:pt>
    <dgm:pt modelId="{FC433B72-C2B5-46A6-A1EC-EFFE3CCE5EF1}" type="sibTrans" cxnId="{9DBB3215-EBB3-4118-84BB-B48F92E6B30C}">
      <dgm:prSet/>
      <dgm:spPr/>
      <dgm:t>
        <a:bodyPr/>
        <a:lstStyle/>
        <a:p>
          <a:endParaRPr lang="ru-RU"/>
        </a:p>
      </dgm:t>
    </dgm:pt>
    <dgm:pt modelId="{85CD5D7B-3782-45ED-AF70-6DFA4EF4752C}" type="pres">
      <dgm:prSet presAssocID="{36DE317E-D409-4CB4-AB78-EA878C262DA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9A33EB-C5BA-4628-B4B1-784549083454}" type="pres">
      <dgm:prSet presAssocID="{5F06E28C-B33A-4B3B-B3B7-5108BE449EB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916BCA-E9D1-401D-84BD-F5C9BF332331}" type="pres">
      <dgm:prSet presAssocID="{6173A4E4-BA9A-48B5-BA53-3551F4BA00F3}" presName="spacer" presStyleCnt="0"/>
      <dgm:spPr/>
    </dgm:pt>
    <dgm:pt modelId="{32252CAD-E2ED-49DD-A0C6-7BD80A093FE4}" type="pres">
      <dgm:prSet presAssocID="{816C876C-F1E8-4923-BBA3-3CDF9111FF7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B822A1-F382-40E4-82FE-DC9CF55D8D8C}" type="pres">
      <dgm:prSet presAssocID="{D37DFC19-37B9-4C16-B18B-2FE42DC27066}" presName="spacer" presStyleCnt="0"/>
      <dgm:spPr/>
    </dgm:pt>
    <dgm:pt modelId="{84AEE853-44C7-4D5D-9FF8-79B9AB836769}" type="pres">
      <dgm:prSet presAssocID="{274CDA2E-AE18-43DE-B0F6-C1530A71576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DE6F57-ABE1-434C-BE90-159B5E1866A0}" type="presOf" srcId="{816C876C-F1E8-4923-BBA3-3CDF9111FF79}" destId="{32252CAD-E2ED-49DD-A0C6-7BD80A093FE4}" srcOrd="0" destOrd="0" presId="urn:microsoft.com/office/officeart/2005/8/layout/vList2"/>
    <dgm:cxn modelId="{A1808A8B-03B2-40BD-972A-BD6F84C5FD94}" srcId="{36DE317E-D409-4CB4-AB78-EA878C262DAC}" destId="{816C876C-F1E8-4923-BBA3-3CDF9111FF79}" srcOrd="1" destOrd="0" parTransId="{09B872D4-5E5A-4B5E-B600-E56F073726FC}" sibTransId="{D37DFC19-37B9-4C16-B18B-2FE42DC27066}"/>
    <dgm:cxn modelId="{9DBB3215-EBB3-4118-84BB-B48F92E6B30C}" srcId="{36DE317E-D409-4CB4-AB78-EA878C262DAC}" destId="{274CDA2E-AE18-43DE-B0F6-C1530A715765}" srcOrd="2" destOrd="0" parTransId="{8B56AE88-5988-4AD7-9011-CBB809C1570B}" sibTransId="{FC433B72-C2B5-46A6-A1EC-EFFE3CCE5EF1}"/>
    <dgm:cxn modelId="{0F493E7F-521D-4362-8074-AEA2012AD585}" type="presOf" srcId="{274CDA2E-AE18-43DE-B0F6-C1530A715765}" destId="{84AEE853-44C7-4D5D-9FF8-79B9AB836769}" srcOrd="0" destOrd="0" presId="urn:microsoft.com/office/officeart/2005/8/layout/vList2"/>
    <dgm:cxn modelId="{F0A0908F-8503-464D-A555-EAC11A420300}" srcId="{36DE317E-D409-4CB4-AB78-EA878C262DAC}" destId="{5F06E28C-B33A-4B3B-B3B7-5108BE449EBC}" srcOrd="0" destOrd="0" parTransId="{A19CD9EB-3752-44C6-B81B-C1A43E58D5A8}" sibTransId="{6173A4E4-BA9A-48B5-BA53-3551F4BA00F3}"/>
    <dgm:cxn modelId="{AAFA9AE7-1A50-4360-9430-DE7792FD9516}" type="presOf" srcId="{5F06E28C-B33A-4B3B-B3B7-5108BE449EBC}" destId="{5B9A33EB-C5BA-4628-B4B1-784549083454}" srcOrd="0" destOrd="0" presId="urn:microsoft.com/office/officeart/2005/8/layout/vList2"/>
    <dgm:cxn modelId="{BC3235F8-4EDA-4430-BBA7-8217A21D0190}" type="presOf" srcId="{36DE317E-D409-4CB4-AB78-EA878C262DAC}" destId="{85CD5D7B-3782-45ED-AF70-6DFA4EF4752C}" srcOrd="0" destOrd="0" presId="urn:microsoft.com/office/officeart/2005/8/layout/vList2"/>
    <dgm:cxn modelId="{7900C713-D1B2-41CD-8868-F3760A974036}" type="presParOf" srcId="{85CD5D7B-3782-45ED-AF70-6DFA4EF4752C}" destId="{5B9A33EB-C5BA-4628-B4B1-784549083454}" srcOrd="0" destOrd="0" presId="urn:microsoft.com/office/officeart/2005/8/layout/vList2"/>
    <dgm:cxn modelId="{C9790D7E-6E37-49D0-B4D1-78D17F1B613A}" type="presParOf" srcId="{85CD5D7B-3782-45ED-AF70-6DFA4EF4752C}" destId="{68916BCA-E9D1-401D-84BD-F5C9BF332331}" srcOrd="1" destOrd="0" presId="urn:microsoft.com/office/officeart/2005/8/layout/vList2"/>
    <dgm:cxn modelId="{0732F54C-1F6D-4921-AB07-B6DAD231C36B}" type="presParOf" srcId="{85CD5D7B-3782-45ED-AF70-6DFA4EF4752C}" destId="{32252CAD-E2ED-49DD-A0C6-7BD80A093FE4}" srcOrd="2" destOrd="0" presId="urn:microsoft.com/office/officeart/2005/8/layout/vList2"/>
    <dgm:cxn modelId="{7C6FD1E9-D1A2-4C5D-8649-E1B85C09D0C7}" type="presParOf" srcId="{85CD5D7B-3782-45ED-AF70-6DFA4EF4752C}" destId="{19B822A1-F382-40E4-82FE-DC9CF55D8D8C}" srcOrd="3" destOrd="0" presId="urn:microsoft.com/office/officeart/2005/8/layout/vList2"/>
    <dgm:cxn modelId="{3289B69F-E65B-4561-AF5A-587F4B06B7B9}" type="presParOf" srcId="{85CD5D7B-3782-45ED-AF70-6DFA4EF4752C}" destId="{84AEE853-44C7-4D5D-9FF8-79B9AB83676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CC81501-4534-49D8-8225-642E92666541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ED6319-2EFD-4F5A-AD30-F93F1E421A0A}">
      <dgm:prSet/>
      <dgm:spPr/>
      <dgm:t>
        <a:bodyPr/>
        <a:lstStyle/>
        <a:p>
          <a:pPr rtl="0"/>
          <a:r>
            <a:rPr lang="uk-UA" dirty="0" smtClean="0"/>
            <a:t>Основною метою ОМТ є створення наукового підґрунтя у розробці безпечної, ефективної політики ОЗ, яка орієнтується на потреби хворих і  прагне досягти раціонального  використання коштів. Отже, ОМТ виступає в ролі посередника між секторами політики й наукових досліджень, забезпечуючи проблемно-орієнтований систематичний огляд наукових даних</a:t>
          </a:r>
          <a:endParaRPr lang="uk-UA" dirty="0"/>
        </a:p>
      </dgm:t>
    </dgm:pt>
    <dgm:pt modelId="{05C37B1E-08D4-4184-AC6A-F4A3EF6D710E}" type="parTrans" cxnId="{120BD1F0-89E9-4D07-A673-C418D171B387}">
      <dgm:prSet/>
      <dgm:spPr/>
      <dgm:t>
        <a:bodyPr/>
        <a:lstStyle/>
        <a:p>
          <a:endParaRPr lang="ru-RU"/>
        </a:p>
      </dgm:t>
    </dgm:pt>
    <dgm:pt modelId="{F615476F-133F-4000-8FAD-5A23A983E0B5}" type="sibTrans" cxnId="{120BD1F0-89E9-4D07-A673-C418D171B387}">
      <dgm:prSet/>
      <dgm:spPr/>
      <dgm:t>
        <a:bodyPr/>
        <a:lstStyle/>
        <a:p>
          <a:endParaRPr lang="ru-RU"/>
        </a:p>
      </dgm:t>
    </dgm:pt>
    <dgm:pt modelId="{F476ED2F-8558-4AD4-94FB-C333C568AACC}" type="pres">
      <dgm:prSet presAssocID="{8CC81501-4534-49D8-8225-642E9266654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0C5B15F-3BB8-4834-9A9A-35F58D36053D}" type="pres">
      <dgm:prSet presAssocID="{57ED6319-2EFD-4F5A-AD30-F93F1E421A0A}" presName="parentText" presStyleLbl="node1" presStyleIdx="0" presStyleCnt="1" custScaleY="1040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0133266-C37A-4250-BA61-7912BF0A00EF}" type="presOf" srcId="{57ED6319-2EFD-4F5A-AD30-F93F1E421A0A}" destId="{40C5B15F-3BB8-4834-9A9A-35F58D36053D}" srcOrd="0" destOrd="0" presId="urn:microsoft.com/office/officeart/2005/8/layout/vList2"/>
    <dgm:cxn modelId="{120BD1F0-89E9-4D07-A673-C418D171B387}" srcId="{8CC81501-4534-49D8-8225-642E92666541}" destId="{57ED6319-2EFD-4F5A-AD30-F93F1E421A0A}" srcOrd="0" destOrd="0" parTransId="{05C37B1E-08D4-4184-AC6A-F4A3EF6D710E}" sibTransId="{F615476F-133F-4000-8FAD-5A23A983E0B5}"/>
    <dgm:cxn modelId="{55C2A3C4-F433-40C2-919B-741F7FCDC9A1}" type="presOf" srcId="{8CC81501-4534-49D8-8225-642E92666541}" destId="{F476ED2F-8558-4AD4-94FB-C333C568AACC}" srcOrd="0" destOrd="0" presId="urn:microsoft.com/office/officeart/2005/8/layout/vList2"/>
    <dgm:cxn modelId="{DA7C000D-F12C-4B20-80E1-EC9066B23994}" type="presParOf" srcId="{F476ED2F-8558-4AD4-94FB-C333C568AACC}" destId="{40C5B15F-3BB8-4834-9A9A-35F58D36053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6DFA19E-8449-444D-A5DA-44C9EF373748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99688EC-0FEE-4D26-97F6-D9A6FAA070C9}">
      <dgm:prSet/>
      <dgm:spPr/>
      <dgm:t>
        <a:bodyPr/>
        <a:lstStyle/>
        <a:p>
          <a:pPr rtl="0"/>
          <a:r>
            <a:rPr lang="uk-UA" smtClean="0"/>
            <a:t>Країни з низьким і середнім рівнем доходів використовують інструменти ОМТ переважно для планування і  бюджетування.</a:t>
          </a:r>
          <a:endParaRPr lang="uk-UA"/>
        </a:p>
      </dgm:t>
    </dgm:pt>
    <dgm:pt modelId="{C38AD80C-5467-493F-84B8-D12CE98204F3}" type="parTrans" cxnId="{D5D0AEA6-9E13-43A4-BC0B-90F4B4A341A9}">
      <dgm:prSet/>
      <dgm:spPr/>
      <dgm:t>
        <a:bodyPr/>
        <a:lstStyle/>
        <a:p>
          <a:endParaRPr lang="ru-RU"/>
        </a:p>
      </dgm:t>
    </dgm:pt>
    <dgm:pt modelId="{4AF2A08E-22AD-4D23-B083-F2663D4655E6}" type="sibTrans" cxnId="{D5D0AEA6-9E13-43A4-BC0B-90F4B4A341A9}">
      <dgm:prSet/>
      <dgm:spPr/>
      <dgm:t>
        <a:bodyPr/>
        <a:lstStyle/>
        <a:p>
          <a:endParaRPr lang="ru-RU"/>
        </a:p>
      </dgm:t>
    </dgm:pt>
    <dgm:pt modelId="{53CB9866-A2B8-4130-91AA-78C330705E51}">
      <dgm:prSet/>
      <dgm:spPr/>
      <dgm:t>
        <a:bodyPr/>
        <a:lstStyle/>
        <a:p>
          <a:pPr rtl="0"/>
          <a:r>
            <a:rPr lang="uk-UA" smtClean="0"/>
            <a:t>Країни із середнім рівнем – для керівництв і протоколів лікування (85%) частіше, ніж у країнах із високим і низьким рівнем (46 і  50% відповідно). Менше 60% країн – для ціноутворення на ЛЗ і МВ </a:t>
          </a:r>
          <a:endParaRPr lang="uk-UA"/>
        </a:p>
      </dgm:t>
    </dgm:pt>
    <dgm:pt modelId="{E8500CDD-AE6E-4626-87E3-5118C7B33951}" type="parTrans" cxnId="{5DD63588-7C99-460D-8239-D0618AAA40EF}">
      <dgm:prSet/>
      <dgm:spPr/>
      <dgm:t>
        <a:bodyPr/>
        <a:lstStyle/>
        <a:p>
          <a:endParaRPr lang="ru-RU"/>
        </a:p>
      </dgm:t>
    </dgm:pt>
    <dgm:pt modelId="{8DFCF62E-6427-4468-AD65-7A6FE167962B}" type="sibTrans" cxnId="{5DD63588-7C99-460D-8239-D0618AAA40EF}">
      <dgm:prSet/>
      <dgm:spPr/>
      <dgm:t>
        <a:bodyPr/>
        <a:lstStyle/>
        <a:p>
          <a:endParaRPr lang="ru-RU"/>
        </a:p>
      </dgm:t>
    </dgm:pt>
    <dgm:pt modelId="{7527DF28-C9F7-4C82-A5B6-5CB27D74F93E}" type="pres">
      <dgm:prSet presAssocID="{86DFA19E-8449-444D-A5DA-44C9EF37374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58AB85-EB46-4399-9A3D-462DE4816311}" type="pres">
      <dgm:prSet presAssocID="{F99688EC-0FEE-4D26-97F6-D9A6FAA070C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B8652C-17F8-4833-9FCB-AF4683F94DF4}" type="pres">
      <dgm:prSet presAssocID="{4AF2A08E-22AD-4D23-B083-F2663D4655E6}" presName="spacer" presStyleCnt="0"/>
      <dgm:spPr/>
    </dgm:pt>
    <dgm:pt modelId="{CF0A1E92-DD3B-4F8F-BCD2-926043AB615C}" type="pres">
      <dgm:prSet presAssocID="{53CB9866-A2B8-4130-91AA-78C330705E5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5D0AEA6-9E13-43A4-BC0B-90F4B4A341A9}" srcId="{86DFA19E-8449-444D-A5DA-44C9EF373748}" destId="{F99688EC-0FEE-4D26-97F6-D9A6FAA070C9}" srcOrd="0" destOrd="0" parTransId="{C38AD80C-5467-493F-84B8-D12CE98204F3}" sibTransId="{4AF2A08E-22AD-4D23-B083-F2663D4655E6}"/>
    <dgm:cxn modelId="{5DD63588-7C99-460D-8239-D0618AAA40EF}" srcId="{86DFA19E-8449-444D-A5DA-44C9EF373748}" destId="{53CB9866-A2B8-4130-91AA-78C330705E51}" srcOrd="1" destOrd="0" parTransId="{E8500CDD-AE6E-4626-87E3-5118C7B33951}" sibTransId="{8DFCF62E-6427-4468-AD65-7A6FE167962B}"/>
    <dgm:cxn modelId="{A28348EC-09D0-43DB-A866-B8F5FDB7B30A}" type="presOf" srcId="{53CB9866-A2B8-4130-91AA-78C330705E51}" destId="{CF0A1E92-DD3B-4F8F-BCD2-926043AB615C}" srcOrd="0" destOrd="0" presId="urn:microsoft.com/office/officeart/2005/8/layout/vList2"/>
    <dgm:cxn modelId="{83F888B9-5F20-45C5-8F0B-BCA6B5284978}" type="presOf" srcId="{F99688EC-0FEE-4D26-97F6-D9A6FAA070C9}" destId="{F858AB85-EB46-4399-9A3D-462DE4816311}" srcOrd="0" destOrd="0" presId="urn:microsoft.com/office/officeart/2005/8/layout/vList2"/>
    <dgm:cxn modelId="{D0351618-624C-4C8C-AF97-C02C90CE9C1C}" type="presOf" srcId="{86DFA19E-8449-444D-A5DA-44C9EF373748}" destId="{7527DF28-C9F7-4C82-A5B6-5CB27D74F93E}" srcOrd="0" destOrd="0" presId="urn:microsoft.com/office/officeart/2005/8/layout/vList2"/>
    <dgm:cxn modelId="{BCCBB337-C2DD-424A-AEEE-1EA72456E98F}" type="presParOf" srcId="{7527DF28-C9F7-4C82-A5B6-5CB27D74F93E}" destId="{F858AB85-EB46-4399-9A3D-462DE4816311}" srcOrd="0" destOrd="0" presId="urn:microsoft.com/office/officeart/2005/8/layout/vList2"/>
    <dgm:cxn modelId="{3A4E7336-194E-4934-A322-4CDEEE0164E2}" type="presParOf" srcId="{7527DF28-C9F7-4C82-A5B6-5CB27D74F93E}" destId="{DAB8652C-17F8-4833-9FCB-AF4683F94DF4}" srcOrd="1" destOrd="0" presId="urn:microsoft.com/office/officeart/2005/8/layout/vList2"/>
    <dgm:cxn modelId="{0440270F-74E1-4F3C-8CB0-87822ECA09A9}" type="presParOf" srcId="{7527DF28-C9F7-4C82-A5B6-5CB27D74F93E}" destId="{CF0A1E92-DD3B-4F8F-BCD2-926043AB615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196AA8F-7C7C-4D86-9757-11A488B7C631}" type="doc">
      <dgm:prSet loTypeId="urn:microsoft.com/office/officeart/2005/8/layout/list1" loCatId="list" qsTypeId="urn:microsoft.com/office/officeart/2005/8/quickstyle/simple5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D3645FFE-1F00-473A-8279-6900D3555610}">
      <dgm:prSet/>
      <dgm:spPr/>
      <dgm:t>
        <a:bodyPr/>
        <a:lstStyle/>
        <a:p>
          <a:pPr rtl="0"/>
          <a:r>
            <a:rPr lang="uk-UA" smtClean="0"/>
            <a:t>1) розробки документів, що регулюють обсяги та якість медичної допомоги (стандарти </a:t>
          </a:r>
          <a:endParaRPr lang="uk-UA"/>
        </a:p>
      </dgm:t>
    </dgm:pt>
    <dgm:pt modelId="{64BEA456-FD62-401E-B546-4DF1C807A020}" type="parTrans" cxnId="{E60566E0-EBE8-4AD4-AA2D-68F10011A5F3}">
      <dgm:prSet/>
      <dgm:spPr/>
      <dgm:t>
        <a:bodyPr/>
        <a:lstStyle/>
        <a:p>
          <a:endParaRPr lang="ru-RU"/>
        </a:p>
      </dgm:t>
    </dgm:pt>
    <dgm:pt modelId="{C2FA7547-B573-4597-ABDF-68A7F8B49AE4}" type="sibTrans" cxnId="{E60566E0-EBE8-4AD4-AA2D-68F10011A5F3}">
      <dgm:prSet/>
      <dgm:spPr/>
      <dgm:t>
        <a:bodyPr/>
        <a:lstStyle/>
        <a:p>
          <a:endParaRPr lang="ru-RU"/>
        </a:p>
      </dgm:t>
    </dgm:pt>
    <dgm:pt modelId="{F739D020-9B76-4A35-9AF7-0097A4AE600D}">
      <dgm:prSet/>
      <dgm:spPr/>
      <dgm:t>
        <a:bodyPr/>
        <a:lstStyle/>
        <a:p>
          <a:pPr rtl="0"/>
          <a:r>
            <a:rPr lang="uk-UA" dirty="0" smtClean="0"/>
            <a:t>медичної допомоги, протоколи і настанови, переліки і формуляри ЛЗ та ін.);</a:t>
          </a:r>
          <a:endParaRPr lang="uk-UA" dirty="0"/>
        </a:p>
      </dgm:t>
    </dgm:pt>
    <dgm:pt modelId="{97395A30-9A67-48FD-9A17-776418E10059}" type="parTrans" cxnId="{E8975C70-AF57-48FE-A4C0-FBCBE80C501D}">
      <dgm:prSet/>
      <dgm:spPr/>
      <dgm:t>
        <a:bodyPr/>
        <a:lstStyle/>
        <a:p>
          <a:endParaRPr lang="ru-RU"/>
        </a:p>
      </dgm:t>
    </dgm:pt>
    <dgm:pt modelId="{3E82BB6A-9AFC-43FB-ABAF-7A010D1CE311}" type="sibTrans" cxnId="{E8975C70-AF57-48FE-A4C0-FBCBE80C501D}">
      <dgm:prSet/>
      <dgm:spPr/>
      <dgm:t>
        <a:bodyPr/>
        <a:lstStyle/>
        <a:p>
          <a:endParaRPr lang="ru-RU"/>
        </a:p>
      </dgm:t>
    </dgm:pt>
    <dgm:pt modelId="{8B0C0001-4578-484D-B15A-A03A9526AF66}">
      <dgm:prSet/>
      <dgm:spPr/>
      <dgm:t>
        <a:bodyPr/>
        <a:lstStyle/>
        <a:p>
          <a:pPr rtl="0"/>
          <a:r>
            <a:rPr lang="uk-UA" smtClean="0"/>
            <a:t>2) обґрунтування рішень про фінансування МТ;</a:t>
          </a:r>
          <a:endParaRPr lang="uk-UA"/>
        </a:p>
      </dgm:t>
    </dgm:pt>
    <dgm:pt modelId="{8161C79F-217F-40A3-82CE-630A098C0B49}" type="parTrans" cxnId="{DF2E1517-8183-435C-8CC6-5DFAA09A8590}">
      <dgm:prSet/>
      <dgm:spPr/>
      <dgm:t>
        <a:bodyPr/>
        <a:lstStyle/>
        <a:p>
          <a:endParaRPr lang="ru-RU"/>
        </a:p>
      </dgm:t>
    </dgm:pt>
    <dgm:pt modelId="{54E5A583-4502-4075-8E91-5C5B8288A24D}" type="sibTrans" cxnId="{DF2E1517-8183-435C-8CC6-5DFAA09A8590}">
      <dgm:prSet/>
      <dgm:spPr/>
      <dgm:t>
        <a:bodyPr/>
        <a:lstStyle/>
        <a:p>
          <a:endParaRPr lang="ru-RU"/>
        </a:p>
      </dgm:t>
    </dgm:pt>
    <dgm:pt modelId="{B9017682-2116-42F8-8B76-3A1D0F433345}">
      <dgm:prSet/>
      <dgm:spPr/>
      <dgm:t>
        <a:bodyPr/>
        <a:lstStyle/>
        <a:p>
          <a:pPr rtl="0"/>
          <a:r>
            <a:rPr lang="uk-UA" smtClean="0"/>
            <a:t>3) розробки навчальних і методичних матеріалів;</a:t>
          </a:r>
          <a:endParaRPr lang="uk-UA"/>
        </a:p>
      </dgm:t>
    </dgm:pt>
    <dgm:pt modelId="{8EA0F153-60D5-432F-B58E-EA9EFF6DBA6B}" type="parTrans" cxnId="{0AE85B01-D3AF-4A9D-AD1D-F2EF3D571B25}">
      <dgm:prSet/>
      <dgm:spPr/>
      <dgm:t>
        <a:bodyPr/>
        <a:lstStyle/>
        <a:p>
          <a:endParaRPr lang="ru-RU"/>
        </a:p>
      </dgm:t>
    </dgm:pt>
    <dgm:pt modelId="{C0463D89-A8B0-4B34-A661-15F2F247EC92}" type="sibTrans" cxnId="{0AE85B01-D3AF-4A9D-AD1D-F2EF3D571B25}">
      <dgm:prSet/>
      <dgm:spPr/>
      <dgm:t>
        <a:bodyPr/>
        <a:lstStyle/>
        <a:p>
          <a:endParaRPr lang="ru-RU"/>
        </a:p>
      </dgm:t>
    </dgm:pt>
    <dgm:pt modelId="{6C33166B-E565-4168-944E-FBE73F3E60BE}">
      <dgm:prSet/>
      <dgm:spPr/>
      <dgm:t>
        <a:bodyPr/>
        <a:lstStyle/>
        <a:p>
          <a:pPr rtl="0"/>
          <a:r>
            <a:rPr lang="uk-UA" smtClean="0"/>
            <a:t>4) планування наукових досліджень у галузі ОЗ;</a:t>
          </a:r>
          <a:endParaRPr lang="uk-UA"/>
        </a:p>
      </dgm:t>
    </dgm:pt>
    <dgm:pt modelId="{C93F5E2A-7847-49CB-95E2-8451EDB44C6A}" type="parTrans" cxnId="{A3597C59-2BC4-4D3A-B20E-69F56D3C9325}">
      <dgm:prSet/>
      <dgm:spPr/>
      <dgm:t>
        <a:bodyPr/>
        <a:lstStyle/>
        <a:p>
          <a:endParaRPr lang="ru-RU"/>
        </a:p>
      </dgm:t>
    </dgm:pt>
    <dgm:pt modelId="{FA258C86-2439-4C37-96D4-D3E6CDCB01FB}" type="sibTrans" cxnId="{A3597C59-2BC4-4D3A-B20E-69F56D3C9325}">
      <dgm:prSet/>
      <dgm:spPr/>
      <dgm:t>
        <a:bodyPr/>
        <a:lstStyle/>
        <a:p>
          <a:endParaRPr lang="ru-RU"/>
        </a:p>
      </dgm:t>
    </dgm:pt>
    <dgm:pt modelId="{256B7E4F-4576-4825-BFE2-4D1911D314B7}">
      <dgm:prSet/>
      <dgm:spPr/>
      <dgm:t>
        <a:bodyPr/>
        <a:lstStyle/>
        <a:p>
          <a:pPr rtl="0"/>
          <a:r>
            <a:rPr lang="uk-UA" dirty="0" smtClean="0"/>
            <a:t>5) вибору оптимальних методів діагностики, лікування, профілактики та  реабілітації конкретних хворих </a:t>
          </a:r>
          <a:endParaRPr lang="uk-UA" dirty="0"/>
        </a:p>
      </dgm:t>
    </dgm:pt>
    <dgm:pt modelId="{1A4FAFB5-8099-472A-A0B9-942F9D727F49}" type="parTrans" cxnId="{8F0B75B4-D97E-4AEE-BDA0-B3390FB62B59}">
      <dgm:prSet/>
      <dgm:spPr/>
      <dgm:t>
        <a:bodyPr/>
        <a:lstStyle/>
        <a:p>
          <a:endParaRPr lang="ru-RU"/>
        </a:p>
      </dgm:t>
    </dgm:pt>
    <dgm:pt modelId="{F5150EE5-D8B8-4237-98F2-D3746F7701F9}" type="sibTrans" cxnId="{8F0B75B4-D97E-4AEE-BDA0-B3390FB62B59}">
      <dgm:prSet/>
      <dgm:spPr/>
      <dgm:t>
        <a:bodyPr/>
        <a:lstStyle/>
        <a:p>
          <a:endParaRPr lang="ru-RU"/>
        </a:p>
      </dgm:t>
    </dgm:pt>
    <dgm:pt modelId="{3C61A2BE-624F-42E4-BD50-3135D2721B9F}" type="pres">
      <dgm:prSet presAssocID="{A196AA8F-7C7C-4D86-9757-11A488B7C63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CE4157-9AF2-4D2D-9FED-5AD4855CDBEB}" type="pres">
      <dgm:prSet presAssocID="{D3645FFE-1F00-473A-8279-6900D3555610}" presName="parentLin" presStyleCnt="0"/>
      <dgm:spPr/>
      <dgm:t>
        <a:bodyPr/>
        <a:lstStyle/>
        <a:p>
          <a:endParaRPr lang="ru-RU"/>
        </a:p>
      </dgm:t>
    </dgm:pt>
    <dgm:pt modelId="{402F925B-BCE2-4C86-8B09-5A77FD5BDDE3}" type="pres">
      <dgm:prSet presAssocID="{D3645FFE-1F00-473A-8279-6900D3555610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00A103C8-5AA5-406A-AB6B-69AB32A21543}" type="pres">
      <dgm:prSet presAssocID="{D3645FFE-1F00-473A-8279-6900D3555610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51C6B0-4945-465D-BF18-56C13CCF505D}" type="pres">
      <dgm:prSet presAssocID="{D3645FFE-1F00-473A-8279-6900D3555610}" presName="negativeSpace" presStyleCnt="0"/>
      <dgm:spPr/>
      <dgm:t>
        <a:bodyPr/>
        <a:lstStyle/>
        <a:p>
          <a:endParaRPr lang="ru-RU"/>
        </a:p>
      </dgm:t>
    </dgm:pt>
    <dgm:pt modelId="{2B32A8F2-BE7A-4582-A9B1-C6C3C7E4E691}" type="pres">
      <dgm:prSet presAssocID="{D3645FFE-1F00-473A-8279-6900D3555610}" presName="childText" presStyleLbl="conFg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45048F-92DE-4503-996B-1FF002A48BB2}" type="pres">
      <dgm:prSet presAssocID="{C2FA7547-B573-4597-ABDF-68A7F8B49AE4}" presName="spaceBetweenRectangles" presStyleCnt="0"/>
      <dgm:spPr/>
      <dgm:t>
        <a:bodyPr/>
        <a:lstStyle/>
        <a:p>
          <a:endParaRPr lang="ru-RU"/>
        </a:p>
      </dgm:t>
    </dgm:pt>
    <dgm:pt modelId="{6274C5BF-8690-4995-A348-E8AE8650A3E5}" type="pres">
      <dgm:prSet presAssocID="{F739D020-9B76-4A35-9AF7-0097A4AE600D}" presName="parentLin" presStyleCnt="0"/>
      <dgm:spPr/>
      <dgm:t>
        <a:bodyPr/>
        <a:lstStyle/>
        <a:p>
          <a:endParaRPr lang="ru-RU"/>
        </a:p>
      </dgm:t>
    </dgm:pt>
    <dgm:pt modelId="{90547731-B263-4735-9AEC-C90C327FA941}" type="pres">
      <dgm:prSet presAssocID="{F739D020-9B76-4A35-9AF7-0097A4AE600D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CC78D687-07A1-468D-BB17-573B35156266}" type="pres">
      <dgm:prSet presAssocID="{F739D020-9B76-4A35-9AF7-0097A4AE600D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3F0128-E146-473E-B1AB-57A3DDEF720E}" type="pres">
      <dgm:prSet presAssocID="{F739D020-9B76-4A35-9AF7-0097A4AE600D}" presName="negativeSpace" presStyleCnt="0"/>
      <dgm:spPr/>
      <dgm:t>
        <a:bodyPr/>
        <a:lstStyle/>
        <a:p>
          <a:endParaRPr lang="ru-RU"/>
        </a:p>
      </dgm:t>
    </dgm:pt>
    <dgm:pt modelId="{30C4F23A-F7AB-43DC-B04B-4B2F508A86E7}" type="pres">
      <dgm:prSet presAssocID="{F739D020-9B76-4A35-9AF7-0097A4AE600D}" presName="childText" presStyleLbl="conFg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39AB05-4C98-4AF7-89FE-58D4A34EECFA}" type="pres">
      <dgm:prSet presAssocID="{3E82BB6A-9AFC-43FB-ABAF-7A010D1CE311}" presName="spaceBetweenRectangles" presStyleCnt="0"/>
      <dgm:spPr/>
      <dgm:t>
        <a:bodyPr/>
        <a:lstStyle/>
        <a:p>
          <a:endParaRPr lang="ru-RU"/>
        </a:p>
      </dgm:t>
    </dgm:pt>
    <dgm:pt modelId="{67C5D444-3901-44BF-8BD7-5F72AD9E10C0}" type="pres">
      <dgm:prSet presAssocID="{8B0C0001-4578-484D-B15A-A03A9526AF66}" presName="parentLin" presStyleCnt="0"/>
      <dgm:spPr/>
      <dgm:t>
        <a:bodyPr/>
        <a:lstStyle/>
        <a:p>
          <a:endParaRPr lang="ru-RU"/>
        </a:p>
      </dgm:t>
    </dgm:pt>
    <dgm:pt modelId="{E0BF727F-46BF-4984-8620-8220C8E2BC86}" type="pres">
      <dgm:prSet presAssocID="{8B0C0001-4578-484D-B15A-A03A9526AF66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D7452DD5-23D2-4246-A977-EB89AB4F280B}" type="pres">
      <dgm:prSet presAssocID="{8B0C0001-4578-484D-B15A-A03A9526AF66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100A3F-77C1-49AF-9D2C-C0CF232CD256}" type="pres">
      <dgm:prSet presAssocID="{8B0C0001-4578-484D-B15A-A03A9526AF66}" presName="negativeSpace" presStyleCnt="0"/>
      <dgm:spPr/>
      <dgm:t>
        <a:bodyPr/>
        <a:lstStyle/>
        <a:p>
          <a:endParaRPr lang="ru-RU"/>
        </a:p>
      </dgm:t>
    </dgm:pt>
    <dgm:pt modelId="{F369337E-0FB7-4B7E-87E3-D8A46360909F}" type="pres">
      <dgm:prSet presAssocID="{8B0C0001-4578-484D-B15A-A03A9526AF66}" presName="childText" presStyleLbl="conFg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432378-E83A-4AD2-A92D-3B38D44C7F2C}" type="pres">
      <dgm:prSet presAssocID="{54E5A583-4502-4075-8E91-5C5B8288A24D}" presName="spaceBetweenRectangles" presStyleCnt="0"/>
      <dgm:spPr/>
      <dgm:t>
        <a:bodyPr/>
        <a:lstStyle/>
        <a:p>
          <a:endParaRPr lang="ru-RU"/>
        </a:p>
      </dgm:t>
    </dgm:pt>
    <dgm:pt modelId="{645E4887-58EE-4CF8-A314-78A6F2A38596}" type="pres">
      <dgm:prSet presAssocID="{B9017682-2116-42F8-8B76-3A1D0F433345}" presName="parentLin" presStyleCnt="0"/>
      <dgm:spPr/>
      <dgm:t>
        <a:bodyPr/>
        <a:lstStyle/>
        <a:p>
          <a:endParaRPr lang="ru-RU"/>
        </a:p>
      </dgm:t>
    </dgm:pt>
    <dgm:pt modelId="{AC756BEE-A2EA-4221-9ED2-FB5B0EB6DB36}" type="pres">
      <dgm:prSet presAssocID="{B9017682-2116-42F8-8B76-3A1D0F433345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2A518D38-5D3A-4627-92DD-D3946556A212}" type="pres">
      <dgm:prSet presAssocID="{B9017682-2116-42F8-8B76-3A1D0F433345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3D3CB7-768A-4FC8-8255-A2BBEB6EC747}" type="pres">
      <dgm:prSet presAssocID="{B9017682-2116-42F8-8B76-3A1D0F433345}" presName="negativeSpace" presStyleCnt="0"/>
      <dgm:spPr/>
      <dgm:t>
        <a:bodyPr/>
        <a:lstStyle/>
        <a:p>
          <a:endParaRPr lang="ru-RU"/>
        </a:p>
      </dgm:t>
    </dgm:pt>
    <dgm:pt modelId="{911FC4A4-F8FE-4B36-BD37-4F01E487FC36}" type="pres">
      <dgm:prSet presAssocID="{B9017682-2116-42F8-8B76-3A1D0F433345}" presName="childText" presStyleLbl="conFg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A34EB9-15F4-44C6-A08E-5F6046064CA6}" type="pres">
      <dgm:prSet presAssocID="{C0463D89-A8B0-4B34-A661-15F2F247EC92}" presName="spaceBetweenRectangles" presStyleCnt="0"/>
      <dgm:spPr/>
      <dgm:t>
        <a:bodyPr/>
        <a:lstStyle/>
        <a:p>
          <a:endParaRPr lang="ru-RU"/>
        </a:p>
      </dgm:t>
    </dgm:pt>
    <dgm:pt modelId="{74C7AD3E-9A03-4372-9F45-0DAD7069C65B}" type="pres">
      <dgm:prSet presAssocID="{6C33166B-E565-4168-944E-FBE73F3E60BE}" presName="parentLin" presStyleCnt="0"/>
      <dgm:spPr/>
      <dgm:t>
        <a:bodyPr/>
        <a:lstStyle/>
        <a:p>
          <a:endParaRPr lang="ru-RU"/>
        </a:p>
      </dgm:t>
    </dgm:pt>
    <dgm:pt modelId="{8DD759BF-B00D-4B92-AE65-46043218CFD0}" type="pres">
      <dgm:prSet presAssocID="{6C33166B-E565-4168-944E-FBE73F3E60BE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BFF51028-FC23-4D43-8FAD-6C98135C0C38}" type="pres">
      <dgm:prSet presAssocID="{6C33166B-E565-4168-944E-FBE73F3E60BE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A232AB-E07B-4951-BB88-0250BA3282C8}" type="pres">
      <dgm:prSet presAssocID="{6C33166B-E565-4168-944E-FBE73F3E60BE}" presName="negativeSpace" presStyleCnt="0"/>
      <dgm:spPr/>
      <dgm:t>
        <a:bodyPr/>
        <a:lstStyle/>
        <a:p>
          <a:endParaRPr lang="ru-RU"/>
        </a:p>
      </dgm:t>
    </dgm:pt>
    <dgm:pt modelId="{A882BD2F-1A03-41C0-BC8E-7DE93DC0DA5E}" type="pres">
      <dgm:prSet presAssocID="{6C33166B-E565-4168-944E-FBE73F3E60BE}" presName="childText" presStyleLbl="conFg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B90F2F-81FD-4A6E-8E43-404CAD922622}" type="pres">
      <dgm:prSet presAssocID="{FA258C86-2439-4C37-96D4-D3E6CDCB01FB}" presName="spaceBetweenRectangles" presStyleCnt="0"/>
      <dgm:spPr/>
      <dgm:t>
        <a:bodyPr/>
        <a:lstStyle/>
        <a:p>
          <a:endParaRPr lang="ru-RU"/>
        </a:p>
      </dgm:t>
    </dgm:pt>
    <dgm:pt modelId="{A1B52095-BF67-458A-B134-472B21189ED0}" type="pres">
      <dgm:prSet presAssocID="{256B7E4F-4576-4825-BFE2-4D1911D314B7}" presName="parentLin" presStyleCnt="0"/>
      <dgm:spPr/>
      <dgm:t>
        <a:bodyPr/>
        <a:lstStyle/>
        <a:p>
          <a:endParaRPr lang="ru-RU"/>
        </a:p>
      </dgm:t>
    </dgm:pt>
    <dgm:pt modelId="{AD6F2563-16F6-49E6-B7D1-6C897FDB21F6}" type="pres">
      <dgm:prSet presAssocID="{256B7E4F-4576-4825-BFE2-4D1911D314B7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55D3D7D0-A619-4264-A5C8-30E551023EFF}" type="pres">
      <dgm:prSet presAssocID="{256B7E4F-4576-4825-BFE2-4D1911D314B7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115A0A-7B94-4FDC-BBA2-AD47162BADF4}" type="pres">
      <dgm:prSet presAssocID="{256B7E4F-4576-4825-BFE2-4D1911D314B7}" presName="negativeSpace" presStyleCnt="0"/>
      <dgm:spPr/>
      <dgm:t>
        <a:bodyPr/>
        <a:lstStyle/>
        <a:p>
          <a:endParaRPr lang="ru-RU"/>
        </a:p>
      </dgm:t>
    </dgm:pt>
    <dgm:pt modelId="{E539657C-81A0-4E99-8D07-22BF01EC641A}" type="pres">
      <dgm:prSet presAssocID="{256B7E4F-4576-4825-BFE2-4D1911D314B7}" presName="childText" presStyleLbl="conFg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60566E0-EBE8-4AD4-AA2D-68F10011A5F3}" srcId="{A196AA8F-7C7C-4D86-9757-11A488B7C631}" destId="{D3645FFE-1F00-473A-8279-6900D3555610}" srcOrd="0" destOrd="0" parTransId="{64BEA456-FD62-401E-B546-4DF1C807A020}" sibTransId="{C2FA7547-B573-4597-ABDF-68A7F8B49AE4}"/>
    <dgm:cxn modelId="{0AE85B01-D3AF-4A9D-AD1D-F2EF3D571B25}" srcId="{A196AA8F-7C7C-4D86-9757-11A488B7C631}" destId="{B9017682-2116-42F8-8B76-3A1D0F433345}" srcOrd="3" destOrd="0" parTransId="{8EA0F153-60D5-432F-B58E-EA9EFF6DBA6B}" sibTransId="{C0463D89-A8B0-4B34-A661-15F2F247EC92}"/>
    <dgm:cxn modelId="{DF2E1517-8183-435C-8CC6-5DFAA09A8590}" srcId="{A196AA8F-7C7C-4D86-9757-11A488B7C631}" destId="{8B0C0001-4578-484D-B15A-A03A9526AF66}" srcOrd="2" destOrd="0" parTransId="{8161C79F-217F-40A3-82CE-630A098C0B49}" sibTransId="{54E5A583-4502-4075-8E91-5C5B8288A24D}"/>
    <dgm:cxn modelId="{470D1EF6-32A3-4CC9-90A9-63E8161036A5}" type="presOf" srcId="{D3645FFE-1F00-473A-8279-6900D3555610}" destId="{402F925B-BCE2-4C86-8B09-5A77FD5BDDE3}" srcOrd="0" destOrd="0" presId="urn:microsoft.com/office/officeart/2005/8/layout/list1"/>
    <dgm:cxn modelId="{E8975C70-AF57-48FE-A4C0-FBCBE80C501D}" srcId="{A196AA8F-7C7C-4D86-9757-11A488B7C631}" destId="{F739D020-9B76-4A35-9AF7-0097A4AE600D}" srcOrd="1" destOrd="0" parTransId="{97395A30-9A67-48FD-9A17-776418E10059}" sibTransId="{3E82BB6A-9AFC-43FB-ABAF-7A010D1CE311}"/>
    <dgm:cxn modelId="{EF7BB81C-CC09-4F2F-B70D-12E292BF45A4}" type="presOf" srcId="{6C33166B-E565-4168-944E-FBE73F3E60BE}" destId="{BFF51028-FC23-4D43-8FAD-6C98135C0C38}" srcOrd="1" destOrd="0" presId="urn:microsoft.com/office/officeart/2005/8/layout/list1"/>
    <dgm:cxn modelId="{A3597C59-2BC4-4D3A-B20E-69F56D3C9325}" srcId="{A196AA8F-7C7C-4D86-9757-11A488B7C631}" destId="{6C33166B-E565-4168-944E-FBE73F3E60BE}" srcOrd="4" destOrd="0" parTransId="{C93F5E2A-7847-49CB-95E2-8451EDB44C6A}" sibTransId="{FA258C86-2439-4C37-96D4-D3E6CDCB01FB}"/>
    <dgm:cxn modelId="{BCBFF24C-962D-40DB-9C54-712BBAF196A2}" type="presOf" srcId="{8B0C0001-4578-484D-B15A-A03A9526AF66}" destId="{E0BF727F-46BF-4984-8620-8220C8E2BC86}" srcOrd="0" destOrd="0" presId="urn:microsoft.com/office/officeart/2005/8/layout/list1"/>
    <dgm:cxn modelId="{96DD511B-2C63-405C-8759-D984C6A7375C}" type="presOf" srcId="{D3645FFE-1F00-473A-8279-6900D3555610}" destId="{00A103C8-5AA5-406A-AB6B-69AB32A21543}" srcOrd="1" destOrd="0" presId="urn:microsoft.com/office/officeart/2005/8/layout/list1"/>
    <dgm:cxn modelId="{740E8990-C51A-4B36-BEAD-D4F585CCC19C}" type="presOf" srcId="{6C33166B-E565-4168-944E-FBE73F3E60BE}" destId="{8DD759BF-B00D-4B92-AE65-46043218CFD0}" srcOrd="0" destOrd="0" presId="urn:microsoft.com/office/officeart/2005/8/layout/list1"/>
    <dgm:cxn modelId="{C9C6F40D-B97B-4196-9B47-9D18FC44F315}" type="presOf" srcId="{A196AA8F-7C7C-4D86-9757-11A488B7C631}" destId="{3C61A2BE-624F-42E4-BD50-3135D2721B9F}" srcOrd="0" destOrd="0" presId="urn:microsoft.com/office/officeart/2005/8/layout/list1"/>
    <dgm:cxn modelId="{ED9CF2C6-3346-4875-8D81-3F25420293CF}" type="presOf" srcId="{256B7E4F-4576-4825-BFE2-4D1911D314B7}" destId="{AD6F2563-16F6-49E6-B7D1-6C897FDB21F6}" srcOrd="0" destOrd="0" presId="urn:microsoft.com/office/officeart/2005/8/layout/list1"/>
    <dgm:cxn modelId="{80CC9A08-3964-42C6-B040-B48A304D092E}" type="presOf" srcId="{F739D020-9B76-4A35-9AF7-0097A4AE600D}" destId="{90547731-B263-4735-9AEC-C90C327FA941}" srcOrd="0" destOrd="0" presId="urn:microsoft.com/office/officeart/2005/8/layout/list1"/>
    <dgm:cxn modelId="{57549962-DF16-4E3F-9ECA-BD3A140C2E54}" type="presOf" srcId="{B9017682-2116-42F8-8B76-3A1D0F433345}" destId="{AC756BEE-A2EA-4221-9ED2-FB5B0EB6DB36}" srcOrd="0" destOrd="0" presId="urn:microsoft.com/office/officeart/2005/8/layout/list1"/>
    <dgm:cxn modelId="{8F0B75B4-D97E-4AEE-BDA0-B3390FB62B59}" srcId="{A196AA8F-7C7C-4D86-9757-11A488B7C631}" destId="{256B7E4F-4576-4825-BFE2-4D1911D314B7}" srcOrd="5" destOrd="0" parTransId="{1A4FAFB5-8099-472A-A0B9-942F9D727F49}" sibTransId="{F5150EE5-D8B8-4237-98F2-D3746F7701F9}"/>
    <dgm:cxn modelId="{1184911D-E527-413B-89A1-FAEB37683BE5}" type="presOf" srcId="{B9017682-2116-42F8-8B76-3A1D0F433345}" destId="{2A518D38-5D3A-4627-92DD-D3946556A212}" srcOrd="1" destOrd="0" presId="urn:microsoft.com/office/officeart/2005/8/layout/list1"/>
    <dgm:cxn modelId="{7833686E-CBFC-44E1-B64C-80BEDCA8963E}" type="presOf" srcId="{8B0C0001-4578-484D-B15A-A03A9526AF66}" destId="{D7452DD5-23D2-4246-A977-EB89AB4F280B}" srcOrd="1" destOrd="0" presId="urn:microsoft.com/office/officeart/2005/8/layout/list1"/>
    <dgm:cxn modelId="{77E31F0C-849A-490D-8128-1D3F56312EB7}" type="presOf" srcId="{256B7E4F-4576-4825-BFE2-4D1911D314B7}" destId="{55D3D7D0-A619-4264-A5C8-30E551023EFF}" srcOrd="1" destOrd="0" presId="urn:microsoft.com/office/officeart/2005/8/layout/list1"/>
    <dgm:cxn modelId="{68B21F75-F11F-41D1-85FD-EAB04FCB2E9A}" type="presOf" srcId="{F739D020-9B76-4A35-9AF7-0097A4AE600D}" destId="{CC78D687-07A1-468D-BB17-573B35156266}" srcOrd="1" destOrd="0" presId="urn:microsoft.com/office/officeart/2005/8/layout/list1"/>
    <dgm:cxn modelId="{2E346795-71CA-482A-B791-21F9E783646D}" type="presParOf" srcId="{3C61A2BE-624F-42E4-BD50-3135D2721B9F}" destId="{BDCE4157-9AF2-4D2D-9FED-5AD4855CDBEB}" srcOrd="0" destOrd="0" presId="urn:microsoft.com/office/officeart/2005/8/layout/list1"/>
    <dgm:cxn modelId="{9FC7B434-9F95-4045-A8E2-00186BCF3C51}" type="presParOf" srcId="{BDCE4157-9AF2-4D2D-9FED-5AD4855CDBEB}" destId="{402F925B-BCE2-4C86-8B09-5A77FD5BDDE3}" srcOrd="0" destOrd="0" presId="urn:microsoft.com/office/officeart/2005/8/layout/list1"/>
    <dgm:cxn modelId="{FC0E7364-6D22-4D03-99F7-873B2BF016EE}" type="presParOf" srcId="{BDCE4157-9AF2-4D2D-9FED-5AD4855CDBEB}" destId="{00A103C8-5AA5-406A-AB6B-69AB32A21543}" srcOrd="1" destOrd="0" presId="urn:microsoft.com/office/officeart/2005/8/layout/list1"/>
    <dgm:cxn modelId="{803AB5EE-4954-4F01-BF58-3603AD12EF5C}" type="presParOf" srcId="{3C61A2BE-624F-42E4-BD50-3135D2721B9F}" destId="{A651C6B0-4945-465D-BF18-56C13CCF505D}" srcOrd="1" destOrd="0" presId="urn:microsoft.com/office/officeart/2005/8/layout/list1"/>
    <dgm:cxn modelId="{657E28D4-5870-4B0B-A017-1B82EA6D8293}" type="presParOf" srcId="{3C61A2BE-624F-42E4-BD50-3135D2721B9F}" destId="{2B32A8F2-BE7A-4582-A9B1-C6C3C7E4E691}" srcOrd="2" destOrd="0" presId="urn:microsoft.com/office/officeart/2005/8/layout/list1"/>
    <dgm:cxn modelId="{DC81D0D4-B9CB-4054-B9CE-15EBE10069AB}" type="presParOf" srcId="{3C61A2BE-624F-42E4-BD50-3135D2721B9F}" destId="{D645048F-92DE-4503-996B-1FF002A48BB2}" srcOrd="3" destOrd="0" presId="urn:microsoft.com/office/officeart/2005/8/layout/list1"/>
    <dgm:cxn modelId="{19569864-CAA8-451C-9FE4-5BF8247B53B0}" type="presParOf" srcId="{3C61A2BE-624F-42E4-BD50-3135D2721B9F}" destId="{6274C5BF-8690-4995-A348-E8AE8650A3E5}" srcOrd="4" destOrd="0" presId="urn:microsoft.com/office/officeart/2005/8/layout/list1"/>
    <dgm:cxn modelId="{A51DD4B5-BA1E-4D93-851F-CF113C1EFF02}" type="presParOf" srcId="{6274C5BF-8690-4995-A348-E8AE8650A3E5}" destId="{90547731-B263-4735-9AEC-C90C327FA941}" srcOrd="0" destOrd="0" presId="urn:microsoft.com/office/officeart/2005/8/layout/list1"/>
    <dgm:cxn modelId="{574E5E05-0690-4190-8418-B44EB95CDAD3}" type="presParOf" srcId="{6274C5BF-8690-4995-A348-E8AE8650A3E5}" destId="{CC78D687-07A1-468D-BB17-573B35156266}" srcOrd="1" destOrd="0" presId="urn:microsoft.com/office/officeart/2005/8/layout/list1"/>
    <dgm:cxn modelId="{809C8CA7-1AA0-49F0-AB26-FAD741D651E2}" type="presParOf" srcId="{3C61A2BE-624F-42E4-BD50-3135D2721B9F}" destId="{523F0128-E146-473E-B1AB-57A3DDEF720E}" srcOrd="5" destOrd="0" presId="urn:microsoft.com/office/officeart/2005/8/layout/list1"/>
    <dgm:cxn modelId="{11BBF124-1B4A-4987-865B-AB45DDDEF843}" type="presParOf" srcId="{3C61A2BE-624F-42E4-BD50-3135D2721B9F}" destId="{30C4F23A-F7AB-43DC-B04B-4B2F508A86E7}" srcOrd="6" destOrd="0" presId="urn:microsoft.com/office/officeart/2005/8/layout/list1"/>
    <dgm:cxn modelId="{5324162F-2F7F-4FB4-A22C-BA8F3A1A9964}" type="presParOf" srcId="{3C61A2BE-624F-42E4-BD50-3135D2721B9F}" destId="{6839AB05-4C98-4AF7-89FE-58D4A34EECFA}" srcOrd="7" destOrd="0" presId="urn:microsoft.com/office/officeart/2005/8/layout/list1"/>
    <dgm:cxn modelId="{D05B49C6-497B-4F5A-B586-3ED78FA83AFC}" type="presParOf" srcId="{3C61A2BE-624F-42E4-BD50-3135D2721B9F}" destId="{67C5D444-3901-44BF-8BD7-5F72AD9E10C0}" srcOrd="8" destOrd="0" presId="urn:microsoft.com/office/officeart/2005/8/layout/list1"/>
    <dgm:cxn modelId="{F596FCF3-1A4A-4D01-869D-497A06669AE1}" type="presParOf" srcId="{67C5D444-3901-44BF-8BD7-5F72AD9E10C0}" destId="{E0BF727F-46BF-4984-8620-8220C8E2BC86}" srcOrd="0" destOrd="0" presId="urn:microsoft.com/office/officeart/2005/8/layout/list1"/>
    <dgm:cxn modelId="{7B505A4F-A12F-43B6-BD30-4B9F314CD2F0}" type="presParOf" srcId="{67C5D444-3901-44BF-8BD7-5F72AD9E10C0}" destId="{D7452DD5-23D2-4246-A977-EB89AB4F280B}" srcOrd="1" destOrd="0" presId="urn:microsoft.com/office/officeart/2005/8/layout/list1"/>
    <dgm:cxn modelId="{028764BA-184D-477E-A9D6-BECA3B60F3EA}" type="presParOf" srcId="{3C61A2BE-624F-42E4-BD50-3135D2721B9F}" destId="{83100A3F-77C1-49AF-9D2C-C0CF232CD256}" srcOrd="9" destOrd="0" presId="urn:microsoft.com/office/officeart/2005/8/layout/list1"/>
    <dgm:cxn modelId="{9C7BCD86-E4D7-4FFF-B00C-233A9CA5D36A}" type="presParOf" srcId="{3C61A2BE-624F-42E4-BD50-3135D2721B9F}" destId="{F369337E-0FB7-4B7E-87E3-D8A46360909F}" srcOrd="10" destOrd="0" presId="urn:microsoft.com/office/officeart/2005/8/layout/list1"/>
    <dgm:cxn modelId="{9FBBCB1F-66AC-45AC-BAE4-500D5BF225EF}" type="presParOf" srcId="{3C61A2BE-624F-42E4-BD50-3135D2721B9F}" destId="{74432378-E83A-4AD2-A92D-3B38D44C7F2C}" srcOrd="11" destOrd="0" presId="urn:microsoft.com/office/officeart/2005/8/layout/list1"/>
    <dgm:cxn modelId="{D140A99B-7A9A-406E-822A-AFFBCB484304}" type="presParOf" srcId="{3C61A2BE-624F-42E4-BD50-3135D2721B9F}" destId="{645E4887-58EE-4CF8-A314-78A6F2A38596}" srcOrd="12" destOrd="0" presId="urn:microsoft.com/office/officeart/2005/8/layout/list1"/>
    <dgm:cxn modelId="{F1BD3BF6-4FF6-4077-91C9-FC2FE816E48D}" type="presParOf" srcId="{645E4887-58EE-4CF8-A314-78A6F2A38596}" destId="{AC756BEE-A2EA-4221-9ED2-FB5B0EB6DB36}" srcOrd="0" destOrd="0" presId="urn:microsoft.com/office/officeart/2005/8/layout/list1"/>
    <dgm:cxn modelId="{4C80C33B-96C1-41C7-9012-0368970D0D37}" type="presParOf" srcId="{645E4887-58EE-4CF8-A314-78A6F2A38596}" destId="{2A518D38-5D3A-4627-92DD-D3946556A212}" srcOrd="1" destOrd="0" presId="urn:microsoft.com/office/officeart/2005/8/layout/list1"/>
    <dgm:cxn modelId="{B2FAA48A-B518-4CD6-889D-587DC88D380D}" type="presParOf" srcId="{3C61A2BE-624F-42E4-BD50-3135D2721B9F}" destId="{6D3D3CB7-768A-4FC8-8255-A2BBEB6EC747}" srcOrd="13" destOrd="0" presId="urn:microsoft.com/office/officeart/2005/8/layout/list1"/>
    <dgm:cxn modelId="{63F76EA3-D33B-46E1-AD21-D1026F3A3B77}" type="presParOf" srcId="{3C61A2BE-624F-42E4-BD50-3135D2721B9F}" destId="{911FC4A4-F8FE-4B36-BD37-4F01E487FC36}" srcOrd="14" destOrd="0" presId="urn:microsoft.com/office/officeart/2005/8/layout/list1"/>
    <dgm:cxn modelId="{27AC2A7D-23C3-44D5-A957-C763A124B8A8}" type="presParOf" srcId="{3C61A2BE-624F-42E4-BD50-3135D2721B9F}" destId="{82A34EB9-15F4-44C6-A08E-5F6046064CA6}" srcOrd="15" destOrd="0" presId="urn:microsoft.com/office/officeart/2005/8/layout/list1"/>
    <dgm:cxn modelId="{46D6D88D-0A4A-489C-B555-F396C4B4BBB8}" type="presParOf" srcId="{3C61A2BE-624F-42E4-BD50-3135D2721B9F}" destId="{74C7AD3E-9A03-4372-9F45-0DAD7069C65B}" srcOrd="16" destOrd="0" presId="urn:microsoft.com/office/officeart/2005/8/layout/list1"/>
    <dgm:cxn modelId="{635BDF02-617C-4011-AD8D-3334FB746ACB}" type="presParOf" srcId="{74C7AD3E-9A03-4372-9F45-0DAD7069C65B}" destId="{8DD759BF-B00D-4B92-AE65-46043218CFD0}" srcOrd="0" destOrd="0" presId="urn:microsoft.com/office/officeart/2005/8/layout/list1"/>
    <dgm:cxn modelId="{F420383D-FDB7-4AEA-A20C-307F0679E2AE}" type="presParOf" srcId="{74C7AD3E-9A03-4372-9F45-0DAD7069C65B}" destId="{BFF51028-FC23-4D43-8FAD-6C98135C0C38}" srcOrd="1" destOrd="0" presId="urn:microsoft.com/office/officeart/2005/8/layout/list1"/>
    <dgm:cxn modelId="{8DFA99FC-5254-4C19-95D3-B59A322DCC71}" type="presParOf" srcId="{3C61A2BE-624F-42E4-BD50-3135D2721B9F}" destId="{26A232AB-E07B-4951-BB88-0250BA3282C8}" srcOrd="17" destOrd="0" presId="urn:microsoft.com/office/officeart/2005/8/layout/list1"/>
    <dgm:cxn modelId="{027442BF-D44A-4454-8612-A01C47FD014E}" type="presParOf" srcId="{3C61A2BE-624F-42E4-BD50-3135D2721B9F}" destId="{A882BD2F-1A03-41C0-BC8E-7DE93DC0DA5E}" srcOrd="18" destOrd="0" presId="urn:microsoft.com/office/officeart/2005/8/layout/list1"/>
    <dgm:cxn modelId="{BEBB612C-1D61-4493-B64E-A3FA793C142A}" type="presParOf" srcId="{3C61A2BE-624F-42E4-BD50-3135D2721B9F}" destId="{41B90F2F-81FD-4A6E-8E43-404CAD922622}" srcOrd="19" destOrd="0" presId="urn:microsoft.com/office/officeart/2005/8/layout/list1"/>
    <dgm:cxn modelId="{53DFA227-5880-47B2-9608-BEF844C39AB9}" type="presParOf" srcId="{3C61A2BE-624F-42E4-BD50-3135D2721B9F}" destId="{A1B52095-BF67-458A-B134-472B21189ED0}" srcOrd="20" destOrd="0" presId="urn:microsoft.com/office/officeart/2005/8/layout/list1"/>
    <dgm:cxn modelId="{927B1C06-7663-4871-A156-A94C515DA58C}" type="presParOf" srcId="{A1B52095-BF67-458A-B134-472B21189ED0}" destId="{AD6F2563-16F6-49E6-B7D1-6C897FDB21F6}" srcOrd="0" destOrd="0" presId="urn:microsoft.com/office/officeart/2005/8/layout/list1"/>
    <dgm:cxn modelId="{C48E4D94-C093-4040-BC42-CCA972DF1D96}" type="presParOf" srcId="{A1B52095-BF67-458A-B134-472B21189ED0}" destId="{55D3D7D0-A619-4264-A5C8-30E551023EFF}" srcOrd="1" destOrd="0" presId="urn:microsoft.com/office/officeart/2005/8/layout/list1"/>
    <dgm:cxn modelId="{E1ACA778-83C6-49EC-A130-BAA981F34FB8}" type="presParOf" srcId="{3C61A2BE-624F-42E4-BD50-3135D2721B9F}" destId="{E6115A0A-7B94-4FDC-BBA2-AD47162BADF4}" srcOrd="21" destOrd="0" presId="urn:microsoft.com/office/officeart/2005/8/layout/list1"/>
    <dgm:cxn modelId="{AB327F0C-30B2-4DDD-8EE5-386CA6979278}" type="presParOf" srcId="{3C61A2BE-624F-42E4-BD50-3135D2721B9F}" destId="{E539657C-81A0-4E99-8D07-22BF01EC641A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0D34524-EED6-41D7-AFF1-B2EEF666C3BF}" type="doc">
      <dgm:prSet loTypeId="urn:microsoft.com/office/officeart/2005/8/layout/list1" loCatId="list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061999B8-F67C-465A-9057-7FE577AC3C4D}">
      <dgm:prSet/>
      <dgm:spPr/>
      <dgm:t>
        <a:bodyPr/>
        <a:lstStyle/>
        <a:p>
          <a:pPr rtl="0"/>
          <a:r>
            <a:rPr lang="uk-UA" smtClean="0"/>
            <a:t>• уповноважені органи й особи, які ухвалюють рішення щодо фінансування (компенсації витрат), інвестування та планування на макро- або мезо рівні, а саме: політики, </a:t>
          </a:r>
          <a:endParaRPr lang="uk-UA"/>
        </a:p>
      </dgm:t>
    </dgm:pt>
    <dgm:pt modelId="{99A64294-613B-418C-926B-FFE51054B687}" type="parTrans" cxnId="{BE79A6F3-F5A1-451A-AE5C-ED077B5D7370}">
      <dgm:prSet/>
      <dgm:spPr/>
      <dgm:t>
        <a:bodyPr/>
        <a:lstStyle/>
        <a:p>
          <a:endParaRPr lang="ru-RU"/>
        </a:p>
      </dgm:t>
    </dgm:pt>
    <dgm:pt modelId="{0F397B15-3D1B-44F1-A121-8310A74FED21}" type="sibTrans" cxnId="{BE79A6F3-F5A1-451A-AE5C-ED077B5D7370}">
      <dgm:prSet/>
      <dgm:spPr/>
      <dgm:t>
        <a:bodyPr/>
        <a:lstStyle/>
        <a:p>
          <a:endParaRPr lang="ru-RU"/>
        </a:p>
      </dgm:t>
    </dgm:pt>
    <dgm:pt modelId="{9D10EBB0-5D8B-4DEA-ABC5-AFCC15983BD8}">
      <dgm:prSet/>
      <dgm:spPr/>
      <dgm:t>
        <a:bodyPr/>
        <a:lstStyle/>
        <a:p>
          <a:pPr rtl="0"/>
          <a:r>
            <a:rPr lang="uk-UA" dirty="0" smtClean="0"/>
            <a:t>державні службовці (технічні експерти в національних, регіональних і місцевих органах влади); </a:t>
          </a:r>
          <a:endParaRPr lang="uk-UA" dirty="0"/>
        </a:p>
      </dgm:t>
    </dgm:pt>
    <dgm:pt modelId="{18B54805-CCA5-4AA2-9A1B-31933AC00727}" type="parTrans" cxnId="{D9E41B01-3F85-4CF6-A9C5-34F8E5749819}">
      <dgm:prSet/>
      <dgm:spPr/>
      <dgm:t>
        <a:bodyPr/>
        <a:lstStyle/>
        <a:p>
          <a:endParaRPr lang="ru-RU"/>
        </a:p>
      </dgm:t>
    </dgm:pt>
    <dgm:pt modelId="{5F28292A-411D-451B-836E-2DC5FCEB055A}" type="sibTrans" cxnId="{D9E41B01-3F85-4CF6-A9C5-34F8E5749819}">
      <dgm:prSet/>
      <dgm:spPr/>
      <dgm:t>
        <a:bodyPr/>
        <a:lstStyle/>
        <a:p>
          <a:endParaRPr lang="ru-RU"/>
        </a:p>
      </dgm:t>
    </dgm:pt>
    <dgm:pt modelId="{7CF99A44-EF02-4193-964F-66D3647985C7}">
      <dgm:prSet/>
      <dgm:spPr/>
      <dgm:t>
        <a:bodyPr/>
        <a:lstStyle/>
        <a:p>
          <a:pPr rtl="0"/>
          <a:r>
            <a:rPr lang="uk-UA" smtClean="0"/>
            <a:t>• платники (страхові організації й фонди МС, пацієнти) – щодо компенсації витрат; </a:t>
          </a:r>
          <a:endParaRPr lang="uk-UA"/>
        </a:p>
      </dgm:t>
    </dgm:pt>
    <dgm:pt modelId="{23CA42C2-FF3F-4DBC-B310-8640FB2A4F80}" type="parTrans" cxnId="{65788345-37CD-4BD2-9B10-3D3E2C21E46F}">
      <dgm:prSet/>
      <dgm:spPr/>
      <dgm:t>
        <a:bodyPr/>
        <a:lstStyle/>
        <a:p>
          <a:endParaRPr lang="ru-RU"/>
        </a:p>
      </dgm:t>
    </dgm:pt>
    <dgm:pt modelId="{3FBD443E-59DF-4681-BB2E-47EA693DFF76}" type="sibTrans" cxnId="{65788345-37CD-4BD2-9B10-3D3E2C21E46F}">
      <dgm:prSet/>
      <dgm:spPr/>
      <dgm:t>
        <a:bodyPr/>
        <a:lstStyle/>
        <a:p>
          <a:endParaRPr lang="ru-RU"/>
        </a:p>
      </dgm:t>
    </dgm:pt>
    <dgm:pt modelId="{8CA08C8E-9F7F-454B-A1D5-EE9419BEF93A}">
      <dgm:prSet/>
      <dgm:spPr/>
      <dgm:t>
        <a:bodyPr/>
        <a:lstStyle/>
        <a:p>
          <a:pPr rtl="0"/>
          <a:r>
            <a:rPr lang="uk-UA" smtClean="0"/>
            <a:t>• клініцисти та пацієнти – щодо доцільності застосування МТ; </a:t>
          </a:r>
          <a:endParaRPr lang="uk-UA"/>
        </a:p>
      </dgm:t>
    </dgm:pt>
    <dgm:pt modelId="{B688652D-AD31-459A-BF6E-6C3D848C2ACD}" type="parTrans" cxnId="{B45731F4-3720-411F-B6A7-B826D6BBFBC8}">
      <dgm:prSet/>
      <dgm:spPr/>
      <dgm:t>
        <a:bodyPr/>
        <a:lstStyle/>
        <a:p>
          <a:endParaRPr lang="ru-RU"/>
        </a:p>
      </dgm:t>
    </dgm:pt>
    <dgm:pt modelId="{12EABB6D-292A-4413-B879-A4922AF0A10A}" type="sibTrans" cxnId="{B45731F4-3720-411F-B6A7-B826D6BBFBC8}">
      <dgm:prSet/>
      <dgm:spPr/>
      <dgm:t>
        <a:bodyPr/>
        <a:lstStyle/>
        <a:p>
          <a:endParaRPr lang="ru-RU"/>
        </a:p>
      </dgm:t>
    </dgm:pt>
    <dgm:pt modelId="{9AC89768-DFBF-4B7A-91C1-84284FCB991C}">
      <dgm:prSet/>
      <dgm:spPr/>
      <dgm:t>
        <a:bodyPr/>
        <a:lstStyle/>
        <a:p>
          <a:pPr rtl="0"/>
          <a:r>
            <a:rPr lang="uk-UA" dirty="0" smtClean="0"/>
            <a:t>• менеджери медичних організацій – щодо впровадження нових МТ або заміни існуючих;</a:t>
          </a:r>
          <a:endParaRPr lang="uk-UA" dirty="0"/>
        </a:p>
      </dgm:t>
    </dgm:pt>
    <dgm:pt modelId="{19E99B7A-975A-443B-AE87-A57F6168B315}" type="parTrans" cxnId="{0A09F936-335C-46C4-9314-2741C90FD3B1}">
      <dgm:prSet/>
      <dgm:spPr/>
      <dgm:t>
        <a:bodyPr/>
        <a:lstStyle/>
        <a:p>
          <a:endParaRPr lang="ru-RU"/>
        </a:p>
      </dgm:t>
    </dgm:pt>
    <dgm:pt modelId="{6B434DB6-10F2-4460-9E59-F2161BA800F2}" type="sibTrans" cxnId="{0A09F936-335C-46C4-9314-2741C90FD3B1}">
      <dgm:prSet/>
      <dgm:spPr/>
      <dgm:t>
        <a:bodyPr/>
        <a:lstStyle/>
        <a:p>
          <a:endParaRPr lang="ru-RU"/>
        </a:p>
      </dgm:t>
    </dgm:pt>
    <dgm:pt modelId="{E9400B9F-9463-496E-B354-8DF329A6913F}">
      <dgm:prSet/>
      <dgm:spPr/>
      <dgm:t>
        <a:bodyPr/>
        <a:lstStyle/>
        <a:p>
          <a:pPr rtl="0"/>
          <a:r>
            <a:rPr lang="uk-UA" smtClean="0"/>
            <a:t>• представники фармацевтичної і медичної промисловості – під час розробки нових МТ і маркетингу; </a:t>
          </a:r>
          <a:endParaRPr lang="uk-UA"/>
        </a:p>
      </dgm:t>
    </dgm:pt>
    <dgm:pt modelId="{A42CDD2F-9631-433D-9F29-1B075EA34867}" type="parTrans" cxnId="{A643A4BB-20AE-4641-93CD-FDD91E5EF9D6}">
      <dgm:prSet/>
      <dgm:spPr/>
      <dgm:t>
        <a:bodyPr/>
        <a:lstStyle/>
        <a:p>
          <a:endParaRPr lang="ru-RU"/>
        </a:p>
      </dgm:t>
    </dgm:pt>
    <dgm:pt modelId="{86126466-33A7-4CA7-BB60-46E496702683}" type="sibTrans" cxnId="{A643A4BB-20AE-4641-93CD-FDD91E5EF9D6}">
      <dgm:prSet/>
      <dgm:spPr/>
      <dgm:t>
        <a:bodyPr/>
        <a:lstStyle/>
        <a:p>
          <a:endParaRPr lang="ru-RU"/>
        </a:p>
      </dgm:t>
    </dgm:pt>
    <dgm:pt modelId="{A4277EB9-E500-4433-9933-866119161392}">
      <dgm:prSet/>
      <dgm:spPr/>
      <dgm:t>
        <a:bodyPr/>
        <a:lstStyle/>
        <a:p>
          <a:pPr rtl="0"/>
          <a:r>
            <a:rPr lang="uk-UA" smtClean="0"/>
            <a:t>• органи влади; інвестори – під час фінансування нових проектів у сфері ОЗ;</a:t>
          </a:r>
          <a:endParaRPr lang="uk-UA"/>
        </a:p>
      </dgm:t>
    </dgm:pt>
    <dgm:pt modelId="{649B9881-254E-46D8-AC16-4C1719BD21DA}" type="parTrans" cxnId="{EAA60C1B-B297-4F24-A50F-3DF5BFFAD023}">
      <dgm:prSet/>
      <dgm:spPr/>
      <dgm:t>
        <a:bodyPr/>
        <a:lstStyle/>
        <a:p>
          <a:endParaRPr lang="ru-RU"/>
        </a:p>
      </dgm:t>
    </dgm:pt>
    <dgm:pt modelId="{78BB0479-A5B2-4031-954A-06220200EA6D}" type="sibTrans" cxnId="{EAA60C1B-B297-4F24-A50F-3DF5BFFAD023}">
      <dgm:prSet/>
      <dgm:spPr/>
      <dgm:t>
        <a:bodyPr/>
        <a:lstStyle/>
        <a:p>
          <a:endParaRPr lang="ru-RU"/>
        </a:p>
      </dgm:t>
    </dgm:pt>
    <dgm:pt modelId="{55C9F20B-8F22-4077-96A3-C87F7C1F0B87}">
      <dgm:prSet/>
      <dgm:spPr/>
      <dgm:t>
        <a:bodyPr/>
        <a:lstStyle/>
        <a:p>
          <a:pPr rtl="0"/>
          <a:r>
            <a:rPr lang="uk-UA" smtClean="0"/>
            <a:t>• медичний і немедичний персонал, що бере участь у розробці локальних і  загальнонаціональних формулярів; мультидисциплінарні комітети з ухвалення рішень тощо</a:t>
          </a:r>
          <a:endParaRPr lang="uk-UA"/>
        </a:p>
      </dgm:t>
    </dgm:pt>
    <dgm:pt modelId="{6379CAD1-422C-4CD1-AB71-233C9E1A3CEF}" type="parTrans" cxnId="{7D4559B5-B585-4B52-AD5B-C0183194C330}">
      <dgm:prSet/>
      <dgm:spPr/>
      <dgm:t>
        <a:bodyPr/>
        <a:lstStyle/>
        <a:p>
          <a:endParaRPr lang="ru-RU"/>
        </a:p>
      </dgm:t>
    </dgm:pt>
    <dgm:pt modelId="{2D279A94-E404-4CA1-8CC0-732CFE9E9638}" type="sibTrans" cxnId="{7D4559B5-B585-4B52-AD5B-C0183194C330}">
      <dgm:prSet/>
      <dgm:spPr/>
      <dgm:t>
        <a:bodyPr/>
        <a:lstStyle/>
        <a:p>
          <a:endParaRPr lang="ru-RU"/>
        </a:p>
      </dgm:t>
    </dgm:pt>
    <dgm:pt modelId="{1F478806-5BB8-4D3B-9436-85E80705599F}" type="pres">
      <dgm:prSet presAssocID="{C0D34524-EED6-41D7-AFF1-B2EEF666C3B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0C80DC-BA90-4322-820E-8A0EF825D27E}" type="pres">
      <dgm:prSet presAssocID="{061999B8-F67C-465A-9057-7FE577AC3C4D}" presName="parentLin" presStyleCnt="0"/>
      <dgm:spPr/>
      <dgm:t>
        <a:bodyPr/>
        <a:lstStyle/>
        <a:p>
          <a:endParaRPr lang="ru-RU"/>
        </a:p>
      </dgm:t>
    </dgm:pt>
    <dgm:pt modelId="{15BB2AF6-533B-4596-A85B-5FFD161C73AC}" type="pres">
      <dgm:prSet presAssocID="{061999B8-F67C-465A-9057-7FE577AC3C4D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62CDEBCA-B587-4961-9ADA-B8B2ADA3AE1F}" type="pres">
      <dgm:prSet presAssocID="{061999B8-F67C-465A-9057-7FE577AC3C4D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E0AEDD-ED70-4050-ADC6-D6174228CB8D}" type="pres">
      <dgm:prSet presAssocID="{061999B8-F67C-465A-9057-7FE577AC3C4D}" presName="negativeSpace" presStyleCnt="0"/>
      <dgm:spPr/>
      <dgm:t>
        <a:bodyPr/>
        <a:lstStyle/>
        <a:p>
          <a:endParaRPr lang="ru-RU"/>
        </a:p>
      </dgm:t>
    </dgm:pt>
    <dgm:pt modelId="{1CD10791-E48D-426F-87BA-454FF6F1B8BF}" type="pres">
      <dgm:prSet presAssocID="{061999B8-F67C-465A-9057-7FE577AC3C4D}" presName="childText" presStyleLbl="conFgAcc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2B987E-76CF-4B94-A6F6-A92DCD5304A0}" type="pres">
      <dgm:prSet presAssocID="{0F397B15-3D1B-44F1-A121-8310A74FED21}" presName="spaceBetweenRectangles" presStyleCnt="0"/>
      <dgm:spPr/>
      <dgm:t>
        <a:bodyPr/>
        <a:lstStyle/>
        <a:p>
          <a:endParaRPr lang="ru-RU"/>
        </a:p>
      </dgm:t>
    </dgm:pt>
    <dgm:pt modelId="{81D938FB-1D93-46F4-AAEF-41174FB00FF8}" type="pres">
      <dgm:prSet presAssocID="{9D10EBB0-5D8B-4DEA-ABC5-AFCC15983BD8}" presName="parentLin" presStyleCnt="0"/>
      <dgm:spPr/>
      <dgm:t>
        <a:bodyPr/>
        <a:lstStyle/>
        <a:p>
          <a:endParaRPr lang="ru-RU"/>
        </a:p>
      </dgm:t>
    </dgm:pt>
    <dgm:pt modelId="{F4D9BE6E-40A2-4C0B-9BE6-CC2EBE230FA8}" type="pres">
      <dgm:prSet presAssocID="{9D10EBB0-5D8B-4DEA-ABC5-AFCC15983BD8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EAED19DD-4E31-4D1F-944D-2A427E3275C6}" type="pres">
      <dgm:prSet presAssocID="{9D10EBB0-5D8B-4DEA-ABC5-AFCC15983BD8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2CAFD1-31AB-4F5C-A20B-11B85387BAC1}" type="pres">
      <dgm:prSet presAssocID="{9D10EBB0-5D8B-4DEA-ABC5-AFCC15983BD8}" presName="negativeSpace" presStyleCnt="0"/>
      <dgm:spPr/>
      <dgm:t>
        <a:bodyPr/>
        <a:lstStyle/>
        <a:p>
          <a:endParaRPr lang="ru-RU"/>
        </a:p>
      </dgm:t>
    </dgm:pt>
    <dgm:pt modelId="{2184D395-5855-4E04-847E-00CDF3E8D779}" type="pres">
      <dgm:prSet presAssocID="{9D10EBB0-5D8B-4DEA-ABC5-AFCC15983BD8}" presName="childText" presStyleLbl="conFgAcc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CBA91-DDC1-4F7F-92D5-7FBA7C3DE824}" type="pres">
      <dgm:prSet presAssocID="{5F28292A-411D-451B-836E-2DC5FCEB055A}" presName="spaceBetweenRectangles" presStyleCnt="0"/>
      <dgm:spPr/>
      <dgm:t>
        <a:bodyPr/>
        <a:lstStyle/>
        <a:p>
          <a:endParaRPr lang="ru-RU"/>
        </a:p>
      </dgm:t>
    </dgm:pt>
    <dgm:pt modelId="{A0AF09C3-75CE-4C16-9C6F-87E7D6B5A696}" type="pres">
      <dgm:prSet presAssocID="{7CF99A44-EF02-4193-964F-66D3647985C7}" presName="parentLin" presStyleCnt="0"/>
      <dgm:spPr/>
      <dgm:t>
        <a:bodyPr/>
        <a:lstStyle/>
        <a:p>
          <a:endParaRPr lang="ru-RU"/>
        </a:p>
      </dgm:t>
    </dgm:pt>
    <dgm:pt modelId="{0B9BC5D9-D47A-4529-9B31-5276B47429CD}" type="pres">
      <dgm:prSet presAssocID="{7CF99A44-EF02-4193-964F-66D3647985C7}" presName="parentLeftMargin" presStyleLbl="node1" presStyleIdx="1" presStyleCnt="8"/>
      <dgm:spPr/>
      <dgm:t>
        <a:bodyPr/>
        <a:lstStyle/>
        <a:p>
          <a:endParaRPr lang="ru-RU"/>
        </a:p>
      </dgm:t>
    </dgm:pt>
    <dgm:pt modelId="{2E69C237-FA02-4C5D-9B35-1FCEE54178B6}" type="pres">
      <dgm:prSet presAssocID="{7CF99A44-EF02-4193-964F-66D3647985C7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9A5CDF-587D-4849-BDEE-5918368B2E26}" type="pres">
      <dgm:prSet presAssocID="{7CF99A44-EF02-4193-964F-66D3647985C7}" presName="negativeSpace" presStyleCnt="0"/>
      <dgm:spPr/>
      <dgm:t>
        <a:bodyPr/>
        <a:lstStyle/>
        <a:p>
          <a:endParaRPr lang="ru-RU"/>
        </a:p>
      </dgm:t>
    </dgm:pt>
    <dgm:pt modelId="{99BBA6EA-1214-450C-B1B4-B5758CD9445F}" type="pres">
      <dgm:prSet presAssocID="{7CF99A44-EF02-4193-964F-66D3647985C7}" presName="childText" presStyleLbl="conFgAcc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C95C32-69D4-43D5-B578-0CE20EF6E38D}" type="pres">
      <dgm:prSet presAssocID="{3FBD443E-59DF-4681-BB2E-47EA693DFF76}" presName="spaceBetweenRectangles" presStyleCnt="0"/>
      <dgm:spPr/>
      <dgm:t>
        <a:bodyPr/>
        <a:lstStyle/>
        <a:p>
          <a:endParaRPr lang="ru-RU"/>
        </a:p>
      </dgm:t>
    </dgm:pt>
    <dgm:pt modelId="{04450790-4CAB-4DC7-8C6D-8A54F14408F9}" type="pres">
      <dgm:prSet presAssocID="{8CA08C8E-9F7F-454B-A1D5-EE9419BEF93A}" presName="parentLin" presStyleCnt="0"/>
      <dgm:spPr/>
      <dgm:t>
        <a:bodyPr/>
        <a:lstStyle/>
        <a:p>
          <a:endParaRPr lang="ru-RU"/>
        </a:p>
      </dgm:t>
    </dgm:pt>
    <dgm:pt modelId="{864BAED3-D56D-4CBF-AEC7-DED1BCBF41D8}" type="pres">
      <dgm:prSet presAssocID="{8CA08C8E-9F7F-454B-A1D5-EE9419BEF93A}" presName="parentLeftMargin" presStyleLbl="node1" presStyleIdx="2" presStyleCnt="8"/>
      <dgm:spPr/>
      <dgm:t>
        <a:bodyPr/>
        <a:lstStyle/>
        <a:p>
          <a:endParaRPr lang="ru-RU"/>
        </a:p>
      </dgm:t>
    </dgm:pt>
    <dgm:pt modelId="{F56ECF52-BDA5-499F-A07D-A7E26BDE07D7}" type="pres">
      <dgm:prSet presAssocID="{8CA08C8E-9F7F-454B-A1D5-EE9419BEF93A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CC3042-5316-42AD-ADA4-6E1F601A9EF4}" type="pres">
      <dgm:prSet presAssocID="{8CA08C8E-9F7F-454B-A1D5-EE9419BEF93A}" presName="negativeSpace" presStyleCnt="0"/>
      <dgm:spPr/>
      <dgm:t>
        <a:bodyPr/>
        <a:lstStyle/>
        <a:p>
          <a:endParaRPr lang="ru-RU"/>
        </a:p>
      </dgm:t>
    </dgm:pt>
    <dgm:pt modelId="{65C4DF57-F539-4294-9A63-B8000EF9A2E7}" type="pres">
      <dgm:prSet presAssocID="{8CA08C8E-9F7F-454B-A1D5-EE9419BEF93A}" presName="childText" presStyleLbl="conFgAcc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C7D6A0-A86C-4C05-B278-F088B15358EB}" type="pres">
      <dgm:prSet presAssocID="{12EABB6D-292A-4413-B879-A4922AF0A10A}" presName="spaceBetweenRectangles" presStyleCnt="0"/>
      <dgm:spPr/>
      <dgm:t>
        <a:bodyPr/>
        <a:lstStyle/>
        <a:p>
          <a:endParaRPr lang="ru-RU"/>
        </a:p>
      </dgm:t>
    </dgm:pt>
    <dgm:pt modelId="{9D9A7C31-535E-4AC3-9B86-45A4FC0B4352}" type="pres">
      <dgm:prSet presAssocID="{9AC89768-DFBF-4B7A-91C1-84284FCB991C}" presName="parentLin" presStyleCnt="0"/>
      <dgm:spPr/>
      <dgm:t>
        <a:bodyPr/>
        <a:lstStyle/>
        <a:p>
          <a:endParaRPr lang="ru-RU"/>
        </a:p>
      </dgm:t>
    </dgm:pt>
    <dgm:pt modelId="{19977D1B-7820-4AAD-BB47-516990C6A325}" type="pres">
      <dgm:prSet presAssocID="{9AC89768-DFBF-4B7A-91C1-84284FCB991C}" presName="parentLeftMargin" presStyleLbl="node1" presStyleIdx="3" presStyleCnt="8"/>
      <dgm:spPr/>
      <dgm:t>
        <a:bodyPr/>
        <a:lstStyle/>
        <a:p>
          <a:endParaRPr lang="ru-RU"/>
        </a:p>
      </dgm:t>
    </dgm:pt>
    <dgm:pt modelId="{CFFDEB05-D81E-406C-8E27-ED62D21CF111}" type="pres">
      <dgm:prSet presAssocID="{9AC89768-DFBF-4B7A-91C1-84284FCB991C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AB6DC0-92C2-453C-A545-58B8D5F6FBD5}" type="pres">
      <dgm:prSet presAssocID="{9AC89768-DFBF-4B7A-91C1-84284FCB991C}" presName="negativeSpace" presStyleCnt="0"/>
      <dgm:spPr/>
      <dgm:t>
        <a:bodyPr/>
        <a:lstStyle/>
        <a:p>
          <a:endParaRPr lang="ru-RU"/>
        </a:p>
      </dgm:t>
    </dgm:pt>
    <dgm:pt modelId="{AB3A03DA-5D41-4CB2-ADC9-F5EB7FAA1419}" type="pres">
      <dgm:prSet presAssocID="{9AC89768-DFBF-4B7A-91C1-84284FCB991C}" presName="childText" presStyleLbl="conFgAcc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EC72CB-0177-481C-88AA-5602F58E60B3}" type="pres">
      <dgm:prSet presAssocID="{6B434DB6-10F2-4460-9E59-F2161BA800F2}" presName="spaceBetweenRectangles" presStyleCnt="0"/>
      <dgm:spPr/>
      <dgm:t>
        <a:bodyPr/>
        <a:lstStyle/>
        <a:p>
          <a:endParaRPr lang="ru-RU"/>
        </a:p>
      </dgm:t>
    </dgm:pt>
    <dgm:pt modelId="{96B9CEA1-1FC8-42ED-88E8-8D8613616AC2}" type="pres">
      <dgm:prSet presAssocID="{E9400B9F-9463-496E-B354-8DF329A6913F}" presName="parentLin" presStyleCnt="0"/>
      <dgm:spPr/>
      <dgm:t>
        <a:bodyPr/>
        <a:lstStyle/>
        <a:p>
          <a:endParaRPr lang="ru-RU"/>
        </a:p>
      </dgm:t>
    </dgm:pt>
    <dgm:pt modelId="{93C2D48C-8953-444C-81ED-727B4D1C6786}" type="pres">
      <dgm:prSet presAssocID="{E9400B9F-9463-496E-B354-8DF329A6913F}" presName="parentLeftMargin" presStyleLbl="node1" presStyleIdx="4" presStyleCnt="8"/>
      <dgm:spPr/>
      <dgm:t>
        <a:bodyPr/>
        <a:lstStyle/>
        <a:p>
          <a:endParaRPr lang="ru-RU"/>
        </a:p>
      </dgm:t>
    </dgm:pt>
    <dgm:pt modelId="{3978D114-E1AC-41DF-A00E-17DE90299BE9}" type="pres">
      <dgm:prSet presAssocID="{E9400B9F-9463-496E-B354-8DF329A6913F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743792-A397-48E1-B7D4-01C2156CD56A}" type="pres">
      <dgm:prSet presAssocID="{E9400B9F-9463-496E-B354-8DF329A6913F}" presName="negativeSpace" presStyleCnt="0"/>
      <dgm:spPr/>
      <dgm:t>
        <a:bodyPr/>
        <a:lstStyle/>
        <a:p>
          <a:endParaRPr lang="ru-RU"/>
        </a:p>
      </dgm:t>
    </dgm:pt>
    <dgm:pt modelId="{99865A6B-6E8A-4BD7-BB7F-433B63E9F865}" type="pres">
      <dgm:prSet presAssocID="{E9400B9F-9463-496E-B354-8DF329A6913F}" presName="childText" presStyleLbl="conFgAcc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748BAF-7CF3-4F13-ABD0-DC962EE7E98A}" type="pres">
      <dgm:prSet presAssocID="{86126466-33A7-4CA7-BB60-46E496702683}" presName="spaceBetweenRectangles" presStyleCnt="0"/>
      <dgm:spPr/>
      <dgm:t>
        <a:bodyPr/>
        <a:lstStyle/>
        <a:p>
          <a:endParaRPr lang="ru-RU"/>
        </a:p>
      </dgm:t>
    </dgm:pt>
    <dgm:pt modelId="{422D4B54-EF0A-4BFE-861F-1515F43AB4B5}" type="pres">
      <dgm:prSet presAssocID="{A4277EB9-E500-4433-9933-866119161392}" presName="parentLin" presStyleCnt="0"/>
      <dgm:spPr/>
      <dgm:t>
        <a:bodyPr/>
        <a:lstStyle/>
        <a:p>
          <a:endParaRPr lang="ru-RU"/>
        </a:p>
      </dgm:t>
    </dgm:pt>
    <dgm:pt modelId="{6085B745-F7D8-449E-B759-E9780BAE8274}" type="pres">
      <dgm:prSet presAssocID="{A4277EB9-E500-4433-9933-866119161392}" presName="parentLeftMargin" presStyleLbl="node1" presStyleIdx="5" presStyleCnt="8"/>
      <dgm:spPr/>
      <dgm:t>
        <a:bodyPr/>
        <a:lstStyle/>
        <a:p>
          <a:endParaRPr lang="ru-RU"/>
        </a:p>
      </dgm:t>
    </dgm:pt>
    <dgm:pt modelId="{83BEAFBF-D828-41F8-BD01-AE65E3AD8C74}" type="pres">
      <dgm:prSet presAssocID="{A4277EB9-E500-4433-9933-866119161392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8A7C03-2275-4B5C-B0C5-E206B9CD405A}" type="pres">
      <dgm:prSet presAssocID="{A4277EB9-E500-4433-9933-866119161392}" presName="negativeSpace" presStyleCnt="0"/>
      <dgm:spPr/>
      <dgm:t>
        <a:bodyPr/>
        <a:lstStyle/>
        <a:p>
          <a:endParaRPr lang="ru-RU"/>
        </a:p>
      </dgm:t>
    </dgm:pt>
    <dgm:pt modelId="{F3A5A33C-51DA-4963-8C96-721D2B2ED8CF}" type="pres">
      <dgm:prSet presAssocID="{A4277EB9-E500-4433-9933-866119161392}" presName="childText" presStyleLbl="conFgAcc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55DB75-1B49-474D-9077-901F88285878}" type="pres">
      <dgm:prSet presAssocID="{78BB0479-A5B2-4031-954A-06220200EA6D}" presName="spaceBetweenRectangles" presStyleCnt="0"/>
      <dgm:spPr/>
      <dgm:t>
        <a:bodyPr/>
        <a:lstStyle/>
        <a:p>
          <a:endParaRPr lang="ru-RU"/>
        </a:p>
      </dgm:t>
    </dgm:pt>
    <dgm:pt modelId="{65031586-3A5F-4821-9445-A10A7ACE1A3E}" type="pres">
      <dgm:prSet presAssocID="{55C9F20B-8F22-4077-96A3-C87F7C1F0B87}" presName="parentLin" presStyleCnt="0"/>
      <dgm:spPr/>
      <dgm:t>
        <a:bodyPr/>
        <a:lstStyle/>
        <a:p>
          <a:endParaRPr lang="ru-RU"/>
        </a:p>
      </dgm:t>
    </dgm:pt>
    <dgm:pt modelId="{603DD083-ABF3-4ED4-8688-16F77822D880}" type="pres">
      <dgm:prSet presAssocID="{55C9F20B-8F22-4077-96A3-C87F7C1F0B87}" presName="parentLeftMargin" presStyleLbl="node1" presStyleIdx="6" presStyleCnt="8"/>
      <dgm:spPr/>
      <dgm:t>
        <a:bodyPr/>
        <a:lstStyle/>
        <a:p>
          <a:endParaRPr lang="ru-RU"/>
        </a:p>
      </dgm:t>
    </dgm:pt>
    <dgm:pt modelId="{A8BCBD6B-4C34-4E4E-AD39-A164AE617E9D}" type="pres">
      <dgm:prSet presAssocID="{55C9F20B-8F22-4077-96A3-C87F7C1F0B87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320E0B-72EF-4684-B24F-E1901EF78B20}" type="pres">
      <dgm:prSet presAssocID="{55C9F20B-8F22-4077-96A3-C87F7C1F0B87}" presName="negativeSpace" presStyleCnt="0"/>
      <dgm:spPr/>
      <dgm:t>
        <a:bodyPr/>
        <a:lstStyle/>
        <a:p>
          <a:endParaRPr lang="ru-RU"/>
        </a:p>
      </dgm:t>
    </dgm:pt>
    <dgm:pt modelId="{05D33F38-433E-4EB0-9D36-68997A5CBF96}" type="pres">
      <dgm:prSet presAssocID="{55C9F20B-8F22-4077-96A3-C87F7C1F0B87}" presName="childText" presStyleLbl="conFgAcc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B61AC7-5754-47A3-83CB-F43C52B2B14F}" type="presOf" srcId="{A4277EB9-E500-4433-9933-866119161392}" destId="{83BEAFBF-D828-41F8-BD01-AE65E3AD8C74}" srcOrd="1" destOrd="0" presId="urn:microsoft.com/office/officeart/2005/8/layout/list1"/>
    <dgm:cxn modelId="{606A8FBC-C541-4F2C-8E25-71A128B54C29}" type="presOf" srcId="{C0D34524-EED6-41D7-AFF1-B2EEF666C3BF}" destId="{1F478806-5BB8-4D3B-9436-85E80705599F}" srcOrd="0" destOrd="0" presId="urn:microsoft.com/office/officeart/2005/8/layout/list1"/>
    <dgm:cxn modelId="{5F974BE9-F509-44F6-8D02-EF0042A90EA6}" type="presOf" srcId="{9D10EBB0-5D8B-4DEA-ABC5-AFCC15983BD8}" destId="{F4D9BE6E-40A2-4C0B-9BE6-CC2EBE230FA8}" srcOrd="0" destOrd="0" presId="urn:microsoft.com/office/officeart/2005/8/layout/list1"/>
    <dgm:cxn modelId="{BE79A6F3-F5A1-451A-AE5C-ED077B5D7370}" srcId="{C0D34524-EED6-41D7-AFF1-B2EEF666C3BF}" destId="{061999B8-F67C-465A-9057-7FE577AC3C4D}" srcOrd="0" destOrd="0" parTransId="{99A64294-613B-418C-926B-FFE51054B687}" sibTransId="{0F397B15-3D1B-44F1-A121-8310A74FED21}"/>
    <dgm:cxn modelId="{B39531B9-93E4-4166-97DC-6019C1014873}" type="presOf" srcId="{8CA08C8E-9F7F-454B-A1D5-EE9419BEF93A}" destId="{F56ECF52-BDA5-499F-A07D-A7E26BDE07D7}" srcOrd="1" destOrd="0" presId="urn:microsoft.com/office/officeart/2005/8/layout/list1"/>
    <dgm:cxn modelId="{560BA6B9-3B9A-4891-941F-53FD24C9DB85}" type="presOf" srcId="{E9400B9F-9463-496E-B354-8DF329A6913F}" destId="{93C2D48C-8953-444C-81ED-727B4D1C6786}" srcOrd="0" destOrd="0" presId="urn:microsoft.com/office/officeart/2005/8/layout/list1"/>
    <dgm:cxn modelId="{EAA60C1B-B297-4F24-A50F-3DF5BFFAD023}" srcId="{C0D34524-EED6-41D7-AFF1-B2EEF666C3BF}" destId="{A4277EB9-E500-4433-9933-866119161392}" srcOrd="6" destOrd="0" parTransId="{649B9881-254E-46D8-AC16-4C1719BD21DA}" sibTransId="{78BB0479-A5B2-4031-954A-06220200EA6D}"/>
    <dgm:cxn modelId="{6692D816-9E14-4D4C-A98C-A0FE3501E746}" type="presOf" srcId="{9AC89768-DFBF-4B7A-91C1-84284FCB991C}" destId="{19977D1B-7820-4AAD-BB47-516990C6A325}" srcOrd="0" destOrd="0" presId="urn:microsoft.com/office/officeart/2005/8/layout/list1"/>
    <dgm:cxn modelId="{630EB8D9-CB1F-4E2C-81E9-E1E80C62E91A}" type="presOf" srcId="{7CF99A44-EF02-4193-964F-66D3647985C7}" destId="{0B9BC5D9-D47A-4529-9B31-5276B47429CD}" srcOrd="0" destOrd="0" presId="urn:microsoft.com/office/officeart/2005/8/layout/list1"/>
    <dgm:cxn modelId="{4E29B121-405D-4E01-A2D2-B040CDC3410B}" type="presOf" srcId="{E9400B9F-9463-496E-B354-8DF329A6913F}" destId="{3978D114-E1AC-41DF-A00E-17DE90299BE9}" srcOrd="1" destOrd="0" presId="urn:microsoft.com/office/officeart/2005/8/layout/list1"/>
    <dgm:cxn modelId="{B45731F4-3720-411F-B6A7-B826D6BBFBC8}" srcId="{C0D34524-EED6-41D7-AFF1-B2EEF666C3BF}" destId="{8CA08C8E-9F7F-454B-A1D5-EE9419BEF93A}" srcOrd="3" destOrd="0" parTransId="{B688652D-AD31-459A-BF6E-6C3D848C2ACD}" sibTransId="{12EABB6D-292A-4413-B879-A4922AF0A10A}"/>
    <dgm:cxn modelId="{A643A4BB-20AE-4641-93CD-FDD91E5EF9D6}" srcId="{C0D34524-EED6-41D7-AFF1-B2EEF666C3BF}" destId="{E9400B9F-9463-496E-B354-8DF329A6913F}" srcOrd="5" destOrd="0" parTransId="{A42CDD2F-9631-433D-9F29-1B075EA34867}" sibTransId="{86126466-33A7-4CA7-BB60-46E496702683}"/>
    <dgm:cxn modelId="{FD36C1B3-500E-485F-B987-772EE8A9884C}" type="presOf" srcId="{8CA08C8E-9F7F-454B-A1D5-EE9419BEF93A}" destId="{864BAED3-D56D-4CBF-AEC7-DED1BCBF41D8}" srcOrd="0" destOrd="0" presId="urn:microsoft.com/office/officeart/2005/8/layout/list1"/>
    <dgm:cxn modelId="{738388D4-8082-4003-AECF-D582C48A4F78}" type="presOf" srcId="{55C9F20B-8F22-4077-96A3-C87F7C1F0B87}" destId="{603DD083-ABF3-4ED4-8688-16F77822D880}" srcOrd="0" destOrd="0" presId="urn:microsoft.com/office/officeart/2005/8/layout/list1"/>
    <dgm:cxn modelId="{BB8DD8C9-BAD3-46E0-8077-8FBF0B112148}" type="presOf" srcId="{7CF99A44-EF02-4193-964F-66D3647985C7}" destId="{2E69C237-FA02-4C5D-9B35-1FCEE54178B6}" srcOrd="1" destOrd="0" presId="urn:microsoft.com/office/officeart/2005/8/layout/list1"/>
    <dgm:cxn modelId="{B198CA01-FE28-449D-85A3-B9A9A597F68F}" type="presOf" srcId="{061999B8-F67C-465A-9057-7FE577AC3C4D}" destId="{15BB2AF6-533B-4596-A85B-5FFD161C73AC}" srcOrd="0" destOrd="0" presId="urn:microsoft.com/office/officeart/2005/8/layout/list1"/>
    <dgm:cxn modelId="{A1C06AC4-82F4-4C3C-8F2C-C92A9B90559C}" type="presOf" srcId="{9AC89768-DFBF-4B7A-91C1-84284FCB991C}" destId="{CFFDEB05-D81E-406C-8E27-ED62D21CF111}" srcOrd="1" destOrd="0" presId="urn:microsoft.com/office/officeart/2005/8/layout/list1"/>
    <dgm:cxn modelId="{65788345-37CD-4BD2-9B10-3D3E2C21E46F}" srcId="{C0D34524-EED6-41D7-AFF1-B2EEF666C3BF}" destId="{7CF99A44-EF02-4193-964F-66D3647985C7}" srcOrd="2" destOrd="0" parTransId="{23CA42C2-FF3F-4DBC-B310-8640FB2A4F80}" sibTransId="{3FBD443E-59DF-4681-BB2E-47EA693DFF76}"/>
    <dgm:cxn modelId="{0BDE0BD5-0DF0-47F1-B7C3-E88EB0063AFB}" type="presOf" srcId="{55C9F20B-8F22-4077-96A3-C87F7C1F0B87}" destId="{A8BCBD6B-4C34-4E4E-AD39-A164AE617E9D}" srcOrd="1" destOrd="0" presId="urn:microsoft.com/office/officeart/2005/8/layout/list1"/>
    <dgm:cxn modelId="{7D4559B5-B585-4B52-AD5B-C0183194C330}" srcId="{C0D34524-EED6-41D7-AFF1-B2EEF666C3BF}" destId="{55C9F20B-8F22-4077-96A3-C87F7C1F0B87}" srcOrd="7" destOrd="0" parTransId="{6379CAD1-422C-4CD1-AB71-233C9E1A3CEF}" sibTransId="{2D279A94-E404-4CA1-8CC0-732CFE9E9638}"/>
    <dgm:cxn modelId="{930F6AE2-2A74-4F8C-9A52-29BEE0FB9540}" type="presOf" srcId="{A4277EB9-E500-4433-9933-866119161392}" destId="{6085B745-F7D8-449E-B759-E9780BAE8274}" srcOrd="0" destOrd="0" presId="urn:microsoft.com/office/officeart/2005/8/layout/list1"/>
    <dgm:cxn modelId="{D9E41B01-3F85-4CF6-A9C5-34F8E5749819}" srcId="{C0D34524-EED6-41D7-AFF1-B2EEF666C3BF}" destId="{9D10EBB0-5D8B-4DEA-ABC5-AFCC15983BD8}" srcOrd="1" destOrd="0" parTransId="{18B54805-CCA5-4AA2-9A1B-31933AC00727}" sibTransId="{5F28292A-411D-451B-836E-2DC5FCEB055A}"/>
    <dgm:cxn modelId="{0A09F936-335C-46C4-9314-2741C90FD3B1}" srcId="{C0D34524-EED6-41D7-AFF1-B2EEF666C3BF}" destId="{9AC89768-DFBF-4B7A-91C1-84284FCB991C}" srcOrd="4" destOrd="0" parTransId="{19E99B7A-975A-443B-AE87-A57F6168B315}" sibTransId="{6B434DB6-10F2-4460-9E59-F2161BA800F2}"/>
    <dgm:cxn modelId="{14466B93-E01A-4C86-8462-2967D5DC8481}" type="presOf" srcId="{9D10EBB0-5D8B-4DEA-ABC5-AFCC15983BD8}" destId="{EAED19DD-4E31-4D1F-944D-2A427E3275C6}" srcOrd="1" destOrd="0" presId="urn:microsoft.com/office/officeart/2005/8/layout/list1"/>
    <dgm:cxn modelId="{1DCC86D1-7FA0-4D94-BD32-324E16C6E83D}" type="presOf" srcId="{061999B8-F67C-465A-9057-7FE577AC3C4D}" destId="{62CDEBCA-B587-4961-9ADA-B8B2ADA3AE1F}" srcOrd="1" destOrd="0" presId="urn:microsoft.com/office/officeart/2005/8/layout/list1"/>
    <dgm:cxn modelId="{57D5AF66-90C5-4AE0-9380-B150FC0DFDEF}" type="presParOf" srcId="{1F478806-5BB8-4D3B-9436-85E80705599F}" destId="{C40C80DC-BA90-4322-820E-8A0EF825D27E}" srcOrd="0" destOrd="0" presId="urn:microsoft.com/office/officeart/2005/8/layout/list1"/>
    <dgm:cxn modelId="{BB7FB09B-3BEA-48D2-9569-85059271B60A}" type="presParOf" srcId="{C40C80DC-BA90-4322-820E-8A0EF825D27E}" destId="{15BB2AF6-533B-4596-A85B-5FFD161C73AC}" srcOrd="0" destOrd="0" presId="urn:microsoft.com/office/officeart/2005/8/layout/list1"/>
    <dgm:cxn modelId="{05D756E0-6296-462C-8CF9-C97CFA70D5D6}" type="presParOf" srcId="{C40C80DC-BA90-4322-820E-8A0EF825D27E}" destId="{62CDEBCA-B587-4961-9ADA-B8B2ADA3AE1F}" srcOrd="1" destOrd="0" presId="urn:microsoft.com/office/officeart/2005/8/layout/list1"/>
    <dgm:cxn modelId="{D284A0F3-2E3B-4A1F-93C4-62C79E369936}" type="presParOf" srcId="{1F478806-5BB8-4D3B-9436-85E80705599F}" destId="{41E0AEDD-ED70-4050-ADC6-D6174228CB8D}" srcOrd="1" destOrd="0" presId="urn:microsoft.com/office/officeart/2005/8/layout/list1"/>
    <dgm:cxn modelId="{F58793E4-45C1-4708-B20F-571B8CA00CC1}" type="presParOf" srcId="{1F478806-5BB8-4D3B-9436-85E80705599F}" destId="{1CD10791-E48D-426F-87BA-454FF6F1B8BF}" srcOrd="2" destOrd="0" presId="urn:microsoft.com/office/officeart/2005/8/layout/list1"/>
    <dgm:cxn modelId="{35F3BE78-CE71-4135-8E6D-B85744CFE1DC}" type="presParOf" srcId="{1F478806-5BB8-4D3B-9436-85E80705599F}" destId="{AE2B987E-76CF-4B94-A6F6-A92DCD5304A0}" srcOrd="3" destOrd="0" presId="urn:microsoft.com/office/officeart/2005/8/layout/list1"/>
    <dgm:cxn modelId="{6A57E470-6D5A-4A71-8CC7-E3A2262CFA6F}" type="presParOf" srcId="{1F478806-5BB8-4D3B-9436-85E80705599F}" destId="{81D938FB-1D93-46F4-AAEF-41174FB00FF8}" srcOrd="4" destOrd="0" presId="urn:microsoft.com/office/officeart/2005/8/layout/list1"/>
    <dgm:cxn modelId="{96E0CA1A-5709-4931-A660-29D1D94D07EF}" type="presParOf" srcId="{81D938FB-1D93-46F4-AAEF-41174FB00FF8}" destId="{F4D9BE6E-40A2-4C0B-9BE6-CC2EBE230FA8}" srcOrd="0" destOrd="0" presId="urn:microsoft.com/office/officeart/2005/8/layout/list1"/>
    <dgm:cxn modelId="{C4603ACB-8FC3-490B-BFD2-CA8F98D7D7BA}" type="presParOf" srcId="{81D938FB-1D93-46F4-AAEF-41174FB00FF8}" destId="{EAED19DD-4E31-4D1F-944D-2A427E3275C6}" srcOrd="1" destOrd="0" presId="urn:microsoft.com/office/officeart/2005/8/layout/list1"/>
    <dgm:cxn modelId="{E04AB1EB-680E-4223-BFC1-58769ADE0905}" type="presParOf" srcId="{1F478806-5BB8-4D3B-9436-85E80705599F}" destId="{832CAFD1-31AB-4F5C-A20B-11B85387BAC1}" srcOrd="5" destOrd="0" presId="urn:microsoft.com/office/officeart/2005/8/layout/list1"/>
    <dgm:cxn modelId="{066385B3-1583-4BE8-B825-27D29ED1F476}" type="presParOf" srcId="{1F478806-5BB8-4D3B-9436-85E80705599F}" destId="{2184D395-5855-4E04-847E-00CDF3E8D779}" srcOrd="6" destOrd="0" presId="urn:microsoft.com/office/officeart/2005/8/layout/list1"/>
    <dgm:cxn modelId="{E7213017-DDA7-44C8-BD08-2D621AB8C3E0}" type="presParOf" srcId="{1F478806-5BB8-4D3B-9436-85E80705599F}" destId="{604CBA91-DDC1-4F7F-92D5-7FBA7C3DE824}" srcOrd="7" destOrd="0" presId="urn:microsoft.com/office/officeart/2005/8/layout/list1"/>
    <dgm:cxn modelId="{649C3423-9F77-4A26-A6AB-E6CAFB60F502}" type="presParOf" srcId="{1F478806-5BB8-4D3B-9436-85E80705599F}" destId="{A0AF09C3-75CE-4C16-9C6F-87E7D6B5A696}" srcOrd="8" destOrd="0" presId="urn:microsoft.com/office/officeart/2005/8/layout/list1"/>
    <dgm:cxn modelId="{EBC860B9-706C-4637-915A-C3C91617B648}" type="presParOf" srcId="{A0AF09C3-75CE-4C16-9C6F-87E7D6B5A696}" destId="{0B9BC5D9-D47A-4529-9B31-5276B47429CD}" srcOrd="0" destOrd="0" presId="urn:microsoft.com/office/officeart/2005/8/layout/list1"/>
    <dgm:cxn modelId="{D97699CE-62B8-4935-958A-E64B4C047F2B}" type="presParOf" srcId="{A0AF09C3-75CE-4C16-9C6F-87E7D6B5A696}" destId="{2E69C237-FA02-4C5D-9B35-1FCEE54178B6}" srcOrd="1" destOrd="0" presId="urn:microsoft.com/office/officeart/2005/8/layout/list1"/>
    <dgm:cxn modelId="{C4B91684-3267-4933-804A-1AFC94997BAC}" type="presParOf" srcId="{1F478806-5BB8-4D3B-9436-85E80705599F}" destId="{6D9A5CDF-587D-4849-BDEE-5918368B2E26}" srcOrd="9" destOrd="0" presId="urn:microsoft.com/office/officeart/2005/8/layout/list1"/>
    <dgm:cxn modelId="{78C6CF23-05AD-497F-ABFE-7E53EBC8FFD5}" type="presParOf" srcId="{1F478806-5BB8-4D3B-9436-85E80705599F}" destId="{99BBA6EA-1214-450C-B1B4-B5758CD9445F}" srcOrd="10" destOrd="0" presId="urn:microsoft.com/office/officeart/2005/8/layout/list1"/>
    <dgm:cxn modelId="{BD382B52-8516-4356-B029-2728BDE90E62}" type="presParOf" srcId="{1F478806-5BB8-4D3B-9436-85E80705599F}" destId="{44C95C32-69D4-43D5-B578-0CE20EF6E38D}" srcOrd="11" destOrd="0" presId="urn:microsoft.com/office/officeart/2005/8/layout/list1"/>
    <dgm:cxn modelId="{61EB73D9-80D8-4BD4-AEA8-5746C735D6EF}" type="presParOf" srcId="{1F478806-5BB8-4D3B-9436-85E80705599F}" destId="{04450790-4CAB-4DC7-8C6D-8A54F14408F9}" srcOrd="12" destOrd="0" presId="urn:microsoft.com/office/officeart/2005/8/layout/list1"/>
    <dgm:cxn modelId="{5F305FF8-E064-4725-AD99-F5EA613F6249}" type="presParOf" srcId="{04450790-4CAB-4DC7-8C6D-8A54F14408F9}" destId="{864BAED3-D56D-4CBF-AEC7-DED1BCBF41D8}" srcOrd="0" destOrd="0" presId="urn:microsoft.com/office/officeart/2005/8/layout/list1"/>
    <dgm:cxn modelId="{2FA23CB6-7944-4F9B-89E6-14B163B6DE4E}" type="presParOf" srcId="{04450790-4CAB-4DC7-8C6D-8A54F14408F9}" destId="{F56ECF52-BDA5-499F-A07D-A7E26BDE07D7}" srcOrd="1" destOrd="0" presId="urn:microsoft.com/office/officeart/2005/8/layout/list1"/>
    <dgm:cxn modelId="{F6AB9D9C-2E6A-406C-9335-C4A435FDFA2D}" type="presParOf" srcId="{1F478806-5BB8-4D3B-9436-85E80705599F}" destId="{60CC3042-5316-42AD-ADA4-6E1F601A9EF4}" srcOrd="13" destOrd="0" presId="urn:microsoft.com/office/officeart/2005/8/layout/list1"/>
    <dgm:cxn modelId="{033F3178-7574-4CCA-B84A-F28479C19718}" type="presParOf" srcId="{1F478806-5BB8-4D3B-9436-85E80705599F}" destId="{65C4DF57-F539-4294-9A63-B8000EF9A2E7}" srcOrd="14" destOrd="0" presId="urn:microsoft.com/office/officeart/2005/8/layout/list1"/>
    <dgm:cxn modelId="{8EE8E1BC-6370-4465-B0CD-A99F02286DC0}" type="presParOf" srcId="{1F478806-5BB8-4D3B-9436-85E80705599F}" destId="{A7C7D6A0-A86C-4C05-B278-F088B15358EB}" srcOrd="15" destOrd="0" presId="urn:microsoft.com/office/officeart/2005/8/layout/list1"/>
    <dgm:cxn modelId="{9B4B03D2-37FF-4473-ABA5-8E808D74D82A}" type="presParOf" srcId="{1F478806-5BB8-4D3B-9436-85E80705599F}" destId="{9D9A7C31-535E-4AC3-9B86-45A4FC0B4352}" srcOrd="16" destOrd="0" presId="urn:microsoft.com/office/officeart/2005/8/layout/list1"/>
    <dgm:cxn modelId="{DD4FCF39-F909-4655-97F5-F31AF22D562C}" type="presParOf" srcId="{9D9A7C31-535E-4AC3-9B86-45A4FC0B4352}" destId="{19977D1B-7820-4AAD-BB47-516990C6A325}" srcOrd="0" destOrd="0" presId="urn:microsoft.com/office/officeart/2005/8/layout/list1"/>
    <dgm:cxn modelId="{B43FC4B4-F426-45A6-9AE2-693A2905FFC7}" type="presParOf" srcId="{9D9A7C31-535E-4AC3-9B86-45A4FC0B4352}" destId="{CFFDEB05-D81E-406C-8E27-ED62D21CF111}" srcOrd="1" destOrd="0" presId="urn:microsoft.com/office/officeart/2005/8/layout/list1"/>
    <dgm:cxn modelId="{AD4BD340-480A-45EF-8171-63175925B4F2}" type="presParOf" srcId="{1F478806-5BB8-4D3B-9436-85E80705599F}" destId="{56AB6DC0-92C2-453C-A545-58B8D5F6FBD5}" srcOrd="17" destOrd="0" presId="urn:microsoft.com/office/officeart/2005/8/layout/list1"/>
    <dgm:cxn modelId="{D1F5C9FD-33F6-4F88-9B02-8E1E23169EE9}" type="presParOf" srcId="{1F478806-5BB8-4D3B-9436-85E80705599F}" destId="{AB3A03DA-5D41-4CB2-ADC9-F5EB7FAA1419}" srcOrd="18" destOrd="0" presId="urn:microsoft.com/office/officeart/2005/8/layout/list1"/>
    <dgm:cxn modelId="{A92ED0EB-A075-4702-BC15-A18BEA0462F3}" type="presParOf" srcId="{1F478806-5BB8-4D3B-9436-85E80705599F}" destId="{91EC72CB-0177-481C-88AA-5602F58E60B3}" srcOrd="19" destOrd="0" presId="urn:microsoft.com/office/officeart/2005/8/layout/list1"/>
    <dgm:cxn modelId="{310D813C-9312-4AAD-80FA-1CF9FB521897}" type="presParOf" srcId="{1F478806-5BB8-4D3B-9436-85E80705599F}" destId="{96B9CEA1-1FC8-42ED-88E8-8D8613616AC2}" srcOrd="20" destOrd="0" presId="urn:microsoft.com/office/officeart/2005/8/layout/list1"/>
    <dgm:cxn modelId="{823F36C0-3D1F-4167-8050-E0DFE3902719}" type="presParOf" srcId="{96B9CEA1-1FC8-42ED-88E8-8D8613616AC2}" destId="{93C2D48C-8953-444C-81ED-727B4D1C6786}" srcOrd="0" destOrd="0" presId="urn:microsoft.com/office/officeart/2005/8/layout/list1"/>
    <dgm:cxn modelId="{B3E7B089-51F3-4CF4-9046-098E28093888}" type="presParOf" srcId="{96B9CEA1-1FC8-42ED-88E8-8D8613616AC2}" destId="{3978D114-E1AC-41DF-A00E-17DE90299BE9}" srcOrd="1" destOrd="0" presId="urn:microsoft.com/office/officeart/2005/8/layout/list1"/>
    <dgm:cxn modelId="{E2E4BD66-F73C-480F-94C0-7D4567921E7F}" type="presParOf" srcId="{1F478806-5BB8-4D3B-9436-85E80705599F}" destId="{2C743792-A397-48E1-B7D4-01C2156CD56A}" srcOrd="21" destOrd="0" presId="urn:microsoft.com/office/officeart/2005/8/layout/list1"/>
    <dgm:cxn modelId="{58284106-4A6A-4997-A54F-03BEF3F6A62D}" type="presParOf" srcId="{1F478806-5BB8-4D3B-9436-85E80705599F}" destId="{99865A6B-6E8A-4BD7-BB7F-433B63E9F865}" srcOrd="22" destOrd="0" presId="urn:microsoft.com/office/officeart/2005/8/layout/list1"/>
    <dgm:cxn modelId="{435BF184-CD4B-4A94-877C-689E23B3916C}" type="presParOf" srcId="{1F478806-5BB8-4D3B-9436-85E80705599F}" destId="{43748BAF-7CF3-4F13-ABD0-DC962EE7E98A}" srcOrd="23" destOrd="0" presId="urn:microsoft.com/office/officeart/2005/8/layout/list1"/>
    <dgm:cxn modelId="{D2666ECC-ECB6-46FD-97C0-25B95D0BCEE7}" type="presParOf" srcId="{1F478806-5BB8-4D3B-9436-85E80705599F}" destId="{422D4B54-EF0A-4BFE-861F-1515F43AB4B5}" srcOrd="24" destOrd="0" presId="urn:microsoft.com/office/officeart/2005/8/layout/list1"/>
    <dgm:cxn modelId="{2AED1025-86CD-4E9F-8F11-61B2228A191A}" type="presParOf" srcId="{422D4B54-EF0A-4BFE-861F-1515F43AB4B5}" destId="{6085B745-F7D8-449E-B759-E9780BAE8274}" srcOrd="0" destOrd="0" presId="urn:microsoft.com/office/officeart/2005/8/layout/list1"/>
    <dgm:cxn modelId="{E6EDB2DA-2B50-4B6D-910F-7ACF0FC137F9}" type="presParOf" srcId="{422D4B54-EF0A-4BFE-861F-1515F43AB4B5}" destId="{83BEAFBF-D828-41F8-BD01-AE65E3AD8C74}" srcOrd="1" destOrd="0" presId="urn:microsoft.com/office/officeart/2005/8/layout/list1"/>
    <dgm:cxn modelId="{40272639-3E9E-4CFF-A8FA-8EABC838AABE}" type="presParOf" srcId="{1F478806-5BB8-4D3B-9436-85E80705599F}" destId="{578A7C03-2275-4B5C-B0C5-E206B9CD405A}" srcOrd="25" destOrd="0" presId="urn:microsoft.com/office/officeart/2005/8/layout/list1"/>
    <dgm:cxn modelId="{43EE622B-F5E3-4AF4-9304-8043DD2B6422}" type="presParOf" srcId="{1F478806-5BB8-4D3B-9436-85E80705599F}" destId="{F3A5A33C-51DA-4963-8C96-721D2B2ED8CF}" srcOrd="26" destOrd="0" presId="urn:microsoft.com/office/officeart/2005/8/layout/list1"/>
    <dgm:cxn modelId="{42C9B459-D090-4998-8012-DFE85D47EFB2}" type="presParOf" srcId="{1F478806-5BB8-4D3B-9436-85E80705599F}" destId="{4055DB75-1B49-474D-9077-901F88285878}" srcOrd="27" destOrd="0" presId="urn:microsoft.com/office/officeart/2005/8/layout/list1"/>
    <dgm:cxn modelId="{A162AE43-19A0-4D3F-AB10-2FE23347EB0F}" type="presParOf" srcId="{1F478806-5BB8-4D3B-9436-85E80705599F}" destId="{65031586-3A5F-4821-9445-A10A7ACE1A3E}" srcOrd="28" destOrd="0" presId="urn:microsoft.com/office/officeart/2005/8/layout/list1"/>
    <dgm:cxn modelId="{6654611F-BA58-4EE9-989C-3BEDAB16697C}" type="presParOf" srcId="{65031586-3A5F-4821-9445-A10A7ACE1A3E}" destId="{603DD083-ABF3-4ED4-8688-16F77822D880}" srcOrd="0" destOrd="0" presId="urn:microsoft.com/office/officeart/2005/8/layout/list1"/>
    <dgm:cxn modelId="{13FA2D24-5132-4A7D-8D1A-8E6E4723C592}" type="presParOf" srcId="{65031586-3A5F-4821-9445-A10A7ACE1A3E}" destId="{A8BCBD6B-4C34-4E4E-AD39-A164AE617E9D}" srcOrd="1" destOrd="0" presId="urn:microsoft.com/office/officeart/2005/8/layout/list1"/>
    <dgm:cxn modelId="{FC30587D-9CD4-49B3-AD19-99BF2DD999CB}" type="presParOf" srcId="{1F478806-5BB8-4D3B-9436-85E80705599F}" destId="{DA320E0B-72EF-4684-B24F-E1901EF78B20}" srcOrd="29" destOrd="0" presId="urn:microsoft.com/office/officeart/2005/8/layout/list1"/>
    <dgm:cxn modelId="{B998BD0B-22D8-4F7A-B69D-A4839F3D0F82}" type="presParOf" srcId="{1F478806-5BB8-4D3B-9436-85E80705599F}" destId="{05D33F38-433E-4EB0-9D36-68997A5CBF96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E797AF1-15D0-42F7-A26A-7818DEC0427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C59BF90E-66A6-4BF0-B7F6-2CDAE8EACE93}">
      <dgm:prSet/>
      <dgm:spPr/>
      <dgm:t>
        <a:bodyPr/>
        <a:lstStyle/>
        <a:p>
          <a:pPr rtl="0"/>
          <a:r>
            <a:rPr lang="uk-UA" b="0" baseline="0" smtClean="0"/>
            <a:t>Групи осіб, які ухвалюють рішення: </a:t>
          </a:r>
          <a:endParaRPr lang="uk-UA"/>
        </a:p>
      </dgm:t>
    </dgm:pt>
    <dgm:pt modelId="{A43CBB10-DACC-413A-ACD5-5B4F5DC7F033}" type="parTrans" cxnId="{EE8A8C19-95B6-4667-A1AE-8330BB12294D}">
      <dgm:prSet/>
      <dgm:spPr/>
      <dgm:t>
        <a:bodyPr/>
        <a:lstStyle/>
        <a:p>
          <a:endParaRPr lang="ru-RU"/>
        </a:p>
      </dgm:t>
    </dgm:pt>
    <dgm:pt modelId="{110AD062-B650-425D-AC45-7A7299115234}" type="sibTrans" cxnId="{EE8A8C19-95B6-4667-A1AE-8330BB12294D}">
      <dgm:prSet/>
      <dgm:spPr/>
      <dgm:t>
        <a:bodyPr/>
        <a:lstStyle/>
        <a:p>
          <a:endParaRPr lang="ru-RU"/>
        </a:p>
      </dgm:t>
    </dgm:pt>
    <dgm:pt modelId="{66944D9C-1369-4D4A-991B-187EA495C695}" type="pres">
      <dgm:prSet presAssocID="{9E797AF1-15D0-42F7-A26A-7818DEC0427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6EAA36-CA31-4CEE-9418-E92FDF0FEE50}" type="pres">
      <dgm:prSet presAssocID="{C59BF90E-66A6-4BF0-B7F6-2CDAE8EACE93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8A8C19-95B6-4667-A1AE-8330BB12294D}" srcId="{9E797AF1-15D0-42F7-A26A-7818DEC04270}" destId="{C59BF90E-66A6-4BF0-B7F6-2CDAE8EACE93}" srcOrd="0" destOrd="0" parTransId="{A43CBB10-DACC-413A-ACD5-5B4F5DC7F033}" sibTransId="{110AD062-B650-425D-AC45-7A7299115234}"/>
    <dgm:cxn modelId="{B07B7A16-1896-48CC-85E0-C478FD518E2A}" type="presOf" srcId="{9E797AF1-15D0-42F7-A26A-7818DEC04270}" destId="{66944D9C-1369-4D4A-991B-187EA495C695}" srcOrd="0" destOrd="0" presId="urn:microsoft.com/office/officeart/2005/8/layout/process1"/>
    <dgm:cxn modelId="{F50B6F08-3991-46A8-9BD5-B3D35425865F}" type="presOf" srcId="{C59BF90E-66A6-4BF0-B7F6-2CDAE8EACE93}" destId="{356EAA36-CA31-4CEE-9418-E92FDF0FEE50}" srcOrd="0" destOrd="0" presId="urn:microsoft.com/office/officeart/2005/8/layout/process1"/>
    <dgm:cxn modelId="{2FCE2936-5FAC-4E97-B396-4492CE5EEE41}" type="presParOf" srcId="{66944D9C-1369-4D4A-991B-187EA495C695}" destId="{356EAA36-CA31-4CEE-9418-E92FDF0FEE5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A93BA53-F8D6-4975-B7C9-2589C70909B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6ED12C5-F33D-454B-9E67-CD50D58B025A}">
      <dgm:prSet/>
      <dgm:spPr/>
      <dgm:t>
        <a:bodyPr/>
        <a:lstStyle/>
        <a:p>
          <a:pPr rtl="0"/>
          <a:r>
            <a:rPr lang="uk-UA" smtClean="0"/>
            <a:t>Управління оцінки медичних технологій, що складається із підрозділів:</a:t>
          </a:r>
          <a:endParaRPr lang="uk-UA"/>
        </a:p>
      </dgm:t>
    </dgm:pt>
    <dgm:pt modelId="{658E023C-EF89-48C3-B2FA-D3339FF2549F}" type="parTrans" cxnId="{9EE3DEE1-D84E-4346-AC80-79C651F145F2}">
      <dgm:prSet/>
      <dgm:spPr/>
      <dgm:t>
        <a:bodyPr/>
        <a:lstStyle/>
        <a:p>
          <a:endParaRPr lang="ru-RU"/>
        </a:p>
      </dgm:t>
    </dgm:pt>
    <dgm:pt modelId="{6778FB26-1CEF-4411-B99D-6A8424D4605E}" type="sibTrans" cxnId="{9EE3DEE1-D84E-4346-AC80-79C651F145F2}">
      <dgm:prSet/>
      <dgm:spPr/>
      <dgm:t>
        <a:bodyPr/>
        <a:lstStyle/>
        <a:p>
          <a:endParaRPr lang="ru-RU"/>
        </a:p>
      </dgm:t>
    </dgm:pt>
    <dgm:pt modelId="{EEA26F13-603D-4427-BAB3-6FCFD790709E}">
      <dgm:prSet/>
      <dgm:spPr/>
      <dgm:t>
        <a:bodyPr/>
        <a:lstStyle/>
        <a:p>
          <a:pPr rtl="0"/>
          <a:r>
            <a:rPr lang="uk-UA" smtClean="0"/>
            <a:t>відділ оцінки клінічної ефективності та безпеки медичних технологій</a:t>
          </a:r>
          <a:endParaRPr lang="uk-UA"/>
        </a:p>
      </dgm:t>
    </dgm:pt>
    <dgm:pt modelId="{A82F9CF6-76BE-4847-92E4-0DE0E7FB83A9}" type="parTrans" cxnId="{59228A4D-D9BF-45FD-AB3B-C1D30CD2812A}">
      <dgm:prSet/>
      <dgm:spPr/>
      <dgm:t>
        <a:bodyPr/>
        <a:lstStyle/>
        <a:p>
          <a:endParaRPr lang="ru-RU"/>
        </a:p>
      </dgm:t>
    </dgm:pt>
    <dgm:pt modelId="{37D0AD02-1829-49E3-BA3D-16105FBAB77C}" type="sibTrans" cxnId="{59228A4D-D9BF-45FD-AB3B-C1D30CD2812A}">
      <dgm:prSet/>
      <dgm:spPr/>
      <dgm:t>
        <a:bodyPr/>
        <a:lstStyle/>
        <a:p>
          <a:endParaRPr lang="ru-RU"/>
        </a:p>
      </dgm:t>
    </dgm:pt>
    <dgm:pt modelId="{A13B5CB9-95D7-4798-9C34-F2E036A527F4}">
      <dgm:prSet/>
      <dgm:spPr/>
      <dgm:t>
        <a:bodyPr/>
        <a:lstStyle/>
        <a:p>
          <a:pPr rtl="0"/>
          <a:r>
            <a:rPr lang="uk-UA" smtClean="0"/>
            <a:t>відділ оцінки економічної доцільності медичних технологій</a:t>
          </a:r>
          <a:endParaRPr lang="uk-UA"/>
        </a:p>
      </dgm:t>
    </dgm:pt>
    <dgm:pt modelId="{B9F891DC-2380-4FBD-9F79-B0A1ECE35B5F}" type="parTrans" cxnId="{CC34BD06-84AD-4FCB-88DF-8BE95D8E1585}">
      <dgm:prSet/>
      <dgm:spPr/>
      <dgm:t>
        <a:bodyPr/>
        <a:lstStyle/>
        <a:p>
          <a:endParaRPr lang="ru-RU"/>
        </a:p>
      </dgm:t>
    </dgm:pt>
    <dgm:pt modelId="{85E184D3-6617-4BC6-ABF1-2B3B624153D5}" type="sibTrans" cxnId="{CC34BD06-84AD-4FCB-88DF-8BE95D8E1585}">
      <dgm:prSet/>
      <dgm:spPr/>
      <dgm:t>
        <a:bodyPr/>
        <a:lstStyle/>
        <a:p>
          <a:endParaRPr lang="ru-RU"/>
        </a:p>
      </dgm:t>
    </dgm:pt>
    <dgm:pt modelId="{A04F02D4-4ECF-438F-AE5E-0C0D1CC3C493}">
      <dgm:prSet/>
      <dgm:spPr/>
      <dgm:t>
        <a:bodyPr/>
        <a:lstStyle/>
        <a:p>
          <a:pPr rtl="0"/>
          <a:r>
            <a:rPr lang="uk-UA" smtClean="0"/>
            <a:t>відділ організаційного забезпечення та координації експертних процедур</a:t>
          </a:r>
          <a:endParaRPr lang="uk-UA"/>
        </a:p>
      </dgm:t>
    </dgm:pt>
    <dgm:pt modelId="{51AFE24C-520B-4362-87FF-E3F6A855085E}" type="parTrans" cxnId="{9BCF5479-C8CF-4DD4-9FED-FA53943ED9ED}">
      <dgm:prSet/>
      <dgm:spPr/>
      <dgm:t>
        <a:bodyPr/>
        <a:lstStyle/>
        <a:p>
          <a:endParaRPr lang="ru-RU"/>
        </a:p>
      </dgm:t>
    </dgm:pt>
    <dgm:pt modelId="{DD8D2AF3-4219-48AF-A3A6-1DFF61D547A1}" type="sibTrans" cxnId="{9BCF5479-C8CF-4DD4-9FED-FA53943ED9ED}">
      <dgm:prSet/>
      <dgm:spPr/>
      <dgm:t>
        <a:bodyPr/>
        <a:lstStyle/>
        <a:p>
          <a:endParaRPr lang="ru-RU"/>
        </a:p>
      </dgm:t>
    </dgm:pt>
    <dgm:pt modelId="{13798B1F-F4FF-4BC2-8E1E-F51C7120F7EB}">
      <dgm:prSet/>
      <dgm:spPr/>
      <dgm:t>
        <a:bodyPr/>
        <a:lstStyle/>
        <a:p>
          <a:pPr rtl="0"/>
          <a:r>
            <a:rPr lang="uk-UA" smtClean="0"/>
            <a:t>Відділ науково-аналітичної діяльності та моніторингу цін на лікарські засоби</a:t>
          </a:r>
          <a:endParaRPr lang="uk-UA"/>
        </a:p>
      </dgm:t>
    </dgm:pt>
    <dgm:pt modelId="{12F37582-187B-4E1C-A645-7BCA1E4B254F}" type="parTrans" cxnId="{306B245C-19F1-40A7-817D-7EC3396F56EE}">
      <dgm:prSet/>
      <dgm:spPr/>
      <dgm:t>
        <a:bodyPr/>
        <a:lstStyle/>
        <a:p>
          <a:endParaRPr lang="ru-RU"/>
        </a:p>
      </dgm:t>
    </dgm:pt>
    <dgm:pt modelId="{5DCD7D11-44EB-4F96-87A6-B5DD238CE643}" type="sibTrans" cxnId="{306B245C-19F1-40A7-817D-7EC3396F56EE}">
      <dgm:prSet/>
      <dgm:spPr/>
      <dgm:t>
        <a:bodyPr/>
        <a:lstStyle/>
        <a:p>
          <a:endParaRPr lang="ru-RU"/>
        </a:p>
      </dgm:t>
    </dgm:pt>
    <dgm:pt modelId="{7E888CB0-B502-4803-9A55-89695451CB62}" type="pres">
      <dgm:prSet presAssocID="{1A93BA53-F8D6-4975-B7C9-2589C70909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DD41BF-9778-4C98-9D2F-A9D894F56F09}" type="pres">
      <dgm:prSet presAssocID="{56ED12C5-F33D-454B-9E67-CD50D58B025A}" presName="parentLin" presStyleCnt="0"/>
      <dgm:spPr/>
    </dgm:pt>
    <dgm:pt modelId="{34BD808E-4ECA-43B6-AA69-B794E81D18A0}" type="pres">
      <dgm:prSet presAssocID="{56ED12C5-F33D-454B-9E67-CD50D58B025A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337CE2C8-51AD-47ED-B1F2-D52C3C52BA4E}" type="pres">
      <dgm:prSet presAssocID="{56ED12C5-F33D-454B-9E67-CD50D58B025A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347381-9999-49F2-B3A4-20346DB2F4B0}" type="pres">
      <dgm:prSet presAssocID="{56ED12C5-F33D-454B-9E67-CD50D58B025A}" presName="negativeSpace" presStyleCnt="0"/>
      <dgm:spPr/>
    </dgm:pt>
    <dgm:pt modelId="{A90A9366-C8C5-4180-91AB-B5EAEB044E63}" type="pres">
      <dgm:prSet presAssocID="{56ED12C5-F33D-454B-9E67-CD50D58B025A}" presName="childText" presStyleLbl="conFgAcc1" presStyleIdx="0" presStyleCnt="5">
        <dgm:presLayoutVars>
          <dgm:bulletEnabled val="1"/>
        </dgm:presLayoutVars>
      </dgm:prSet>
      <dgm:spPr/>
    </dgm:pt>
    <dgm:pt modelId="{2B15E72A-7DEC-4358-9FAF-0C34E4615E54}" type="pres">
      <dgm:prSet presAssocID="{6778FB26-1CEF-4411-B99D-6A8424D4605E}" presName="spaceBetweenRectangles" presStyleCnt="0"/>
      <dgm:spPr/>
    </dgm:pt>
    <dgm:pt modelId="{7DBC5478-5B14-4414-A1F0-6581AA5CEE0E}" type="pres">
      <dgm:prSet presAssocID="{EEA26F13-603D-4427-BAB3-6FCFD790709E}" presName="parentLin" presStyleCnt="0"/>
      <dgm:spPr/>
    </dgm:pt>
    <dgm:pt modelId="{096FC317-BAA8-4E49-B07F-3AB489E5BFB2}" type="pres">
      <dgm:prSet presAssocID="{EEA26F13-603D-4427-BAB3-6FCFD790709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4F1C14B9-DF38-4F3E-B39B-9A0DF3F09BBE}" type="pres">
      <dgm:prSet presAssocID="{EEA26F13-603D-4427-BAB3-6FCFD790709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E3AC17-8ABE-4F2F-B592-82F192748C67}" type="pres">
      <dgm:prSet presAssocID="{EEA26F13-603D-4427-BAB3-6FCFD790709E}" presName="negativeSpace" presStyleCnt="0"/>
      <dgm:spPr/>
    </dgm:pt>
    <dgm:pt modelId="{A3EC067A-08B0-4766-A5B7-93E563B8D2AA}" type="pres">
      <dgm:prSet presAssocID="{EEA26F13-603D-4427-BAB3-6FCFD790709E}" presName="childText" presStyleLbl="conFgAcc1" presStyleIdx="1" presStyleCnt="5">
        <dgm:presLayoutVars>
          <dgm:bulletEnabled val="1"/>
        </dgm:presLayoutVars>
      </dgm:prSet>
      <dgm:spPr/>
    </dgm:pt>
    <dgm:pt modelId="{64F8476B-1904-4B85-B9C5-075F640FABA5}" type="pres">
      <dgm:prSet presAssocID="{37D0AD02-1829-49E3-BA3D-16105FBAB77C}" presName="spaceBetweenRectangles" presStyleCnt="0"/>
      <dgm:spPr/>
    </dgm:pt>
    <dgm:pt modelId="{838EC838-1F8C-435D-A866-3FD84B6C9815}" type="pres">
      <dgm:prSet presAssocID="{A13B5CB9-95D7-4798-9C34-F2E036A527F4}" presName="parentLin" presStyleCnt="0"/>
      <dgm:spPr/>
    </dgm:pt>
    <dgm:pt modelId="{21265FF6-8E3C-4CAC-925C-AD43F6245E31}" type="pres">
      <dgm:prSet presAssocID="{A13B5CB9-95D7-4798-9C34-F2E036A527F4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96D3A1C6-D224-47D1-984B-263F4F0036AE}" type="pres">
      <dgm:prSet presAssocID="{A13B5CB9-95D7-4798-9C34-F2E036A527F4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B66147-3904-4001-ACE7-DBEC690C4CFA}" type="pres">
      <dgm:prSet presAssocID="{A13B5CB9-95D7-4798-9C34-F2E036A527F4}" presName="negativeSpace" presStyleCnt="0"/>
      <dgm:spPr/>
    </dgm:pt>
    <dgm:pt modelId="{509F8AAD-FC60-4064-9B77-838BC092034B}" type="pres">
      <dgm:prSet presAssocID="{A13B5CB9-95D7-4798-9C34-F2E036A527F4}" presName="childText" presStyleLbl="conFgAcc1" presStyleIdx="2" presStyleCnt="5">
        <dgm:presLayoutVars>
          <dgm:bulletEnabled val="1"/>
        </dgm:presLayoutVars>
      </dgm:prSet>
      <dgm:spPr/>
    </dgm:pt>
    <dgm:pt modelId="{26985C62-2026-4C60-982A-FCBD451D67B2}" type="pres">
      <dgm:prSet presAssocID="{85E184D3-6617-4BC6-ABF1-2B3B624153D5}" presName="spaceBetweenRectangles" presStyleCnt="0"/>
      <dgm:spPr/>
    </dgm:pt>
    <dgm:pt modelId="{1C4166CE-F8A7-45B9-8590-050419A69EB7}" type="pres">
      <dgm:prSet presAssocID="{A04F02D4-4ECF-438F-AE5E-0C0D1CC3C493}" presName="parentLin" presStyleCnt="0"/>
      <dgm:spPr/>
    </dgm:pt>
    <dgm:pt modelId="{1DF65500-13F0-4A08-B71F-F141A3F29524}" type="pres">
      <dgm:prSet presAssocID="{A04F02D4-4ECF-438F-AE5E-0C0D1CC3C493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41281C4D-FD1D-42CA-8590-3AEC3B637D14}" type="pres">
      <dgm:prSet presAssocID="{A04F02D4-4ECF-438F-AE5E-0C0D1CC3C493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05006C-AF36-4821-8EB1-B31AED1FE64C}" type="pres">
      <dgm:prSet presAssocID="{A04F02D4-4ECF-438F-AE5E-0C0D1CC3C493}" presName="negativeSpace" presStyleCnt="0"/>
      <dgm:spPr/>
    </dgm:pt>
    <dgm:pt modelId="{C8309538-D7F3-4324-B73A-72E11F82C12A}" type="pres">
      <dgm:prSet presAssocID="{A04F02D4-4ECF-438F-AE5E-0C0D1CC3C493}" presName="childText" presStyleLbl="conFgAcc1" presStyleIdx="3" presStyleCnt="5">
        <dgm:presLayoutVars>
          <dgm:bulletEnabled val="1"/>
        </dgm:presLayoutVars>
      </dgm:prSet>
      <dgm:spPr/>
    </dgm:pt>
    <dgm:pt modelId="{147BFFCA-6EE9-4BFA-83A6-16A016EE780C}" type="pres">
      <dgm:prSet presAssocID="{DD8D2AF3-4219-48AF-A3A6-1DFF61D547A1}" presName="spaceBetweenRectangles" presStyleCnt="0"/>
      <dgm:spPr/>
    </dgm:pt>
    <dgm:pt modelId="{43B6C9FA-0669-4949-842D-44C63E2EFE89}" type="pres">
      <dgm:prSet presAssocID="{13798B1F-F4FF-4BC2-8E1E-F51C7120F7EB}" presName="parentLin" presStyleCnt="0"/>
      <dgm:spPr/>
    </dgm:pt>
    <dgm:pt modelId="{CEE6F64B-ADA0-4DA5-BD48-B000592C109D}" type="pres">
      <dgm:prSet presAssocID="{13798B1F-F4FF-4BC2-8E1E-F51C7120F7E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7B298552-F94C-4744-BEA1-26AB0DF58105}" type="pres">
      <dgm:prSet presAssocID="{13798B1F-F4FF-4BC2-8E1E-F51C7120F7EB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B3EF74-59F0-42F5-855C-6797DCFF0932}" type="pres">
      <dgm:prSet presAssocID="{13798B1F-F4FF-4BC2-8E1E-F51C7120F7EB}" presName="negativeSpace" presStyleCnt="0"/>
      <dgm:spPr/>
    </dgm:pt>
    <dgm:pt modelId="{AA01D53F-312F-4FB2-AB40-1E6CF66B6F37}" type="pres">
      <dgm:prSet presAssocID="{13798B1F-F4FF-4BC2-8E1E-F51C7120F7EB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1899B17C-9149-4EC5-948B-D6384C6AF610}" type="presOf" srcId="{A13B5CB9-95D7-4798-9C34-F2E036A527F4}" destId="{21265FF6-8E3C-4CAC-925C-AD43F6245E31}" srcOrd="0" destOrd="0" presId="urn:microsoft.com/office/officeart/2005/8/layout/list1"/>
    <dgm:cxn modelId="{D154A39C-9DD4-4404-9587-9DBD84432BC0}" type="presOf" srcId="{13798B1F-F4FF-4BC2-8E1E-F51C7120F7EB}" destId="{7B298552-F94C-4744-BEA1-26AB0DF58105}" srcOrd="1" destOrd="0" presId="urn:microsoft.com/office/officeart/2005/8/layout/list1"/>
    <dgm:cxn modelId="{9EE3DEE1-D84E-4346-AC80-79C651F145F2}" srcId="{1A93BA53-F8D6-4975-B7C9-2589C70909B1}" destId="{56ED12C5-F33D-454B-9E67-CD50D58B025A}" srcOrd="0" destOrd="0" parTransId="{658E023C-EF89-48C3-B2FA-D3339FF2549F}" sibTransId="{6778FB26-1CEF-4411-B99D-6A8424D4605E}"/>
    <dgm:cxn modelId="{A2C85973-D540-4E1B-8ACB-F29E6605F7F1}" type="presOf" srcId="{EEA26F13-603D-4427-BAB3-6FCFD790709E}" destId="{4F1C14B9-DF38-4F3E-B39B-9A0DF3F09BBE}" srcOrd="1" destOrd="0" presId="urn:microsoft.com/office/officeart/2005/8/layout/list1"/>
    <dgm:cxn modelId="{FC5FF4BE-6C4D-4E97-BD2C-D6A72CA043CF}" type="presOf" srcId="{56ED12C5-F33D-454B-9E67-CD50D58B025A}" destId="{34BD808E-4ECA-43B6-AA69-B794E81D18A0}" srcOrd="0" destOrd="0" presId="urn:microsoft.com/office/officeart/2005/8/layout/list1"/>
    <dgm:cxn modelId="{CC34BD06-84AD-4FCB-88DF-8BE95D8E1585}" srcId="{1A93BA53-F8D6-4975-B7C9-2589C70909B1}" destId="{A13B5CB9-95D7-4798-9C34-F2E036A527F4}" srcOrd="2" destOrd="0" parTransId="{B9F891DC-2380-4FBD-9F79-B0A1ECE35B5F}" sibTransId="{85E184D3-6617-4BC6-ABF1-2B3B624153D5}"/>
    <dgm:cxn modelId="{69BCA41A-2CC9-424E-92B7-DF51C288671A}" type="presOf" srcId="{1A93BA53-F8D6-4975-B7C9-2589C70909B1}" destId="{7E888CB0-B502-4803-9A55-89695451CB62}" srcOrd="0" destOrd="0" presId="urn:microsoft.com/office/officeart/2005/8/layout/list1"/>
    <dgm:cxn modelId="{F646231B-081C-41B5-83F2-2642BB2058FD}" type="presOf" srcId="{13798B1F-F4FF-4BC2-8E1E-F51C7120F7EB}" destId="{CEE6F64B-ADA0-4DA5-BD48-B000592C109D}" srcOrd="0" destOrd="0" presId="urn:microsoft.com/office/officeart/2005/8/layout/list1"/>
    <dgm:cxn modelId="{E940433E-D788-4A5B-BD4D-8DA9A9EA4D97}" type="presOf" srcId="{A04F02D4-4ECF-438F-AE5E-0C0D1CC3C493}" destId="{1DF65500-13F0-4A08-B71F-F141A3F29524}" srcOrd="0" destOrd="0" presId="urn:microsoft.com/office/officeart/2005/8/layout/list1"/>
    <dgm:cxn modelId="{64B973A9-B4FD-49E6-AC86-EC3041CCE028}" type="presOf" srcId="{A04F02D4-4ECF-438F-AE5E-0C0D1CC3C493}" destId="{41281C4D-FD1D-42CA-8590-3AEC3B637D14}" srcOrd="1" destOrd="0" presId="urn:microsoft.com/office/officeart/2005/8/layout/list1"/>
    <dgm:cxn modelId="{59228A4D-D9BF-45FD-AB3B-C1D30CD2812A}" srcId="{1A93BA53-F8D6-4975-B7C9-2589C70909B1}" destId="{EEA26F13-603D-4427-BAB3-6FCFD790709E}" srcOrd="1" destOrd="0" parTransId="{A82F9CF6-76BE-4847-92E4-0DE0E7FB83A9}" sibTransId="{37D0AD02-1829-49E3-BA3D-16105FBAB77C}"/>
    <dgm:cxn modelId="{306B245C-19F1-40A7-817D-7EC3396F56EE}" srcId="{1A93BA53-F8D6-4975-B7C9-2589C70909B1}" destId="{13798B1F-F4FF-4BC2-8E1E-F51C7120F7EB}" srcOrd="4" destOrd="0" parTransId="{12F37582-187B-4E1C-A645-7BCA1E4B254F}" sibTransId="{5DCD7D11-44EB-4F96-87A6-B5DD238CE643}"/>
    <dgm:cxn modelId="{740047DB-3B34-420A-86C7-569B1E2A5659}" type="presOf" srcId="{56ED12C5-F33D-454B-9E67-CD50D58B025A}" destId="{337CE2C8-51AD-47ED-B1F2-D52C3C52BA4E}" srcOrd="1" destOrd="0" presId="urn:microsoft.com/office/officeart/2005/8/layout/list1"/>
    <dgm:cxn modelId="{8B2DC7CC-3615-4637-95CD-7990CAF81FC1}" type="presOf" srcId="{EEA26F13-603D-4427-BAB3-6FCFD790709E}" destId="{096FC317-BAA8-4E49-B07F-3AB489E5BFB2}" srcOrd="0" destOrd="0" presId="urn:microsoft.com/office/officeart/2005/8/layout/list1"/>
    <dgm:cxn modelId="{88F5B88C-778F-424C-B8D9-C00FE93F8921}" type="presOf" srcId="{A13B5CB9-95D7-4798-9C34-F2E036A527F4}" destId="{96D3A1C6-D224-47D1-984B-263F4F0036AE}" srcOrd="1" destOrd="0" presId="urn:microsoft.com/office/officeart/2005/8/layout/list1"/>
    <dgm:cxn modelId="{9BCF5479-C8CF-4DD4-9FED-FA53943ED9ED}" srcId="{1A93BA53-F8D6-4975-B7C9-2589C70909B1}" destId="{A04F02D4-4ECF-438F-AE5E-0C0D1CC3C493}" srcOrd="3" destOrd="0" parTransId="{51AFE24C-520B-4362-87FF-E3F6A855085E}" sibTransId="{DD8D2AF3-4219-48AF-A3A6-1DFF61D547A1}"/>
    <dgm:cxn modelId="{CFEC1139-CF69-4454-9000-5D5D67C3DE0B}" type="presParOf" srcId="{7E888CB0-B502-4803-9A55-89695451CB62}" destId="{93DD41BF-9778-4C98-9D2F-A9D894F56F09}" srcOrd="0" destOrd="0" presId="urn:microsoft.com/office/officeart/2005/8/layout/list1"/>
    <dgm:cxn modelId="{3F372B4E-29BE-49D5-8CB7-E39EEDD284E8}" type="presParOf" srcId="{93DD41BF-9778-4C98-9D2F-A9D894F56F09}" destId="{34BD808E-4ECA-43B6-AA69-B794E81D18A0}" srcOrd="0" destOrd="0" presId="urn:microsoft.com/office/officeart/2005/8/layout/list1"/>
    <dgm:cxn modelId="{8F6F775D-B3F6-4DD4-A731-A42BB13A456A}" type="presParOf" srcId="{93DD41BF-9778-4C98-9D2F-A9D894F56F09}" destId="{337CE2C8-51AD-47ED-B1F2-D52C3C52BA4E}" srcOrd="1" destOrd="0" presId="urn:microsoft.com/office/officeart/2005/8/layout/list1"/>
    <dgm:cxn modelId="{FBE83CB5-F353-4AB4-B1A9-1E9CA3583072}" type="presParOf" srcId="{7E888CB0-B502-4803-9A55-89695451CB62}" destId="{08347381-9999-49F2-B3A4-20346DB2F4B0}" srcOrd="1" destOrd="0" presId="urn:microsoft.com/office/officeart/2005/8/layout/list1"/>
    <dgm:cxn modelId="{B64E4535-CBE5-4555-83DF-EA02EAFAC348}" type="presParOf" srcId="{7E888CB0-B502-4803-9A55-89695451CB62}" destId="{A90A9366-C8C5-4180-91AB-B5EAEB044E63}" srcOrd="2" destOrd="0" presId="urn:microsoft.com/office/officeart/2005/8/layout/list1"/>
    <dgm:cxn modelId="{2B454F6F-B00C-4756-9584-DDAB61DB29DC}" type="presParOf" srcId="{7E888CB0-B502-4803-9A55-89695451CB62}" destId="{2B15E72A-7DEC-4358-9FAF-0C34E4615E54}" srcOrd="3" destOrd="0" presId="urn:microsoft.com/office/officeart/2005/8/layout/list1"/>
    <dgm:cxn modelId="{730EDC54-7F34-4101-9AF6-114AEF98B731}" type="presParOf" srcId="{7E888CB0-B502-4803-9A55-89695451CB62}" destId="{7DBC5478-5B14-4414-A1F0-6581AA5CEE0E}" srcOrd="4" destOrd="0" presId="urn:microsoft.com/office/officeart/2005/8/layout/list1"/>
    <dgm:cxn modelId="{2B94D1DD-F18D-45F4-857A-59D5944AF37E}" type="presParOf" srcId="{7DBC5478-5B14-4414-A1F0-6581AA5CEE0E}" destId="{096FC317-BAA8-4E49-B07F-3AB489E5BFB2}" srcOrd="0" destOrd="0" presId="urn:microsoft.com/office/officeart/2005/8/layout/list1"/>
    <dgm:cxn modelId="{D0C1BEC5-03A1-4907-AD4F-57E7F072381E}" type="presParOf" srcId="{7DBC5478-5B14-4414-A1F0-6581AA5CEE0E}" destId="{4F1C14B9-DF38-4F3E-B39B-9A0DF3F09BBE}" srcOrd="1" destOrd="0" presId="urn:microsoft.com/office/officeart/2005/8/layout/list1"/>
    <dgm:cxn modelId="{F766DFD0-E9E5-4447-91D6-D70C930F9DA3}" type="presParOf" srcId="{7E888CB0-B502-4803-9A55-89695451CB62}" destId="{68E3AC17-8ABE-4F2F-B592-82F192748C67}" srcOrd="5" destOrd="0" presId="urn:microsoft.com/office/officeart/2005/8/layout/list1"/>
    <dgm:cxn modelId="{AC00B58D-B764-40B2-BDA6-CD7F9D9126D8}" type="presParOf" srcId="{7E888CB0-B502-4803-9A55-89695451CB62}" destId="{A3EC067A-08B0-4766-A5B7-93E563B8D2AA}" srcOrd="6" destOrd="0" presId="urn:microsoft.com/office/officeart/2005/8/layout/list1"/>
    <dgm:cxn modelId="{A64BD0DF-C651-4822-A86C-4BCED3F70F4D}" type="presParOf" srcId="{7E888CB0-B502-4803-9A55-89695451CB62}" destId="{64F8476B-1904-4B85-B9C5-075F640FABA5}" srcOrd="7" destOrd="0" presId="urn:microsoft.com/office/officeart/2005/8/layout/list1"/>
    <dgm:cxn modelId="{82DB99C3-3580-47C5-BACA-3230800D18B5}" type="presParOf" srcId="{7E888CB0-B502-4803-9A55-89695451CB62}" destId="{838EC838-1F8C-435D-A866-3FD84B6C9815}" srcOrd="8" destOrd="0" presId="urn:microsoft.com/office/officeart/2005/8/layout/list1"/>
    <dgm:cxn modelId="{1CCA1A4F-06AD-4832-9517-00EEBCE32678}" type="presParOf" srcId="{838EC838-1F8C-435D-A866-3FD84B6C9815}" destId="{21265FF6-8E3C-4CAC-925C-AD43F6245E31}" srcOrd="0" destOrd="0" presId="urn:microsoft.com/office/officeart/2005/8/layout/list1"/>
    <dgm:cxn modelId="{A65B9553-55FC-47E6-BB92-57B5FA928A4D}" type="presParOf" srcId="{838EC838-1F8C-435D-A866-3FD84B6C9815}" destId="{96D3A1C6-D224-47D1-984B-263F4F0036AE}" srcOrd="1" destOrd="0" presId="urn:microsoft.com/office/officeart/2005/8/layout/list1"/>
    <dgm:cxn modelId="{6EA3D1D3-CFB5-4B61-8BF9-CB4C928807BE}" type="presParOf" srcId="{7E888CB0-B502-4803-9A55-89695451CB62}" destId="{92B66147-3904-4001-ACE7-DBEC690C4CFA}" srcOrd="9" destOrd="0" presId="urn:microsoft.com/office/officeart/2005/8/layout/list1"/>
    <dgm:cxn modelId="{018B9996-B058-487A-862A-E82D1BF283A6}" type="presParOf" srcId="{7E888CB0-B502-4803-9A55-89695451CB62}" destId="{509F8AAD-FC60-4064-9B77-838BC092034B}" srcOrd="10" destOrd="0" presId="urn:microsoft.com/office/officeart/2005/8/layout/list1"/>
    <dgm:cxn modelId="{7BA5C5B2-BB69-4B41-B5F7-C4246FBBA784}" type="presParOf" srcId="{7E888CB0-B502-4803-9A55-89695451CB62}" destId="{26985C62-2026-4C60-982A-FCBD451D67B2}" srcOrd="11" destOrd="0" presId="urn:microsoft.com/office/officeart/2005/8/layout/list1"/>
    <dgm:cxn modelId="{544AE37C-E429-472E-90DF-0EED06099276}" type="presParOf" srcId="{7E888CB0-B502-4803-9A55-89695451CB62}" destId="{1C4166CE-F8A7-45B9-8590-050419A69EB7}" srcOrd="12" destOrd="0" presId="urn:microsoft.com/office/officeart/2005/8/layout/list1"/>
    <dgm:cxn modelId="{0C87D9A1-8AC9-4F27-85AF-2A0E49D57744}" type="presParOf" srcId="{1C4166CE-F8A7-45B9-8590-050419A69EB7}" destId="{1DF65500-13F0-4A08-B71F-F141A3F29524}" srcOrd="0" destOrd="0" presId="urn:microsoft.com/office/officeart/2005/8/layout/list1"/>
    <dgm:cxn modelId="{266F8063-92B5-444E-98AC-762A6FB41AD6}" type="presParOf" srcId="{1C4166CE-F8A7-45B9-8590-050419A69EB7}" destId="{41281C4D-FD1D-42CA-8590-3AEC3B637D14}" srcOrd="1" destOrd="0" presId="urn:microsoft.com/office/officeart/2005/8/layout/list1"/>
    <dgm:cxn modelId="{6FCD2694-EC22-42A1-9E0D-ACA8A9ECAF0D}" type="presParOf" srcId="{7E888CB0-B502-4803-9A55-89695451CB62}" destId="{C705006C-AF36-4821-8EB1-B31AED1FE64C}" srcOrd="13" destOrd="0" presId="urn:microsoft.com/office/officeart/2005/8/layout/list1"/>
    <dgm:cxn modelId="{E7407C91-050E-401C-815E-EE69E239112E}" type="presParOf" srcId="{7E888CB0-B502-4803-9A55-89695451CB62}" destId="{C8309538-D7F3-4324-B73A-72E11F82C12A}" srcOrd="14" destOrd="0" presId="urn:microsoft.com/office/officeart/2005/8/layout/list1"/>
    <dgm:cxn modelId="{C4AE85A5-EE3D-4520-B2DE-22F4E362CF0F}" type="presParOf" srcId="{7E888CB0-B502-4803-9A55-89695451CB62}" destId="{147BFFCA-6EE9-4BFA-83A6-16A016EE780C}" srcOrd="15" destOrd="0" presId="urn:microsoft.com/office/officeart/2005/8/layout/list1"/>
    <dgm:cxn modelId="{176F9704-F8CE-40FD-850A-D692A2A10B02}" type="presParOf" srcId="{7E888CB0-B502-4803-9A55-89695451CB62}" destId="{43B6C9FA-0669-4949-842D-44C63E2EFE89}" srcOrd="16" destOrd="0" presId="urn:microsoft.com/office/officeart/2005/8/layout/list1"/>
    <dgm:cxn modelId="{EC45FCE3-5E81-4DC0-9046-810BE04BFED0}" type="presParOf" srcId="{43B6C9FA-0669-4949-842D-44C63E2EFE89}" destId="{CEE6F64B-ADA0-4DA5-BD48-B000592C109D}" srcOrd="0" destOrd="0" presId="urn:microsoft.com/office/officeart/2005/8/layout/list1"/>
    <dgm:cxn modelId="{70C29EE7-04B2-43C9-9F63-4CEF4AF90B4C}" type="presParOf" srcId="{43B6C9FA-0669-4949-842D-44C63E2EFE89}" destId="{7B298552-F94C-4744-BEA1-26AB0DF58105}" srcOrd="1" destOrd="0" presId="urn:microsoft.com/office/officeart/2005/8/layout/list1"/>
    <dgm:cxn modelId="{CBDE839A-6818-439D-9598-3CEC9DAFF0F5}" type="presParOf" srcId="{7E888CB0-B502-4803-9A55-89695451CB62}" destId="{15B3EF74-59F0-42F5-855C-6797DCFF0932}" srcOrd="17" destOrd="0" presId="urn:microsoft.com/office/officeart/2005/8/layout/list1"/>
    <dgm:cxn modelId="{DE71B088-CA84-4D35-B2E4-6B2EBF87A05F}" type="presParOf" srcId="{7E888CB0-B502-4803-9A55-89695451CB62}" destId="{AA01D53F-312F-4FB2-AB40-1E6CF66B6F37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CDA71DF-4B96-4083-95F7-68DE7B583246}" type="doc">
      <dgm:prSet loTypeId="urn:microsoft.com/office/officeart/2005/8/layout/default" loCatId="list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B9056FC-EE92-4791-A562-FB781A4C20A1}">
      <dgm:prSet/>
      <dgm:spPr/>
      <dgm:t>
        <a:bodyPr/>
        <a:lstStyle/>
        <a:p>
          <a:pPr rtl="0"/>
          <a:r>
            <a:rPr lang="uk-UA" dirty="0" smtClean="0"/>
            <a:t>Експертиза медичних технологій щодо клінічної ефективності, економічної  доцільності, організаційних проблем та проблем безпеки для громадян у зв’язку із застосуванням лікарських засобів.</a:t>
          </a:r>
          <a:endParaRPr lang="uk-UA" dirty="0"/>
        </a:p>
      </dgm:t>
    </dgm:pt>
    <dgm:pt modelId="{479ABF62-75BB-4FCE-803C-7548B570AD6B}" type="parTrans" cxnId="{E9939633-F7E4-4D11-BEE8-B38A6600FAE9}">
      <dgm:prSet/>
      <dgm:spPr/>
      <dgm:t>
        <a:bodyPr/>
        <a:lstStyle/>
        <a:p>
          <a:endParaRPr lang="ru-RU"/>
        </a:p>
      </dgm:t>
    </dgm:pt>
    <dgm:pt modelId="{5285BAFB-2848-4D00-B7B7-AA3B8D1BCC02}" type="sibTrans" cxnId="{E9939633-F7E4-4D11-BEE8-B38A6600FAE9}">
      <dgm:prSet/>
      <dgm:spPr/>
      <dgm:t>
        <a:bodyPr/>
        <a:lstStyle/>
        <a:p>
          <a:endParaRPr lang="ru-RU"/>
        </a:p>
      </dgm:t>
    </dgm:pt>
    <dgm:pt modelId="{0BAB5529-0CAB-4CE5-8CCD-E0E6360CFAD3}">
      <dgm:prSet/>
      <dgm:spPr/>
      <dgm:t>
        <a:bodyPr/>
        <a:lstStyle/>
        <a:p>
          <a:pPr rtl="0"/>
          <a:r>
            <a:rPr lang="uk-UA" dirty="0" smtClean="0"/>
            <a:t>Забезпечення застосування інструменту оцінки медичних технологій з метою практичного впровадження системи оцінки медичних технологій для інформування рішень щодо покриття/фінансування лікарських засобів та інших медичних технологій в Україні.</a:t>
          </a:r>
          <a:endParaRPr lang="uk-UA" dirty="0"/>
        </a:p>
      </dgm:t>
    </dgm:pt>
    <dgm:pt modelId="{41CC92C4-5678-41CA-820B-72CF8C9940C7}" type="parTrans" cxnId="{4F1C6D52-D14F-48F9-B959-8658BF854468}">
      <dgm:prSet/>
      <dgm:spPr/>
      <dgm:t>
        <a:bodyPr/>
        <a:lstStyle/>
        <a:p>
          <a:endParaRPr lang="ru-RU"/>
        </a:p>
      </dgm:t>
    </dgm:pt>
    <dgm:pt modelId="{B66CF01D-D935-49E7-A49E-DB38D736B117}" type="sibTrans" cxnId="{4F1C6D52-D14F-48F9-B959-8658BF854468}">
      <dgm:prSet/>
      <dgm:spPr/>
      <dgm:t>
        <a:bodyPr/>
        <a:lstStyle/>
        <a:p>
          <a:endParaRPr lang="ru-RU"/>
        </a:p>
      </dgm:t>
    </dgm:pt>
    <dgm:pt modelId="{DB9F8D9E-D425-4F45-BF0C-821E4517DA6B}">
      <dgm:prSet/>
      <dgm:spPr/>
      <dgm:t>
        <a:bodyPr/>
        <a:lstStyle/>
        <a:p>
          <a:pPr rtl="0"/>
          <a:r>
            <a:rPr lang="uk-UA" smtClean="0"/>
            <a:t>Проведення моніторингу оптово-відпускних цін на лікарські засоби, які можуть закуповувати заклади охорони здоров’я, що повністю або частково фінансуються з державного та місцевих бюджетів, в розрізі номенклатури державних цільових програм,</a:t>
          </a:r>
          <a:endParaRPr lang="uk-UA"/>
        </a:p>
      </dgm:t>
    </dgm:pt>
    <dgm:pt modelId="{0EDA50AB-3766-47ED-A4E5-0A98D8DDC536}" type="parTrans" cxnId="{CB74A69A-3060-48CA-A982-FF9237AD3A2B}">
      <dgm:prSet/>
      <dgm:spPr/>
      <dgm:t>
        <a:bodyPr/>
        <a:lstStyle/>
        <a:p>
          <a:endParaRPr lang="ru-RU"/>
        </a:p>
      </dgm:t>
    </dgm:pt>
    <dgm:pt modelId="{C0EDA6CE-AB83-476A-BE62-0FD34C1A62FF}" type="sibTrans" cxnId="{CB74A69A-3060-48CA-A982-FF9237AD3A2B}">
      <dgm:prSet/>
      <dgm:spPr/>
      <dgm:t>
        <a:bodyPr/>
        <a:lstStyle/>
        <a:p>
          <a:endParaRPr lang="ru-RU"/>
        </a:p>
      </dgm:t>
    </dgm:pt>
    <dgm:pt modelId="{0D3CDF53-E041-428A-BA1C-8F3EB1FA7D91}">
      <dgm:prSet/>
      <dgm:spPr/>
      <dgm:t>
        <a:bodyPr/>
        <a:lstStyle/>
        <a:p>
          <a:pPr rtl="0"/>
          <a:r>
            <a:rPr lang="uk-UA" dirty="0" smtClean="0"/>
            <a:t>Проведення моніторингу цін на лікарські засоби, щодо яких запроваджено державне регулювання цін, за даними виробників, дистриб’юторів та аптечних мереж.</a:t>
          </a:r>
          <a:endParaRPr lang="uk-UA" dirty="0"/>
        </a:p>
      </dgm:t>
    </dgm:pt>
    <dgm:pt modelId="{6DC68281-C493-4183-AC1B-E16A0A9E61A8}" type="parTrans" cxnId="{E414040B-D4B7-45C2-81AA-383BAC1053D8}">
      <dgm:prSet/>
      <dgm:spPr/>
      <dgm:t>
        <a:bodyPr/>
        <a:lstStyle/>
        <a:p>
          <a:endParaRPr lang="ru-RU"/>
        </a:p>
      </dgm:t>
    </dgm:pt>
    <dgm:pt modelId="{B08BF40C-40C1-4F67-A186-EDC2B2150FF2}" type="sibTrans" cxnId="{E414040B-D4B7-45C2-81AA-383BAC1053D8}">
      <dgm:prSet/>
      <dgm:spPr/>
      <dgm:t>
        <a:bodyPr/>
        <a:lstStyle/>
        <a:p>
          <a:endParaRPr lang="ru-RU"/>
        </a:p>
      </dgm:t>
    </dgm:pt>
    <dgm:pt modelId="{287F15E8-B700-4C78-AFB4-D13552A7C63B}">
      <dgm:prSet/>
      <dgm:spPr/>
      <dgm:t>
        <a:bodyPr/>
        <a:lstStyle/>
        <a:p>
          <a:pPr rtl="0"/>
          <a:r>
            <a:rPr lang="uk-UA" dirty="0" smtClean="0"/>
            <a:t>Організаційне забезпечення функціонування Експертного комітету з оцінки медичних технологій Державного підприємства «Державний експертний центр Міністерства охорони здоров’я України».</a:t>
          </a:r>
          <a:endParaRPr lang="uk-UA" dirty="0"/>
        </a:p>
      </dgm:t>
    </dgm:pt>
    <dgm:pt modelId="{A8E27ECF-62A6-456F-A312-06CF5D6DB831}" type="parTrans" cxnId="{FED6CF6A-34BC-428D-A3CF-668419BF24D4}">
      <dgm:prSet/>
      <dgm:spPr/>
      <dgm:t>
        <a:bodyPr/>
        <a:lstStyle/>
        <a:p>
          <a:endParaRPr lang="ru-RU"/>
        </a:p>
      </dgm:t>
    </dgm:pt>
    <dgm:pt modelId="{E7BF4190-554B-46E3-B30D-E8F43BF35743}" type="sibTrans" cxnId="{FED6CF6A-34BC-428D-A3CF-668419BF24D4}">
      <dgm:prSet/>
      <dgm:spPr/>
      <dgm:t>
        <a:bodyPr/>
        <a:lstStyle/>
        <a:p>
          <a:endParaRPr lang="ru-RU"/>
        </a:p>
      </dgm:t>
    </dgm:pt>
    <dgm:pt modelId="{7DCAFE6F-352A-4AC8-B2B3-505F55D8D3BA}" type="pres">
      <dgm:prSet presAssocID="{FCDA71DF-4B96-4083-95F7-68DE7B58324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56B9F-6D14-45F3-BA03-64C07CD952DA}" type="pres">
      <dgm:prSet presAssocID="{6B9056FC-EE92-4791-A562-FB781A4C20A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82989D-F2E1-4C7C-BB78-B7276C0AE41B}" type="pres">
      <dgm:prSet presAssocID="{5285BAFB-2848-4D00-B7B7-AA3B8D1BCC02}" presName="sibTrans" presStyleCnt="0"/>
      <dgm:spPr/>
    </dgm:pt>
    <dgm:pt modelId="{4C167853-50B6-4B62-ACFA-BA57B96FE13C}" type="pres">
      <dgm:prSet presAssocID="{0BAB5529-0CAB-4CE5-8CCD-E0E6360CFAD3}" presName="node" presStyleLbl="node1" presStyleIdx="1" presStyleCnt="5" custLinFactNeighborX="-326" custLinFactNeighborY="-16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51E711-E7F6-4627-8235-6B5362E0FADC}" type="pres">
      <dgm:prSet presAssocID="{B66CF01D-D935-49E7-A49E-DB38D736B117}" presName="sibTrans" presStyleCnt="0"/>
      <dgm:spPr/>
    </dgm:pt>
    <dgm:pt modelId="{FF2BFACA-30AC-4044-B980-A94B96089329}" type="pres">
      <dgm:prSet presAssocID="{DB9F8D9E-D425-4F45-BF0C-821E4517DA6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4322BA-94A7-400D-B1C3-D5D96EC62A41}" type="pres">
      <dgm:prSet presAssocID="{C0EDA6CE-AB83-476A-BE62-0FD34C1A62FF}" presName="sibTrans" presStyleCnt="0"/>
      <dgm:spPr/>
    </dgm:pt>
    <dgm:pt modelId="{8EFC2871-991A-4F86-B2D0-10DF00F39C2B}" type="pres">
      <dgm:prSet presAssocID="{0D3CDF53-E041-428A-BA1C-8F3EB1FA7D9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393FB6-BB62-4DE9-8B54-E652FE54A081}" type="pres">
      <dgm:prSet presAssocID="{B08BF40C-40C1-4F67-A186-EDC2B2150FF2}" presName="sibTrans" presStyleCnt="0"/>
      <dgm:spPr/>
    </dgm:pt>
    <dgm:pt modelId="{5E260C4A-FFDB-4D91-86EB-3A355BD61DEE}" type="pres">
      <dgm:prSet presAssocID="{287F15E8-B700-4C78-AFB4-D13552A7C63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5747E7-4B75-4488-AB3F-10394AD7920C}" type="presOf" srcId="{287F15E8-B700-4C78-AFB4-D13552A7C63B}" destId="{5E260C4A-FFDB-4D91-86EB-3A355BD61DEE}" srcOrd="0" destOrd="0" presId="urn:microsoft.com/office/officeart/2005/8/layout/default"/>
    <dgm:cxn modelId="{E414040B-D4B7-45C2-81AA-383BAC1053D8}" srcId="{FCDA71DF-4B96-4083-95F7-68DE7B583246}" destId="{0D3CDF53-E041-428A-BA1C-8F3EB1FA7D91}" srcOrd="3" destOrd="0" parTransId="{6DC68281-C493-4183-AC1B-E16A0A9E61A8}" sibTransId="{B08BF40C-40C1-4F67-A186-EDC2B2150FF2}"/>
    <dgm:cxn modelId="{16554410-A773-4BA5-99A0-FFFB63DBD3DD}" type="presOf" srcId="{DB9F8D9E-D425-4F45-BF0C-821E4517DA6B}" destId="{FF2BFACA-30AC-4044-B980-A94B96089329}" srcOrd="0" destOrd="0" presId="urn:microsoft.com/office/officeart/2005/8/layout/default"/>
    <dgm:cxn modelId="{E9939633-F7E4-4D11-BEE8-B38A6600FAE9}" srcId="{FCDA71DF-4B96-4083-95F7-68DE7B583246}" destId="{6B9056FC-EE92-4791-A562-FB781A4C20A1}" srcOrd="0" destOrd="0" parTransId="{479ABF62-75BB-4FCE-803C-7548B570AD6B}" sibTransId="{5285BAFB-2848-4D00-B7B7-AA3B8D1BCC02}"/>
    <dgm:cxn modelId="{0DA37A93-2162-40B6-A75F-4B84993D21EB}" type="presOf" srcId="{0BAB5529-0CAB-4CE5-8CCD-E0E6360CFAD3}" destId="{4C167853-50B6-4B62-ACFA-BA57B96FE13C}" srcOrd="0" destOrd="0" presId="urn:microsoft.com/office/officeart/2005/8/layout/default"/>
    <dgm:cxn modelId="{FED6CF6A-34BC-428D-A3CF-668419BF24D4}" srcId="{FCDA71DF-4B96-4083-95F7-68DE7B583246}" destId="{287F15E8-B700-4C78-AFB4-D13552A7C63B}" srcOrd="4" destOrd="0" parTransId="{A8E27ECF-62A6-456F-A312-06CF5D6DB831}" sibTransId="{E7BF4190-554B-46E3-B30D-E8F43BF35743}"/>
    <dgm:cxn modelId="{4F1C6D52-D14F-48F9-B959-8658BF854468}" srcId="{FCDA71DF-4B96-4083-95F7-68DE7B583246}" destId="{0BAB5529-0CAB-4CE5-8CCD-E0E6360CFAD3}" srcOrd="1" destOrd="0" parTransId="{41CC92C4-5678-41CA-820B-72CF8C9940C7}" sibTransId="{B66CF01D-D935-49E7-A49E-DB38D736B117}"/>
    <dgm:cxn modelId="{CB74A69A-3060-48CA-A982-FF9237AD3A2B}" srcId="{FCDA71DF-4B96-4083-95F7-68DE7B583246}" destId="{DB9F8D9E-D425-4F45-BF0C-821E4517DA6B}" srcOrd="2" destOrd="0" parTransId="{0EDA50AB-3766-47ED-A4E5-0A98D8DDC536}" sibTransId="{C0EDA6CE-AB83-476A-BE62-0FD34C1A62FF}"/>
    <dgm:cxn modelId="{00D9143E-AC33-4C8D-8136-5242A255700E}" type="presOf" srcId="{0D3CDF53-E041-428A-BA1C-8F3EB1FA7D91}" destId="{8EFC2871-991A-4F86-B2D0-10DF00F39C2B}" srcOrd="0" destOrd="0" presId="urn:microsoft.com/office/officeart/2005/8/layout/default"/>
    <dgm:cxn modelId="{57341C37-7B7A-4ADD-94DA-7C309388FF28}" type="presOf" srcId="{FCDA71DF-4B96-4083-95F7-68DE7B583246}" destId="{7DCAFE6F-352A-4AC8-B2B3-505F55D8D3BA}" srcOrd="0" destOrd="0" presId="urn:microsoft.com/office/officeart/2005/8/layout/default"/>
    <dgm:cxn modelId="{CEAF925D-5CF1-42F9-A62B-7C9F91EBE4BF}" type="presOf" srcId="{6B9056FC-EE92-4791-A562-FB781A4C20A1}" destId="{E2856B9F-6D14-45F3-BA03-64C07CD952DA}" srcOrd="0" destOrd="0" presId="urn:microsoft.com/office/officeart/2005/8/layout/default"/>
    <dgm:cxn modelId="{0E284DBE-1288-491C-8103-43B305E1A8D7}" type="presParOf" srcId="{7DCAFE6F-352A-4AC8-B2B3-505F55D8D3BA}" destId="{E2856B9F-6D14-45F3-BA03-64C07CD952DA}" srcOrd="0" destOrd="0" presId="urn:microsoft.com/office/officeart/2005/8/layout/default"/>
    <dgm:cxn modelId="{E3DA470B-DF65-40A8-83A0-2BA2EB8FF0AB}" type="presParOf" srcId="{7DCAFE6F-352A-4AC8-B2B3-505F55D8D3BA}" destId="{2982989D-F2E1-4C7C-BB78-B7276C0AE41B}" srcOrd="1" destOrd="0" presId="urn:microsoft.com/office/officeart/2005/8/layout/default"/>
    <dgm:cxn modelId="{EBFC7D30-867F-4ABD-8CCF-523A917B6B05}" type="presParOf" srcId="{7DCAFE6F-352A-4AC8-B2B3-505F55D8D3BA}" destId="{4C167853-50B6-4B62-ACFA-BA57B96FE13C}" srcOrd="2" destOrd="0" presId="urn:microsoft.com/office/officeart/2005/8/layout/default"/>
    <dgm:cxn modelId="{330BEB0D-3A66-4F85-8885-5703299DA68A}" type="presParOf" srcId="{7DCAFE6F-352A-4AC8-B2B3-505F55D8D3BA}" destId="{0451E711-E7F6-4627-8235-6B5362E0FADC}" srcOrd="3" destOrd="0" presId="urn:microsoft.com/office/officeart/2005/8/layout/default"/>
    <dgm:cxn modelId="{AE3D02BF-1E3E-487D-A47E-1F1DF00DEB54}" type="presParOf" srcId="{7DCAFE6F-352A-4AC8-B2B3-505F55D8D3BA}" destId="{FF2BFACA-30AC-4044-B980-A94B96089329}" srcOrd="4" destOrd="0" presId="urn:microsoft.com/office/officeart/2005/8/layout/default"/>
    <dgm:cxn modelId="{7D1DADD0-A4D1-4955-9928-89E5FD9F3AE4}" type="presParOf" srcId="{7DCAFE6F-352A-4AC8-B2B3-505F55D8D3BA}" destId="{F84322BA-94A7-400D-B1C3-D5D96EC62A41}" srcOrd="5" destOrd="0" presId="urn:microsoft.com/office/officeart/2005/8/layout/default"/>
    <dgm:cxn modelId="{B752B67A-93DD-43A0-AA02-00E9887D783B}" type="presParOf" srcId="{7DCAFE6F-352A-4AC8-B2B3-505F55D8D3BA}" destId="{8EFC2871-991A-4F86-B2D0-10DF00F39C2B}" srcOrd="6" destOrd="0" presId="urn:microsoft.com/office/officeart/2005/8/layout/default"/>
    <dgm:cxn modelId="{74942FC9-CF01-418B-92D2-AFF728838DEC}" type="presParOf" srcId="{7DCAFE6F-352A-4AC8-B2B3-505F55D8D3BA}" destId="{39393FB6-BB62-4DE9-8B54-E652FE54A081}" srcOrd="7" destOrd="0" presId="urn:microsoft.com/office/officeart/2005/8/layout/default"/>
    <dgm:cxn modelId="{1420FA11-B340-44AC-B4C6-06DB610E61BD}" type="presParOf" srcId="{7DCAFE6F-352A-4AC8-B2B3-505F55D8D3BA}" destId="{5E260C4A-FFDB-4D91-86EB-3A355BD61DE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77935FD-E595-4B52-8DE1-6306B5C5A5CA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EC3B409-92D2-42ED-939B-C16B5D0AD342}">
      <dgm:prSet/>
      <dgm:spPr/>
      <dgm:t>
        <a:bodyPr/>
        <a:lstStyle/>
        <a:p>
          <a:pPr rtl="0"/>
          <a:r>
            <a:rPr lang="uk-UA" smtClean="0"/>
            <a:t>ОМТ є надійним та перспективним інструментом для осіб, які приймають рішення в системі охорони здоров’я в Україні (МОЗ, НСЗУ, ДП «Медичні закупівлі України»), який сприяє зменшенню невизначеності при ухваленні  рішень щодо нових МТ, їхньої медичної, економічної та  фінансової доцільності.</a:t>
          </a:r>
          <a:endParaRPr lang="uk-UA"/>
        </a:p>
      </dgm:t>
    </dgm:pt>
    <dgm:pt modelId="{7A874F8E-ECF0-4062-9370-B36CEAAAF9AE}" type="parTrans" cxnId="{E80B6A9C-E363-4349-8F43-40EA7129ECE0}">
      <dgm:prSet/>
      <dgm:spPr/>
      <dgm:t>
        <a:bodyPr/>
        <a:lstStyle/>
        <a:p>
          <a:endParaRPr lang="ru-RU"/>
        </a:p>
      </dgm:t>
    </dgm:pt>
    <dgm:pt modelId="{90D4027B-5870-4003-A342-E0094E8F97F4}" type="sibTrans" cxnId="{E80B6A9C-E363-4349-8F43-40EA7129ECE0}">
      <dgm:prSet/>
      <dgm:spPr/>
      <dgm:t>
        <a:bodyPr/>
        <a:lstStyle/>
        <a:p>
          <a:endParaRPr lang="ru-RU"/>
        </a:p>
      </dgm:t>
    </dgm:pt>
    <dgm:pt modelId="{3499D205-012B-4902-9569-8CBD2E6D0F2E}">
      <dgm:prSet/>
      <dgm:spPr/>
      <dgm:t>
        <a:bodyPr/>
        <a:lstStyle/>
        <a:p>
          <a:pPr rtl="0"/>
          <a:r>
            <a:rPr lang="uk-UA" smtClean="0"/>
            <a:t>Впровадження нової високоефективної МТ може спричинити серйозні фінансові наслідки для платників і відповідно знизити доступність інших послуг, які не передбачені програмою медичних гарантій і  часто є базовими високоефективними процедурами. При цьому фінансування МТ із сумнівною або низькою ефективністю слід вважати таким, що суперечить раціональному підходу до лікування й використання державних ресурсів.</a:t>
          </a:r>
          <a:endParaRPr lang="uk-UA"/>
        </a:p>
      </dgm:t>
    </dgm:pt>
    <dgm:pt modelId="{B4C69A33-A2FC-41D0-972B-718754C23CAB}" type="parTrans" cxnId="{38AD8A7E-C6A2-4ED2-9511-1AAC1FEE703D}">
      <dgm:prSet/>
      <dgm:spPr/>
      <dgm:t>
        <a:bodyPr/>
        <a:lstStyle/>
        <a:p>
          <a:endParaRPr lang="ru-RU"/>
        </a:p>
      </dgm:t>
    </dgm:pt>
    <dgm:pt modelId="{4DB8B204-2DEC-4924-9357-1CF15534E975}" type="sibTrans" cxnId="{38AD8A7E-C6A2-4ED2-9511-1AAC1FEE703D}">
      <dgm:prSet/>
      <dgm:spPr/>
      <dgm:t>
        <a:bodyPr/>
        <a:lstStyle/>
        <a:p>
          <a:endParaRPr lang="ru-RU"/>
        </a:p>
      </dgm:t>
    </dgm:pt>
    <dgm:pt modelId="{511F0F93-070E-4828-98F7-F05EC5E28380}" type="pres">
      <dgm:prSet presAssocID="{D77935FD-E595-4B52-8DE1-6306B5C5A5CA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EC74827-825B-4862-8871-3E2A72C5393D}" type="pres">
      <dgm:prSet presAssocID="{7EC3B409-92D2-42ED-939B-C16B5D0AD34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86B43E-892A-4DFA-AE68-B292336ED5B1}" type="pres">
      <dgm:prSet presAssocID="{90D4027B-5870-4003-A342-E0094E8F97F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0683B7DC-CA25-490E-B270-72A6ADA02E53}" type="pres">
      <dgm:prSet presAssocID="{90D4027B-5870-4003-A342-E0094E8F97F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5D278991-0F58-4FDE-8D89-457D4931C4DE}" type="pres">
      <dgm:prSet presAssocID="{3499D205-012B-4902-9569-8CBD2E6D0F2E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0B6A9C-E363-4349-8F43-40EA7129ECE0}" srcId="{D77935FD-E595-4B52-8DE1-6306B5C5A5CA}" destId="{7EC3B409-92D2-42ED-939B-C16B5D0AD342}" srcOrd="0" destOrd="0" parTransId="{7A874F8E-ECF0-4062-9370-B36CEAAAF9AE}" sibTransId="{90D4027B-5870-4003-A342-E0094E8F97F4}"/>
    <dgm:cxn modelId="{38AD8A7E-C6A2-4ED2-9511-1AAC1FEE703D}" srcId="{D77935FD-E595-4B52-8DE1-6306B5C5A5CA}" destId="{3499D205-012B-4902-9569-8CBD2E6D0F2E}" srcOrd="1" destOrd="0" parTransId="{B4C69A33-A2FC-41D0-972B-718754C23CAB}" sibTransId="{4DB8B204-2DEC-4924-9357-1CF15534E975}"/>
    <dgm:cxn modelId="{218A10E7-6278-4E54-97EE-DF4D97AC927D}" type="presOf" srcId="{D77935FD-E595-4B52-8DE1-6306B5C5A5CA}" destId="{511F0F93-070E-4828-98F7-F05EC5E28380}" srcOrd="0" destOrd="0" presId="urn:microsoft.com/office/officeart/2005/8/layout/process2"/>
    <dgm:cxn modelId="{F3BD29BF-DB7A-419F-8F4C-DE9DB44401AE}" type="presOf" srcId="{7EC3B409-92D2-42ED-939B-C16B5D0AD342}" destId="{0EC74827-825B-4862-8871-3E2A72C5393D}" srcOrd="0" destOrd="0" presId="urn:microsoft.com/office/officeart/2005/8/layout/process2"/>
    <dgm:cxn modelId="{C27D0FE4-98C7-44B7-A3A3-CB24B236C973}" type="presOf" srcId="{90D4027B-5870-4003-A342-E0094E8F97F4}" destId="{0683B7DC-CA25-490E-B270-72A6ADA02E53}" srcOrd="1" destOrd="0" presId="urn:microsoft.com/office/officeart/2005/8/layout/process2"/>
    <dgm:cxn modelId="{EAC4508F-44F2-431F-BB8B-D6CD7929FDE0}" type="presOf" srcId="{90D4027B-5870-4003-A342-E0094E8F97F4}" destId="{5D86B43E-892A-4DFA-AE68-B292336ED5B1}" srcOrd="0" destOrd="0" presId="urn:microsoft.com/office/officeart/2005/8/layout/process2"/>
    <dgm:cxn modelId="{F36D69D8-BEC7-4B7C-9731-B25941602F2F}" type="presOf" srcId="{3499D205-012B-4902-9569-8CBD2E6D0F2E}" destId="{5D278991-0F58-4FDE-8D89-457D4931C4DE}" srcOrd="0" destOrd="0" presId="urn:microsoft.com/office/officeart/2005/8/layout/process2"/>
    <dgm:cxn modelId="{C40C9DEC-7BA4-42C8-83C0-AFB3BFB2D51D}" type="presParOf" srcId="{511F0F93-070E-4828-98F7-F05EC5E28380}" destId="{0EC74827-825B-4862-8871-3E2A72C5393D}" srcOrd="0" destOrd="0" presId="urn:microsoft.com/office/officeart/2005/8/layout/process2"/>
    <dgm:cxn modelId="{D5E32A26-8F09-4777-88CA-94AF3AA97776}" type="presParOf" srcId="{511F0F93-070E-4828-98F7-F05EC5E28380}" destId="{5D86B43E-892A-4DFA-AE68-B292336ED5B1}" srcOrd="1" destOrd="0" presId="urn:microsoft.com/office/officeart/2005/8/layout/process2"/>
    <dgm:cxn modelId="{CC7BA62D-8CDD-48A5-982D-6F00F008FDF6}" type="presParOf" srcId="{5D86B43E-892A-4DFA-AE68-B292336ED5B1}" destId="{0683B7DC-CA25-490E-B270-72A6ADA02E53}" srcOrd="0" destOrd="0" presId="urn:microsoft.com/office/officeart/2005/8/layout/process2"/>
    <dgm:cxn modelId="{BFCD50EB-3395-440F-929A-10CE52C35732}" type="presParOf" srcId="{511F0F93-070E-4828-98F7-F05EC5E28380}" destId="{5D278991-0F58-4FDE-8D89-457D4931C4DE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9F72F7-EF36-4B80-B989-88BE09DE1D7A}">
      <dsp:nvSpPr>
        <dsp:cNvPr id="0" name=""/>
        <dsp:cNvSpPr/>
      </dsp:nvSpPr>
      <dsp:spPr>
        <a:xfrm>
          <a:off x="0" y="0"/>
          <a:ext cx="6096000" cy="11833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Інтервенція (втручанням)</a:t>
          </a:r>
          <a:endParaRPr lang="uk-UA" sz="2800" kern="1200" dirty="0"/>
        </a:p>
      </dsp:txBody>
      <dsp:txXfrm>
        <a:off x="1337536" y="0"/>
        <a:ext cx="4758463" cy="1183362"/>
      </dsp:txXfrm>
    </dsp:sp>
    <dsp:sp modelId="{5345E95E-7ADA-428E-BB9F-25911EF7F860}">
      <dsp:nvSpPr>
        <dsp:cNvPr id="0" name=""/>
        <dsp:cNvSpPr/>
      </dsp:nvSpPr>
      <dsp:spPr>
        <a:xfrm>
          <a:off x="118336" y="118336"/>
          <a:ext cx="1219200" cy="9466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4A1A6F-1D7E-4C03-87E8-6B7847D87850}">
      <dsp:nvSpPr>
        <dsp:cNvPr id="0" name=""/>
        <dsp:cNvSpPr/>
      </dsp:nvSpPr>
      <dsp:spPr>
        <a:xfrm>
          <a:off x="0" y="1302306"/>
          <a:ext cx="6096000" cy="11833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конкретне показання, за яким її використовують.</a:t>
          </a:r>
          <a:endParaRPr lang="uk-UA" sz="2800" kern="1200" dirty="0"/>
        </a:p>
      </dsp:txBody>
      <dsp:txXfrm>
        <a:off x="1337536" y="1302306"/>
        <a:ext cx="4758463" cy="1183362"/>
      </dsp:txXfrm>
    </dsp:sp>
    <dsp:sp modelId="{D973FD4B-F2BB-4628-922F-1CE6B67F958B}">
      <dsp:nvSpPr>
        <dsp:cNvPr id="0" name=""/>
        <dsp:cNvSpPr/>
      </dsp:nvSpPr>
      <dsp:spPr>
        <a:xfrm>
          <a:off x="118336" y="1420035"/>
          <a:ext cx="1219200" cy="9466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6816D6-4555-47D4-9B66-410596CCD1E0}">
      <dsp:nvSpPr>
        <dsp:cNvPr id="0" name=""/>
        <dsp:cNvSpPr/>
      </dsp:nvSpPr>
      <dsp:spPr>
        <a:xfrm>
          <a:off x="4775" y="191244"/>
          <a:ext cx="4176209" cy="41762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9831" tIns="34290" rIns="229831" bIns="3429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dirty="0" smtClean="0"/>
            <a:t>засіб експертної підтримки управлінських рішень у галузі Охорони здоров’я </a:t>
          </a:r>
          <a:endParaRPr lang="uk-UA" sz="2700" kern="1200" dirty="0"/>
        </a:p>
      </dsp:txBody>
      <dsp:txXfrm>
        <a:off x="616367" y="802836"/>
        <a:ext cx="2953025" cy="2953025"/>
      </dsp:txXfrm>
    </dsp:sp>
    <dsp:sp modelId="{1FBAADC4-36AB-4A56-A420-3BC7AA4D6279}">
      <dsp:nvSpPr>
        <dsp:cNvPr id="0" name=""/>
        <dsp:cNvSpPr/>
      </dsp:nvSpPr>
      <dsp:spPr>
        <a:xfrm>
          <a:off x="3345743" y="191244"/>
          <a:ext cx="4176209" cy="41762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9831" tIns="34290" rIns="229831" bIns="3429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dirty="0" smtClean="0"/>
            <a:t>механізм проведення комплексної незалежної експертизи нових МТ </a:t>
          </a:r>
          <a:endParaRPr lang="uk-UA" sz="2700" kern="1200" dirty="0"/>
        </a:p>
      </dsp:txBody>
      <dsp:txXfrm>
        <a:off x="3957335" y="802836"/>
        <a:ext cx="2953025" cy="2953025"/>
      </dsp:txXfrm>
    </dsp:sp>
    <dsp:sp modelId="{5EA61F6C-CB4D-461D-81F4-335549EE9252}">
      <dsp:nvSpPr>
        <dsp:cNvPr id="0" name=""/>
        <dsp:cNvSpPr/>
      </dsp:nvSpPr>
      <dsp:spPr>
        <a:xfrm>
          <a:off x="6686711" y="191244"/>
          <a:ext cx="4176209" cy="41762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9831" tIns="34290" rIns="229831" bIns="3429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dirty="0" smtClean="0"/>
            <a:t>спосіб реалізації «глобальних медичних знань у конкретні локальні рішення»</a:t>
          </a:r>
          <a:endParaRPr lang="uk-UA" sz="2700" kern="1200" dirty="0"/>
        </a:p>
      </dsp:txBody>
      <dsp:txXfrm>
        <a:off x="7298303" y="802836"/>
        <a:ext cx="2953025" cy="29530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A33EB-C5BA-4628-B4B1-784549083454}">
      <dsp:nvSpPr>
        <dsp:cNvPr id="0" name=""/>
        <dsp:cNvSpPr/>
      </dsp:nvSpPr>
      <dsp:spPr>
        <a:xfrm>
          <a:off x="0" y="61785"/>
          <a:ext cx="5813068" cy="16309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Міждисциплінарний процес аналізувати медичних технологій (лікарських засоби, медичних виробництв, вакцина та ін.) про медичні, економічні, соціальні, етичні та правові аспекти їх використання з метою прозорого процесу прийняття рішень для забезпечення найвищої цінності для здоров'я пацієнта</a:t>
          </a:r>
          <a:endParaRPr lang="uk-UA" sz="1700" kern="1200" dirty="0"/>
        </a:p>
      </dsp:txBody>
      <dsp:txXfrm>
        <a:off x="79618" y="141403"/>
        <a:ext cx="5653832" cy="1471744"/>
      </dsp:txXfrm>
    </dsp:sp>
    <dsp:sp modelId="{32252CAD-E2ED-49DD-A0C6-7BD80A093FE4}">
      <dsp:nvSpPr>
        <dsp:cNvPr id="0" name=""/>
        <dsp:cNvSpPr/>
      </dsp:nvSpPr>
      <dsp:spPr>
        <a:xfrm>
          <a:off x="0" y="1741725"/>
          <a:ext cx="5813068" cy="16309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smtClean="0"/>
            <a:t>Мультидисциплінарний процес, який використовує явні та наукове обґрунтовані методи оцінки цінності використання медичної технології на різних етапах її життєвого цикл</a:t>
          </a:r>
          <a:endParaRPr lang="uk-UA" sz="1700" kern="1200"/>
        </a:p>
      </dsp:txBody>
      <dsp:txXfrm>
        <a:off x="79618" y="1821343"/>
        <a:ext cx="5653832" cy="1471744"/>
      </dsp:txXfrm>
    </dsp:sp>
    <dsp:sp modelId="{84AEE853-44C7-4D5D-9FF8-79B9AB836769}">
      <dsp:nvSpPr>
        <dsp:cNvPr id="0" name=""/>
        <dsp:cNvSpPr/>
      </dsp:nvSpPr>
      <dsp:spPr>
        <a:xfrm>
          <a:off x="0" y="3421665"/>
          <a:ext cx="5813068" cy="16309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Експертиза медичних технологія що клінічної ефективності, економічної доцільності, організаційних проблем та проблема безпека для громадянин у зв'язку з їх застосування</a:t>
          </a:r>
          <a:endParaRPr lang="uk-UA" sz="1700" kern="1200" dirty="0"/>
        </a:p>
      </dsp:txBody>
      <dsp:txXfrm>
        <a:off x="79618" y="3501283"/>
        <a:ext cx="5653832" cy="14717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C5B15F-3BB8-4834-9A9A-35F58D36053D}">
      <dsp:nvSpPr>
        <dsp:cNvPr id="0" name=""/>
        <dsp:cNvSpPr/>
      </dsp:nvSpPr>
      <dsp:spPr>
        <a:xfrm>
          <a:off x="0" y="72143"/>
          <a:ext cx="4256690" cy="49084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smtClean="0"/>
            <a:t>Основною метою ОМТ є створення наукового підґрунтя у розробці безпечної, ефективної політики ОЗ, яка орієнтується на потреби хворих і  прагне досягти раціонального  використання коштів. Отже, ОМТ виступає в ролі посередника між секторами політики й наукових досліджень, забезпечуючи проблемно-орієнтований систематичний огляд наукових даних</a:t>
          </a:r>
          <a:endParaRPr lang="uk-UA" sz="2100" kern="1200" dirty="0"/>
        </a:p>
      </dsp:txBody>
      <dsp:txXfrm>
        <a:off x="207794" y="279937"/>
        <a:ext cx="3841102" cy="449286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58AB85-EB46-4399-9A3D-462DE4816311}">
      <dsp:nvSpPr>
        <dsp:cNvPr id="0" name=""/>
        <dsp:cNvSpPr/>
      </dsp:nvSpPr>
      <dsp:spPr>
        <a:xfrm>
          <a:off x="0" y="63759"/>
          <a:ext cx="6096000" cy="17275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Країни з низьким і середнім рівнем доходів використовують інструменти ОМТ переважно для планування і  бюджетування.</a:t>
          </a:r>
          <a:endParaRPr lang="uk-UA" sz="2100" kern="1200"/>
        </a:p>
      </dsp:txBody>
      <dsp:txXfrm>
        <a:off x="84333" y="148092"/>
        <a:ext cx="5927334" cy="1558912"/>
      </dsp:txXfrm>
    </dsp:sp>
    <dsp:sp modelId="{CF0A1E92-DD3B-4F8F-BCD2-926043AB615C}">
      <dsp:nvSpPr>
        <dsp:cNvPr id="0" name=""/>
        <dsp:cNvSpPr/>
      </dsp:nvSpPr>
      <dsp:spPr>
        <a:xfrm>
          <a:off x="0" y="1851818"/>
          <a:ext cx="6096000" cy="17275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smtClean="0"/>
            <a:t>Країни із середнім рівнем – для керівництв і протоколів лікування (85%) частіше, ніж у країнах із високим і низьким рівнем (46 і  50% відповідно). Менше 60% країн – для ціноутворення на ЛЗ і МВ </a:t>
          </a:r>
          <a:endParaRPr lang="uk-UA" sz="2100" kern="1200"/>
        </a:p>
      </dsp:txBody>
      <dsp:txXfrm>
        <a:off x="84333" y="1936151"/>
        <a:ext cx="5927334" cy="15589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32A8F2-BE7A-4582-A9B1-C6C3C7E4E691}">
      <dsp:nvSpPr>
        <dsp:cNvPr id="0" name=""/>
        <dsp:cNvSpPr/>
      </dsp:nvSpPr>
      <dsp:spPr>
        <a:xfrm>
          <a:off x="0" y="333278"/>
          <a:ext cx="87994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0A103C8-5AA5-406A-AB6B-69AB32A21543}">
      <dsp:nvSpPr>
        <dsp:cNvPr id="0" name=""/>
        <dsp:cNvSpPr/>
      </dsp:nvSpPr>
      <dsp:spPr>
        <a:xfrm>
          <a:off x="439972" y="111878"/>
          <a:ext cx="6159615" cy="442800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2819" tIns="0" rIns="232819" bIns="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1) розробки документів, що регулюють обсяги та якість медичної допомоги (стандарти </a:t>
          </a:r>
          <a:endParaRPr lang="uk-UA" sz="1500" kern="1200"/>
        </a:p>
      </dsp:txBody>
      <dsp:txXfrm>
        <a:off x="461588" y="133494"/>
        <a:ext cx="6116383" cy="399568"/>
      </dsp:txXfrm>
    </dsp:sp>
    <dsp:sp modelId="{30C4F23A-F7AB-43DC-B04B-4B2F508A86E7}">
      <dsp:nvSpPr>
        <dsp:cNvPr id="0" name=""/>
        <dsp:cNvSpPr/>
      </dsp:nvSpPr>
      <dsp:spPr>
        <a:xfrm>
          <a:off x="0" y="1013679"/>
          <a:ext cx="87994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28619"/>
              <a:satOff val="1053"/>
              <a:lumOff val="447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C78D687-07A1-468D-BB17-573B35156266}">
      <dsp:nvSpPr>
        <dsp:cNvPr id="0" name=""/>
        <dsp:cNvSpPr/>
      </dsp:nvSpPr>
      <dsp:spPr>
        <a:xfrm>
          <a:off x="439972" y="792278"/>
          <a:ext cx="6159615" cy="442800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28619"/>
                <a:satOff val="1053"/>
                <a:lumOff val="44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28619"/>
                <a:satOff val="1053"/>
                <a:lumOff val="44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28619"/>
                <a:satOff val="1053"/>
                <a:lumOff val="44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2819" tIns="0" rIns="232819" bIns="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медичної допомоги, протоколи і настанови, переліки і формуляри ЛЗ та ін.);</a:t>
          </a:r>
          <a:endParaRPr lang="uk-UA" sz="1500" kern="1200" dirty="0"/>
        </a:p>
      </dsp:txBody>
      <dsp:txXfrm>
        <a:off x="461588" y="813894"/>
        <a:ext cx="6116383" cy="399568"/>
      </dsp:txXfrm>
    </dsp:sp>
    <dsp:sp modelId="{F369337E-0FB7-4B7E-87E3-D8A46360909F}">
      <dsp:nvSpPr>
        <dsp:cNvPr id="0" name=""/>
        <dsp:cNvSpPr/>
      </dsp:nvSpPr>
      <dsp:spPr>
        <a:xfrm>
          <a:off x="0" y="1694079"/>
          <a:ext cx="87994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57238"/>
              <a:satOff val="2106"/>
              <a:lumOff val="894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7452DD5-23D2-4246-A977-EB89AB4F280B}">
      <dsp:nvSpPr>
        <dsp:cNvPr id="0" name=""/>
        <dsp:cNvSpPr/>
      </dsp:nvSpPr>
      <dsp:spPr>
        <a:xfrm>
          <a:off x="439972" y="1472679"/>
          <a:ext cx="6159615" cy="442800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57238"/>
                <a:satOff val="2106"/>
                <a:lumOff val="894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57238"/>
                <a:satOff val="2106"/>
                <a:lumOff val="894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57238"/>
                <a:satOff val="2106"/>
                <a:lumOff val="894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2819" tIns="0" rIns="232819" bIns="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2) обґрунтування рішень про фінансування МТ;</a:t>
          </a:r>
          <a:endParaRPr lang="uk-UA" sz="1500" kern="1200"/>
        </a:p>
      </dsp:txBody>
      <dsp:txXfrm>
        <a:off x="461588" y="1494295"/>
        <a:ext cx="6116383" cy="399568"/>
      </dsp:txXfrm>
    </dsp:sp>
    <dsp:sp modelId="{911FC4A4-F8FE-4B36-BD37-4F01E487FC36}">
      <dsp:nvSpPr>
        <dsp:cNvPr id="0" name=""/>
        <dsp:cNvSpPr/>
      </dsp:nvSpPr>
      <dsp:spPr>
        <a:xfrm>
          <a:off x="0" y="2374479"/>
          <a:ext cx="87994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85858"/>
              <a:satOff val="3159"/>
              <a:lumOff val="1341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A518D38-5D3A-4627-92DD-D3946556A212}">
      <dsp:nvSpPr>
        <dsp:cNvPr id="0" name=""/>
        <dsp:cNvSpPr/>
      </dsp:nvSpPr>
      <dsp:spPr>
        <a:xfrm>
          <a:off x="439972" y="2153079"/>
          <a:ext cx="6159615" cy="442800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85858"/>
                <a:satOff val="3159"/>
                <a:lumOff val="1341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85858"/>
                <a:satOff val="3159"/>
                <a:lumOff val="1341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85858"/>
                <a:satOff val="3159"/>
                <a:lumOff val="1341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2819" tIns="0" rIns="232819" bIns="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3) розробки навчальних і методичних матеріалів;</a:t>
          </a:r>
          <a:endParaRPr lang="uk-UA" sz="1500" kern="1200"/>
        </a:p>
      </dsp:txBody>
      <dsp:txXfrm>
        <a:off x="461588" y="2174695"/>
        <a:ext cx="6116383" cy="399568"/>
      </dsp:txXfrm>
    </dsp:sp>
    <dsp:sp modelId="{A882BD2F-1A03-41C0-BC8E-7DE93DC0DA5E}">
      <dsp:nvSpPr>
        <dsp:cNvPr id="0" name=""/>
        <dsp:cNvSpPr/>
      </dsp:nvSpPr>
      <dsp:spPr>
        <a:xfrm>
          <a:off x="0" y="3054879"/>
          <a:ext cx="87994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114477"/>
              <a:satOff val="4212"/>
              <a:lumOff val="1788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FF51028-FC23-4D43-8FAD-6C98135C0C38}">
      <dsp:nvSpPr>
        <dsp:cNvPr id="0" name=""/>
        <dsp:cNvSpPr/>
      </dsp:nvSpPr>
      <dsp:spPr>
        <a:xfrm>
          <a:off x="439972" y="2833479"/>
          <a:ext cx="6159615" cy="442800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114477"/>
                <a:satOff val="4212"/>
                <a:lumOff val="178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114477"/>
                <a:satOff val="4212"/>
                <a:lumOff val="178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114477"/>
                <a:satOff val="4212"/>
                <a:lumOff val="178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2819" tIns="0" rIns="232819" bIns="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smtClean="0"/>
            <a:t>4) планування наукових досліджень у галузі ОЗ;</a:t>
          </a:r>
          <a:endParaRPr lang="uk-UA" sz="1500" kern="1200"/>
        </a:p>
      </dsp:txBody>
      <dsp:txXfrm>
        <a:off x="461588" y="2855095"/>
        <a:ext cx="6116383" cy="399568"/>
      </dsp:txXfrm>
    </dsp:sp>
    <dsp:sp modelId="{E539657C-81A0-4E99-8D07-22BF01EC641A}">
      <dsp:nvSpPr>
        <dsp:cNvPr id="0" name=""/>
        <dsp:cNvSpPr/>
      </dsp:nvSpPr>
      <dsp:spPr>
        <a:xfrm>
          <a:off x="0" y="3735279"/>
          <a:ext cx="879945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143096"/>
              <a:satOff val="5265"/>
              <a:lumOff val="2235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D3D7D0-A619-4264-A5C8-30E551023EFF}">
      <dsp:nvSpPr>
        <dsp:cNvPr id="0" name=""/>
        <dsp:cNvSpPr/>
      </dsp:nvSpPr>
      <dsp:spPr>
        <a:xfrm>
          <a:off x="439972" y="3513879"/>
          <a:ext cx="6159615" cy="442800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143096"/>
                <a:satOff val="5265"/>
                <a:lumOff val="223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143096"/>
                <a:satOff val="5265"/>
                <a:lumOff val="223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143096"/>
                <a:satOff val="5265"/>
                <a:lumOff val="223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2819" tIns="0" rIns="232819" bIns="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5) вибору оптимальних методів діагностики, лікування, профілактики та  реабілітації конкретних хворих </a:t>
          </a:r>
          <a:endParaRPr lang="uk-UA" sz="1500" kern="1200" dirty="0"/>
        </a:p>
      </dsp:txBody>
      <dsp:txXfrm>
        <a:off x="461588" y="3535495"/>
        <a:ext cx="6116383" cy="3995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D10791-E48D-426F-87BA-454FF6F1B8BF}">
      <dsp:nvSpPr>
        <dsp:cNvPr id="0" name=""/>
        <dsp:cNvSpPr/>
      </dsp:nvSpPr>
      <dsp:spPr>
        <a:xfrm>
          <a:off x="0" y="833785"/>
          <a:ext cx="10270245" cy="302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CDEBCA-B587-4961-9ADA-B8B2ADA3AE1F}">
      <dsp:nvSpPr>
        <dsp:cNvPr id="0" name=""/>
        <dsp:cNvSpPr/>
      </dsp:nvSpPr>
      <dsp:spPr>
        <a:xfrm>
          <a:off x="513512" y="656665"/>
          <a:ext cx="7189171" cy="3542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1734" tIns="0" rIns="271734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• уповноважені органи й особи, які ухвалюють рішення щодо фінансування (компенсації витрат), інвестування та планування на макро- або мезо рівні, а саме: політики, </a:t>
          </a:r>
          <a:endParaRPr lang="uk-UA" sz="1200" kern="1200"/>
        </a:p>
      </dsp:txBody>
      <dsp:txXfrm>
        <a:off x="530805" y="673958"/>
        <a:ext cx="7154585" cy="319654"/>
      </dsp:txXfrm>
    </dsp:sp>
    <dsp:sp modelId="{2184D395-5855-4E04-847E-00CDF3E8D779}">
      <dsp:nvSpPr>
        <dsp:cNvPr id="0" name=""/>
        <dsp:cNvSpPr/>
      </dsp:nvSpPr>
      <dsp:spPr>
        <a:xfrm>
          <a:off x="0" y="1378105"/>
          <a:ext cx="10270245" cy="302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ED19DD-4E31-4D1F-944D-2A427E3275C6}">
      <dsp:nvSpPr>
        <dsp:cNvPr id="0" name=""/>
        <dsp:cNvSpPr/>
      </dsp:nvSpPr>
      <dsp:spPr>
        <a:xfrm>
          <a:off x="513512" y="1200985"/>
          <a:ext cx="7189171" cy="3542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1734" tIns="0" rIns="271734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державні службовці (технічні експерти в національних, регіональних і місцевих органах влади); </a:t>
          </a:r>
          <a:endParaRPr lang="uk-UA" sz="1200" kern="1200" dirty="0"/>
        </a:p>
      </dsp:txBody>
      <dsp:txXfrm>
        <a:off x="530805" y="1218278"/>
        <a:ext cx="7154585" cy="319654"/>
      </dsp:txXfrm>
    </dsp:sp>
    <dsp:sp modelId="{99BBA6EA-1214-450C-B1B4-B5758CD9445F}">
      <dsp:nvSpPr>
        <dsp:cNvPr id="0" name=""/>
        <dsp:cNvSpPr/>
      </dsp:nvSpPr>
      <dsp:spPr>
        <a:xfrm>
          <a:off x="0" y="1922425"/>
          <a:ext cx="10270245" cy="302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E69C237-FA02-4C5D-9B35-1FCEE54178B6}">
      <dsp:nvSpPr>
        <dsp:cNvPr id="0" name=""/>
        <dsp:cNvSpPr/>
      </dsp:nvSpPr>
      <dsp:spPr>
        <a:xfrm>
          <a:off x="513512" y="1745304"/>
          <a:ext cx="7189171" cy="3542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1734" tIns="0" rIns="271734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• платники (страхові організації й фонди МС, пацієнти) – щодо компенсації витрат; </a:t>
          </a:r>
          <a:endParaRPr lang="uk-UA" sz="1200" kern="1200"/>
        </a:p>
      </dsp:txBody>
      <dsp:txXfrm>
        <a:off x="530805" y="1762597"/>
        <a:ext cx="7154585" cy="319654"/>
      </dsp:txXfrm>
    </dsp:sp>
    <dsp:sp modelId="{65C4DF57-F539-4294-9A63-B8000EF9A2E7}">
      <dsp:nvSpPr>
        <dsp:cNvPr id="0" name=""/>
        <dsp:cNvSpPr/>
      </dsp:nvSpPr>
      <dsp:spPr>
        <a:xfrm>
          <a:off x="0" y="2466744"/>
          <a:ext cx="10270245" cy="302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56ECF52-BDA5-499F-A07D-A7E26BDE07D7}">
      <dsp:nvSpPr>
        <dsp:cNvPr id="0" name=""/>
        <dsp:cNvSpPr/>
      </dsp:nvSpPr>
      <dsp:spPr>
        <a:xfrm>
          <a:off x="513512" y="2289624"/>
          <a:ext cx="7189171" cy="3542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1734" tIns="0" rIns="271734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• клініцисти та пацієнти – щодо доцільності застосування МТ; </a:t>
          </a:r>
          <a:endParaRPr lang="uk-UA" sz="1200" kern="1200"/>
        </a:p>
      </dsp:txBody>
      <dsp:txXfrm>
        <a:off x="530805" y="2306917"/>
        <a:ext cx="7154585" cy="319654"/>
      </dsp:txXfrm>
    </dsp:sp>
    <dsp:sp modelId="{AB3A03DA-5D41-4CB2-ADC9-F5EB7FAA1419}">
      <dsp:nvSpPr>
        <dsp:cNvPr id="0" name=""/>
        <dsp:cNvSpPr/>
      </dsp:nvSpPr>
      <dsp:spPr>
        <a:xfrm>
          <a:off x="0" y="3011064"/>
          <a:ext cx="10270245" cy="302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FFDEB05-D81E-406C-8E27-ED62D21CF111}">
      <dsp:nvSpPr>
        <dsp:cNvPr id="0" name=""/>
        <dsp:cNvSpPr/>
      </dsp:nvSpPr>
      <dsp:spPr>
        <a:xfrm>
          <a:off x="513512" y="2833944"/>
          <a:ext cx="7189171" cy="3542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1734" tIns="0" rIns="271734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• менеджери медичних організацій – щодо впровадження нових МТ або заміни існуючих;</a:t>
          </a:r>
          <a:endParaRPr lang="uk-UA" sz="1200" kern="1200" dirty="0"/>
        </a:p>
      </dsp:txBody>
      <dsp:txXfrm>
        <a:off x="530805" y="2851237"/>
        <a:ext cx="7154585" cy="319654"/>
      </dsp:txXfrm>
    </dsp:sp>
    <dsp:sp modelId="{99865A6B-6E8A-4BD7-BB7F-433B63E9F865}">
      <dsp:nvSpPr>
        <dsp:cNvPr id="0" name=""/>
        <dsp:cNvSpPr/>
      </dsp:nvSpPr>
      <dsp:spPr>
        <a:xfrm>
          <a:off x="0" y="3555384"/>
          <a:ext cx="10270245" cy="302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978D114-E1AC-41DF-A00E-17DE90299BE9}">
      <dsp:nvSpPr>
        <dsp:cNvPr id="0" name=""/>
        <dsp:cNvSpPr/>
      </dsp:nvSpPr>
      <dsp:spPr>
        <a:xfrm>
          <a:off x="513512" y="3378264"/>
          <a:ext cx="7189171" cy="3542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1734" tIns="0" rIns="271734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• представники фармацевтичної і медичної промисловості – під час розробки нових МТ і маркетингу; </a:t>
          </a:r>
          <a:endParaRPr lang="uk-UA" sz="1200" kern="1200"/>
        </a:p>
      </dsp:txBody>
      <dsp:txXfrm>
        <a:off x="530805" y="3395557"/>
        <a:ext cx="7154585" cy="319654"/>
      </dsp:txXfrm>
    </dsp:sp>
    <dsp:sp modelId="{F3A5A33C-51DA-4963-8C96-721D2B2ED8CF}">
      <dsp:nvSpPr>
        <dsp:cNvPr id="0" name=""/>
        <dsp:cNvSpPr/>
      </dsp:nvSpPr>
      <dsp:spPr>
        <a:xfrm>
          <a:off x="0" y="4099704"/>
          <a:ext cx="10270245" cy="302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3BEAFBF-D828-41F8-BD01-AE65E3AD8C74}">
      <dsp:nvSpPr>
        <dsp:cNvPr id="0" name=""/>
        <dsp:cNvSpPr/>
      </dsp:nvSpPr>
      <dsp:spPr>
        <a:xfrm>
          <a:off x="513512" y="3922584"/>
          <a:ext cx="7189171" cy="3542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1734" tIns="0" rIns="271734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• органи влади; інвестори – під час фінансування нових проектів у сфері ОЗ;</a:t>
          </a:r>
          <a:endParaRPr lang="uk-UA" sz="1200" kern="1200"/>
        </a:p>
      </dsp:txBody>
      <dsp:txXfrm>
        <a:off x="530805" y="3939877"/>
        <a:ext cx="7154585" cy="319654"/>
      </dsp:txXfrm>
    </dsp:sp>
    <dsp:sp modelId="{05D33F38-433E-4EB0-9D36-68997A5CBF96}">
      <dsp:nvSpPr>
        <dsp:cNvPr id="0" name=""/>
        <dsp:cNvSpPr/>
      </dsp:nvSpPr>
      <dsp:spPr>
        <a:xfrm>
          <a:off x="0" y="4644025"/>
          <a:ext cx="10270245" cy="302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8BCBD6B-4C34-4E4E-AD39-A164AE617E9D}">
      <dsp:nvSpPr>
        <dsp:cNvPr id="0" name=""/>
        <dsp:cNvSpPr/>
      </dsp:nvSpPr>
      <dsp:spPr>
        <a:xfrm>
          <a:off x="513512" y="4466904"/>
          <a:ext cx="7189171" cy="3542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1734" tIns="0" rIns="271734" bIns="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smtClean="0"/>
            <a:t>• медичний і немедичний персонал, що бере участь у розробці локальних і  загальнонаціональних формулярів; мультидисциплінарні комітети з ухвалення рішень тощо</a:t>
          </a:r>
          <a:endParaRPr lang="uk-UA" sz="1200" kern="1200"/>
        </a:p>
      </dsp:txBody>
      <dsp:txXfrm>
        <a:off x="530805" y="4484197"/>
        <a:ext cx="7154585" cy="31965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6EAA36-CA31-4CEE-9418-E92FDF0FEE50}">
      <dsp:nvSpPr>
        <dsp:cNvPr id="0" name=""/>
        <dsp:cNvSpPr/>
      </dsp:nvSpPr>
      <dsp:spPr>
        <a:xfrm>
          <a:off x="5650" y="0"/>
          <a:ext cx="11561895" cy="7242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0" kern="1200" baseline="0" smtClean="0"/>
            <a:t>Групи осіб, які ухвалюють рішення: </a:t>
          </a:r>
          <a:endParaRPr lang="uk-UA" sz="3200" kern="1200"/>
        </a:p>
      </dsp:txBody>
      <dsp:txXfrm>
        <a:off x="26862" y="21212"/>
        <a:ext cx="11519471" cy="68182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0A9366-C8C5-4180-91AB-B5EAEB044E63}">
      <dsp:nvSpPr>
        <dsp:cNvPr id="0" name=""/>
        <dsp:cNvSpPr/>
      </dsp:nvSpPr>
      <dsp:spPr>
        <a:xfrm>
          <a:off x="0" y="545233"/>
          <a:ext cx="811876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7CE2C8-51AD-47ED-B1F2-D52C3C52BA4E}">
      <dsp:nvSpPr>
        <dsp:cNvPr id="0" name=""/>
        <dsp:cNvSpPr/>
      </dsp:nvSpPr>
      <dsp:spPr>
        <a:xfrm>
          <a:off x="405938" y="220513"/>
          <a:ext cx="5683134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809" tIns="0" rIns="214809" bIns="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smtClean="0"/>
            <a:t>Управління оцінки медичних технологій, що складається із підрозділів:</a:t>
          </a:r>
          <a:endParaRPr lang="uk-UA" sz="2200" kern="1200"/>
        </a:p>
      </dsp:txBody>
      <dsp:txXfrm>
        <a:off x="437641" y="252216"/>
        <a:ext cx="5619728" cy="586034"/>
      </dsp:txXfrm>
    </dsp:sp>
    <dsp:sp modelId="{A3EC067A-08B0-4766-A5B7-93E563B8D2AA}">
      <dsp:nvSpPr>
        <dsp:cNvPr id="0" name=""/>
        <dsp:cNvSpPr/>
      </dsp:nvSpPr>
      <dsp:spPr>
        <a:xfrm>
          <a:off x="0" y="1543153"/>
          <a:ext cx="811876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1C14B9-DF38-4F3E-B39B-9A0DF3F09BBE}">
      <dsp:nvSpPr>
        <dsp:cNvPr id="0" name=""/>
        <dsp:cNvSpPr/>
      </dsp:nvSpPr>
      <dsp:spPr>
        <a:xfrm>
          <a:off x="405938" y="1218433"/>
          <a:ext cx="5683134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809" tIns="0" rIns="214809" bIns="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smtClean="0"/>
            <a:t>відділ оцінки клінічної ефективності та безпеки медичних технологій</a:t>
          </a:r>
          <a:endParaRPr lang="uk-UA" sz="2200" kern="1200"/>
        </a:p>
      </dsp:txBody>
      <dsp:txXfrm>
        <a:off x="437641" y="1250136"/>
        <a:ext cx="5619728" cy="586034"/>
      </dsp:txXfrm>
    </dsp:sp>
    <dsp:sp modelId="{509F8AAD-FC60-4064-9B77-838BC092034B}">
      <dsp:nvSpPr>
        <dsp:cNvPr id="0" name=""/>
        <dsp:cNvSpPr/>
      </dsp:nvSpPr>
      <dsp:spPr>
        <a:xfrm>
          <a:off x="0" y="2541074"/>
          <a:ext cx="811876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D3A1C6-D224-47D1-984B-263F4F0036AE}">
      <dsp:nvSpPr>
        <dsp:cNvPr id="0" name=""/>
        <dsp:cNvSpPr/>
      </dsp:nvSpPr>
      <dsp:spPr>
        <a:xfrm>
          <a:off x="405938" y="2216353"/>
          <a:ext cx="5683134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809" tIns="0" rIns="214809" bIns="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smtClean="0"/>
            <a:t>відділ оцінки економічної доцільності медичних технологій</a:t>
          </a:r>
          <a:endParaRPr lang="uk-UA" sz="2200" kern="1200"/>
        </a:p>
      </dsp:txBody>
      <dsp:txXfrm>
        <a:off x="437641" y="2248056"/>
        <a:ext cx="5619728" cy="586034"/>
      </dsp:txXfrm>
    </dsp:sp>
    <dsp:sp modelId="{C8309538-D7F3-4324-B73A-72E11F82C12A}">
      <dsp:nvSpPr>
        <dsp:cNvPr id="0" name=""/>
        <dsp:cNvSpPr/>
      </dsp:nvSpPr>
      <dsp:spPr>
        <a:xfrm>
          <a:off x="0" y="3538994"/>
          <a:ext cx="811876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281C4D-FD1D-42CA-8590-3AEC3B637D14}">
      <dsp:nvSpPr>
        <dsp:cNvPr id="0" name=""/>
        <dsp:cNvSpPr/>
      </dsp:nvSpPr>
      <dsp:spPr>
        <a:xfrm>
          <a:off x="405938" y="3214274"/>
          <a:ext cx="5683134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809" tIns="0" rIns="214809" bIns="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smtClean="0"/>
            <a:t>відділ організаційного забезпечення та координації експертних процедур</a:t>
          </a:r>
          <a:endParaRPr lang="uk-UA" sz="2200" kern="1200"/>
        </a:p>
      </dsp:txBody>
      <dsp:txXfrm>
        <a:off x="437641" y="3245977"/>
        <a:ext cx="5619728" cy="586034"/>
      </dsp:txXfrm>
    </dsp:sp>
    <dsp:sp modelId="{AA01D53F-312F-4FB2-AB40-1E6CF66B6F37}">
      <dsp:nvSpPr>
        <dsp:cNvPr id="0" name=""/>
        <dsp:cNvSpPr/>
      </dsp:nvSpPr>
      <dsp:spPr>
        <a:xfrm>
          <a:off x="0" y="4536914"/>
          <a:ext cx="811876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298552-F94C-4744-BEA1-26AB0DF58105}">
      <dsp:nvSpPr>
        <dsp:cNvPr id="0" name=""/>
        <dsp:cNvSpPr/>
      </dsp:nvSpPr>
      <dsp:spPr>
        <a:xfrm>
          <a:off x="405938" y="4212194"/>
          <a:ext cx="5683134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809" tIns="0" rIns="214809" bIns="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smtClean="0"/>
            <a:t>Відділ науково-аналітичної діяльності та моніторингу цін на лікарські засоби</a:t>
          </a:r>
          <a:endParaRPr lang="uk-UA" sz="2200" kern="1200"/>
        </a:p>
      </dsp:txBody>
      <dsp:txXfrm>
        <a:off x="437641" y="4243897"/>
        <a:ext cx="5619728" cy="58603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856B9F-6D14-45F3-BA03-64C07CD952DA}">
      <dsp:nvSpPr>
        <dsp:cNvPr id="0" name=""/>
        <dsp:cNvSpPr/>
      </dsp:nvSpPr>
      <dsp:spPr>
        <a:xfrm>
          <a:off x="1134225" y="3543"/>
          <a:ext cx="2835563" cy="17013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Експертиза медичних технологій щодо клінічної ефективності, економічної  доцільності, організаційних проблем та проблем безпеки для громадян у зв’язку із застосуванням лікарських засобів.</a:t>
          </a:r>
          <a:endParaRPr lang="uk-UA" sz="1300" kern="1200" dirty="0"/>
        </a:p>
      </dsp:txBody>
      <dsp:txXfrm>
        <a:off x="1134225" y="3543"/>
        <a:ext cx="2835563" cy="1701338"/>
      </dsp:txXfrm>
    </dsp:sp>
    <dsp:sp modelId="{4C167853-50B6-4B62-ACFA-BA57B96FE13C}">
      <dsp:nvSpPr>
        <dsp:cNvPr id="0" name=""/>
        <dsp:cNvSpPr/>
      </dsp:nvSpPr>
      <dsp:spPr>
        <a:xfrm>
          <a:off x="4244101" y="0"/>
          <a:ext cx="2835563" cy="17013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Забезпечення застосування інструменту оцінки медичних технологій з метою практичного впровадження системи оцінки медичних технологій для інформування рішень щодо покриття/фінансування лікарських засобів та інших медичних технологій в Україні.</a:t>
          </a:r>
          <a:endParaRPr lang="uk-UA" sz="1300" kern="1200" dirty="0"/>
        </a:p>
      </dsp:txBody>
      <dsp:txXfrm>
        <a:off x="4244101" y="0"/>
        <a:ext cx="2835563" cy="1701338"/>
      </dsp:txXfrm>
    </dsp:sp>
    <dsp:sp modelId="{FF2BFACA-30AC-4044-B980-A94B96089329}">
      <dsp:nvSpPr>
        <dsp:cNvPr id="0" name=""/>
        <dsp:cNvSpPr/>
      </dsp:nvSpPr>
      <dsp:spPr>
        <a:xfrm>
          <a:off x="7372465" y="3543"/>
          <a:ext cx="2835563" cy="17013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smtClean="0"/>
            <a:t>Проведення моніторингу оптово-відпускних цін на лікарські засоби, які можуть закуповувати заклади охорони здоров’я, що повністю або частково фінансуються з державного та місцевих бюджетів, в розрізі номенклатури державних цільових програм,</a:t>
          </a:r>
          <a:endParaRPr lang="uk-UA" sz="1300" kern="1200"/>
        </a:p>
      </dsp:txBody>
      <dsp:txXfrm>
        <a:off x="7372465" y="3543"/>
        <a:ext cx="2835563" cy="1701338"/>
      </dsp:txXfrm>
    </dsp:sp>
    <dsp:sp modelId="{8EFC2871-991A-4F86-B2D0-10DF00F39C2B}">
      <dsp:nvSpPr>
        <dsp:cNvPr id="0" name=""/>
        <dsp:cNvSpPr/>
      </dsp:nvSpPr>
      <dsp:spPr>
        <a:xfrm>
          <a:off x="2693785" y="1988437"/>
          <a:ext cx="2835563" cy="17013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Проведення моніторингу цін на лікарські засоби, щодо яких запроваджено державне регулювання цін, за даними виробників, дистриб’юторів та аптечних мереж.</a:t>
          </a:r>
          <a:endParaRPr lang="uk-UA" sz="1300" kern="1200" dirty="0"/>
        </a:p>
      </dsp:txBody>
      <dsp:txXfrm>
        <a:off x="2693785" y="1988437"/>
        <a:ext cx="2835563" cy="1701338"/>
      </dsp:txXfrm>
    </dsp:sp>
    <dsp:sp modelId="{5E260C4A-FFDB-4D91-86EB-3A355BD61DEE}">
      <dsp:nvSpPr>
        <dsp:cNvPr id="0" name=""/>
        <dsp:cNvSpPr/>
      </dsp:nvSpPr>
      <dsp:spPr>
        <a:xfrm>
          <a:off x="5812905" y="1988437"/>
          <a:ext cx="2835563" cy="17013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Організаційне забезпечення функціонування Експертного комітету з оцінки медичних технологій Державного підприємства «Державний експертний центр Міністерства охорони здоров’я України».</a:t>
          </a:r>
          <a:endParaRPr lang="uk-UA" sz="1300" kern="1200" dirty="0"/>
        </a:p>
      </dsp:txBody>
      <dsp:txXfrm>
        <a:off x="5812905" y="1988437"/>
        <a:ext cx="2835563" cy="170133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C74827-825B-4862-8871-3E2A72C5393D}">
      <dsp:nvSpPr>
        <dsp:cNvPr id="0" name=""/>
        <dsp:cNvSpPr/>
      </dsp:nvSpPr>
      <dsp:spPr>
        <a:xfrm>
          <a:off x="409804" y="634"/>
          <a:ext cx="6113147" cy="20802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smtClean="0"/>
            <a:t>ОМТ є надійним та перспективним інструментом для осіб, які приймають рішення в системі охорони здоров’я в Україні (МОЗ, НСЗУ, ДП «Медичні закупівлі України»), який сприяє зменшенню невизначеності при ухваленні  рішень щодо нових МТ, їхньої медичної, економічної та  фінансової доцільності.</a:t>
          </a:r>
          <a:endParaRPr lang="uk-UA" sz="1700" kern="1200"/>
        </a:p>
      </dsp:txBody>
      <dsp:txXfrm>
        <a:off x="470732" y="61562"/>
        <a:ext cx="5991291" cy="1958385"/>
      </dsp:txXfrm>
    </dsp:sp>
    <dsp:sp modelId="{5D86B43E-892A-4DFA-AE68-B292336ED5B1}">
      <dsp:nvSpPr>
        <dsp:cNvPr id="0" name=""/>
        <dsp:cNvSpPr/>
      </dsp:nvSpPr>
      <dsp:spPr>
        <a:xfrm rot="5400000">
          <a:off x="3076332" y="2132882"/>
          <a:ext cx="780090" cy="9361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3185546" y="2210891"/>
        <a:ext cx="561664" cy="546063"/>
      </dsp:txXfrm>
    </dsp:sp>
    <dsp:sp modelId="{5D278991-0F58-4FDE-8D89-457D4931C4DE}">
      <dsp:nvSpPr>
        <dsp:cNvPr id="0" name=""/>
        <dsp:cNvSpPr/>
      </dsp:nvSpPr>
      <dsp:spPr>
        <a:xfrm>
          <a:off x="409804" y="3120997"/>
          <a:ext cx="6113147" cy="20802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smtClean="0"/>
            <a:t>Впровадження нової високоефективної МТ може спричинити серйозні фінансові наслідки для платників і відповідно знизити доступність інших послуг, які не передбачені програмою медичних гарантій і  часто є базовими високоефективними процедурами. При цьому фінансування МТ із сумнівною або низькою ефективністю слід вважати таким, що суперечить раціональному підходу до лікування й використання державних ресурсів.</a:t>
          </a:r>
          <a:endParaRPr lang="uk-UA" sz="1700" kern="1200"/>
        </a:p>
      </dsp:txBody>
      <dsp:txXfrm>
        <a:off x="470732" y="3181925"/>
        <a:ext cx="5991291" cy="19583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0DB4A-D8B6-444A-97FC-B379347A49B4}" type="datetimeFigureOut">
              <a:rPr lang="en-US" smtClean="0"/>
              <a:t>2/3/2026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8100DC-7169-4755-83CA-EBF300ECEE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57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b="1" dirty="0" smtClean="0"/>
              <a:t>Вступ до курсу «Оцінка медичних технологій»</a:t>
            </a:r>
          </a:p>
          <a:p>
            <a:r>
              <a:rPr lang="uk-UA" dirty="0" smtClean="0"/>
              <a:t>Сучасна система охорони здоров’я перебуває у постійному розвитку, що зумовлено появою нових лікарських засобів, медичних виробів, діагностичних методів і цифрових рішень. Разом із цим постає необхідність обґрунтованого вибору технологій, які не лише ефективні та безпечні, а й економічно доцільні для впровадження у практику. Саме тому оцінка медичних технологій (ОМТ, англ. </a:t>
            </a:r>
            <a:r>
              <a:rPr lang="pl-PL" dirty="0" smtClean="0"/>
              <a:t>Health Technology Assessment — HTA) </a:t>
            </a:r>
            <a:r>
              <a:rPr lang="uk-UA" dirty="0" smtClean="0"/>
              <a:t>є одним із ключових інструментів для прийняття рішень у сфері охорони здоров’я.</a:t>
            </a:r>
          </a:p>
          <a:p>
            <a:r>
              <a:rPr lang="uk-UA" dirty="0" smtClean="0"/>
              <a:t>Метою вивчення дисципліни є формування у здобувачів знань і практичних навичок щодо методології, принципів та інструментів оцінки медичних технологій, які дозволяють порівнювати клінічну ефективність, безпеку, вартість і вплив на якість життя пацієнтів. ОМТ сприяє раціональному використанню ресурсів системи охорони здоров’я та забезпеченню рівного доступу населення до ефективних і безпечних медичних втручань.</a:t>
            </a:r>
          </a:p>
          <a:p>
            <a:r>
              <a:rPr lang="uk-UA" dirty="0" smtClean="0"/>
              <a:t>У ході першої лекції розглядаються основні поняття й завдання оцінки медичних технологій, її роль у формуванні політики у сфері охорони здоров’я, структура процесу </a:t>
            </a:r>
            <a:r>
              <a:rPr lang="pl-PL" dirty="0" smtClean="0"/>
              <a:t>HTA, </a:t>
            </a:r>
            <a:r>
              <a:rPr lang="uk-UA" dirty="0" smtClean="0"/>
              <a:t>а також міжнародний досвід упровадження цієї практики. Особлива увага приділяється місцю ОМТ у прийнятті рішень щодо фінансування лікарських засобів та медичних виробів у системі державних закупівель і реімбурсації.</a:t>
            </a:r>
          </a:p>
          <a:p>
            <a:r>
              <a:rPr lang="uk-UA" dirty="0" smtClean="0"/>
              <a:t>Таким чином, вивчення дисципліни «Оцінка медичних технологій» закладає підґрунтя для розвитку аналітичного мислення майбутніх фахівців фармацевтичної та медичної галузей, які здатні ухвалювати обґрунтовані рішення на основі доказів та економічної ефективності.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100DC-7169-4755-83CA-EBF300ECEEC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061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100DC-7169-4755-83CA-EBF300ECEEC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161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Цінність медичної технології може бути визначена шляхом вивчення передбачуваних та непередбачуваних наслідків її використання порівняно з існуючими альтернативами.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100DC-7169-4755-83CA-EBF300ECEEC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31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100DC-7169-4755-83CA-EBF300ECEEC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05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27F58-8417-47F9-B829-B93269EBA35B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5721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ОМТ є </a:t>
            </a:r>
            <a:r>
              <a:rPr lang="ru-RU" dirty="0" err="1" smtClean="0"/>
              <a:t>важливим</a:t>
            </a:r>
            <a:r>
              <a:rPr lang="ru-RU" dirty="0" smtClean="0"/>
              <a:t> </a:t>
            </a:r>
            <a:r>
              <a:rPr lang="ru-RU" dirty="0" err="1" smtClean="0"/>
              <a:t>інструментом</a:t>
            </a:r>
            <a:r>
              <a:rPr lang="ru-RU" dirty="0" smtClean="0"/>
              <a:t> </a:t>
            </a:r>
            <a:r>
              <a:rPr lang="ru-RU" dirty="0" err="1" smtClean="0"/>
              <a:t>забезпечення</a:t>
            </a:r>
            <a:r>
              <a:rPr lang="ru-RU" dirty="0" smtClean="0"/>
              <a:t> доступу й </a:t>
            </a:r>
            <a:r>
              <a:rPr lang="ru-RU" dirty="0" err="1" smtClean="0"/>
              <a:t>цінової</a:t>
            </a:r>
            <a:r>
              <a:rPr lang="ru-RU" dirty="0" smtClean="0"/>
              <a:t> </a:t>
            </a:r>
            <a:r>
              <a:rPr lang="ru-RU" dirty="0" err="1" smtClean="0"/>
              <a:t>доступності</a:t>
            </a:r>
            <a:r>
              <a:rPr lang="ru-RU" dirty="0" smtClean="0"/>
              <a:t> ЛЗ.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100DC-7169-4755-83CA-EBF300ECEEC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02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accent6">
                    <a:lumMod val="50000"/>
                  </a:schemeClr>
                </a:solidFill>
              </a:rPr>
              <a:t>Міжнародні організації, які опікуються проблемами підвищення доступу та доступності ЛЗ, в першу чергу цінової, велику увагу приділяють науково-практичному розвитку ОМТ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100DC-7169-4755-83CA-EBF300ECEEC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3521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100DC-7169-4755-83CA-EBF300ECEEC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1882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dirty="0" smtClean="0"/>
              <a:t>ОМТ і засновані на ній рекомендації використовують групи осіб, які ухвалюють рішення: 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100DC-7169-4755-83CA-EBF300ECEEC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316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9BFB55-A802-447E-A910-BBD71F40588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6457B7BB-CD07-47C5-9965-2FA032CA8D5B}"/>
              </a:ext>
            </a:extLst>
          </p:cNvPr>
          <p:cNvSpPr/>
          <p:nvPr userDrawn="1"/>
        </p:nvSpPr>
        <p:spPr>
          <a:xfrm flipH="1">
            <a:off x="8052178" y="0"/>
            <a:ext cx="4139819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B81EF693-46E2-4180-A982-14109E40CB06}"/>
              </a:ext>
            </a:extLst>
          </p:cNvPr>
          <p:cNvSpPr/>
          <p:nvPr userDrawn="1"/>
        </p:nvSpPr>
        <p:spPr>
          <a:xfrm rot="10800000" flipH="1">
            <a:off x="4" y="0"/>
            <a:ext cx="4139819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75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68F6418-2F54-45D4-A57F-70F7C2212E90}"/>
              </a:ext>
            </a:extLst>
          </p:cNvPr>
          <p:cNvSpPr/>
          <p:nvPr userDrawn="1"/>
        </p:nvSpPr>
        <p:spPr>
          <a:xfrm>
            <a:off x="-20054" y="5839006"/>
            <a:ext cx="12212054" cy="794973"/>
          </a:xfrm>
          <a:custGeom>
            <a:avLst/>
            <a:gdLst>
              <a:gd name="connsiteX0" fmla="*/ 5579269 w 5600700"/>
              <a:gd name="connsiteY0" fmla="*/ 285274 h 409575"/>
              <a:gd name="connsiteX1" fmla="*/ 5285899 w 5600700"/>
              <a:gd name="connsiteY1" fmla="*/ 285274 h 409575"/>
              <a:gd name="connsiteX2" fmla="*/ 5258277 w 5600700"/>
              <a:gd name="connsiteY2" fmla="*/ 323374 h 409575"/>
              <a:gd name="connsiteX3" fmla="*/ 5218271 w 5600700"/>
              <a:gd name="connsiteY3" fmla="*/ 153829 h 409575"/>
              <a:gd name="connsiteX4" fmla="*/ 5182077 w 5600700"/>
              <a:gd name="connsiteY4" fmla="*/ 285274 h 409575"/>
              <a:gd name="connsiteX5" fmla="*/ 5094446 w 5600700"/>
              <a:gd name="connsiteY5" fmla="*/ 285274 h 409575"/>
              <a:gd name="connsiteX6" fmla="*/ 5081111 w 5600700"/>
              <a:gd name="connsiteY6" fmla="*/ 335756 h 409575"/>
              <a:gd name="connsiteX7" fmla="*/ 5057299 w 5600700"/>
              <a:gd name="connsiteY7" fmla="*/ 277654 h 409575"/>
              <a:gd name="connsiteX8" fmla="*/ 5033486 w 5600700"/>
              <a:gd name="connsiteY8" fmla="*/ 322421 h 409575"/>
              <a:gd name="connsiteX9" fmla="*/ 4988719 w 5600700"/>
              <a:gd name="connsiteY9" fmla="*/ 21431 h 409575"/>
              <a:gd name="connsiteX10" fmla="*/ 4933474 w 5600700"/>
              <a:gd name="connsiteY10" fmla="*/ 393859 h 409575"/>
              <a:gd name="connsiteX11" fmla="*/ 4912519 w 5600700"/>
              <a:gd name="connsiteY11" fmla="*/ 285274 h 409575"/>
              <a:gd name="connsiteX12" fmla="*/ 4686777 w 5600700"/>
              <a:gd name="connsiteY12" fmla="*/ 285274 h 409575"/>
              <a:gd name="connsiteX13" fmla="*/ 4657249 w 5600700"/>
              <a:gd name="connsiteY13" fmla="*/ 344329 h 409575"/>
              <a:gd name="connsiteX14" fmla="*/ 4622006 w 5600700"/>
              <a:gd name="connsiteY14" fmla="*/ 150971 h 409575"/>
              <a:gd name="connsiteX15" fmla="*/ 4579144 w 5600700"/>
              <a:gd name="connsiteY15" fmla="*/ 285274 h 409575"/>
              <a:gd name="connsiteX16" fmla="*/ 4492466 w 5600700"/>
              <a:gd name="connsiteY16" fmla="*/ 285274 h 409575"/>
              <a:gd name="connsiteX17" fmla="*/ 4467702 w 5600700"/>
              <a:gd name="connsiteY17" fmla="*/ 322421 h 409575"/>
              <a:gd name="connsiteX18" fmla="*/ 4441984 w 5600700"/>
              <a:gd name="connsiteY18" fmla="*/ 275749 h 409575"/>
              <a:gd name="connsiteX19" fmla="*/ 4408646 w 5600700"/>
              <a:gd name="connsiteY19" fmla="*/ 336709 h 409575"/>
              <a:gd name="connsiteX20" fmla="*/ 4377214 w 5600700"/>
              <a:gd name="connsiteY20" fmla="*/ 72866 h 409575"/>
              <a:gd name="connsiteX21" fmla="*/ 4336256 w 5600700"/>
              <a:gd name="connsiteY21" fmla="*/ 377666 h 409575"/>
              <a:gd name="connsiteX22" fmla="*/ 4308634 w 5600700"/>
              <a:gd name="connsiteY22" fmla="*/ 285274 h 409575"/>
              <a:gd name="connsiteX23" fmla="*/ 4239102 w 5600700"/>
              <a:gd name="connsiteY23" fmla="*/ 285274 h 409575"/>
              <a:gd name="connsiteX24" fmla="*/ 4210527 w 5600700"/>
              <a:gd name="connsiteY24" fmla="*/ 237649 h 409575"/>
              <a:gd name="connsiteX25" fmla="*/ 4178141 w 5600700"/>
              <a:gd name="connsiteY25" fmla="*/ 285274 h 409575"/>
              <a:gd name="connsiteX26" fmla="*/ 21431 w 5600700"/>
              <a:gd name="connsiteY26" fmla="*/ 285274 h 409575"/>
              <a:gd name="connsiteX0" fmla="*/ 5196891 w 5196891"/>
              <a:gd name="connsiteY0" fmla="*/ 263843 h 372428"/>
              <a:gd name="connsiteX1" fmla="*/ 4903521 w 5196891"/>
              <a:gd name="connsiteY1" fmla="*/ 263843 h 372428"/>
              <a:gd name="connsiteX2" fmla="*/ 4875899 w 5196891"/>
              <a:gd name="connsiteY2" fmla="*/ 301943 h 372428"/>
              <a:gd name="connsiteX3" fmla="*/ 4835893 w 5196891"/>
              <a:gd name="connsiteY3" fmla="*/ 132398 h 372428"/>
              <a:gd name="connsiteX4" fmla="*/ 4799699 w 5196891"/>
              <a:gd name="connsiteY4" fmla="*/ 263843 h 372428"/>
              <a:gd name="connsiteX5" fmla="*/ 4712068 w 5196891"/>
              <a:gd name="connsiteY5" fmla="*/ 263843 h 372428"/>
              <a:gd name="connsiteX6" fmla="*/ 4698733 w 5196891"/>
              <a:gd name="connsiteY6" fmla="*/ 314325 h 372428"/>
              <a:gd name="connsiteX7" fmla="*/ 4674921 w 5196891"/>
              <a:gd name="connsiteY7" fmla="*/ 256223 h 372428"/>
              <a:gd name="connsiteX8" fmla="*/ 4651108 w 5196891"/>
              <a:gd name="connsiteY8" fmla="*/ 300990 h 372428"/>
              <a:gd name="connsiteX9" fmla="*/ 4606341 w 5196891"/>
              <a:gd name="connsiteY9" fmla="*/ 0 h 372428"/>
              <a:gd name="connsiteX10" fmla="*/ 4551096 w 5196891"/>
              <a:gd name="connsiteY10" fmla="*/ 372428 h 372428"/>
              <a:gd name="connsiteX11" fmla="*/ 4530141 w 5196891"/>
              <a:gd name="connsiteY11" fmla="*/ 263843 h 372428"/>
              <a:gd name="connsiteX12" fmla="*/ 4304399 w 5196891"/>
              <a:gd name="connsiteY12" fmla="*/ 263843 h 372428"/>
              <a:gd name="connsiteX13" fmla="*/ 4274871 w 5196891"/>
              <a:gd name="connsiteY13" fmla="*/ 322898 h 372428"/>
              <a:gd name="connsiteX14" fmla="*/ 4239628 w 5196891"/>
              <a:gd name="connsiteY14" fmla="*/ 129540 h 372428"/>
              <a:gd name="connsiteX15" fmla="*/ 4196766 w 5196891"/>
              <a:gd name="connsiteY15" fmla="*/ 263843 h 372428"/>
              <a:gd name="connsiteX16" fmla="*/ 4110088 w 5196891"/>
              <a:gd name="connsiteY16" fmla="*/ 263843 h 372428"/>
              <a:gd name="connsiteX17" fmla="*/ 4085324 w 5196891"/>
              <a:gd name="connsiteY17" fmla="*/ 300990 h 372428"/>
              <a:gd name="connsiteX18" fmla="*/ 4059606 w 5196891"/>
              <a:gd name="connsiteY18" fmla="*/ 254318 h 372428"/>
              <a:gd name="connsiteX19" fmla="*/ 4026268 w 5196891"/>
              <a:gd name="connsiteY19" fmla="*/ 315278 h 372428"/>
              <a:gd name="connsiteX20" fmla="*/ 3994836 w 5196891"/>
              <a:gd name="connsiteY20" fmla="*/ 51435 h 372428"/>
              <a:gd name="connsiteX21" fmla="*/ 3953878 w 5196891"/>
              <a:gd name="connsiteY21" fmla="*/ 356235 h 372428"/>
              <a:gd name="connsiteX22" fmla="*/ 3926256 w 5196891"/>
              <a:gd name="connsiteY22" fmla="*/ 263843 h 372428"/>
              <a:gd name="connsiteX23" fmla="*/ 3856724 w 5196891"/>
              <a:gd name="connsiteY23" fmla="*/ 263843 h 372428"/>
              <a:gd name="connsiteX24" fmla="*/ 3828149 w 5196891"/>
              <a:gd name="connsiteY24" fmla="*/ 216218 h 372428"/>
              <a:gd name="connsiteX25" fmla="*/ 3795763 w 5196891"/>
              <a:gd name="connsiteY25" fmla="*/ 263843 h 372428"/>
              <a:gd name="connsiteX26" fmla="*/ 0 w 5196891"/>
              <a:gd name="connsiteY26" fmla="*/ 275874 h 372428"/>
              <a:gd name="connsiteX0" fmla="*/ 5196891 w 5196891"/>
              <a:gd name="connsiteY0" fmla="*/ 263843 h 372428"/>
              <a:gd name="connsiteX1" fmla="*/ 4903521 w 5196891"/>
              <a:gd name="connsiteY1" fmla="*/ 263843 h 372428"/>
              <a:gd name="connsiteX2" fmla="*/ 4875899 w 5196891"/>
              <a:gd name="connsiteY2" fmla="*/ 301943 h 372428"/>
              <a:gd name="connsiteX3" fmla="*/ 4835893 w 5196891"/>
              <a:gd name="connsiteY3" fmla="*/ 132398 h 372428"/>
              <a:gd name="connsiteX4" fmla="*/ 4799699 w 5196891"/>
              <a:gd name="connsiteY4" fmla="*/ 263843 h 372428"/>
              <a:gd name="connsiteX5" fmla="*/ 4712068 w 5196891"/>
              <a:gd name="connsiteY5" fmla="*/ 263843 h 372428"/>
              <a:gd name="connsiteX6" fmla="*/ 4698733 w 5196891"/>
              <a:gd name="connsiteY6" fmla="*/ 314325 h 372428"/>
              <a:gd name="connsiteX7" fmla="*/ 4674921 w 5196891"/>
              <a:gd name="connsiteY7" fmla="*/ 256223 h 372428"/>
              <a:gd name="connsiteX8" fmla="*/ 4651108 w 5196891"/>
              <a:gd name="connsiteY8" fmla="*/ 300990 h 372428"/>
              <a:gd name="connsiteX9" fmla="*/ 4606341 w 5196891"/>
              <a:gd name="connsiteY9" fmla="*/ 0 h 372428"/>
              <a:gd name="connsiteX10" fmla="*/ 4551096 w 5196891"/>
              <a:gd name="connsiteY10" fmla="*/ 372428 h 372428"/>
              <a:gd name="connsiteX11" fmla="*/ 4530141 w 5196891"/>
              <a:gd name="connsiteY11" fmla="*/ 263843 h 372428"/>
              <a:gd name="connsiteX12" fmla="*/ 4304399 w 5196891"/>
              <a:gd name="connsiteY12" fmla="*/ 263843 h 372428"/>
              <a:gd name="connsiteX13" fmla="*/ 4274871 w 5196891"/>
              <a:gd name="connsiteY13" fmla="*/ 322898 h 372428"/>
              <a:gd name="connsiteX14" fmla="*/ 4239628 w 5196891"/>
              <a:gd name="connsiteY14" fmla="*/ 129540 h 372428"/>
              <a:gd name="connsiteX15" fmla="*/ 4196766 w 5196891"/>
              <a:gd name="connsiteY15" fmla="*/ 263843 h 372428"/>
              <a:gd name="connsiteX16" fmla="*/ 4110088 w 5196891"/>
              <a:gd name="connsiteY16" fmla="*/ 263843 h 372428"/>
              <a:gd name="connsiteX17" fmla="*/ 4085324 w 5196891"/>
              <a:gd name="connsiteY17" fmla="*/ 300990 h 372428"/>
              <a:gd name="connsiteX18" fmla="*/ 4059606 w 5196891"/>
              <a:gd name="connsiteY18" fmla="*/ 254318 h 372428"/>
              <a:gd name="connsiteX19" fmla="*/ 4026268 w 5196891"/>
              <a:gd name="connsiteY19" fmla="*/ 315278 h 372428"/>
              <a:gd name="connsiteX20" fmla="*/ 3994836 w 5196891"/>
              <a:gd name="connsiteY20" fmla="*/ 51435 h 372428"/>
              <a:gd name="connsiteX21" fmla="*/ 3953878 w 5196891"/>
              <a:gd name="connsiteY21" fmla="*/ 356235 h 372428"/>
              <a:gd name="connsiteX22" fmla="*/ 3926256 w 5196891"/>
              <a:gd name="connsiteY22" fmla="*/ 263843 h 372428"/>
              <a:gd name="connsiteX23" fmla="*/ 3856724 w 5196891"/>
              <a:gd name="connsiteY23" fmla="*/ 263843 h 372428"/>
              <a:gd name="connsiteX24" fmla="*/ 3828149 w 5196891"/>
              <a:gd name="connsiteY24" fmla="*/ 216218 h 372428"/>
              <a:gd name="connsiteX25" fmla="*/ 3795763 w 5196891"/>
              <a:gd name="connsiteY25" fmla="*/ 263843 h 372428"/>
              <a:gd name="connsiteX26" fmla="*/ 0 w 5196891"/>
              <a:gd name="connsiteY26" fmla="*/ 263842 h 372428"/>
              <a:gd name="connsiteX0" fmla="*/ 5698543 w 5698543"/>
              <a:gd name="connsiteY0" fmla="*/ 252570 h 372428"/>
              <a:gd name="connsiteX1" fmla="*/ 4903521 w 5698543"/>
              <a:gd name="connsiteY1" fmla="*/ 263843 h 372428"/>
              <a:gd name="connsiteX2" fmla="*/ 4875899 w 5698543"/>
              <a:gd name="connsiteY2" fmla="*/ 301943 h 372428"/>
              <a:gd name="connsiteX3" fmla="*/ 4835893 w 5698543"/>
              <a:gd name="connsiteY3" fmla="*/ 132398 h 372428"/>
              <a:gd name="connsiteX4" fmla="*/ 4799699 w 5698543"/>
              <a:gd name="connsiteY4" fmla="*/ 263843 h 372428"/>
              <a:gd name="connsiteX5" fmla="*/ 4712068 w 5698543"/>
              <a:gd name="connsiteY5" fmla="*/ 263843 h 372428"/>
              <a:gd name="connsiteX6" fmla="*/ 4698733 w 5698543"/>
              <a:gd name="connsiteY6" fmla="*/ 314325 h 372428"/>
              <a:gd name="connsiteX7" fmla="*/ 4674921 w 5698543"/>
              <a:gd name="connsiteY7" fmla="*/ 256223 h 372428"/>
              <a:gd name="connsiteX8" fmla="*/ 4651108 w 5698543"/>
              <a:gd name="connsiteY8" fmla="*/ 300990 h 372428"/>
              <a:gd name="connsiteX9" fmla="*/ 4606341 w 5698543"/>
              <a:gd name="connsiteY9" fmla="*/ 0 h 372428"/>
              <a:gd name="connsiteX10" fmla="*/ 4551096 w 5698543"/>
              <a:gd name="connsiteY10" fmla="*/ 372428 h 372428"/>
              <a:gd name="connsiteX11" fmla="*/ 4530141 w 5698543"/>
              <a:gd name="connsiteY11" fmla="*/ 263843 h 372428"/>
              <a:gd name="connsiteX12" fmla="*/ 4304399 w 5698543"/>
              <a:gd name="connsiteY12" fmla="*/ 263843 h 372428"/>
              <a:gd name="connsiteX13" fmla="*/ 4274871 w 5698543"/>
              <a:gd name="connsiteY13" fmla="*/ 322898 h 372428"/>
              <a:gd name="connsiteX14" fmla="*/ 4239628 w 5698543"/>
              <a:gd name="connsiteY14" fmla="*/ 129540 h 372428"/>
              <a:gd name="connsiteX15" fmla="*/ 4196766 w 5698543"/>
              <a:gd name="connsiteY15" fmla="*/ 263843 h 372428"/>
              <a:gd name="connsiteX16" fmla="*/ 4110088 w 5698543"/>
              <a:gd name="connsiteY16" fmla="*/ 263843 h 372428"/>
              <a:gd name="connsiteX17" fmla="*/ 4085324 w 5698543"/>
              <a:gd name="connsiteY17" fmla="*/ 300990 h 372428"/>
              <a:gd name="connsiteX18" fmla="*/ 4059606 w 5698543"/>
              <a:gd name="connsiteY18" fmla="*/ 254318 h 372428"/>
              <a:gd name="connsiteX19" fmla="*/ 4026268 w 5698543"/>
              <a:gd name="connsiteY19" fmla="*/ 315278 h 372428"/>
              <a:gd name="connsiteX20" fmla="*/ 3994836 w 5698543"/>
              <a:gd name="connsiteY20" fmla="*/ 51435 h 372428"/>
              <a:gd name="connsiteX21" fmla="*/ 3953878 w 5698543"/>
              <a:gd name="connsiteY21" fmla="*/ 356235 h 372428"/>
              <a:gd name="connsiteX22" fmla="*/ 3926256 w 5698543"/>
              <a:gd name="connsiteY22" fmla="*/ 263843 h 372428"/>
              <a:gd name="connsiteX23" fmla="*/ 3856724 w 5698543"/>
              <a:gd name="connsiteY23" fmla="*/ 263843 h 372428"/>
              <a:gd name="connsiteX24" fmla="*/ 3828149 w 5698543"/>
              <a:gd name="connsiteY24" fmla="*/ 216218 h 372428"/>
              <a:gd name="connsiteX25" fmla="*/ 3795763 w 5698543"/>
              <a:gd name="connsiteY25" fmla="*/ 263843 h 372428"/>
              <a:gd name="connsiteX26" fmla="*/ 0 w 5698543"/>
              <a:gd name="connsiteY26" fmla="*/ 263842 h 372428"/>
              <a:gd name="connsiteX0" fmla="*/ 5506901 w 5506901"/>
              <a:gd name="connsiteY0" fmla="*/ 252570 h 372428"/>
              <a:gd name="connsiteX1" fmla="*/ 4903521 w 5506901"/>
              <a:gd name="connsiteY1" fmla="*/ 263843 h 372428"/>
              <a:gd name="connsiteX2" fmla="*/ 4875899 w 5506901"/>
              <a:gd name="connsiteY2" fmla="*/ 301943 h 372428"/>
              <a:gd name="connsiteX3" fmla="*/ 4835893 w 5506901"/>
              <a:gd name="connsiteY3" fmla="*/ 132398 h 372428"/>
              <a:gd name="connsiteX4" fmla="*/ 4799699 w 5506901"/>
              <a:gd name="connsiteY4" fmla="*/ 263843 h 372428"/>
              <a:gd name="connsiteX5" fmla="*/ 4712068 w 5506901"/>
              <a:gd name="connsiteY5" fmla="*/ 263843 h 372428"/>
              <a:gd name="connsiteX6" fmla="*/ 4698733 w 5506901"/>
              <a:gd name="connsiteY6" fmla="*/ 314325 h 372428"/>
              <a:gd name="connsiteX7" fmla="*/ 4674921 w 5506901"/>
              <a:gd name="connsiteY7" fmla="*/ 256223 h 372428"/>
              <a:gd name="connsiteX8" fmla="*/ 4651108 w 5506901"/>
              <a:gd name="connsiteY8" fmla="*/ 300990 h 372428"/>
              <a:gd name="connsiteX9" fmla="*/ 4606341 w 5506901"/>
              <a:gd name="connsiteY9" fmla="*/ 0 h 372428"/>
              <a:gd name="connsiteX10" fmla="*/ 4551096 w 5506901"/>
              <a:gd name="connsiteY10" fmla="*/ 372428 h 372428"/>
              <a:gd name="connsiteX11" fmla="*/ 4530141 w 5506901"/>
              <a:gd name="connsiteY11" fmla="*/ 263843 h 372428"/>
              <a:gd name="connsiteX12" fmla="*/ 4304399 w 5506901"/>
              <a:gd name="connsiteY12" fmla="*/ 263843 h 372428"/>
              <a:gd name="connsiteX13" fmla="*/ 4274871 w 5506901"/>
              <a:gd name="connsiteY13" fmla="*/ 322898 h 372428"/>
              <a:gd name="connsiteX14" fmla="*/ 4239628 w 5506901"/>
              <a:gd name="connsiteY14" fmla="*/ 129540 h 372428"/>
              <a:gd name="connsiteX15" fmla="*/ 4196766 w 5506901"/>
              <a:gd name="connsiteY15" fmla="*/ 263843 h 372428"/>
              <a:gd name="connsiteX16" fmla="*/ 4110088 w 5506901"/>
              <a:gd name="connsiteY16" fmla="*/ 263843 h 372428"/>
              <a:gd name="connsiteX17" fmla="*/ 4085324 w 5506901"/>
              <a:gd name="connsiteY17" fmla="*/ 300990 h 372428"/>
              <a:gd name="connsiteX18" fmla="*/ 4059606 w 5506901"/>
              <a:gd name="connsiteY18" fmla="*/ 254318 h 372428"/>
              <a:gd name="connsiteX19" fmla="*/ 4026268 w 5506901"/>
              <a:gd name="connsiteY19" fmla="*/ 315278 h 372428"/>
              <a:gd name="connsiteX20" fmla="*/ 3994836 w 5506901"/>
              <a:gd name="connsiteY20" fmla="*/ 51435 h 372428"/>
              <a:gd name="connsiteX21" fmla="*/ 3953878 w 5506901"/>
              <a:gd name="connsiteY21" fmla="*/ 356235 h 372428"/>
              <a:gd name="connsiteX22" fmla="*/ 3926256 w 5506901"/>
              <a:gd name="connsiteY22" fmla="*/ 263843 h 372428"/>
              <a:gd name="connsiteX23" fmla="*/ 3856724 w 5506901"/>
              <a:gd name="connsiteY23" fmla="*/ 263843 h 372428"/>
              <a:gd name="connsiteX24" fmla="*/ 3828149 w 5506901"/>
              <a:gd name="connsiteY24" fmla="*/ 216218 h 372428"/>
              <a:gd name="connsiteX25" fmla="*/ 3795763 w 5506901"/>
              <a:gd name="connsiteY25" fmla="*/ 263843 h 372428"/>
              <a:gd name="connsiteX26" fmla="*/ 0 w 5506901"/>
              <a:gd name="connsiteY26" fmla="*/ 263842 h 372428"/>
              <a:gd name="connsiteX0" fmla="*/ 5721090 w 5721090"/>
              <a:gd name="connsiteY0" fmla="*/ 252570 h 372428"/>
              <a:gd name="connsiteX1" fmla="*/ 5117710 w 5721090"/>
              <a:gd name="connsiteY1" fmla="*/ 263843 h 372428"/>
              <a:gd name="connsiteX2" fmla="*/ 5090088 w 5721090"/>
              <a:gd name="connsiteY2" fmla="*/ 301943 h 372428"/>
              <a:gd name="connsiteX3" fmla="*/ 5050082 w 5721090"/>
              <a:gd name="connsiteY3" fmla="*/ 132398 h 372428"/>
              <a:gd name="connsiteX4" fmla="*/ 5013888 w 5721090"/>
              <a:gd name="connsiteY4" fmla="*/ 263843 h 372428"/>
              <a:gd name="connsiteX5" fmla="*/ 4926257 w 5721090"/>
              <a:gd name="connsiteY5" fmla="*/ 263843 h 372428"/>
              <a:gd name="connsiteX6" fmla="*/ 4912922 w 5721090"/>
              <a:gd name="connsiteY6" fmla="*/ 314325 h 372428"/>
              <a:gd name="connsiteX7" fmla="*/ 4889110 w 5721090"/>
              <a:gd name="connsiteY7" fmla="*/ 256223 h 372428"/>
              <a:gd name="connsiteX8" fmla="*/ 4865297 w 5721090"/>
              <a:gd name="connsiteY8" fmla="*/ 300990 h 372428"/>
              <a:gd name="connsiteX9" fmla="*/ 4820530 w 5721090"/>
              <a:gd name="connsiteY9" fmla="*/ 0 h 372428"/>
              <a:gd name="connsiteX10" fmla="*/ 4765285 w 5721090"/>
              <a:gd name="connsiteY10" fmla="*/ 372428 h 372428"/>
              <a:gd name="connsiteX11" fmla="*/ 4744330 w 5721090"/>
              <a:gd name="connsiteY11" fmla="*/ 263843 h 372428"/>
              <a:gd name="connsiteX12" fmla="*/ 4518588 w 5721090"/>
              <a:gd name="connsiteY12" fmla="*/ 263843 h 372428"/>
              <a:gd name="connsiteX13" fmla="*/ 4489060 w 5721090"/>
              <a:gd name="connsiteY13" fmla="*/ 322898 h 372428"/>
              <a:gd name="connsiteX14" fmla="*/ 4453817 w 5721090"/>
              <a:gd name="connsiteY14" fmla="*/ 129540 h 372428"/>
              <a:gd name="connsiteX15" fmla="*/ 4410955 w 5721090"/>
              <a:gd name="connsiteY15" fmla="*/ 263843 h 372428"/>
              <a:gd name="connsiteX16" fmla="*/ 4324277 w 5721090"/>
              <a:gd name="connsiteY16" fmla="*/ 263843 h 372428"/>
              <a:gd name="connsiteX17" fmla="*/ 4299513 w 5721090"/>
              <a:gd name="connsiteY17" fmla="*/ 300990 h 372428"/>
              <a:gd name="connsiteX18" fmla="*/ 4273795 w 5721090"/>
              <a:gd name="connsiteY18" fmla="*/ 254318 h 372428"/>
              <a:gd name="connsiteX19" fmla="*/ 4240457 w 5721090"/>
              <a:gd name="connsiteY19" fmla="*/ 315278 h 372428"/>
              <a:gd name="connsiteX20" fmla="*/ 4209025 w 5721090"/>
              <a:gd name="connsiteY20" fmla="*/ 51435 h 372428"/>
              <a:gd name="connsiteX21" fmla="*/ 4168067 w 5721090"/>
              <a:gd name="connsiteY21" fmla="*/ 356235 h 372428"/>
              <a:gd name="connsiteX22" fmla="*/ 4140445 w 5721090"/>
              <a:gd name="connsiteY22" fmla="*/ 263843 h 372428"/>
              <a:gd name="connsiteX23" fmla="*/ 4070913 w 5721090"/>
              <a:gd name="connsiteY23" fmla="*/ 263843 h 372428"/>
              <a:gd name="connsiteX24" fmla="*/ 4042338 w 5721090"/>
              <a:gd name="connsiteY24" fmla="*/ 216218 h 372428"/>
              <a:gd name="connsiteX25" fmla="*/ 4009952 w 5721090"/>
              <a:gd name="connsiteY25" fmla="*/ 263843 h 372428"/>
              <a:gd name="connsiteX26" fmla="*/ 0 w 5721090"/>
              <a:gd name="connsiteY26" fmla="*/ 258205 h 372428"/>
              <a:gd name="connsiteX0" fmla="*/ 5721090 w 5721090"/>
              <a:gd name="connsiteY0" fmla="*/ 258207 h 372428"/>
              <a:gd name="connsiteX1" fmla="*/ 5117710 w 5721090"/>
              <a:gd name="connsiteY1" fmla="*/ 263843 h 372428"/>
              <a:gd name="connsiteX2" fmla="*/ 5090088 w 5721090"/>
              <a:gd name="connsiteY2" fmla="*/ 301943 h 372428"/>
              <a:gd name="connsiteX3" fmla="*/ 5050082 w 5721090"/>
              <a:gd name="connsiteY3" fmla="*/ 132398 h 372428"/>
              <a:gd name="connsiteX4" fmla="*/ 5013888 w 5721090"/>
              <a:gd name="connsiteY4" fmla="*/ 263843 h 372428"/>
              <a:gd name="connsiteX5" fmla="*/ 4926257 w 5721090"/>
              <a:gd name="connsiteY5" fmla="*/ 263843 h 372428"/>
              <a:gd name="connsiteX6" fmla="*/ 4912922 w 5721090"/>
              <a:gd name="connsiteY6" fmla="*/ 314325 h 372428"/>
              <a:gd name="connsiteX7" fmla="*/ 4889110 w 5721090"/>
              <a:gd name="connsiteY7" fmla="*/ 256223 h 372428"/>
              <a:gd name="connsiteX8" fmla="*/ 4865297 w 5721090"/>
              <a:gd name="connsiteY8" fmla="*/ 300990 h 372428"/>
              <a:gd name="connsiteX9" fmla="*/ 4820530 w 5721090"/>
              <a:gd name="connsiteY9" fmla="*/ 0 h 372428"/>
              <a:gd name="connsiteX10" fmla="*/ 4765285 w 5721090"/>
              <a:gd name="connsiteY10" fmla="*/ 372428 h 372428"/>
              <a:gd name="connsiteX11" fmla="*/ 4744330 w 5721090"/>
              <a:gd name="connsiteY11" fmla="*/ 263843 h 372428"/>
              <a:gd name="connsiteX12" fmla="*/ 4518588 w 5721090"/>
              <a:gd name="connsiteY12" fmla="*/ 263843 h 372428"/>
              <a:gd name="connsiteX13" fmla="*/ 4489060 w 5721090"/>
              <a:gd name="connsiteY13" fmla="*/ 322898 h 372428"/>
              <a:gd name="connsiteX14" fmla="*/ 4453817 w 5721090"/>
              <a:gd name="connsiteY14" fmla="*/ 129540 h 372428"/>
              <a:gd name="connsiteX15" fmla="*/ 4410955 w 5721090"/>
              <a:gd name="connsiteY15" fmla="*/ 263843 h 372428"/>
              <a:gd name="connsiteX16" fmla="*/ 4324277 w 5721090"/>
              <a:gd name="connsiteY16" fmla="*/ 263843 h 372428"/>
              <a:gd name="connsiteX17" fmla="*/ 4299513 w 5721090"/>
              <a:gd name="connsiteY17" fmla="*/ 300990 h 372428"/>
              <a:gd name="connsiteX18" fmla="*/ 4273795 w 5721090"/>
              <a:gd name="connsiteY18" fmla="*/ 254318 h 372428"/>
              <a:gd name="connsiteX19" fmla="*/ 4240457 w 5721090"/>
              <a:gd name="connsiteY19" fmla="*/ 315278 h 372428"/>
              <a:gd name="connsiteX20" fmla="*/ 4209025 w 5721090"/>
              <a:gd name="connsiteY20" fmla="*/ 51435 h 372428"/>
              <a:gd name="connsiteX21" fmla="*/ 4168067 w 5721090"/>
              <a:gd name="connsiteY21" fmla="*/ 356235 h 372428"/>
              <a:gd name="connsiteX22" fmla="*/ 4140445 w 5721090"/>
              <a:gd name="connsiteY22" fmla="*/ 263843 h 372428"/>
              <a:gd name="connsiteX23" fmla="*/ 4070913 w 5721090"/>
              <a:gd name="connsiteY23" fmla="*/ 263843 h 372428"/>
              <a:gd name="connsiteX24" fmla="*/ 4042338 w 5721090"/>
              <a:gd name="connsiteY24" fmla="*/ 216218 h 372428"/>
              <a:gd name="connsiteX25" fmla="*/ 4009952 w 5721090"/>
              <a:gd name="connsiteY25" fmla="*/ 263843 h 372428"/>
              <a:gd name="connsiteX26" fmla="*/ 0 w 5721090"/>
              <a:gd name="connsiteY26" fmla="*/ 258205 h 372428"/>
              <a:gd name="connsiteX0" fmla="*/ 5721090 w 5721090"/>
              <a:gd name="connsiteY0" fmla="*/ 258207 h 372428"/>
              <a:gd name="connsiteX1" fmla="*/ 5117710 w 5721090"/>
              <a:gd name="connsiteY1" fmla="*/ 263843 h 372428"/>
              <a:gd name="connsiteX2" fmla="*/ 5090088 w 5721090"/>
              <a:gd name="connsiteY2" fmla="*/ 301943 h 372428"/>
              <a:gd name="connsiteX3" fmla="*/ 5050082 w 5721090"/>
              <a:gd name="connsiteY3" fmla="*/ 132398 h 372428"/>
              <a:gd name="connsiteX4" fmla="*/ 5013888 w 5721090"/>
              <a:gd name="connsiteY4" fmla="*/ 263843 h 372428"/>
              <a:gd name="connsiteX5" fmla="*/ 4926257 w 5721090"/>
              <a:gd name="connsiteY5" fmla="*/ 263843 h 372428"/>
              <a:gd name="connsiteX6" fmla="*/ 4912922 w 5721090"/>
              <a:gd name="connsiteY6" fmla="*/ 314325 h 372428"/>
              <a:gd name="connsiteX7" fmla="*/ 4889110 w 5721090"/>
              <a:gd name="connsiteY7" fmla="*/ 256223 h 372428"/>
              <a:gd name="connsiteX8" fmla="*/ 4865297 w 5721090"/>
              <a:gd name="connsiteY8" fmla="*/ 300990 h 372428"/>
              <a:gd name="connsiteX9" fmla="*/ 4820530 w 5721090"/>
              <a:gd name="connsiteY9" fmla="*/ 0 h 372428"/>
              <a:gd name="connsiteX10" fmla="*/ 4765285 w 5721090"/>
              <a:gd name="connsiteY10" fmla="*/ 372428 h 372428"/>
              <a:gd name="connsiteX11" fmla="*/ 4744330 w 5721090"/>
              <a:gd name="connsiteY11" fmla="*/ 263843 h 372428"/>
              <a:gd name="connsiteX12" fmla="*/ 4518588 w 5721090"/>
              <a:gd name="connsiteY12" fmla="*/ 263843 h 372428"/>
              <a:gd name="connsiteX13" fmla="*/ 4489060 w 5721090"/>
              <a:gd name="connsiteY13" fmla="*/ 322898 h 372428"/>
              <a:gd name="connsiteX14" fmla="*/ 4453817 w 5721090"/>
              <a:gd name="connsiteY14" fmla="*/ 129540 h 372428"/>
              <a:gd name="connsiteX15" fmla="*/ 4410955 w 5721090"/>
              <a:gd name="connsiteY15" fmla="*/ 263843 h 372428"/>
              <a:gd name="connsiteX16" fmla="*/ 4324277 w 5721090"/>
              <a:gd name="connsiteY16" fmla="*/ 263843 h 372428"/>
              <a:gd name="connsiteX17" fmla="*/ 4299513 w 5721090"/>
              <a:gd name="connsiteY17" fmla="*/ 300990 h 372428"/>
              <a:gd name="connsiteX18" fmla="*/ 4273795 w 5721090"/>
              <a:gd name="connsiteY18" fmla="*/ 254318 h 372428"/>
              <a:gd name="connsiteX19" fmla="*/ 4240457 w 5721090"/>
              <a:gd name="connsiteY19" fmla="*/ 315278 h 372428"/>
              <a:gd name="connsiteX20" fmla="*/ 4209025 w 5721090"/>
              <a:gd name="connsiteY20" fmla="*/ 51435 h 372428"/>
              <a:gd name="connsiteX21" fmla="*/ 4168067 w 5721090"/>
              <a:gd name="connsiteY21" fmla="*/ 356235 h 372428"/>
              <a:gd name="connsiteX22" fmla="*/ 4140445 w 5721090"/>
              <a:gd name="connsiteY22" fmla="*/ 263843 h 372428"/>
              <a:gd name="connsiteX23" fmla="*/ 4070913 w 5721090"/>
              <a:gd name="connsiteY23" fmla="*/ 263843 h 372428"/>
              <a:gd name="connsiteX24" fmla="*/ 4042338 w 5721090"/>
              <a:gd name="connsiteY24" fmla="*/ 216218 h 372428"/>
              <a:gd name="connsiteX25" fmla="*/ 4009952 w 5721090"/>
              <a:gd name="connsiteY25" fmla="*/ 263843 h 372428"/>
              <a:gd name="connsiteX26" fmla="*/ 0 w 5721090"/>
              <a:gd name="connsiteY26" fmla="*/ 269478 h 372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21090" h="372428">
                <a:moveTo>
                  <a:pt x="5721090" y="258207"/>
                </a:moveTo>
                <a:lnTo>
                  <a:pt x="5117710" y="263843"/>
                </a:lnTo>
                <a:lnTo>
                  <a:pt x="5090088" y="301943"/>
                </a:lnTo>
                <a:lnTo>
                  <a:pt x="5050082" y="132398"/>
                </a:lnTo>
                <a:lnTo>
                  <a:pt x="5013888" y="263843"/>
                </a:lnTo>
                <a:lnTo>
                  <a:pt x="4926257" y="263843"/>
                </a:lnTo>
                <a:lnTo>
                  <a:pt x="4912922" y="314325"/>
                </a:lnTo>
                <a:lnTo>
                  <a:pt x="4889110" y="256223"/>
                </a:lnTo>
                <a:lnTo>
                  <a:pt x="4865297" y="300990"/>
                </a:lnTo>
                <a:lnTo>
                  <a:pt x="4820530" y="0"/>
                </a:lnTo>
                <a:lnTo>
                  <a:pt x="4765285" y="372428"/>
                </a:lnTo>
                <a:lnTo>
                  <a:pt x="4744330" y="263843"/>
                </a:lnTo>
                <a:lnTo>
                  <a:pt x="4518588" y="263843"/>
                </a:lnTo>
                <a:lnTo>
                  <a:pt x="4489060" y="322898"/>
                </a:lnTo>
                <a:lnTo>
                  <a:pt x="4453817" y="129540"/>
                </a:lnTo>
                <a:lnTo>
                  <a:pt x="4410955" y="263843"/>
                </a:lnTo>
                <a:lnTo>
                  <a:pt x="4324277" y="263843"/>
                </a:lnTo>
                <a:lnTo>
                  <a:pt x="4299513" y="300990"/>
                </a:lnTo>
                <a:lnTo>
                  <a:pt x="4273795" y="254318"/>
                </a:lnTo>
                <a:lnTo>
                  <a:pt x="4240457" y="315278"/>
                </a:lnTo>
                <a:lnTo>
                  <a:pt x="4209025" y="51435"/>
                </a:lnTo>
                <a:lnTo>
                  <a:pt x="4168067" y="356235"/>
                </a:lnTo>
                <a:lnTo>
                  <a:pt x="4140445" y="263843"/>
                </a:lnTo>
                <a:lnTo>
                  <a:pt x="4070913" y="263843"/>
                </a:lnTo>
                <a:lnTo>
                  <a:pt x="4042338" y="216218"/>
                </a:lnTo>
                <a:lnTo>
                  <a:pt x="4009952" y="263843"/>
                </a:lnTo>
                <a:lnTo>
                  <a:pt x="0" y="269478"/>
                </a:lnTo>
              </a:path>
            </a:pathLst>
          </a:custGeom>
          <a:noFill/>
          <a:ln w="2857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057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BA95570-ABCA-4EAA-A150-DE9A778788FF}"/>
              </a:ext>
            </a:extLst>
          </p:cNvPr>
          <p:cNvGrpSpPr/>
          <p:nvPr userDrawn="1"/>
        </p:nvGrpSpPr>
        <p:grpSpPr>
          <a:xfrm rot="10800000" flipH="1" flipV="1">
            <a:off x="6286500" y="5899288"/>
            <a:ext cx="5572126" cy="862288"/>
            <a:chOff x="477110" y="4905446"/>
            <a:chExt cx="11078677" cy="1714429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6A78A61-879F-457D-9A77-D666DFE521FF}"/>
                </a:ext>
              </a:extLst>
            </p:cNvPr>
            <p:cNvSpPr/>
            <p:nvPr/>
          </p:nvSpPr>
          <p:spPr>
            <a:xfrm>
              <a:off x="6913640" y="4905446"/>
              <a:ext cx="4642147" cy="1714429"/>
            </a:xfrm>
            <a:custGeom>
              <a:avLst/>
              <a:gdLst>
                <a:gd name="connsiteX0" fmla="*/ 4794342 w 4797505"/>
                <a:gd name="connsiteY0" fmla="*/ 184721 h 1771805"/>
                <a:gd name="connsiteX1" fmla="*/ 4759588 w 4797505"/>
                <a:gd name="connsiteY1" fmla="*/ 70236 h 1771805"/>
                <a:gd name="connsiteX2" fmla="*/ 4668953 w 4797505"/>
                <a:gd name="connsiteY2" fmla="*/ 27303 h 1771805"/>
                <a:gd name="connsiteX3" fmla="*/ 4624657 w 4797505"/>
                <a:gd name="connsiteY3" fmla="*/ 6178 h 1771805"/>
                <a:gd name="connsiteX4" fmla="*/ 4564007 w 4797505"/>
                <a:gd name="connsiteY4" fmla="*/ 39570 h 1771805"/>
                <a:gd name="connsiteX5" fmla="*/ 4616480 w 4797505"/>
                <a:gd name="connsiteY5" fmla="*/ 84546 h 1771805"/>
                <a:gd name="connsiteX6" fmla="*/ 4665545 w 4797505"/>
                <a:gd name="connsiteY6" fmla="*/ 71598 h 1771805"/>
                <a:gd name="connsiteX7" fmla="*/ 4727559 w 4797505"/>
                <a:gd name="connsiteY7" fmla="*/ 101583 h 1771805"/>
                <a:gd name="connsiteX8" fmla="*/ 4750047 w 4797505"/>
                <a:gd name="connsiteY8" fmla="*/ 180633 h 1771805"/>
                <a:gd name="connsiteX9" fmla="*/ 4663501 w 4797505"/>
                <a:gd name="connsiteY9" fmla="*/ 456625 h 1771805"/>
                <a:gd name="connsiteX10" fmla="*/ 4638968 w 4797505"/>
                <a:gd name="connsiteY10" fmla="*/ 494787 h 1771805"/>
                <a:gd name="connsiteX11" fmla="*/ 4613073 w 4797505"/>
                <a:gd name="connsiteY11" fmla="*/ 507054 h 1771805"/>
                <a:gd name="connsiteX12" fmla="*/ 4430440 w 4797505"/>
                <a:gd name="connsiteY12" fmla="*/ 593600 h 1771805"/>
                <a:gd name="connsiteX13" fmla="*/ 4257349 w 4797505"/>
                <a:gd name="connsiteY13" fmla="*/ 504328 h 1771805"/>
                <a:gd name="connsiteX14" fmla="*/ 4231453 w 4797505"/>
                <a:gd name="connsiteY14" fmla="*/ 492062 h 1771805"/>
                <a:gd name="connsiteX15" fmla="*/ 4206920 w 4797505"/>
                <a:gd name="connsiteY15" fmla="*/ 453900 h 1771805"/>
                <a:gd name="connsiteX16" fmla="*/ 4119011 w 4797505"/>
                <a:gd name="connsiteY16" fmla="*/ 178588 h 1771805"/>
                <a:gd name="connsiteX17" fmla="*/ 4140818 w 4797505"/>
                <a:gd name="connsiteY17" fmla="*/ 99538 h 1771805"/>
                <a:gd name="connsiteX18" fmla="*/ 4203513 w 4797505"/>
                <a:gd name="connsiteY18" fmla="*/ 69554 h 1771805"/>
                <a:gd name="connsiteX19" fmla="*/ 4252578 w 4797505"/>
                <a:gd name="connsiteY19" fmla="*/ 82502 h 1771805"/>
                <a:gd name="connsiteX20" fmla="*/ 4305051 w 4797505"/>
                <a:gd name="connsiteY20" fmla="*/ 37525 h 1771805"/>
                <a:gd name="connsiteX21" fmla="*/ 4244401 w 4797505"/>
                <a:gd name="connsiteY21" fmla="*/ 4134 h 1771805"/>
                <a:gd name="connsiteX22" fmla="*/ 4199424 w 4797505"/>
                <a:gd name="connsiteY22" fmla="*/ 25259 h 1771805"/>
                <a:gd name="connsiteX23" fmla="*/ 4109471 w 4797505"/>
                <a:gd name="connsiteY23" fmla="*/ 68191 h 1771805"/>
                <a:gd name="connsiteX24" fmla="*/ 4075398 w 4797505"/>
                <a:gd name="connsiteY24" fmla="*/ 183359 h 1771805"/>
                <a:gd name="connsiteX25" fmla="*/ 4196698 w 4797505"/>
                <a:gd name="connsiteY25" fmla="*/ 520002 h 1771805"/>
                <a:gd name="connsiteX26" fmla="*/ 4204195 w 4797505"/>
                <a:gd name="connsiteY26" fmla="*/ 549986 h 1771805"/>
                <a:gd name="connsiteX27" fmla="*/ 4391597 w 4797505"/>
                <a:gd name="connsiteY27" fmla="*/ 660383 h 1771805"/>
                <a:gd name="connsiteX28" fmla="*/ 4391597 w 4797505"/>
                <a:gd name="connsiteY28" fmla="*/ 928880 h 1771805"/>
                <a:gd name="connsiteX29" fmla="*/ 4318680 w 4797505"/>
                <a:gd name="connsiteY29" fmla="*/ 1031099 h 1771805"/>
                <a:gd name="connsiteX30" fmla="*/ 3718992 w 4797505"/>
                <a:gd name="connsiteY30" fmla="*/ 1031099 h 1771805"/>
                <a:gd name="connsiteX31" fmla="*/ 3638579 w 4797505"/>
                <a:gd name="connsiteY31" fmla="*/ 673331 h 1771805"/>
                <a:gd name="connsiteX32" fmla="*/ 3626313 w 4797505"/>
                <a:gd name="connsiteY32" fmla="*/ 654250 h 1771805"/>
                <a:gd name="connsiteX33" fmla="*/ 3604506 w 4797505"/>
                <a:gd name="connsiteY33" fmla="*/ 646754 h 1771805"/>
                <a:gd name="connsiteX34" fmla="*/ 3603825 w 4797505"/>
                <a:gd name="connsiteY34" fmla="*/ 646754 h 1771805"/>
                <a:gd name="connsiteX35" fmla="*/ 3582018 w 4797505"/>
                <a:gd name="connsiteY35" fmla="*/ 654931 h 1771805"/>
                <a:gd name="connsiteX36" fmla="*/ 3570433 w 4797505"/>
                <a:gd name="connsiteY36" fmla="*/ 674694 h 1771805"/>
                <a:gd name="connsiteX37" fmla="*/ 3504331 w 4797505"/>
                <a:gd name="connsiteY37" fmla="*/ 1030418 h 1771805"/>
                <a:gd name="connsiteX38" fmla="*/ 3404837 w 4797505"/>
                <a:gd name="connsiteY38" fmla="*/ 1030418 h 1771805"/>
                <a:gd name="connsiteX39" fmla="*/ 3272633 w 4797505"/>
                <a:gd name="connsiteY39" fmla="*/ 319651 h 1771805"/>
                <a:gd name="connsiteX40" fmla="*/ 3261048 w 4797505"/>
                <a:gd name="connsiteY40" fmla="*/ 298526 h 1771805"/>
                <a:gd name="connsiteX41" fmla="*/ 3238560 w 4797505"/>
                <a:gd name="connsiteY41" fmla="*/ 290348 h 1771805"/>
                <a:gd name="connsiteX42" fmla="*/ 3216072 w 4797505"/>
                <a:gd name="connsiteY42" fmla="*/ 298526 h 1771805"/>
                <a:gd name="connsiteX43" fmla="*/ 3204487 w 4797505"/>
                <a:gd name="connsiteY43" fmla="*/ 319651 h 1771805"/>
                <a:gd name="connsiteX44" fmla="*/ 3060016 w 4797505"/>
                <a:gd name="connsiteY44" fmla="*/ 1199421 h 1771805"/>
                <a:gd name="connsiteX45" fmla="*/ 3046387 w 4797505"/>
                <a:gd name="connsiteY45" fmla="*/ 1041321 h 1771805"/>
                <a:gd name="connsiteX46" fmla="*/ 3035484 w 4797505"/>
                <a:gd name="connsiteY46" fmla="*/ 1018833 h 1771805"/>
                <a:gd name="connsiteX47" fmla="*/ 3012314 w 4797505"/>
                <a:gd name="connsiteY47" fmla="*/ 1009293 h 1771805"/>
                <a:gd name="connsiteX48" fmla="*/ 2970745 w 4797505"/>
                <a:gd name="connsiteY48" fmla="*/ 1009293 h 1771805"/>
                <a:gd name="connsiteX49" fmla="*/ 2970745 w 4797505"/>
                <a:gd name="connsiteY49" fmla="*/ 1008611 h 1771805"/>
                <a:gd name="connsiteX50" fmla="*/ 2938716 w 4797505"/>
                <a:gd name="connsiteY50" fmla="*/ 1008611 h 1771805"/>
                <a:gd name="connsiteX51" fmla="*/ 2909413 w 4797505"/>
                <a:gd name="connsiteY51" fmla="*/ 1008611 h 1771805"/>
                <a:gd name="connsiteX52" fmla="*/ 1420414 w 4797505"/>
                <a:gd name="connsiteY52" fmla="*/ 1008611 h 1771805"/>
                <a:gd name="connsiteX53" fmla="*/ 1399289 w 4797505"/>
                <a:gd name="connsiteY53" fmla="*/ 1008611 h 1771805"/>
                <a:gd name="connsiteX54" fmla="*/ 1380889 w 4797505"/>
                <a:gd name="connsiteY54" fmla="*/ 1008611 h 1771805"/>
                <a:gd name="connsiteX55" fmla="*/ 1358401 w 4797505"/>
                <a:gd name="connsiteY55" fmla="*/ 1016789 h 1771805"/>
                <a:gd name="connsiteX56" fmla="*/ 1346816 w 4797505"/>
                <a:gd name="connsiteY56" fmla="*/ 1037914 h 1771805"/>
                <a:gd name="connsiteX57" fmla="*/ 1250048 w 4797505"/>
                <a:gd name="connsiteY57" fmla="*/ 1495176 h 1771805"/>
                <a:gd name="connsiteX58" fmla="*/ 1083771 w 4797505"/>
                <a:gd name="connsiteY58" fmla="*/ 567023 h 1771805"/>
                <a:gd name="connsiteX59" fmla="*/ 1072186 w 4797505"/>
                <a:gd name="connsiteY59" fmla="*/ 545897 h 1771805"/>
                <a:gd name="connsiteX60" fmla="*/ 1049698 w 4797505"/>
                <a:gd name="connsiteY60" fmla="*/ 537720 h 1771805"/>
                <a:gd name="connsiteX61" fmla="*/ 1049016 w 4797505"/>
                <a:gd name="connsiteY61" fmla="*/ 537720 h 1771805"/>
                <a:gd name="connsiteX62" fmla="*/ 1048335 w 4797505"/>
                <a:gd name="connsiteY62" fmla="*/ 537720 h 1771805"/>
                <a:gd name="connsiteX63" fmla="*/ 1025847 w 4797505"/>
                <a:gd name="connsiteY63" fmla="*/ 547260 h 1771805"/>
                <a:gd name="connsiteX64" fmla="*/ 1014943 w 4797505"/>
                <a:gd name="connsiteY64" fmla="*/ 569748 h 1771805"/>
                <a:gd name="connsiteX65" fmla="*/ 978144 w 4797505"/>
                <a:gd name="connsiteY65" fmla="*/ 1009293 h 1771805"/>
                <a:gd name="connsiteX66" fmla="*/ 899094 w 4797505"/>
                <a:gd name="connsiteY66" fmla="*/ 1009293 h 1771805"/>
                <a:gd name="connsiteX67" fmla="*/ 876606 w 4797505"/>
                <a:gd name="connsiteY67" fmla="*/ 1017470 h 1771805"/>
                <a:gd name="connsiteX68" fmla="*/ 865021 w 4797505"/>
                <a:gd name="connsiteY68" fmla="*/ 1038595 h 1771805"/>
                <a:gd name="connsiteX69" fmla="*/ 805052 w 4797505"/>
                <a:gd name="connsiteY69" fmla="*/ 1289374 h 1771805"/>
                <a:gd name="connsiteX70" fmla="*/ 775068 w 4797505"/>
                <a:gd name="connsiteY70" fmla="*/ 1052906 h 1771805"/>
                <a:gd name="connsiteX71" fmla="*/ 762801 w 4797505"/>
                <a:gd name="connsiteY71" fmla="*/ 1033144 h 1771805"/>
                <a:gd name="connsiteX72" fmla="*/ 740995 w 4797505"/>
                <a:gd name="connsiteY72" fmla="*/ 1025648 h 1771805"/>
                <a:gd name="connsiteX73" fmla="*/ 3651 w 4797505"/>
                <a:gd name="connsiteY73" fmla="*/ 1025648 h 1771805"/>
                <a:gd name="connsiteX74" fmla="*/ 3651 w 4797505"/>
                <a:gd name="connsiteY74" fmla="*/ 1095157 h 1771805"/>
                <a:gd name="connsiteX75" fmla="*/ 713055 w 4797505"/>
                <a:gd name="connsiteY75" fmla="*/ 1095157 h 1771805"/>
                <a:gd name="connsiteX76" fmla="*/ 775749 w 4797505"/>
                <a:gd name="connsiteY76" fmla="*/ 1486999 h 1771805"/>
                <a:gd name="connsiteX77" fmla="*/ 788016 w 4797505"/>
                <a:gd name="connsiteY77" fmla="*/ 1506761 h 1771805"/>
                <a:gd name="connsiteX78" fmla="*/ 810504 w 4797505"/>
                <a:gd name="connsiteY78" fmla="*/ 1514257 h 1771805"/>
                <a:gd name="connsiteX79" fmla="*/ 810504 w 4797505"/>
                <a:gd name="connsiteY79" fmla="*/ 1514257 h 1771805"/>
                <a:gd name="connsiteX80" fmla="*/ 832311 w 4797505"/>
                <a:gd name="connsiteY80" fmla="*/ 1506080 h 1771805"/>
                <a:gd name="connsiteX81" fmla="*/ 843896 w 4797505"/>
                <a:gd name="connsiteY81" fmla="*/ 1485636 h 1771805"/>
                <a:gd name="connsiteX82" fmla="*/ 929079 w 4797505"/>
                <a:gd name="connsiteY82" fmla="*/ 1080165 h 1771805"/>
                <a:gd name="connsiteX83" fmla="*/ 1010173 w 4797505"/>
                <a:gd name="connsiteY83" fmla="*/ 1080165 h 1771805"/>
                <a:gd name="connsiteX84" fmla="*/ 1033343 w 4797505"/>
                <a:gd name="connsiteY84" fmla="*/ 1071306 h 1771805"/>
                <a:gd name="connsiteX85" fmla="*/ 1044246 w 4797505"/>
                <a:gd name="connsiteY85" fmla="*/ 1048817 h 1771805"/>
                <a:gd name="connsiteX86" fmla="*/ 1057875 w 4797505"/>
                <a:gd name="connsiteY86" fmla="*/ 890036 h 1771805"/>
                <a:gd name="connsiteX87" fmla="*/ 1216656 w 4797505"/>
                <a:gd name="connsiteY87" fmla="*/ 1740503 h 1771805"/>
                <a:gd name="connsiteX88" fmla="*/ 1228241 w 4797505"/>
                <a:gd name="connsiteY88" fmla="*/ 1761629 h 1771805"/>
                <a:gd name="connsiteX89" fmla="*/ 1250730 w 4797505"/>
                <a:gd name="connsiteY89" fmla="*/ 1769806 h 1771805"/>
                <a:gd name="connsiteX90" fmla="*/ 1273218 w 4797505"/>
                <a:gd name="connsiteY90" fmla="*/ 1760947 h 1771805"/>
                <a:gd name="connsiteX91" fmla="*/ 1284803 w 4797505"/>
                <a:gd name="connsiteY91" fmla="*/ 1739822 h 1771805"/>
                <a:gd name="connsiteX92" fmla="*/ 1410192 w 4797505"/>
                <a:gd name="connsiteY92" fmla="*/ 1078802 h 1771805"/>
                <a:gd name="connsiteX93" fmla="*/ 2907369 w 4797505"/>
                <a:gd name="connsiteY93" fmla="*/ 1078802 h 1771805"/>
                <a:gd name="connsiteX94" fmla="*/ 2936671 w 4797505"/>
                <a:gd name="connsiteY94" fmla="*/ 1078802 h 1771805"/>
                <a:gd name="connsiteX95" fmla="*/ 2968700 w 4797505"/>
                <a:gd name="connsiteY95" fmla="*/ 1078802 h 1771805"/>
                <a:gd name="connsiteX96" fmla="*/ 2968700 w 4797505"/>
                <a:gd name="connsiteY96" fmla="*/ 1078120 h 1771805"/>
                <a:gd name="connsiteX97" fmla="*/ 2978922 w 4797505"/>
                <a:gd name="connsiteY97" fmla="*/ 1078120 h 1771805"/>
                <a:gd name="connsiteX98" fmla="*/ 3015721 w 4797505"/>
                <a:gd name="connsiteY98" fmla="*/ 1497221 h 1771805"/>
                <a:gd name="connsiteX99" fmla="*/ 3026625 w 4797505"/>
                <a:gd name="connsiteY99" fmla="*/ 1519027 h 1771805"/>
                <a:gd name="connsiteX100" fmla="*/ 3049113 w 4797505"/>
                <a:gd name="connsiteY100" fmla="*/ 1528568 h 1771805"/>
                <a:gd name="connsiteX101" fmla="*/ 3049794 w 4797505"/>
                <a:gd name="connsiteY101" fmla="*/ 1528568 h 1771805"/>
                <a:gd name="connsiteX102" fmla="*/ 3050476 w 4797505"/>
                <a:gd name="connsiteY102" fmla="*/ 1528568 h 1771805"/>
                <a:gd name="connsiteX103" fmla="*/ 3072964 w 4797505"/>
                <a:gd name="connsiteY103" fmla="*/ 1520390 h 1771805"/>
                <a:gd name="connsiteX104" fmla="*/ 3084549 w 4797505"/>
                <a:gd name="connsiteY104" fmla="*/ 1499265 h 1771805"/>
                <a:gd name="connsiteX105" fmla="*/ 3237197 w 4797505"/>
                <a:gd name="connsiteY105" fmla="*/ 563615 h 1771805"/>
                <a:gd name="connsiteX106" fmla="*/ 3340098 w 4797505"/>
                <a:gd name="connsiteY106" fmla="*/ 1068580 h 1771805"/>
                <a:gd name="connsiteX107" fmla="*/ 3340098 w 4797505"/>
                <a:gd name="connsiteY107" fmla="*/ 1068580 h 1771805"/>
                <a:gd name="connsiteX108" fmla="*/ 3351683 w 4797505"/>
                <a:gd name="connsiteY108" fmla="*/ 1089705 h 1771805"/>
                <a:gd name="connsiteX109" fmla="*/ 3374171 w 4797505"/>
                <a:gd name="connsiteY109" fmla="*/ 1098564 h 1771805"/>
                <a:gd name="connsiteX110" fmla="*/ 3533634 w 4797505"/>
                <a:gd name="connsiteY110" fmla="*/ 1098564 h 1771805"/>
                <a:gd name="connsiteX111" fmla="*/ 3555441 w 4797505"/>
                <a:gd name="connsiteY111" fmla="*/ 1090387 h 1771805"/>
                <a:gd name="connsiteX112" fmla="*/ 3567026 w 4797505"/>
                <a:gd name="connsiteY112" fmla="*/ 1069943 h 1771805"/>
                <a:gd name="connsiteX113" fmla="*/ 3607232 w 4797505"/>
                <a:gd name="connsiteY113" fmla="*/ 842334 h 1771805"/>
                <a:gd name="connsiteX114" fmla="*/ 3656979 w 4797505"/>
                <a:gd name="connsiteY114" fmla="*/ 1071987 h 1771805"/>
                <a:gd name="connsiteX115" fmla="*/ 3669245 w 4797505"/>
                <a:gd name="connsiteY115" fmla="*/ 1091068 h 1771805"/>
                <a:gd name="connsiteX116" fmla="*/ 3690371 w 4797505"/>
                <a:gd name="connsiteY116" fmla="*/ 1098564 h 1771805"/>
                <a:gd name="connsiteX117" fmla="*/ 4326858 w 4797505"/>
                <a:gd name="connsiteY117" fmla="*/ 1098564 h 1771805"/>
                <a:gd name="connsiteX118" fmla="*/ 4368427 w 4797505"/>
                <a:gd name="connsiteY118" fmla="*/ 1098564 h 1771805"/>
                <a:gd name="connsiteX119" fmla="*/ 4459744 w 4797505"/>
                <a:gd name="connsiteY119" fmla="*/ 1015426 h 1771805"/>
                <a:gd name="connsiteX120" fmla="*/ 4459744 w 4797505"/>
                <a:gd name="connsiteY120" fmla="*/ 659020 h 1771805"/>
                <a:gd name="connsiteX121" fmla="*/ 4665545 w 4797505"/>
                <a:gd name="connsiteY121" fmla="*/ 552030 h 1771805"/>
                <a:gd name="connsiteX122" fmla="*/ 4673042 w 4797505"/>
                <a:gd name="connsiteY122" fmla="*/ 522046 h 1771805"/>
                <a:gd name="connsiteX123" fmla="*/ 4794342 w 4797505"/>
                <a:gd name="connsiteY123" fmla="*/ 184721 h 177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4797505" h="1771805">
                  <a:moveTo>
                    <a:pt x="4794342" y="184721"/>
                  </a:moveTo>
                  <a:cubicBezTo>
                    <a:pt x="4799112" y="137019"/>
                    <a:pt x="4787527" y="98176"/>
                    <a:pt x="4759588" y="70236"/>
                  </a:cubicBezTo>
                  <a:cubicBezTo>
                    <a:pt x="4733692" y="43658"/>
                    <a:pt x="4698256" y="32074"/>
                    <a:pt x="4668953" y="27303"/>
                  </a:cubicBezTo>
                  <a:cubicBezTo>
                    <a:pt x="4659412" y="16400"/>
                    <a:pt x="4643739" y="8222"/>
                    <a:pt x="4624657" y="6178"/>
                  </a:cubicBezTo>
                  <a:cubicBezTo>
                    <a:pt x="4593310" y="2771"/>
                    <a:pt x="4566052" y="18444"/>
                    <a:pt x="4564007" y="39570"/>
                  </a:cubicBezTo>
                  <a:cubicBezTo>
                    <a:pt x="4561963" y="61377"/>
                    <a:pt x="4585814" y="81820"/>
                    <a:pt x="4616480" y="84546"/>
                  </a:cubicBezTo>
                  <a:cubicBezTo>
                    <a:pt x="4636242" y="86591"/>
                    <a:pt x="4653961" y="81139"/>
                    <a:pt x="4665545" y="71598"/>
                  </a:cubicBezTo>
                  <a:cubicBezTo>
                    <a:pt x="4686671" y="75687"/>
                    <a:pt x="4711203" y="83865"/>
                    <a:pt x="4727559" y="101583"/>
                  </a:cubicBezTo>
                  <a:cubicBezTo>
                    <a:pt x="4745958" y="119982"/>
                    <a:pt x="4753454" y="145878"/>
                    <a:pt x="4750047" y="180633"/>
                  </a:cubicBezTo>
                  <a:cubicBezTo>
                    <a:pt x="4742551" y="254912"/>
                    <a:pt x="4715974" y="366672"/>
                    <a:pt x="4663501" y="456625"/>
                  </a:cubicBezTo>
                  <a:cubicBezTo>
                    <a:pt x="4655323" y="470255"/>
                    <a:pt x="4647146" y="483203"/>
                    <a:pt x="4638968" y="494787"/>
                  </a:cubicBezTo>
                  <a:cubicBezTo>
                    <a:pt x="4629428" y="494787"/>
                    <a:pt x="4619888" y="499558"/>
                    <a:pt x="4613073" y="507054"/>
                  </a:cubicBezTo>
                  <a:cubicBezTo>
                    <a:pt x="4561963" y="567023"/>
                    <a:pt x="4499268" y="593600"/>
                    <a:pt x="4430440" y="593600"/>
                  </a:cubicBezTo>
                  <a:cubicBezTo>
                    <a:pt x="4365020" y="591555"/>
                    <a:pt x="4306414" y="562252"/>
                    <a:pt x="4257349" y="504328"/>
                  </a:cubicBezTo>
                  <a:cubicBezTo>
                    <a:pt x="4250534" y="496150"/>
                    <a:pt x="4240993" y="492062"/>
                    <a:pt x="4231453" y="492062"/>
                  </a:cubicBezTo>
                  <a:cubicBezTo>
                    <a:pt x="4223275" y="480477"/>
                    <a:pt x="4214417" y="467529"/>
                    <a:pt x="4206920" y="453900"/>
                  </a:cubicBezTo>
                  <a:cubicBezTo>
                    <a:pt x="4153766" y="363946"/>
                    <a:pt x="4126507" y="252186"/>
                    <a:pt x="4119011" y="178588"/>
                  </a:cubicBezTo>
                  <a:cubicBezTo>
                    <a:pt x="4115604" y="143834"/>
                    <a:pt x="4122419" y="117938"/>
                    <a:pt x="4140818" y="99538"/>
                  </a:cubicBezTo>
                  <a:cubicBezTo>
                    <a:pt x="4157855" y="81820"/>
                    <a:pt x="4181706" y="73643"/>
                    <a:pt x="4203513" y="69554"/>
                  </a:cubicBezTo>
                  <a:cubicBezTo>
                    <a:pt x="4214417" y="79095"/>
                    <a:pt x="4232816" y="84546"/>
                    <a:pt x="4252578" y="82502"/>
                  </a:cubicBezTo>
                  <a:cubicBezTo>
                    <a:pt x="4283926" y="79095"/>
                    <a:pt x="4307777" y="59332"/>
                    <a:pt x="4305051" y="37525"/>
                  </a:cubicBezTo>
                  <a:cubicBezTo>
                    <a:pt x="4303007" y="15718"/>
                    <a:pt x="4275748" y="726"/>
                    <a:pt x="4244401" y="4134"/>
                  </a:cubicBezTo>
                  <a:cubicBezTo>
                    <a:pt x="4225320" y="6178"/>
                    <a:pt x="4208964" y="14356"/>
                    <a:pt x="4199424" y="25259"/>
                  </a:cubicBezTo>
                  <a:cubicBezTo>
                    <a:pt x="4170121" y="30029"/>
                    <a:pt x="4135366" y="42296"/>
                    <a:pt x="4109471" y="68191"/>
                  </a:cubicBezTo>
                  <a:cubicBezTo>
                    <a:pt x="4081531" y="96131"/>
                    <a:pt x="4069946" y="134975"/>
                    <a:pt x="4075398" y="183359"/>
                  </a:cubicBezTo>
                  <a:cubicBezTo>
                    <a:pt x="4083575" y="262408"/>
                    <a:pt x="4118330" y="413012"/>
                    <a:pt x="4196698" y="520002"/>
                  </a:cubicBezTo>
                  <a:cubicBezTo>
                    <a:pt x="4194654" y="530224"/>
                    <a:pt x="4197380" y="541127"/>
                    <a:pt x="4204195" y="549986"/>
                  </a:cubicBezTo>
                  <a:cubicBezTo>
                    <a:pt x="4258712" y="614044"/>
                    <a:pt x="4319362" y="647435"/>
                    <a:pt x="4391597" y="660383"/>
                  </a:cubicBezTo>
                  <a:lnTo>
                    <a:pt x="4391597" y="928880"/>
                  </a:lnTo>
                  <a:cubicBezTo>
                    <a:pt x="4392960" y="972494"/>
                    <a:pt x="4385464" y="1027011"/>
                    <a:pt x="4318680" y="1031099"/>
                  </a:cubicBezTo>
                  <a:lnTo>
                    <a:pt x="3718992" y="1031099"/>
                  </a:lnTo>
                  <a:lnTo>
                    <a:pt x="3638579" y="673331"/>
                  </a:lnTo>
                  <a:cubicBezTo>
                    <a:pt x="3636535" y="665153"/>
                    <a:pt x="3632446" y="659020"/>
                    <a:pt x="3626313" y="654250"/>
                  </a:cubicBezTo>
                  <a:cubicBezTo>
                    <a:pt x="3620861" y="649480"/>
                    <a:pt x="3613365" y="647435"/>
                    <a:pt x="3604506" y="646754"/>
                  </a:cubicBezTo>
                  <a:lnTo>
                    <a:pt x="3603825" y="646754"/>
                  </a:lnTo>
                  <a:cubicBezTo>
                    <a:pt x="3595647" y="646754"/>
                    <a:pt x="3588151" y="649480"/>
                    <a:pt x="3582018" y="654931"/>
                  </a:cubicBezTo>
                  <a:cubicBezTo>
                    <a:pt x="3576566" y="659702"/>
                    <a:pt x="3571796" y="666516"/>
                    <a:pt x="3570433" y="674694"/>
                  </a:cubicBezTo>
                  <a:lnTo>
                    <a:pt x="3504331" y="1030418"/>
                  </a:lnTo>
                  <a:lnTo>
                    <a:pt x="3404837" y="1030418"/>
                  </a:lnTo>
                  <a:lnTo>
                    <a:pt x="3272633" y="319651"/>
                  </a:lnTo>
                  <a:cubicBezTo>
                    <a:pt x="3271270" y="311474"/>
                    <a:pt x="3267182" y="303978"/>
                    <a:pt x="3261048" y="298526"/>
                  </a:cubicBezTo>
                  <a:cubicBezTo>
                    <a:pt x="3254915" y="293074"/>
                    <a:pt x="3246738" y="290348"/>
                    <a:pt x="3238560" y="290348"/>
                  </a:cubicBezTo>
                  <a:cubicBezTo>
                    <a:pt x="3230382" y="290348"/>
                    <a:pt x="3222205" y="293756"/>
                    <a:pt x="3216072" y="298526"/>
                  </a:cubicBezTo>
                  <a:cubicBezTo>
                    <a:pt x="3209938" y="303978"/>
                    <a:pt x="3205850" y="311474"/>
                    <a:pt x="3204487" y="319651"/>
                  </a:cubicBezTo>
                  <a:lnTo>
                    <a:pt x="3060016" y="1199421"/>
                  </a:lnTo>
                  <a:lnTo>
                    <a:pt x="3046387" y="1041321"/>
                  </a:lnTo>
                  <a:cubicBezTo>
                    <a:pt x="3045706" y="1032462"/>
                    <a:pt x="3041617" y="1024285"/>
                    <a:pt x="3035484" y="1018833"/>
                  </a:cubicBezTo>
                  <a:cubicBezTo>
                    <a:pt x="3029351" y="1013381"/>
                    <a:pt x="3021173" y="1009293"/>
                    <a:pt x="3012314" y="1009293"/>
                  </a:cubicBezTo>
                  <a:lnTo>
                    <a:pt x="2970745" y="1009293"/>
                  </a:lnTo>
                  <a:lnTo>
                    <a:pt x="2970745" y="1008611"/>
                  </a:lnTo>
                  <a:lnTo>
                    <a:pt x="2938716" y="1008611"/>
                  </a:lnTo>
                  <a:lnTo>
                    <a:pt x="2909413" y="1008611"/>
                  </a:lnTo>
                  <a:lnTo>
                    <a:pt x="1420414" y="1008611"/>
                  </a:lnTo>
                  <a:lnTo>
                    <a:pt x="1399289" y="1008611"/>
                  </a:lnTo>
                  <a:lnTo>
                    <a:pt x="1380889" y="1008611"/>
                  </a:lnTo>
                  <a:cubicBezTo>
                    <a:pt x="1372030" y="1008611"/>
                    <a:pt x="1363853" y="1012018"/>
                    <a:pt x="1358401" y="1016789"/>
                  </a:cubicBezTo>
                  <a:cubicBezTo>
                    <a:pt x="1352268" y="1022240"/>
                    <a:pt x="1347498" y="1029736"/>
                    <a:pt x="1346816" y="1037914"/>
                  </a:cubicBezTo>
                  <a:lnTo>
                    <a:pt x="1250048" y="1495176"/>
                  </a:lnTo>
                  <a:lnTo>
                    <a:pt x="1083771" y="567023"/>
                  </a:lnTo>
                  <a:cubicBezTo>
                    <a:pt x="1082408" y="558845"/>
                    <a:pt x="1078319" y="551349"/>
                    <a:pt x="1072186" y="545897"/>
                  </a:cubicBezTo>
                  <a:cubicBezTo>
                    <a:pt x="1066053" y="540446"/>
                    <a:pt x="1058557" y="537720"/>
                    <a:pt x="1049698" y="537720"/>
                  </a:cubicBezTo>
                  <a:lnTo>
                    <a:pt x="1049016" y="537720"/>
                  </a:lnTo>
                  <a:lnTo>
                    <a:pt x="1048335" y="537720"/>
                  </a:lnTo>
                  <a:cubicBezTo>
                    <a:pt x="1040157" y="537720"/>
                    <a:pt x="1031980" y="541808"/>
                    <a:pt x="1025847" y="547260"/>
                  </a:cubicBezTo>
                  <a:cubicBezTo>
                    <a:pt x="1019713" y="552712"/>
                    <a:pt x="1015625" y="560889"/>
                    <a:pt x="1014943" y="569748"/>
                  </a:cubicBezTo>
                  <a:lnTo>
                    <a:pt x="978144" y="1009293"/>
                  </a:lnTo>
                  <a:lnTo>
                    <a:pt x="899094" y="1009293"/>
                  </a:lnTo>
                  <a:cubicBezTo>
                    <a:pt x="890235" y="1009293"/>
                    <a:pt x="882739" y="1012700"/>
                    <a:pt x="876606" y="1017470"/>
                  </a:cubicBezTo>
                  <a:cubicBezTo>
                    <a:pt x="870473" y="1022922"/>
                    <a:pt x="866384" y="1029736"/>
                    <a:pt x="865021" y="1038595"/>
                  </a:cubicBezTo>
                  <a:lnTo>
                    <a:pt x="805052" y="1289374"/>
                  </a:lnTo>
                  <a:lnTo>
                    <a:pt x="775068" y="1052906"/>
                  </a:lnTo>
                  <a:cubicBezTo>
                    <a:pt x="773705" y="1044729"/>
                    <a:pt x="768935" y="1037914"/>
                    <a:pt x="762801" y="1033144"/>
                  </a:cubicBezTo>
                  <a:cubicBezTo>
                    <a:pt x="756668" y="1028374"/>
                    <a:pt x="749172" y="1025648"/>
                    <a:pt x="740995" y="1025648"/>
                  </a:cubicBezTo>
                  <a:lnTo>
                    <a:pt x="3651" y="1025648"/>
                  </a:lnTo>
                  <a:lnTo>
                    <a:pt x="3651" y="1095157"/>
                  </a:lnTo>
                  <a:lnTo>
                    <a:pt x="713055" y="1095157"/>
                  </a:lnTo>
                  <a:lnTo>
                    <a:pt x="775749" y="1486999"/>
                  </a:lnTo>
                  <a:cubicBezTo>
                    <a:pt x="777794" y="1495176"/>
                    <a:pt x="781882" y="1501991"/>
                    <a:pt x="788016" y="1506761"/>
                  </a:cubicBezTo>
                  <a:cubicBezTo>
                    <a:pt x="794149" y="1511531"/>
                    <a:pt x="802326" y="1514257"/>
                    <a:pt x="810504" y="1514257"/>
                  </a:cubicBezTo>
                  <a:lnTo>
                    <a:pt x="810504" y="1514257"/>
                  </a:lnTo>
                  <a:cubicBezTo>
                    <a:pt x="818682" y="1514257"/>
                    <a:pt x="826178" y="1510850"/>
                    <a:pt x="832311" y="1506080"/>
                  </a:cubicBezTo>
                  <a:cubicBezTo>
                    <a:pt x="838444" y="1500628"/>
                    <a:pt x="842533" y="1493813"/>
                    <a:pt x="843896" y="1485636"/>
                  </a:cubicBezTo>
                  <a:lnTo>
                    <a:pt x="929079" y="1080165"/>
                  </a:lnTo>
                  <a:lnTo>
                    <a:pt x="1010173" y="1080165"/>
                  </a:lnTo>
                  <a:cubicBezTo>
                    <a:pt x="1019032" y="1080165"/>
                    <a:pt x="1027209" y="1076758"/>
                    <a:pt x="1033343" y="1071306"/>
                  </a:cubicBezTo>
                  <a:cubicBezTo>
                    <a:pt x="1039476" y="1065854"/>
                    <a:pt x="1043565" y="1057677"/>
                    <a:pt x="1044246" y="1048817"/>
                  </a:cubicBezTo>
                  <a:lnTo>
                    <a:pt x="1057875" y="890036"/>
                  </a:lnTo>
                  <a:lnTo>
                    <a:pt x="1216656" y="1740503"/>
                  </a:lnTo>
                  <a:cubicBezTo>
                    <a:pt x="1218019" y="1748681"/>
                    <a:pt x="1222108" y="1756177"/>
                    <a:pt x="1228241" y="1761629"/>
                  </a:cubicBezTo>
                  <a:cubicBezTo>
                    <a:pt x="1234375" y="1767080"/>
                    <a:pt x="1241871" y="1769806"/>
                    <a:pt x="1250730" y="1769806"/>
                  </a:cubicBezTo>
                  <a:cubicBezTo>
                    <a:pt x="1259589" y="1769806"/>
                    <a:pt x="1267085" y="1766399"/>
                    <a:pt x="1273218" y="1760947"/>
                  </a:cubicBezTo>
                  <a:cubicBezTo>
                    <a:pt x="1279351" y="1755495"/>
                    <a:pt x="1283440" y="1747999"/>
                    <a:pt x="1284803" y="1739822"/>
                  </a:cubicBezTo>
                  <a:lnTo>
                    <a:pt x="1410192" y="1078802"/>
                  </a:lnTo>
                  <a:lnTo>
                    <a:pt x="2907369" y="1078802"/>
                  </a:lnTo>
                  <a:lnTo>
                    <a:pt x="2936671" y="1078802"/>
                  </a:lnTo>
                  <a:lnTo>
                    <a:pt x="2968700" y="1078802"/>
                  </a:lnTo>
                  <a:lnTo>
                    <a:pt x="2968700" y="1078120"/>
                  </a:lnTo>
                  <a:lnTo>
                    <a:pt x="2978922" y="1078120"/>
                  </a:lnTo>
                  <a:lnTo>
                    <a:pt x="3015721" y="1497221"/>
                  </a:lnTo>
                  <a:cubicBezTo>
                    <a:pt x="3016403" y="1505398"/>
                    <a:pt x="3020492" y="1513576"/>
                    <a:pt x="3026625" y="1519027"/>
                  </a:cubicBezTo>
                  <a:cubicBezTo>
                    <a:pt x="3032758" y="1524479"/>
                    <a:pt x="3040254" y="1528568"/>
                    <a:pt x="3049113" y="1528568"/>
                  </a:cubicBezTo>
                  <a:lnTo>
                    <a:pt x="3049794" y="1528568"/>
                  </a:lnTo>
                  <a:lnTo>
                    <a:pt x="3050476" y="1528568"/>
                  </a:lnTo>
                  <a:cubicBezTo>
                    <a:pt x="3059335" y="1528568"/>
                    <a:pt x="3066831" y="1525161"/>
                    <a:pt x="3072964" y="1520390"/>
                  </a:cubicBezTo>
                  <a:cubicBezTo>
                    <a:pt x="3079097" y="1514939"/>
                    <a:pt x="3083186" y="1507443"/>
                    <a:pt x="3084549" y="1499265"/>
                  </a:cubicBezTo>
                  <a:lnTo>
                    <a:pt x="3237197" y="563615"/>
                  </a:lnTo>
                  <a:lnTo>
                    <a:pt x="3340098" y="1068580"/>
                  </a:lnTo>
                  <a:lnTo>
                    <a:pt x="3340098" y="1068580"/>
                  </a:lnTo>
                  <a:cubicBezTo>
                    <a:pt x="3341461" y="1076758"/>
                    <a:pt x="3345550" y="1084254"/>
                    <a:pt x="3351683" y="1089705"/>
                  </a:cubicBezTo>
                  <a:cubicBezTo>
                    <a:pt x="3357816" y="1095157"/>
                    <a:pt x="3365994" y="1098564"/>
                    <a:pt x="3374171" y="1098564"/>
                  </a:cubicBezTo>
                  <a:lnTo>
                    <a:pt x="3533634" y="1098564"/>
                  </a:lnTo>
                  <a:cubicBezTo>
                    <a:pt x="3541811" y="1098564"/>
                    <a:pt x="3549307" y="1095157"/>
                    <a:pt x="3555441" y="1090387"/>
                  </a:cubicBezTo>
                  <a:cubicBezTo>
                    <a:pt x="3561574" y="1085616"/>
                    <a:pt x="3565663" y="1078802"/>
                    <a:pt x="3567026" y="1069943"/>
                  </a:cubicBezTo>
                  <a:lnTo>
                    <a:pt x="3607232" y="842334"/>
                  </a:lnTo>
                  <a:lnTo>
                    <a:pt x="3656979" y="1071987"/>
                  </a:lnTo>
                  <a:cubicBezTo>
                    <a:pt x="3659023" y="1079483"/>
                    <a:pt x="3663112" y="1086298"/>
                    <a:pt x="3669245" y="1091068"/>
                  </a:cubicBezTo>
                  <a:cubicBezTo>
                    <a:pt x="3675378" y="1095838"/>
                    <a:pt x="3682875" y="1098564"/>
                    <a:pt x="3690371" y="1098564"/>
                  </a:cubicBezTo>
                  <a:cubicBezTo>
                    <a:pt x="3854603" y="1098564"/>
                    <a:pt x="4162625" y="1098564"/>
                    <a:pt x="4326858" y="1098564"/>
                  </a:cubicBezTo>
                  <a:cubicBezTo>
                    <a:pt x="4340487" y="1098564"/>
                    <a:pt x="4354798" y="1098564"/>
                    <a:pt x="4368427" y="1098564"/>
                  </a:cubicBezTo>
                  <a:cubicBezTo>
                    <a:pt x="4405226" y="1098564"/>
                    <a:pt x="4459744" y="1066536"/>
                    <a:pt x="4459744" y="1015426"/>
                  </a:cubicBezTo>
                  <a:lnTo>
                    <a:pt x="4459744" y="659020"/>
                  </a:lnTo>
                  <a:cubicBezTo>
                    <a:pt x="4532660" y="646072"/>
                    <a:pt x="4611710" y="615407"/>
                    <a:pt x="4665545" y="552030"/>
                  </a:cubicBezTo>
                  <a:cubicBezTo>
                    <a:pt x="4672360" y="543171"/>
                    <a:pt x="4675086" y="532268"/>
                    <a:pt x="4673042" y="522046"/>
                  </a:cubicBezTo>
                  <a:cubicBezTo>
                    <a:pt x="4752091" y="414375"/>
                    <a:pt x="4786846" y="264453"/>
                    <a:pt x="4794342" y="184721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36593EB-5869-4A8C-80A1-C05AA0B24BF0}"/>
                </a:ext>
              </a:extLst>
            </p:cNvPr>
            <p:cNvGrpSpPr/>
            <p:nvPr/>
          </p:nvGrpSpPr>
          <p:grpSpPr>
            <a:xfrm>
              <a:off x="477110" y="5658084"/>
              <a:ext cx="655351" cy="517912"/>
              <a:chOff x="6456816" y="5667609"/>
              <a:chExt cx="655351" cy="517912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063A0A4C-2BF4-47D2-AFFF-A22E96B3C12D}"/>
                  </a:ext>
                </a:extLst>
              </p:cNvPr>
              <p:cNvSpPr/>
              <p:nvPr/>
            </p:nvSpPr>
            <p:spPr>
              <a:xfrm>
                <a:off x="6456816" y="5667609"/>
                <a:ext cx="517913" cy="517912"/>
              </a:xfrm>
              <a:custGeom>
                <a:avLst/>
                <a:gdLst>
                  <a:gd name="connsiteX0" fmla="*/ 460475 w 517912"/>
                  <a:gd name="connsiteY0" fmla="*/ 259443 h 517912"/>
                  <a:gd name="connsiteX1" fmla="*/ 259443 w 517912"/>
                  <a:gd name="connsiteY1" fmla="*/ 460475 h 517912"/>
                  <a:gd name="connsiteX2" fmla="*/ 58411 w 517912"/>
                  <a:gd name="connsiteY2" fmla="*/ 259443 h 517912"/>
                  <a:gd name="connsiteX3" fmla="*/ 259443 w 517912"/>
                  <a:gd name="connsiteY3" fmla="*/ 58411 h 517912"/>
                  <a:gd name="connsiteX4" fmla="*/ 460475 w 517912"/>
                  <a:gd name="connsiteY4" fmla="*/ 259443 h 517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7912" h="517912">
                    <a:moveTo>
                      <a:pt x="460475" y="259443"/>
                    </a:moveTo>
                    <a:cubicBezTo>
                      <a:pt x="460475" y="370470"/>
                      <a:pt x="370470" y="460475"/>
                      <a:pt x="259443" y="460475"/>
                    </a:cubicBezTo>
                    <a:cubicBezTo>
                      <a:pt x="148416" y="460475"/>
                      <a:pt x="58411" y="370470"/>
                      <a:pt x="58411" y="259443"/>
                    </a:cubicBezTo>
                    <a:cubicBezTo>
                      <a:pt x="58411" y="148416"/>
                      <a:pt x="148416" y="58411"/>
                      <a:pt x="259443" y="58411"/>
                    </a:cubicBezTo>
                    <a:cubicBezTo>
                      <a:pt x="370470" y="58411"/>
                      <a:pt x="460475" y="148416"/>
                      <a:pt x="460475" y="259443"/>
                    </a:cubicBezTo>
                    <a:close/>
                  </a:path>
                </a:pathLst>
              </a:custGeom>
              <a:noFill/>
              <a:ln w="108857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C3DAC375-EEBC-4131-8F69-CD653EE61E82}"/>
                  </a:ext>
                </a:extLst>
              </p:cNvPr>
              <p:cNvSpPr/>
              <p:nvPr/>
            </p:nvSpPr>
            <p:spPr>
              <a:xfrm>
                <a:off x="6913640" y="5874290"/>
                <a:ext cx="198527" cy="129467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9A4658B-18D9-47F9-8999-4B217D15FD5B}"/>
                </a:ext>
              </a:extLst>
            </p:cNvPr>
            <p:cNvSpPr/>
            <p:nvPr/>
          </p:nvSpPr>
          <p:spPr>
            <a:xfrm>
              <a:off x="995023" y="5898145"/>
              <a:ext cx="6479203" cy="653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959607F-C050-4355-908E-D24DD45D9D08}"/>
              </a:ext>
            </a:extLst>
          </p:cNvPr>
          <p:cNvGrpSpPr/>
          <p:nvPr userDrawn="1"/>
        </p:nvGrpSpPr>
        <p:grpSpPr>
          <a:xfrm rot="10800000" flipV="1">
            <a:off x="347501" y="5899288"/>
            <a:ext cx="5572126" cy="862288"/>
            <a:chOff x="477110" y="4905446"/>
            <a:chExt cx="11078677" cy="171442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EA74116-9898-4A6A-84F3-F61BBB7993C6}"/>
                </a:ext>
              </a:extLst>
            </p:cNvPr>
            <p:cNvSpPr/>
            <p:nvPr/>
          </p:nvSpPr>
          <p:spPr>
            <a:xfrm>
              <a:off x="6913640" y="4905446"/>
              <a:ext cx="4642147" cy="1714429"/>
            </a:xfrm>
            <a:custGeom>
              <a:avLst/>
              <a:gdLst>
                <a:gd name="connsiteX0" fmla="*/ 4794342 w 4797505"/>
                <a:gd name="connsiteY0" fmla="*/ 184721 h 1771805"/>
                <a:gd name="connsiteX1" fmla="*/ 4759588 w 4797505"/>
                <a:gd name="connsiteY1" fmla="*/ 70236 h 1771805"/>
                <a:gd name="connsiteX2" fmla="*/ 4668953 w 4797505"/>
                <a:gd name="connsiteY2" fmla="*/ 27303 h 1771805"/>
                <a:gd name="connsiteX3" fmla="*/ 4624657 w 4797505"/>
                <a:gd name="connsiteY3" fmla="*/ 6178 h 1771805"/>
                <a:gd name="connsiteX4" fmla="*/ 4564007 w 4797505"/>
                <a:gd name="connsiteY4" fmla="*/ 39570 h 1771805"/>
                <a:gd name="connsiteX5" fmla="*/ 4616480 w 4797505"/>
                <a:gd name="connsiteY5" fmla="*/ 84546 h 1771805"/>
                <a:gd name="connsiteX6" fmla="*/ 4665545 w 4797505"/>
                <a:gd name="connsiteY6" fmla="*/ 71598 h 1771805"/>
                <a:gd name="connsiteX7" fmla="*/ 4727559 w 4797505"/>
                <a:gd name="connsiteY7" fmla="*/ 101583 h 1771805"/>
                <a:gd name="connsiteX8" fmla="*/ 4750047 w 4797505"/>
                <a:gd name="connsiteY8" fmla="*/ 180633 h 1771805"/>
                <a:gd name="connsiteX9" fmla="*/ 4663501 w 4797505"/>
                <a:gd name="connsiteY9" fmla="*/ 456625 h 1771805"/>
                <a:gd name="connsiteX10" fmla="*/ 4638968 w 4797505"/>
                <a:gd name="connsiteY10" fmla="*/ 494787 h 1771805"/>
                <a:gd name="connsiteX11" fmla="*/ 4613073 w 4797505"/>
                <a:gd name="connsiteY11" fmla="*/ 507054 h 1771805"/>
                <a:gd name="connsiteX12" fmla="*/ 4430440 w 4797505"/>
                <a:gd name="connsiteY12" fmla="*/ 593600 h 1771805"/>
                <a:gd name="connsiteX13" fmla="*/ 4257349 w 4797505"/>
                <a:gd name="connsiteY13" fmla="*/ 504328 h 1771805"/>
                <a:gd name="connsiteX14" fmla="*/ 4231453 w 4797505"/>
                <a:gd name="connsiteY14" fmla="*/ 492062 h 1771805"/>
                <a:gd name="connsiteX15" fmla="*/ 4206920 w 4797505"/>
                <a:gd name="connsiteY15" fmla="*/ 453900 h 1771805"/>
                <a:gd name="connsiteX16" fmla="*/ 4119011 w 4797505"/>
                <a:gd name="connsiteY16" fmla="*/ 178588 h 1771805"/>
                <a:gd name="connsiteX17" fmla="*/ 4140818 w 4797505"/>
                <a:gd name="connsiteY17" fmla="*/ 99538 h 1771805"/>
                <a:gd name="connsiteX18" fmla="*/ 4203513 w 4797505"/>
                <a:gd name="connsiteY18" fmla="*/ 69554 h 1771805"/>
                <a:gd name="connsiteX19" fmla="*/ 4252578 w 4797505"/>
                <a:gd name="connsiteY19" fmla="*/ 82502 h 1771805"/>
                <a:gd name="connsiteX20" fmla="*/ 4305051 w 4797505"/>
                <a:gd name="connsiteY20" fmla="*/ 37525 h 1771805"/>
                <a:gd name="connsiteX21" fmla="*/ 4244401 w 4797505"/>
                <a:gd name="connsiteY21" fmla="*/ 4134 h 1771805"/>
                <a:gd name="connsiteX22" fmla="*/ 4199424 w 4797505"/>
                <a:gd name="connsiteY22" fmla="*/ 25259 h 1771805"/>
                <a:gd name="connsiteX23" fmla="*/ 4109471 w 4797505"/>
                <a:gd name="connsiteY23" fmla="*/ 68191 h 1771805"/>
                <a:gd name="connsiteX24" fmla="*/ 4075398 w 4797505"/>
                <a:gd name="connsiteY24" fmla="*/ 183359 h 1771805"/>
                <a:gd name="connsiteX25" fmla="*/ 4196698 w 4797505"/>
                <a:gd name="connsiteY25" fmla="*/ 520002 h 1771805"/>
                <a:gd name="connsiteX26" fmla="*/ 4204195 w 4797505"/>
                <a:gd name="connsiteY26" fmla="*/ 549986 h 1771805"/>
                <a:gd name="connsiteX27" fmla="*/ 4391597 w 4797505"/>
                <a:gd name="connsiteY27" fmla="*/ 660383 h 1771805"/>
                <a:gd name="connsiteX28" fmla="*/ 4391597 w 4797505"/>
                <a:gd name="connsiteY28" fmla="*/ 928880 h 1771805"/>
                <a:gd name="connsiteX29" fmla="*/ 4318680 w 4797505"/>
                <a:gd name="connsiteY29" fmla="*/ 1031099 h 1771805"/>
                <a:gd name="connsiteX30" fmla="*/ 3718992 w 4797505"/>
                <a:gd name="connsiteY30" fmla="*/ 1031099 h 1771805"/>
                <a:gd name="connsiteX31" fmla="*/ 3638579 w 4797505"/>
                <a:gd name="connsiteY31" fmla="*/ 673331 h 1771805"/>
                <a:gd name="connsiteX32" fmla="*/ 3626313 w 4797505"/>
                <a:gd name="connsiteY32" fmla="*/ 654250 h 1771805"/>
                <a:gd name="connsiteX33" fmla="*/ 3604506 w 4797505"/>
                <a:gd name="connsiteY33" fmla="*/ 646754 h 1771805"/>
                <a:gd name="connsiteX34" fmla="*/ 3603825 w 4797505"/>
                <a:gd name="connsiteY34" fmla="*/ 646754 h 1771805"/>
                <a:gd name="connsiteX35" fmla="*/ 3582018 w 4797505"/>
                <a:gd name="connsiteY35" fmla="*/ 654931 h 1771805"/>
                <a:gd name="connsiteX36" fmla="*/ 3570433 w 4797505"/>
                <a:gd name="connsiteY36" fmla="*/ 674694 h 1771805"/>
                <a:gd name="connsiteX37" fmla="*/ 3504331 w 4797505"/>
                <a:gd name="connsiteY37" fmla="*/ 1030418 h 1771805"/>
                <a:gd name="connsiteX38" fmla="*/ 3404837 w 4797505"/>
                <a:gd name="connsiteY38" fmla="*/ 1030418 h 1771805"/>
                <a:gd name="connsiteX39" fmla="*/ 3272633 w 4797505"/>
                <a:gd name="connsiteY39" fmla="*/ 319651 h 1771805"/>
                <a:gd name="connsiteX40" fmla="*/ 3261048 w 4797505"/>
                <a:gd name="connsiteY40" fmla="*/ 298526 h 1771805"/>
                <a:gd name="connsiteX41" fmla="*/ 3238560 w 4797505"/>
                <a:gd name="connsiteY41" fmla="*/ 290348 h 1771805"/>
                <a:gd name="connsiteX42" fmla="*/ 3216072 w 4797505"/>
                <a:gd name="connsiteY42" fmla="*/ 298526 h 1771805"/>
                <a:gd name="connsiteX43" fmla="*/ 3204487 w 4797505"/>
                <a:gd name="connsiteY43" fmla="*/ 319651 h 1771805"/>
                <a:gd name="connsiteX44" fmla="*/ 3060016 w 4797505"/>
                <a:gd name="connsiteY44" fmla="*/ 1199421 h 1771805"/>
                <a:gd name="connsiteX45" fmla="*/ 3046387 w 4797505"/>
                <a:gd name="connsiteY45" fmla="*/ 1041321 h 1771805"/>
                <a:gd name="connsiteX46" fmla="*/ 3035484 w 4797505"/>
                <a:gd name="connsiteY46" fmla="*/ 1018833 h 1771805"/>
                <a:gd name="connsiteX47" fmla="*/ 3012314 w 4797505"/>
                <a:gd name="connsiteY47" fmla="*/ 1009293 h 1771805"/>
                <a:gd name="connsiteX48" fmla="*/ 2970745 w 4797505"/>
                <a:gd name="connsiteY48" fmla="*/ 1009293 h 1771805"/>
                <a:gd name="connsiteX49" fmla="*/ 2970745 w 4797505"/>
                <a:gd name="connsiteY49" fmla="*/ 1008611 h 1771805"/>
                <a:gd name="connsiteX50" fmla="*/ 2938716 w 4797505"/>
                <a:gd name="connsiteY50" fmla="*/ 1008611 h 1771805"/>
                <a:gd name="connsiteX51" fmla="*/ 2909413 w 4797505"/>
                <a:gd name="connsiteY51" fmla="*/ 1008611 h 1771805"/>
                <a:gd name="connsiteX52" fmla="*/ 1420414 w 4797505"/>
                <a:gd name="connsiteY52" fmla="*/ 1008611 h 1771805"/>
                <a:gd name="connsiteX53" fmla="*/ 1399289 w 4797505"/>
                <a:gd name="connsiteY53" fmla="*/ 1008611 h 1771805"/>
                <a:gd name="connsiteX54" fmla="*/ 1380889 w 4797505"/>
                <a:gd name="connsiteY54" fmla="*/ 1008611 h 1771805"/>
                <a:gd name="connsiteX55" fmla="*/ 1358401 w 4797505"/>
                <a:gd name="connsiteY55" fmla="*/ 1016789 h 1771805"/>
                <a:gd name="connsiteX56" fmla="*/ 1346816 w 4797505"/>
                <a:gd name="connsiteY56" fmla="*/ 1037914 h 1771805"/>
                <a:gd name="connsiteX57" fmla="*/ 1250048 w 4797505"/>
                <a:gd name="connsiteY57" fmla="*/ 1495176 h 1771805"/>
                <a:gd name="connsiteX58" fmla="*/ 1083771 w 4797505"/>
                <a:gd name="connsiteY58" fmla="*/ 567023 h 1771805"/>
                <a:gd name="connsiteX59" fmla="*/ 1072186 w 4797505"/>
                <a:gd name="connsiteY59" fmla="*/ 545897 h 1771805"/>
                <a:gd name="connsiteX60" fmla="*/ 1049698 w 4797505"/>
                <a:gd name="connsiteY60" fmla="*/ 537720 h 1771805"/>
                <a:gd name="connsiteX61" fmla="*/ 1049016 w 4797505"/>
                <a:gd name="connsiteY61" fmla="*/ 537720 h 1771805"/>
                <a:gd name="connsiteX62" fmla="*/ 1048335 w 4797505"/>
                <a:gd name="connsiteY62" fmla="*/ 537720 h 1771805"/>
                <a:gd name="connsiteX63" fmla="*/ 1025847 w 4797505"/>
                <a:gd name="connsiteY63" fmla="*/ 547260 h 1771805"/>
                <a:gd name="connsiteX64" fmla="*/ 1014943 w 4797505"/>
                <a:gd name="connsiteY64" fmla="*/ 569748 h 1771805"/>
                <a:gd name="connsiteX65" fmla="*/ 978144 w 4797505"/>
                <a:gd name="connsiteY65" fmla="*/ 1009293 h 1771805"/>
                <a:gd name="connsiteX66" fmla="*/ 899094 w 4797505"/>
                <a:gd name="connsiteY66" fmla="*/ 1009293 h 1771805"/>
                <a:gd name="connsiteX67" fmla="*/ 876606 w 4797505"/>
                <a:gd name="connsiteY67" fmla="*/ 1017470 h 1771805"/>
                <a:gd name="connsiteX68" fmla="*/ 865021 w 4797505"/>
                <a:gd name="connsiteY68" fmla="*/ 1038595 h 1771805"/>
                <a:gd name="connsiteX69" fmla="*/ 805052 w 4797505"/>
                <a:gd name="connsiteY69" fmla="*/ 1289374 h 1771805"/>
                <a:gd name="connsiteX70" fmla="*/ 775068 w 4797505"/>
                <a:gd name="connsiteY70" fmla="*/ 1052906 h 1771805"/>
                <a:gd name="connsiteX71" fmla="*/ 762801 w 4797505"/>
                <a:gd name="connsiteY71" fmla="*/ 1033144 h 1771805"/>
                <a:gd name="connsiteX72" fmla="*/ 740995 w 4797505"/>
                <a:gd name="connsiteY72" fmla="*/ 1025648 h 1771805"/>
                <a:gd name="connsiteX73" fmla="*/ 3651 w 4797505"/>
                <a:gd name="connsiteY73" fmla="*/ 1025648 h 1771805"/>
                <a:gd name="connsiteX74" fmla="*/ 3651 w 4797505"/>
                <a:gd name="connsiteY74" fmla="*/ 1095157 h 1771805"/>
                <a:gd name="connsiteX75" fmla="*/ 713055 w 4797505"/>
                <a:gd name="connsiteY75" fmla="*/ 1095157 h 1771805"/>
                <a:gd name="connsiteX76" fmla="*/ 775749 w 4797505"/>
                <a:gd name="connsiteY76" fmla="*/ 1486999 h 1771805"/>
                <a:gd name="connsiteX77" fmla="*/ 788016 w 4797505"/>
                <a:gd name="connsiteY77" fmla="*/ 1506761 h 1771805"/>
                <a:gd name="connsiteX78" fmla="*/ 810504 w 4797505"/>
                <a:gd name="connsiteY78" fmla="*/ 1514257 h 1771805"/>
                <a:gd name="connsiteX79" fmla="*/ 810504 w 4797505"/>
                <a:gd name="connsiteY79" fmla="*/ 1514257 h 1771805"/>
                <a:gd name="connsiteX80" fmla="*/ 832311 w 4797505"/>
                <a:gd name="connsiteY80" fmla="*/ 1506080 h 1771805"/>
                <a:gd name="connsiteX81" fmla="*/ 843896 w 4797505"/>
                <a:gd name="connsiteY81" fmla="*/ 1485636 h 1771805"/>
                <a:gd name="connsiteX82" fmla="*/ 929079 w 4797505"/>
                <a:gd name="connsiteY82" fmla="*/ 1080165 h 1771805"/>
                <a:gd name="connsiteX83" fmla="*/ 1010173 w 4797505"/>
                <a:gd name="connsiteY83" fmla="*/ 1080165 h 1771805"/>
                <a:gd name="connsiteX84" fmla="*/ 1033343 w 4797505"/>
                <a:gd name="connsiteY84" fmla="*/ 1071306 h 1771805"/>
                <a:gd name="connsiteX85" fmla="*/ 1044246 w 4797505"/>
                <a:gd name="connsiteY85" fmla="*/ 1048817 h 1771805"/>
                <a:gd name="connsiteX86" fmla="*/ 1057875 w 4797505"/>
                <a:gd name="connsiteY86" fmla="*/ 890036 h 1771805"/>
                <a:gd name="connsiteX87" fmla="*/ 1216656 w 4797505"/>
                <a:gd name="connsiteY87" fmla="*/ 1740503 h 1771805"/>
                <a:gd name="connsiteX88" fmla="*/ 1228241 w 4797505"/>
                <a:gd name="connsiteY88" fmla="*/ 1761629 h 1771805"/>
                <a:gd name="connsiteX89" fmla="*/ 1250730 w 4797505"/>
                <a:gd name="connsiteY89" fmla="*/ 1769806 h 1771805"/>
                <a:gd name="connsiteX90" fmla="*/ 1273218 w 4797505"/>
                <a:gd name="connsiteY90" fmla="*/ 1760947 h 1771805"/>
                <a:gd name="connsiteX91" fmla="*/ 1284803 w 4797505"/>
                <a:gd name="connsiteY91" fmla="*/ 1739822 h 1771805"/>
                <a:gd name="connsiteX92" fmla="*/ 1410192 w 4797505"/>
                <a:gd name="connsiteY92" fmla="*/ 1078802 h 1771805"/>
                <a:gd name="connsiteX93" fmla="*/ 2907369 w 4797505"/>
                <a:gd name="connsiteY93" fmla="*/ 1078802 h 1771805"/>
                <a:gd name="connsiteX94" fmla="*/ 2936671 w 4797505"/>
                <a:gd name="connsiteY94" fmla="*/ 1078802 h 1771805"/>
                <a:gd name="connsiteX95" fmla="*/ 2968700 w 4797505"/>
                <a:gd name="connsiteY95" fmla="*/ 1078802 h 1771805"/>
                <a:gd name="connsiteX96" fmla="*/ 2968700 w 4797505"/>
                <a:gd name="connsiteY96" fmla="*/ 1078120 h 1771805"/>
                <a:gd name="connsiteX97" fmla="*/ 2978922 w 4797505"/>
                <a:gd name="connsiteY97" fmla="*/ 1078120 h 1771805"/>
                <a:gd name="connsiteX98" fmla="*/ 3015721 w 4797505"/>
                <a:gd name="connsiteY98" fmla="*/ 1497221 h 1771805"/>
                <a:gd name="connsiteX99" fmla="*/ 3026625 w 4797505"/>
                <a:gd name="connsiteY99" fmla="*/ 1519027 h 1771805"/>
                <a:gd name="connsiteX100" fmla="*/ 3049113 w 4797505"/>
                <a:gd name="connsiteY100" fmla="*/ 1528568 h 1771805"/>
                <a:gd name="connsiteX101" fmla="*/ 3049794 w 4797505"/>
                <a:gd name="connsiteY101" fmla="*/ 1528568 h 1771805"/>
                <a:gd name="connsiteX102" fmla="*/ 3050476 w 4797505"/>
                <a:gd name="connsiteY102" fmla="*/ 1528568 h 1771805"/>
                <a:gd name="connsiteX103" fmla="*/ 3072964 w 4797505"/>
                <a:gd name="connsiteY103" fmla="*/ 1520390 h 1771805"/>
                <a:gd name="connsiteX104" fmla="*/ 3084549 w 4797505"/>
                <a:gd name="connsiteY104" fmla="*/ 1499265 h 1771805"/>
                <a:gd name="connsiteX105" fmla="*/ 3237197 w 4797505"/>
                <a:gd name="connsiteY105" fmla="*/ 563615 h 1771805"/>
                <a:gd name="connsiteX106" fmla="*/ 3340098 w 4797505"/>
                <a:gd name="connsiteY106" fmla="*/ 1068580 h 1771805"/>
                <a:gd name="connsiteX107" fmla="*/ 3340098 w 4797505"/>
                <a:gd name="connsiteY107" fmla="*/ 1068580 h 1771805"/>
                <a:gd name="connsiteX108" fmla="*/ 3351683 w 4797505"/>
                <a:gd name="connsiteY108" fmla="*/ 1089705 h 1771805"/>
                <a:gd name="connsiteX109" fmla="*/ 3374171 w 4797505"/>
                <a:gd name="connsiteY109" fmla="*/ 1098564 h 1771805"/>
                <a:gd name="connsiteX110" fmla="*/ 3533634 w 4797505"/>
                <a:gd name="connsiteY110" fmla="*/ 1098564 h 1771805"/>
                <a:gd name="connsiteX111" fmla="*/ 3555441 w 4797505"/>
                <a:gd name="connsiteY111" fmla="*/ 1090387 h 1771805"/>
                <a:gd name="connsiteX112" fmla="*/ 3567026 w 4797505"/>
                <a:gd name="connsiteY112" fmla="*/ 1069943 h 1771805"/>
                <a:gd name="connsiteX113" fmla="*/ 3607232 w 4797505"/>
                <a:gd name="connsiteY113" fmla="*/ 842334 h 1771805"/>
                <a:gd name="connsiteX114" fmla="*/ 3656979 w 4797505"/>
                <a:gd name="connsiteY114" fmla="*/ 1071987 h 1771805"/>
                <a:gd name="connsiteX115" fmla="*/ 3669245 w 4797505"/>
                <a:gd name="connsiteY115" fmla="*/ 1091068 h 1771805"/>
                <a:gd name="connsiteX116" fmla="*/ 3690371 w 4797505"/>
                <a:gd name="connsiteY116" fmla="*/ 1098564 h 1771805"/>
                <a:gd name="connsiteX117" fmla="*/ 4326858 w 4797505"/>
                <a:gd name="connsiteY117" fmla="*/ 1098564 h 1771805"/>
                <a:gd name="connsiteX118" fmla="*/ 4368427 w 4797505"/>
                <a:gd name="connsiteY118" fmla="*/ 1098564 h 1771805"/>
                <a:gd name="connsiteX119" fmla="*/ 4459744 w 4797505"/>
                <a:gd name="connsiteY119" fmla="*/ 1015426 h 1771805"/>
                <a:gd name="connsiteX120" fmla="*/ 4459744 w 4797505"/>
                <a:gd name="connsiteY120" fmla="*/ 659020 h 1771805"/>
                <a:gd name="connsiteX121" fmla="*/ 4665545 w 4797505"/>
                <a:gd name="connsiteY121" fmla="*/ 552030 h 1771805"/>
                <a:gd name="connsiteX122" fmla="*/ 4673042 w 4797505"/>
                <a:gd name="connsiteY122" fmla="*/ 522046 h 1771805"/>
                <a:gd name="connsiteX123" fmla="*/ 4794342 w 4797505"/>
                <a:gd name="connsiteY123" fmla="*/ 184721 h 177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4797505" h="1771805">
                  <a:moveTo>
                    <a:pt x="4794342" y="184721"/>
                  </a:moveTo>
                  <a:cubicBezTo>
                    <a:pt x="4799112" y="137019"/>
                    <a:pt x="4787527" y="98176"/>
                    <a:pt x="4759588" y="70236"/>
                  </a:cubicBezTo>
                  <a:cubicBezTo>
                    <a:pt x="4733692" y="43658"/>
                    <a:pt x="4698256" y="32074"/>
                    <a:pt x="4668953" y="27303"/>
                  </a:cubicBezTo>
                  <a:cubicBezTo>
                    <a:pt x="4659412" y="16400"/>
                    <a:pt x="4643739" y="8222"/>
                    <a:pt x="4624657" y="6178"/>
                  </a:cubicBezTo>
                  <a:cubicBezTo>
                    <a:pt x="4593310" y="2771"/>
                    <a:pt x="4566052" y="18444"/>
                    <a:pt x="4564007" y="39570"/>
                  </a:cubicBezTo>
                  <a:cubicBezTo>
                    <a:pt x="4561963" y="61377"/>
                    <a:pt x="4585814" y="81820"/>
                    <a:pt x="4616480" y="84546"/>
                  </a:cubicBezTo>
                  <a:cubicBezTo>
                    <a:pt x="4636242" y="86591"/>
                    <a:pt x="4653961" y="81139"/>
                    <a:pt x="4665545" y="71598"/>
                  </a:cubicBezTo>
                  <a:cubicBezTo>
                    <a:pt x="4686671" y="75687"/>
                    <a:pt x="4711203" y="83865"/>
                    <a:pt x="4727559" y="101583"/>
                  </a:cubicBezTo>
                  <a:cubicBezTo>
                    <a:pt x="4745958" y="119982"/>
                    <a:pt x="4753454" y="145878"/>
                    <a:pt x="4750047" y="180633"/>
                  </a:cubicBezTo>
                  <a:cubicBezTo>
                    <a:pt x="4742551" y="254912"/>
                    <a:pt x="4715974" y="366672"/>
                    <a:pt x="4663501" y="456625"/>
                  </a:cubicBezTo>
                  <a:cubicBezTo>
                    <a:pt x="4655323" y="470255"/>
                    <a:pt x="4647146" y="483203"/>
                    <a:pt x="4638968" y="494787"/>
                  </a:cubicBezTo>
                  <a:cubicBezTo>
                    <a:pt x="4629428" y="494787"/>
                    <a:pt x="4619888" y="499558"/>
                    <a:pt x="4613073" y="507054"/>
                  </a:cubicBezTo>
                  <a:cubicBezTo>
                    <a:pt x="4561963" y="567023"/>
                    <a:pt x="4499268" y="593600"/>
                    <a:pt x="4430440" y="593600"/>
                  </a:cubicBezTo>
                  <a:cubicBezTo>
                    <a:pt x="4365020" y="591555"/>
                    <a:pt x="4306414" y="562252"/>
                    <a:pt x="4257349" y="504328"/>
                  </a:cubicBezTo>
                  <a:cubicBezTo>
                    <a:pt x="4250534" y="496150"/>
                    <a:pt x="4240993" y="492062"/>
                    <a:pt x="4231453" y="492062"/>
                  </a:cubicBezTo>
                  <a:cubicBezTo>
                    <a:pt x="4223275" y="480477"/>
                    <a:pt x="4214417" y="467529"/>
                    <a:pt x="4206920" y="453900"/>
                  </a:cubicBezTo>
                  <a:cubicBezTo>
                    <a:pt x="4153766" y="363946"/>
                    <a:pt x="4126507" y="252186"/>
                    <a:pt x="4119011" y="178588"/>
                  </a:cubicBezTo>
                  <a:cubicBezTo>
                    <a:pt x="4115604" y="143834"/>
                    <a:pt x="4122419" y="117938"/>
                    <a:pt x="4140818" y="99538"/>
                  </a:cubicBezTo>
                  <a:cubicBezTo>
                    <a:pt x="4157855" y="81820"/>
                    <a:pt x="4181706" y="73643"/>
                    <a:pt x="4203513" y="69554"/>
                  </a:cubicBezTo>
                  <a:cubicBezTo>
                    <a:pt x="4214417" y="79095"/>
                    <a:pt x="4232816" y="84546"/>
                    <a:pt x="4252578" y="82502"/>
                  </a:cubicBezTo>
                  <a:cubicBezTo>
                    <a:pt x="4283926" y="79095"/>
                    <a:pt x="4307777" y="59332"/>
                    <a:pt x="4305051" y="37525"/>
                  </a:cubicBezTo>
                  <a:cubicBezTo>
                    <a:pt x="4303007" y="15718"/>
                    <a:pt x="4275748" y="726"/>
                    <a:pt x="4244401" y="4134"/>
                  </a:cubicBezTo>
                  <a:cubicBezTo>
                    <a:pt x="4225320" y="6178"/>
                    <a:pt x="4208964" y="14356"/>
                    <a:pt x="4199424" y="25259"/>
                  </a:cubicBezTo>
                  <a:cubicBezTo>
                    <a:pt x="4170121" y="30029"/>
                    <a:pt x="4135366" y="42296"/>
                    <a:pt x="4109471" y="68191"/>
                  </a:cubicBezTo>
                  <a:cubicBezTo>
                    <a:pt x="4081531" y="96131"/>
                    <a:pt x="4069946" y="134975"/>
                    <a:pt x="4075398" y="183359"/>
                  </a:cubicBezTo>
                  <a:cubicBezTo>
                    <a:pt x="4083575" y="262408"/>
                    <a:pt x="4118330" y="413012"/>
                    <a:pt x="4196698" y="520002"/>
                  </a:cubicBezTo>
                  <a:cubicBezTo>
                    <a:pt x="4194654" y="530224"/>
                    <a:pt x="4197380" y="541127"/>
                    <a:pt x="4204195" y="549986"/>
                  </a:cubicBezTo>
                  <a:cubicBezTo>
                    <a:pt x="4258712" y="614044"/>
                    <a:pt x="4319362" y="647435"/>
                    <a:pt x="4391597" y="660383"/>
                  </a:cubicBezTo>
                  <a:lnTo>
                    <a:pt x="4391597" y="928880"/>
                  </a:lnTo>
                  <a:cubicBezTo>
                    <a:pt x="4392960" y="972494"/>
                    <a:pt x="4385464" y="1027011"/>
                    <a:pt x="4318680" y="1031099"/>
                  </a:cubicBezTo>
                  <a:lnTo>
                    <a:pt x="3718992" y="1031099"/>
                  </a:lnTo>
                  <a:lnTo>
                    <a:pt x="3638579" y="673331"/>
                  </a:lnTo>
                  <a:cubicBezTo>
                    <a:pt x="3636535" y="665153"/>
                    <a:pt x="3632446" y="659020"/>
                    <a:pt x="3626313" y="654250"/>
                  </a:cubicBezTo>
                  <a:cubicBezTo>
                    <a:pt x="3620861" y="649480"/>
                    <a:pt x="3613365" y="647435"/>
                    <a:pt x="3604506" y="646754"/>
                  </a:cubicBezTo>
                  <a:lnTo>
                    <a:pt x="3603825" y="646754"/>
                  </a:lnTo>
                  <a:cubicBezTo>
                    <a:pt x="3595647" y="646754"/>
                    <a:pt x="3588151" y="649480"/>
                    <a:pt x="3582018" y="654931"/>
                  </a:cubicBezTo>
                  <a:cubicBezTo>
                    <a:pt x="3576566" y="659702"/>
                    <a:pt x="3571796" y="666516"/>
                    <a:pt x="3570433" y="674694"/>
                  </a:cubicBezTo>
                  <a:lnTo>
                    <a:pt x="3504331" y="1030418"/>
                  </a:lnTo>
                  <a:lnTo>
                    <a:pt x="3404837" y="1030418"/>
                  </a:lnTo>
                  <a:lnTo>
                    <a:pt x="3272633" y="319651"/>
                  </a:lnTo>
                  <a:cubicBezTo>
                    <a:pt x="3271270" y="311474"/>
                    <a:pt x="3267182" y="303978"/>
                    <a:pt x="3261048" y="298526"/>
                  </a:cubicBezTo>
                  <a:cubicBezTo>
                    <a:pt x="3254915" y="293074"/>
                    <a:pt x="3246738" y="290348"/>
                    <a:pt x="3238560" y="290348"/>
                  </a:cubicBezTo>
                  <a:cubicBezTo>
                    <a:pt x="3230382" y="290348"/>
                    <a:pt x="3222205" y="293756"/>
                    <a:pt x="3216072" y="298526"/>
                  </a:cubicBezTo>
                  <a:cubicBezTo>
                    <a:pt x="3209938" y="303978"/>
                    <a:pt x="3205850" y="311474"/>
                    <a:pt x="3204487" y="319651"/>
                  </a:cubicBezTo>
                  <a:lnTo>
                    <a:pt x="3060016" y="1199421"/>
                  </a:lnTo>
                  <a:lnTo>
                    <a:pt x="3046387" y="1041321"/>
                  </a:lnTo>
                  <a:cubicBezTo>
                    <a:pt x="3045706" y="1032462"/>
                    <a:pt x="3041617" y="1024285"/>
                    <a:pt x="3035484" y="1018833"/>
                  </a:cubicBezTo>
                  <a:cubicBezTo>
                    <a:pt x="3029351" y="1013381"/>
                    <a:pt x="3021173" y="1009293"/>
                    <a:pt x="3012314" y="1009293"/>
                  </a:cubicBezTo>
                  <a:lnTo>
                    <a:pt x="2970745" y="1009293"/>
                  </a:lnTo>
                  <a:lnTo>
                    <a:pt x="2970745" y="1008611"/>
                  </a:lnTo>
                  <a:lnTo>
                    <a:pt x="2938716" y="1008611"/>
                  </a:lnTo>
                  <a:lnTo>
                    <a:pt x="2909413" y="1008611"/>
                  </a:lnTo>
                  <a:lnTo>
                    <a:pt x="1420414" y="1008611"/>
                  </a:lnTo>
                  <a:lnTo>
                    <a:pt x="1399289" y="1008611"/>
                  </a:lnTo>
                  <a:lnTo>
                    <a:pt x="1380889" y="1008611"/>
                  </a:lnTo>
                  <a:cubicBezTo>
                    <a:pt x="1372030" y="1008611"/>
                    <a:pt x="1363853" y="1012018"/>
                    <a:pt x="1358401" y="1016789"/>
                  </a:cubicBezTo>
                  <a:cubicBezTo>
                    <a:pt x="1352268" y="1022240"/>
                    <a:pt x="1347498" y="1029736"/>
                    <a:pt x="1346816" y="1037914"/>
                  </a:cubicBezTo>
                  <a:lnTo>
                    <a:pt x="1250048" y="1495176"/>
                  </a:lnTo>
                  <a:lnTo>
                    <a:pt x="1083771" y="567023"/>
                  </a:lnTo>
                  <a:cubicBezTo>
                    <a:pt x="1082408" y="558845"/>
                    <a:pt x="1078319" y="551349"/>
                    <a:pt x="1072186" y="545897"/>
                  </a:cubicBezTo>
                  <a:cubicBezTo>
                    <a:pt x="1066053" y="540446"/>
                    <a:pt x="1058557" y="537720"/>
                    <a:pt x="1049698" y="537720"/>
                  </a:cubicBezTo>
                  <a:lnTo>
                    <a:pt x="1049016" y="537720"/>
                  </a:lnTo>
                  <a:lnTo>
                    <a:pt x="1048335" y="537720"/>
                  </a:lnTo>
                  <a:cubicBezTo>
                    <a:pt x="1040157" y="537720"/>
                    <a:pt x="1031980" y="541808"/>
                    <a:pt x="1025847" y="547260"/>
                  </a:cubicBezTo>
                  <a:cubicBezTo>
                    <a:pt x="1019713" y="552712"/>
                    <a:pt x="1015625" y="560889"/>
                    <a:pt x="1014943" y="569748"/>
                  </a:cubicBezTo>
                  <a:lnTo>
                    <a:pt x="978144" y="1009293"/>
                  </a:lnTo>
                  <a:lnTo>
                    <a:pt x="899094" y="1009293"/>
                  </a:lnTo>
                  <a:cubicBezTo>
                    <a:pt x="890235" y="1009293"/>
                    <a:pt x="882739" y="1012700"/>
                    <a:pt x="876606" y="1017470"/>
                  </a:cubicBezTo>
                  <a:cubicBezTo>
                    <a:pt x="870473" y="1022922"/>
                    <a:pt x="866384" y="1029736"/>
                    <a:pt x="865021" y="1038595"/>
                  </a:cubicBezTo>
                  <a:lnTo>
                    <a:pt x="805052" y="1289374"/>
                  </a:lnTo>
                  <a:lnTo>
                    <a:pt x="775068" y="1052906"/>
                  </a:lnTo>
                  <a:cubicBezTo>
                    <a:pt x="773705" y="1044729"/>
                    <a:pt x="768935" y="1037914"/>
                    <a:pt x="762801" y="1033144"/>
                  </a:cubicBezTo>
                  <a:cubicBezTo>
                    <a:pt x="756668" y="1028374"/>
                    <a:pt x="749172" y="1025648"/>
                    <a:pt x="740995" y="1025648"/>
                  </a:cubicBezTo>
                  <a:lnTo>
                    <a:pt x="3651" y="1025648"/>
                  </a:lnTo>
                  <a:lnTo>
                    <a:pt x="3651" y="1095157"/>
                  </a:lnTo>
                  <a:lnTo>
                    <a:pt x="713055" y="1095157"/>
                  </a:lnTo>
                  <a:lnTo>
                    <a:pt x="775749" y="1486999"/>
                  </a:lnTo>
                  <a:cubicBezTo>
                    <a:pt x="777794" y="1495176"/>
                    <a:pt x="781882" y="1501991"/>
                    <a:pt x="788016" y="1506761"/>
                  </a:cubicBezTo>
                  <a:cubicBezTo>
                    <a:pt x="794149" y="1511531"/>
                    <a:pt x="802326" y="1514257"/>
                    <a:pt x="810504" y="1514257"/>
                  </a:cubicBezTo>
                  <a:lnTo>
                    <a:pt x="810504" y="1514257"/>
                  </a:lnTo>
                  <a:cubicBezTo>
                    <a:pt x="818682" y="1514257"/>
                    <a:pt x="826178" y="1510850"/>
                    <a:pt x="832311" y="1506080"/>
                  </a:cubicBezTo>
                  <a:cubicBezTo>
                    <a:pt x="838444" y="1500628"/>
                    <a:pt x="842533" y="1493813"/>
                    <a:pt x="843896" y="1485636"/>
                  </a:cubicBezTo>
                  <a:lnTo>
                    <a:pt x="929079" y="1080165"/>
                  </a:lnTo>
                  <a:lnTo>
                    <a:pt x="1010173" y="1080165"/>
                  </a:lnTo>
                  <a:cubicBezTo>
                    <a:pt x="1019032" y="1080165"/>
                    <a:pt x="1027209" y="1076758"/>
                    <a:pt x="1033343" y="1071306"/>
                  </a:cubicBezTo>
                  <a:cubicBezTo>
                    <a:pt x="1039476" y="1065854"/>
                    <a:pt x="1043565" y="1057677"/>
                    <a:pt x="1044246" y="1048817"/>
                  </a:cubicBezTo>
                  <a:lnTo>
                    <a:pt x="1057875" y="890036"/>
                  </a:lnTo>
                  <a:lnTo>
                    <a:pt x="1216656" y="1740503"/>
                  </a:lnTo>
                  <a:cubicBezTo>
                    <a:pt x="1218019" y="1748681"/>
                    <a:pt x="1222108" y="1756177"/>
                    <a:pt x="1228241" y="1761629"/>
                  </a:cubicBezTo>
                  <a:cubicBezTo>
                    <a:pt x="1234375" y="1767080"/>
                    <a:pt x="1241871" y="1769806"/>
                    <a:pt x="1250730" y="1769806"/>
                  </a:cubicBezTo>
                  <a:cubicBezTo>
                    <a:pt x="1259589" y="1769806"/>
                    <a:pt x="1267085" y="1766399"/>
                    <a:pt x="1273218" y="1760947"/>
                  </a:cubicBezTo>
                  <a:cubicBezTo>
                    <a:pt x="1279351" y="1755495"/>
                    <a:pt x="1283440" y="1747999"/>
                    <a:pt x="1284803" y="1739822"/>
                  </a:cubicBezTo>
                  <a:lnTo>
                    <a:pt x="1410192" y="1078802"/>
                  </a:lnTo>
                  <a:lnTo>
                    <a:pt x="2907369" y="1078802"/>
                  </a:lnTo>
                  <a:lnTo>
                    <a:pt x="2936671" y="1078802"/>
                  </a:lnTo>
                  <a:lnTo>
                    <a:pt x="2968700" y="1078802"/>
                  </a:lnTo>
                  <a:lnTo>
                    <a:pt x="2968700" y="1078120"/>
                  </a:lnTo>
                  <a:lnTo>
                    <a:pt x="2978922" y="1078120"/>
                  </a:lnTo>
                  <a:lnTo>
                    <a:pt x="3015721" y="1497221"/>
                  </a:lnTo>
                  <a:cubicBezTo>
                    <a:pt x="3016403" y="1505398"/>
                    <a:pt x="3020492" y="1513576"/>
                    <a:pt x="3026625" y="1519027"/>
                  </a:cubicBezTo>
                  <a:cubicBezTo>
                    <a:pt x="3032758" y="1524479"/>
                    <a:pt x="3040254" y="1528568"/>
                    <a:pt x="3049113" y="1528568"/>
                  </a:cubicBezTo>
                  <a:lnTo>
                    <a:pt x="3049794" y="1528568"/>
                  </a:lnTo>
                  <a:lnTo>
                    <a:pt x="3050476" y="1528568"/>
                  </a:lnTo>
                  <a:cubicBezTo>
                    <a:pt x="3059335" y="1528568"/>
                    <a:pt x="3066831" y="1525161"/>
                    <a:pt x="3072964" y="1520390"/>
                  </a:cubicBezTo>
                  <a:cubicBezTo>
                    <a:pt x="3079097" y="1514939"/>
                    <a:pt x="3083186" y="1507443"/>
                    <a:pt x="3084549" y="1499265"/>
                  </a:cubicBezTo>
                  <a:lnTo>
                    <a:pt x="3237197" y="563615"/>
                  </a:lnTo>
                  <a:lnTo>
                    <a:pt x="3340098" y="1068580"/>
                  </a:lnTo>
                  <a:lnTo>
                    <a:pt x="3340098" y="1068580"/>
                  </a:lnTo>
                  <a:cubicBezTo>
                    <a:pt x="3341461" y="1076758"/>
                    <a:pt x="3345550" y="1084254"/>
                    <a:pt x="3351683" y="1089705"/>
                  </a:cubicBezTo>
                  <a:cubicBezTo>
                    <a:pt x="3357816" y="1095157"/>
                    <a:pt x="3365994" y="1098564"/>
                    <a:pt x="3374171" y="1098564"/>
                  </a:cubicBezTo>
                  <a:lnTo>
                    <a:pt x="3533634" y="1098564"/>
                  </a:lnTo>
                  <a:cubicBezTo>
                    <a:pt x="3541811" y="1098564"/>
                    <a:pt x="3549307" y="1095157"/>
                    <a:pt x="3555441" y="1090387"/>
                  </a:cubicBezTo>
                  <a:cubicBezTo>
                    <a:pt x="3561574" y="1085616"/>
                    <a:pt x="3565663" y="1078802"/>
                    <a:pt x="3567026" y="1069943"/>
                  </a:cubicBezTo>
                  <a:lnTo>
                    <a:pt x="3607232" y="842334"/>
                  </a:lnTo>
                  <a:lnTo>
                    <a:pt x="3656979" y="1071987"/>
                  </a:lnTo>
                  <a:cubicBezTo>
                    <a:pt x="3659023" y="1079483"/>
                    <a:pt x="3663112" y="1086298"/>
                    <a:pt x="3669245" y="1091068"/>
                  </a:cubicBezTo>
                  <a:cubicBezTo>
                    <a:pt x="3675378" y="1095838"/>
                    <a:pt x="3682875" y="1098564"/>
                    <a:pt x="3690371" y="1098564"/>
                  </a:cubicBezTo>
                  <a:cubicBezTo>
                    <a:pt x="3854603" y="1098564"/>
                    <a:pt x="4162625" y="1098564"/>
                    <a:pt x="4326858" y="1098564"/>
                  </a:cubicBezTo>
                  <a:cubicBezTo>
                    <a:pt x="4340487" y="1098564"/>
                    <a:pt x="4354798" y="1098564"/>
                    <a:pt x="4368427" y="1098564"/>
                  </a:cubicBezTo>
                  <a:cubicBezTo>
                    <a:pt x="4405226" y="1098564"/>
                    <a:pt x="4459744" y="1066536"/>
                    <a:pt x="4459744" y="1015426"/>
                  </a:cubicBezTo>
                  <a:lnTo>
                    <a:pt x="4459744" y="659020"/>
                  </a:lnTo>
                  <a:cubicBezTo>
                    <a:pt x="4532660" y="646072"/>
                    <a:pt x="4611710" y="615407"/>
                    <a:pt x="4665545" y="552030"/>
                  </a:cubicBezTo>
                  <a:cubicBezTo>
                    <a:pt x="4672360" y="543171"/>
                    <a:pt x="4675086" y="532268"/>
                    <a:pt x="4673042" y="522046"/>
                  </a:cubicBezTo>
                  <a:cubicBezTo>
                    <a:pt x="4752091" y="414375"/>
                    <a:pt x="4786846" y="264453"/>
                    <a:pt x="4794342" y="184721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54DC28B-DA5D-40A5-BF5E-A8C07B13D6FD}"/>
                </a:ext>
              </a:extLst>
            </p:cNvPr>
            <p:cNvGrpSpPr/>
            <p:nvPr/>
          </p:nvGrpSpPr>
          <p:grpSpPr>
            <a:xfrm>
              <a:off x="477110" y="5658084"/>
              <a:ext cx="655351" cy="517912"/>
              <a:chOff x="6456816" y="5667609"/>
              <a:chExt cx="655351" cy="517912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C1A92E0-BAD3-4804-8CFB-2F36973DF453}"/>
                  </a:ext>
                </a:extLst>
              </p:cNvPr>
              <p:cNvSpPr/>
              <p:nvPr/>
            </p:nvSpPr>
            <p:spPr>
              <a:xfrm>
                <a:off x="6456816" y="5667609"/>
                <a:ext cx="517913" cy="517912"/>
              </a:xfrm>
              <a:custGeom>
                <a:avLst/>
                <a:gdLst>
                  <a:gd name="connsiteX0" fmla="*/ 460475 w 517912"/>
                  <a:gd name="connsiteY0" fmla="*/ 259443 h 517912"/>
                  <a:gd name="connsiteX1" fmla="*/ 259443 w 517912"/>
                  <a:gd name="connsiteY1" fmla="*/ 460475 h 517912"/>
                  <a:gd name="connsiteX2" fmla="*/ 58411 w 517912"/>
                  <a:gd name="connsiteY2" fmla="*/ 259443 h 517912"/>
                  <a:gd name="connsiteX3" fmla="*/ 259443 w 517912"/>
                  <a:gd name="connsiteY3" fmla="*/ 58411 h 517912"/>
                  <a:gd name="connsiteX4" fmla="*/ 460475 w 517912"/>
                  <a:gd name="connsiteY4" fmla="*/ 259443 h 517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7912" h="517912">
                    <a:moveTo>
                      <a:pt x="460475" y="259443"/>
                    </a:moveTo>
                    <a:cubicBezTo>
                      <a:pt x="460475" y="370470"/>
                      <a:pt x="370470" y="460475"/>
                      <a:pt x="259443" y="460475"/>
                    </a:cubicBezTo>
                    <a:cubicBezTo>
                      <a:pt x="148416" y="460475"/>
                      <a:pt x="58411" y="370470"/>
                      <a:pt x="58411" y="259443"/>
                    </a:cubicBezTo>
                    <a:cubicBezTo>
                      <a:pt x="58411" y="148416"/>
                      <a:pt x="148416" y="58411"/>
                      <a:pt x="259443" y="58411"/>
                    </a:cubicBezTo>
                    <a:cubicBezTo>
                      <a:pt x="370470" y="58411"/>
                      <a:pt x="460475" y="148416"/>
                      <a:pt x="460475" y="259443"/>
                    </a:cubicBezTo>
                    <a:close/>
                  </a:path>
                </a:pathLst>
              </a:custGeom>
              <a:noFill/>
              <a:ln w="108857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4F7FFD43-6FA1-417C-AF01-3A54B1EB3288}"/>
                  </a:ext>
                </a:extLst>
              </p:cNvPr>
              <p:cNvSpPr/>
              <p:nvPr/>
            </p:nvSpPr>
            <p:spPr>
              <a:xfrm>
                <a:off x="6913640" y="5874290"/>
                <a:ext cx="198527" cy="129467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6DB8CE4-378A-4F7B-8401-E84CD0360554}"/>
                </a:ext>
              </a:extLst>
            </p:cNvPr>
            <p:cNvSpPr/>
            <p:nvPr/>
          </p:nvSpPr>
          <p:spPr>
            <a:xfrm>
              <a:off x="995023" y="5898145"/>
              <a:ext cx="6479203" cy="653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10287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0092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yle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1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214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A62946D-F2ED-4A3A-AFF2-114E504B5745}"/>
              </a:ext>
            </a:extLst>
          </p:cNvPr>
          <p:cNvSpPr/>
          <p:nvPr userDrawn="1"/>
        </p:nvSpPr>
        <p:spPr>
          <a:xfrm>
            <a:off x="2893325" y="0"/>
            <a:ext cx="8973404" cy="6858000"/>
          </a:xfrm>
          <a:custGeom>
            <a:avLst/>
            <a:gdLst>
              <a:gd name="connsiteX0" fmla="*/ 2419756 w 9202402"/>
              <a:gd name="connsiteY0" fmla="*/ 0 h 6858000"/>
              <a:gd name="connsiteX1" fmla="*/ 9202402 w 9202402"/>
              <a:gd name="connsiteY1" fmla="*/ 0 h 6858000"/>
              <a:gd name="connsiteX2" fmla="*/ 9188795 w 9202402"/>
              <a:gd name="connsiteY2" fmla="*/ 6858000 h 6858000"/>
              <a:gd name="connsiteX3" fmla="*/ 0 w 920240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2402" h="6858000">
                <a:moveTo>
                  <a:pt x="2419756" y="0"/>
                </a:moveTo>
                <a:lnTo>
                  <a:pt x="9202402" y="0"/>
                </a:lnTo>
                <a:lnTo>
                  <a:pt x="91887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B98542A-477C-4DE9-BE76-734F0C55D2E2}"/>
              </a:ext>
            </a:extLst>
          </p:cNvPr>
          <p:cNvSpPr/>
          <p:nvPr userDrawn="1"/>
        </p:nvSpPr>
        <p:spPr>
          <a:xfrm>
            <a:off x="3218596" y="0"/>
            <a:ext cx="8973404" cy="6858000"/>
          </a:xfrm>
          <a:custGeom>
            <a:avLst/>
            <a:gdLst>
              <a:gd name="connsiteX0" fmla="*/ 2419756 w 9202402"/>
              <a:gd name="connsiteY0" fmla="*/ 0 h 6858000"/>
              <a:gd name="connsiteX1" fmla="*/ 9202402 w 9202402"/>
              <a:gd name="connsiteY1" fmla="*/ 0 h 6858000"/>
              <a:gd name="connsiteX2" fmla="*/ 9188795 w 9202402"/>
              <a:gd name="connsiteY2" fmla="*/ 6858000 h 6858000"/>
              <a:gd name="connsiteX3" fmla="*/ 0 w 920240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2402" h="6858000">
                <a:moveTo>
                  <a:pt x="2419756" y="0"/>
                </a:moveTo>
                <a:lnTo>
                  <a:pt x="9202402" y="0"/>
                </a:lnTo>
                <a:lnTo>
                  <a:pt x="91887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273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0974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5738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448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9724905C-0466-437C-B401-0D9138D8404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407010" y="2578730"/>
            <a:ext cx="1786270" cy="17862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144000" tIns="0"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07F0600E-0EC8-4BFF-B37B-C982DE03E9B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584660" y="2578730"/>
            <a:ext cx="1786270" cy="17862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144000" tIns="0"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D49170B7-DADE-4D0A-8BF8-230A982B74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762309" y="2578730"/>
            <a:ext cx="1786270" cy="17862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144000" tIns="0"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2764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12B6C6-12D5-49A1-B688-91C869139E0E}"/>
              </a:ext>
            </a:extLst>
          </p:cNvPr>
          <p:cNvSpPr/>
          <p:nvPr userDrawn="1"/>
        </p:nvSpPr>
        <p:spPr>
          <a:xfrm>
            <a:off x="0" y="0"/>
            <a:ext cx="12192000" cy="388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3" descr="D:\KBM-정애\014-Fullppt\PNG이미지\탭.png">
            <a:extLst>
              <a:ext uri="{FF2B5EF4-FFF2-40B4-BE49-F238E27FC236}">
                <a16:creationId xmlns:a16="http://schemas.microsoft.com/office/drawing/2014/main" id="{71CF212A-1782-49B4-8B17-581DC5D7B3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552" y="1709312"/>
            <a:ext cx="3530683" cy="434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D:\KBM-정애\014-Fullppt\PNG이미지\핸드폰.png">
            <a:extLst>
              <a:ext uri="{FF2B5EF4-FFF2-40B4-BE49-F238E27FC236}">
                <a16:creationId xmlns:a16="http://schemas.microsoft.com/office/drawing/2014/main" id="{F6F9CC28-F54D-4BAA-BF10-18180D05E3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310" y="3259539"/>
            <a:ext cx="2660906" cy="322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10637AE-6F5C-4D3F-9611-7DA2098A8029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8660866" y="2158177"/>
            <a:ext cx="2449154" cy="31255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296F8098-C31E-4554-BACD-2C26FE4D24E9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886576" y="3403405"/>
            <a:ext cx="1484457" cy="23306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1056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4539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3489078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099A7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71946" y="1164463"/>
            <a:ext cx="4403090" cy="4293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005BB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1007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047" y="6400799"/>
            <a:ext cx="12189460" cy="457200"/>
          </a:xfrm>
          <a:custGeom>
            <a:avLst/>
            <a:gdLst/>
            <a:ahLst/>
            <a:cxnLst/>
            <a:rect l="l" t="t" r="r" b="b"/>
            <a:pathLst>
              <a:path w="12189460" h="457200">
                <a:moveTo>
                  <a:pt x="12188952" y="0"/>
                </a:moveTo>
                <a:lnTo>
                  <a:pt x="0" y="0"/>
                </a:lnTo>
                <a:lnTo>
                  <a:pt x="0" y="457199"/>
                </a:lnTo>
                <a:lnTo>
                  <a:pt x="12188952" y="457199"/>
                </a:lnTo>
                <a:lnTo>
                  <a:pt x="12188952" y="0"/>
                </a:lnTo>
                <a:close/>
              </a:path>
            </a:pathLst>
          </a:custGeom>
          <a:solidFill>
            <a:srgbClr val="0099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333744"/>
            <a:ext cx="12189460" cy="64135"/>
          </a:xfrm>
          <a:custGeom>
            <a:avLst/>
            <a:gdLst/>
            <a:ahLst/>
            <a:cxnLst/>
            <a:rect l="l" t="t" r="r" b="b"/>
            <a:pathLst>
              <a:path w="12189460" h="64135">
                <a:moveTo>
                  <a:pt x="12188952" y="0"/>
                </a:moveTo>
                <a:lnTo>
                  <a:pt x="0" y="0"/>
                </a:lnTo>
                <a:lnTo>
                  <a:pt x="0" y="64007"/>
                </a:lnTo>
                <a:lnTo>
                  <a:pt x="12188952" y="64007"/>
                </a:lnTo>
                <a:lnTo>
                  <a:pt x="12188952" y="0"/>
                </a:lnTo>
                <a:close/>
              </a:path>
            </a:pathLst>
          </a:custGeom>
          <a:solidFill>
            <a:srgbClr val="006F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2600" y="2233041"/>
            <a:ext cx="327660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0099A7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0099A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91687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099A7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0099A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08305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099A7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71946" y="1164463"/>
            <a:ext cx="4403090" cy="4293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005BB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72524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099A7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63931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5738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55" r:id="rId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43" r:id="rId3"/>
    <p:sldLayoutId id="2147483742" r:id="rId4"/>
    <p:sldLayoutId id="2147483731" r:id="rId5"/>
    <p:sldLayoutId id="2147483737" r:id="rId6"/>
    <p:sldLayoutId id="2147483740" r:id="rId7"/>
    <p:sldLayoutId id="2147483739" r:id="rId8"/>
    <p:sldLayoutId id="2147483736" r:id="rId9"/>
    <p:sldLayoutId id="2147483741" r:id="rId10"/>
    <p:sldLayoutId id="2147483744" r:id="rId11"/>
    <p:sldLayoutId id="2147483733" r:id="rId12"/>
    <p:sldLayoutId id="2147483745" r:id="rId13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400799"/>
            <a:ext cx="12192000" cy="457200"/>
          </a:xfrm>
          <a:custGeom>
            <a:avLst/>
            <a:gdLst/>
            <a:ahLst/>
            <a:cxnLst/>
            <a:rect l="l" t="t" r="r" b="b"/>
            <a:pathLst>
              <a:path w="12192000" h="457200">
                <a:moveTo>
                  <a:pt x="12192000" y="0"/>
                </a:moveTo>
                <a:lnTo>
                  <a:pt x="0" y="0"/>
                </a:lnTo>
                <a:lnTo>
                  <a:pt x="0" y="457199"/>
                </a:lnTo>
                <a:lnTo>
                  <a:pt x="12192000" y="4571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99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333744"/>
            <a:ext cx="12192000" cy="67310"/>
          </a:xfrm>
          <a:custGeom>
            <a:avLst/>
            <a:gdLst/>
            <a:ahLst/>
            <a:cxnLst/>
            <a:rect l="l" t="t" r="r" b="b"/>
            <a:pathLst>
              <a:path w="12192000" h="67310">
                <a:moveTo>
                  <a:pt x="12192000" y="0"/>
                </a:moveTo>
                <a:lnTo>
                  <a:pt x="0" y="0"/>
                </a:lnTo>
                <a:lnTo>
                  <a:pt x="0" y="67055"/>
                </a:lnTo>
                <a:lnTo>
                  <a:pt x="12192000" y="67055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F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93291" y="1738883"/>
            <a:ext cx="9966325" cy="0"/>
          </a:xfrm>
          <a:custGeom>
            <a:avLst/>
            <a:gdLst/>
            <a:ahLst/>
            <a:cxnLst/>
            <a:rect l="l" t="t" r="r" b="b"/>
            <a:pathLst>
              <a:path w="9966325">
                <a:moveTo>
                  <a:pt x="0" y="0"/>
                </a:moveTo>
                <a:lnTo>
                  <a:pt x="9966325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1667" y="136017"/>
            <a:ext cx="10608665" cy="1153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0099A7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8916" y="1722882"/>
            <a:ext cx="6233159" cy="4633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0099A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5084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hyperlink" Target="http://www.free-powerpoint-templates-design.com/" TargetMode="External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5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6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hta.ua/shho-take-hta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0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40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45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46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47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526" y="0"/>
            <a:ext cx="12192000" cy="6859531"/>
          </a:xfrm>
          <a:prstGeom prst="rect">
            <a:avLst/>
          </a:prstGeom>
        </p:spPr>
      </p:pic>
      <p:grpSp>
        <p:nvGrpSpPr>
          <p:cNvPr id="136" name="Group 135">
            <a:extLst>
              <a:ext uri="{FF2B5EF4-FFF2-40B4-BE49-F238E27FC236}">
                <a16:creationId xmlns:a16="http://schemas.microsoft.com/office/drawing/2014/main" id="{A0EAB522-1DFF-4B85-8868-4BF984E553F0}"/>
              </a:ext>
            </a:extLst>
          </p:cNvPr>
          <p:cNvGrpSpPr/>
          <p:nvPr/>
        </p:nvGrpSpPr>
        <p:grpSpPr>
          <a:xfrm>
            <a:off x="-491345" y="1200654"/>
            <a:ext cx="10267188" cy="2109978"/>
            <a:chOff x="-491345" y="1077822"/>
            <a:chExt cx="10267188" cy="2109978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25426AD8-F38A-41A4-A132-B187D44A767E}"/>
                </a:ext>
              </a:extLst>
            </p:cNvPr>
            <p:cNvGrpSpPr/>
            <p:nvPr/>
          </p:nvGrpSpPr>
          <p:grpSpPr>
            <a:xfrm>
              <a:off x="-491345" y="1077822"/>
              <a:ext cx="10267188" cy="2109978"/>
              <a:chOff x="-491345" y="1077822"/>
              <a:chExt cx="10267188" cy="2109978"/>
            </a:xfrm>
          </p:grpSpPr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8B491B70-93F2-4668-BC1F-5BBC24FCA6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99443" y="1808913"/>
                <a:ext cx="1676400" cy="495300"/>
              </a:xfrm>
              <a:custGeom>
                <a:avLst/>
                <a:gdLst>
                  <a:gd name="connsiteX0" fmla="*/ 0 w 1676400"/>
                  <a:gd name="connsiteY0" fmla="*/ 0 h 495300"/>
                  <a:gd name="connsiteX1" fmla="*/ 1684782 w 1676400"/>
                  <a:gd name="connsiteY1" fmla="*/ 0 h 495300"/>
                  <a:gd name="connsiteX2" fmla="*/ 1684782 w 1676400"/>
                  <a:gd name="connsiteY2" fmla="*/ 498348 h 495300"/>
                  <a:gd name="connsiteX3" fmla="*/ 0 w 1676400"/>
                  <a:gd name="connsiteY3" fmla="*/ 498348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76400" h="495300">
                    <a:moveTo>
                      <a:pt x="0" y="0"/>
                    </a:moveTo>
                    <a:lnTo>
                      <a:pt x="1684782" y="0"/>
                    </a:lnTo>
                    <a:lnTo>
                      <a:pt x="1684782" y="498348"/>
                    </a:lnTo>
                    <a:lnTo>
                      <a:pt x="0" y="498348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F7F6D971-A705-4B43-9964-5269154453FE}"/>
                  </a:ext>
                </a:extLst>
              </p:cNvPr>
              <p:cNvSpPr/>
              <p:nvPr/>
            </p:nvSpPr>
            <p:spPr>
              <a:xfrm>
                <a:off x="8125446" y="1833631"/>
                <a:ext cx="1600200" cy="409575"/>
              </a:xfrm>
              <a:custGeom>
                <a:avLst/>
                <a:gdLst>
                  <a:gd name="connsiteX0" fmla="*/ 1578769 w 1600200"/>
                  <a:gd name="connsiteY0" fmla="*/ 285274 h 409575"/>
                  <a:gd name="connsiteX1" fmla="*/ 1285398 w 1600200"/>
                  <a:gd name="connsiteY1" fmla="*/ 285274 h 409575"/>
                  <a:gd name="connsiteX2" fmla="*/ 1257776 w 1600200"/>
                  <a:gd name="connsiteY2" fmla="*/ 323374 h 409575"/>
                  <a:gd name="connsiteX3" fmla="*/ 1217771 w 1600200"/>
                  <a:gd name="connsiteY3" fmla="*/ 153829 h 409575"/>
                  <a:gd name="connsiteX4" fmla="*/ 1181576 w 1600200"/>
                  <a:gd name="connsiteY4" fmla="*/ 285274 h 409575"/>
                  <a:gd name="connsiteX5" fmla="*/ 1093946 w 1600200"/>
                  <a:gd name="connsiteY5" fmla="*/ 285274 h 409575"/>
                  <a:gd name="connsiteX6" fmla="*/ 1080611 w 1600200"/>
                  <a:gd name="connsiteY6" fmla="*/ 335756 h 409575"/>
                  <a:gd name="connsiteX7" fmla="*/ 1056798 w 1600200"/>
                  <a:gd name="connsiteY7" fmla="*/ 277654 h 409575"/>
                  <a:gd name="connsiteX8" fmla="*/ 1032986 w 1600200"/>
                  <a:gd name="connsiteY8" fmla="*/ 322421 h 409575"/>
                  <a:gd name="connsiteX9" fmla="*/ 988219 w 1600200"/>
                  <a:gd name="connsiteY9" fmla="*/ 21431 h 409575"/>
                  <a:gd name="connsiteX10" fmla="*/ 932973 w 1600200"/>
                  <a:gd name="connsiteY10" fmla="*/ 393859 h 409575"/>
                  <a:gd name="connsiteX11" fmla="*/ 912019 w 1600200"/>
                  <a:gd name="connsiteY11" fmla="*/ 285274 h 409575"/>
                  <a:gd name="connsiteX12" fmla="*/ 686276 w 1600200"/>
                  <a:gd name="connsiteY12" fmla="*/ 285274 h 409575"/>
                  <a:gd name="connsiteX13" fmla="*/ 656748 w 1600200"/>
                  <a:gd name="connsiteY13" fmla="*/ 344329 h 409575"/>
                  <a:gd name="connsiteX14" fmla="*/ 621506 w 1600200"/>
                  <a:gd name="connsiteY14" fmla="*/ 150971 h 409575"/>
                  <a:gd name="connsiteX15" fmla="*/ 578644 w 1600200"/>
                  <a:gd name="connsiteY15" fmla="*/ 285274 h 409575"/>
                  <a:gd name="connsiteX16" fmla="*/ 491966 w 1600200"/>
                  <a:gd name="connsiteY16" fmla="*/ 285274 h 409575"/>
                  <a:gd name="connsiteX17" fmla="*/ 467201 w 1600200"/>
                  <a:gd name="connsiteY17" fmla="*/ 322421 h 409575"/>
                  <a:gd name="connsiteX18" fmla="*/ 441484 w 1600200"/>
                  <a:gd name="connsiteY18" fmla="*/ 275749 h 409575"/>
                  <a:gd name="connsiteX19" fmla="*/ 408146 w 1600200"/>
                  <a:gd name="connsiteY19" fmla="*/ 336709 h 409575"/>
                  <a:gd name="connsiteX20" fmla="*/ 376714 w 1600200"/>
                  <a:gd name="connsiteY20" fmla="*/ 72866 h 409575"/>
                  <a:gd name="connsiteX21" fmla="*/ 335756 w 1600200"/>
                  <a:gd name="connsiteY21" fmla="*/ 377666 h 409575"/>
                  <a:gd name="connsiteX22" fmla="*/ 308134 w 1600200"/>
                  <a:gd name="connsiteY22" fmla="*/ 285274 h 409575"/>
                  <a:gd name="connsiteX23" fmla="*/ 238601 w 1600200"/>
                  <a:gd name="connsiteY23" fmla="*/ 285274 h 409575"/>
                  <a:gd name="connsiteX24" fmla="*/ 210026 w 1600200"/>
                  <a:gd name="connsiteY24" fmla="*/ 237649 h 409575"/>
                  <a:gd name="connsiteX25" fmla="*/ 177641 w 1600200"/>
                  <a:gd name="connsiteY25" fmla="*/ 285274 h 409575"/>
                  <a:gd name="connsiteX26" fmla="*/ 21431 w 1600200"/>
                  <a:gd name="connsiteY26" fmla="*/ 285274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600200" h="409575">
                    <a:moveTo>
                      <a:pt x="1578769" y="285274"/>
                    </a:moveTo>
                    <a:lnTo>
                      <a:pt x="1285398" y="285274"/>
                    </a:lnTo>
                    <a:lnTo>
                      <a:pt x="1257776" y="323374"/>
                    </a:lnTo>
                    <a:lnTo>
                      <a:pt x="1217771" y="153829"/>
                    </a:lnTo>
                    <a:lnTo>
                      <a:pt x="1181576" y="285274"/>
                    </a:lnTo>
                    <a:lnTo>
                      <a:pt x="1093946" y="285274"/>
                    </a:lnTo>
                    <a:lnTo>
                      <a:pt x="1080611" y="335756"/>
                    </a:lnTo>
                    <a:lnTo>
                      <a:pt x="1056798" y="277654"/>
                    </a:lnTo>
                    <a:lnTo>
                      <a:pt x="1032986" y="322421"/>
                    </a:lnTo>
                    <a:lnTo>
                      <a:pt x="988219" y="21431"/>
                    </a:lnTo>
                    <a:lnTo>
                      <a:pt x="932973" y="393859"/>
                    </a:lnTo>
                    <a:lnTo>
                      <a:pt x="912019" y="285274"/>
                    </a:lnTo>
                    <a:lnTo>
                      <a:pt x="686276" y="285274"/>
                    </a:lnTo>
                    <a:lnTo>
                      <a:pt x="656748" y="344329"/>
                    </a:lnTo>
                    <a:lnTo>
                      <a:pt x="621506" y="150971"/>
                    </a:lnTo>
                    <a:lnTo>
                      <a:pt x="578644" y="285274"/>
                    </a:lnTo>
                    <a:lnTo>
                      <a:pt x="491966" y="285274"/>
                    </a:lnTo>
                    <a:lnTo>
                      <a:pt x="467201" y="322421"/>
                    </a:lnTo>
                    <a:lnTo>
                      <a:pt x="441484" y="275749"/>
                    </a:lnTo>
                    <a:lnTo>
                      <a:pt x="408146" y="336709"/>
                    </a:lnTo>
                    <a:lnTo>
                      <a:pt x="376714" y="72866"/>
                    </a:lnTo>
                    <a:lnTo>
                      <a:pt x="335756" y="377666"/>
                    </a:lnTo>
                    <a:lnTo>
                      <a:pt x="308134" y="285274"/>
                    </a:lnTo>
                    <a:lnTo>
                      <a:pt x="238601" y="285274"/>
                    </a:lnTo>
                    <a:lnTo>
                      <a:pt x="210026" y="237649"/>
                    </a:lnTo>
                    <a:lnTo>
                      <a:pt x="177641" y="285274"/>
                    </a:lnTo>
                    <a:lnTo>
                      <a:pt x="21431" y="285274"/>
                    </a:lnTo>
                  </a:path>
                </a:pathLst>
              </a:custGeom>
              <a:noFill/>
              <a:ln w="28575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67" name="Picture 66">
                <a:extLst>
                  <a:ext uri="{FF2B5EF4-FFF2-40B4-BE49-F238E27FC236}">
                    <a16:creationId xmlns:a16="http://schemas.microsoft.com/office/drawing/2014/main" id="{32EBC4F2-FDAB-458F-B3D6-C655FBB2CB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-8934" r="1"/>
              <a:stretch/>
            </p:blipFill>
            <p:spPr>
              <a:xfrm>
                <a:off x="-491345" y="1797483"/>
                <a:ext cx="5676900" cy="495300"/>
              </a:xfrm>
              <a:custGeom>
                <a:avLst/>
                <a:gdLst>
                  <a:gd name="connsiteX0" fmla="*/ 0 w 5676900"/>
                  <a:gd name="connsiteY0" fmla="*/ 0 h 495300"/>
                  <a:gd name="connsiteX1" fmla="*/ 5685282 w 5676900"/>
                  <a:gd name="connsiteY1" fmla="*/ 0 h 495300"/>
                  <a:gd name="connsiteX2" fmla="*/ 5685282 w 5676900"/>
                  <a:gd name="connsiteY2" fmla="*/ 500634 h 495300"/>
                  <a:gd name="connsiteX3" fmla="*/ 0 w 5676900"/>
                  <a:gd name="connsiteY3" fmla="*/ 500634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76900" h="495300">
                    <a:moveTo>
                      <a:pt x="0" y="0"/>
                    </a:moveTo>
                    <a:lnTo>
                      <a:pt x="5685282" y="0"/>
                    </a:lnTo>
                    <a:lnTo>
                      <a:pt x="5685282" y="500634"/>
                    </a:lnTo>
                    <a:lnTo>
                      <a:pt x="0" y="500634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5653D0CF-464F-41CE-9CC7-5B508C75BCB1}"/>
                  </a:ext>
                </a:extLst>
              </p:cNvPr>
              <p:cNvSpPr/>
              <p:nvPr/>
            </p:nvSpPr>
            <p:spPr>
              <a:xfrm>
                <a:off x="14351" y="1860842"/>
                <a:ext cx="5196891" cy="372428"/>
              </a:xfrm>
              <a:custGeom>
                <a:avLst/>
                <a:gdLst>
                  <a:gd name="connsiteX0" fmla="*/ 5579269 w 5600700"/>
                  <a:gd name="connsiteY0" fmla="*/ 285274 h 409575"/>
                  <a:gd name="connsiteX1" fmla="*/ 5285899 w 5600700"/>
                  <a:gd name="connsiteY1" fmla="*/ 285274 h 409575"/>
                  <a:gd name="connsiteX2" fmla="*/ 5258277 w 5600700"/>
                  <a:gd name="connsiteY2" fmla="*/ 323374 h 409575"/>
                  <a:gd name="connsiteX3" fmla="*/ 5218271 w 5600700"/>
                  <a:gd name="connsiteY3" fmla="*/ 153829 h 409575"/>
                  <a:gd name="connsiteX4" fmla="*/ 5182077 w 5600700"/>
                  <a:gd name="connsiteY4" fmla="*/ 285274 h 409575"/>
                  <a:gd name="connsiteX5" fmla="*/ 5094446 w 5600700"/>
                  <a:gd name="connsiteY5" fmla="*/ 285274 h 409575"/>
                  <a:gd name="connsiteX6" fmla="*/ 5081111 w 5600700"/>
                  <a:gd name="connsiteY6" fmla="*/ 335756 h 409575"/>
                  <a:gd name="connsiteX7" fmla="*/ 5057299 w 5600700"/>
                  <a:gd name="connsiteY7" fmla="*/ 277654 h 409575"/>
                  <a:gd name="connsiteX8" fmla="*/ 5033486 w 5600700"/>
                  <a:gd name="connsiteY8" fmla="*/ 322421 h 409575"/>
                  <a:gd name="connsiteX9" fmla="*/ 4988719 w 5600700"/>
                  <a:gd name="connsiteY9" fmla="*/ 21431 h 409575"/>
                  <a:gd name="connsiteX10" fmla="*/ 4933474 w 5600700"/>
                  <a:gd name="connsiteY10" fmla="*/ 393859 h 409575"/>
                  <a:gd name="connsiteX11" fmla="*/ 4912519 w 5600700"/>
                  <a:gd name="connsiteY11" fmla="*/ 285274 h 409575"/>
                  <a:gd name="connsiteX12" fmla="*/ 4686777 w 5600700"/>
                  <a:gd name="connsiteY12" fmla="*/ 285274 h 409575"/>
                  <a:gd name="connsiteX13" fmla="*/ 4657249 w 5600700"/>
                  <a:gd name="connsiteY13" fmla="*/ 344329 h 409575"/>
                  <a:gd name="connsiteX14" fmla="*/ 4622006 w 5600700"/>
                  <a:gd name="connsiteY14" fmla="*/ 150971 h 409575"/>
                  <a:gd name="connsiteX15" fmla="*/ 4579144 w 5600700"/>
                  <a:gd name="connsiteY15" fmla="*/ 285274 h 409575"/>
                  <a:gd name="connsiteX16" fmla="*/ 4492466 w 5600700"/>
                  <a:gd name="connsiteY16" fmla="*/ 285274 h 409575"/>
                  <a:gd name="connsiteX17" fmla="*/ 4467702 w 5600700"/>
                  <a:gd name="connsiteY17" fmla="*/ 322421 h 409575"/>
                  <a:gd name="connsiteX18" fmla="*/ 4441984 w 5600700"/>
                  <a:gd name="connsiteY18" fmla="*/ 275749 h 409575"/>
                  <a:gd name="connsiteX19" fmla="*/ 4408646 w 5600700"/>
                  <a:gd name="connsiteY19" fmla="*/ 336709 h 409575"/>
                  <a:gd name="connsiteX20" fmla="*/ 4377214 w 5600700"/>
                  <a:gd name="connsiteY20" fmla="*/ 72866 h 409575"/>
                  <a:gd name="connsiteX21" fmla="*/ 4336256 w 5600700"/>
                  <a:gd name="connsiteY21" fmla="*/ 377666 h 409575"/>
                  <a:gd name="connsiteX22" fmla="*/ 4308634 w 5600700"/>
                  <a:gd name="connsiteY22" fmla="*/ 285274 h 409575"/>
                  <a:gd name="connsiteX23" fmla="*/ 4239102 w 5600700"/>
                  <a:gd name="connsiteY23" fmla="*/ 285274 h 409575"/>
                  <a:gd name="connsiteX24" fmla="*/ 4210527 w 5600700"/>
                  <a:gd name="connsiteY24" fmla="*/ 237649 h 409575"/>
                  <a:gd name="connsiteX25" fmla="*/ 4178141 w 5600700"/>
                  <a:gd name="connsiteY25" fmla="*/ 285274 h 409575"/>
                  <a:gd name="connsiteX26" fmla="*/ 21431 w 5600700"/>
                  <a:gd name="connsiteY26" fmla="*/ 285274 h 409575"/>
                  <a:gd name="connsiteX0" fmla="*/ 5196891 w 5196891"/>
                  <a:gd name="connsiteY0" fmla="*/ 263843 h 372428"/>
                  <a:gd name="connsiteX1" fmla="*/ 4903521 w 5196891"/>
                  <a:gd name="connsiteY1" fmla="*/ 263843 h 372428"/>
                  <a:gd name="connsiteX2" fmla="*/ 4875899 w 5196891"/>
                  <a:gd name="connsiteY2" fmla="*/ 301943 h 372428"/>
                  <a:gd name="connsiteX3" fmla="*/ 4835893 w 5196891"/>
                  <a:gd name="connsiteY3" fmla="*/ 132398 h 372428"/>
                  <a:gd name="connsiteX4" fmla="*/ 4799699 w 5196891"/>
                  <a:gd name="connsiteY4" fmla="*/ 263843 h 372428"/>
                  <a:gd name="connsiteX5" fmla="*/ 4712068 w 5196891"/>
                  <a:gd name="connsiteY5" fmla="*/ 263843 h 372428"/>
                  <a:gd name="connsiteX6" fmla="*/ 4698733 w 5196891"/>
                  <a:gd name="connsiteY6" fmla="*/ 314325 h 372428"/>
                  <a:gd name="connsiteX7" fmla="*/ 4674921 w 5196891"/>
                  <a:gd name="connsiteY7" fmla="*/ 256223 h 372428"/>
                  <a:gd name="connsiteX8" fmla="*/ 4651108 w 5196891"/>
                  <a:gd name="connsiteY8" fmla="*/ 300990 h 372428"/>
                  <a:gd name="connsiteX9" fmla="*/ 4606341 w 5196891"/>
                  <a:gd name="connsiteY9" fmla="*/ 0 h 372428"/>
                  <a:gd name="connsiteX10" fmla="*/ 4551096 w 5196891"/>
                  <a:gd name="connsiteY10" fmla="*/ 372428 h 372428"/>
                  <a:gd name="connsiteX11" fmla="*/ 4530141 w 5196891"/>
                  <a:gd name="connsiteY11" fmla="*/ 263843 h 372428"/>
                  <a:gd name="connsiteX12" fmla="*/ 4304399 w 5196891"/>
                  <a:gd name="connsiteY12" fmla="*/ 263843 h 372428"/>
                  <a:gd name="connsiteX13" fmla="*/ 4274871 w 5196891"/>
                  <a:gd name="connsiteY13" fmla="*/ 322898 h 372428"/>
                  <a:gd name="connsiteX14" fmla="*/ 4239628 w 5196891"/>
                  <a:gd name="connsiteY14" fmla="*/ 129540 h 372428"/>
                  <a:gd name="connsiteX15" fmla="*/ 4196766 w 5196891"/>
                  <a:gd name="connsiteY15" fmla="*/ 263843 h 372428"/>
                  <a:gd name="connsiteX16" fmla="*/ 4110088 w 5196891"/>
                  <a:gd name="connsiteY16" fmla="*/ 263843 h 372428"/>
                  <a:gd name="connsiteX17" fmla="*/ 4085324 w 5196891"/>
                  <a:gd name="connsiteY17" fmla="*/ 300990 h 372428"/>
                  <a:gd name="connsiteX18" fmla="*/ 4059606 w 5196891"/>
                  <a:gd name="connsiteY18" fmla="*/ 254318 h 372428"/>
                  <a:gd name="connsiteX19" fmla="*/ 4026268 w 5196891"/>
                  <a:gd name="connsiteY19" fmla="*/ 315278 h 372428"/>
                  <a:gd name="connsiteX20" fmla="*/ 3994836 w 5196891"/>
                  <a:gd name="connsiteY20" fmla="*/ 51435 h 372428"/>
                  <a:gd name="connsiteX21" fmla="*/ 3953878 w 5196891"/>
                  <a:gd name="connsiteY21" fmla="*/ 356235 h 372428"/>
                  <a:gd name="connsiteX22" fmla="*/ 3926256 w 5196891"/>
                  <a:gd name="connsiteY22" fmla="*/ 263843 h 372428"/>
                  <a:gd name="connsiteX23" fmla="*/ 3856724 w 5196891"/>
                  <a:gd name="connsiteY23" fmla="*/ 263843 h 372428"/>
                  <a:gd name="connsiteX24" fmla="*/ 3828149 w 5196891"/>
                  <a:gd name="connsiteY24" fmla="*/ 216218 h 372428"/>
                  <a:gd name="connsiteX25" fmla="*/ 3795763 w 5196891"/>
                  <a:gd name="connsiteY25" fmla="*/ 263843 h 372428"/>
                  <a:gd name="connsiteX26" fmla="*/ 0 w 5196891"/>
                  <a:gd name="connsiteY26" fmla="*/ 275874 h 372428"/>
                  <a:gd name="connsiteX0" fmla="*/ 5196891 w 5196891"/>
                  <a:gd name="connsiteY0" fmla="*/ 263843 h 372428"/>
                  <a:gd name="connsiteX1" fmla="*/ 4903521 w 5196891"/>
                  <a:gd name="connsiteY1" fmla="*/ 263843 h 372428"/>
                  <a:gd name="connsiteX2" fmla="*/ 4875899 w 5196891"/>
                  <a:gd name="connsiteY2" fmla="*/ 301943 h 372428"/>
                  <a:gd name="connsiteX3" fmla="*/ 4835893 w 5196891"/>
                  <a:gd name="connsiteY3" fmla="*/ 132398 h 372428"/>
                  <a:gd name="connsiteX4" fmla="*/ 4799699 w 5196891"/>
                  <a:gd name="connsiteY4" fmla="*/ 263843 h 372428"/>
                  <a:gd name="connsiteX5" fmla="*/ 4712068 w 5196891"/>
                  <a:gd name="connsiteY5" fmla="*/ 263843 h 372428"/>
                  <a:gd name="connsiteX6" fmla="*/ 4698733 w 5196891"/>
                  <a:gd name="connsiteY6" fmla="*/ 314325 h 372428"/>
                  <a:gd name="connsiteX7" fmla="*/ 4674921 w 5196891"/>
                  <a:gd name="connsiteY7" fmla="*/ 256223 h 372428"/>
                  <a:gd name="connsiteX8" fmla="*/ 4651108 w 5196891"/>
                  <a:gd name="connsiteY8" fmla="*/ 300990 h 372428"/>
                  <a:gd name="connsiteX9" fmla="*/ 4606341 w 5196891"/>
                  <a:gd name="connsiteY9" fmla="*/ 0 h 372428"/>
                  <a:gd name="connsiteX10" fmla="*/ 4551096 w 5196891"/>
                  <a:gd name="connsiteY10" fmla="*/ 372428 h 372428"/>
                  <a:gd name="connsiteX11" fmla="*/ 4530141 w 5196891"/>
                  <a:gd name="connsiteY11" fmla="*/ 263843 h 372428"/>
                  <a:gd name="connsiteX12" fmla="*/ 4304399 w 5196891"/>
                  <a:gd name="connsiteY12" fmla="*/ 263843 h 372428"/>
                  <a:gd name="connsiteX13" fmla="*/ 4274871 w 5196891"/>
                  <a:gd name="connsiteY13" fmla="*/ 322898 h 372428"/>
                  <a:gd name="connsiteX14" fmla="*/ 4239628 w 5196891"/>
                  <a:gd name="connsiteY14" fmla="*/ 129540 h 372428"/>
                  <a:gd name="connsiteX15" fmla="*/ 4196766 w 5196891"/>
                  <a:gd name="connsiteY15" fmla="*/ 263843 h 372428"/>
                  <a:gd name="connsiteX16" fmla="*/ 4110088 w 5196891"/>
                  <a:gd name="connsiteY16" fmla="*/ 263843 h 372428"/>
                  <a:gd name="connsiteX17" fmla="*/ 4085324 w 5196891"/>
                  <a:gd name="connsiteY17" fmla="*/ 300990 h 372428"/>
                  <a:gd name="connsiteX18" fmla="*/ 4059606 w 5196891"/>
                  <a:gd name="connsiteY18" fmla="*/ 254318 h 372428"/>
                  <a:gd name="connsiteX19" fmla="*/ 4026268 w 5196891"/>
                  <a:gd name="connsiteY19" fmla="*/ 315278 h 372428"/>
                  <a:gd name="connsiteX20" fmla="*/ 3994836 w 5196891"/>
                  <a:gd name="connsiteY20" fmla="*/ 51435 h 372428"/>
                  <a:gd name="connsiteX21" fmla="*/ 3953878 w 5196891"/>
                  <a:gd name="connsiteY21" fmla="*/ 356235 h 372428"/>
                  <a:gd name="connsiteX22" fmla="*/ 3926256 w 5196891"/>
                  <a:gd name="connsiteY22" fmla="*/ 263843 h 372428"/>
                  <a:gd name="connsiteX23" fmla="*/ 3856724 w 5196891"/>
                  <a:gd name="connsiteY23" fmla="*/ 263843 h 372428"/>
                  <a:gd name="connsiteX24" fmla="*/ 3828149 w 5196891"/>
                  <a:gd name="connsiteY24" fmla="*/ 216218 h 372428"/>
                  <a:gd name="connsiteX25" fmla="*/ 3795763 w 5196891"/>
                  <a:gd name="connsiteY25" fmla="*/ 263843 h 372428"/>
                  <a:gd name="connsiteX26" fmla="*/ 0 w 5196891"/>
                  <a:gd name="connsiteY26" fmla="*/ 263842 h 37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96891" h="372428">
                    <a:moveTo>
                      <a:pt x="5196891" y="263843"/>
                    </a:moveTo>
                    <a:lnTo>
                      <a:pt x="4903521" y="263843"/>
                    </a:lnTo>
                    <a:lnTo>
                      <a:pt x="4875899" y="301943"/>
                    </a:lnTo>
                    <a:lnTo>
                      <a:pt x="4835893" y="132398"/>
                    </a:lnTo>
                    <a:lnTo>
                      <a:pt x="4799699" y="263843"/>
                    </a:lnTo>
                    <a:lnTo>
                      <a:pt x="4712068" y="263843"/>
                    </a:lnTo>
                    <a:lnTo>
                      <a:pt x="4698733" y="314325"/>
                    </a:lnTo>
                    <a:lnTo>
                      <a:pt x="4674921" y="256223"/>
                    </a:lnTo>
                    <a:lnTo>
                      <a:pt x="4651108" y="300990"/>
                    </a:lnTo>
                    <a:lnTo>
                      <a:pt x="4606341" y="0"/>
                    </a:lnTo>
                    <a:lnTo>
                      <a:pt x="4551096" y="372428"/>
                    </a:lnTo>
                    <a:lnTo>
                      <a:pt x="4530141" y="263843"/>
                    </a:lnTo>
                    <a:lnTo>
                      <a:pt x="4304399" y="263843"/>
                    </a:lnTo>
                    <a:lnTo>
                      <a:pt x="4274871" y="322898"/>
                    </a:lnTo>
                    <a:lnTo>
                      <a:pt x="4239628" y="129540"/>
                    </a:lnTo>
                    <a:lnTo>
                      <a:pt x="4196766" y="263843"/>
                    </a:lnTo>
                    <a:lnTo>
                      <a:pt x="4110088" y="263843"/>
                    </a:lnTo>
                    <a:lnTo>
                      <a:pt x="4085324" y="300990"/>
                    </a:lnTo>
                    <a:lnTo>
                      <a:pt x="4059606" y="254318"/>
                    </a:lnTo>
                    <a:lnTo>
                      <a:pt x="4026268" y="315278"/>
                    </a:lnTo>
                    <a:lnTo>
                      <a:pt x="3994836" y="51435"/>
                    </a:lnTo>
                    <a:lnTo>
                      <a:pt x="3953878" y="356235"/>
                    </a:lnTo>
                    <a:lnTo>
                      <a:pt x="3926256" y="263843"/>
                    </a:lnTo>
                    <a:lnTo>
                      <a:pt x="3856724" y="263843"/>
                    </a:lnTo>
                    <a:lnTo>
                      <a:pt x="3828149" y="216218"/>
                    </a:lnTo>
                    <a:lnTo>
                      <a:pt x="3795763" y="263843"/>
                    </a:lnTo>
                    <a:lnTo>
                      <a:pt x="0" y="263842"/>
                    </a:lnTo>
                  </a:path>
                </a:pathLst>
              </a:custGeom>
              <a:noFill/>
              <a:ln w="28575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69" name="Picture 68">
                <a:extLst>
                  <a:ext uri="{FF2B5EF4-FFF2-40B4-BE49-F238E27FC236}">
                    <a16:creationId xmlns:a16="http://schemas.microsoft.com/office/drawing/2014/main" id="{5DEF24CD-3AAD-4FCE-BB30-02BFFC7D05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82352" y="1731618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7542 w 904875"/>
                  <a:gd name="connsiteY1" fmla="*/ 0 h 800100"/>
                  <a:gd name="connsiteX2" fmla="*/ 907542 w 904875"/>
                  <a:gd name="connsiteY2" fmla="*/ 804672 h 800100"/>
                  <a:gd name="connsiteX3" fmla="*/ 0 w 904875"/>
                  <a:gd name="connsiteY3" fmla="*/ 804672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7542" y="0"/>
                    </a:lnTo>
                    <a:lnTo>
                      <a:pt x="907542" y="804672"/>
                    </a:lnTo>
                    <a:lnTo>
                      <a:pt x="0" y="804672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32FC8001-B8F3-49FB-AF84-BD616B5629B2}"/>
                  </a:ext>
                </a:extLst>
              </p:cNvPr>
              <p:cNvSpPr/>
              <p:nvPr/>
            </p:nvSpPr>
            <p:spPr>
              <a:xfrm>
                <a:off x="5117451" y="1766003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2 w 800100"/>
                  <a:gd name="connsiteY1" fmla="*/ 676751 h 695325"/>
                  <a:gd name="connsiteX2" fmla="*/ 210027 w 800100"/>
                  <a:gd name="connsiteY2" fmla="*/ 676751 h 695325"/>
                  <a:gd name="connsiteX3" fmla="*/ 21431 w 800100"/>
                  <a:gd name="connsiteY3" fmla="*/ 349091 h 695325"/>
                  <a:gd name="connsiteX4" fmla="*/ 210027 w 800100"/>
                  <a:gd name="connsiteY4" fmla="*/ 21431 h 695325"/>
                  <a:gd name="connsiteX5" fmla="*/ 589122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2" y="676751"/>
                    </a:lnTo>
                    <a:lnTo>
                      <a:pt x="210027" y="676751"/>
                    </a:lnTo>
                    <a:lnTo>
                      <a:pt x="21431" y="349091"/>
                    </a:lnTo>
                    <a:lnTo>
                      <a:pt x="210027" y="21431"/>
                    </a:lnTo>
                    <a:lnTo>
                      <a:pt x="589122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71" name="Picture 70">
                <a:extLst>
                  <a:ext uri="{FF2B5EF4-FFF2-40B4-BE49-F238E27FC236}">
                    <a16:creationId xmlns:a16="http://schemas.microsoft.com/office/drawing/2014/main" id="{94A1CF25-E437-4C2B-B3E8-D517978688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53852" y="2058516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7542 w 904875"/>
                  <a:gd name="connsiteY1" fmla="*/ 0 h 800100"/>
                  <a:gd name="connsiteX2" fmla="*/ 907542 w 904875"/>
                  <a:gd name="connsiteY2" fmla="*/ 804672 h 800100"/>
                  <a:gd name="connsiteX3" fmla="*/ 0 w 904875"/>
                  <a:gd name="connsiteY3" fmla="*/ 804672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7542" y="0"/>
                    </a:lnTo>
                    <a:lnTo>
                      <a:pt x="907542" y="804672"/>
                    </a:lnTo>
                    <a:lnTo>
                      <a:pt x="0" y="804672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202212BC-E82C-4073-9C8E-B0E894C02C8A}"/>
                  </a:ext>
                </a:extLst>
              </p:cNvPr>
              <p:cNvSpPr/>
              <p:nvPr/>
            </p:nvSpPr>
            <p:spPr>
              <a:xfrm>
                <a:off x="5688951" y="2092711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2 w 800100"/>
                  <a:gd name="connsiteY1" fmla="*/ 676751 h 695325"/>
                  <a:gd name="connsiteX2" fmla="*/ 210027 w 800100"/>
                  <a:gd name="connsiteY2" fmla="*/ 676751 h 695325"/>
                  <a:gd name="connsiteX3" fmla="*/ 21431 w 800100"/>
                  <a:gd name="connsiteY3" fmla="*/ 349091 h 695325"/>
                  <a:gd name="connsiteX4" fmla="*/ 210027 w 800100"/>
                  <a:gd name="connsiteY4" fmla="*/ 21431 h 695325"/>
                  <a:gd name="connsiteX5" fmla="*/ 589122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2" y="676751"/>
                    </a:lnTo>
                    <a:lnTo>
                      <a:pt x="210027" y="676751"/>
                    </a:lnTo>
                    <a:lnTo>
                      <a:pt x="21431" y="349091"/>
                    </a:lnTo>
                    <a:lnTo>
                      <a:pt x="210027" y="21431"/>
                    </a:lnTo>
                    <a:lnTo>
                      <a:pt x="589122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37C064A4-6E82-470C-BF77-FF3F6357BE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49280" y="1404720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9828 w 904875"/>
                  <a:gd name="connsiteY1" fmla="*/ 0 h 800100"/>
                  <a:gd name="connsiteX2" fmla="*/ 909828 w 904875"/>
                  <a:gd name="connsiteY2" fmla="*/ 802386 h 800100"/>
                  <a:gd name="connsiteX3" fmla="*/ 0 w 904875"/>
                  <a:gd name="connsiteY3" fmla="*/ 802386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9828" y="0"/>
                    </a:lnTo>
                    <a:lnTo>
                      <a:pt x="909828" y="802386"/>
                    </a:lnTo>
                    <a:lnTo>
                      <a:pt x="0" y="802386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F8ECD751-6127-4DE6-8D9F-40183E34C7AE}"/>
                  </a:ext>
                </a:extLst>
              </p:cNvPr>
              <p:cNvSpPr/>
              <p:nvPr/>
            </p:nvSpPr>
            <p:spPr>
              <a:xfrm>
                <a:off x="5685141" y="1437391"/>
                <a:ext cx="800100" cy="695325"/>
              </a:xfrm>
              <a:custGeom>
                <a:avLst/>
                <a:gdLst>
                  <a:gd name="connsiteX0" fmla="*/ 778669 w 800100"/>
                  <a:gd name="connsiteY0" fmla="*/ 350044 h 695325"/>
                  <a:gd name="connsiteX1" fmla="*/ 589121 w 800100"/>
                  <a:gd name="connsiteY1" fmla="*/ 677704 h 695325"/>
                  <a:gd name="connsiteX2" fmla="*/ 210978 w 800100"/>
                  <a:gd name="connsiteY2" fmla="*/ 677704 h 695325"/>
                  <a:gd name="connsiteX3" fmla="*/ 21431 w 800100"/>
                  <a:gd name="connsiteY3" fmla="*/ 350044 h 695325"/>
                  <a:gd name="connsiteX4" fmla="*/ 210978 w 800100"/>
                  <a:gd name="connsiteY4" fmla="*/ 21431 h 695325"/>
                  <a:gd name="connsiteX5" fmla="*/ 589121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50044"/>
                    </a:moveTo>
                    <a:lnTo>
                      <a:pt x="589121" y="677704"/>
                    </a:lnTo>
                    <a:lnTo>
                      <a:pt x="210978" y="677704"/>
                    </a:lnTo>
                    <a:lnTo>
                      <a:pt x="21431" y="350044"/>
                    </a:lnTo>
                    <a:lnTo>
                      <a:pt x="210978" y="21431"/>
                    </a:lnTo>
                    <a:lnTo>
                      <a:pt x="589121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75" name="Picture 74">
                <a:extLst>
                  <a:ext uri="{FF2B5EF4-FFF2-40B4-BE49-F238E27FC236}">
                    <a16:creationId xmlns:a16="http://schemas.microsoft.com/office/drawing/2014/main" id="{A095F136-6DBD-4EDF-8707-71F0C82E92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354636" y="1731618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9828 w 904875"/>
                  <a:gd name="connsiteY1" fmla="*/ 0 h 800100"/>
                  <a:gd name="connsiteX2" fmla="*/ 909828 w 904875"/>
                  <a:gd name="connsiteY2" fmla="*/ 802386 h 800100"/>
                  <a:gd name="connsiteX3" fmla="*/ 0 w 904875"/>
                  <a:gd name="connsiteY3" fmla="*/ 802386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9828" y="0"/>
                    </a:lnTo>
                    <a:lnTo>
                      <a:pt x="909828" y="802386"/>
                    </a:lnTo>
                    <a:lnTo>
                      <a:pt x="0" y="802386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6AE7AB1A-1A18-4A4B-9420-C20A711060D6}"/>
                  </a:ext>
                </a:extLst>
              </p:cNvPr>
              <p:cNvSpPr/>
              <p:nvPr/>
            </p:nvSpPr>
            <p:spPr>
              <a:xfrm>
                <a:off x="7390116" y="1764098"/>
                <a:ext cx="800100" cy="695325"/>
              </a:xfrm>
              <a:custGeom>
                <a:avLst/>
                <a:gdLst>
                  <a:gd name="connsiteX0" fmla="*/ 778669 w 800100"/>
                  <a:gd name="connsiteY0" fmla="*/ 350044 h 695325"/>
                  <a:gd name="connsiteX1" fmla="*/ 589121 w 800100"/>
                  <a:gd name="connsiteY1" fmla="*/ 677704 h 695325"/>
                  <a:gd name="connsiteX2" fmla="*/ 210978 w 800100"/>
                  <a:gd name="connsiteY2" fmla="*/ 677704 h 695325"/>
                  <a:gd name="connsiteX3" fmla="*/ 21431 w 800100"/>
                  <a:gd name="connsiteY3" fmla="*/ 350044 h 695325"/>
                  <a:gd name="connsiteX4" fmla="*/ 210978 w 800100"/>
                  <a:gd name="connsiteY4" fmla="*/ 21431 h 695325"/>
                  <a:gd name="connsiteX5" fmla="*/ 589121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50044"/>
                    </a:moveTo>
                    <a:lnTo>
                      <a:pt x="589121" y="677704"/>
                    </a:lnTo>
                    <a:lnTo>
                      <a:pt x="210978" y="677704"/>
                    </a:lnTo>
                    <a:lnTo>
                      <a:pt x="21431" y="350044"/>
                    </a:lnTo>
                    <a:lnTo>
                      <a:pt x="210978" y="21431"/>
                    </a:lnTo>
                    <a:lnTo>
                      <a:pt x="589121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77" name="Picture 76">
                <a:extLst>
                  <a:ext uri="{FF2B5EF4-FFF2-40B4-BE49-F238E27FC236}">
                    <a16:creationId xmlns:a16="http://schemas.microsoft.com/office/drawing/2014/main" id="{47D7980E-90EE-44E0-8175-17619F826A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18494" y="2387700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7542 w 904875"/>
                  <a:gd name="connsiteY1" fmla="*/ 0 h 800100"/>
                  <a:gd name="connsiteX2" fmla="*/ 907542 w 904875"/>
                  <a:gd name="connsiteY2" fmla="*/ 804672 h 800100"/>
                  <a:gd name="connsiteX3" fmla="*/ 0 w 904875"/>
                  <a:gd name="connsiteY3" fmla="*/ 804672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7542" y="0"/>
                    </a:lnTo>
                    <a:lnTo>
                      <a:pt x="907542" y="804672"/>
                    </a:lnTo>
                    <a:lnTo>
                      <a:pt x="0" y="804672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5B87D4CB-9826-46FA-9AB5-6ED8FED6C16A}"/>
                  </a:ext>
                </a:extLst>
              </p:cNvPr>
              <p:cNvSpPr/>
              <p:nvPr/>
            </p:nvSpPr>
            <p:spPr>
              <a:xfrm>
                <a:off x="6252831" y="2421323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2 w 800100"/>
                  <a:gd name="connsiteY1" fmla="*/ 677704 h 695325"/>
                  <a:gd name="connsiteX2" fmla="*/ 210979 w 800100"/>
                  <a:gd name="connsiteY2" fmla="*/ 677704 h 695325"/>
                  <a:gd name="connsiteX3" fmla="*/ 21431 w 800100"/>
                  <a:gd name="connsiteY3" fmla="*/ 349091 h 695325"/>
                  <a:gd name="connsiteX4" fmla="*/ 210979 w 800100"/>
                  <a:gd name="connsiteY4" fmla="*/ 21431 h 695325"/>
                  <a:gd name="connsiteX5" fmla="*/ 589122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2" y="677704"/>
                    </a:lnTo>
                    <a:lnTo>
                      <a:pt x="210979" y="677704"/>
                    </a:lnTo>
                    <a:lnTo>
                      <a:pt x="21431" y="349091"/>
                    </a:lnTo>
                    <a:lnTo>
                      <a:pt x="210979" y="21431"/>
                    </a:lnTo>
                    <a:lnTo>
                      <a:pt x="589122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A9A12785-C9A1-406C-83CA-2579807EC1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218494" y="1731618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7542 w 904875"/>
                  <a:gd name="connsiteY1" fmla="*/ 0 h 800100"/>
                  <a:gd name="connsiteX2" fmla="*/ 907542 w 904875"/>
                  <a:gd name="connsiteY2" fmla="*/ 804672 h 800100"/>
                  <a:gd name="connsiteX3" fmla="*/ 0 w 904875"/>
                  <a:gd name="connsiteY3" fmla="*/ 804672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7542" y="0"/>
                    </a:lnTo>
                    <a:lnTo>
                      <a:pt x="907542" y="804672"/>
                    </a:lnTo>
                    <a:lnTo>
                      <a:pt x="0" y="804672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B1EC3330-2CEB-473D-A022-3EA3BA01ACAE}"/>
                  </a:ext>
                </a:extLst>
              </p:cNvPr>
              <p:cNvSpPr/>
              <p:nvPr/>
            </p:nvSpPr>
            <p:spPr>
              <a:xfrm>
                <a:off x="6252831" y="1766003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2 w 800100"/>
                  <a:gd name="connsiteY1" fmla="*/ 676751 h 695325"/>
                  <a:gd name="connsiteX2" fmla="*/ 210979 w 800100"/>
                  <a:gd name="connsiteY2" fmla="*/ 676751 h 695325"/>
                  <a:gd name="connsiteX3" fmla="*/ 21431 w 800100"/>
                  <a:gd name="connsiteY3" fmla="*/ 349091 h 695325"/>
                  <a:gd name="connsiteX4" fmla="*/ 210979 w 800100"/>
                  <a:gd name="connsiteY4" fmla="*/ 21431 h 695325"/>
                  <a:gd name="connsiteX5" fmla="*/ 589122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2" y="676751"/>
                    </a:lnTo>
                    <a:lnTo>
                      <a:pt x="210979" y="676751"/>
                    </a:lnTo>
                    <a:lnTo>
                      <a:pt x="21431" y="349091"/>
                    </a:lnTo>
                    <a:lnTo>
                      <a:pt x="210979" y="21431"/>
                    </a:lnTo>
                    <a:lnTo>
                      <a:pt x="589122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81" name="Picture 80">
                <a:extLst>
                  <a:ext uri="{FF2B5EF4-FFF2-40B4-BE49-F238E27FC236}">
                    <a16:creationId xmlns:a16="http://schemas.microsoft.com/office/drawing/2014/main" id="{8E8CD869-3CB8-4111-BBCB-29C5222A56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218494" y="1077822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7542 w 904875"/>
                  <a:gd name="connsiteY1" fmla="*/ 0 h 800100"/>
                  <a:gd name="connsiteX2" fmla="*/ 907542 w 904875"/>
                  <a:gd name="connsiteY2" fmla="*/ 802386 h 800100"/>
                  <a:gd name="connsiteX3" fmla="*/ 0 w 904875"/>
                  <a:gd name="connsiteY3" fmla="*/ 802386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7542" y="0"/>
                    </a:lnTo>
                    <a:lnTo>
                      <a:pt x="907542" y="802386"/>
                    </a:lnTo>
                    <a:lnTo>
                      <a:pt x="0" y="802386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7DCAB668-9C55-4FB4-A127-3B5E7EF9570B}"/>
                  </a:ext>
                </a:extLst>
              </p:cNvPr>
              <p:cNvSpPr/>
              <p:nvPr/>
            </p:nvSpPr>
            <p:spPr>
              <a:xfrm>
                <a:off x="6252831" y="1109731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2 w 800100"/>
                  <a:gd name="connsiteY1" fmla="*/ 677704 h 695325"/>
                  <a:gd name="connsiteX2" fmla="*/ 210979 w 800100"/>
                  <a:gd name="connsiteY2" fmla="*/ 677704 h 695325"/>
                  <a:gd name="connsiteX3" fmla="*/ 21431 w 800100"/>
                  <a:gd name="connsiteY3" fmla="*/ 349091 h 695325"/>
                  <a:gd name="connsiteX4" fmla="*/ 210979 w 800100"/>
                  <a:gd name="connsiteY4" fmla="*/ 21431 h 695325"/>
                  <a:gd name="connsiteX5" fmla="*/ 589122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2" y="677704"/>
                    </a:lnTo>
                    <a:lnTo>
                      <a:pt x="210979" y="677704"/>
                    </a:lnTo>
                    <a:lnTo>
                      <a:pt x="21431" y="349091"/>
                    </a:lnTo>
                    <a:lnTo>
                      <a:pt x="210979" y="21431"/>
                    </a:lnTo>
                    <a:lnTo>
                      <a:pt x="589122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83" name="Picture 82">
                <a:extLst>
                  <a:ext uri="{FF2B5EF4-FFF2-40B4-BE49-F238E27FC236}">
                    <a16:creationId xmlns:a16="http://schemas.microsoft.com/office/drawing/2014/main" id="{203AB0EB-1196-4F26-B3C3-FFCD0FF761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785422" y="1409292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9828 w 904875"/>
                  <a:gd name="connsiteY1" fmla="*/ 0 h 800100"/>
                  <a:gd name="connsiteX2" fmla="*/ 909828 w 904875"/>
                  <a:gd name="connsiteY2" fmla="*/ 802386 h 800100"/>
                  <a:gd name="connsiteX3" fmla="*/ 0 w 904875"/>
                  <a:gd name="connsiteY3" fmla="*/ 802386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9828" y="0"/>
                    </a:lnTo>
                    <a:lnTo>
                      <a:pt x="909828" y="802386"/>
                    </a:lnTo>
                    <a:lnTo>
                      <a:pt x="0" y="802386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CDC82CB9-9BDA-45C9-94D9-717A04FB1CDB}"/>
                  </a:ext>
                </a:extLst>
              </p:cNvPr>
              <p:cNvSpPr/>
              <p:nvPr/>
            </p:nvSpPr>
            <p:spPr>
              <a:xfrm>
                <a:off x="6820521" y="1442153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1 w 800100"/>
                  <a:gd name="connsiteY1" fmla="*/ 676751 h 695325"/>
                  <a:gd name="connsiteX2" fmla="*/ 210978 w 800100"/>
                  <a:gd name="connsiteY2" fmla="*/ 676751 h 695325"/>
                  <a:gd name="connsiteX3" fmla="*/ 21431 w 800100"/>
                  <a:gd name="connsiteY3" fmla="*/ 349091 h 695325"/>
                  <a:gd name="connsiteX4" fmla="*/ 210978 w 800100"/>
                  <a:gd name="connsiteY4" fmla="*/ 21431 h 695325"/>
                  <a:gd name="connsiteX5" fmla="*/ 589121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1" y="676751"/>
                    </a:lnTo>
                    <a:lnTo>
                      <a:pt x="210978" y="676751"/>
                    </a:lnTo>
                    <a:lnTo>
                      <a:pt x="21431" y="349091"/>
                    </a:lnTo>
                    <a:lnTo>
                      <a:pt x="210978" y="21431"/>
                    </a:lnTo>
                    <a:lnTo>
                      <a:pt x="589121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85" name="Picture 84">
                <a:extLst>
                  <a:ext uri="{FF2B5EF4-FFF2-40B4-BE49-F238E27FC236}">
                    <a16:creationId xmlns:a16="http://schemas.microsoft.com/office/drawing/2014/main" id="{EC288035-393E-4E82-8D0E-2D38BA7260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783136" y="2056230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9828 w 904875"/>
                  <a:gd name="connsiteY1" fmla="*/ 0 h 800100"/>
                  <a:gd name="connsiteX2" fmla="*/ 909828 w 904875"/>
                  <a:gd name="connsiteY2" fmla="*/ 802386 h 800100"/>
                  <a:gd name="connsiteX3" fmla="*/ 0 w 904875"/>
                  <a:gd name="connsiteY3" fmla="*/ 802386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9828" y="0"/>
                    </a:lnTo>
                    <a:lnTo>
                      <a:pt x="909828" y="802386"/>
                    </a:lnTo>
                    <a:lnTo>
                      <a:pt x="0" y="802386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EE6EEB66-3C31-48A2-94CD-E23DC7686ACA}"/>
                  </a:ext>
                </a:extLst>
              </p:cNvPr>
              <p:cNvSpPr/>
              <p:nvPr/>
            </p:nvSpPr>
            <p:spPr>
              <a:xfrm>
                <a:off x="6818616" y="2088901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1 w 800100"/>
                  <a:gd name="connsiteY1" fmla="*/ 677704 h 695325"/>
                  <a:gd name="connsiteX2" fmla="*/ 210978 w 800100"/>
                  <a:gd name="connsiteY2" fmla="*/ 677704 h 695325"/>
                  <a:gd name="connsiteX3" fmla="*/ 21431 w 800100"/>
                  <a:gd name="connsiteY3" fmla="*/ 349091 h 695325"/>
                  <a:gd name="connsiteX4" fmla="*/ 210978 w 800100"/>
                  <a:gd name="connsiteY4" fmla="*/ 21431 h 695325"/>
                  <a:gd name="connsiteX5" fmla="*/ 589121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1" y="677704"/>
                    </a:lnTo>
                    <a:lnTo>
                      <a:pt x="210978" y="677704"/>
                    </a:lnTo>
                    <a:lnTo>
                      <a:pt x="21431" y="349091"/>
                    </a:lnTo>
                    <a:lnTo>
                      <a:pt x="210978" y="21431"/>
                    </a:lnTo>
                    <a:lnTo>
                      <a:pt x="589121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6244E1C3-F079-4EFB-803F-40EF14727899}"/>
                  </a:ext>
                </a:extLst>
              </p:cNvPr>
              <p:cNvSpPr/>
              <p:nvPr/>
            </p:nvSpPr>
            <p:spPr>
              <a:xfrm>
                <a:off x="5662281" y="239655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5D2893A2-AFA7-4149-AC8F-D62A458240ED}"/>
                  </a:ext>
                </a:extLst>
              </p:cNvPr>
              <p:cNvSpPr/>
              <p:nvPr/>
            </p:nvSpPr>
            <p:spPr>
              <a:xfrm>
                <a:off x="6411899" y="239655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F2D05D44-5D69-4FF5-87BC-47E408F8F7AC}"/>
                  </a:ext>
                </a:extLst>
              </p:cNvPr>
              <p:cNvSpPr/>
              <p:nvPr/>
            </p:nvSpPr>
            <p:spPr>
              <a:xfrm>
                <a:off x="5087924" y="2064136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6194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B95704AB-AFD0-494C-BD0E-E679DF43E381}"/>
                  </a:ext>
                </a:extLst>
              </p:cNvPr>
              <p:cNvSpPr/>
              <p:nvPr/>
            </p:nvSpPr>
            <p:spPr>
              <a:xfrm>
                <a:off x="5836589" y="2064136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E4E68002-92C6-479D-8129-2FB73152B8C6}"/>
                  </a:ext>
                </a:extLst>
              </p:cNvPr>
              <p:cNvSpPr/>
              <p:nvPr/>
            </p:nvSpPr>
            <p:spPr>
              <a:xfrm>
                <a:off x="6223304" y="2719456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7146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656B0D46-299F-4250-B618-D70B349F75D6}"/>
                  </a:ext>
                </a:extLst>
              </p:cNvPr>
              <p:cNvSpPr/>
              <p:nvPr/>
            </p:nvSpPr>
            <p:spPr>
              <a:xfrm>
                <a:off x="6971969" y="2719456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8097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54C8D0A7-D41E-422F-A266-191C34F03698}"/>
                  </a:ext>
                </a:extLst>
              </p:cNvPr>
              <p:cNvSpPr/>
              <p:nvPr/>
            </p:nvSpPr>
            <p:spPr>
              <a:xfrm>
                <a:off x="6793851" y="174314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A2EAAECE-D16A-4907-B3CF-C0C7B96C45A2}"/>
                  </a:ext>
                </a:extLst>
              </p:cNvPr>
              <p:cNvSpPr/>
              <p:nvPr/>
            </p:nvSpPr>
            <p:spPr>
              <a:xfrm>
                <a:off x="7543469" y="174314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39AB52FB-64FE-49AC-8AD8-9934EA894A7B}"/>
                  </a:ext>
                </a:extLst>
              </p:cNvPr>
              <p:cNvSpPr/>
              <p:nvPr/>
            </p:nvSpPr>
            <p:spPr>
              <a:xfrm>
                <a:off x="6237591" y="207080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1AE41194-B771-4BBF-976F-957B556E252B}"/>
                  </a:ext>
                </a:extLst>
              </p:cNvPr>
              <p:cNvSpPr/>
              <p:nvPr/>
            </p:nvSpPr>
            <p:spPr>
              <a:xfrm>
                <a:off x="6986256" y="207080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46348478-C452-48FE-A7B5-B73A70870EF0}"/>
                  </a:ext>
                </a:extLst>
              </p:cNvPr>
              <p:cNvSpPr/>
              <p:nvPr/>
            </p:nvSpPr>
            <p:spPr>
              <a:xfrm>
                <a:off x="6405231" y="108020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FA32F7C6-0721-4EEF-B405-AA5C8A7627AB}"/>
                  </a:ext>
                </a:extLst>
              </p:cNvPr>
              <p:cNvSpPr/>
              <p:nvPr/>
            </p:nvSpPr>
            <p:spPr>
              <a:xfrm>
                <a:off x="5281281" y="174314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7A206452-003C-42C5-960B-445240E81A6D}"/>
                  </a:ext>
                </a:extLst>
              </p:cNvPr>
              <p:cNvSpPr/>
              <p:nvPr/>
            </p:nvSpPr>
            <p:spPr>
              <a:xfrm>
                <a:off x="5281281" y="239084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5C686EB5-C8FE-4891-8076-9D71FD8063BB}"/>
                  </a:ext>
                </a:extLst>
              </p:cNvPr>
              <p:cNvSpPr/>
              <p:nvPr/>
            </p:nvSpPr>
            <p:spPr>
              <a:xfrm>
                <a:off x="7928279" y="1732666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BD9BD41B-5859-4C58-8446-F43E90AECA36}"/>
                  </a:ext>
                </a:extLst>
              </p:cNvPr>
              <p:cNvSpPr/>
              <p:nvPr/>
            </p:nvSpPr>
            <p:spPr>
              <a:xfrm>
                <a:off x="7919706" y="2386081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D6E7957D-FB68-4176-A09E-3A9F54E216DF}"/>
                  </a:ext>
                </a:extLst>
              </p:cNvPr>
              <p:cNvSpPr/>
              <p:nvPr/>
            </p:nvSpPr>
            <p:spPr>
              <a:xfrm>
                <a:off x="5852781" y="272421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360B0828-BB2D-4532-AEBF-AAC3020DC0CB}"/>
                  </a:ext>
                </a:extLst>
              </p:cNvPr>
              <p:cNvSpPr/>
              <p:nvPr/>
            </p:nvSpPr>
            <p:spPr>
              <a:xfrm>
                <a:off x="5848019" y="1405006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5471B953-873D-4244-9088-11FA00BE5DBA}"/>
                  </a:ext>
                </a:extLst>
              </p:cNvPr>
              <p:cNvSpPr/>
              <p:nvPr/>
            </p:nvSpPr>
            <p:spPr>
              <a:xfrm>
                <a:off x="6795756" y="1090681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FCECEE60-ABBF-4525-B0C0-1B5711EF7E38}"/>
                  </a:ext>
                </a:extLst>
              </p:cNvPr>
              <p:cNvSpPr/>
              <p:nvPr/>
            </p:nvSpPr>
            <p:spPr>
              <a:xfrm>
                <a:off x="6414756" y="305187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2DD139F9-0FE2-4403-A962-8926F1493492}"/>
                  </a:ext>
                </a:extLst>
              </p:cNvPr>
              <p:cNvSpPr/>
              <p:nvPr/>
            </p:nvSpPr>
            <p:spPr>
              <a:xfrm>
                <a:off x="6809091" y="305187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2B891EFB-7C1F-4500-849D-BEE4D8FD2D77}"/>
                  </a:ext>
                </a:extLst>
              </p:cNvPr>
              <p:cNvSpPr/>
              <p:nvPr/>
            </p:nvSpPr>
            <p:spPr>
              <a:xfrm>
                <a:off x="7357731" y="1418341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4A20E701-FF62-4849-AEFF-3C818DE43037}"/>
                  </a:ext>
                </a:extLst>
              </p:cNvPr>
              <p:cNvSpPr/>
              <p:nvPr/>
            </p:nvSpPr>
            <p:spPr>
              <a:xfrm>
                <a:off x="5656566" y="172790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753CCE51-E41E-4712-910F-3C825D3177F2}"/>
                  </a:ext>
                </a:extLst>
              </p:cNvPr>
              <p:cNvSpPr/>
              <p:nvPr/>
            </p:nvSpPr>
            <p:spPr>
              <a:xfrm>
                <a:off x="6405231" y="172790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A8D70A6F-CDEE-4994-9BC4-75BFE0CA8072}"/>
                  </a:ext>
                </a:extLst>
              </p:cNvPr>
              <p:cNvSpPr/>
              <p:nvPr/>
            </p:nvSpPr>
            <p:spPr>
              <a:xfrm>
                <a:off x="6237591" y="141357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F08A348F-DB67-4712-A703-7C4DDE40F88C}"/>
                  </a:ext>
                </a:extLst>
              </p:cNvPr>
              <p:cNvSpPr/>
              <p:nvPr/>
            </p:nvSpPr>
            <p:spPr>
              <a:xfrm>
                <a:off x="6986256" y="141357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193D0D9D-9844-4580-8D58-7162522A218A}"/>
                  </a:ext>
                </a:extLst>
              </p:cNvPr>
              <p:cNvSpPr/>
              <p:nvPr/>
            </p:nvSpPr>
            <p:spPr>
              <a:xfrm>
                <a:off x="7355826" y="206699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54DF8A19-BB01-4EB8-976D-6BD6EA8E1EC8}"/>
                  </a:ext>
                </a:extLst>
              </p:cNvPr>
              <p:cNvSpPr/>
              <p:nvPr/>
            </p:nvSpPr>
            <p:spPr>
              <a:xfrm>
                <a:off x="8105444" y="206699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E3ED7F1A-2F84-415F-AB29-3F663713BADA}"/>
                  </a:ext>
                </a:extLst>
              </p:cNvPr>
              <p:cNvSpPr/>
              <p:nvPr/>
            </p:nvSpPr>
            <p:spPr>
              <a:xfrm>
                <a:off x="6794804" y="2397511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65AB82E7-D434-4AC9-ABFC-12FCAA3A5B1A}"/>
                  </a:ext>
                </a:extLst>
              </p:cNvPr>
              <p:cNvSpPr/>
              <p:nvPr/>
            </p:nvSpPr>
            <p:spPr>
              <a:xfrm>
                <a:off x="7543469" y="2397511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126" name="Oval 50">
              <a:extLst>
                <a:ext uri="{FF2B5EF4-FFF2-40B4-BE49-F238E27FC236}">
                  <a16:creationId xmlns:a16="http://schemas.microsoft.com/office/drawing/2014/main" id="{169ED708-ADC2-4720-9F63-4407AC91F7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25711" y="1969510"/>
              <a:ext cx="304016" cy="343366"/>
            </a:xfrm>
            <a:custGeom>
              <a:avLst/>
              <a:gdLst/>
              <a:ahLst/>
              <a:cxnLst/>
              <a:rect l="l" t="t" r="r" b="b"/>
              <a:pathLst>
                <a:path w="2868687" h="3240000">
                  <a:moveTo>
                    <a:pt x="1433799" y="2290728"/>
                  </a:moveTo>
                  <a:cubicBezTo>
                    <a:pt x="1317650" y="2346839"/>
                    <a:pt x="1203301" y="2394700"/>
                    <a:pt x="1093028" y="2434329"/>
                  </a:cubicBezTo>
                  <a:cubicBezTo>
                    <a:pt x="1167481" y="2812207"/>
                    <a:pt x="1292592" y="3060000"/>
                    <a:pt x="1434343" y="3060000"/>
                  </a:cubicBezTo>
                  <a:cubicBezTo>
                    <a:pt x="1576138" y="3060000"/>
                    <a:pt x="1701284" y="2812053"/>
                    <a:pt x="1774025" y="2433735"/>
                  </a:cubicBezTo>
                  <a:cubicBezTo>
                    <a:pt x="1663854" y="2394452"/>
                    <a:pt x="1549823" y="2346469"/>
                    <a:pt x="1433799" y="2290728"/>
                  </a:cubicBezTo>
                  <a:close/>
                  <a:moveTo>
                    <a:pt x="1824954" y="2078037"/>
                  </a:moveTo>
                  <a:cubicBezTo>
                    <a:pt x="1794480" y="2097450"/>
                    <a:pt x="1763147" y="2116057"/>
                    <a:pt x="1731343" y="2134419"/>
                  </a:cubicBezTo>
                  <a:lnTo>
                    <a:pt x="1635415" y="2187161"/>
                  </a:lnTo>
                  <a:cubicBezTo>
                    <a:pt x="1691788" y="2215044"/>
                    <a:pt x="1747931" y="2239109"/>
                    <a:pt x="1803378" y="2259350"/>
                  </a:cubicBezTo>
                  <a:cubicBezTo>
                    <a:pt x="1812120" y="2201101"/>
                    <a:pt x="1819148" y="2140526"/>
                    <a:pt x="1824954" y="2078037"/>
                  </a:cubicBezTo>
                  <a:close/>
                  <a:moveTo>
                    <a:pt x="1042306" y="2077178"/>
                  </a:moveTo>
                  <a:cubicBezTo>
                    <a:pt x="1047949" y="2140175"/>
                    <a:pt x="1055328" y="2201182"/>
                    <a:pt x="1063873" y="2259905"/>
                  </a:cubicBezTo>
                  <a:cubicBezTo>
                    <a:pt x="1119365" y="2238275"/>
                    <a:pt x="1176217" y="2214355"/>
                    <a:pt x="1233887" y="2187801"/>
                  </a:cubicBezTo>
                  <a:cubicBezTo>
                    <a:pt x="1201538" y="2170955"/>
                    <a:pt x="1169452" y="2152957"/>
                    <a:pt x="1137343" y="2134419"/>
                  </a:cubicBezTo>
                  <a:close/>
                  <a:moveTo>
                    <a:pt x="559768" y="1732679"/>
                  </a:moveTo>
                  <a:cubicBezTo>
                    <a:pt x="268524" y="1984850"/>
                    <a:pt x="116369" y="2217202"/>
                    <a:pt x="187266" y="2340000"/>
                  </a:cubicBezTo>
                  <a:cubicBezTo>
                    <a:pt x="258144" y="2462764"/>
                    <a:pt x="535307" y="2447213"/>
                    <a:pt x="899736" y="2322555"/>
                  </a:cubicBezTo>
                  <a:cubicBezTo>
                    <a:pt x="878937" y="2207297"/>
                    <a:pt x="863223" y="2084405"/>
                    <a:pt x="853746" y="1955834"/>
                  </a:cubicBezTo>
                  <a:cubicBezTo>
                    <a:pt x="747454" y="1883220"/>
                    <a:pt x="648878" y="1808453"/>
                    <a:pt x="559768" y="1732679"/>
                  </a:cubicBezTo>
                  <a:close/>
                  <a:moveTo>
                    <a:pt x="2309048" y="1730507"/>
                  </a:moveTo>
                  <a:cubicBezTo>
                    <a:pt x="2220666" y="1807660"/>
                    <a:pt x="2121792" y="1882664"/>
                    <a:pt x="2015235" y="1955625"/>
                  </a:cubicBezTo>
                  <a:cubicBezTo>
                    <a:pt x="2005364" y="2084180"/>
                    <a:pt x="1989894" y="2207119"/>
                    <a:pt x="1967330" y="2322070"/>
                  </a:cubicBezTo>
                  <a:lnTo>
                    <a:pt x="2081685" y="2358048"/>
                  </a:lnTo>
                  <a:cubicBezTo>
                    <a:pt x="2116015" y="2320492"/>
                    <a:pt x="2165526" y="2297468"/>
                    <a:pt x="2220415" y="2297468"/>
                  </a:cubicBezTo>
                  <a:cubicBezTo>
                    <a:pt x="2302230" y="2297468"/>
                    <a:pt x="2372097" y="2348622"/>
                    <a:pt x="2399287" y="2420880"/>
                  </a:cubicBezTo>
                  <a:cubicBezTo>
                    <a:pt x="2542053" y="2432945"/>
                    <a:pt x="2642630" y="2407186"/>
                    <a:pt x="2681420" y="2340000"/>
                  </a:cubicBezTo>
                  <a:cubicBezTo>
                    <a:pt x="2752393" y="2217071"/>
                    <a:pt x="2599836" y="1984353"/>
                    <a:pt x="2309048" y="1730507"/>
                  </a:cubicBezTo>
                  <a:close/>
                  <a:moveTo>
                    <a:pt x="2026056" y="1510554"/>
                  </a:moveTo>
                  <a:cubicBezTo>
                    <a:pt x="2027893" y="1546708"/>
                    <a:pt x="2028343" y="1583211"/>
                    <a:pt x="2028343" y="1620000"/>
                  </a:cubicBezTo>
                  <a:lnTo>
                    <a:pt x="2024251" y="1730716"/>
                  </a:lnTo>
                  <a:lnTo>
                    <a:pt x="2173722" y="1619092"/>
                  </a:lnTo>
                  <a:cubicBezTo>
                    <a:pt x="2127526" y="1582190"/>
                    <a:pt x="2078507" y="1545517"/>
                    <a:pt x="2026056" y="1510554"/>
                  </a:cubicBezTo>
                  <a:close/>
                  <a:moveTo>
                    <a:pt x="844436" y="1509285"/>
                  </a:moveTo>
                  <a:lnTo>
                    <a:pt x="694964" y="1620908"/>
                  </a:lnTo>
                  <a:cubicBezTo>
                    <a:pt x="741160" y="1657811"/>
                    <a:pt x="790179" y="1694484"/>
                    <a:pt x="842630" y="1729447"/>
                  </a:cubicBezTo>
                  <a:cubicBezTo>
                    <a:pt x="840793" y="1693293"/>
                    <a:pt x="840343" y="1656790"/>
                    <a:pt x="840343" y="1620000"/>
                  </a:cubicBezTo>
                  <a:close/>
                  <a:moveTo>
                    <a:pt x="1434343" y="1361184"/>
                  </a:moveTo>
                  <a:cubicBezTo>
                    <a:pt x="1573534" y="1361184"/>
                    <a:pt x="1686371" y="1474021"/>
                    <a:pt x="1686371" y="1613212"/>
                  </a:cubicBezTo>
                  <a:cubicBezTo>
                    <a:pt x="1686371" y="1752403"/>
                    <a:pt x="1573534" y="1865240"/>
                    <a:pt x="1434343" y="1865240"/>
                  </a:cubicBezTo>
                  <a:cubicBezTo>
                    <a:pt x="1295152" y="1865240"/>
                    <a:pt x="1182315" y="1752403"/>
                    <a:pt x="1182315" y="1613212"/>
                  </a:cubicBezTo>
                  <a:cubicBezTo>
                    <a:pt x="1182315" y="1474021"/>
                    <a:pt x="1295152" y="1361184"/>
                    <a:pt x="1434343" y="1361184"/>
                  </a:cubicBezTo>
                  <a:close/>
                  <a:moveTo>
                    <a:pt x="1433770" y="1149513"/>
                  </a:moveTo>
                  <a:cubicBezTo>
                    <a:pt x="1365445" y="1183896"/>
                    <a:pt x="1296585" y="1221489"/>
                    <a:pt x="1227343" y="1261466"/>
                  </a:cubicBezTo>
                  <a:lnTo>
                    <a:pt x="1027157" y="1384911"/>
                  </a:lnTo>
                  <a:cubicBezTo>
                    <a:pt x="1022222" y="1461370"/>
                    <a:pt x="1020343" y="1539922"/>
                    <a:pt x="1020343" y="1620000"/>
                  </a:cubicBezTo>
                  <a:lnTo>
                    <a:pt x="1028287" y="1855786"/>
                  </a:lnTo>
                  <a:cubicBezTo>
                    <a:pt x="1091680" y="1898065"/>
                    <a:pt x="1158394" y="1938727"/>
                    <a:pt x="1227343" y="1978535"/>
                  </a:cubicBezTo>
                  <a:lnTo>
                    <a:pt x="1434916" y="2090488"/>
                  </a:lnTo>
                  <a:cubicBezTo>
                    <a:pt x="1503241" y="2056105"/>
                    <a:pt x="1572101" y="2018511"/>
                    <a:pt x="1641343" y="1978535"/>
                  </a:cubicBezTo>
                  <a:lnTo>
                    <a:pt x="1841530" y="1855090"/>
                  </a:lnTo>
                  <a:cubicBezTo>
                    <a:pt x="1846464" y="1778631"/>
                    <a:pt x="1848343" y="1700079"/>
                    <a:pt x="1848343" y="1620000"/>
                  </a:cubicBezTo>
                  <a:lnTo>
                    <a:pt x="1840399" y="1384214"/>
                  </a:lnTo>
                  <a:cubicBezTo>
                    <a:pt x="1777006" y="1341936"/>
                    <a:pt x="1710293" y="1301274"/>
                    <a:pt x="1641343" y="1261466"/>
                  </a:cubicBezTo>
                  <a:close/>
                  <a:moveTo>
                    <a:pt x="1065308" y="980650"/>
                  </a:moveTo>
                  <a:cubicBezTo>
                    <a:pt x="1056566" y="1038899"/>
                    <a:pt x="1049538" y="1099475"/>
                    <a:pt x="1043732" y="1161964"/>
                  </a:cubicBezTo>
                  <a:cubicBezTo>
                    <a:pt x="1074206" y="1142551"/>
                    <a:pt x="1105539" y="1123943"/>
                    <a:pt x="1137343" y="1105581"/>
                  </a:cubicBezTo>
                  <a:lnTo>
                    <a:pt x="1233271" y="1052839"/>
                  </a:lnTo>
                  <a:cubicBezTo>
                    <a:pt x="1176898" y="1024957"/>
                    <a:pt x="1120756" y="1000892"/>
                    <a:pt x="1065308" y="980650"/>
                  </a:cubicBezTo>
                  <a:close/>
                  <a:moveTo>
                    <a:pt x="1804814" y="980095"/>
                  </a:moveTo>
                  <a:cubicBezTo>
                    <a:pt x="1749321" y="1001726"/>
                    <a:pt x="1692469" y="1025646"/>
                    <a:pt x="1634800" y="1052200"/>
                  </a:cubicBezTo>
                  <a:cubicBezTo>
                    <a:pt x="1667149" y="1069046"/>
                    <a:pt x="1699234" y="1087043"/>
                    <a:pt x="1731343" y="1105581"/>
                  </a:cubicBezTo>
                  <a:lnTo>
                    <a:pt x="1826380" y="1162822"/>
                  </a:lnTo>
                  <a:cubicBezTo>
                    <a:pt x="1820738" y="1099825"/>
                    <a:pt x="1813359" y="1038819"/>
                    <a:pt x="1804814" y="980095"/>
                  </a:cubicBezTo>
                  <a:close/>
                  <a:moveTo>
                    <a:pt x="2432236" y="816002"/>
                  </a:moveTo>
                  <a:cubicBezTo>
                    <a:pt x="2308930" y="820546"/>
                    <a:pt x="2149627" y="855445"/>
                    <a:pt x="1968950" y="917446"/>
                  </a:cubicBezTo>
                  <a:cubicBezTo>
                    <a:pt x="1989749" y="1032703"/>
                    <a:pt x="2005463" y="1155596"/>
                    <a:pt x="2014941" y="1284167"/>
                  </a:cubicBezTo>
                  <a:cubicBezTo>
                    <a:pt x="2121232" y="1356780"/>
                    <a:pt x="2219808" y="1431548"/>
                    <a:pt x="2308918" y="1507322"/>
                  </a:cubicBezTo>
                  <a:cubicBezTo>
                    <a:pt x="2600162" y="1255150"/>
                    <a:pt x="2752317" y="1022798"/>
                    <a:pt x="2681420" y="900000"/>
                  </a:cubicBezTo>
                  <a:cubicBezTo>
                    <a:pt x="2645694" y="838121"/>
                    <a:pt x="2557557" y="811383"/>
                    <a:pt x="2432236" y="816002"/>
                  </a:cubicBezTo>
                  <a:close/>
                  <a:moveTo>
                    <a:pt x="436450" y="816001"/>
                  </a:moveTo>
                  <a:cubicBezTo>
                    <a:pt x="311129" y="811383"/>
                    <a:pt x="222992" y="838121"/>
                    <a:pt x="187266" y="900000"/>
                  </a:cubicBezTo>
                  <a:cubicBezTo>
                    <a:pt x="158404" y="949991"/>
                    <a:pt x="166508" y="1018139"/>
                    <a:pt x="206887" y="1097970"/>
                  </a:cubicBezTo>
                  <a:cubicBezTo>
                    <a:pt x="213842" y="1096217"/>
                    <a:pt x="221021" y="1095812"/>
                    <a:pt x="228294" y="1095812"/>
                  </a:cubicBezTo>
                  <a:cubicBezTo>
                    <a:pt x="334372" y="1095812"/>
                    <a:pt x="420366" y="1181806"/>
                    <a:pt x="420366" y="1287884"/>
                  </a:cubicBezTo>
                  <a:cubicBezTo>
                    <a:pt x="420366" y="1314219"/>
                    <a:pt x="415066" y="1339317"/>
                    <a:pt x="405427" y="1362148"/>
                  </a:cubicBezTo>
                  <a:cubicBezTo>
                    <a:pt x="450585" y="1410442"/>
                    <a:pt x="502437" y="1459559"/>
                    <a:pt x="559639" y="1509493"/>
                  </a:cubicBezTo>
                  <a:cubicBezTo>
                    <a:pt x="648020" y="1432341"/>
                    <a:pt x="746894" y="1357336"/>
                    <a:pt x="853451" y="1284376"/>
                  </a:cubicBezTo>
                  <a:cubicBezTo>
                    <a:pt x="863322" y="1155820"/>
                    <a:pt x="878792" y="1032881"/>
                    <a:pt x="901357" y="917930"/>
                  </a:cubicBezTo>
                  <a:cubicBezTo>
                    <a:pt x="719999" y="855651"/>
                    <a:pt x="560119" y="820559"/>
                    <a:pt x="436450" y="816001"/>
                  </a:cubicBezTo>
                  <a:close/>
                  <a:moveTo>
                    <a:pt x="1434343" y="180000"/>
                  </a:moveTo>
                  <a:cubicBezTo>
                    <a:pt x="1292548" y="180000"/>
                    <a:pt x="1167402" y="427948"/>
                    <a:pt x="1094661" y="806265"/>
                  </a:cubicBezTo>
                  <a:cubicBezTo>
                    <a:pt x="1204832" y="845548"/>
                    <a:pt x="1318864" y="893532"/>
                    <a:pt x="1434887" y="949272"/>
                  </a:cubicBezTo>
                  <a:cubicBezTo>
                    <a:pt x="1551037" y="893162"/>
                    <a:pt x="1665385" y="845301"/>
                    <a:pt x="1775658" y="805671"/>
                  </a:cubicBezTo>
                  <a:cubicBezTo>
                    <a:pt x="1751860" y="684885"/>
                    <a:pt x="1722886" y="577390"/>
                    <a:pt x="1688823" y="487405"/>
                  </a:cubicBezTo>
                  <a:cubicBezTo>
                    <a:pt x="1688009" y="487647"/>
                    <a:pt x="1687191" y="487652"/>
                    <a:pt x="1686371" y="487652"/>
                  </a:cubicBezTo>
                  <a:cubicBezTo>
                    <a:pt x="1580293" y="487652"/>
                    <a:pt x="1494299" y="401658"/>
                    <a:pt x="1494299" y="295580"/>
                  </a:cubicBezTo>
                  <a:cubicBezTo>
                    <a:pt x="1494299" y="264819"/>
                    <a:pt x="1501530" y="235747"/>
                    <a:pt x="1516122" y="210837"/>
                  </a:cubicBezTo>
                  <a:cubicBezTo>
                    <a:pt x="1490583" y="189985"/>
                    <a:pt x="1462798" y="180000"/>
                    <a:pt x="1434343" y="180000"/>
                  </a:cubicBezTo>
                  <a:close/>
                  <a:moveTo>
                    <a:pt x="1434343" y="0"/>
                  </a:moveTo>
                  <a:cubicBezTo>
                    <a:pt x="1509303" y="0"/>
                    <a:pt x="1581019" y="37868"/>
                    <a:pt x="1646062" y="107907"/>
                  </a:cubicBezTo>
                  <a:cubicBezTo>
                    <a:pt x="1659037" y="104972"/>
                    <a:pt x="1672533" y="103508"/>
                    <a:pt x="1686371" y="103508"/>
                  </a:cubicBezTo>
                  <a:cubicBezTo>
                    <a:pt x="1792449" y="103508"/>
                    <a:pt x="1878443" y="189502"/>
                    <a:pt x="1878443" y="295580"/>
                  </a:cubicBezTo>
                  <a:cubicBezTo>
                    <a:pt x="1878443" y="342831"/>
                    <a:pt x="1861381" y="386097"/>
                    <a:pt x="1831228" y="417985"/>
                  </a:cubicBezTo>
                  <a:cubicBezTo>
                    <a:pt x="1871860" y="515668"/>
                    <a:pt x="1906636" y="628220"/>
                    <a:pt x="1935357" y="752219"/>
                  </a:cubicBezTo>
                  <a:cubicBezTo>
                    <a:pt x="2379384" y="616814"/>
                    <a:pt x="2731816" y="627289"/>
                    <a:pt x="2837304" y="810000"/>
                  </a:cubicBezTo>
                  <a:cubicBezTo>
                    <a:pt x="2942793" y="992711"/>
                    <a:pt x="2775650" y="1303161"/>
                    <a:pt x="2436521" y="1620139"/>
                  </a:cubicBezTo>
                  <a:cubicBezTo>
                    <a:pt x="2775698" y="1936928"/>
                    <a:pt x="2942777" y="2247316"/>
                    <a:pt x="2837304" y="2430000"/>
                  </a:cubicBezTo>
                  <a:cubicBezTo>
                    <a:pt x="2771439" y="2544083"/>
                    <a:pt x="2609300" y="2591017"/>
                    <a:pt x="2388706" y="2577188"/>
                  </a:cubicBezTo>
                  <a:cubicBezTo>
                    <a:pt x="2358753" y="2639691"/>
                    <a:pt x="2294480" y="2681612"/>
                    <a:pt x="2220415" y="2681612"/>
                  </a:cubicBezTo>
                  <a:cubicBezTo>
                    <a:pt x="2122541" y="2681612"/>
                    <a:pt x="2041764" y="2608405"/>
                    <a:pt x="2030773" y="2513644"/>
                  </a:cubicBezTo>
                  <a:cubicBezTo>
                    <a:pt x="1999304" y="2506661"/>
                    <a:pt x="1967635" y="2497623"/>
                    <a:pt x="1935485" y="2487821"/>
                  </a:cubicBezTo>
                  <a:cubicBezTo>
                    <a:pt x="1830610" y="2940018"/>
                    <a:pt x="1645322" y="3240000"/>
                    <a:pt x="1434343" y="3240000"/>
                  </a:cubicBezTo>
                  <a:cubicBezTo>
                    <a:pt x="1223366" y="3240000"/>
                    <a:pt x="1038079" y="2940023"/>
                    <a:pt x="933330" y="2487781"/>
                  </a:cubicBezTo>
                  <a:cubicBezTo>
                    <a:pt x="489302" y="2623186"/>
                    <a:pt x="136870" y="2612712"/>
                    <a:pt x="31382" y="2430000"/>
                  </a:cubicBezTo>
                  <a:cubicBezTo>
                    <a:pt x="-74106" y="2247290"/>
                    <a:pt x="93037" y="1936840"/>
                    <a:pt x="432165" y="1619862"/>
                  </a:cubicBezTo>
                  <a:cubicBezTo>
                    <a:pt x="378689" y="1569916"/>
                    <a:pt x="329491" y="1520128"/>
                    <a:pt x="285801" y="1470219"/>
                  </a:cubicBezTo>
                  <a:cubicBezTo>
                    <a:pt x="267844" y="1476857"/>
                    <a:pt x="248431" y="1479956"/>
                    <a:pt x="228294" y="1479956"/>
                  </a:cubicBezTo>
                  <a:cubicBezTo>
                    <a:pt x="122216" y="1479956"/>
                    <a:pt x="36222" y="1393962"/>
                    <a:pt x="36222" y="1287884"/>
                  </a:cubicBezTo>
                  <a:cubicBezTo>
                    <a:pt x="36222" y="1246866"/>
                    <a:pt x="49080" y="1208850"/>
                    <a:pt x="73868" y="1179672"/>
                  </a:cubicBezTo>
                  <a:cubicBezTo>
                    <a:pt x="-4733" y="1033688"/>
                    <a:pt x="-23287" y="904690"/>
                    <a:pt x="31382" y="810000"/>
                  </a:cubicBezTo>
                  <a:cubicBezTo>
                    <a:pt x="136860" y="627306"/>
                    <a:pt x="489234" y="616816"/>
                    <a:pt x="933201" y="752179"/>
                  </a:cubicBezTo>
                  <a:cubicBezTo>
                    <a:pt x="1038076" y="299982"/>
                    <a:pt x="1223365" y="0"/>
                    <a:pt x="14343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27" name="Heart 17">
              <a:extLst>
                <a:ext uri="{FF2B5EF4-FFF2-40B4-BE49-F238E27FC236}">
                  <a16:creationId xmlns:a16="http://schemas.microsoft.com/office/drawing/2014/main" id="{2EE49FC1-0219-4B4C-9FB8-AD7DD1EE884C}"/>
                </a:ext>
              </a:extLst>
            </p:cNvPr>
            <p:cNvSpPr/>
            <p:nvPr/>
          </p:nvSpPr>
          <p:spPr>
            <a:xfrm>
              <a:off x="7080464" y="1663425"/>
              <a:ext cx="324888" cy="318540"/>
            </a:xfrm>
            <a:custGeom>
              <a:avLst/>
              <a:gdLst/>
              <a:ahLst/>
              <a:cxnLst/>
              <a:rect l="l" t="t" r="r" b="b"/>
              <a:pathLst>
                <a:path w="3263621" h="3199863">
                  <a:moveTo>
                    <a:pt x="1896188" y="786599"/>
                  </a:moveTo>
                  <a:cubicBezTo>
                    <a:pt x="1878938" y="786251"/>
                    <a:pt x="1861335" y="789280"/>
                    <a:pt x="1844305" y="796082"/>
                  </a:cubicBezTo>
                  <a:cubicBezTo>
                    <a:pt x="1792333" y="816839"/>
                    <a:pt x="1760707" y="866742"/>
                    <a:pt x="1761231" y="919486"/>
                  </a:cubicBezTo>
                  <a:lnTo>
                    <a:pt x="1573886" y="1618665"/>
                  </a:lnTo>
                  <a:lnTo>
                    <a:pt x="1438574" y="1113672"/>
                  </a:lnTo>
                  <a:cubicBezTo>
                    <a:pt x="1424335" y="1060531"/>
                    <a:pt x="1379808" y="1023594"/>
                    <a:pt x="1328543" y="1016456"/>
                  </a:cubicBezTo>
                  <a:cubicBezTo>
                    <a:pt x="1320071" y="1015276"/>
                    <a:pt x="1311415" y="1014911"/>
                    <a:pt x="1302836" y="1018067"/>
                  </a:cubicBezTo>
                  <a:lnTo>
                    <a:pt x="1300556" y="1017667"/>
                  </a:lnTo>
                  <a:cubicBezTo>
                    <a:pt x="1298914" y="1017711"/>
                    <a:pt x="1297275" y="1017786"/>
                    <a:pt x="1295680" y="1018515"/>
                  </a:cubicBezTo>
                  <a:lnTo>
                    <a:pt x="1275904" y="1019755"/>
                  </a:lnTo>
                  <a:cubicBezTo>
                    <a:pt x="1273459" y="1020410"/>
                    <a:pt x="1271049" y="1021129"/>
                    <a:pt x="1269080" y="1023145"/>
                  </a:cubicBezTo>
                  <a:cubicBezTo>
                    <a:pt x="1229892" y="1033156"/>
                    <a:pt x="1196286" y="1061513"/>
                    <a:pt x="1180414" y="1102068"/>
                  </a:cubicBezTo>
                  <a:lnTo>
                    <a:pt x="902406" y="1812437"/>
                  </a:lnTo>
                  <a:lnTo>
                    <a:pt x="612897" y="1812437"/>
                  </a:lnTo>
                  <a:cubicBezTo>
                    <a:pt x="539543" y="1812437"/>
                    <a:pt x="480078" y="1871902"/>
                    <a:pt x="480078" y="1945256"/>
                  </a:cubicBezTo>
                  <a:cubicBezTo>
                    <a:pt x="480078" y="2018610"/>
                    <a:pt x="539543" y="2078075"/>
                    <a:pt x="612897" y="2078075"/>
                  </a:cubicBezTo>
                  <a:lnTo>
                    <a:pt x="966673" y="2078075"/>
                  </a:lnTo>
                  <a:cubicBezTo>
                    <a:pt x="1008666" y="2088839"/>
                    <a:pt x="1051924" y="2075535"/>
                    <a:pt x="1081835" y="2045978"/>
                  </a:cubicBezTo>
                  <a:cubicBezTo>
                    <a:pt x="1105846" y="2028294"/>
                    <a:pt x="1122213" y="2001701"/>
                    <a:pt x="1125659" y="1970866"/>
                  </a:cubicBezTo>
                  <a:lnTo>
                    <a:pt x="1284498" y="1565001"/>
                  </a:lnTo>
                  <a:lnTo>
                    <a:pt x="1443089" y="2156868"/>
                  </a:lnTo>
                  <a:cubicBezTo>
                    <a:pt x="1455914" y="2204733"/>
                    <a:pt x="1493311" y="2239452"/>
                    <a:pt x="1538593" y="2249086"/>
                  </a:cubicBezTo>
                  <a:lnTo>
                    <a:pt x="1542015" y="2250785"/>
                  </a:lnTo>
                  <a:cubicBezTo>
                    <a:pt x="1542604" y="2250943"/>
                    <a:pt x="1543193" y="2251097"/>
                    <a:pt x="1543870" y="2250902"/>
                  </a:cubicBezTo>
                  <a:cubicBezTo>
                    <a:pt x="1553422" y="2254514"/>
                    <a:pt x="1563610" y="2255524"/>
                    <a:pt x="1573886" y="2252783"/>
                  </a:cubicBezTo>
                  <a:cubicBezTo>
                    <a:pt x="1584162" y="2255524"/>
                    <a:pt x="1594351" y="2254515"/>
                    <a:pt x="1603903" y="2250901"/>
                  </a:cubicBezTo>
                  <a:lnTo>
                    <a:pt x="1605758" y="2250785"/>
                  </a:lnTo>
                  <a:cubicBezTo>
                    <a:pt x="1606974" y="2250459"/>
                    <a:pt x="1608181" y="2250118"/>
                    <a:pt x="1609178" y="2249086"/>
                  </a:cubicBezTo>
                  <a:cubicBezTo>
                    <a:pt x="1654461" y="2239453"/>
                    <a:pt x="1691859" y="2204734"/>
                    <a:pt x="1704684" y="2156868"/>
                  </a:cubicBezTo>
                  <a:lnTo>
                    <a:pt x="1921541" y="1347547"/>
                  </a:lnTo>
                  <a:lnTo>
                    <a:pt x="2181705" y="1998928"/>
                  </a:lnTo>
                  <a:cubicBezTo>
                    <a:pt x="2205326" y="2058070"/>
                    <a:pt x="2266689" y="2090865"/>
                    <a:pt x="2326593" y="2078075"/>
                  </a:cubicBezTo>
                  <a:lnTo>
                    <a:pt x="2671200" y="2078075"/>
                  </a:lnTo>
                  <a:cubicBezTo>
                    <a:pt x="2744554" y="2078075"/>
                    <a:pt x="2804019" y="2018610"/>
                    <a:pt x="2804019" y="1945256"/>
                  </a:cubicBezTo>
                  <a:cubicBezTo>
                    <a:pt x="2804019" y="1871902"/>
                    <a:pt x="2744554" y="1812437"/>
                    <a:pt x="2671200" y="1812437"/>
                  </a:cubicBezTo>
                  <a:lnTo>
                    <a:pt x="2393261" y="1812437"/>
                  </a:lnTo>
                  <a:lnTo>
                    <a:pt x="2016914" y="870162"/>
                  </a:lnTo>
                  <a:cubicBezTo>
                    <a:pt x="1996508" y="819071"/>
                    <a:pt x="1947937" y="787642"/>
                    <a:pt x="1896188" y="786599"/>
                  </a:cubicBezTo>
                  <a:close/>
                  <a:moveTo>
                    <a:pt x="773454" y="106"/>
                  </a:moveTo>
                  <a:cubicBezTo>
                    <a:pt x="1097282" y="5742"/>
                    <a:pt x="1441967" y="238301"/>
                    <a:pt x="1631811" y="769863"/>
                  </a:cubicBezTo>
                  <a:cubicBezTo>
                    <a:pt x="2306811" y="-1120137"/>
                    <a:pt x="4939311" y="769863"/>
                    <a:pt x="1631811" y="3199863"/>
                  </a:cubicBezTo>
                  <a:cubicBezTo>
                    <a:pt x="-745455" y="1453301"/>
                    <a:pt x="-54107" y="-14297"/>
                    <a:pt x="773454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28" name="Rounded Rectangle 25">
              <a:extLst>
                <a:ext uri="{FF2B5EF4-FFF2-40B4-BE49-F238E27FC236}">
                  <a16:creationId xmlns:a16="http://schemas.microsoft.com/office/drawing/2014/main" id="{4345DF51-F8C5-4678-9C98-512CF8A517CB}"/>
                </a:ext>
              </a:extLst>
            </p:cNvPr>
            <p:cNvSpPr/>
            <p:nvPr/>
          </p:nvSpPr>
          <p:spPr>
            <a:xfrm>
              <a:off x="5940450" y="1659330"/>
              <a:ext cx="322534" cy="271830"/>
            </a:xfrm>
            <a:custGeom>
              <a:avLst/>
              <a:gdLst/>
              <a:ahLst/>
              <a:cxnLst/>
              <a:rect l="l" t="t" r="r" b="b"/>
              <a:pathLst>
                <a:path w="3240000" h="2730652">
                  <a:moveTo>
                    <a:pt x="1452811" y="1541940"/>
                  </a:moveTo>
                  <a:lnTo>
                    <a:pt x="1452811" y="1831951"/>
                  </a:lnTo>
                  <a:lnTo>
                    <a:pt x="1162800" y="1831951"/>
                  </a:lnTo>
                  <a:lnTo>
                    <a:pt x="1162800" y="2166329"/>
                  </a:lnTo>
                  <a:lnTo>
                    <a:pt x="1452811" y="2166329"/>
                  </a:lnTo>
                  <a:lnTo>
                    <a:pt x="1452811" y="2456340"/>
                  </a:lnTo>
                  <a:lnTo>
                    <a:pt x="1787189" y="2456340"/>
                  </a:lnTo>
                  <a:lnTo>
                    <a:pt x="1787189" y="2166329"/>
                  </a:lnTo>
                  <a:lnTo>
                    <a:pt x="2077200" y="2166329"/>
                  </a:lnTo>
                  <a:lnTo>
                    <a:pt x="2077200" y="1831951"/>
                  </a:lnTo>
                  <a:lnTo>
                    <a:pt x="1787189" y="1831951"/>
                  </a:lnTo>
                  <a:lnTo>
                    <a:pt x="1787189" y="1541940"/>
                  </a:lnTo>
                  <a:close/>
                  <a:moveTo>
                    <a:pt x="0" y="1278453"/>
                  </a:moveTo>
                  <a:lnTo>
                    <a:pt x="3240000" y="1278453"/>
                  </a:lnTo>
                  <a:lnTo>
                    <a:pt x="3240000" y="2376509"/>
                  </a:lnTo>
                  <a:cubicBezTo>
                    <a:pt x="3240000" y="2572097"/>
                    <a:pt x="3081445" y="2730652"/>
                    <a:pt x="2885857" y="2730652"/>
                  </a:cubicBezTo>
                  <a:lnTo>
                    <a:pt x="354143" y="2730652"/>
                  </a:lnTo>
                  <a:cubicBezTo>
                    <a:pt x="158555" y="2730652"/>
                    <a:pt x="0" y="2572097"/>
                    <a:pt x="0" y="2376509"/>
                  </a:cubicBezTo>
                  <a:close/>
                  <a:moveTo>
                    <a:pt x="1001150" y="200505"/>
                  </a:moveTo>
                  <a:cubicBezTo>
                    <a:pt x="933045" y="200505"/>
                    <a:pt x="877834" y="255715"/>
                    <a:pt x="877834" y="323821"/>
                  </a:cubicBezTo>
                  <a:lnTo>
                    <a:pt x="877834" y="605836"/>
                  </a:lnTo>
                  <a:lnTo>
                    <a:pt x="2362163" y="605836"/>
                  </a:lnTo>
                  <a:lnTo>
                    <a:pt x="2362163" y="323821"/>
                  </a:lnTo>
                  <a:cubicBezTo>
                    <a:pt x="2362163" y="255715"/>
                    <a:pt x="2306952" y="200505"/>
                    <a:pt x="2238846" y="200505"/>
                  </a:cubicBezTo>
                  <a:close/>
                  <a:moveTo>
                    <a:pt x="843301" y="0"/>
                  </a:moveTo>
                  <a:lnTo>
                    <a:pt x="2396696" y="0"/>
                  </a:lnTo>
                  <a:cubicBezTo>
                    <a:pt x="2488075" y="0"/>
                    <a:pt x="2562152" y="74077"/>
                    <a:pt x="2562152" y="165456"/>
                  </a:cubicBezTo>
                  <a:lnTo>
                    <a:pt x="2562152" y="605836"/>
                  </a:lnTo>
                  <a:lnTo>
                    <a:pt x="2885857" y="605836"/>
                  </a:lnTo>
                  <a:cubicBezTo>
                    <a:pt x="3081445" y="605836"/>
                    <a:pt x="3240000" y="764391"/>
                    <a:pt x="3240000" y="959979"/>
                  </a:cubicBezTo>
                  <a:lnTo>
                    <a:pt x="3240000" y="1134437"/>
                  </a:lnTo>
                  <a:lnTo>
                    <a:pt x="0" y="1134437"/>
                  </a:lnTo>
                  <a:lnTo>
                    <a:pt x="0" y="959979"/>
                  </a:lnTo>
                  <a:cubicBezTo>
                    <a:pt x="0" y="764391"/>
                    <a:pt x="158555" y="605836"/>
                    <a:pt x="354143" y="605836"/>
                  </a:cubicBezTo>
                  <a:lnTo>
                    <a:pt x="677845" y="605836"/>
                  </a:lnTo>
                  <a:lnTo>
                    <a:pt x="677845" y="165456"/>
                  </a:lnTo>
                  <a:cubicBezTo>
                    <a:pt x="677845" y="74077"/>
                    <a:pt x="751923" y="0"/>
                    <a:pt x="84330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29" name="Chord 32">
              <a:extLst>
                <a:ext uri="{FF2B5EF4-FFF2-40B4-BE49-F238E27FC236}">
                  <a16:creationId xmlns:a16="http://schemas.microsoft.com/office/drawing/2014/main" id="{2DAF35A8-C677-474E-AD0B-9ACBA6746D57}"/>
                </a:ext>
              </a:extLst>
            </p:cNvPr>
            <p:cNvSpPr/>
            <p:nvPr/>
          </p:nvSpPr>
          <p:spPr>
            <a:xfrm>
              <a:off x="6509664" y="2627883"/>
              <a:ext cx="322534" cy="319706"/>
            </a:xfrm>
            <a:custGeom>
              <a:avLst/>
              <a:gdLst/>
              <a:ahLst/>
              <a:cxnLst/>
              <a:rect l="l" t="t" r="r" b="b"/>
              <a:pathLst>
                <a:path w="3240000" h="3211580">
                  <a:moveTo>
                    <a:pt x="991906" y="2959580"/>
                  </a:moveTo>
                  <a:lnTo>
                    <a:pt x="2193254" y="2959580"/>
                  </a:lnTo>
                  <a:cubicBezTo>
                    <a:pt x="2215674" y="2959580"/>
                    <a:pt x="2233849" y="2977755"/>
                    <a:pt x="2233849" y="3000175"/>
                  </a:cubicBezTo>
                  <a:lnTo>
                    <a:pt x="2233849" y="3170985"/>
                  </a:lnTo>
                  <a:cubicBezTo>
                    <a:pt x="2233849" y="3193405"/>
                    <a:pt x="2215674" y="3211580"/>
                    <a:pt x="2193254" y="3211580"/>
                  </a:cubicBezTo>
                  <a:lnTo>
                    <a:pt x="991906" y="3211580"/>
                  </a:lnTo>
                  <a:cubicBezTo>
                    <a:pt x="969486" y="3211580"/>
                    <a:pt x="951311" y="3193405"/>
                    <a:pt x="951311" y="3170985"/>
                  </a:cubicBezTo>
                  <a:lnTo>
                    <a:pt x="951311" y="3000175"/>
                  </a:lnTo>
                  <a:cubicBezTo>
                    <a:pt x="951311" y="2977755"/>
                    <a:pt x="969486" y="2959580"/>
                    <a:pt x="991906" y="2959580"/>
                  </a:cubicBezTo>
                  <a:close/>
                  <a:moveTo>
                    <a:pt x="1439043" y="1763796"/>
                  </a:moveTo>
                  <a:lnTo>
                    <a:pt x="1439043" y="2067459"/>
                  </a:lnTo>
                  <a:lnTo>
                    <a:pt x="1135380" y="2067459"/>
                  </a:lnTo>
                  <a:lnTo>
                    <a:pt x="1135380" y="2374533"/>
                  </a:lnTo>
                  <a:lnTo>
                    <a:pt x="1439043" y="2374533"/>
                  </a:lnTo>
                  <a:lnTo>
                    <a:pt x="1439043" y="2678196"/>
                  </a:lnTo>
                  <a:lnTo>
                    <a:pt x="1746117" y="2678196"/>
                  </a:lnTo>
                  <a:lnTo>
                    <a:pt x="1746117" y="2374533"/>
                  </a:lnTo>
                  <a:lnTo>
                    <a:pt x="2049780" y="2374533"/>
                  </a:lnTo>
                  <a:lnTo>
                    <a:pt x="2049780" y="2067459"/>
                  </a:lnTo>
                  <a:lnTo>
                    <a:pt x="1746117" y="2067459"/>
                  </a:lnTo>
                  <a:lnTo>
                    <a:pt x="1746117" y="1763796"/>
                  </a:lnTo>
                  <a:close/>
                  <a:moveTo>
                    <a:pt x="128358" y="1541040"/>
                  </a:moveTo>
                  <a:lnTo>
                    <a:pt x="3056915" y="1550917"/>
                  </a:lnTo>
                  <a:cubicBezTo>
                    <a:pt x="3061111" y="2078028"/>
                    <a:pt x="2781683" y="2566719"/>
                    <a:pt x="2325284" y="2830467"/>
                  </a:cubicBezTo>
                  <a:lnTo>
                    <a:pt x="2182018" y="2900953"/>
                  </a:lnTo>
                  <a:lnTo>
                    <a:pt x="1002135" y="2900953"/>
                  </a:lnTo>
                  <a:cubicBezTo>
                    <a:pt x="950374" y="2879821"/>
                    <a:pt x="900231" y="2854191"/>
                    <a:pt x="851341" y="2825496"/>
                  </a:cubicBezTo>
                  <a:cubicBezTo>
                    <a:pt x="396732" y="2558675"/>
                    <a:pt x="120607" y="2068110"/>
                    <a:pt x="128358" y="1541040"/>
                  </a:cubicBezTo>
                  <a:close/>
                  <a:moveTo>
                    <a:pt x="61067" y="1230414"/>
                  </a:moveTo>
                  <a:lnTo>
                    <a:pt x="3178933" y="1230414"/>
                  </a:lnTo>
                  <a:cubicBezTo>
                    <a:pt x="3212659" y="1230414"/>
                    <a:pt x="3240000" y="1257755"/>
                    <a:pt x="3240000" y="1291481"/>
                  </a:cubicBezTo>
                  <a:lnTo>
                    <a:pt x="3240000" y="1421347"/>
                  </a:lnTo>
                  <a:cubicBezTo>
                    <a:pt x="3240000" y="1455073"/>
                    <a:pt x="3212659" y="1482414"/>
                    <a:pt x="3178933" y="1482414"/>
                  </a:cubicBezTo>
                  <a:lnTo>
                    <a:pt x="61067" y="1482414"/>
                  </a:lnTo>
                  <a:cubicBezTo>
                    <a:pt x="27341" y="1482414"/>
                    <a:pt x="0" y="1455073"/>
                    <a:pt x="0" y="1421347"/>
                  </a:cubicBezTo>
                  <a:lnTo>
                    <a:pt x="0" y="1291481"/>
                  </a:lnTo>
                  <a:cubicBezTo>
                    <a:pt x="0" y="1257755"/>
                    <a:pt x="27341" y="1230414"/>
                    <a:pt x="61067" y="1230414"/>
                  </a:cubicBezTo>
                  <a:close/>
                  <a:moveTo>
                    <a:pt x="2481726" y="315922"/>
                  </a:moveTo>
                  <a:lnTo>
                    <a:pt x="2862412" y="696608"/>
                  </a:lnTo>
                  <a:lnTo>
                    <a:pt x="2420437" y="1138584"/>
                  </a:lnTo>
                  <a:lnTo>
                    <a:pt x="1659064" y="1138584"/>
                  </a:lnTo>
                  <a:close/>
                  <a:moveTo>
                    <a:pt x="2730827" y="0"/>
                  </a:moveTo>
                  <a:cubicBezTo>
                    <a:pt x="2765703" y="0"/>
                    <a:pt x="2800581" y="13305"/>
                    <a:pt x="2827191" y="39915"/>
                  </a:cubicBezTo>
                  <a:lnTo>
                    <a:pt x="3143636" y="356360"/>
                  </a:lnTo>
                  <a:cubicBezTo>
                    <a:pt x="3196857" y="409581"/>
                    <a:pt x="3196857" y="495868"/>
                    <a:pt x="3143636" y="549088"/>
                  </a:cubicBezTo>
                  <a:lnTo>
                    <a:pt x="3082882" y="609843"/>
                  </a:lnTo>
                  <a:cubicBezTo>
                    <a:pt x="3029661" y="663063"/>
                    <a:pt x="2943375" y="663064"/>
                    <a:pt x="2890155" y="609843"/>
                  </a:cubicBezTo>
                  <a:lnTo>
                    <a:pt x="2573708" y="293397"/>
                  </a:lnTo>
                  <a:cubicBezTo>
                    <a:pt x="2520488" y="240176"/>
                    <a:pt x="2520488" y="153889"/>
                    <a:pt x="2573708" y="100669"/>
                  </a:cubicBezTo>
                  <a:lnTo>
                    <a:pt x="2634463" y="39914"/>
                  </a:lnTo>
                  <a:cubicBezTo>
                    <a:pt x="2661073" y="13305"/>
                    <a:pt x="2695950" y="0"/>
                    <a:pt x="27308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30" name="Rounded Rectangle 40">
              <a:extLst>
                <a:ext uri="{FF2B5EF4-FFF2-40B4-BE49-F238E27FC236}">
                  <a16:creationId xmlns:a16="http://schemas.microsoft.com/office/drawing/2014/main" id="{D58E3EE1-2360-4C17-B1F0-32E858CB619A}"/>
                </a:ext>
              </a:extLst>
            </p:cNvPr>
            <p:cNvSpPr/>
            <p:nvPr/>
          </p:nvSpPr>
          <p:spPr>
            <a:xfrm rot="2942052">
              <a:off x="6522986" y="1320229"/>
              <a:ext cx="299808" cy="318950"/>
            </a:xfrm>
            <a:custGeom>
              <a:avLst/>
              <a:gdLst/>
              <a:ahLst/>
              <a:cxnLst/>
              <a:rect l="l" t="t" r="r" b="b"/>
              <a:pathLst>
                <a:path w="3011706" h="3204001">
                  <a:moveTo>
                    <a:pt x="2432249" y="1011942"/>
                  </a:moveTo>
                  <a:cubicBezTo>
                    <a:pt x="2423608" y="1019482"/>
                    <a:pt x="2416303" y="1028841"/>
                    <a:pt x="2410966" y="1039800"/>
                  </a:cubicBezTo>
                  <a:lnTo>
                    <a:pt x="1969837" y="1945620"/>
                  </a:lnTo>
                  <a:cubicBezTo>
                    <a:pt x="1948488" y="1989457"/>
                    <a:pt x="1966719" y="2042300"/>
                    <a:pt x="2010556" y="2063648"/>
                  </a:cubicBezTo>
                  <a:cubicBezTo>
                    <a:pt x="2054392" y="2084996"/>
                    <a:pt x="2107235" y="2066766"/>
                    <a:pt x="2128583" y="2022929"/>
                  </a:cubicBezTo>
                  <a:lnTo>
                    <a:pt x="2569712" y="1117109"/>
                  </a:lnTo>
                  <a:cubicBezTo>
                    <a:pt x="2591061" y="1073271"/>
                    <a:pt x="2572830" y="1020430"/>
                    <a:pt x="2528993" y="999081"/>
                  </a:cubicBezTo>
                  <a:cubicBezTo>
                    <a:pt x="2496115" y="983070"/>
                    <a:pt x="2458172" y="989322"/>
                    <a:pt x="2432249" y="1011942"/>
                  </a:cubicBezTo>
                  <a:close/>
                  <a:moveTo>
                    <a:pt x="1709549" y="1044955"/>
                  </a:moveTo>
                  <a:cubicBezTo>
                    <a:pt x="1978186" y="735551"/>
                    <a:pt x="2446780" y="702502"/>
                    <a:pt x="2756184" y="971139"/>
                  </a:cubicBezTo>
                  <a:cubicBezTo>
                    <a:pt x="3065588" y="1239776"/>
                    <a:pt x="3098636" y="1708370"/>
                    <a:pt x="2830000" y="2017774"/>
                  </a:cubicBezTo>
                  <a:cubicBezTo>
                    <a:pt x="2561363" y="2327178"/>
                    <a:pt x="2092769" y="2360227"/>
                    <a:pt x="1783365" y="2091590"/>
                  </a:cubicBezTo>
                  <a:cubicBezTo>
                    <a:pt x="1473960" y="1822953"/>
                    <a:pt x="1440912" y="1354359"/>
                    <a:pt x="1709549" y="1044955"/>
                  </a:cubicBezTo>
                  <a:close/>
                  <a:moveTo>
                    <a:pt x="208197" y="1872243"/>
                  </a:moveTo>
                  <a:cubicBezTo>
                    <a:pt x="195168" y="1885273"/>
                    <a:pt x="187109" y="1903273"/>
                    <a:pt x="187109" y="1923155"/>
                  </a:cubicBezTo>
                  <a:lnTo>
                    <a:pt x="187109" y="2715155"/>
                  </a:lnTo>
                  <a:cubicBezTo>
                    <a:pt x="187109" y="2754920"/>
                    <a:pt x="219344" y="2787155"/>
                    <a:pt x="259109" y="2787155"/>
                  </a:cubicBezTo>
                  <a:cubicBezTo>
                    <a:pt x="298874" y="2787155"/>
                    <a:pt x="331109" y="2754920"/>
                    <a:pt x="331109" y="2715155"/>
                  </a:cubicBezTo>
                  <a:lnTo>
                    <a:pt x="331109" y="1923155"/>
                  </a:lnTo>
                  <a:cubicBezTo>
                    <a:pt x="331109" y="1883390"/>
                    <a:pt x="298874" y="1851155"/>
                    <a:pt x="259109" y="1851155"/>
                  </a:cubicBezTo>
                  <a:cubicBezTo>
                    <a:pt x="239226" y="1851156"/>
                    <a:pt x="221226" y="1859214"/>
                    <a:pt x="208197" y="1872243"/>
                  </a:cubicBezTo>
                  <a:close/>
                  <a:moveTo>
                    <a:pt x="0" y="1625202"/>
                  </a:moveTo>
                  <a:cubicBezTo>
                    <a:pt x="418057" y="1737228"/>
                    <a:pt x="858998" y="1737384"/>
                    <a:pt x="1277606" y="1625336"/>
                  </a:cubicBezTo>
                  <a:cubicBezTo>
                    <a:pt x="1277605" y="1938624"/>
                    <a:pt x="1277605" y="2251911"/>
                    <a:pt x="1277605" y="2565198"/>
                  </a:cubicBezTo>
                  <a:cubicBezTo>
                    <a:pt x="1277605" y="2917999"/>
                    <a:pt x="991603" y="3204001"/>
                    <a:pt x="638802" y="3204001"/>
                  </a:cubicBezTo>
                  <a:lnTo>
                    <a:pt x="638803" y="3204000"/>
                  </a:lnTo>
                  <a:cubicBezTo>
                    <a:pt x="286002" y="3204000"/>
                    <a:pt x="0" y="2917999"/>
                    <a:pt x="0" y="2565197"/>
                  </a:cubicBezTo>
                  <a:close/>
                  <a:moveTo>
                    <a:pt x="208197" y="459897"/>
                  </a:moveTo>
                  <a:cubicBezTo>
                    <a:pt x="195167" y="472926"/>
                    <a:pt x="187109" y="490926"/>
                    <a:pt x="187109" y="510808"/>
                  </a:cubicBezTo>
                  <a:lnTo>
                    <a:pt x="187109" y="1302808"/>
                  </a:lnTo>
                  <a:cubicBezTo>
                    <a:pt x="187109" y="1342573"/>
                    <a:pt x="219344" y="1374808"/>
                    <a:pt x="259109" y="1374808"/>
                  </a:cubicBezTo>
                  <a:cubicBezTo>
                    <a:pt x="298874" y="1374808"/>
                    <a:pt x="331109" y="1342573"/>
                    <a:pt x="331109" y="1302808"/>
                  </a:cubicBezTo>
                  <a:lnTo>
                    <a:pt x="331109" y="510808"/>
                  </a:lnTo>
                  <a:cubicBezTo>
                    <a:pt x="331109" y="471043"/>
                    <a:pt x="298874" y="438808"/>
                    <a:pt x="259109" y="438808"/>
                  </a:cubicBezTo>
                  <a:cubicBezTo>
                    <a:pt x="239226" y="438808"/>
                    <a:pt x="221226" y="446867"/>
                    <a:pt x="208197" y="459897"/>
                  </a:cubicBezTo>
                  <a:close/>
                  <a:moveTo>
                    <a:pt x="187101" y="187101"/>
                  </a:moveTo>
                  <a:cubicBezTo>
                    <a:pt x="302701" y="71501"/>
                    <a:pt x="462402" y="0"/>
                    <a:pt x="638803" y="0"/>
                  </a:cubicBezTo>
                  <a:cubicBezTo>
                    <a:pt x="991604" y="0"/>
                    <a:pt x="1277606" y="286002"/>
                    <a:pt x="1277606" y="638803"/>
                  </a:cubicBezTo>
                  <a:lnTo>
                    <a:pt x="1277606" y="1497764"/>
                  </a:lnTo>
                  <a:cubicBezTo>
                    <a:pt x="859958" y="1616355"/>
                    <a:pt x="417375" y="1616210"/>
                    <a:pt x="0" y="1498771"/>
                  </a:cubicBezTo>
                  <a:lnTo>
                    <a:pt x="0" y="638803"/>
                  </a:lnTo>
                  <a:cubicBezTo>
                    <a:pt x="0" y="462403"/>
                    <a:pt x="71500" y="302702"/>
                    <a:pt x="187101" y="1871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32" name="Rounded Rectangle 17">
              <a:extLst>
                <a:ext uri="{FF2B5EF4-FFF2-40B4-BE49-F238E27FC236}">
                  <a16:creationId xmlns:a16="http://schemas.microsoft.com/office/drawing/2014/main" id="{F296E04D-9E20-4C75-B95A-12826B8B03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7850" y="2281894"/>
              <a:ext cx="215808" cy="343366"/>
            </a:xfrm>
            <a:custGeom>
              <a:avLst/>
              <a:gdLst/>
              <a:ahLst/>
              <a:cxnLst/>
              <a:rect l="l" t="t" r="r" b="b"/>
              <a:pathLst>
                <a:path w="2016224" h="3207971">
                  <a:moveTo>
                    <a:pt x="854575" y="1382799"/>
                  </a:moveTo>
                  <a:lnTo>
                    <a:pt x="854575" y="1686462"/>
                  </a:lnTo>
                  <a:lnTo>
                    <a:pt x="550912" y="1686462"/>
                  </a:lnTo>
                  <a:lnTo>
                    <a:pt x="550912" y="1993536"/>
                  </a:lnTo>
                  <a:lnTo>
                    <a:pt x="854575" y="1993536"/>
                  </a:lnTo>
                  <a:lnTo>
                    <a:pt x="854575" y="2297199"/>
                  </a:lnTo>
                  <a:lnTo>
                    <a:pt x="1161649" y="2297199"/>
                  </a:lnTo>
                  <a:lnTo>
                    <a:pt x="1161649" y="1993536"/>
                  </a:lnTo>
                  <a:lnTo>
                    <a:pt x="1465312" y="1993536"/>
                  </a:lnTo>
                  <a:lnTo>
                    <a:pt x="1465312" y="1686462"/>
                  </a:lnTo>
                  <a:lnTo>
                    <a:pt x="1161649" y="1686462"/>
                  </a:lnTo>
                  <a:lnTo>
                    <a:pt x="1161649" y="1382799"/>
                  </a:lnTo>
                  <a:close/>
                  <a:moveTo>
                    <a:pt x="397285" y="941591"/>
                  </a:moveTo>
                  <a:lnTo>
                    <a:pt x="1618940" y="941591"/>
                  </a:lnTo>
                  <a:lnTo>
                    <a:pt x="1618940" y="2738407"/>
                  </a:lnTo>
                  <a:lnTo>
                    <a:pt x="397285" y="2738407"/>
                  </a:lnTo>
                  <a:close/>
                  <a:moveTo>
                    <a:pt x="305673" y="849979"/>
                  </a:moveTo>
                  <a:lnTo>
                    <a:pt x="305673" y="2830019"/>
                  </a:lnTo>
                  <a:lnTo>
                    <a:pt x="1710552" y="2830019"/>
                  </a:lnTo>
                  <a:lnTo>
                    <a:pt x="1710552" y="849979"/>
                  </a:lnTo>
                  <a:close/>
                  <a:moveTo>
                    <a:pt x="240515" y="472027"/>
                  </a:moveTo>
                  <a:lnTo>
                    <a:pt x="1775709" y="472027"/>
                  </a:lnTo>
                  <a:cubicBezTo>
                    <a:pt x="1908542" y="472027"/>
                    <a:pt x="2016224" y="579709"/>
                    <a:pt x="2016224" y="712542"/>
                  </a:cubicBezTo>
                  <a:lnTo>
                    <a:pt x="2016224" y="2967456"/>
                  </a:lnTo>
                  <a:cubicBezTo>
                    <a:pt x="2016224" y="3100289"/>
                    <a:pt x="1908542" y="3207971"/>
                    <a:pt x="1775709" y="3207971"/>
                  </a:cubicBezTo>
                  <a:lnTo>
                    <a:pt x="240515" y="3207971"/>
                  </a:lnTo>
                  <a:cubicBezTo>
                    <a:pt x="107682" y="3207971"/>
                    <a:pt x="0" y="3100289"/>
                    <a:pt x="0" y="2967456"/>
                  </a:cubicBezTo>
                  <a:lnTo>
                    <a:pt x="0" y="712542"/>
                  </a:lnTo>
                  <a:cubicBezTo>
                    <a:pt x="0" y="579709"/>
                    <a:pt x="107682" y="472027"/>
                    <a:pt x="240515" y="472027"/>
                  </a:cubicBezTo>
                  <a:close/>
                  <a:moveTo>
                    <a:pt x="515787" y="0"/>
                  </a:moveTo>
                  <a:lnTo>
                    <a:pt x="1500437" y="0"/>
                  </a:lnTo>
                  <a:cubicBezTo>
                    <a:pt x="1541893" y="0"/>
                    <a:pt x="1575500" y="33607"/>
                    <a:pt x="1575500" y="75063"/>
                  </a:cubicBezTo>
                  <a:lnTo>
                    <a:pt x="1575500" y="367990"/>
                  </a:lnTo>
                  <a:lnTo>
                    <a:pt x="440724" y="367990"/>
                  </a:lnTo>
                  <a:lnTo>
                    <a:pt x="440724" y="75063"/>
                  </a:lnTo>
                  <a:cubicBezTo>
                    <a:pt x="440724" y="33607"/>
                    <a:pt x="474331" y="0"/>
                    <a:pt x="5157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33" name="Oval 25">
              <a:extLst>
                <a:ext uri="{FF2B5EF4-FFF2-40B4-BE49-F238E27FC236}">
                  <a16:creationId xmlns:a16="http://schemas.microsoft.com/office/drawing/2014/main" id="{B06A24B7-6534-4AA2-98CA-74AF5CB53B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51283" y="1958406"/>
              <a:ext cx="342900" cy="343366"/>
            </a:xfrm>
            <a:custGeom>
              <a:avLst/>
              <a:gdLst/>
              <a:ahLst/>
              <a:cxnLst/>
              <a:rect l="l" t="t" r="r" b="b"/>
              <a:pathLst>
                <a:path w="3225370" h="3229762">
                  <a:moveTo>
                    <a:pt x="1355872" y="0"/>
                  </a:moveTo>
                  <a:cubicBezTo>
                    <a:pt x="1564636" y="0"/>
                    <a:pt x="1733872" y="169236"/>
                    <a:pt x="1733872" y="378000"/>
                  </a:cubicBezTo>
                  <a:cubicBezTo>
                    <a:pt x="1733872" y="530834"/>
                    <a:pt x="1643169" y="662483"/>
                    <a:pt x="1512292" y="721255"/>
                  </a:cubicBezTo>
                  <a:lnTo>
                    <a:pt x="1607042" y="1169019"/>
                  </a:lnTo>
                  <a:cubicBezTo>
                    <a:pt x="1611319" y="1167786"/>
                    <a:pt x="1615651" y="1167712"/>
                    <a:pt x="1620000" y="1167712"/>
                  </a:cubicBezTo>
                  <a:cubicBezTo>
                    <a:pt x="1828764" y="1167712"/>
                    <a:pt x="1998000" y="1336948"/>
                    <a:pt x="1998000" y="1545712"/>
                  </a:cubicBezTo>
                  <a:lnTo>
                    <a:pt x="1996362" y="1567711"/>
                  </a:lnTo>
                  <a:lnTo>
                    <a:pt x="2525816" y="1711728"/>
                  </a:lnTo>
                  <a:cubicBezTo>
                    <a:pt x="2591164" y="1602543"/>
                    <a:pt x="2710810" y="1530128"/>
                    <a:pt x="2847370" y="1530128"/>
                  </a:cubicBezTo>
                  <a:cubicBezTo>
                    <a:pt x="3056134" y="1530128"/>
                    <a:pt x="3225370" y="1699364"/>
                    <a:pt x="3225370" y="1908128"/>
                  </a:cubicBezTo>
                  <a:cubicBezTo>
                    <a:pt x="3225370" y="2116892"/>
                    <a:pt x="3056134" y="2286128"/>
                    <a:pt x="2847370" y="2286128"/>
                  </a:cubicBezTo>
                  <a:cubicBezTo>
                    <a:pt x="2638606" y="2286128"/>
                    <a:pt x="2469370" y="2116892"/>
                    <a:pt x="2469370" y="1908128"/>
                  </a:cubicBezTo>
                  <a:lnTo>
                    <a:pt x="2475505" y="1847275"/>
                  </a:lnTo>
                  <a:lnTo>
                    <a:pt x="1957861" y="1706471"/>
                  </a:lnTo>
                  <a:cubicBezTo>
                    <a:pt x="1922674" y="1789256"/>
                    <a:pt x="1855841" y="1854310"/>
                    <a:pt x="1773397" y="1890608"/>
                  </a:cubicBezTo>
                  <a:lnTo>
                    <a:pt x="1908290" y="2478637"/>
                  </a:lnTo>
                  <a:cubicBezTo>
                    <a:pt x="2094333" y="2500701"/>
                    <a:pt x="2237929" y="2659462"/>
                    <a:pt x="2237929" y="2851762"/>
                  </a:cubicBezTo>
                  <a:cubicBezTo>
                    <a:pt x="2237929" y="3060526"/>
                    <a:pt x="2068693" y="3229762"/>
                    <a:pt x="1859929" y="3229762"/>
                  </a:cubicBezTo>
                  <a:cubicBezTo>
                    <a:pt x="1651165" y="3229762"/>
                    <a:pt x="1481929" y="3060526"/>
                    <a:pt x="1481929" y="2851762"/>
                  </a:cubicBezTo>
                  <a:cubicBezTo>
                    <a:pt x="1481929" y="2676759"/>
                    <a:pt x="1600854" y="2529533"/>
                    <a:pt x="1762693" y="2487978"/>
                  </a:cubicBezTo>
                  <a:lnTo>
                    <a:pt x="1632951" y="1922407"/>
                  </a:lnTo>
                  <a:cubicBezTo>
                    <a:pt x="1628677" y="1923639"/>
                    <a:pt x="1624347" y="1923712"/>
                    <a:pt x="1620000" y="1923712"/>
                  </a:cubicBezTo>
                  <a:cubicBezTo>
                    <a:pt x="1474614" y="1923712"/>
                    <a:pt x="1348399" y="1841634"/>
                    <a:pt x="1286703" y="1720478"/>
                  </a:cubicBezTo>
                  <a:lnTo>
                    <a:pt x="726463" y="1950491"/>
                  </a:lnTo>
                  <a:cubicBezTo>
                    <a:pt x="745503" y="1995553"/>
                    <a:pt x="756000" y="2045092"/>
                    <a:pt x="756000" y="2097083"/>
                  </a:cubicBezTo>
                  <a:cubicBezTo>
                    <a:pt x="756000" y="2305847"/>
                    <a:pt x="586764" y="2475083"/>
                    <a:pt x="378000" y="2475083"/>
                  </a:cubicBezTo>
                  <a:cubicBezTo>
                    <a:pt x="169236" y="2475083"/>
                    <a:pt x="0" y="2305847"/>
                    <a:pt x="0" y="2097083"/>
                  </a:cubicBezTo>
                  <a:cubicBezTo>
                    <a:pt x="0" y="1888319"/>
                    <a:pt x="169236" y="1719083"/>
                    <a:pt x="378000" y="1719083"/>
                  </a:cubicBezTo>
                  <a:cubicBezTo>
                    <a:pt x="481765" y="1719083"/>
                    <a:pt x="575764" y="1760894"/>
                    <a:pt x="643957" y="1828700"/>
                  </a:cubicBezTo>
                  <a:lnTo>
                    <a:pt x="1245626" y="1581679"/>
                  </a:lnTo>
                  <a:cubicBezTo>
                    <a:pt x="1242578" y="1569964"/>
                    <a:pt x="1242000" y="1557905"/>
                    <a:pt x="1242000" y="1545712"/>
                  </a:cubicBezTo>
                  <a:cubicBezTo>
                    <a:pt x="1242000" y="1391666"/>
                    <a:pt x="1334148" y="1259142"/>
                    <a:pt x="1466584" y="1200827"/>
                  </a:cubicBezTo>
                  <a:lnTo>
                    <a:pt x="1372109" y="754363"/>
                  </a:lnTo>
                  <a:cubicBezTo>
                    <a:pt x="1366762" y="755885"/>
                    <a:pt x="1361331" y="756000"/>
                    <a:pt x="1355872" y="756000"/>
                  </a:cubicBezTo>
                  <a:cubicBezTo>
                    <a:pt x="1147108" y="756000"/>
                    <a:pt x="977872" y="586764"/>
                    <a:pt x="977872" y="378000"/>
                  </a:cubicBezTo>
                  <a:cubicBezTo>
                    <a:pt x="977872" y="169236"/>
                    <a:pt x="1147108" y="0"/>
                    <a:pt x="135587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34" name="Block Arc 20">
              <a:extLst>
                <a:ext uri="{FF2B5EF4-FFF2-40B4-BE49-F238E27FC236}">
                  <a16:creationId xmlns:a16="http://schemas.microsoft.com/office/drawing/2014/main" id="{8FC96FD2-5D5F-404A-915E-586E7FE73A53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913625" y="2280181"/>
              <a:ext cx="355562" cy="385538"/>
            </a:xfrm>
            <a:custGeom>
              <a:avLst/>
              <a:gdLst/>
              <a:ahLst/>
              <a:cxnLst/>
              <a:rect l="l" t="t" r="r" b="b"/>
              <a:pathLst>
                <a:path w="2958558" h="3207983">
                  <a:moveTo>
                    <a:pt x="376920" y="2960896"/>
                  </a:moveTo>
                  <a:cubicBezTo>
                    <a:pt x="266613" y="2960896"/>
                    <a:pt x="177192" y="2871475"/>
                    <a:pt x="177192" y="2761168"/>
                  </a:cubicBezTo>
                  <a:cubicBezTo>
                    <a:pt x="177192" y="2650861"/>
                    <a:pt x="266613" y="2561440"/>
                    <a:pt x="376920" y="2561440"/>
                  </a:cubicBezTo>
                  <a:cubicBezTo>
                    <a:pt x="487227" y="2561440"/>
                    <a:pt x="576648" y="2650861"/>
                    <a:pt x="576648" y="2761168"/>
                  </a:cubicBezTo>
                  <a:cubicBezTo>
                    <a:pt x="576648" y="2871475"/>
                    <a:pt x="487227" y="2960896"/>
                    <a:pt x="376920" y="2960896"/>
                  </a:cubicBezTo>
                  <a:close/>
                  <a:moveTo>
                    <a:pt x="376921" y="3072323"/>
                  </a:moveTo>
                  <a:cubicBezTo>
                    <a:pt x="539434" y="3072323"/>
                    <a:pt x="671176" y="2940581"/>
                    <a:pt x="671176" y="2778068"/>
                  </a:cubicBezTo>
                  <a:cubicBezTo>
                    <a:pt x="671176" y="2615555"/>
                    <a:pt x="539434" y="2483813"/>
                    <a:pt x="376921" y="2483813"/>
                  </a:cubicBezTo>
                  <a:cubicBezTo>
                    <a:pt x="214408" y="2483813"/>
                    <a:pt x="82666" y="2615555"/>
                    <a:pt x="82666" y="2778068"/>
                  </a:cubicBezTo>
                  <a:cubicBezTo>
                    <a:pt x="82666" y="2940581"/>
                    <a:pt x="214408" y="3072323"/>
                    <a:pt x="376921" y="3072323"/>
                  </a:cubicBezTo>
                  <a:close/>
                  <a:moveTo>
                    <a:pt x="2379939" y="3207575"/>
                  </a:moveTo>
                  <a:cubicBezTo>
                    <a:pt x="2342159" y="3210380"/>
                    <a:pt x="2303308" y="3198772"/>
                    <a:pt x="2272342" y="3172087"/>
                  </a:cubicBezTo>
                  <a:cubicBezTo>
                    <a:pt x="2210411" y="3118717"/>
                    <a:pt x="2203469" y="3025247"/>
                    <a:pt x="2256839" y="2963315"/>
                  </a:cubicBezTo>
                  <a:cubicBezTo>
                    <a:pt x="2292137" y="2922355"/>
                    <a:pt x="2344975" y="2905450"/>
                    <a:pt x="2394194" y="2916618"/>
                  </a:cubicBezTo>
                  <a:lnTo>
                    <a:pt x="2482323" y="2842744"/>
                  </a:lnTo>
                  <a:lnTo>
                    <a:pt x="2486558" y="2847797"/>
                  </a:lnTo>
                  <a:cubicBezTo>
                    <a:pt x="2638916" y="2767056"/>
                    <a:pt x="2628462" y="2744879"/>
                    <a:pt x="2689889" y="2690172"/>
                  </a:cubicBezTo>
                  <a:cubicBezTo>
                    <a:pt x="2722819" y="2655246"/>
                    <a:pt x="2732363" y="2657367"/>
                    <a:pt x="2726376" y="2568558"/>
                  </a:cubicBezTo>
                  <a:lnTo>
                    <a:pt x="2730335" y="2568172"/>
                  </a:lnTo>
                  <a:lnTo>
                    <a:pt x="2726098" y="2568172"/>
                  </a:lnTo>
                  <a:lnTo>
                    <a:pt x="2726098" y="2140027"/>
                  </a:lnTo>
                  <a:lnTo>
                    <a:pt x="2686068" y="2140105"/>
                  </a:lnTo>
                  <a:cubicBezTo>
                    <a:pt x="2685662" y="1932305"/>
                    <a:pt x="2574529" y="1740506"/>
                    <a:pt x="2394530" y="1636956"/>
                  </a:cubicBezTo>
                  <a:cubicBezTo>
                    <a:pt x="2214320" y="1533284"/>
                    <a:pt x="1992511" y="1533845"/>
                    <a:pt x="1812826" y="1638426"/>
                  </a:cubicBezTo>
                  <a:cubicBezTo>
                    <a:pt x="1633353" y="1742884"/>
                    <a:pt x="1523189" y="1935240"/>
                    <a:pt x="1523830" y="2143038"/>
                  </a:cubicBezTo>
                  <a:lnTo>
                    <a:pt x="1483625" y="2143162"/>
                  </a:lnTo>
                  <a:lnTo>
                    <a:pt x="1483625" y="2568172"/>
                  </a:lnTo>
                  <a:lnTo>
                    <a:pt x="1479388" y="2568172"/>
                  </a:lnTo>
                  <a:lnTo>
                    <a:pt x="1483347" y="2568558"/>
                  </a:lnTo>
                  <a:cubicBezTo>
                    <a:pt x="1477359" y="2657367"/>
                    <a:pt x="1486903" y="2655246"/>
                    <a:pt x="1519833" y="2690172"/>
                  </a:cubicBezTo>
                  <a:cubicBezTo>
                    <a:pt x="1581261" y="2744879"/>
                    <a:pt x="1570806" y="2767057"/>
                    <a:pt x="1723166" y="2847797"/>
                  </a:cubicBezTo>
                  <a:lnTo>
                    <a:pt x="1727402" y="2842744"/>
                  </a:lnTo>
                  <a:lnTo>
                    <a:pt x="1815530" y="2916618"/>
                  </a:lnTo>
                  <a:cubicBezTo>
                    <a:pt x="1864749" y="2905450"/>
                    <a:pt x="1917587" y="2922356"/>
                    <a:pt x="1952884" y="2963315"/>
                  </a:cubicBezTo>
                  <a:cubicBezTo>
                    <a:pt x="2006254" y="3025247"/>
                    <a:pt x="1999313" y="3118717"/>
                    <a:pt x="1937381" y="3172087"/>
                  </a:cubicBezTo>
                  <a:cubicBezTo>
                    <a:pt x="1906416" y="3198772"/>
                    <a:pt x="1867565" y="3210380"/>
                    <a:pt x="1829785" y="3207575"/>
                  </a:cubicBezTo>
                  <a:cubicBezTo>
                    <a:pt x="1792004" y="3204769"/>
                    <a:pt x="1755294" y="3187551"/>
                    <a:pt x="1728609" y="3156586"/>
                  </a:cubicBezTo>
                  <a:cubicBezTo>
                    <a:pt x="1704170" y="3128225"/>
                    <a:pt x="1692377" y="3093251"/>
                    <a:pt x="1694258" y="3058558"/>
                  </a:cubicBezTo>
                  <a:lnTo>
                    <a:pt x="1607474" y="2985811"/>
                  </a:lnTo>
                  <a:lnTo>
                    <a:pt x="1609754" y="2983092"/>
                  </a:lnTo>
                  <a:cubicBezTo>
                    <a:pt x="1505378" y="2914609"/>
                    <a:pt x="1454899" y="2874388"/>
                    <a:pt x="1372959" y="2808609"/>
                  </a:cubicBezTo>
                  <a:cubicBezTo>
                    <a:pt x="1301402" y="2768123"/>
                    <a:pt x="1295976" y="2652344"/>
                    <a:pt x="1300245" y="2568172"/>
                  </a:cubicBezTo>
                  <a:lnTo>
                    <a:pt x="1296941" y="2568172"/>
                  </a:lnTo>
                  <a:lnTo>
                    <a:pt x="1296941" y="2143739"/>
                  </a:lnTo>
                  <a:lnTo>
                    <a:pt x="1251342" y="2143880"/>
                  </a:lnTo>
                  <a:cubicBezTo>
                    <a:pt x="1250400" y="1838694"/>
                    <a:pt x="1412261" y="1556194"/>
                    <a:pt x="1675942" y="1402813"/>
                  </a:cubicBezTo>
                  <a:cubicBezTo>
                    <a:pt x="1778114" y="1343381"/>
                    <a:pt x="1889554" y="1306836"/>
                    <a:pt x="2003205" y="1293823"/>
                  </a:cubicBezTo>
                  <a:lnTo>
                    <a:pt x="2003205" y="878785"/>
                  </a:lnTo>
                  <a:lnTo>
                    <a:pt x="1998176" y="878621"/>
                  </a:lnTo>
                  <a:cubicBezTo>
                    <a:pt x="2009560" y="630102"/>
                    <a:pt x="1847671" y="398939"/>
                    <a:pt x="1584243" y="287563"/>
                  </a:cubicBezTo>
                  <a:cubicBezTo>
                    <a:pt x="1373323" y="198386"/>
                    <a:pt x="1125012" y="198092"/>
                    <a:pt x="913796" y="286769"/>
                  </a:cubicBezTo>
                  <a:cubicBezTo>
                    <a:pt x="650203" y="397436"/>
                    <a:pt x="487575" y="627955"/>
                    <a:pt x="497878" y="876315"/>
                  </a:cubicBezTo>
                  <a:lnTo>
                    <a:pt x="492947" y="876461"/>
                  </a:lnTo>
                  <a:lnTo>
                    <a:pt x="492947" y="2424958"/>
                  </a:lnTo>
                  <a:cubicBezTo>
                    <a:pt x="646520" y="2471832"/>
                    <a:pt x="757382" y="2615059"/>
                    <a:pt x="757382" y="2784179"/>
                  </a:cubicBezTo>
                  <a:cubicBezTo>
                    <a:pt x="757382" y="2993324"/>
                    <a:pt x="587836" y="3162870"/>
                    <a:pt x="378691" y="3162870"/>
                  </a:cubicBezTo>
                  <a:cubicBezTo>
                    <a:pt x="169546" y="3162870"/>
                    <a:pt x="0" y="2993324"/>
                    <a:pt x="0" y="2784179"/>
                  </a:cubicBezTo>
                  <a:cubicBezTo>
                    <a:pt x="0" y="2610447"/>
                    <a:pt x="116991" y="2464039"/>
                    <a:pt x="276947" y="2421074"/>
                  </a:cubicBezTo>
                  <a:lnTo>
                    <a:pt x="276947" y="783746"/>
                  </a:lnTo>
                  <a:lnTo>
                    <a:pt x="281758" y="783746"/>
                  </a:lnTo>
                  <a:cubicBezTo>
                    <a:pt x="307533" y="493124"/>
                    <a:pt x="502412" y="231983"/>
                    <a:pt x="801266" y="95774"/>
                  </a:cubicBezTo>
                  <a:cubicBezTo>
                    <a:pt x="1082323" y="-32324"/>
                    <a:pt x="1416727" y="-31901"/>
                    <a:pt x="1697364" y="96907"/>
                  </a:cubicBezTo>
                  <a:cubicBezTo>
                    <a:pt x="1994951" y="233494"/>
                    <a:pt x="2188714" y="494056"/>
                    <a:pt x="2214549" y="783746"/>
                  </a:cubicBezTo>
                  <a:lnTo>
                    <a:pt x="2219205" y="783746"/>
                  </a:lnTo>
                  <a:lnTo>
                    <a:pt x="2219205" y="1295162"/>
                  </a:lnTo>
                  <a:cubicBezTo>
                    <a:pt x="2327099" y="1309357"/>
                    <a:pt x="2432799" y="1344641"/>
                    <a:pt x="2530224" y="1400656"/>
                  </a:cubicBezTo>
                  <a:cubicBezTo>
                    <a:pt x="2794677" y="1552703"/>
                    <a:pt x="2957961" y="1834385"/>
                    <a:pt x="2958558" y="2139573"/>
                  </a:cubicBezTo>
                  <a:lnTo>
                    <a:pt x="2912782" y="2139663"/>
                  </a:lnTo>
                  <a:lnTo>
                    <a:pt x="2912782" y="2568172"/>
                  </a:lnTo>
                  <a:lnTo>
                    <a:pt x="2909478" y="2568172"/>
                  </a:lnTo>
                  <a:cubicBezTo>
                    <a:pt x="2913747" y="2652344"/>
                    <a:pt x="2908320" y="2768123"/>
                    <a:pt x="2836763" y="2808609"/>
                  </a:cubicBezTo>
                  <a:cubicBezTo>
                    <a:pt x="2754824" y="2874388"/>
                    <a:pt x="2704345" y="2914609"/>
                    <a:pt x="2599970" y="2983091"/>
                  </a:cubicBezTo>
                  <a:lnTo>
                    <a:pt x="2602250" y="2985811"/>
                  </a:lnTo>
                  <a:lnTo>
                    <a:pt x="2515466" y="3058559"/>
                  </a:lnTo>
                  <a:cubicBezTo>
                    <a:pt x="2517346" y="3093252"/>
                    <a:pt x="2505554" y="3128225"/>
                    <a:pt x="2481114" y="3156586"/>
                  </a:cubicBezTo>
                  <a:cubicBezTo>
                    <a:pt x="2454429" y="3187551"/>
                    <a:pt x="2417719" y="3204769"/>
                    <a:pt x="2379939" y="32075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35" name="Trapezoid 28">
              <a:extLst>
                <a:ext uri="{FF2B5EF4-FFF2-40B4-BE49-F238E27FC236}">
                  <a16:creationId xmlns:a16="http://schemas.microsoft.com/office/drawing/2014/main" id="{1D60120A-81C6-430F-99C8-17685A96D7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91982" y="1942120"/>
              <a:ext cx="283330" cy="343366"/>
            </a:xfrm>
            <a:custGeom>
              <a:avLst/>
              <a:gdLst/>
              <a:ahLst/>
              <a:cxnLst/>
              <a:rect l="l" t="t" r="r" b="b"/>
              <a:pathLst>
                <a:path w="2664297" h="3228846">
                  <a:moveTo>
                    <a:pt x="2006233" y="1910002"/>
                  </a:moveTo>
                  <a:cubicBezTo>
                    <a:pt x="2195393" y="2270441"/>
                    <a:pt x="2396463" y="2592453"/>
                    <a:pt x="2218318" y="2693318"/>
                  </a:cubicBezTo>
                  <a:cubicBezTo>
                    <a:pt x="1760490" y="2959655"/>
                    <a:pt x="875097" y="3011972"/>
                    <a:pt x="413381" y="2693318"/>
                  </a:cubicBezTo>
                  <a:cubicBezTo>
                    <a:pt x="278026" y="2578660"/>
                    <a:pt x="448417" y="2270210"/>
                    <a:pt x="622358" y="1918652"/>
                  </a:cubicBezTo>
                  <a:close/>
                  <a:moveTo>
                    <a:pt x="998355" y="318176"/>
                  </a:moveTo>
                  <a:lnTo>
                    <a:pt x="1054483" y="938365"/>
                  </a:lnTo>
                  <a:cubicBezTo>
                    <a:pt x="1073419" y="1202005"/>
                    <a:pt x="-94533" y="2544942"/>
                    <a:pt x="263185" y="2803859"/>
                  </a:cubicBezTo>
                  <a:cubicBezTo>
                    <a:pt x="799752" y="3120272"/>
                    <a:pt x="1828684" y="3068324"/>
                    <a:pt x="2360732" y="2803859"/>
                  </a:cubicBezTo>
                  <a:cubicBezTo>
                    <a:pt x="2817826" y="2582721"/>
                    <a:pt x="1567592" y="1249230"/>
                    <a:pt x="1559424" y="938364"/>
                  </a:cubicBezTo>
                  <a:lnTo>
                    <a:pt x="1635785" y="320808"/>
                  </a:lnTo>
                  <a:lnTo>
                    <a:pt x="1616510" y="323841"/>
                  </a:lnTo>
                  <a:cubicBezTo>
                    <a:pt x="1541035" y="362546"/>
                    <a:pt x="1432716" y="386340"/>
                    <a:pt x="1312455" y="386340"/>
                  </a:cubicBezTo>
                  <a:cubicBezTo>
                    <a:pt x="1186664" y="386340"/>
                    <a:pt x="1073940" y="360308"/>
                    <a:pt x="998355" y="318176"/>
                  </a:cubicBezTo>
                  <a:close/>
                  <a:moveTo>
                    <a:pt x="1312455" y="60748"/>
                  </a:moveTo>
                  <a:cubicBezTo>
                    <a:pt x="1155275" y="60748"/>
                    <a:pt x="1027857" y="120035"/>
                    <a:pt x="1027857" y="193171"/>
                  </a:cubicBezTo>
                  <a:cubicBezTo>
                    <a:pt x="1027857" y="266307"/>
                    <a:pt x="1155275" y="325594"/>
                    <a:pt x="1312455" y="325594"/>
                  </a:cubicBezTo>
                  <a:cubicBezTo>
                    <a:pt x="1469634" y="325594"/>
                    <a:pt x="1597052" y="266307"/>
                    <a:pt x="1597052" y="193171"/>
                  </a:cubicBezTo>
                  <a:cubicBezTo>
                    <a:pt x="1597052" y="120035"/>
                    <a:pt x="1469634" y="60748"/>
                    <a:pt x="1312455" y="60748"/>
                  </a:cubicBezTo>
                  <a:close/>
                  <a:moveTo>
                    <a:pt x="1312455" y="0"/>
                  </a:moveTo>
                  <a:cubicBezTo>
                    <a:pt x="1537130" y="0"/>
                    <a:pt x="1720121" y="83046"/>
                    <a:pt x="1726235" y="186847"/>
                  </a:cubicBezTo>
                  <a:cubicBezTo>
                    <a:pt x="1726742" y="186524"/>
                    <a:pt x="1727174" y="186120"/>
                    <a:pt x="1727606" y="185717"/>
                  </a:cubicBezTo>
                  <a:lnTo>
                    <a:pt x="1727102" y="190850"/>
                  </a:lnTo>
                  <a:cubicBezTo>
                    <a:pt x="1727595" y="191614"/>
                    <a:pt x="1727605" y="192391"/>
                    <a:pt x="1727605" y="193170"/>
                  </a:cubicBezTo>
                  <a:lnTo>
                    <a:pt x="1726271" y="199326"/>
                  </a:lnTo>
                  <a:lnTo>
                    <a:pt x="1655630" y="919826"/>
                  </a:lnTo>
                  <a:cubicBezTo>
                    <a:pt x="1665213" y="1268678"/>
                    <a:pt x="3079202" y="2735754"/>
                    <a:pt x="2542920" y="2983914"/>
                  </a:cubicBezTo>
                  <a:cubicBezTo>
                    <a:pt x="1918698" y="3280693"/>
                    <a:pt x="711513" y="3338989"/>
                    <a:pt x="81991" y="2983914"/>
                  </a:cubicBezTo>
                  <a:cubicBezTo>
                    <a:pt x="-337699" y="2693358"/>
                    <a:pt x="991496" y="1215684"/>
                    <a:pt x="969280" y="919828"/>
                  </a:cubicBezTo>
                  <a:lnTo>
                    <a:pt x="898640" y="199335"/>
                  </a:lnTo>
                  <a:cubicBezTo>
                    <a:pt x="897375" y="197339"/>
                    <a:pt x="897304" y="195258"/>
                    <a:pt x="897304" y="193170"/>
                  </a:cubicBezTo>
                  <a:lnTo>
                    <a:pt x="897808" y="190847"/>
                  </a:lnTo>
                  <a:lnTo>
                    <a:pt x="897305" y="185717"/>
                  </a:lnTo>
                  <a:lnTo>
                    <a:pt x="898687" y="186789"/>
                  </a:lnTo>
                  <a:cubicBezTo>
                    <a:pt x="904857" y="83015"/>
                    <a:pt x="1087821" y="0"/>
                    <a:pt x="13124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6" name="TextBox 5">
            <a:hlinkClick r:id="rId15"/>
          </p:cNvPr>
          <p:cNvSpPr txBox="1"/>
          <p:nvPr/>
        </p:nvSpPr>
        <p:spPr>
          <a:xfrm>
            <a:off x="-21526" y="5974307"/>
            <a:ext cx="3133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altLang="ko-KR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 старший викладач </a:t>
            </a:r>
          </a:p>
          <a:p>
            <a:pPr algn="ctr"/>
            <a:r>
              <a:rPr lang="uk-UA" altLang="ko-KR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Степанова Оксана</a:t>
            </a:r>
            <a:endParaRPr lang="ko-KR" altLang="en-US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Rounded Rectangle 7">
            <a:extLst>
              <a:ext uri="{FF2B5EF4-FFF2-40B4-BE49-F238E27FC236}">
                <a16:creationId xmlns:a16="http://schemas.microsoft.com/office/drawing/2014/main" id="{A8896C18-B44C-42FC-A16F-8669D07A9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345640" y="4734246"/>
            <a:ext cx="132210" cy="517088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" name="Прямоугольник 4"/>
          <p:cNvSpPr/>
          <p:nvPr/>
        </p:nvSpPr>
        <p:spPr>
          <a:xfrm>
            <a:off x="189216" y="5479246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sz="3200" b="1" i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0485" y="187153"/>
            <a:ext cx="49595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Міністерство охорони здоров’я України </a:t>
            </a:r>
          </a:p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</a:p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k-UA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едико-фармацевтичний 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</a:t>
            </a:r>
          </a:p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 та економіки фармації</a:t>
            </a:r>
          </a:p>
          <a:p>
            <a:pPr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післядипломною підготовкою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8740" y="2590857"/>
            <a:ext cx="329493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Лекція №1 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Сутність </a:t>
            </a:r>
            <a:r>
              <a:rPr lang="uk-UA" sz="2400" b="1" dirty="0">
                <a:solidFill>
                  <a:srgbClr val="002060"/>
                </a:solidFill>
              </a:rPr>
              <a:t>та </a:t>
            </a:r>
            <a:r>
              <a:rPr lang="uk-UA" sz="2400" b="1" dirty="0" smtClean="0">
                <a:solidFill>
                  <a:srgbClr val="002060"/>
                </a:solidFill>
              </a:rPr>
              <a:t>роль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оцінки </a:t>
            </a:r>
            <a:r>
              <a:rPr lang="uk-UA" sz="2400" b="1" dirty="0">
                <a:solidFill>
                  <a:srgbClr val="002060"/>
                </a:solidFill>
              </a:rPr>
              <a:t>медичних </a:t>
            </a:r>
            <a:r>
              <a:rPr lang="uk-UA" sz="2400" b="1" dirty="0" smtClean="0">
                <a:solidFill>
                  <a:srgbClr val="002060"/>
                </a:solidFill>
              </a:rPr>
              <a:t>технологій 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у </a:t>
            </a:r>
            <a:r>
              <a:rPr lang="uk-UA" sz="2400" b="1" dirty="0">
                <a:solidFill>
                  <a:srgbClr val="002060"/>
                </a:solidFill>
              </a:rPr>
              <a:t>системі охорони здоров’я</a:t>
            </a:r>
          </a:p>
        </p:txBody>
      </p:sp>
    </p:spTree>
    <p:extLst>
      <p:ext uri="{BB962C8B-B14F-4D97-AF65-F5344CB8AC3E}">
        <p14:creationId xmlns:p14="http://schemas.microsoft.com/office/powerpoint/2010/main" val="403247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EB02D49-8C0B-40D9-818D-EACE6BC422B7}"/>
              </a:ext>
            </a:extLst>
          </p:cNvPr>
          <p:cNvSpPr/>
          <p:nvPr/>
        </p:nvSpPr>
        <p:spPr>
          <a:xfrm>
            <a:off x="11770892" y="0"/>
            <a:ext cx="421108" cy="6858000"/>
          </a:xfrm>
          <a:prstGeom prst="rect">
            <a:avLst/>
          </a:prstGeom>
          <a:solidFill>
            <a:schemeClr val="accent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02901" y="277114"/>
            <a:ext cx="243826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uk-UA" altLang="ko-KR" sz="5400" dirty="0" smtClean="0">
                <a:solidFill>
                  <a:schemeClr val="bg1"/>
                </a:solidFill>
                <a:cs typeface="Arial" pitchFamily="34" charset="0"/>
              </a:rPr>
              <a:t>План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17E2ECC-1D52-421D-9F23-B73B230847E7}"/>
              </a:ext>
            </a:extLst>
          </p:cNvPr>
          <p:cNvGrpSpPr/>
          <p:nvPr/>
        </p:nvGrpSpPr>
        <p:grpSpPr>
          <a:xfrm>
            <a:off x="5595698" y="1362240"/>
            <a:ext cx="5394366" cy="965882"/>
            <a:chOff x="5616952" y="2519949"/>
            <a:chExt cx="5394366" cy="965882"/>
          </a:xfrm>
        </p:grpSpPr>
        <p:sp>
          <p:nvSpPr>
            <p:cNvPr id="9" name="TextBox 8"/>
            <p:cNvSpPr txBox="1"/>
            <p:nvPr/>
          </p:nvSpPr>
          <p:spPr>
            <a:xfrm>
              <a:off x="6503626" y="2531724"/>
              <a:ext cx="4507692" cy="95410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uk-UA" sz="2700" b="1" dirty="0" smtClean="0">
                  <a:solidFill>
                    <a:schemeClr val="bg1"/>
                  </a:solidFill>
                  <a:cs typeface="Arial" pitchFamily="34" charset="0"/>
                </a:rPr>
                <a:t>Історія розвитку ОМТ у світі та в Україні.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616952" y="2519949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0EFF719-BE80-4294-AE80-D8BDD4A6F51E}"/>
              </a:ext>
            </a:extLst>
          </p:cNvPr>
          <p:cNvGrpSpPr/>
          <p:nvPr/>
        </p:nvGrpSpPr>
        <p:grpSpPr>
          <a:xfrm>
            <a:off x="5595698" y="2183683"/>
            <a:ext cx="5332978" cy="1034247"/>
            <a:chOff x="5616952" y="2519949"/>
            <a:chExt cx="5332978" cy="103424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39C4717-4026-4D05-A2CF-7DD355C79381}"/>
                </a:ext>
              </a:extLst>
            </p:cNvPr>
            <p:cNvSpPr txBox="1"/>
            <p:nvPr/>
          </p:nvSpPr>
          <p:spPr>
            <a:xfrm>
              <a:off x="6442238" y="2630866"/>
              <a:ext cx="4507692" cy="92333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uk-UA" altLang="ko-KR" sz="2700" b="1" dirty="0" smtClean="0">
                  <a:solidFill>
                    <a:schemeClr val="bg1"/>
                  </a:solidFill>
                  <a:cs typeface="Arial" pitchFamily="34" charset="0"/>
                </a:rPr>
                <a:t>Основні </a:t>
              </a:r>
              <a:r>
                <a:rPr lang="uk-UA" altLang="ko-KR" sz="2700" b="1" dirty="0">
                  <a:solidFill>
                    <a:schemeClr val="bg1"/>
                  </a:solidFill>
                  <a:cs typeface="Arial" pitchFamily="34" charset="0"/>
                </a:rPr>
                <a:t>поняття та </a:t>
              </a:r>
              <a:r>
                <a:rPr lang="uk-UA" altLang="ko-KR" sz="2700" b="1" dirty="0" smtClean="0">
                  <a:solidFill>
                    <a:schemeClr val="bg1"/>
                  </a:solidFill>
                  <a:cs typeface="Arial" pitchFamily="34" charset="0"/>
                </a:rPr>
                <a:t>визначення</a:t>
              </a:r>
              <a:endParaRPr lang="uk-UA" altLang="ko-KR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75D30CB-5C36-4D09-BC90-0B224EA2A980}"/>
                </a:ext>
              </a:extLst>
            </p:cNvPr>
            <p:cNvSpPr txBox="1"/>
            <p:nvPr/>
          </p:nvSpPr>
          <p:spPr>
            <a:xfrm>
              <a:off x="5616952" y="2519949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330DD4A-E38C-4DEB-842A-F3D9EB8A1A1F}"/>
              </a:ext>
            </a:extLst>
          </p:cNvPr>
          <p:cNvGrpSpPr/>
          <p:nvPr/>
        </p:nvGrpSpPr>
        <p:grpSpPr>
          <a:xfrm>
            <a:off x="5595698" y="3213121"/>
            <a:ext cx="5667866" cy="889242"/>
            <a:chOff x="5616952" y="2519949"/>
            <a:chExt cx="5667866" cy="88924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9BCC90C-5ED3-4576-A6C7-91E71BFA86A8}"/>
                </a:ext>
              </a:extLst>
            </p:cNvPr>
            <p:cNvSpPr txBox="1"/>
            <p:nvPr/>
          </p:nvSpPr>
          <p:spPr>
            <a:xfrm>
              <a:off x="6482268" y="2901360"/>
              <a:ext cx="480255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endParaRPr lang="uk-UA" altLang="ko-KR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F09F70C-1B48-4DCA-932F-E9F78CD2448A}"/>
                </a:ext>
              </a:extLst>
            </p:cNvPr>
            <p:cNvSpPr txBox="1"/>
            <p:nvPr/>
          </p:nvSpPr>
          <p:spPr>
            <a:xfrm>
              <a:off x="5616952" y="2519949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20DC91C-A2C3-4C23-9B43-3112BDE5B585}"/>
              </a:ext>
            </a:extLst>
          </p:cNvPr>
          <p:cNvGrpSpPr/>
          <p:nvPr/>
        </p:nvGrpSpPr>
        <p:grpSpPr>
          <a:xfrm>
            <a:off x="5546404" y="3990736"/>
            <a:ext cx="5803380" cy="1086453"/>
            <a:chOff x="5616952" y="2519949"/>
            <a:chExt cx="5803380" cy="10864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A179AD8-BBD9-4A61-B038-7F2AB58C6C5E}"/>
                </a:ext>
              </a:extLst>
            </p:cNvPr>
            <p:cNvSpPr txBox="1"/>
            <p:nvPr/>
          </p:nvSpPr>
          <p:spPr>
            <a:xfrm>
              <a:off x="6459296" y="2683072"/>
              <a:ext cx="4961036" cy="92333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uk-UA" altLang="ko-KR" sz="2700" b="1" dirty="0">
                  <a:solidFill>
                    <a:schemeClr val="bg1"/>
                  </a:solidFill>
                  <a:cs typeface="Arial" pitchFamily="34" charset="0"/>
                </a:rPr>
                <a:t>Нормативна база проведення ОМТ в Україні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CF9A50D-B5FE-4187-87F7-EDD83395857D}"/>
                </a:ext>
              </a:extLst>
            </p:cNvPr>
            <p:cNvSpPr txBox="1"/>
            <p:nvPr/>
          </p:nvSpPr>
          <p:spPr>
            <a:xfrm>
              <a:off x="5616952" y="2519949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04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088F0E76-DED9-47A2-9146-B3DD1A3BBB79}"/>
              </a:ext>
            </a:extLst>
          </p:cNvPr>
          <p:cNvSpPr/>
          <p:nvPr/>
        </p:nvSpPr>
        <p:spPr>
          <a:xfrm>
            <a:off x="11349784" y="0"/>
            <a:ext cx="421108" cy="6858000"/>
          </a:xfrm>
          <a:prstGeom prst="rect">
            <a:avLst/>
          </a:prstGeom>
          <a:solidFill>
            <a:schemeClr val="accent2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94714" y="3315136"/>
            <a:ext cx="459074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700" b="1" dirty="0">
                <a:solidFill>
                  <a:schemeClr val="bg1"/>
                </a:solidFill>
                <a:cs typeface="Arial" pitchFamily="34" charset="0"/>
              </a:rPr>
              <a:t>Принципи, складові ОМТ 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655" y="0"/>
            <a:ext cx="5660353" cy="712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8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55475" y="370549"/>
            <a:ext cx="61485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solidFill>
                  <a:srgbClr val="C00000"/>
                </a:solidFill>
              </a:rPr>
              <a:t>Оцінка медичних технологій </a:t>
            </a:r>
            <a:r>
              <a:rPr lang="uk-UA" sz="2400" dirty="0">
                <a:solidFill>
                  <a:srgbClr val="0070C0"/>
                </a:solidFill>
              </a:rPr>
              <a:t>(англ. </a:t>
            </a:r>
            <a:r>
              <a:rPr lang="pl-PL" sz="2400" dirty="0">
                <a:solidFill>
                  <a:srgbClr val="0070C0"/>
                </a:solidFill>
              </a:rPr>
              <a:t>health technology assessment) (</a:t>
            </a:r>
            <a:r>
              <a:rPr lang="uk-UA" sz="2400" dirty="0">
                <a:solidFill>
                  <a:srgbClr val="0070C0"/>
                </a:solidFill>
              </a:rPr>
              <a:t>далі – ОМТ</a:t>
            </a:r>
            <a:r>
              <a:rPr lang="uk-UA" sz="2400" dirty="0" smtClean="0">
                <a:solidFill>
                  <a:srgbClr val="0070C0"/>
                </a:solidFill>
              </a:rPr>
              <a:t>)–</a:t>
            </a:r>
            <a:r>
              <a:rPr lang="uk-UA" sz="2400" dirty="0">
                <a:solidFill>
                  <a:srgbClr val="0070C0"/>
                </a:solidFill>
              </a:rPr>
              <a:t>міждисциплінарний процес, який використовує точні методи для визначення цінності медичної технології на різних етапах її життєвого циклу з метою надання інформації для процесу ухвалення рішень для сприяння справедливій, ефективній та високоякісній системі </a:t>
            </a:r>
            <a:r>
              <a:rPr lang="uk-UA" sz="2400" dirty="0" smtClean="0">
                <a:solidFill>
                  <a:srgbClr val="0070C0"/>
                </a:solidFill>
              </a:rPr>
              <a:t>охорони здоров’я</a:t>
            </a:r>
            <a:endParaRPr lang="uk-UA" sz="2400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66" y="160344"/>
            <a:ext cx="4684223" cy="557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9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dirty="0">
                <a:solidFill>
                  <a:schemeClr val="accent5">
                    <a:lumMod val="75000"/>
                  </a:schemeClr>
                </a:solidFill>
              </a:rPr>
              <a:t>Медична технологія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2019" y="1513781"/>
            <a:ext cx="5147953" cy="4893647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0070C0"/>
                </a:solidFill>
              </a:rPr>
              <a:t>Медична технологія (англ. </a:t>
            </a:r>
            <a:r>
              <a:rPr lang="pl-PL" sz="2400" dirty="0">
                <a:solidFill>
                  <a:srgbClr val="0070C0"/>
                </a:solidFill>
              </a:rPr>
              <a:t>health technology) – </a:t>
            </a:r>
            <a:r>
              <a:rPr lang="uk-UA" sz="2400" dirty="0">
                <a:solidFill>
                  <a:srgbClr val="0070C0"/>
                </a:solidFill>
              </a:rPr>
              <a:t>метод, процедура, система або засіб для </a:t>
            </a:r>
            <a:r>
              <a:rPr lang="uk-UA" sz="2400" dirty="0" smtClean="0">
                <a:solidFill>
                  <a:srgbClr val="0070C0"/>
                </a:solidFill>
              </a:rPr>
              <a:t>профілактики</a:t>
            </a:r>
            <a:r>
              <a:rPr lang="uk-UA" sz="2400" dirty="0">
                <a:solidFill>
                  <a:srgbClr val="0070C0"/>
                </a:solidFill>
              </a:rPr>
              <a:t>, діагностики, лікування або медичної реабілітації, включаючи лікарські засоби </a:t>
            </a:r>
            <a:r>
              <a:rPr lang="uk-UA" sz="2400" dirty="0" smtClean="0">
                <a:solidFill>
                  <a:srgbClr val="0070C0"/>
                </a:solidFill>
              </a:rPr>
              <a:t>(</a:t>
            </a:r>
            <a:r>
              <a:rPr lang="uk-UA" sz="2400" dirty="0">
                <a:solidFill>
                  <a:srgbClr val="0070C0"/>
                </a:solidFill>
              </a:rPr>
              <a:t>в тому числі медичні імунобіологічні препарати), медичні вироби (у тому числі допоміжні </a:t>
            </a:r>
            <a:r>
              <a:rPr lang="uk-UA" sz="2400" dirty="0" smtClean="0">
                <a:solidFill>
                  <a:srgbClr val="0070C0"/>
                </a:solidFill>
              </a:rPr>
              <a:t>засоби </a:t>
            </a:r>
            <a:r>
              <a:rPr lang="uk-UA" sz="2400" dirty="0">
                <a:solidFill>
                  <a:srgbClr val="0070C0"/>
                </a:solidFill>
              </a:rPr>
              <a:t>до них), процедури та організаційні системи, </a:t>
            </a:r>
            <a:r>
              <a:rPr lang="uk-UA" sz="2400" dirty="0" smtClean="0">
                <a:solidFill>
                  <a:srgbClr val="0070C0"/>
                </a:solidFill>
              </a:rPr>
              <a:t>що застосовуються </a:t>
            </a:r>
            <a:r>
              <a:rPr lang="uk-UA" sz="2400" dirty="0">
                <a:solidFill>
                  <a:srgbClr val="0070C0"/>
                </a:solidFill>
              </a:rPr>
              <a:t>у сфері охорони </a:t>
            </a:r>
            <a:r>
              <a:rPr lang="uk-UA" sz="2400" dirty="0" smtClean="0">
                <a:solidFill>
                  <a:srgbClr val="0070C0"/>
                </a:solidFill>
              </a:rPr>
              <a:t>здоров’я.</a:t>
            </a:r>
            <a:r>
              <a:rPr lang="uk-UA" dirty="0"/>
              <a:t> </a:t>
            </a:r>
            <a:endParaRPr lang="uk-UA" sz="2400" dirty="0">
              <a:solidFill>
                <a:srgbClr val="0070C0"/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008993" y="245392"/>
            <a:ext cx="1367513" cy="1165313"/>
            <a:chOff x="7775809" y="1398920"/>
            <a:chExt cx="3011685" cy="4344593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75809" y="1398920"/>
              <a:ext cx="3011685" cy="2274005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57942" y="3493894"/>
              <a:ext cx="847417" cy="2249619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6096000" y="1142857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dirty="0">
                <a:solidFill>
                  <a:srgbClr val="0070C0"/>
                </a:solidFill>
              </a:rPr>
              <a:t>МТ визначається двома складовими</a:t>
            </a:r>
            <a:r>
              <a:rPr lang="uk-UA" sz="2400" dirty="0" smtClean="0">
                <a:solidFill>
                  <a:srgbClr val="0070C0"/>
                </a:solidFill>
              </a:rPr>
              <a:t>:</a:t>
            </a:r>
          </a:p>
          <a:p>
            <a:endParaRPr lang="uk-UA" dirty="0"/>
          </a:p>
          <a:p>
            <a:r>
              <a:rPr lang="uk-UA" dirty="0" smtClean="0"/>
              <a:t> </a:t>
            </a:r>
            <a:endParaRPr lang="uk-UA" dirty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814702505"/>
              </p:ext>
            </p:extLst>
          </p:nvPr>
        </p:nvGraphicFramePr>
        <p:xfrm>
          <a:off x="5979402" y="2002249"/>
          <a:ext cx="6096000" cy="2485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20800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Основні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категорії медичних технологій: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665BD61-BC17-4BE9-9DE3-8EABD3BEAFD2}"/>
              </a:ext>
            </a:extLst>
          </p:cNvPr>
          <p:cNvGrpSpPr/>
          <p:nvPr/>
        </p:nvGrpSpPr>
        <p:grpSpPr>
          <a:xfrm rot="20618438">
            <a:off x="4391068" y="2315208"/>
            <a:ext cx="3409869" cy="3231342"/>
            <a:chOff x="-116760" y="950876"/>
            <a:chExt cx="6261875" cy="593402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107A6D2-FA32-436F-A956-6FABDD550570}"/>
                </a:ext>
              </a:extLst>
            </p:cNvPr>
            <p:cNvGrpSpPr/>
            <p:nvPr/>
          </p:nvGrpSpPr>
          <p:grpSpPr>
            <a:xfrm rot="532827">
              <a:off x="-116760" y="3488410"/>
              <a:ext cx="3619070" cy="3396495"/>
              <a:chOff x="509678" y="1797347"/>
              <a:chExt cx="2339381" cy="2195507"/>
            </a:xfrm>
          </p:grpSpPr>
          <p:sp>
            <p:nvSpPr>
              <p:cNvPr id="25" name="Rounded Rectangle 41">
                <a:extLst>
                  <a:ext uri="{FF2B5EF4-FFF2-40B4-BE49-F238E27FC236}">
                    <a16:creationId xmlns:a16="http://schemas.microsoft.com/office/drawing/2014/main" id="{90F3E05B-8290-47D4-8559-724C65AD22FE}"/>
                  </a:ext>
                </a:extLst>
              </p:cNvPr>
              <p:cNvSpPr/>
              <p:nvPr/>
            </p:nvSpPr>
            <p:spPr>
              <a:xfrm rot="18063644">
                <a:off x="1724663" y="2419627"/>
                <a:ext cx="73094" cy="82300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6" name="Rounded Rectangle 62">
                <a:extLst>
                  <a:ext uri="{FF2B5EF4-FFF2-40B4-BE49-F238E27FC236}">
                    <a16:creationId xmlns:a16="http://schemas.microsoft.com/office/drawing/2014/main" id="{D8F8E051-C0E9-4604-8AC8-A1E81EA9733C}"/>
                  </a:ext>
                </a:extLst>
              </p:cNvPr>
              <p:cNvSpPr/>
              <p:nvPr/>
            </p:nvSpPr>
            <p:spPr>
              <a:xfrm rot="18060000">
                <a:off x="1820802" y="2253850"/>
                <a:ext cx="73094" cy="73545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7" name="Rounded Rectangle 63">
                <a:extLst>
                  <a:ext uri="{FF2B5EF4-FFF2-40B4-BE49-F238E27FC236}">
                    <a16:creationId xmlns:a16="http://schemas.microsoft.com/office/drawing/2014/main" id="{9F419162-DB5E-4AB6-BA29-43608E0BC7C5}"/>
                  </a:ext>
                </a:extLst>
              </p:cNvPr>
              <p:cNvSpPr/>
              <p:nvPr/>
            </p:nvSpPr>
            <p:spPr>
              <a:xfrm rot="18063644">
                <a:off x="1939567" y="2260617"/>
                <a:ext cx="73094" cy="40274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8" name="Rounded Rectangle 64">
                <a:extLst>
                  <a:ext uri="{FF2B5EF4-FFF2-40B4-BE49-F238E27FC236}">
                    <a16:creationId xmlns:a16="http://schemas.microsoft.com/office/drawing/2014/main" id="{15DE4F1D-EB23-48C9-B066-8AB903CCD6DA}"/>
                  </a:ext>
                </a:extLst>
              </p:cNvPr>
              <p:cNvSpPr/>
              <p:nvPr/>
            </p:nvSpPr>
            <p:spPr>
              <a:xfrm rot="18063644">
                <a:off x="1574952" y="2602544"/>
                <a:ext cx="73094" cy="80549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9" name="Rounded Rectangle 65">
                <a:extLst>
                  <a:ext uri="{FF2B5EF4-FFF2-40B4-BE49-F238E27FC236}">
                    <a16:creationId xmlns:a16="http://schemas.microsoft.com/office/drawing/2014/main" id="{603E82B0-1D53-41A7-B36D-A7F03833B746}"/>
                  </a:ext>
                </a:extLst>
              </p:cNvPr>
              <p:cNvSpPr/>
              <p:nvPr/>
            </p:nvSpPr>
            <p:spPr>
              <a:xfrm rot="18063644">
                <a:off x="1516856" y="2958046"/>
                <a:ext cx="73094" cy="50141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0" name="Rounded Rectangle 66">
                <a:extLst>
                  <a:ext uri="{FF2B5EF4-FFF2-40B4-BE49-F238E27FC236}">
                    <a16:creationId xmlns:a16="http://schemas.microsoft.com/office/drawing/2014/main" id="{EDF29EB8-71DC-4A7A-8F91-64F5952BA6F1}"/>
                  </a:ext>
                </a:extLst>
              </p:cNvPr>
              <p:cNvSpPr/>
              <p:nvPr/>
            </p:nvSpPr>
            <p:spPr>
              <a:xfrm rot="18063644">
                <a:off x="1091076" y="3196078"/>
                <a:ext cx="73094" cy="73540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1" name="Rounded Rectangle 67">
                <a:extLst>
                  <a:ext uri="{FF2B5EF4-FFF2-40B4-BE49-F238E27FC236}">
                    <a16:creationId xmlns:a16="http://schemas.microsoft.com/office/drawing/2014/main" id="{CF206FC9-44B9-475E-96F9-66B7AEA3D783}"/>
                  </a:ext>
                </a:extLst>
              </p:cNvPr>
              <p:cNvSpPr/>
              <p:nvPr/>
            </p:nvSpPr>
            <p:spPr>
              <a:xfrm rot="18063644">
                <a:off x="1223216" y="3180593"/>
                <a:ext cx="73094" cy="50141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2" name="Rounded Rectangle 68">
                <a:extLst>
                  <a:ext uri="{FF2B5EF4-FFF2-40B4-BE49-F238E27FC236}">
                    <a16:creationId xmlns:a16="http://schemas.microsoft.com/office/drawing/2014/main" id="{3659BC47-A7AA-4045-8D7D-78FC5FA74138}"/>
                  </a:ext>
                </a:extLst>
              </p:cNvPr>
              <p:cNvSpPr/>
              <p:nvPr/>
            </p:nvSpPr>
            <p:spPr>
              <a:xfrm rot="18063644">
                <a:off x="2339839" y="1665982"/>
                <a:ext cx="49373" cy="735455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3" name="Rounded Rectangle 69">
                <a:extLst>
                  <a:ext uri="{FF2B5EF4-FFF2-40B4-BE49-F238E27FC236}">
                    <a16:creationId xmlns:a16="http://schemas.microsoft.com/office/drawing/2014/main" id="{5270DCE5-2CC8-47A1-A1D3-524D1262F100}"/>
                  </a:ext>
                </a:extLst>
              </p:cNvPr>
              <p:cNvSpPr/>
              <p:nvPr/>
            </p:nvSpPr>
            <p:spPr>
              <a:xfrm rot="18063644">
                <a:off x="2213789" y="1953823"/>
                <a:ext cx="73094" cy="50141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4" name="Oval 39">
                <a:extLst>
                  <a:ext uri="{FF2B5EF4-FFF2-40B4-BE49-F238E27FC236}">
                    <a16:creationId xmlns:a16="http://schemas.microsoft.com/office/drawing/2014/main" id="{4A8B032C-34B0-4ABB-B5DB-F936837F2AC1}"/>
                  </a:ext>
                </a:extLst>
              </p:cNvPr>
              <p:cNvSpPr/>
              <p:nvPr/>
            </p:nvSpPr>
            <p:spPr>
              <a:xfrm rot="15291151" flipH="1">
                <a:off x="640729" y="1666296"/>
                <a:ext cx="1650865" cy="1912967"/>
              </a:xfrm>
              <a:custGeom>
                <a:avLst/>
                <a:gdLst/>
                <a:ahLst/>
                <a:cxnLst/>
                <a:rect l="l" t="t" r="r" b="b"/>
                <a:pathLst>
                  <a:path w="1777921" h="2274057">
                    <a:moveTo>
                      <a:pt x="1535931" y="0"/>
                    </a:moveTo>
                    <a:cubicBezTo>
                      <a:pt x="1583748" y="0"/>
                      <a:pt x="1622512" y="36012"/>
                      <a:pt x="1622512" y="80435"/>
                    </a:cubicBezTo>
                    <a:cubicBezTo>
                      <a:pt x="1622512" y="91693"/>
                      <a:pt x="1620023" y="102411"/>
                      <a:pt x="1615448" y="112103"/>
                    </a:cubicBezTo>
                    <a:lnTo>
                      <a:pt x="1616074" y="113399"/>
                    </a:lnTo>
                    <a:lnTo>
                      <a:pt x="1584270" y="165850"/>
                    </a:lnTo>
                    <a:lnTo>
                      <a:pt x="1565188" y="222968"/>
                    </a:lnTo>
                    <a:cubicBezTo>
                      <a:pt x="1559887" y="244082"/>
                      <a:pt x="1554587" y="265418"/>
                      <a:pt x="1549286" y="286532"/>
                    </a:cubicBezTo>
                    <a:cubicBezTo>
                      <a:pt x="1548756" y="309868"/>
                      <a:pt x="1548226" y="332982"/>
                      <a:pt x="1547696" y="356318"/>
                    </a:cubicBezTo>
                    <a:cubicBezTo>
                      <a:pt x="1548226" y="378988"/>
                      <a:pt x="1548756" y="401880"/>
                      <a:pt x="1549286" y="424549"/>
                    </a:cubicBezTo>
                    <a:cubicBezTo>
                      <a:pt x="1552466" y="447885"/>
                      <a:pt x="1555647" y="470999"/>
                      <a:pt x="1558827" y="494336"/>
                    </a:cubicBezTo>
                    <a:lnTo>
                      <a:pt x="1573139" y="561011"/>
                    </a:lnTo>
                    <a:lnTo>
                      <a:pt x="1587451" y="627686"/>
                    </a:lnTo>
                    <a:cubicBezTo>
                      <a:pt x="1593281" y="646799"/>
                      <a:pt x="1599112" y="665691"/>
                      <a:pt x="1604943" y="684804"/>
                    </a:cubicBezTo>
                    <a:cubicBezTo>
                      <a:pt x="1610774" y="702362"/>
                      <a:pt x="1616428" y="719697"/>
                      <a:pt x="1622258" y="737255"/>
                    </a:cubicBezTo>
                    <a:cubicBezTo>
                      <a:pt x="1627029" y="751479"/>
                      <a:pt x="1631800" y="765925"/>
                      <a:pt x="1636570" y="780149"/>
                    </a:cubicBezTo>
                    <a:cubicBezTo>
                      <a:pt x="1641341" y="791706"/>
                      <a:pt x="1646111" y="803486"/>
                      <a:pt x="1650882" y="815043"/>
                    </a:cubicBezTo>
                    <a:lnTo>
                      <a:pt x="1660423" y="835712"/>
                    </a:lnTo>
                    <a:lnTo>
                      <a:pt x="1662013" y="840379"/>
                    </a:lnTo>
                    <a:lnTo>
                      <a:pt x="1708129" y="949948"/>
                    </a:lnTo>
                    <a:cubicBezTo>
                      <a:pt x="1719791" y="983730"/>
                      <a:pt x="1731275" y="1017735"/>
                      <a:pt x="1742937" y="1051517"/>
                    </a:cubicBezTo>
                    <a:lnTo>
                      <a:pt x="1766790" y="1146862"/>
                    </a:lnTo>
                    <a:cubicBezTo>
                      <a:pt x="1769440" y="1176421"/>
                      <a:pt x="1772090" y="1206203"/>
                      <a:pt x="1774741" y="1235762"/>
                    </a:cubicBezTo>
                    <a:cubicBezTo>
                      <a:pt x="1775801" y="1263765"/>
                      <a:pt x="1776861" y="1291991"/>
                      <a:pt x="1777921" y="1319995"/>
                    </a:cubicBezTo>
                    <a:cubicBezTo>
                      <a:pt x="1775801" y="1344887"/>
                      <a:pt x="1773681" y="1369556"/>
                      <a:pt x="1771560" y="1394448"/>
                    </a:cubicBezTo>
                    <a:cubicBezTo>
                      <a:pt x="1767850" y="1418896"/>
                      <a:pt x="1764139" y="1443121"/>
                      <a:pt x="1760429" y="1467569"/>
                    </a:cubicBezTo>
                    <a:cubicBezTo>
                      <a:pt x="1754598" y="1488682"/>
                      <a:pt x="1748768" y="1510018"/>
                      <a:pt x="1742937" y="1531132"/>
                    </a:cubicBezTo>
                    <a:cubicBezTo>
                      <a:pt x="1737106" y="1549135"/>
                      <a:pt x="1731452" y="1566915"/>
                      <a:pt x="1725621" y="1584917"/>
                    </a:cubicBezTo>
                    <a:lnTo>
                      <a:pt x="1706539" y="1631145"/>
                    </a:lnTo>
                    <a:lnTo>
                      <a:pt x="1685866" y="1672261"/>
                    </a:lnTo>
                    <a:lnTo>
                      <a:pt x="1665194" y="1704043"/>
                    </a:lnTo>
                    <a:cubicBezTo>
                      <a:pt x="1660423" y="1711377"/>
                      <a:pt x="1655653" y="1718934"/>
                      <a:pt x="1650882" y="1726268"/>
                    </a:cubicBezTo>
                    <a:lnTo>
                      <a:pt x="1639751" y="1738936"/>
                    </a:lnTo>
                    <a:cubicBezTo>
                      <a:pt x="1638690" y="1740492"/>
                      <a:pt x="1637630" y="1742270"/>
                      <a:pt x="1636570" y="1743826"/>
                    </a:cubicBezTo>
                    <a:lnTo>
                      <a:pt x="1576319" y="1810501"/>
                    </a:lnTo>
                    <a:lnTo>
                      <a:pt x="1509708" y="1866063"/>
                    </a:lnTo>
                    <a:lnTo>
                      <a:pt x="1431788" y="1912069"/>
                    </a:lnTo>
                    <a:lnTo>
                      <a:pt x="1354045" y="1946962"/>
                    </a:lnTo>
                    <a:lnTo>
                      <a:pt x="1273121" y="1978744"/>
                    </a:lnTo>
                    <a:lnTo>
                      <a:pt x="1192198" y="1997857"/>
                    </a:lnTo>
                    <a:lnTo>
                      <a:pt x="1114278" y="2015193"/>
                    </a:lnTo>
                    <a:lnTo>
                      <a:pt x="1041306" y="2026305"/>
                    </a:lnTo>
                    <a:lnTo>
                      <a:pt x="976284" y="2035862"/>
                    </a:lnTo>
                    <a:lnTo>
                      <a:pt x="920627" y="2038974"/>
                    </a:lnTo>
                    <a:lnTo>
                      <a:pt x="881049" y="2042307"/>
                    </a:lnTo>
                    <a:lnTo>
                      <a:pt x="850835" y="2042307"/>
                    </a:lnTo>
                    <a:lnTo>
                      <a:pt x="842884" y="2042307"/>
                    </a:lnTo>
                    <a:lnTo>
                      <a:pt x="726976" y="2035862"/>
                    </a:lnTo>
                    <a:lnTo>
                      <a:pt x="626970" y="2038974"/>
                    </a:lnTo>
                    <a:lnTo>
                      <a:pt x="536506" y="2050086"/>
                    </a:lnTo>
                    <a:lnTo>
                      <a:pt x="455582" y="2064532"/>
                    </a:lnTo>
                    <a:lnTo>
                      <a:pt x="390384" y="2081868"/>
                    </a:lnTo>
                    <a:lnTo>
                      <a:pt x="331723" y="2105649"/>
                    </a:lnTo>
                    <a:lnTo>
                      <a:pt x="282427" y="2127874"/>
                    </a:lnTo>
                    <a:lnTo>
                      <a:pt x="246029" y="2151654"/>
                    </a:lnTo>
                    <a:lnTo>
                      <a:pt x="214225" y="2173879"/>
                    </a:lnTo>
                    <a:lnTo>
                      <a:pt x="187192" y="2197882"/>
                    </a:lnTo>
                    <a:cubicBezTo>
                      <a:pt x="181361" y="2204105"/>
                      <a:pt x="175530" y="2210551"/>
                      <a:pt x="169700" y="2216774"/>
                    </a:cubicBezTo>
                    <a:cubicBezTo>
                      <a:pt x="165989" y="2222108"/>
                      <a:pt x="162455" y="2227442"/>
                      <a:pt x="158745" y="2232776"/>
                    </a:cubicBezTo>
                    <a:cubicBezTo>
                      <a:pt x="156625" y="2235443"/>
                      <a:pt x="154504" y="2237887"/>
                      <a:pt x="152384" y="2240554"/>
                    </a:cubicBezTo>
                    <a:cubicBezTo>
                      <a:pt x="139802" y="2247207"/>
                      <a:pt x="108649" y="2281215"/>
                      <a:pt x="83252" y="2272697"/>
                    </a:cubicBezTo>
                    <a:cubicBezTo>
                      <a:pt x="57855" y="2264179"/>
                      <a:pt x="0" y="2235424"/>
                      <a:pt x="0" y="2189445"/>
                    </a:cubicBezTo>
                    <a:cubicBezTo>
                      <a:pt x="0" y="2174502"/>
                      <a:pt x="3937" y="2160478"/>
                      <a:pt x="11964" y="2148998"/>
                    </a:cubicBezTo>
                    <a:cubicBezTo>
                      <a:pt x="22019" y="2131068"/>
                      <a:pt x="42226" y="2101798"/>
                      <a:pt x="60329" y="2081868"/>
                    </a:cubicBezTo>
                    <a:lnTo>
                      <a:pt x="120580" y="2029417"/>
                    </a:lnTo>
                    <a:lnTo>
                      <a:pt x="190372" y="1986745"/>
                    </a:lnTo>
                    <a:lnTo>
                      <a:pt x="263521" y="1951629"/>
                    </a:lnTo>
                    <a:lnTo>
                      <a:pt x="338084" y="1923181"/>
                    </a:lnTo>
                    <a:lnTo>
                      <a:pt x="412647" y="1902512"/>
                    </a:lnTo>
                    <a:lnTo>
                      <a:pt x="487209" y="1888288"/>
                    </a:lnTo>
                    <a:lnTo>
                      <a:pt x="560359" y="1877176"/>
                    </a:lnTo>
                    <a:lnTo>
                      <a:pt x="626970" y="1870730"/>
                    </a:lnTo>
                    <a:lnTo>
                      <a:pt x="684218" y="1867619"/>
                    </a:lnTo>
                    <a:lnTo>
                      <a:pt x="733337" y="1867619"/>
                    </a:lnTo>
                    <a:lnTo>
                      <a:pt x="771502" y="1867619"/>
                    </a:lnTo>
                    <a:lnTo>
                      <a:pt x="796768" y="1870730"/>
                    </a:lnTo>
                    <a:lnTo>
                      <a:pt x="804719" y="1870730"/>
                    </a:lnTo>
                    <a:lnTo>
                      <a:pt x="917447" y="1873842"/>
                    </a:lnTo>
                    <a:lnTo>
                      <a:pt x="1022223" y="1867619"/>
                    </a:lnTo>
                    <a:lnTo>
                      <a:pt x="1114278" y="1853395"/>
                    </a:lnTo>
                    <a:lnTo>
                      <a:pt x="1195378" y="1834281"/>
                    </a:lnTo>
                    <a:lnTo>
                      <a:pt x="1263580" y="1807167"/>
                    </a:lnTo>
                    <a:lnTo>
                      <a:pt x="1325421" y="1781830"/>
                    </a:lnTo>
                    <a:lnTo>
                      <a:pt x="1376308" y="1753382"/>
                    </a:lnTo>
                    <a:lnTo>
                      <a:pt x="1420656" y="1724712"/>
                    </a:lnTo>
                    <a:lnTo>
                      <a:pt x="1452460" y="1694486"/>
                    </a:lnTo>
                    <a:lnTo>
                      <a:pt x="1477904" y="1672261"/>
                    </a:lnTo>
                    <a:lnTo>
                      <a:pt x="1495396" y="1651592"/>
                    </a:lnTo>
                    <a:cubicBezTo>
                      <a:pt x="1499106" y="1647814"/>
                      <a:pt x="1502817" y="1644258"/>
                      <a:pt x="1506527" y="1640479"/>
                    </a:cubicBezTo>
                    <a:cubicBezTo>
                      <a:pt x="1507587" y="1639368"/>
                      <a:pt x="1508647" y="1638479"/>
                      <a:pt x="1509708" y="1637368"/>
                    </a:cubicBezTo>
                    <a:lnTo>
                      <a:pt x="1549286" y="1567581"/>
                    </a:lnTo>
                    <a:lnTo>
                      <a:pt x="1579500" y="1496017"/>
                    </a:lnTo>
                    <a:cubicBezTo>
                      <a:pt x="1585330" y="1471125"/>
                      <a:pt x="1591161" y="1446455"/>
                      <a:pt x="1596992" y="1421563"/>
                    </a:cubicBezTo>
                    <a:cubicBezTo>
                      <a:pt x="1599642" y="1396226"/>
                      <a:pt x="1602292" y="1370668"/>
                      <a:pt x="1604943" y="1345331"/>
                    </a:cubicBezTo>
                    <a:lnTo>
                      <a:pt x="1604943" y="1270655"/>
                    </a:lnTo>
                    <a:lnTo>
                      <a:pt x="1596992" y="1199313"/>
                    </a:lnTo>
                    <a:cubicBezTo>
                      <a:pt x="1592751" y="1174865"/>
                      <a:pt x="1588511" y="1150640"/>
                      <a:pt x="1584270" y="1126193"/>
                    </a:cubicBezTo>
                    <a:cubicBezTo>
                      <a:pt x="1579500" y="1105079"/>
                      <a:pt x="1574729" y="1083743"/>
                      <a:pt x="1569958" y="1062629"/>
                    </a:cubicBezTo>
                    <a:cubicBezTo>
                      <a:pt x="1564128" y="1042627"/>
                      <a:pt x="1558297" y="1022402"/>
                      <a:pt x="1552466" y="1002399"/>
                    </a:cubicBezTo>
                    <a:lnTo>
                      <a:pt x="1533384" y="949948"/>
                    </a:lnTo>
                    <a:cubicBezTo>
                      <a:pt x="1528083" y="935724"/>
                      <a:pt x="1522959" y="921278"/>
                      <a:pt x="1517659" y="907054"/>
                    </a:cubicBezTo>
                    <a:cubicBezTo>
                      <a:pt x="1512888" y="896608"/>
                      <a:pt x="1508117" y="885940"/>
                      <a:pt x="1503347" y="875495"/>
                    </a:cubicBezTo>
                    <a:lnTo>
                      <a:pt x="1495396" y="854825"/>
                    </a:lnTo>
                    <a:cubicBezTo>
                      <a:pt x="1493276" y="853270"/>
                      <a:pt x="1491155" y="851492"/>
                      <a:pt x="1489035" y="849936"/>
                    </a:cubicBezTo>
                    <a:lnTo>
                      <a:pt x="1446100" y="734144"/>
                    </a:lnTo>
                    <a:lnTo>
                      <a:pt x="1414296" y="629242"/>
                    </a:lnTo>
                    <a:cubicBezTo>
                      <a:pt x="1407405" y="597015"/>
                      <a:pt x="1400691" y="564789"/>
                      <a:pt x="1393800" y="532563"/>
                    </a:cubicBezTo>
                    <a:lnTo>
                      <a:pt x="1382668" y="445218"/>
                    </a:lnTo>
                    <a:cubicBezTo>
                      <a:pt x="1381608" y="418326"/>
                      <a:pt x="1380548" y="391212"/>
                      <a:pt x="1379488" y="364319"/>
                    </a:cubicBezTo>
                    <a:cubicBezTo>
                      <a:pt x="1380548" y="340539"/>
                      <a:pt x="1381608" y="316536"/>
                      <a:pt x="1382668" y="292755"/>
                    </a:cubicBezTo>
                    <a:cubicBezTo>
                      <a:pt x="1385319" y="271641"/>
                      <a:pt x="1387969" y="250305"/>
                      <a:pt x="1390619" y="229191"/>
                    </a:cubicBezTo>
                    <a:cubicBezTo>
                      <a:pt x="1394860" y="210745"/>
                      <a:pt x="1399100" y="192076"/>
                      <a:pt x="1403341" y="173629"/>
                    </a:cubicBezTo>
                    <a:cubicBezTo>
                      <a:pt x="1408112" y="158294"/>
                      <a:pt x="1412705" y="142958"/>
                      <a:pt x="1417476" y="127623"/>
                    </a:cubicBezTo>
                    <a:lnTo>
                      <a:pt x="1434968" y="89618"/>
                    </a:lnTo>
                    <a:lnTo>
                      <a:pt x="1449280" y="60948"/>
                    </a:lnTo>
                    <a:lnTo>
                      <a:pt x="1456101" y="49373"/>
                    </a:lnTo>
                    <a:cubicBezTo>
                      <a:pt x="1456198" y="49028"/>
                      <a:pt x="1456346" y="48707"/>
                      <a:pt x="1456642" y="48454"/>
                    </a:cubicBezTo>
                    <a:cubicBezTo>
                      <a:pt x="1457894" y="46305"/>
                      <a:pt x="1459153" y="44168"/>
                      <a:pt x="1460411" y="42057"/>
                    </a:cubicBezTo>
                    <a:lnTo>
                      <a:pt x="1469953" y="26055"/>
                    </a:lnTo>
                    <a:cubicBezTo>
                      <a:pt x="1470483" y="25610"/>
                      <a:pt x="1471013" y="24944"/>
                      <a:pt x="1471543" y="24499"/>
                    </a:cubicBezTo>
                    <a:lnTo>
                      <a:pt x="1474027" y="24499"/>
                    </a:lnTo>
                    <a:cubicBezTo>
                      <a:pt x="1489607" y="9327"/>
                      <a:pt x="1511597" y="0"/>
                      <a:pt x="15359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5" name="Oval 39">
                <a:extLst>
                  <a:ext uri="{FF2B5EF4-FFF2-40B4-BE49-F238E27FC236}">
                    <a16:creationId xmlns:a16="http://schemas.microsoft.com/office/drawing/2014/main" id="{08C0A577-8A7A-4D3A-ADAA-F7350ABFB4F5}"/>
                  </a:ext>
                </a:extLst>
              </p:cNvPr>
              <p:cNvSpPr/>
              <p:nvPr/>
            </p:nvSpPr>
            <p:spPr>
              <a:xfrm flipH="1" flipV="1">
                <a:off x="1198193" y="2079887"/>
                <a:ext cx="1650866" cy="1912967"/>
              </a:xfrm>
              <a:custGeom>
                <a:avLst/>
                <a:gdLst/>
                <a:ahLst/>
                <a:cxnLst/>
                <a:rect l="l" t="t" r="r" b="b"/>
                <a:pathLst>
                  <a:path w="3393967" h="3932814">
                    <a:moveTo>
                      <a:pt x="1745685" y="3527152"/>
                    </a:moveTo>
                    <a:lnTo>
                      <a:pt x="1657171" y="3238316"/>
                    </a:lnTo>
                    <a:lnTo>
                      <a:pt x="1751363" y="3240672"/>
                    </a:lnTo>
                    <a:lnTo>
                      <a:pt x="1951375" y="3229909"/>
                    </a:lnTo>
                    <a:lnTo>
                      <a:pt x="2127104" y="3205310"/>
                    </a:lnTo>
                    <a:lnTo>
                      <a:pt x="2281920" y="3172254"/>
                    </a:lnTo>
                    <a:lnTo>
                      <a:pt x="2412114" y="3125362"/>
                    </a:lnTo>
                    <a:lnTo>
                      <a:pt x="2530166" y="3081544"/>
                    </a:lnTo>
                    <a:lnTo>
                      <a:pt x="2627307" y="3032345"/>
                    </a:lnTo>
                    <a:lnTo>
                      <a:pt x="2711965" y="2982762"/>
                    </a:lnTo>
                    <a:lnTo>
                      <a:pt x="2772677" y="2930489"/>
                    </a:lnTo>
                    <a:lnTo>
                      <a:pt x="2821249" y="2892052"/>
                    </a:lnTo>
                    <a:lnTo>
                      <a:pt x="2854640" y="2856307"/>
                    </a:lnTo>
                    <a:cubicBezTo>
                      <a:pt x="2861722" y="2849773"/>
                      <a:pt x="2868807" y="2843623"/>
                      <a:pt x="2875889" y="2837088"/>
                    </a:cubicBezTo>
                    <a:cubicBezTo>
                      <a:pt x="2877912" y="2835166"/>
                      <a:pt x="2879936" y="2833629"/>
                      <a:pt x="2881961" y="2831707"/>
                    </a:cubicBezTo>
                    <a:lnTo>
                      <a:pt x="2957514" y="2711016"/>
                    </a:lnTo>
                    <a:lnTo>
                      <a:pt x="3015191" y="2587251"/>
                    </a:lnTo>
                    <a:cubicBezTo>
                      <a:pt x="3026320" y="2544202"/>
                      <a:pt x="3037451" y="2501537"/>
                      <a:pt x="3048582" y="2458489"/>
                    </a:cubicBezTo>
                    <a:cubicBezTo>
                      <a:pt x="3053641" y="2414670"/>
                      <a:pt x="3058700" y="2370469"/>
                      <a:pt x="3063760" y="2326651"/>
                    </a:cubicBezTo>
                    <a:lnTo>
                      <a:pt x="3063760" y="2197504"/>
                    </a:lnTo>
                    <a:lnTo>
                      <a:pt x="3048582" y="2074124"/>
                    </a:lnTo>
                    <a:cubicBezTo>
                      <a:pt x="3040486" y="2031843"/>
                      <a:pt x="3032392" y="1989947"/>
                      <a:pt x="3024296" y="1947668"/>
                    </a:cubicBezTo>
                    <a:cubicBezTo>
                      <a:pt x="3015191" y="1911153"/>
                      <a:pt x="3006083" y="1874254"/>
                      <a:pt x="2996976" y="1837739"/>
                    </a:cubicBezTo>
                    <a:cubicBezTo>
                      <a:pt x="2985846" y="1803147"/>
                      <a:pt x="2974715" y="1768169"/>
                      <a:pt x="2963584" y="1733575"/>
                    </a:cubicBezTo>
                    <a:lnTo>
                      <a:pt x="2927157" y="1642865"/>
                    </a:lnTo>
                    <a:cubicBezTo>
                      <a:pt x="2917038" y="1618266"/>
                      <a:pt x="2907257" y="1593283"/>
                      <a:pt x="2897139" y="1568683"/>
                    </a:cubicBezTo>
                    <a:cubicBezTo>
                      <a:pt x="2888032" y="1550618"/>
                      <a:pt x="2878924" y="1532168"/>
                      <a:pt x="2869818" y="1514104"/>
                    </a:cubicBezTo>
                    <a:lnTo>
                      <a:pt x="2854640" y="1478357"/>
                    </a:lnTo>
                    <a:cubicBezTo>
                      <a:pt x="2850593" y="1475668"/>
                      <a:pt x="2846544" y="1472593"/>
                      <a:pt x="2842497" y="1469902"/>
                    </a:cubicBezTo>
                    <a:lnTo>
                      <a:pt x="2760536" y="1269648"/>
                    </a:lnTo>
                    <a:lnTo>
                      <a:pt x="2699824" y="1088228"/>
                    </a:lnTo>
                    <a:cubicBezTo>
                      <a:pt x="2686670" y="1032494"/>
                      <a:pt x="2673853" y="976761"/>
                      <a:pt x="2660698" y="921029"/>
                    </a:cubicBezTo>
                    <a:lnTo>
                      <a:pt x="2639448" y="769972"/>
                    </a:lnTo>
                    <a:cubicBezTo>
                      <a:pt x="2637424" y="723464"/>
                      <a:pt x="2635401" y="676573"/>
                      <a:pt x="2633377" y="630063"/>
                    </a:cubicBezTo>
                    <a:cubicBezTo>
                      <a:pt x="2635401" y="588937"/>
                      <a:pt x="2637424" y="547426"/>
                      <a:pt x="2639448" y="506298"/>
                    </a:cubicBezTo>
                    <a:cubicBezTo>
                      <a:pt x="2644508" y="469783"/>
                      <a:pt x="2649567" y="432884"/>
                      <a:pt x="2654626" y="396369"/>
                    </a:cubicBezTo>
                    <a:cubicBezTo>
                      <a:pt x="2662722" y="364468"/>
                      <a:pt x="2670816" y="332182"/>
                      <a:pt x="2678912" y="300279"/>
                    </a:cubicBezTo>
                    <a:cubicBezTo>
                      <a:pt x="2688019" y="273758"/>
                      <a:pt x="2696787" y="247236"/>
                      <a:pt x="2705895" y="220715"/>
                    </a:cubicBezTo>
                    <a:lnTo>
                      <a:pt x="2739286" y="154988"/>
                    </a:lnTo>
                    <a:lnTo>
                      <a:pt x="2766607" y="105405"/>
                    </a:lnTo>
                    <a:lnTo>
                      <a:pt x="2779628" y="85387"/>
                    </a:lnTo>
                    <a:cubicBezTo>
                      <a:pt x="2779813" y="84791"/>
                      <a:pt x="2780096" y="84235"/>
                      <a:pt x="2780661" y="83798"/>
                    </a:cubicBezTo>
                    <a:cubicBezTo>
                      <a:pt x="2783051" y="80081"/>
                      <a:pt x="2785454" y="76386"/>
                      <a:pt x="2787855" y="72735"/>
                    </a:cubicBezTo>
                    <a:lnTo>
                      <a:pt x="2806071" y="45060"/>
                    </a:lnTo>
                    <a:cubicBezTo>
                      <a:pt x="2807082" y="44291"/>
                      <a:pt x="2808094" y="43139"/>
                      <a:pt x="2809106" y="42369"/>
                    </a:cubicBezTo>
                    <a:lnTo>
                      <a:pt x="2813848" y="42369"/>
                    </a:lnTo>
                    <a:cubicBezTo>
                      <a:pt x="2843589" y="16131"/>
                      <a:pt x="2885567" y="0"/>
                      <a:pt x="2932020" y="0"/>
                    </a:cubicBezTo>
                    <a:cubicBezTo>
                      <a:pt x="3023300" y="0"/>
                      <a:pt x="3097299" y="62280"/>
                      <a:pt x="3097299" y="139107"/>
                    </a:cubicBezTo>
                    <a:cubicBezTo>
                      <a:pt x="3097299" y="158577"/>
                      <a:pt x="3092547" y="177113"/>
                      <a:pt x="3083814" y="193874"/>
                    </a:cubicBezTo>
                    <a:lnTo>
                      <a:pt x="3085009" y="196115"/>
                    </a:lnTo>
                    <a:lnTo>
                      <a:pt x="3024296" y="286826"/>
                    </a:lnTo>
                    <a:lnTo>
                      <a:pt x="2987870" y="385607"/>
                    </a:lnTo>
                    <a:cubicBezTo>
                      <a:pt x="2977750" y="422122"/>
                      <a:pt x="2967633" y="459021"/>
                      <a:pt x="2957514" y="495536"/>
                    </a:cubicBezTo>
                    <a:cubicBezTo>
                      <a:pt x="2956502" y="535894"/>
                      <a:pt x="2955490" y="575868"/>
                      <a:pt x="2954478" y="616226"/>
                    </a:cubicBezTo>
                    <a:cubicBezTo>
                      <a:pt x="2955490" y="655432"/>
                      <a:pt x="2956502" y="695022"/>
                      <a:pt x="2957514" y="734226"/>
                    </a:cubicBezTo>
                    <a:cubicBezTo>
                      <a:pt x="2963584" y="774584"/>
                      <a:pt x="2969657" y="814558"/>
                      <a:pt x="2975727" y="854918"/>
                    </a:cubicBezTo>
                    <a:lnTo>
                      <a:pt x="3003048" y="970227"/>
                    </a:lnTo>
                    <a:lnTo>
                      <a:pt x="3030369" y="1085537"/>
                    </a:lnTo>
                    <a:cubicBezTo>
                      <a:pt x="3041498" y="1118591"/>
                      <a:pt x="3052629" y="1151264"/>
                      <a:pt x="3063760" y="1184318"/>
                    </a:cubicBezTo>
                    <a:cubicBezTo>
                      <a:pt x="3074891" y="1214683"/>
                      <a:pt x="3085685" y="1244663"/>
                      <a:pt x="3096814" y="1275028"/>
                    </a:cubicBezTo>
                    <a:cubicBezTo>
                      <a:pt x="3105921" y="1299628"/>
                      <a:pt x="3115029" y="1324611"/>
                      <a:pt x="3124135" y="1349210"/>
                    </a:cubicBezTo>
                    <a:cubicBezTo>
                      <a:pt x="3133242" y="1369197"/>
                      <a:pt x="3142348" y="1389570"/>
                      <a:pt x="3151456" y="1409557"/>
                    </a:cubicBezTo>
                    <a:lnTo>
                      <a:pt x="3169669" y="1445302"/>
                    </a:lnTo>
                    <a:lnTo>
                      <a:pt x="3172704" y="1453374"/>
                    </a:lnTo>
                    <a:lnTo>
                      <a:pt x="3260737" y="1642865"/>
                    </a:lnTo>
                    <a:cubicBezTo>
                      <a:pt x="3283000" y="1701289"/>
                      <a:pt x="3304922" y="1760098"/>
                      <a:pt x="3327184" y="1818521"/>
                    </a:cubicBezTo>
                    <a:lnTo>
                      <a:pt x="3372718" y="1983413"/>
                    </a:lnTo>
                    <a:cubicBezTo>
                      <a:pt x="3377777" y="2034534"/>
                      <a:pt x="3382836" y="2086039"/>
                      <a:pt x="3387897" y="2137159"/>
                    </a:cubicBezTo>
                    <a:cubicBezTo>
                      <a:pt x="3389920" y="2185589"/>
                      <a:pt x="3391944" y="2234403"/>
                      <a:pt x="3393967" y="2282834"/>
                    </a:cubicBezTo>
                    <a:cubicBezTo>
                      <a:pt x="3389920" y="2325883"/>
                      <a:pt x="3385873" y="2368546"/>
                      <a:pt x="3381824" y="2411595"/>
                    </a:cubicBezTo>
                    <a:cubicBezTo>
                      <a:pt x="3374742" y="2453876"/>
                      <a:pt x="3367658" y="2495771"/>
                      <a:pt x="3360576" y="2538052"/>
                    </a:cubicBezTo>
                    <a:cubicBezTo>
                      <a:pt x="3349445" y="2574566"/>
                      <a:pt x="3338315" y="2611465"/>
                      <a:pt x="3327184" y="2647980"/>
                    </a:cubicBezTo>
                    <a:cubicBezTo>
                      <a:pt x="3316053" y="2679115"/>
                      <a:pt x="3305260" y="2709864"/>
                      <a:pt x="3294129" y="2740997"/>
                    </a:cubicBezTo>
                    <a:lnTo>
                      <a:pt x="3257702" y="2820945"/>
                    </a:lnTo>
                    <a:lnTo>
                      <a:pt x="3218238" y="2892052"/>
                    </a:lnTo>
                    <a:lnTo>
                      <a:pt x="3178777" y="2947017"/>
                    </a:lnTo>
                    <a:cubicBezTo>
                      <a:pt x="3169669" y="2959700"/>
                      <a:pt x="3160563" y="2972770"/>
                      <a:pt x="3151456" y="2985453"/>
                    </a:cubicBezTo>
                    <a:lnTo>
                      <a:pt x="3130207" y="3007362"/>
                    </a:lnTo>
                    <a:cubicBezTo>
                      <a:pt x="3128182" y="3010053"/>
                      <a:pt x="3126158" y="3013128"/>
                      <a:pt x="3124135" y="3015819"/>
                    </a:cubicBezTo>
                    <a:lnTo>
                      <a:pt x="3009118" y="3131128"/>
                    </a:lnTo>
                    <a:lnTo>
                      <a:pt x="2881961" y="3227218"/>
                    </a:lnTo>
                    <a:lnTo>
                      <a:pt x="2733216" y="3306782"/>
                    </a:lnTo>
                    <a:lnTo>
                      <a:pt x="2584808" y="3367127"/>
                    </a:lnTo>
                    <a:lnTo>
                      <a:pt x="2430328" y="3422092"/>
                    </a:lnTo>
                    <a:lnTo>
                      <a:pt x="2275850" y="3455146"/>
                    </a:lnTo>
                    <a:lnTo>
                      <a:pt x="2127104" y="3485128"/>
                    </a:lnTo>
                    <a:lnTo>
                      <a:pt x="1987804" y="3504345"/>
                    </a:lnTo>
                    <a:lnTo>
                      <a:pt x="1863680" y="3520873"/>
                    </a:lnTo>
                    <a:lnTo>
                      <a:pt x="1757433" y="3526255"/>
                    </a:lnTo>
                    <a:close/>
                    <a:moveTo>
                      <a:pt x="158924" y="3930462"/>
                    </a:moveTo>
                    <a:cubicBezTo>
                      <a:pt x="110443" y="3915731"/>
                      <a:pt x="0" y="3866001"/>
                      <a:pt x="0" y="3786484"/>
                    </a:cubicBezTo>
                    <a:cubicBezTo>
                      <a:pt x="0" y="3760641"/>
                      <a:pt x="7516" y="3736388"/>
                      <a:pt x="22839" y="3716534"/>
                    </a:cubicBezTo>
                    <a:cubicBezTo>
                      <a:pt x="42033" y="3685525"/>
                      <a:pt x="80608" y="3634905"/>
                      <a:pt x="115165" y="3600437"/>
                    </a:cubicBezTo>
                    <a:lnTo>
                      <a:pt x="230182" y="3509727"/>
                    </a:lnTo>
                    <a:lnTo>
                      <a:pt x="363411" y="3435929"/>
                    </a:lnTo>
                    <a:lnTo>
                      <a:pt x="503049" y="3375199"/>
                    </a:lnTo>
                    <a:lnTo>
                      <a:pt x="645387" y="3326000"/>
                    </a:lnTo>
                    <a:lnTo>
                      <a:pt x="787724" y="3290254"/>
                    </a:lnTo>
                    <a:lnTo>
                      <a:pt x="930059" y="3265655"/>
                    </a:lnTo>
                    <a:lnTo>
                      <a:pt x="1069699" y="3246438"/>
                    </a:lnTo>
                    <a:lnTo>
                      <a:pt x="1196856" y="3235290"/>
                    </a:lnTo>
                    <a:lnTo>
                      <a:pt x="1306140" y="3229909"/>
                    </a:lnTo>
                    <a:lnTo>
                      <a:pt x="1322155" y="3229909"/>
                    </a:lnTo>
                    <a:lnTo>
                      <a:pt x="1387858" y="3520878"/>
                    </a:lnTo>
                    <a:lnTo>
                      <a:pt x="1387763" y="3520873"/>
                    </a:lnTo>
                    <a:lnTo>
                      <a:pt x="1196856" y="3526255"/>
                    </a:lnTo>
                    <a:lnTo>
                      <a:pt x="1024165" y="3545473"/>
                    </a:lnTo>
                    <a:lnTo>
                      <a:pt x="869685" y="3570456"/>
                    </a:lnTo>
                    <a:lnTo>
                      <a:pt x="745225" y="3600437"/>
                    </a:lnTo>
                    <a:lnTo>
                      <a:pt x="633244" y="3641565"/>
                    </a:lnTo>
                    <a:lnTo>
                      <a:pt x="539140" y="3680001"/>
                    </a:lnTo>
                    <a:lnTo>
                      <a:pt x="469658" y="3721127"/>
                    </a:lnTo>
                    <a:lnTo>
                      <a:pt x="408946" y="3759564"/>
                    </a:lnTo>
                    <a:lnTo>
                      <a:pt x="357341" y="3801075"/>
                    </a:lnTo>
                    <a:cubicBezTo>
                      <a:pt x="346210" y="3811837"/>
                      <a:pt x="335079" y="3822985"/>
                      <a:pt x="323949" y="3833747"/>
                    </a:cubicBezTo>
                    <a:cubicBezTo>
                      <a:pt x="316865" y="3842972"/>
                      <a:pt x="310119" y="3852197"/>
                      <a:pt x="303037" y="3861422"/>
                    </a:cubicBezTo>
                    <a:cubicBezTo>
                      <a:pt x="298990" y="3866034"/>
                      <a:pt x="294941" y="3870261"/>
                      <a:pt x="290894" y="3874873"/>
                    </a:cubicBezTo>
                    <a:cubicBezTo>
                      <a:pt x="266876" y="3886379"/>
                      <a:pt x="207406" y="3945193"/>
                      <a:pt x="158924" y="39304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AB54B28-9E55-4BFD-83B5-961C33D159B4}"/>
                </a:ext>
              </a:extLst>
            </p:cNvPr>
            <p:cNvGrpSpPr/>
            <p:nvPr/>
          </p:nvGrpSpPr>
          <p:grpSpPr>
            <a:xfrm rot="532827">
              <a:off x="2526045" y="950876"/>
              <a:ext cx="3619070" cy="3396495"/>
              <a:chOff x="509678" y="1797347"/>
              <a:chExt cx="2339381" cy="2195507"/>
            </a:xfrm>
          </p:grpSpPr>
          <p:sp>
            <p:nvSpPr>
              <p:cNvPr id="13" name="Rounded Rectangle 16">
                <a:extLst>
                  <a:ext uri="{FF2B5EF4-FFF2-40B4-BE49-F238E27FC236}">
                    <a16:creationId xmlns:a16="http://schemas.microsoft.com/office/drawing/2014/main" id="{AFCE442C-EA2F-4BD1-A6D8-64781E226658}"/>
                  </a:ext>
                </a:extLst>
              </p:cNvPr>
              <p:cNvSpPr/>
              <p:nvPr/>
            </p:nvSpPr>
            <p:spPr>
              <a:xfrm rot="18063644">
                <a:off x="1724663" y="2419627"/>
                <a:ext cx="73094" cy="82300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4" name="Rounded Rectangle 17">
                <a:extLst>
                  <a:ext uri="{FF2B5EF4-FFF2-40B4-BE49-F238E27FC236}">
                    <a16:creationId xmlns:a16="http://schemas.microsoft.com/office/drawing/2014/main" id="{4E15B7BA-F5C9-4FED-8767-2A867AD98B79}"/>
                  </a:ext>
                </a:extLst>
              </p:cNvPr>
              <p:cNvSpPr/>
              <p:nvPr/>
            </p:nvSpPr>
            <p:spPr>
              <a:xfrm rot="18060000">
                <a:off x="1820802" y="2253850"/>
                <a:ext cx="73094" cy="73545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" name="Rounded Rectangle 18">
                <a:extLst>
                  <a:ext uri="{FF2B5EF4-FFF2-40B4-BE49-F238E27FC236}">
                    <a16:creationId xmlns:a16="http://schemas.microsoft.com/office/drawing/2014/main" id="{D9CFEEB6-D739-4864-A4CD-EA6B6C2375DC}"/>
                  </a:ext>
                </a:extLst>
              </p:cNvPr>
              <p:cNvSpPr/>
              <p:nvPr/>
            </p:nvSpPr>
            <p:spPr>
              <a:xfrm rot="18063644">
                <a:off x="1939567" y="2260617"/>
                <a:ext cx="73094" cy="40274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6" name="Rounded Rectangle 19">
                <a:extLst>
                  <a:ext uri="{FF2B5EF4-FFF2-40B4-BE49-F238E27FC236}">
                    <a16:creationId xmlns:a16="http://schemas.microsoft.com/office/drawing/2014/main" id="{B361D4FE-7387-4BF3-8D11-A6D1DFB04478}"/>
                  </a:ext>
                </a:extLst>
              </p:cNvPr>
              <p:cNvSpPr/>
              <p:nvPr/>
            </p:nvSpPr>
            <p:spPr>
              <a:xfrm rot="18063644">
                <a:off x="1574952" y="2602544"/>
                <a:ext cx="73094" cy="80549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7" name="Rounded Rectangle 20">
                <a:extLst>
                  <a:ext uri="{FF2B5EF4-FFF2-40B4-BE49-F238E27FC236}">
                    <a16:creationId xmlns:a16="http://schemas.microsoft.com/office/drawing/2014/main" id="{E9F38B96-AD04-4636-B547-7A036F727549}"/>
                  </a:ext>
                </a:extLst>
              </p:cNvPr>
              <p:cNvSpPr/>
              <p:nvPr/>
            </p:nvSpPr>
            <p:spPr>
              <a:xfrm rot="18063644">
                <a:off x="1516856" y="2958046"/>
                <a:ext cx="73094" cy="50141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" name="Rounded Rectangle 21">
                <a:extLst>
                  <a:ext uri="{FF2B5EF4-FFF2-40B4-BE49-F238E27FC236}">
                    <a16:creationId xmlns:a16="http://schemas.microsoft.com/office/drawing/2014/main" id="{5E20016C-2127-4A00-90B7-5863966C762E}"/>
                  </a:ext>
                </a:extLst>
              </p:cNvPr>
              <p:cNvSpPr/>
              <p:nvPr/>
            </p:nvSpPr>
            <p:spPr>
              <a:xfrm rot="18063644">
                <a:off x="1091076" y="3196078"/>
                <a:ext cx="73094" cy="73540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9" name="Rounded Rectangle 22">
                <a:extLst>
                  <a:ext uri="{FF2B5EF4-FFF2-40B4-BE49-F238E27FC236}">
                    <a16:creationId xmlns:a16="http://schemas.microsoft.com/office/drawing/2014/main" id="{D50821E4-CEDD-451C-9B84-F8B105BF1CC1}"/>
                  </a:ext>
                </a:extLst>
              </p:cNvPr>
              <p:cNvSpPr/>
              <p:nvPr/>
            </p:nvSpPr>
            <p:spPr>
              <a:xfrm rot="18063644">
                <a:off x="1223216" y="3180593"/>
                <a:ext cx="73094" cy="50141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" name="Rounded Rectangle 23">
                <a:extLst>
                  <a:ext uri="{FF2B5EF4-FFF2-40B4-BE49-F238E27FC236}">
                    <a16:creationId xmlns:a16="http://schemas.microsoft.com/office/drawing/2014/main" id="{739AE10A-ACDB-4574-B898-D643DD4E8163}"/>
                  </a:ext>
                </a:extLst>
              </p:cNvPr>
              <p:cNvSpPr/>
              <p:nvPr/>
            </p:nvSpPr>
            <p:spPr>
              <a:xfrm rot="18063644">
                <a:off x="2321860" y="1676143"/>
                <a:ext cx="73094" cy="735455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" name="Rounded Rectangle 24">
                <a:extLst>
                  <a:ext uri="{FF2B5EF4-FFF2-40B4-BE49-F238E27FC236}">
                    <a16:creationId xmlns:a16="http://schemas.microsoft.com/office/drawing/2014/main" id="{1158B5C1-6374-4E85-8842-5E72973A78DF}"/>
                  </a:ext>
                </a:extLst>
              </p:cNvPr>
              <p:cNvSpPr/>
              <p:nvPr/>
            </p:nvSpPr>
            <p:spPr>
              <a:xfrm rot="18063644">
                <a:off x="2213789" y="1953823"/>
                <a:ext cx="73094" cy="50141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2" name="Oval 39">
                <a:extLst>
                  <a:ext uri="{FF2B5EF4-FFF2-40B4-BE49-F238E27FC236}">
                    <a16:creationId xmlns:a16="http://schemas.microsoft.com/office/drawing/2014/main" id="{A89BF971-67D7-4F1B-AA35-7AB2147C04C6}"/>
                  </a:ext>
                </a:extLst>
              </p:cNvPr>
              <p:cNvSpPr/>
              <p:nvPr/>
            </p:nvSpPr>
            <p:spPr>
              <a:xfrm rot="15291151" flipH="1">
                <a:off x="640729" y="1666296"/>
                <a:ext cx="1650865" cy="1912967"/>
              </a:xfrm>
              <a:custGeom>
                <a:avLst/>
                <a:gdLst/>
                <a:ahLst/>
                <a:cxnLst/>
                <a:rect l="l" t="t" r="r" b="b"/>
                <a:pathLst>
                  <a:path w="1777921" h="2274057">
                    <a:moveTo>
                      <a:pt x="1535931" y="0"/>
                    </a:moveTo>
                    <a:cubicBezTo>
                      <a:pt x="1583748" y="0"/>
                      <a:pt x="1622512" y="36012"/>
                      <a:pt x="1622512" y="80435"/>
                    </a:cubicBezTo>
                    <a:cubicBezTo>
                      <a:pt x="1622512" y="91693"/>
                      <a:pt x="1620023" y="102411"/>
                      <a:pt x="1615448" y="112103"/>
                    </a:cubicBezTo>
                    <a:lnTo>
                      <a:pt x="1616074" y="113399"/>
                    </a:lnTo>
                    <a:lnTo>
                      <a:pt x="1584270" y="165850"/>
                    </a:lnTo>
                    <a:lnTo>
                      <a:pt x="1565188" y="222968"/>
                    </a:lnTo>
                    <a:cubicBezTo>
                      <a:pt x="1559887" y="244082"/>
                      <a:pt x="1554587" y="265418"/>
                      <a:pt x="1549286" y="286532"/>
                    </a:cubicBezTo>
                    <a:cubicBezTo>
                      <a:pt x="1548756" y="309868"/>
                      <a:pt x="1548226" y="332982"/>
                      <a:pt x="1547696" y="356318"/>
                    </a:cubicBezTo>
                    <a:cubicBezTo>
                      <a:pt x="1548226" y="378988"/>
                      <a:pt x="1548756" y="401880"/>
                      <a:pt x="1549286" y="424549"/>
                    </a:cubicBezTo>
                    <a:cubicBezTo>
                      <a:pt x="1552466" y="447885"/>
                      <a:pt x="1555647" y="470999"/>
                      <a:pt x="1558827" y="494336"/>
                    </a:cubicBezTo>
                    <a:lnTo>
                      <a:pt x="1573139" y="561011"/>
                    </a:lnTo>
                    <a:lnTo>
                      <a:pt x="1587451" y="627686"/>
                    </a:lnTo>
                    <a:cubicBezTo>
                      <a:pt x="1593281" y="646799"/>
                      <a:pt x="1599112" y="665691"/>
                      <a:pt x="1604943" y="684804"/>
                    </a:cubicBezTo>
                    <a:cubicBezTo>
                      <a:pt x="1610774" y="702362"/>
                      <a:pt x="1616428" y="719697"/>
                      <a:pt x="1622258" y="737255"/>
                    </a:cubicBezTo>
                    <a:cubicBezTo>
                      <a:pt x="1627029" y="751479"/>
                      <a:pt x="1631800" y="765925"/>
                      <a:pt x="1636570" y="780149"/>
                    </a:cubicBezTo>
                    <a:cubicBezTo>
                      <a:pt x="1641341" y="791706"/>
                      <a:pt x="1646111" y="803486"/>
                      <a:pt x="1650882" y="815043"/>
                    </a:cubicBezTo>
                    <a:lnTo>
                      <a:pt x="1660423" y="835712"/>
                    </a:lnTo>
                    <a:lnTo>
                      <a:pt x="1662013" y="840379"/>
                    </a:lnTo>
                    <a:lnTo>
                      <a:pt x="1708129" y="949948"/>
                    </a:lnTo>
                    <a:cubicBezTo>
                      <a:pt x="1719791" y="983730"/>
                      <a:pt x="1731275" y="1017735"/>
                      <a:pt x="1742937" y="1051517"/>
                    </a:cubicBezTo>
                    <a:lnTo>
                      <a:pt x="1766790" y="1146862"/>
                    </a:lnTo>
                    <a:cubicBezTo>
                      <a:pt x="1769440" y="1176421"/>
                      <a:pt x="1772090" y="1206203"/>
                      <a:pt x="1774741" y="1235762"/>
                    </a:cubicBezTo>
                    <a:cubicBezTo>
                      <a:pt x="1775801" y="1263765"/>
                      <a:pt x="1776861" y="1291991"/>
                      <a:pt x="1777921" y="1319995"/>
                    </a:cubicBezTo>
                    <a:cubicBezTo>
                      <a:pt x="1775801" y="1344887"/>
                      <a:pt x="1773681" y="1369556"/>
                      <a:pt x="1771560" y="1394448"/>
                    </a:cubicBezTo>
                    <a:cubicBezTo>
                      <a:pt x="1767850" y="1418896"/>
                      <a:pt x="1764139" y="1443121"/>
                      <a:pt x="1760429" y="1467569"/>
                    </a:cubicBezTo>
                    <a:cubicBezTo>
                      <a:pt x="1754598" y="1488682"/>
                      <a:pt x="1748768" y="1510018"/>
                      <a:pt x="1742937" y="1531132"/>
                    </a:cubicBezTo>
                    <a:cubicBezTo>
                      <a:pt x="1737106" y="1549135"/>
                      <a:pt x="1731452" y="1566915"/>
                      <a:pt x="1725621" y="1584917"/>
                    </a:cubicBezTo>
                    <a:lnTo>
                      <a:pt x="1706539" y="1631145"/>
                    </a:lnTo>
                    <a:lnTo>
                      <a:pt x="1685866" y="1672261"/>
                    </a:lnTo>
                    <a:lnTo>
                      <a:pt x="1665194" y="1704043"/>
                    </a:lnTo>
                    <a:cubicBezTo>
                      <a:pt x="1660423" y="1711377"/>
                      <a:pt x="1655653" y="1718934"/>
                      <a:pt x="1650882" y="1726268"/>
                    </a:cubicBezTo>
                    <a:lnTo>
                      <a:pt x="1639751" y="1738936"/>
                    </a:lnTo>
                    <a:cubicBezTo>
                      <a:pt x="1638690" y="1740492"/>
                      <a:pt x="1637630" y="1742270"/>
                      <a:pt x="1636570" y="1743826"/>
                    </a:cubicBezTo>
                    <a:lnTo>
                      <a:pt x="1576319" y="1810501"/>
                    </a:lnTo>
                    <a:lnTo>
                      <a:pt x="1509708" y="1866063"/>
                    </a:lnTo>
                    <a:lnTo>
                      <a:pt x="1431788" y="1912069"/>
                    </a:lnTo>
                    <a:lnTo>
                      <a:pt x="1354045" y="1946962"/>
                    </a:lnTo>
                    <a:lnTo>
                      <a:pt x="1273121" y="1978744"/>
                    </a:lnTo>
                    <a:lnTo>
                      <a:pt x="1192198" y="1997857"/>
                    </a:lnTo>
                    <a:lnTo>
                      <a:pt x="1114278" y="2015193"/>
                    </a:lnTo>
                    <a:lnTo>
                      <a:pt x="1041306" y="2026305"/>
                    </a:lnTo>
                    <a:lnTo>
                      <a:pt x="976284" y="2035862"/>
                    </a:lnTo>
                    <a:lnTo>
                      <a:pt x="920627" y="2038974"/>
                    </a:lnTo>
                    <a:lnTo>
                      <a:pt x="881049" y="2042307"/>
                    </a:lnTo>
                    <a:lnTo>
                      <a:pt x="850835" y="2042307"/>
                    </a:lnTo>
                    <a:lnTo>
                      <a:pt x="842884" y="2042307"/>
                    </a:lnTo>
                    <a:lnTo>
                      <a:pt x="726976" y="2035862"/>
                    </a:lnTo>
                    <a:lnTo>
                      <a:pt x="626970" y="2038974"/>
                    </a:lnTo>
                    <a:lnTo>
                      <a:pt x="536506" y="2050086"/>
                    </a:lnTo>
                    <a:lnTo>
                      <a:pt x="455582" y="2064532"/>
                    </a:lnTo>
                    <a:lnTo>
                      <a:pt x="390384" y="2081868"/>
                    </a:lnTo>
                    <a:lnTo>
                      <a:pt x="331723" y="2105649"/>
                    </a:lnTo>
                    <a:lnTo>
                      <a:pt x="282427" y="2127874"/>
                    </a:lnTo>
                    <a:lnTo>
                      <a:pt x="246029" y="2151654"/>
                    </a:lnTo>
                    <a:lnTo>
                      <a:pt x="214225" y="2173879"/>
                    </a:lnTo>
                    <a:lnTo>
                      <a:pt x="187192" y="2197882"/>
                    </a:lnTo>
                    <a:cubicBezTo>
                      <a:pt x="181361" y="2204105"/>
                      <a:pt x="175530" y="2210551"/>
                      <a:pt x="169700" y="2216774"/>
                    </a:cubicBezTo>
                    <a:cubicBezTo>
                      <a:pt x="165989" y="2222108"/>
                      <a:pt x="162455" y="2227442"/>
                      <a:pt x="158745" y="2232776"/>
                    </a:cubicBezTo>
                    <a:cubicBezTo>
                      <a:pt x="156625" y="2235443"/>
                      <a:pt x="154504" y="2237887"/>
                      <a:pt x="152384" y="2240554"/>
                    </a:cubicBezTo>
                    <a:cubicBezTo>
                      <a:pt x="139802" y="2247207"/>
                      <a:pt x="108649" y="2281215"/>
                      <a:pt x="83252" y="2272697"/>
                    </a:cubicBezTo>
                    <a:cubicBezTo>
                      <a:pt x="57855" y="2264179"/>
                      <a:pt x="0" y="2235424"/>
                      <a:pt x="0" y="2189445"/>
                    </a:cubicBezTo>
                    <a:cubicBezTo>
                      <a:pt x="0" y="2174502"/>
                      <a:pt x="3937" y="2160478"/>
                      <a:pt x="11964" y="2148998"/>
                    </a:cubicBezTo>
                    <a:cubicBezTo>
                      <a:pt x="22019" y="2131068"/>
                      <a:pt x="42226" y="2101798"/>
                      <a:pt x="60329" y="2081868"/>
                    </a:cubicBezTo>
                    <a:lnTo>
                      <a:pt x="120580" y="2029417"/>
                    </a:lnTo>
                    <a:lnTo>
                      <a:pt x="190372" y="1986745"/>
                    </a:lnTo>
                    <a:lnTo>
                      <a:pt x="263521" y="1951629"/>
                    </a:lnTo>
                    <a:lnTo>
                      <a:pt x="338084" y="1923181"/>
                    </a:lnTo>
                    <a:lnTo>
                      <a:pt x="412647" y="1902512"/>
                    </a:lnTo>
                    <a:lnTo>
                      <a:pt x="487209" y="1888288"/>
                    </a:lnTo>
                    <a:lnTo>
                      <a:pt x="560359" y="1877176"/>
                    </a:lnTo>
                    <a:lnTo>
                      <a:pt x="626970" y="1870730"/>
                    </a:lnTo>
                    <a:lnTo>
                      <a:pt x="684218" y="1867619"/>
                    </a:lnTo>
                    <a:lnTo>
                      <a:pt x="733337" y="1867619"/>
                    </a:lnTo>
                    <a:lnTo>
                      <a:pt x="771502" y="1867619"/>
                    </a:lnTo>
                    <a:lnTo>
                      <a:pt x="796768" y="1870730"/>
                    </a:lnTo>
                    <a:lnTo>
                      <a:pt x="804719" y="1870730"/>
                    </a:lnTo>
                    <a:lnTo>
                      <a:pt x="917447" y="1873842"/>
                    </a:lnTo>
                    <a:lnTo>
                      <a:pt x="1022223" y="1867619"/>
                    </a:lnTo>
                    <a:lnTo>
                      <a:pt x="1114278" y="1853395"/>
                    </a:lnTo>
                    <a:lnTo>
                      <a:pt x="1195378" y="1834281"/>
                    </a:lnTo>
                    <a:lnTo>
                      <a:pt x="1263580" y="1807167"/>
                    </a:lnTo>
                    <a:lnTo>
                      <a:pt x="1325421" y="1781830"/>
                    </a:lnTo>
                    <a:lnTo>
                      <a:pt x="1376308" y="1753382"/>
                    </a:lnTo>
                    <a:lnTo>
                      <a:pt x="1420656" y="1724712"/>
                    </a:lnTo>
                    <a:lnTo>
                      <a:pt x="1452460" y="1694486"/>
                    </a:lnTo>
                    <a:lnTo>
                      <a:pt x="1477904" y="1672261"/>
                    </a:lnTo>
                    <a:lnTo>
                      <a:pt x="1495396" y="1651592"/>
                    </a:lnTo>
                    <a:cubicBezTo>
                      <a:pt x="1499106" y="1647814"/>
                      <a:pt x="1502817" y="1644258"/>
                      <a:pt x="1506527" y="1640479"/>
                    </a:cubicBezTo>
                    <a:cubicBezTo>
                      <a:pt x="1507587" y="1639368"/>
                      <a:pt x="1508647" y="1638479"/>
                      <a:pt x="1509708" y="1637368"/>
                    </a:cubicBezTo>
                    <a:lnTo>
                      <a:pt x="1549286" y="1567581"/>
                    </a:lnTo>
                    <a:lnTo>
                      <a:pt x="1579500" y="1496017"/>
                    </a:lnTo>
                    <a:cubicBezTo>
                      <a:pt x="1585330" y="1471125"/>
                      <a:pt x="1591161" y="1446455"/>
                      <a:pt x="1596992" y="1421563"/>
                    </a:cubicBezTo>
                    <a:cubicBezTo>
                      <a:pt x="1599642" y="1396226"/>
                      <a:pt x="1602292" y="1370668"/>
                      <a:pt x="1604943" y="1345331"/>
                    </a:cubicBezTo>
                    <a:lnTo>
                      <a:pt x="1604943" y="1270655"/>
                    </a:lnTo>
                    <a:lnTo>
                      <a:pt x="1596992" y="1199313"/>
                    </a:lnTo>
                    <a:cubicBezTo>
                      <a:pt x="1592751" y="1174865"/>
                      <a:pt x="1588511" y="1150640"/>
                      <a:pt x="1584270" y="1126193"/>
                    </a:cubicBezTo>
                    <a:cubicBezTo>
                      <a:pt x="1579500" y="1105079"/>
                      <a:pt x="1574729" y="1083743"/>
                      <a:pt x="1569958" y="1062629"/>
                    </a:cubicBezTo>
                    <a:cubicBezTo>
                      <a:pt x="1564128" y="1042627"/>
                      <a:pt x="1558297" y="1022402"/>
                      <a:pt x="1552466" y="1002399"/>
                    </a:cubicBezTo>
                    <a:lnTo>
                      <a:pt x="1533384" y="949948"/>
                    </a:lnTo>
                    <a:cubicBezTo>
                      <a:pt x="1528083" y="935724"/>
                      <a:pt x="1522959" y="921278"/>
                      <a:pt x="1517659" y="907054"/>
                    </a:cubicBezTo>
                    <a:cubicBezTo>
                      <a:pt x="1512888" y="896608"/>
                      <a:pt x="1508117" y="885940"/>
                      <a:pt x="1503347" y="875495"/>
                    </a:cubicBezTo>
                    <a:lnTo>
                      <a:pt x="1495396" y="854825"/>
                    </a:lnTo>
                    <a:cubicBezTo>
                      <a:pt x="1493276" y="853270"/>
                      <a:pt x="1491155" y="851492"/>
                      <a:pt x="1489035" y="849936"/>
                    </a:cubicBezTo>
                    <a:lnTo>
                      <a:pt x="1446100" y="734144"/>
                    </a:lnTo>
                    <a:lnTo>
                      <a:pt x="1414296" y="629242"/>
                    </a:lnTo>
                    <a:cubicBezTo>
                      <a:pt x="1407405" y="597015"/>
                      <a:pt x="1400691" y="564789"/>
                      <a:pt x="1393800" y="532563"/>
                    </a:cubicBezTo>
                    <a:lnTo>
                      <a:pt x="1382668" y="445218"/>
                    </a:lnTo>
                    <a:cubicBezTo>
                      <a:pt x="1381608" y="418326"/>
                      <a:pt x="1380548" y="391212"/>
                      <a:pt x="1379488" y="364319"/>
                    </a:cubicBezTo>
                    <a:cubicBezTo>
                      <a:pt x="1380548" y="340539"/>
                      <a:pt x="1381608" y="316536"/>
                      <a:pt x="1382668" y="292755"/>
                    </a:cubicBezTo>
                    <a:cubicBezTo>
                      <a:pt x="1385319" y="271641"/>
                      <a:pt x="1387969" y="250305"/>
                      <a:pt x="1390619" y="229191"/>
                    </a:cubicBezTo>
                    <a:cubicBezTo>
                      <a:pt x="1394860" y="210745"/>
                      <a:pt x="1399100" y="192076"/>
                      <a:pt x="1403341" y="173629"/>
                    </a:cubicBezTo>
                    <a:cubicBezTo>
                      <a:pt x="1408112" y="158294"/>
                      <a:pt x="1412705" y="142958"/>
                      <a:pt x="1417476" y="127623"/>
                    </a:cubicBezTo>
                    <a:lnTo>
                      <a:pt x="1434968" y="89618"/>
                    </a:lnTo>
                    <a:lnTo>
                      <a:pt x="1449280" y="60948"/>
                    </a:lnTo>
                    <a:lnTo>
                      <a:pt x="1456101" y="49373"/>
                    </a:lnTo>
                    <a:cubicBezTo>
                      <a:pt x="1456198" y="49028"/>
                      <a:pt x="1456346" y="48707"/>
                      <a:pt x="1456642" y="48454"/>
                    </a:cubicBezTo>
                    <a:cubicBezTo>
                      <a:pt x="1457894" y="46305"/>
                      <a:pt x="1459153" y="44168"/>
                      <a:pt x="1460411" y="42057"/>
                    </a:cubicBezTo>
                    <a:lnTo>
                      <a:pt x="1469953" y="26055"/>
                    </a:lnTo>
                    <a:cubicBezTo>
                      <a:pt x="1470483" y="25610"/>
                      <a:pt x="1471013" y="24944"/>
                      <a:pt x="1471543" y="24499"/>
                    </a:cubicBezTo>
                    <a:lnTo>
                      <a:pt x="1474027" y="24499"/>
                    </a:lnTo>
                    <a:cubicBezTo>
                      <a:pt x="1489607" y="9327"/>
                      <a:pt x="1511597" y="0"/>
                      <a:pt x="15359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3" name="Oval 39">
                <a:extLst>
                  <a:ext uri="{FF2B5EF4-FFF2-40B4-BE49-F238E27FC236}">
                    <a16:creationId xmlns:a16="http://schemas.microsoft.com/office/drawing/2014/main" id="{7B3A4C72-05BF-4208-A9E4-70CCBCE45114}"/>
                  </a:ext>
                </a:extLst>
              </p:cNvPr>
              <p:cNvSpPr/>
              <p:nvPr/>
            </p:nvSpPr>
            <p:spPr>
              <a:xfrm flipH="1" flipV="1">
                <a:off x="1198193" y="2079887"/>
                <a:ext cx="1650866" cy="1912967"/>
              </a:xfrm>
              <a:custGeom>
                <a:avLst/>
                <a:gdLst/>
                <a:ahLst/>
                <a:cxnLst/>
                <a:rect l="l" t="t" r="r" b="b"/>
                <a:pathLst>
                  <a:path w="3393967" h="3932814">
                    <a:moveTo>
                      <a:pt x="1745685" y="3527152"/>
                    </a:moveTo>
                    <a:lnTo>
                      <a:pt x="1657171" y="3238316"/>
                    </a:lnTo>
                    <a:lnTo>
                      <a:pt x="1751363" y="3240672"/>
                    </a:lnTo>
                    <a:lnTo>
                      <a:pt x="1951375" y="3229909"/>
                    </a:lnTo>
                    <a:lnTo>
                      <a:pt x="2127104" y="3205310"/>
                    </a:lnTo>
                    <a:lnTo>
                      <a:pt x="2281920" y="3172254"/>
                    </a:lnTo>
                    <a:lnTo>
                      <a:pt x="2412114" y="3125362"/>
                    </a:lnTo>
                    <a:lnTo>
                      <a:pt x="2530166" y="3081544"/>
                    </a:lnTo>
                    <a:lnTo>
                      <a:pt x="2627307" y="3032345"/>
                    </a:lnTo>
                    <a:lnTo>
                      <a:pt x="2711965" y="2982762"/>
                    </a:lnTo>
                    <a:lnTo>
                      <a:pt x="2772677" y="2930489"/>
                    </a:lnTo>
                    <a:lnTo>
                      <a:pt x="2821249" y="2892052"/>
                    </a:lnTo>
                    <a:lnTo>
                      <a:pt x="2854640" y="2856307"/>
                    </a:lnTo>
                    <a:cubicBezTo>
                      <a:pt x="2861722" y="2849773"/>
                      <a:pt x="2868807" y="2843623"/>
                      <a:pt x="2875889" y="2837088"/>
                    </a:cubicBezTo>
                    <a:cubicBezTo>
                      <a:pt x="2877912" y="2835166"/>
                      <a:pt x="2879936" y="2833629"/>
                      <a:pt x="2881961" y="2831707"/>
                    </a:cubicBezTo>
                    <a:lnTo>
                      <a:pt x="2957514" y="2711016"/>
                    </a:lnTo>
                    <a:lnTo>
                      <a:pt x="3015191" y="2587251"/>
                    </a:lnTo>
                    <a:cubicBezTo>
                      <a:pt x="3026320" y="2544202"/>
                      <a:pt x="3037451" y="2501537"/>
                      <a:pt x="3048582" y="2458489"/>
                    </a:cubicBezTo>
                    <a:cubicBezTo>
                      <a:pt x="3053641" y="2414670"/>
                      <a:pt x="3058700" y="2370469"/>
                      <a:pt x="3063760" y="2326651"/>
                    </a:cubicBezTo>
                    <a:lnTo>
                      <a:pt x="3063760" y="2197504"/>
                    </a:lnTo>
                    <a:lnTo>
                      <a:pt x="3048582" y="2074124"/>
                    </a:lnTo>
                    <a:cubicBezTo>
                      <a:pt x="3040486" y="2031843"/>
                      <a:pt x="3032392" y="1989947"/>
                      <a:pt x="3024296" y="1947668"/>
                    </a:cubicBezTo>
                    <a:cubicBezTo>
                      <a:pt x="3015191" y="1911153"/>
                      <a:pt x="3006083" y="1874254"/>
                      <a:pt x="2996976" y="1837739"/>
                    </a:cubicBezTo>
                    <a:cubicBezTo>
                      <a:pt x="2985846" y="1803147"/>
                      <a:pt x="2974715" y="1768169"/>
                      <a:pt x="2963584" y="1733575"/>
                    </a:cubicBezTo>
                    <a:lnTo>
                      <a:pt x="2927157" y="1642865"/>
                    </a:lnTo>
                    <a:cubicBezTo>
                      <a:pt x="2917038" y="1618266"/>
                      <a:pt x="2907257" y="1593283"/>
                      <a:pt x="2897139" y="1568683"/>
                    </a:cubicBezTo>
                    <a:cubicBezTo>
                      <a:pt x="2888032" y="1550618"/>
                      <a:pt x="2878924" y="1532168"/>
                      <a:pt x="2869818" y="1514104"/>
                    </a:cubicBezTo>
                    <a:lnTo>
                      <a:pt x="2854640" y="1478357"/>
                    </a:lnTo>
                    <a:cubicBezTo>
                      <a:pt x="2850593" y="1475668"/>
                      <a:pt x="2846544" y="1472593"/>
                      <a:pt x="2842497" y="1469902"/>
                    </a:cubicBezTo>
                    <a:lnTo>
                      <a:pt x="2760536" y="1269648"/>
                    </a:lnTo>
                    <a:lnTo>
                      <a:pt x="2699824" y="1088228"/>
                    </a:lnTo>
                    <a:cubicBezTo>
                      <a:pt x="2686670" y="1032494"/>
                      <a:pt x="2673853" y="976761"/>
                      <a:pt x="2660698" y="921029"/>
                    </a:cubicBezTo>
                    <a:lnTo>
                      <a:pt x="2639448" y="769972"/>
                    </a:lnTo>
                    <a:cubicBezTo>
                      <a:pt x="2637424" y="723464"/>
                      <a:pt x="2635401" y="676573"/>
                      <a:pt x="2633377" y="630063"/>
                    </a:cubicBezTo>
                    <a:cubicBezTo>
                      <a:pt x="2635401" y="588937"/>
                      <a:pt x="2637424" y="547426"/>
                      <a:pt x="2639448" y="506298"/>
                    </a:cubicBezTo>
                    <a:cubicBezTo>
                      <a:pt x="2644508" y="469783"/>
                      <a:pt x="2649567" y="432884"/>
                      <a:pt x="2654626" y="396369"/>
                    </a:cubicBezTo>
                    <a:cubicBezTo>
                      <a:pt x="2662722" y="364468"/>
                      <a:pt x="2670816" y="332182"/>
                      <a:pt x="2678912" y="300279"/>
                    </a:cubicBezTo>
                    <a:cubicBezTo>
                      <a:pt x="2688019" y="273758"/>
                      <a:pt x="2696787" y="247236"/>
                      <a:pt x="2705895" y="220715"/>
                    </a:cubicBezTo>
                    <a:lnTo>
                      <a:pt x="2739286" y="154988"/>
                    </a:lnTo>
                    <a:lnTo>
                      <a:pt x="2766607" y="105405"/>
                    </a:lnTo>
                    <a:lnTo>
                      <a:pt x="2779628" y="85387"/>
                    </a:lnTo>
                    <a:cubicBezTo>
                      <a:pt x="2779813" y="84791"/>
                      <a:pt x="2780096" y="84235"/>
                      <a:pt x="2780661" y="83798"/>
                    </a:cubicBezTo>
                    <a:cubicBezTo>
                      <a:pt x="2783051" y="80081"/>
                      <a:pt x="2785454" y="76386"/>
                      <a:pt x="2787855" y="72735"/>
                    </a:cubicBezTo>
                    <a:lnTo>
                      <a:pt x="2806071" y="45060"/>
                    </a:lnTo>
                    <a:cubicBezTo>
                      <a:pt x="2807082" y="44291"/>
                      <a:pt x="2808094" y="43139"/>
                      <a:pt x="2809106" y="42369"/>
                    </a:cubicBezTo>
                    <a:lnTo>
                      <a:pt x="2813848" y="42369"/>
                    </a:lnTo>
                    <a:cubicBezTo>
                      <a:pt x="2843589" y="16131"/>
                      <a:pt x="2885567" y="0"/>
                      <a:pt x="2932020" y="0"/>
                    </a:cubicBezTo>
                    <a:cubicBezTo>
                      <a:pt x="3023300" y="0"/>
                      <a:pt x="3097299" y="62280"/>
                      <a:pt x="3097299" y="139107"/>
                    </a:cubicBezTo>
                    <a:cubicBezTo>
                      <a:pt x="3097299" y="158577"/>
                      <a:pt x="3092547" y="177113"/>
                      <a:pt x="3083814" y="193874"/>
                    </a:cubicBezTo>
                    <a:lnTo>
                      <a:pt x="3085009" y="196115"/>
                    </a:lnTo>
                    <a:lnTo>
                      <a:pt x="3024296" y="286826"/>
                    </a:lnTo>
                    <a:lnTo>
                      <a:pt x="2987870" y="385607"/>
                    </a:lnTo>
                    <a:cubicBezTo>
                      <a:pt x="2977750" y="422122"/>
                      <a:pt x="2967633" y="459021"/>
                      <a:pt x="2957514" y="495536"/>
                    </a:cubicBezTo>
                    <a:cubicBezTo>
                      <a:pt x="2956502" y="535894"/>
                      <a:pt x="2955490" y="575868"/>
                      <a:pt x="2954478" y="616226"/>
                    </a:cubicBezTo>
                    <a:cubicBezTo>
                      <a:pt x="2955490" y="655432"/>
                      <a:pt x="2956502" y="695022"/>
                      <a:pt x="2957514" y="734226"/>
                    </a:cubicBezTo>
                    <a:cubicBezTo>
                      <a:pt x="2963584" y="774584"/>
                      <a:pt x="2969657" y="814558"/>
                      <a:pt x="2975727" y="854918"/>
                    </a:cubicBezTo>
                    <a:lnTo>
                      <a:pt x="3003048" y="970227"/>
                    </a:lnTo>
                    <a:lnTo>
                      <a:pt x="3030369" y="1085537"/>
                    </a:lnTo>
                    <a:cubicBezTo>
                      <a:pt x="3041498" y="1118591"/>
                      <a:pt x="3052629" y="1151264"/>
                      <a:pt x="3063760" y="1184318"/>
                    </a:cubicBezTo>
                    <a:cubicBezTo>
                      <a:pt x="3074891" y="1214683"/>
                      <a:pt x="3085685" y="1244663"/>
                      <a:pt x="3096814" y="1275028"/>
                    </a:cubicBezTo>
                    <a:cubicBezTo>
                      <a:pt x="3105921" y="1299628"/>
                      <a:pt x="3115029" y="1324611"/>
                      <a:pt x="3124135" y="1349210"/>
                    </a:cubicBezTo>
                    <a:cubicBezTo>
                      <a:pt x="3133242" y="1369197"/>
                      <a:pt x="3142348" y="1389570"/>
                      <a:pt x="3151456" y="1409557"/>
                    </a:cubicBezTo>
                    <a:lnTo>
                      <a:pt x="3169669" y="1445302"/>
                    </a:lnTo>
                    <a:lnTo>
                      <a:pt x="3172704" y="1453374"/>
                    </a:lnTo>
                    <a:lnTo>
                      <a:pt x="3260737" y="1642865"/>
                    </a:lnTo>
                    <a:cubicBezTo>
                      <a:pt x="3283000" y="1701289"/>
                      <a:pt x="3304922" y="1760098"/>
                      <a:pt x="3327184" y="1818521"/>
                    </a:cubicBezTo>
                    <a:lnTo>
                      <a:pt x="3372718" y="1983413"/>
                    </a:lnTo>
                    <a:cubicBezTo>
                      <a:pt x="3377777" y="2034534"/>
                      <a:pt x="3382836" y="2086039"/>
                      <a:pt x="3387897" y="2137159"/>
                    </a:cubicBezTo>
                    <a:cubicBezTo>
                      <a:pt x="3389920" y="2185589"/>
                      <a:pt x="3391944" y="2234403"/>
                      <a:pt x="3393967" y="2282834"/>
                    </a:cubicBezTo>
                    <a:cubicBezTo>
                      <a:pt x="3389920" y="2325883"/>
                      <a:pt x="3385873" y="2368546"/>
                      <a:pt x="3381824" y="2411595"/>
                    </a:cubicBezTo>
                    <a:cubicBezTo>
                      <a:pt x="3374742" y="2453876"/>
                      <a:pt x="3367658" y="2495771"/>
                      <a:pt x="3360576" y="2538052"/>
                    </a:cubicBezTo>
                    <a:cubicBezTo>
                      <a:pt x="3349445" y="2574566"/>
                      <a:pt x="3338315" y="2611465"/>
                      <a:pt x="3327184" y="2647980"/>
                    </a:cubicBezTo>
                    <a:cubicBezTo>
                      <a:pt x="3316053" y="2679115"/>
                      <a:pt x="3305260" y="2709864"/>
                      <a:pt x="3294129" y="2740997"/>
                    </a:cubicBezTo>
                    <a:lnTo>
                      <a:pt x="3257702" y="2820945"/>
                    </a:lnTo>
                    <a:lnTo>
                      <a:pt x="3218238" y="2892052"/>
                    </a:lnTo>
                    <a:lnTo>
                      <a:pt x="3178777" y="2947017"/>
                    </a:lnTo>
                    <a:cubicBezTo>
                      <a:pt x="3169669" y="2959700"/>
                      <a:pt x="3160563" y="2972770"/>
                      <a:pt x="3151456" y="2985453"/>
                    </a:cubicBezTo>
                    <a:lnTo>
                      <a:pt x="3130207" y="3007362"/>
                    </a:lnTo>
                    <a:cubicBezTo>
                      <a:pt x="3128182" y="3010053"/>
                      <a:pt x="3126158" y="3013128"/>
                      <a:pt x="3124135" y="3015819"/>
                    </a:cubicBezTo>
                    <a:lnTo>
                      <a:pt x="3009118" y="3131128"/>
                    </a:lnTo>
                    <a:lnTo>
                      <a:pt x="2881961" y="3227218"/>
                    </a:lnTo>
                    <a:lnTo>
                      <a:pt x="2733216" y="3306782"/>
                    </a:lnTo>
                    <a:lnTo>
                      <a:pt x="2584808" y="3367127"/>
                    </a:lnTo>
                    <a:lnTo>
                      <a:pt x="2430328" y="3422092"/>
                    </a:lnTo>
                    <a:lnTo>
                      <a:pt x="2275850" y="3455146"/>
                    </a:lnTo>
                    <a:lnTo>
                      <a:pt x="2127104" y="3485128"/>
                    </a:lnTo>
                    <a:lnTo>
                      <a:pt x="1987804" y="3504345"/>
                    </a:lnTo>
                    <a:lnTo>
                      <a:pt x="1863680" y="3520873"/>
                    </a:lnTo>
                    <a:lnTo>
                      <a:pt x="1757433" y="3526255"/>
                    </a:lnTo>
                    <a:close/>
                    <a:moveTo>
                      <a:pt x="158924" y="3930462"/>
                    </a:moveTo>
                    <a:cubicBezTo>
                      <a:pt x="110443" y="3915731"/>
                      <a:pt x="0" y="3866001"/>
                      <a:pt x="0" y="3786484"/>
                    </a:cubicBezTo>
                    <a:cubicBezTo>
                      <a:pt x="0" y="3760641"/>
                      <a:pt x="7516" y="3736388"/>
                      <a:pt x="22839" y="3716534"/>
                    </a:cubicBezTo>
                    <a:cubicBezTo>
                      <a:pt x="42033" y="3685525"/>
                      <a:pt x="80608" y="3634905"/>
                      <a:pt x="115165" y="3600437"/>
                    </a:cubicBezTo>
                    <a:lnTo>
                      <a:pt x="230182" y="3509727"/>
                    </a:lnTo>
                    <a:lnTo>
                      <a:pt x="363411" y="3435929"/>
                    </a:lnTo>
                    <a:lnTo>
                      <a:pt x="503049" y="3375199"/>
                    </a:lnTo>
                    <a:lnTo>
                      <a:pt x="645387" y="3326000"/>
                    </a:lnTo>
                    <a:lnTo>
                      <a:pt x="787724" y="3290254"/>
                    </a:lnTo>
                    <a:lnTo>
                      <a:pt x="930059" y="3265655"/>
                    </a:lnTo>
                    <a:lnTo>
                      <a:pt x="1069699" y="3246438"/>
                    </a:lnTo>
                    <a:lnTo>
                      <a:pt x="1196856" y="3235290"/>
                    </a:lnTo>
                    <a:lnTo>
                      <a:pt x="1306140" y="3229909"/>
                    </a:lnTo>
                    <a:lnTo>
                      <a:pt x="1322155" y="3229909"/>
                    </a:lnTo>
                    <a:lnTo>
                      <a:pt x="1387858" y="3520878"/>
                    </a:lnTo>
                    <a:lnTo>
                      <a:pt x="1387763" y="3520873"/>
                    </a:lnTo>
                    <a:lnTo>
                      <a:pt x="1196856" y="3526255"/>
                    </a:lnTo>
                    <a:lnTo>
                      <a:pt x="1024165" y="3545473"/>
                    </a:lnTo>
                    <a:lnTo>
                      <a:pt x="869685" y="3570456"/>
                    </a:lnTo>
                    <a:lnTo>
                      <a:pt x="745225" y="3600437"/>
                    </a:lnTo>
                    <a:lnTo>
                      <a:pt x="633244" y="3641565"/>
                    </a:lnTo>
                    <a:lnTo>
                      <a:pt x="539140" y="3680001"/>
                    </a:lnTo>
                    <a:lnTo>
                      <a:pt x="469658" y="3721127"/>
                    </a:lnTo>
                    <a:lnTo>
                      <a:pt x="408946" y="3759564"/>
                    </a:lnTo>
                    <a:lnTo>
                      <a:pt x="357341" y="3801075"/>
                    </a:lnTo>
                    <a:cubicBezTo>
                      <a:pt x="346210" y="3811837"/>
                      <a:pt x="335079" y="3822985"/>
                      <a:pt x="323949" y="3833747"/>
                    </a:cubicBezTo>
                    <a:cubicBezTo>
                      <a:pt x="316865" y="3842972"/>
                      <a:pt x="310119" y="3852197"/>
                      <a:pt x="303037" y="3861422"/>
                    </a:cubicBezTo>
                    <a:cubicBezTo>
                      <a:pt x="298990" y="3866034"/>
                      <a:pt x="294941" y="3870261"/>
                      <a:pt x="290894" y="3874873"/>
                    </a:cubicBezTo>
                    <a:cubicBezTo>
                      <a:pt x="266876" y="3886379"/>
                      <a:pt x="207406" y="3945193"/>
                      <a:pt x="158924" y="39304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" name="Rounded Rectangle 21">
                <a:extLst>
                  <a:ext uri="{FF2B5EF4-FFF2-40B4-BE49-F238E27FC236}">
                    <a16:creationId xmlns:a16="http://schemas.microsoft.com/office/drawing/2014/main" id="{4330962B-51C2-4813-95AD-8B1BB7066BE7}"/>
                  </a:ext>
                </a:extLst>
              </p:cNvPr>
              <p:cNvSpPr/>
              <p:nvPr/>
            </p:nvSpPr>
            <p:spPr>
              <a:xfrm rot="18063644">
                <a:off x="1029053" y="3391349"/>
                <a:ext cx="73094" cy="73540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 dirty="0"/>
              </a:p>
            </p:txBody>
          </p: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A643A4A1-6242-4048-B407-4899AF601810}"/>
              </a:ext>
            </a:extLst>
          </p:cNvPr>
          <p:cNvSpPr txBox="1"/>
          <p:nvPr/>
        </p:nvSpPr>
        <p:spPr>
          <a:xfrm>
            <a:off x="8671931" y="1846255"/>
            <a:ext cx="3782447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</a:rPr>
              <a:t>Методи хірургічного </a:t>
            </a:r>
          </a:p>
          <a:p>
            <a:pPr algn="just"/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</a:rPr>
              <a:t>втручання</a:t>
            </a:r>
            <a:endParaRPr lang="uk-UA" altLang="ko-KR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F13DB3F-69A2-427A-8C8C-DE0955138D2A}"/>
              </a:ext>
            </a:extLst>
          </p:cNvPr>
          <p:cNvGrpSpPr/>
          <p:nvPr/>
        </p:nvGrpSpPr>
        <p:grpSpPr>
          <a:xfrm>
            <a:off x="7691544" y="2016064"/>
            <a:ext cx="684000" cy="684000"/>
            <a:chOff x="6078081" y="1847059"/>
            <a:chExt cx="684000" cy="68400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60EE885-71E4-47BE-8253-2F2ABFEB546E}"/>
                </a:ext>
              </a:extLst>
            </p:cNvPr>
            <p:cNvSpPr/>
            <p:nvPr/>
          </p:nvSpPr>
          <p:spPr>
            <a:xfrm>
              <a:off x="6078081" y="1847059"/>
              <a:ext cx="684000" cy="684000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F73458E-E827-4916-AA18-23257CB66BF5}"/>
                </a:ext>
              </a:extLst>
            </p:cNvPr>
            <p:cNvSpPr/>
            <p:nvPr/>
          </p:nvSpPr>
          <p:spPr>
            <a:xfrm>
              <a:off x="6150081" y="1919059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9920709B-87B0-4F1B-8D84-C1DCB244A6DD}"/>
              </a:ext>
            </a:extLst>
          </p:cNvPr>
          <p:cNvSpPr txBox="1">
            <a:spLocks/>
          </p:cNvSpPr>
          <p:nvPr/>
        </p:nvSpPr>
        <p:spPr>
          <a:xfrm>
            <a:off x="7785745" y="2132593"/>
            <a:ext cx="495601" cy="45094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cs typeface="Arial" pitchFamily="34" charset="0"/>
              </a:rPr>
              <a:t>04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5C6D73C-BA7B-47C6-99D0-AB486580601C}"/>
              </a:ext>
            </a:extLst>
          </p:cNvPr>
          <p:cNvSpPr txBox="1"/>
          <p:nvPr/>
        </p:nvSpPr>
        <p:spPr>
          <a:xfrm>
            <a:off x="7785745" y="3180172"/>
            <a:ext cx="4239107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uk-UA" sz="2400" dirty="0">
                <a:solidFill>
                  <a:schemeClr val="accent5">
                    <a:lumMod val="50000"/>
                  </a:schemeClr>
                </a:solidFill>
              </a:rPr>
              <a:t>Діагностичні, </a:t>
            </a: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</a:rPr>
              <a:t>  терапевтичні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</a:rPr>
              <a:t>, реабілітаційні процедури. </a:t>
            </a:r>
            <a:endParaRPr lang="pl-PL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90C2371-1038-4683-8B06-719C62CC23AB}"/>
              </a:ext>
            </a:extLst>
          </p:cNvPr>
          <p:cNvGrpSpPr/>
          <p:nvPr/>
        </p:nvGrpSpPr>
        <p:grpSpPr>
          <a:xfrm>
            <a:off x="7004056" y="3553106"/>
            <a:ext cx="684000" cy="684000"/>
            <a:chOff x="6078081" y="1847059"/>
            <a:chExt cx="684000" cy="684000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22A3D1A6-D22C-46A9-A029-B845F3110DC7}"/>
                </a:ext>
              </a:extLst>
            </p:cNvPr>
            <p:cNvSpPr/>
            <p:nvPr/>
          </p:nvSpPr>
          <p:spPr>
            <a:xfrm>
              <a:off x="6078081" y="1847059"/>
              <a:ext cx="684000" cy="684000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CD54133-1AFF-4374-BA6E-D729D123F3F1}"/>
                </a:ext>
              </a:extLst>
            </p:cNvPr>
            <p:cNvSpPr/>
            <p:nvPr/>
          </p:nvSpPr>
          <p:spPr>
            <a:xfrm>
              <a:off x="6150081" y="1919059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49" name="Text Placeholder 14">
            <a:extLst>
              <a:ext uri="{FF2B5EF4-FFF2-40B4-BE49-F238E27FC236}">
                <a16:creationId xmlns:a16="http://schemas.microsoft.com/office/drawing/2014/main" id="{D8DF2B41-8E32-489F-B1E6-923D19CA69BD}"/>
              </a:ext>
            </a:extLst>
          </p:cNvPr>
          <p:cNvSpPr txBox="1">
            <a:spLocks/>
          </p:cNvSpPr>
          <p:nvPr/>
        </p:nvSpPr>
        <p:spPr>
          <a:xfrm>
            <a:off x="7098257" y="3669635"/>
            <a:ext cx="495601" cy="45094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cs typeface="Arial" pitchFamily="34" charset="0"/>
              </a:rPr>
              <a:t>05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44156F5-1FD2-4951-8C69-04EB609111D0}"/>
              </a:ext>
            </a:extLst>
          </p:cNvPr>
          <p:cNvSpPr txBox="1"/>
          <p:nvPr/>
        </p:nvSpPr>
        <p:spPr>
          <a:xfrm>
            <a:off x="7567446" y="4342573"/>
            <a:ext cx="4573574" cy="138499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</a:rPr>
              <a:t>програми громадського здоров’я</a:t>
            </a:r>
            <a:r>
              <a:rPr lang="ru-RU" dirty="0"/>
              <a:t> </a:t>
            </a:r>
            <a:r>
              <a:rPr lang="uk-UA" dirty="0" smtClean="0">
                <a:solidFill>
                  <a:schemeClr val="accent5">
                    <a:lumMod val="50000"/>
                  </a:schemeClr>
                </a:solidFill>
              </a:rPr>
              <a:t>( програма імунізації, програма профілактики раку молочної желози, ін) </a:t>
            </a:r>
            <a:endParaRPr lang="uk-UA" altLang="ko-KR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9096C91-73BE-4A0F-9F03-A3B29F5DFC54}"/>
              </a:ext>
            </a:extLst>
          </p:cNvPr>
          <p:cNvGrpSpPr/>
          <p:nvPr/>
        </p:nvGrpSpPr>
        <p:grpSpPr>
          <a:xfrm>
            <a:off x="6272829" y="5090147"/>
            <a:ext cx="684000" cy="684000"/>
            <a:chOff x="6078081" y="1847059"/>
            <a:chExt cx="684000" cy="684000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D18B204-3370-4E6B-9AB8-24F8C5BECC59}"/>
                </a:ext>
              </a:extLst>
            </p:cNvPr>
            <p:cNvSpPr/>
            <p:nvPr/>
          </p:nvSpPr>
          <p:spPr>
            <a:xfrm>
              <a:off x="6078081" y="1847059"/>
              <a:ext cx="684000" cy="684000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13CF1E15-9CC5-4D4B-BA88-8696C421D520}"/>
                </a:ext>
              </a:extLst>
            </p:cNvPr>
            <p:cNvSpPr/>
            <p:nvPr/>
          </p:nvSpPr>
          <p:spPr>
            <a:xfrm>
              <a:off x="6150081" y="1919059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56" name="Text Placeholder 14">
            <a:extLst>
              <a:ext uri="{FF2B5EF4-FFF2-40B4-BE49-F238E27FC236}">
                <a16:creationId xmlns:a16="http://schemas.microsoft.com/office/drawing/2014/main" id="{C7D867FE-229C-4F4C-8906-8A15E8C3B1A6}"/>
              </a:ext>
            </a:extLst>
          </p:cNvPr>
          <p:cNvSpPr txBox="1">
            <a:spLocks/>
          </p:cNvSpPr>
          <p:nvPr/>
        </p:nvSpPr>
        <p:spPr>
          <a:xfrm>
            <a:off x="6367030" y="5206676"/>
            <a:ext cx="495601" cy="45094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cs typeface="Arial" pitchFamily="34" charset="0"/>
              </a:rPr>
              <a:t>06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CA18C61-E60C-4C27-BF79-6883DBA25E85}"/>
              </a:ext>
            </a:extLst>
          </p:cNvPr>
          <p:cNvSpPr txBox="1"/>
          <p:nvPr/>
        </p:nvSpPr>
        <p:spPr>
          <a:xfrm>
            <a:off x="2025445" y="1989992"/>
            <a:ext cx="296322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</a:rPr>
              <a:t>Лікарські засоби</a:t>
            </a:r>
            <a:endParaRPr lang="pl-PL" sz="2400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98C5284-43D4-4207-AFC5-18CF85BB77E1}"/>
              </a:ext>
            </a:extLst>
          </p:cNvPr>
          <p:cNvGrpSpPr/>
          <p:nvPr/>
        </p:nvGrpSpPr>
        <p:grpSpPr>
          <a:xfrm>
            <a:off x="5575273" y="2016062"/>
            <a:ext cx="684000" cy="684000"/>
            <a:chOff x="3754587" y="1709861"/>
            <a:chExt cx="684000" cy="684000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109FA658-F31E-4DD7-AC02-37433C393414}"/>
                </a:ext>
              </a:extLst>
            </p:cNvPr>
            <p:cNvSpPr/>
            <p:nvPr/>
          </p:nvSpPr>
          <p:spPr>
            <a:xfrm>
              <a:off x="3754587" y="1709861"/>
              <a:ext cx="684000" cy="6840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ECAD3A45-FEEB-4BC7-91CF-AAEFA1B53283}"/>
                </a:ext>
              </a:extLst>
            </p:cNvPr>
            <p:cNvSpPr/>
            <p:nvPr/>
          </p:nvSpPr>
          <p:spPr>
            <a:xfrm>
              <a:off x="3826587" y="1781861"/>
              <a:ext cx="540000" cy="54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3" name="Text Placeholder 14">
              <a:extLst>
                <a:ext uri="{FF2B5EF4-FFF2-40B4-BE49-F238E27FC236}">
                  <a16:creationId xmlns:a16="http://schemas.microsoft.com/office/drawing/2014/main" id="{1E53ABAC-A530-4EB4-A562-C96D30C8C46D}"/>
                </a:ext>
              </a:extLst>
            </p:cNvPr>
            <p:cNvSpPr txBox="1">
              <a:spLocks/>
            </p:cNvSpPr>
            <p:nvPr/>
          </p:nvSpPr>
          <p:spPr>
            <a:xfrm>
              <a:off x="3840276" y="1826389"/>
              <a:ext cx="495601" cy="450945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19559871-DC71-4EAE-B7EF-9230ABD49421}"/>
              </a:ext>
            </a:extLst>
          </p:cNvPr>
          <p:cNvSpPr txBox="1"/>
          <p:nvPr/>
        </p:nvSpPr>
        <p:spPr>
          <a:xfrm>
            <a:off x="1345345" y="2913210"/>
            <a:ext cx="3159724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</a:rPr>
              <a:t>Імунобіологічні препарати та вакцини</a:t>
            </a:r>
            <a:endParaRPr lang="pl-PL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143D5AC-5E1D-438B-8418-32CE7A52A2A8}"/>
              </a:ext>
            </a:extLst>
          </p:cNvPr>
          <p:cNvGrpSpPr/>
          <p:nvPr/>
        </p:nvGrpSpPr>
        <p:grpSpPr>
          <a:xfrm>
            <a:off x="4639169" y="3553104"/>
            <a:ext cx="684000" cy="684000"/>
            <a:chOff x="3754587" y="1709861"/>
            <a:chExt cx="684000" cy="684000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1CCBA64-939C-4378-B9EC-ED0B251ECE71}"/>
                </a:ext>
              </a:extLst>
            </p:cNvPr>
            <p:cNvSpPr/>
            <p:nvPr/>
          </p:nvSpPr>
          <p:spPr>
            <a:xfrm>
              <a:off x="3754587" y="1709861"/>
              <a:ext cx="684000" cy="6840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8B65B16-A6AE-404A-B003-6DDBC9F2BDF0}"/>
                </a:ext>
              </a:extLst>
            </p:cNvPr>
            <p:cNvSpPr/>
            <p:nvPr/>
          </p:nvSpPr>
          <p:spPr>
            <a:xfrm>
              <a:off x="3826587" y="1781861"/>
              <a:ext cx="540000" cy="54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70" name="Text Placeholder 14">
              <a:extLst>
                <a:ext uri="{FF2B5EF4-FFF2-40B4-BE49-F238E27FC236}">
                  <a16:creationId xmlns:a16="http://schemas.microsoft.com/office/drawing/2014/main" id="{63CE7CD5-0ACC-4664-86D1-E132A4CB4041}"/>
                </a:ext>
              </a:extLst>
            </p:cNvPr>
            <p:cNvSpPr txBox="1">
              <a:spLocks/>
            </p:cNvSpPr>
            <p:nvPr/>
          </p:nvSpPr>
          <p:spPr>
            <a:xfrm>
              <a:off x="3840276" y="1826389"/>
              <a:ext cx="495601" cy="450945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354E042A-8B68-4529-8B75-3244F4F89B01}"/>
              </a:ext>
            </a:extLst>
          </p:cNvPr>
          <p:cNvSpPr txBox="1"/>
          <p:nvPr/>
        </p:nvSpPr>
        <p:spPr>
          <a:xfrm>
            <a:off x="967154" y="4990821"/>
            <a:ext cx="2694661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ru-RU" dirty="0" smtClean="0">
                <a:hlinkClick r:id="rId2"/>
              </a:rPr>
              <a:t>://</a:t>
            </a:r>
            <a:r>
              <a:rPr lang="ru-RU" dirty="0">
                <a:hlinkClick r:id="rId2"/>
              </a:rPr>
              <a:t>hta.ua/shho-take-hta</a:t>
            </a:r>
            <a:endParaRPr lang="ru-RU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AE8A0AA-85AE-444C-9658-A5BD6432A1F8}"/>
              </a:ext>
            </a:extLst>
          </p:cNvPr>
          <p:cNvGrpSpPr/>
          <p:nvPr/>
        </p:nvGrpSpPr>
        <p:grpSpPr>
          <a:xfrm>
            <a:off x="3847081" y="5090147"/>
            <a:ext cx="684000" cy="684000"/>
            <a:chOff x="3754587" y="1709861"/>
            <a:chExt cx="684000" cy="684000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2B3869E1-1074-4AB4-82B5-BF4B9A949A26}"/>
                </a:ext>
              </a:extLst>
            </p:cNvPr>
            <p:cNvSpPr/>
            <p:nvPr/>
          </p:nvSpPr>
          <p:spPr>
            <a:xfrm>
              <a:off x="3754587" y="1709861"/>
              <a:ext cx="684000" cy="6840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1302D9EF-E672-45A0-80D4-0BCAB69F1F48}"/>
                </a:ext>
              </a:extLst>
            </p:cNvPr>
            <p:cNvSpPr/>
            <p:nvPr/>
          </p:nvSpPr>
          <p:spPr>
            <a:xfrm>
              <a:off x="3826587" y="1781861"/>
              <a:ext cx="540000" cy="54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7" name="Text Placeholder 14">
              <a:extLst>
                <a:ext uri="{FF2B5EF4-FFF2-40B4-BE49-F238E27FC236}">
                  <a16:creationId xmlns:a16="http://schemas.microsoft.com/office/drawing/2014/main" id="{128694B0-2413-4FB4-B9E8-A8E0E6CD2EFF}"/>
                </a:ext>
              </a:extLst>
            </p:cNvPr>
            <p:cNvSpPr txBox="1">
              <a:spLocks/>
            </p:cNvSpPr>
            <p:nvPr/>
          </p:nvSpPr>
          <p:spPr>
            <a:xfrm>
              <a:off x="3840276" y="1826389"/>
              <a:ext cx="495601" cy="450945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906744" y="4396643"/>
            <a:ext cx="335438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>
                <a:solidFill>
                  <a:schemeClr val="accent5">
                    <a:lumMod val="50000"/>
                  </a:schemeClr>
                </a:solidFill>
              </a:rPr>
              <a:t>Пристрої, </a:t>
            </a: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</a:rPr>
              <a:t>обладнання</a:t>
            </a:r>
          </a:p>
          <a:p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</a:rPr>
              <a:t>та 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</a:rPr>
              <a:t>витратні</a:t>
            </a:r>
          </a:p>
          <a:p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</a:rPr>
              <a:t>матеріали</a:t>
            </a:r>
            <a:endParaRPr lang="uk-UA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55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57355" y="154112"/>
            <a:ext cx="11218879" cy="1626701"/>
          </a:xfrm>
        </p:spPr>
        <p:txBody>
          <a:bodyPr>
            <a:normAutofit fontScale="32500" lnSpcReduction="20000"/>
          </a:bodyPr>
          <a:lstStyle/>
          <a:p>
            <a:r>
              <a:rPr lang="ru-RU" sz="8000" dirty="0">
                <a:solidFill>
                  <a:srgbClr val="0070C0"/>
                </a:solidFill>
              </a:rPr>
              <a:t>Цінність медичної технології може бути визначена шляхом вивчення передбачуваних та непередбачуваних наслідків її використання порівняно з існуючими </a:t>
            </a:r>
            <a:r>
              <a:rPr lang="ru-RU" sz="8000" dirty="0" smtClean="0">
                <a:solidFill>
                  <a:srgbClr val="0070C0"/>
                </a:solidFill>
              </a:rPr>
              <a:t>альтернативами</a:t>
            </a:r>
            <a:r>
              <a:rPr lang="ru-RU" sz="8000" dirty="0">
                <a:solidFill>
                  <a:srgbClr val="0070C0"/>
                </a:solidFill>
              </a:rPr>
              <a:t>.</a:t>
            </a:r>
            <a:r>
              <a:rPr lang="uk-UA" sz="8000" dirty="0" smtClean="0">
                <a:solidFill>
                  <a:srgbClr val="0070C0"/>
                </a:solidFill>
              </a:rPr>
              <a:t> </a:t>
            </a:r>
            <a:r>
              <a:rPr lang="uk-UA" sz="8000" dirty="0">
                <a:solidFill>
                  <a:srgbClr val="0070C0"/>
                </a:solidFill>
              </a:rPr>
              <a:t>Ці виміри </a:t>
            </a:r>
            <a:r>
              <a:rPr lang="uk-UA" sz="8000" dirty="0" smtClean="0">
                <a:solidFill>
                  <a:srgbClr val="0070C0"/>
                </a:solidFill>
              </a:rPr>
              <a:t>включають:</a:t>
            </a:r>
            <a:endParaRPr lang="uk-UA" sz="8000" dirty="0">
              <a:solidFill>
                <a:srgbClr val="0070C0"/>
              </a:solidFill>
            </a:endParaRPr>
          </a:p>
          <a:p>
            <a:r>
              <a:rPr lang="uk-UA" dirty="0" smtClean="0">
                <a:solidFill>
                  <a:srgbClr val="0070C0"/>
                </a:solidFill>
              </a:rPr>
              <a:t>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012DE67-6C1E-4B4B-92A4-1F4C2DEDF208}"/>
              </a:ext>
            </a:extLst>
          </p:cNvPr>
          <p:cNvSpPr/>
          <p:nvPr/>
        </p:nvSpPr>
        <p:spPr>
          <a:xfrm>
            <a:off x="1546" y="3461346"/>
            <a:ext cx="4956934" cy="5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51F7D41-3C42-4B85-9CCF-92E470111DE0}"/>
              </a:ext>
            </a:extLst>
          </p:cNvPr>
          <p:cNvSpPr/>
          <p:nvPr/>
        </p:nvSpPr>
        <p:spPr>
          <a:xfrm rot="10800000">
            <a:off x="7233522" y="3461346"/>
            <a:ext cx="4958478" cy="5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47" name="그룹 4">
            <a:extLst>
              <a:ext uri="{FF2B5EF4-FFF2-40B4-BE49-F238E27FC236}">
                <a16:creationId xmlns:a16="http://schemas.microsoft.com/office/drawing/2014/main" id="{CC90342D-3B26-474E-8BA9-AFC81C30999E}"/>
              </a:ext>
            </a:extLst>
          </p:cNvPr>
          <p:cNvGrpSpPr/>
          <p:nvPr/>
        </p:nvGrpSpPr>
        <p:grpSpPr>
          <a:xfrm>
            <a:off x="4368416" y="1769262"/>
            <a:ext cx="3455171" cy="3900889"/>
            <a:chOff x="4613536" y="2164199"/>
            <a:chExt cx="2956435" cy="3337816"/>
          </a:xfrm>
        </p:grpSpPr>
        <p:sp>
          <p:nvSpPr>
            <p:cNvPr id="48" name="Pie 14">
              <a:extLst>
                <a:ext uri="{FF2B5EF4-FFF2-40B4-BE49-F238E27FC236}">
                  <a16:creationId xmlns:a16="http://schemas.microsoft.com/office/drawing/2014/main" id="{4A303D82-4AD0-47EB-A952-88440AB147B8}"/>
                </a:ext>
              </a:extLst>
            </p:cNvPr>
            <p:cNvSpPr/>
            <p:nvPr/>
          </p:nvSpPr>
          <p:spPr>
            <a:xfrm>
              <a:off x="4613536" y="2363855"/>
              <a:ext cx="2920588" cy="2920588"/>
            </a:xfrm>
            <a:prstGeom prst="pie">
              <a:avLst>
                <a:gd name="adj1" fmla="val 10775528"/>
                <a:gd name="adj2" fmla="val 162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49" name="Pie 22">
              <a:extLst>
                <a:ext uri="{FF2B5EF4-FFF2-40B4-BE49-F238E27FC236}">
                  <a16:creationId xmlns:a16="http://schemas.microsoft.com/office/drawing/2014/main" id="{3711BEB3-379E-4F1F-905B-A982C2FCF04A}"/>
                </a:ext>
              </a:extLst>
            </p:cNvPr>
            <p:cNvSpPr/>
            <p:nvPr/>
          </p:nvSpPr>
          <p:spPr>
            <a:xfrm rot="10800000">
              <a:off x="4649383" y="2381767"/>
              <a:ext cx="2920588" cy="2920588"/>
            </a:xfrm>
            <a:prstGeom prst="pie">
              <a:avLst>
                <a:gd name="adj1" fmla="val 10775528"/>
                <a:gd name="adj2" fmla="val 16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A1DA3CD-8333-4FC1-ABC5-235D871E8D42}"/>
                </a:ext>
              </a:extLst>
            </p:cNvPr>
            <p:cNvSpPr/>
            <p:nvPr/>
          </p:nvSpPr>
          <p:spPr>
            <a:xfrm>
              <a:off x="5118427" y="2853991"/>
              <a:ext cx="1946652" cy="1946652"/>
            </a:xfrm>
            <a:prstGeom prst="ellipse">
              <a:avLst/>
            </a:prstGeom>
            <a:solidFill>
              <a:schemeClr val="bg1"/>
            </a:solidFill>
            <a:ln w="889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D344692D-CC5B-4069-9725-4E11FC4B799E}"/>
                </a:ext>
              </a:extLst>
            </p:cNvPr>
            <p:cNvSpPr/>
            <p:nvPr/>
          </p:nvSpPr>
          <p:spPr>
            <a:xfrm rot="5400000">
              <a:off x="5911556" y="2299861"/>
              <a:ext cx="847738" cy="57641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4EC06A36-9B13-434A-BE79-66F301E7DBFA}"/>
                </a:ext>
              </a:extLst>
            </p:cNvPr>
            <p:cNvSpPr/>
            <p:nvPr/>
          </p:nvSpPr>
          <p:spPr>
            <a:xfrm rot="16200000">
              <a:off x="5424212" y="4789939"/>
              <a:ext cx="847738" cy="576413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87029278-59D0-4A7E-89DC-561D7A85624A}"/>
              </a:ext>
            </a:extLst>
          </p:cNvPr>
          <p:cNvSpPr/>
          <p:nvPr/>
        </p:nvSpPr>
        <p:spPr>
          <a:xfrm>
            <a:off x="5466882" y="3090587"/>
            <a:ext cx="1258239" cy="125823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4071B91-1DFF-4BE4-8270-DB312692F01B}"/>
              </a:ext>
            </a:extLst>
          </p:cNvPr>
          <p:cNvSpPr txBox="1"/>
          <p:nvPr/>
        </p:nvSpPr>
        <p:spPr>
          <a:xfrm>
            <a:off x="7955984" y="4134632"/>
            <a:ext cx="40393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rgbClr val="0070C0"/>
                </a:solidFill>
              </a:rPr>
              <a:t>етичні, соціальні, культурні та правові питання, організаційні та екологічні аспекти, а також більш широкі наслідки для пацієнта, родичів, опікунів та населення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D73B898-ED1B-448B-BAC1-D920D4B08635}"/>
              </a:ext>
            </a:extLst>
          </p:cNvPr>
          <p:cNvSpPr txBox="1"/>
          <p:nvPr/>
        </p:nvSpPr>
        <p:spPr>
          <a:xfrm>
            <a:off x="157317" y="2309888"/>
            <a:ext cx="4051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000" dirty="0" smtClean="0">
                <a:solidFill>
                  <a:srgbClr val="0070C0"/>
                </a:solidFill>
              </a:rPr>
              <a:t>Клінічну </a:t>
            </a:r>
            <a:r>
              <a:rPr lang="uk-UA" sz="2000" dirty="0">
                <a:solidFill>
                  <a:srgbClr val="0070C0"/>
                </a:solidFill>
              </a:rPr>
              <a:t>ефективність, безпеку, витрати та економічні наслідки</a:t>
            </a: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.       </a:t>
            </a:r>
            <a:endParaRPr lang="ko-KR" altLang="en-US" sz="20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58" name="Freeform 55">
            <a:extLst>
              <a:ext uri="{FF2B5EF4-FFF2-40B4-BE49-F238E27FC236}">
                <a16:creationId xmlns:a16="http://schemas.microsoft.com/office/drawing/2014/main" id="{4BF66E3F-6AF2-4346-B798-CDFBA59121BF}"/>
              </a:ext>
            </a:extLst>
          </p:cNvPr>
          <p:cNvSpPr/>
          <p:nvPr/>
        </p:nvSpPr>
        <p:spPr>
          <a:xfrm rot="2700000">
            <a:off x="5922840" y="3310061"/>
            <a:ext cx="346320" cy="848601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373" y="2532000"/>
            <a:ext cx="2599361" cy="24509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521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1737" y="304482"/>
            <a:ext cx="11277600" cy="853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ctr">
              <a:lnSpc>
                <a:spcPct val="107000"/>
              </a:lnSpc>
              <a:spcAft>
                <a:spcPts val="0"/>
              </a:spcAft>
            </a:pPr>
            <a:r>
              <a:rPr lang="uk-UA" sz="2400" dirty="0">
                <a:solidFill>
                  <a:srgbClr val="0070C0"/>
                </a:solidFill>
              </a:rPr>
              <a:t>Розвиток ОМТ пов’язаний з необхідністю удосконалення системи медичної і фармацевтичної допомоги і може  розглядатися як: 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93824904"/>
              </p:ext>
            </p:extLst>
          </p:nvPr>
        </p:nvGraphicFramePr>
        <p:xfrm>
          <a:off x="241737" y="1463729"/>
          <a:ext cx="10867697" cy="4558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6200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39311" y="183960"/>
            <a:ext cx="842929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23">
              <a:lnSpc>
                <a:spcPct val="90000"/>
              </a:lnSpc>
              <a:spcBef>
                <a:spcPts val="1000"/>
              </a:spcBef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itchFamily="34" charset="0"/>
              </a:rPr>
              <a:t>ОЦІНКА МЕДИЧНИХ ТЕХНОЛОГІЯ: ІНСТРУМЕНТ ДЛЯ ПРИЙНЯТТЯ РІШЕНЬ</a:t>
            </a:r>
            <a:endParaRPr lang="uk-UA" sz="2400" dirty="0">
              <a:solidFill>
                <a:schemeClr val="accent5">
                  <a:lumMod val="7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0891" y="6391620"/>
            <a:ext cx="74684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1225"/>
              </a:lnSpc>
              <a:spcBef>
                <a:spcPts val="515"/>
              </a:spcBef>
            </a:pPr>
            <a:r>
              <a:rPr lang="ru-RU" i="1" dirty="0">
                <a:latin typeface="Calibri Light"/>
                <a:cs typeface="Calibri Light"/>
              </a:rPr>
              <a:t>Закон</a:t>
            </a:r>
            <a:r>
              <a:rPr lang="ru-RU" i="1" spc="-30" dirty="0">
                <a:latin typeface="Calibri Light"/>
                <a:cs typeface="Calibri Light"/>
              </a:rPr>
              <a:t> </a:t>
            </a:r>
            <a:r>
              <a:rPr lang="ru-RU" i="1" dirty="0">
                <a:latin typeface="Calibri Light"/>
                <a:cs typeface="Calibri Light"/>
              </a:rPr>
              <a:t>України</a:t>
            </a:r>
            <a:r>
              <a:rPr lang="ru-RU" i="1" spc="-25" dirty="0">
                <a:latin typeface="Calibri Light"/>
                <a:cs typeface="Calibri Light"/>
              </a:rPr>
              <a:t> </a:t>
            </a:r>
            <a:r>
              <a:rPr lang="ru-RU" i="1" dirty="0">
                <a:latin typeface="Calibri Light"/>
                <a:cs typeface="Calibri Light"/>
              </a:rPr>
              <a:t>про</a:t>
            </a:r>
            <a:r>
              <a:rPr lang="ru-RU" i="1" spc="-25" dirty="0">
                <a:latin typeface="Calibri Light"/>
                <a:cs typeface="Calibri Light"/>
              </a:rPr>
              <a:t> </a:t>
            </a:r>
            <a:r>
              <a:rPr lang="ru-RU" i="1" dirty="0" smtClean="0">
                <a:latin typeface="Calibri Light"/>
                <a:cs typeface="Calibri Light"/>
              </a:rPr>
              <a:t>державні</a:t>
            </a:r>
            <a:r>
              <a:rPr lang="ru-RU" i="1" spc="-30" dirty="0" smtClean="0">
                <a:latin typeface="Calibri Light"/>
                <a:cs typeface="Calibri Light"/>
              </a:rPr>
              <a:t> </a:t>
            </a:r>
            <a:r>
              <a:rPr lang="ru-RU" i="1" dirty="0">
                <a:latin typeface="Calibri Light"/>
                <a:cs typeface="Calibri Light"/>
              </a:rPr>
              <a:t>фінансові</a:t>
            </a:r>
            <a:r>
              <a:rPr lang="ru-RU" i="1" spc="-35" dirty="0">
                <a:latin typeface="Calibri Light"/>
                <a:cs typeface="Calibri Light"/>
              </a:rPr>
              <a:t> </a:t>
            </a:r>
            <a:r>
              <a:rPr lang="ru-RU" i="1" dirty="0">
                <a:latin typeface="Calibri Light"/>
                <a:cs typeface="Calibri Light"/>
              </a:rPr>
              <a:t>гарантії</a:t>
            </a:r>
            <a:r>
              <a:rPr lang="ru-RU" i="1" spc="-30" dirty="0">
                <a:latin typeface="Calibri Light"/>
                <a:cs typeface="Calibri Light"/>
              </a:rPr>
              <a:t> </a:t>
            </a:r>
            <a:r>
              <a:rPr lang="ru-RU" i="1" spc="-10" dirty="0" smtClean="0">
                <a:latin typeface="Calibri Light"/>
                <a:cs typeface="Calibri Light"/>
              </a:rPr>
              <a:t>медичного</a:t>
            </a:r>
            <a:r>
              <a:rPr lang="ru-RU" dirty="0" smtClean="0">
                <a:latin typeface="Calibri Light"/>
                <a:cs typeface="Calibri Light"/>
              </a:rPr>
              <a:t> </a:t>
            </a:r>
            <a:r>
              <a:rPr lang="ru-RU" i="1" dirty="0" smtClean="0">
                <a:latin typeface="Calibri Light"/>
                <a:cs typeface="Calibri Light"/>
              </a:rPr>
              <a:t>обслуговування</a:t>
            </a:r>
            <a:r>
              <a:rPr lang="ru-RU" i="1" spc="-35" dirty="0" smtClean="0">
                <a:latin typeface="Calibri Light"/>
                <a:cs typeface="Calibri Light"/>
              </a:rPr>
              <a:t> </a:t>
            </a:r>
            <a:r>
              <a:rPr lang="ru-RU" i="1" dirty="0">
                <a:latin typeface="Calibri Light"/>
                <a:cs typeface="Calibri Light"/>
              </a:rPr>
              <a:t>населення</a:t>
            </a:r>
            <a:r>
              <a:rPr lang="ru-RU" i="1" spc="-50" dirty="0">
                <a:latin typeface="Calibri Light"/>
                <a:cs typeface="Calibri Light"/>
              </a:rPr>
              <a:t> </a:t>
            </a:r>
            <a:r>
              <a:rPr lang="ru-RU" i="1" spc="-10" dirty="0">
                <a:latin typeface="Calibri Light"/>
                <a:cs typeface="Calibri Light"/>
              </a:rPr>
              <a:t>https://zakon.rada.gov.ua/laws/show/2168-</a:t>
            </a:r>
            <a:r>
              <a:rPr lang="ru-RU" i="1" spc="-25" dirty="0">
                <a:latin typeface="Calibri Light"/>
                <a:cs typeface="Calibri Light"/>
              </a:rPr>
              <a:t>19 років</a:t>
            </a:r>
            <a:endParaRPr lang="ru-RU" dirty="0">
              <a:latin typeface="Calibri Light"/>
              <a:cs typeface="Calibri Light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4102419639"/>
              </p:ext>
            </p:extLst>
          </p:nvPr>
        </p:nvGraphicFramePr>
        <p:xfrm>
          <a:off x="240891" y="1061997"/>
          <a:ext cx="5813068" cy="5114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object 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61350" y="1170447"/>
            <a:ext cx="4963091" cy="489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384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911048624"/>
              </p:ext>
            </p:extLst>
          </p:nvPr>
        </p:nvGraphicFramePr>
        <p:xfrm>
          <a:off x="73573" y="1319271"/>
          <a:ext cx="4256690" cy="5052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0470" y="748974"/>
            <a:ext cx="7420304" cy="5623034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sp>
        <p:nvSpPr>
          <p:cNvPr id="12" name="Прямоугольник 11"/>
          <p:cNvSpPr/>
          <p:nvPr/>
        </p:nvSpPr>
        <p:spPr>
          <a:xfrm>
            <a:off x="1688422" y="122761"/>
            <a:ext cx="86243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solidFill>
                  <a:srgbClr val="0070C0"/>
                </a:solidFill>
              </a:rPr>
              <a:t>ВЗАЄМОЗВ’ЯЗОК ПОЛІТИКИ ОХОРОНИ ЗДОРОВ’Я І ОМТ</a:t>
            </a:r>
            <a:endParaRPr lang="uk-UA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67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00117" y="153670"/>
            <a:ext cx="40906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00"/>
              </a:spcBef>
            </a:pPr>
            <a:r>
              <a:rPr sz="3200" spc="-60" dirty="0"/>
              <a:t>Хто</a:t>
            </a:r>
            <a:r>
              <a:rPr sz="3200" spc="-155" dirty="0"/>
              <a:t> </a:t>
            </a:r>
            <a:r>
              <a:rPr sz="3200" spc="-85" dirty="0"/>
              <a:t>зацікавлені</a:t>
            </a:r>
            <a:r>
              <a:rPr sz="3200" spc="-125" dirty="0"/>
              <a:t> </a:t>
            </a:r>
            <a:r>
              <a:rPr sz="3200" spc="-50" dirty="0"/>
              <a:t>сторони?</a:t>
            </a:r>
            <a:endParaRPr sz="3200" dirty="0"/>
          </a:p>
        </p:txBody>
      </p:sp>
      <p:sp>
        <p:nvSpPr>
          <p:cNvPr id="3" name="object 3"/>
          <p:cNvSpPr txBox="1">
            <a:spLocks noGrp="1"/>
          </p:cNvSpPr>
          <p:nvPr>
            <p:ph sz="half" idx="3"/>
          </p:nvPr>
        </p:nvSpPr>
        <p:spPr>
          <a:xfrm>
            <a:off x="6171946" y="1164463"/>
            <a:ext cx="4403090" cy="572015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1630" indent="-328930" algn="l" rtl="0">
              <a:lnSpc>
                <a:spcPct val="100000"/>
              </a:lnSpc>
              <a:spcBef>
                <a:spcPts val="105"/>
              </a:spcBef>
              <a:buSzPct val="75000"/>
              <a:buFont typeface="Microsoft Sans Serif"/>
              <a:buChar char="▪"/>
              <a:tabLst>
                <a:tab pos="341630" algn="l"/>
              </a:tabLst>
            </a:pPr>
            <a:r>
              <a:rPr spc="-10" dirty="0"/>
              <a:t>Міністерство</a:t>
            </a:r>
            <a:r>
              <a:rPr spc="-40" dirty="0"/>
              <a:t> </a:t>
            </a:r>
            <a:r>
              <a:rPr dirty="0"/>
              <a:t>охорони</a:t>
            </a:r>
            <a:r>
              <a:rPr spc="-65" dirty="0"/>
              <a:t> </a:t>
            </a:r>
            <a:r>
              <a:rPr spc="-10" dirty="0"/>
              <a:t>здоров'я</a:t>
            </a:r>
          </a:p>
          <a:p>
            <a:pPr marL="341630" indent="-328930" algn="l" rtl="0">
              <a:lnSpc>
                <a:spcPct val="100000"/>
              </a:lnSpc>
              <a:spcBef>
                <a:spcPts val="10"/>
              </a:spcBef>
              <a:buSzPct val="75000"/>
              <a:buFont typeface="Microsoft Sans Serif"/>
              <a:buChar char="▪"/>
              <a:tabLst>
                <a:tab pos="341630" algn="l"/>
              </a:tabLst>
            </a:pPr>
            <a:r>
              <a:rPr dirty="0"/>
              <a:t>Державні</a:t>
            </a:r>
            <a:r>
              <a:rPr spc="-105" dirty="0"/>
              <a:t> </a:t>
            </a:r>
            <a:r>
              <a:rPr spc="-10" dirty="0"/>
              <a:t>органи</a:t>
            </a:r>
          </a:p>
          <a:p>
            <a:pPr marL="798830" lvl="1" indent="-328930" algn="l" rtl="0">
              <a:lnSpc>
                <a:spcPts val="2395"/>
              </a:lnSpc>
              <a:buSzPct val="75000"/>
              <a:buFont typeface="Microsoft Sans Serif"/>
              <a:buChar char="▪"/>
              <a:tabLst>
                <a:tab pos="798830" algn="l"/>
              </a:tabLst>
            </a:pPr>
            <a:r>
              <a:rPr sz="2000" spc="-20" dirty="0">
                <a:solidFill>
                  <a:srgbClr val="005BBA"/>
                </a:solidFill>
                <a:latin typeface="Calibri"/>
                <a:cs typeface="Calibri"/>
              </a:rPr>
              <a:t>НСЗУ</a:t>
            </a:r>
            <a:endParaRPr sz="2000" dirty="0">
              <a:latin typeface="Calibri"/>
              <a:cs typeface="Calibri"/>
            </a:endParaRPr>
          </a:p>
          <a:p>
            <a:pPr marL="798830" lvl="1" indent="-328930" algn="l" rtl="0">
              <a:lnSpc>
                <a:spcPts val="2395"/>
              </a:lnSpc>
              <a:buSzPct val="75000"/>
              <a:buFont typeface="Microsoft Sans Serif"/>
              <a:buChar char="▪"/>
              <a:tabLst>
                <a:tab pos="798830" algn="l"/>
              </a:tabLst>
            </a:pPr>
            <a:r>
              <a:rPr sz="2000" dirty="0">
                <a:solidFill>
                  <a:srgbClr val="005BBA"/>
                </a:solidFill>
                <a:latin typeface="Calibri"/>
                <a:cs typeface="Calibri"/>
              </a:rPr>
              <a:t>Центральна</a:t>
            </a:r>
            <a:r>
              <a:rPr sz="2000" spc="-90" dirty="0">
                <a:solidFill>
                  <a:srgbClr val="005BBA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5BBA"/>
                </a:solidFill>
                <a:latin typeface="Calibri"/>
                <a:cs typeface="Calibri"/>
              </a:rPr>
              <a:t>закупівельна</a:t>
            </a:r>
            <a:r>
              <a:rPr sz="2000" spc="-80" dirty="0">
                <a:solidFill>
                  <a:srgbClr val="005BBA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5BBA"/>
                </a:solidFill>
                <a:latin typeface="Calibri"/>
                <a:cs typeface="Calibri"/>
              </a:rPr>
              <a:t>агентство</a:t>
            </a:r>
            <a:endParaRPr sz="2000" dirty="0">
              <a:latin typeface="Calibri"/>
              <a:cs typeface="Calibri"/>
            </a:endParaRPr>
          </a:p>
          <a:p>
            <a:pPr marL="798830" lvl="1" indent="-328930" algn="l" rtl="0">
              <a:lnSpc>
                <a:spcPct val="100000"/>
              </a:lnSpc>
              <a:buSzPct val="75000"/>
              <a:buFont typeface="Microsoft Sans Serif"/>
              <a:buChar char="▪"/>
              <a:tabLst>
                <a:tab pos="798830" algn="l"/>
              </a:tabLst>
            </a:pPr>
            <a:r>
              <a:rPr sz="2000" spc="-25" dirty="0">
                <a:solidFill>
                  <a:srgbClr val="005BBA"/>
                </a:solidFill>
                <a:latin typeface="Calibri"/>
                <a:cs typeface="Calibri"/>
              </a:rPr>
              <a:t>ЦГЗ</a:t>
            </a:r>
            <a:endParaRPr sz="2000" dirty="0">
              <a:latin typeface="Calibri"/>
              <a:cs typeface="Calibri"/>
            </a:endParaRPr>
          </a:p>
          <a:p>
            <a:pPr marL="341630" indent="-328930" algn="l" rtl="0">
              <a:lnSpc>
                <a:spcPts val="2395"/>
              </a:lnSpc>
              <a:spcBef>
                <a:spcPts val="15"/>
              </a:spcBef>
              <a:buSzPct val="75000"/>
              <a:buFont typeface="Microsoft Sans Serif"/>
              <a:buChar char="▪"/>
              <a:tabLst>
                <a:tab pos="341630" algn="l"/>
              </a:tabLst>
            </a:pPr>
            <a:r>
              <a:rPr dirty="0" err="1"/>
              <a:t>Державні</a:t>
            </a:r>
            <a:r>
              <a:rPr spc="-105" dirty="0"/>
              <a:t> </a:t>
            </a:r>
            <a:r>
              <a:rPr spc="-10" dirty="0" err="1" smtClean="0"/>
              <a:t>су</a:t>
            </a:r>
            <a:r>
              <a:rPr lang="uk-UA" spc="-10" dirty="0" err="1" smtClean="0"/>
              <a:t>ди</a:t>
            </a:r>
            <a:endParaRPr spc="-10" dirty="0"/>
          </a:p>
          <a:p>
            <a:pPr marL="341630" indent="-328930" algn="l" rtl="0">
              <a:lnSpc>
                <a:spcPts val="2395"/>
              </a:lnSpc>
              <a:buSzPct val="75000"/>
              <a:buFont typeface="Microsoft Sans Serif"/>
              <a:buChar char="▪"/>
              <a:tabLst>
                <a:tab pos="341630" algn="l"/>
              </a:tabLst>
            </a:pPr>
            <a:r>
              <a:rPr dirty="0"/>
              <a:t>Приватні</a:t>
            </a:r>
            <a:r>
              <a:rPr spc="-25" dirty="0"/>
              <a:t> </a:t>
            </a:r>
            <a:r>
              <a:rPr spc="-10" dirty="0"/>
              <a:t>страховики</a:t>
            </a:r>
          </a:p>
          <a:p>
            <a:pPr marL="341630" indent="-328930" algn="l" rtl="0">
              <a:lnSpc>
                <a:spcPct val="100000"/>
              </a:lnSpc>
              <a:buSzPct val="75000"/>
              <a:buFont typeface="Microsoft Sans Serif"/>
              <a:buChar char="▪"/>
              <a:tabLst>
                <a:tab pos="341630" algn="l"/>
              </a:tabLst>
            </a:pPr>
            <a:r>
              <a:rPr spc="-10" dirty="0"/>
              <a:t>Пацієнти</a:t>
            </a:r>
          </a:p>
          <a:p>
            <a:pPr marL="341630" indent="-328930" algn="l" rtl="0">
              <a:lnSpc>
                <a:spcPct val="100000"/>
              </a:lnSpc>
              <a:buSzPct val="75000"/>
              <a:buFont typeface="Microsoft Sans Serif"/>
              <a:buChar char="▪"/>
              <a:tabLst>
                <a:tab pos="341630" algn="l"/>
              </a:tabLst>
            </a:pPr>
            <a:r>
              <a:rPr dirty="0"/>
              <a:t>Особливі,</a:t>
            </a:r>
            <a:r>
              <a:rPr spc="-65" dirty="0"/>
              <a:t> </a:t>
            </a:r>
            <a:r>
              <a:rPr dirty="0"/>
              <a:t>що</a:t>
            </a:r>
            <a:r>
              <a:rPr spc="-35" dirty="0"/>
              <a:t> </a:t>
            </a:r>
            <a:r>
              <a:rPr spc="-10" dirty="0"/>
              <a:t>дивляться</a:t>
            </a:r>
            <a:r>
              <a:rPr spc="-50" dirty="0"/>
              <a:t> </a:t>
            </a:r>
            <a:r>
              <a:rPr dirty="0"/>
              <a:t>за</a:t>
            </a:r>
            <a:r>
              <a:rPr spc="-20" dirty="0"/>
              <a:t> </a:t>
            </a:r>
            <a:r>
              <a:rPr spc="-10" dirty="0"/>
              <a:t>пацієнтом</a:t>
            </a:r>
          </a:p>
          <a:p>
            <a:pPr marL="341630" indent="-328930" algn="l" rtl="0">
              <a:lnSpc>
                <a:spcPct val="100000"/>
              </a:lnSpc>
              <a:buSzPct val="75000"/>
              <a:buFont typeface="Microsoft Sans Serif"/>
              <a:buChar char="▪"/>
              <a:tabLst>
                <a:tab pos="341630" algn="l"/>
              </a:tabLst>
            </a:pPr>
            <a:r>
              <a:rPr dirty="0"/>
              <a:t>Лікарі,</a:t>
            </a:r>
            <a:r>
              <a:rPr spc="-25" dirty="0"/>
              <a:t> </a:t>
            </a:r>
            <a:r>
              <a:rPr lang="ru-RU" dirty="0" err="1" smtClean="0"/>
              <a:t>фармацевти</a:t>
            </a:r>
            <a:r>
              <a:rPr dirty="0" smtClean="0"/>
              <a:t>,</a:t>
            </a:r>
            <a:r>
              <a:rPr spc="-75" dirty="0" smtClean="0"/>
              <a:t> </a:t>
            </a:r>
            <a:r>
              <a:rPr spc="-10" dirty="0"/>
              <a:t>медсестри</a:t>
            </a:r>
            <a:r>
              <a:rPr spc="-45" dirty="0"/>
              <a:t> </a:t>
            </a:r>
            <a:r>
              <a:rPr dirty="0"/>
              <a:t>та</a:t>
            </a:r>
            <a:r>
              <a:rPr spc="-20" dirty="0"/>
              <a:t> </a:t>
            </a:r>
            <a:r>
              <a:rPr spc="-25" dirty="0"/>
              <a:t>ін.</a:t>
            </a:r>
          </a:p>
          <a:p>
            <a:pPr marL="341630" indent="-328930" algn="l" rtl="0">
              <a:lnSpc>
                <a:spcPct val="100000"/>
              </a:lnSpc>
              <a:buSzPct val="75000"/>
              <a:buFont typeface="Microsoft Sans Serif"/>
              <a:buChar char="▪"/>
              <a:tabLst>
                <a:tab pos="341630" algn="l"/>
              </a:tabLst>
            </a:pPr>
            <a:r>
              <a:rPr dirty="0"/>
              <a:t>Надавачі</a:t>
            </a:r>
            <a:r>
              <a:rPr spc="-75" dirty="0"/>
              <a:t> </a:t>
            </a:r>
            <a:r>
              <a:rPr dirty="0"/>
              <a:t>медичної</a:t>
            </a:r>
            <a:r>
              <a:rPr spc="-90" dirty="0"/>
              <a:t> </a:t>
            </a:r>
            <a:r>
              <a:rPr spc="-10" dirty="0"/>
              <a:t>допомоги</a:t>
            </a:r>
          </a:p>
          <a:p>
            <a:pPr marL="341630" indent="-328930" algn="l" rtl="0">
              <a:lnSpc>
                <a:spcPts val="2395"/>
              </a:lnSpc>
              <a:spcBef>
                <a:spcPts val="15"/>
              </a:spcBef>
              <a:buSzPct val="75000"/>
              <a:buFont typeface="Microsoft Sans Serif"/>
              <a:buChar char="▪"/>
              <a:tabLst>
                <a:tab pos="341630" algn="l"/>
              </a:tabLst>
            </a:pPr>
            <a:r>
              <a:rPr dirty="0"/>
              <a:t>Виробники</a:t>
            </a:r>
            <a:r>
              <a:rPr spc="-85" dirty="0"/>
              <a:t> </a:t>
            </a:r>
            <a:r>
              <a:rPr dirty="0"/>
              <a:t>медичних</a:t>
            </a:r>
            <a:r>
              <a:rPr spc="-65" dirty="0"/>
              <a:t> </a:t>
            </a:r>
            <a:r>
              <a:rPr spc="-10" dirty="0"/>
              <a:t>технологія</a:t>
            </a:r>
          </a:p>
          <a:p>
            <a:pPr marL="341630" indent="-328930" algn="l" rtl="0">
              <a:lnSpc>
                <a:spcPts val="2395"/>
              </a:lnSpc>
              <a:buSzPct val="75000"/>
              <a:buFont typeface="Microsoft Sans Serif"/>
              <a:buChar char="▪"/>
              <a:tabLst>
                <a:tab pos="341630" algn="l"/>
              </a:tabLst>
            </a:pPr>
            <a:r>
              <a:rPr dirty="0"/>
              <a:t>Медичні</a:t>
            </a:r>
            <a:r>
              <a:rPr spc="-100" dirty="0"/>
              <a:t> </a:t>
            </a:r>
            <a:r>
              <a:rPr spc="-10" dirty="0"/>
              <a:t>заклади</a:t>
            </a:r>
          </a:p>
          <a:p>
            <a:pPr marL="341630" indent="-328930" algn="l" rtl="0">
              <a:lnSpc>
                <a:spcPct val="100000"/>
              </a:lnSpc>
              <a:buSzPct val="75000"/>
              <a:buFont typeface="Microsoft Sans Serif"/>
              <a:buChar char="▪"/>
              <a:tabLst>
                <a:tab pos="341630" algn="l"/>
              </a:tabLst>
            </a:pPr>
            <a:r>
              <a:rPr dirty="0"/>
              <a:t>Дослідники,</a:t>
            </a:r>
            <a:r>
              <a:rPr spc="-55" dirty="0"/>
              <a:t> </a:t>
            </a:r>
            <a:r>
              <a:rPr spc="-10" dirty="0"/>
              <a:t>науковці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888491" y="1062227"/>
            <a:ext cx="11245850" cy="4814570"/>
            <a:chOff x="888491" y="1062227"/>
            <a:chExt cx="11245850" cy="4814570"/>
          </a:xfrm>
        </p:grpSpPr>
        <p:sp>
          <p:nvSpPr>
            <p:cNvPr id="5" name="object 5"/>
            <p:cNvSpPr/>
            <p:nvPr/>
          </p:nvSpPr>
          <p:spPr>
            <a:xfrm>
              <a:off x="5255513" y="1081277"/>
              <a:ext cx="6859905" cy="4776470"/>
            </a:xfrm>
            <a:custGeom>
              <a:avLst/>
              <a:gdLst/>
              <a:ahLst/>
              <a:cxnLst/>
              <a:rect l="l" t="t" r="r" b="b"/>
              <a:pathLst>
                <a:path w="6859905" h="4776470">
                  <a:moveTo>
                    <a:pt x="0" y="796036"/>
                  </a:moveTo>
                  <a:lnTo>
                    <a:pt x="1452" y="747540"/>
                  </a:lnTo>
                  <a:lnTo>
                    <a:pt x="5755" y="699813"/>
                  </a:lnTo>
                  <a:lnTo>
                    <a:pt x="12824" y="652938"/>
                  </a:lnTo>
                  <a:lnTo>
                    <a:pt x="22576" y="606998"/>
                  </a:lnTo>
                  <a:lnTo>
                    <a:pt x="34928" y="562077"/>
                  </a:lnTo>
                  <a:lnTo>
                    <a:pt x="49797" y="518258"/>
                  </a:lnTo>
                  <a:lnTo>
                    <a:pt x="67100" y="475625"/>
                  </a:lnTo>
                  <a:lnTo>
                    <a:pt x="86754" y="434259"/>
                  </a:lnTo>
                  <a:lnTo>
                    <a:pt x="108674" y="394245"/>
                  </a:lnTo>
                  <a:lnTo>
                    <a:pt x="132778" y="355666"/>
                  </a:lnTo>
                  <a:lnTo>
                    <a:pt x="158983" y="318605"/>
                  </a:lnTo>
                  <a:lnTo>
                    <a:pt x="187206" y="283145"/>
                  </a:lnTo>
                  <a:lnTo>
                    <a:pt x="217362" y="249370"/>
                  </a:lnTo>
                  <a:lnTo>
                    <a:pt x="249370" y="217362"/>
                  </a:lnTo>
                  <a:lnTo>
                    <a:pt x="283145" y="187206"/>
                  </a:lnTo>
                  <a:lnTo>
                    <a:pt x="318605" y="158983"/>
                  </a:lnTo>
                  <a:lnTo>
                    <a:pt x="355666" y="132778"/>
                  </a:lnTo>
                  <a:lnTo>
                    <a:pt x="394245" y="108674"/>
                  </a:lnTo>
                  <a:lnTo>
                    <a:pt x="434259" y="86754"/>
                  </a:lnTo>
                  <a:lnTo>
                    <a:pt x="475625" y="67100"/>
                  </a:lnTo>
                  <a:lnTo>
                    <a:pt x="518258" y="49797"/>
                  </a:lnTo>
                  <a:lnTo>
                    <a:pt x="562077" y="34928"/>
                  </a:lnTo>
                  <a:lnTo>
                    <a:pt x="606998" y="22576"/>
                  </a:lnTo>
                  <a:lnTo>
                    <a:pt x="652938" y="12824"/>
                  </a:lnTo>
                  <a:lnTo>
                    <a:pt x="699813" y="5755"/>
                  </a:lnTo>
                  <a:lnTo>
                    <a:pt x="747540" y="1452"/>
                  </a:lnTo>
                  <a:lnTo>
                    <a:pt x="796036" y="0"/>
                  </a:lnTo>
                  <a:lnTo>
                    <a:pt x="6063488" y="0"/>
                  </a:lnTo>
                  <a:lnTo>
                    <a:pt x="6111983" y="1452"/>
                  </a:lnTo>
                  <a:lnTo>
                    <a:pt x="6159710" y="5755"/>
                  </a:lnTo>
                  <a:lnTo>
                    <a:pt x="6206585" y="12824"/>
                  </a:lnTo>
                  <a:lnTo>
                    <a:pt x="6252525" y="22576"/>
                  </a:lnTo>
                  <a:lnTo>
                    <a:pt x="6297446" y="34928"/>
                  </a:lnTo>
                  <a:lnTo>
                    <a:pt x="6341265" y="49797"/>
                  </a:lnTo>
                  <a:lnTo>
                    <a:pt x="6383898" y="67100"/>
                  </a:lnTo>
                  <a:lnTo>
                    <a:pt x="6425264" y="86754"/>
                  </a:lnTo>
                  <a:lnTo>
                    <a:pt x="6465278" y="108674"/>
                  </a:lnTo>
                  <a:lnTo>
                    <a:pt x="6503857" y="132778"/>
                  </a:lnTo>
                  <a:lnTo>
                    <a:pt x="6540918" y="158983"/>
                  </a:lnTo>
                  <a:lnTo>
                    <a:pt x="6576378" y="187206"/>
                  </a:lnTo>
                  <a:lnTo>
                    <a:pt x="6610153" y="217362"/>
                  </a:lnTo>
                  <a:lnTo>
                    <a:pt x="6642161" y="249370"/>
                  </a:lnTo>
                  <a:lnTo>
                    <a:pt x="6672317" y="283145"/>
                  </a:lnTo>
                  <a:lnTo>
                    <a:pt x="6700540" y="318605"/>
                  </a:lnTo>
                  <a:lnTo>
                    <a:pt x="6726745" y="355666"/>
                  </a:lnTo>
                  <a:lnTo>
                    <a:pt x="6750849" y="394245"/>
                  </a:lnTo>
                  <a:lnTo>
                    <a:pt x="6772769" y="434259"/>
                  </a:lnTo>
                  <a:lnTo>
                    <a:pt x="6792423" y="475625"/>
                  </a:lnTo>
                  <a:lnTo>
                    <a:pt x="6809726" y="518258"/>
                  </a:lnTo>
                  <a:lnTo>
                    <a:pt x="6824595" y="562077"/>
                  </a:lnTo>
                  <a:lnTo>
                    <a:pt x="6836947" y="606998"/>
                  </a:lnTo>
                  <a:lnTo>
                    <a:pt x="6846699" y="652938"/>
                  </a:lnTo>
                  <a:lnTo>
                    <a:pt x="6853768" y="699813"/>
                  </a:lnTo>
                  <a:lnTo>
                    <a:pt x="6858071" y="747540"/>
                  </a:lnTo>
                  <a:lnTo>
                    <a:pt x="6859524" y="796036"/>
                  </a:lnTo>
                  <a:lnTo>
                    <a:pt x="6859524" y="3980179"/>
                  </a:lnTo>
                  <a:lnTo>
                    <a:pt x="6858071" y="4028675"/>
                  </a:lnTo>
                  <a:lnTo>
                    <a:pt x="6853768" y="4076402"/>
                  </a:lnTo>
                  <a:lnTo>
                    <a:pt x="6846699" y="4123277"/>
                  </a:lnTo>
                  <a:lnTo>
                    <a:pt x="6836947" y="4169217"/>
                  </a:lnTo>
                  <a:lnTo>
                    <a:pt x="6824595" y="4214138"/>
                  </a:lnTo>
                  <a:lnTo>
                    <a:pt x="6809726" y="4257957"/>
                  </a:lnTo>
                  <a:lnTo>
                    <a:pt x="6792423" y="4300590"/>
                  </a:lnTo>
                  <a:lnTo>
                    <a:pt x="6772769" y="4341956"/>
                  </a:lnTo>
                  <a:lnTo>
                    <a:pt x="6750849" y="4381970"/>
                  </a:lnTo>
                  <a:lnTo>
                    <a:pt x="6726745" y="4420549"/>
                  </a:lnTo>
                  <a:lnTo>
                    <a:pt x="6700540" y="4457610"/>
                  </a:lnTo>
                  <a:lnTo>
                    <a:pt x="6672317" y="4493070"/>
                  </a:lnTo>
                  <a:lnTo>
                    <a:pt x="6642161" y="4526845"/>
                  </a:lnTo>
                  <a:lnTo>
                    <a:pt x="6610153" y="4558853"/>
                  </a:lnTo>
                  <a:lnTo>
                    <a:pt x="6576378" y="4589009"/>
                  </a:lnTo>
                  <a:lnTo>
                    <a:pt x="6540918" y="4617232"/>
                  </a:lnTo>
                  <a:lnTo>
                    <a:pt x="6503857" y="4643437"/>
                  </a:lnTo>
                  <a:lnTo>
                    <a:pt x="6465278" y="4667541"/>
                  </a:lnTo>
                  <a:lnTo>
                    <a:pt x="6425264" y="4689461"/>
                  </a:lnTo>
                  <a:lnTo>
                    <a:pt x="6383898" y="4709115"/>
                  </a:lnTo>
                  <a:lnTo>
                    <a:pt x="6341265" y="4726418"/>
                  </a:lnTo>
                  <a:lnTo>
                    <a:pt x="6297446" y="4741287"/>
                  </a:lnTo>
                  <a:lnTo>
                    <a:pt x="6252525" y="4753639"/>
                  </a:lnTo>
                  <a:lnTo>
                    <a:pt x="6206585" y="4763391"/>
                  </a:lnTo>
                  <a:lnTo>
                    <a:pt x="6159710" y="4770460"/>
                  </a:lnTo>
                  <a:lnTo>
                    <a:pt x="6111983" y="4774763"/>
                  </a:lnTo>
                  <a:lnTo>
                    <a:pt x="6063488" y="4776216"/>
                  </a:lnTo>
                  <a:lnTo>
                    <a:pt x="796036" y="4776216"/>
                  </a:lnTo>
                  <a:lnTo>
                    <a:pt x="747540" y="4774763"/>
                  </a:lnTo>
                  <a:lnTo>
                    <a:pt x="699813" y="4770460"/>
                  </a:lnTo>
                  <a:lnTo>
                    <a:pt x="652938" y="4763391"/>
                  </a:lnTo>
                  <a:lnTo>
                    <a:pt x="606998" y="4753639"/>
                  </a:lnTo>
                  <a:lnTo>
                    <a:pt x="562077" y="4741287"/>
                  </a:lnTo>
                  <a:lnTo>
                    <a:pt x="518258" y="4726418"/>
                  </a:lnTo>
                  <a:lnTo>
                    <a:pt x="475625" y="4709115"/>
                  </a:lnTo>
                  <a:lnTo>
                    <a:pt x="434259" y="4689461"/>
                  </a:lnTo>
                  <a:lnTo>
                    <a:pt x="394245" y="4667541"/>
                  </a:lnTo>
                  <a:lnTo>
                    <a:pt x="355666" y="4643437"/>
                  </a:lnTo>
                  <a:lnTo>
                    <a:pt x="318605" y="4617232"/>
                  </a:lnTo>
                  <a:lnTo>
                    <a:pt x="283145" y="4589009"/>
                  </a:lnTo>
                  <a:lnTo>
                    <a:pt x="249370" y="4558853"/>
                  </a:lnTo>
                  <a:lnTo>
                    <a:pt x="217362" y="4526845"/>
                  </a:lnTo>
                  <a:lnTo>
                    <a:pt x="187206" y="4493070"/>
                  </a:lnTo>
                  <a:lnTo>
                    <a:pt x="158983" y="4457610"/>
                  </a:lnTo>
                  <a:lnTo>
                    <a:pt x="132778" y="4420549"/>
                  </a:lnTo>
                  <a:lnTo>
                    <a:pt x="108674" y="4381970"/>
                  </a:lnTo>
                  <a:lnTo>
                    <a:pt x="86754" y="4341956"/>
                  </a:lnTo>
                  <a:lnTo>
                    <a:pt x="67100" y="4300590"/>
                  </a:lnTo>
                  <a:lnTo>
                    <a:pt x="49797" y="4257957"/>
                  </a:lnTo>
                  <a:lnTo>
                    <a:pt x="34928" y="4214138"/>
                  </a:lnTo>
                  <a:lnTo>
                    <a:pt x="22576" y="4169217"/>
                  </a:lnTo>
                  <a:lnTo>
                    <a:pt x="12824" y="4123277"/>
                  </a:lnTo>
                  <a:lnTo>
                    <a:pt x="5755" y="4076402"/>
                  </a:lnTo>
                  <a:lnTo>
                    <a:pt x="1452" y="4028675"/>
                  </a:lnTo>
                  <a:lnTo>
                    <a:pt x="0" y="3980179"/>
                  </a:lnTo>
                  <a:lnTo>
                    <a:pt x="0" y="796036"/>
                  </a:lnTo>
                  <a:close/>
                </a:path>
              </a:pathLst>
            </a:custGeom>
            <a:ln w="38100">
              <a:solidFill>
                <a:srgbClr val="A4A4A4"/>
              </a:solidFill>
              <a:prstDash val="dot"/>
            </a:ln>
          </p:spPr>
          <p:txBody>
            <a:bodyPr wrap="square" lIns="0" tIns="0" rIns="0" bIns="0" rtlCol="0"/>
            <a:lstStyle/>
            <a:p>
              <a:pPr algn="l" rtl="0"/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8491" y="1121663"/>
              <a:ext cx="5155692" cy="47228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7591" y="2506980"/>
              <a:ext cx="4088891" cy="20345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14399" y="1147571"/>
              <a:ext cx="5049520" cy="4616450"/>
            </a:xfrm>
            <a:custGeom>
              <a:avLst/>
              <a:gdLst/>
              <a:ahLst/>
              <a:cxnLst/>
              <a:rect l="l" t="t" r="r" b="b"/>
              <a:pathLst>
                <a:path w="5049520" h="4616450">
                  <a:moveTo>
                    <a:pt x="4221734" y="0"/>
                  </a:moveTo>
                  <a:lnTo>
                    <a:pt x="4221734" y="612393"/>
                  </a:lnTo>
                  <a:lnTo>
                    <a:pt x="0" y="612393"/>
                  </a:lnTo>
                  <a:lnTo>
                    <a:pt x="0" y="4003802"/>
                  </a:lnTo>
                  <a:lnTo>
                    <a:pt x="4221734" y="4003802"/>
                  </a:lnTo>
                  <a:lnTo>
                    <a:pt x="4221734" y="4616196"/>
                  </a:lnTo>
                  <a:lnTo>
                    <a:pt x="5049012" y="2308098"/>
                  </a:lnTo>
                  <a:lnTo>
                    <a:pt x="4221734" y="0"/>
                  </a:lnTo>
                  <a:close/>
                </a:path>
              </a:pathLst>
            </a:custGeom>
            <a:solidFill>
              <a:srgbClr val="589BD4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pPr algn="l" rtl="0"/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42974" y="2589022"/>
            <a:ext cx="3719195" cy="1701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7975" indent="-295275" algn="l" rtl="0">
              <a:lnSpc>
                <a:spcPct val="100000"/>
              </a:lnSpc>
              <a:spcBef>
                <a:spcPts val="95"/>
              </a:spcBef>
              <a:buSzPct val="77272"/>
              <a:buFont typeface="Microsoft Sans Serif"/>
              <a:buChar char="▪"/>
              <a:tabLst>
                <a:tab pos="307975" algn="l"/>
              </a:tabLs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Державна</a:t>
            </a:r>
            <a:r>
              <a:rPr sz="22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організація</a:t>
            </a:r>
            <a:r>
              <a:rPr sz="2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2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Calibri"/>
                <a:cs typeface="Calibri"/>
              </a:rPr>
              <a:t>ОМТ</a:t>
            </a:r>
            <a:endParaRPr sz="2200" dirty="0">
              <a:latin typeface="Calibri"/>
              <a:cs typeface="Calibri"/>
            </a:endParaRPr>
          </a:p>
          <a:p>
            <a:pPr marL="307975" indent="-295275" algn="l" rtl="0">
              <a:lnSpc>
                <a:spcPct val="100000"/>
              </a:lnSpc>
              <a:buSzPct val="77272"/>
              <a:buFont typeface="Microsoft Sans Serif"/>
              <a:buChar char="▪"/>
              <a:tabLst>
                <a:tab pos="307975" algn="l"/>
              </a:tabLs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Медичні</a:t>
            </a:r>
            <a:r>
              <a:rPr sz="22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заклади</a:t>
            </a:r>
            <a:endParaRPr sz="2200" dirty="0">
              <a:latin typeface="Calibri"/>
              <a:cs typeface="Calibri"/>
            </a:endParaRPr>
          </a:p>
          <a:p>
            <a:pPr marL="307975" indent="-295275" algn="l" rtl="0">
              <a:lnSpc>
                <a:spcPct val="100000"/>
              </a:lnSpc>
              <a:buSzPct val="77272"/>
              <a:buFont typeface="Microsoft Sans Serif"/>
              <a:buChar char="▪"/>
              <a:tabLst>
                <a:tab pos="307975" algn="l"/>
              </a:tabLs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Фармацевтичні</a:t>
            </a:r>
            <a:r>
              <a:rPr sz="22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компанії</a:t>
            </a:r>
            <a:endParaRPr sz="2200" dirty="0">
              <a:latin typeface="Calibri"/>
              <a:cs typeface="Calibri"/>
            </a:endParaRPr>
          </a:p>
          <a:p>
            <a:pPr marL="307975" indent="-295275" algn="l" rtl="0">
              <a:lnSpc>
                <a:spcPct val="100000"/>
              </a:lnSpc>
              <a:buSzPct val="77272"/>
              <a:buFont typeface="Microsoft Sans Serif"/>
              <a:buChar char="▪"/>
              <a:tabLst>
                <a:tab pos="307975" algn="l"/>
              </a:tabLs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Навчальні</a:t>
            </a:r>
            <a:r>
              <a:rPr sz="22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заклади</a:t>
            </a:r>
            <a:endParaRPr sz="2200" dirty="0">
              <a:latin typeface="Calibri"/>
              <a:cs typeface="Calibri"/>
            </a:endParaRPr>
          </a:p>
          <a:p>
            <a:pPr marL="307975" indent="-295275" algn="l" rtl="0">
              <a:lnSpc>
                <a:spcPct val="100000"/>
              </a:lnSpc>
              <a:buSzPct val="77272"/>
              <a:buFont typeface="Microsoft Sans Serif"/>
              <a:buChar char="▪"/>
              <a:tabLst>
                <a:tab pos="307975" algn="l"/>
              </a:tabLs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Приватні</a:t>
            </a:r>
            <a:r>
              <a:rPr sz="2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організації</a:t>
            </a:r>
            <a:r>
              <a:rPr sz="2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2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Calibri"/>
                <a:cs typeface="Calibri"/>
              </a:rPr>
              <a:t>ОМТ</a:t>
            </a:r>
            <a:endParaRPr sz="2200" dirty="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21563" y="1556003"/>
            <a:ext cx="1066800" cy="3858895"/>
            <a:chOff x="321563" y="1556003"/>
            <a:chExt cx="1066800" cy="385889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8995" y="1556003"/>
              <a:ext cx="876300" cy="38587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1563" y="1656587"/>
              <a:ext cx="1066800" cy="365607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74903" y="1581911"/>
              <a:ext cx="769620" cy="3752215"/>
            </a:xfrm>
            <a:custGeom>
              <a:avLst/>
              <a:gdLst/>
              <a:ahLst/>
              <a:cxnLst/>
              <a:rect l="l" t="t" r="r" b="b"/>
              <a:pathLst>
                <a:path w="769619" h="3752215">
                  <a:moveTo>
                    <a:pt x="641350" y="0"/>
                  </a:moveTo>
                  <a:lnTo>
                    <a:pt x="128269" y="0"/>
                  </a:lnTo>
                  <a:lnTo>
                    <a:pt x="78341" y="10076"/>
                  </a:lnTo>
                  <a:lnTo>
                    <a:pt x="37569" y="37560"/>
                  </a:lnTo>
                  <a:lnTo>
                    <a:pt x="10080" y="78331"/>
                  </a:lnTo>
                  <a:lnTo>
                    <a:pt x="0" y="128270"/>
                  </a:lnTo>
                  <a:lnTo>
                    <a:pt x="0" y="3623818"/>
                  </a:lnTo>
                  <a:lnTo>
                    <a:pt x="10080" y="3673756"/>
                  </a:lnTo>
                  <a:lnTo>
                    <a:pt x="37569" y="3714527"/>
                  </a:lnTo>
                  <a:lnTo>
                    <a:pt x="78341" y="3742011"/>
                  </a:lnTo>
                  <a:lnTo>
                    <a:pt x="128269" y="3752088"/>
                  </a:lnTo>
                  <a:lnTo>
                    <a:pt x="641350" y="3752088"/>
                  </a:lnTo>
                  <a:lnTo>
                    <a:pt x="691278" y="3742011"/>
                  </a:lnTo>
                  <a:lnTo>
                    <a:pt x="732050" y="3714527"/>
                  </a:lnTo>
                  <a:lnTo>
                    <a:pt x="759539" y="3673756"/>
                  </a:lnTo>
                  <a:lnTo>
                    <a:pt x="769620" y="3623818"/>
                  </a:lnTo>
                  <a:lnTo>
                    <a:pt x="769620" y="128270"/>
                  </a:lnTo>
                  <a:lnTo>
                    <a:pt x="759539" y="78331"/>
                  </a:lnTo>
                  <a:lnTo>
                    <a:pt x="732050" y="37560"/>
                  </a:lnTo>
                  <a:lnTo>
                    <a:pt x="691278" y="10076"/>
                  </a:lnTo>
                  <a:lnTo>
                    <a:pt x="641350" y="0"/>
                  </a:lnTo>
                  <a:close/>
                </a:path>
              </a:pathLst>
            </a:custGeom>
            <a:solidFill>
              <a:srgbClr val="4371C3"/>
            </a:solidFill>
          </p:spPr>
          <p:txBody>
            <a:bodyPr wrap="square" lIns="0" tIns="0" rIns="0" bIns="0" rtlCol="0"/>
            <a:lstStyle/>
            <a:p>
              <a:pPr algn="l" rtl="0"/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58190" y="1945431"/>
            <a:ext cx="482600" cy="30264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 rtl="0">
              <a:lnSpc>
                <a:spcPts val="3520"/>
              </a:lnSpc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Виконавці</a:t>
            </a:r>
            <a:r>
              <a:rPr sz="3600" spc="-2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25" dirty="0">
                <a:solidFill>
                  <a:srgbClr val="FFFFFF"/>
                </a:solidFill>
                <a:latin typeface="Calibri"/>
                <a:cs typeface="Calibri"/>
              </a:rPr>
              <a:t>ОМТ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1016995" y="1495044"/>
            <a:ext cx="1066800" cy="3980815"/>
            <a:chOff x="11016995" y="1495044"/>
            <a:chExt cx="1066800" cy="3980815"/>
          </a:xfrm>
        </p:grpSpPr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44427" y="1556004"/>
              <a:ext cx="877824" cy="385876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16995" y="1495044"/>
              <a:ext cx="1066800" cy="398068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1070335" y="1581912"/>
              <a:ext cx="771525" cy="3752215"/>
            </a:xfrm>
            <a:custGeom>
              <a:avLst/>
              <a:gdLst/>
              <a:ahLst/>
              <a:cxnLst/>
              <a:rect l="l" t="t" r="r" b="b"/>
              <a:pathLst>
                <a:path w="771525" h="3752215">
                  <a:moveTo>
                    <a:pt x="642620" y="0"/>
                  </a:moveTo>
                  <a:lnTo>
                    <a:pt x="128524" y="0"/>
                  </a:lnTo>
                  <a:lnTo>
                    <a:pt x="78491" y="10098"/>
                  </a:lnTo>
                  <a:lnTo>
                    <a:pt x="37639" y="37639"/>
                  </a:lnTo>
                  <a:lnTo>
                    <a:pt x="10098" y="78491"/>
                  </a:lnTo>
                  <a:lnTo>
                    <a:pt x="0" y="128524"/>
                  </a:lnTo>
                  <a:lnTo>
                    <a:pt x="0" y="3623564"/>
                  </a:lnTo>
                  <a:lnTo>
                    <a:pt x="10098" y="3673596"/>
                  </a:lnTo>
                  <a:lnTo>
                    <a:pt x="37639" y="3714448"/>
                  </a:lnTo>
                  <a:lnTo>
                    <a:pt x="78491" y="3741989"/>
                  </a:lnTo>
                  <a:lnTo>
                    <a:pt x="128524" y="3752088"/>
                  </a:lnTo>
                  <a:lnTo>
                    <a:pt x="642620" y="3752088"/>
                  </a:lnTo>
                  <a:lnTo>
                    <a:pt x="692652" y="3741989"/>
                  </a:lnTo>
                  <a:lnTo>
                    <a:pt x="733504" y="3714448"/>
                  </a:lnTo>
                  <a:lnTo>
                    <a:pt x="761045" y="3673596"/>
                  </a:lnTo>
                  <a:lnTo>
                    <a:pt x="771144" y="3623564"/>
                  </a:lnTo>
                  <a:lnTo>
                    <a:pt x="771144" y="128524"/>
                  </a:lnTo>
                  <a:lnTo>
                    <a:pt x="761045" y="78491"/>
                  </a:lnTo>
                  <a:lnTo>
                    <a:pt x="733504" y="37639"/>
                  </a:lnTo>
                  <a:lnTo>
                    <a:pt x="692652" y="10098"/>
                  </a:lnTo>
                  <a:lnTo>
                    <a:pt x="642620" y="0"/>
                  </a:lnTo>
                  <a:close/>
                </a:path>
              </a:pathLst>
            </a:custGeom>
            <a:solidFill>
              <a:srgbClr val="4371C3"/>
            </a:solidFill>
          </p:spPr>
          <p:txBody>
            <a:bodyPr wrap="square" lIns="0" tIns="0" rIns="0" bIns="0" rtlCol="0"/>
            <a:lstStyle/>
            <a:p>
              <a:pPr algn="l" rtl="0"/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1255502" y="1783354"/>
            <a:ext cx="482600" cy="335152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 rtl="0">
              <a:lnSpc>
                <a:spcPts val="3520"/>
              </a:lnSpc>
            </a:pP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Користувачі</a:t>
            </a:r>
            <a:r>
              <a:rPr sz="36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25" dirty="0">
                <a:solidFill>
                  <a:srgbClr val="FFFFFF"/>
                </a:solidFill>
                <a:latin typeface="Calibri"/>
                <a:cs typeface="Calibri"/>
              </a:rPr>
              <a:t>ОМТ</a:t>
            </a:r>
            <a:endParaRPr sz="3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0173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864721"/>
            <a:ext cx="10258097" cy="559914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200" dirty="0" smtClean="0">
                <a:solidFill>
                  <a:schemeClr val="accent5">
                    <a:lumMod val="75000"/>
                  </a:schemeClr>
                </a:solidFill>
              </a:rPr>
              <a:t>Роль ОМТ у схемі доступу до ринку лікарських засобів</a:t>
            </a:r>
            <a:endParaRPr lang="uk-UA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39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8994" y="1720840"/>
            <a:ext cx="374463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accent6">
                    <a:lumMod val="50000"/>
                  </a:schemeClr>
                </a:solidFill>
              </a:rPr>
              <a:t>За 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</a:rPr>
              <a:t>результатами глобального дослідження, проведеного ВООЗ у 2015 р., було </a:t>
            </a:r>
            <a:r>
              <a:rPr lang="uk-UA" dirty="0" smtClean="0">
                <a:solidFill>
                  <a:schemeClr val="accent6">
                    <a:lumMod val="50000"/>
                  </a:schemeClr>
                </a:solidFill>
              </a:rPr>
              <a:t>визначено 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</a:rPr>
              <a:t>цілі й пріоритети ОМТ у різних країнах шести регіонів ВООЗ, а саме</a:t>
            </a:r>
            <a:r>
              <a:rPr lang="uk-UA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uk-UA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uk-UA" dirty="0">
                <a:solidFill>
                  <a:srgbClr val="00B0F0"/>
                </a:solidFill>
              </a:rPr>
              <a:t>країн Африки (</a:t>
            </a:r>
            <a:r>
              <a:rPr lang="pl-PL" dirty="0">
                <a:solidFill>
                  <a:srgbClr val="00B0F0"/>
                </a:solidFill>
              </a:rPr>
              <a:t>AFR), </a:t>
            </a:r>
            <a:r>
              <a:rPr lang="uk-UA" dirty="0">
                <a:solidFill>
                  <a:srgbClr val="00B0F0"/>
                </a:solidFill>
              </a:rPr>
              <a:t>Америки (</a:t>
            </a:r>
            <a:r>
              <a:rPr lang="pl-PL" dirty="0">
                <a:solidFill>
                  <a:srgbClr val="00B0F0"/>
                </a:solidFill>
              </a:rPr>
              <a:t>AMR), </a:t>
            </a:r>
            <a:r>
              <a:rPr lang="uk-UA" dirty="0">
                <a:solidFill>
                  <a:srgbClr val="00B0F0"/>
                </a:solidFill>
              </a:rPr>
              <a:t>Південно-Східної Азії (</a:t>
            </a:r>
            <a:r>
              <a:rPr lang="pl-PL" dirty="0">
                <a:solidFill>
                  <a:srgbClr val="00B0F0"/>
                </a:solidFill>
              </a:rPr>
              <a:t>SEAR), </a:t>
            </a:r>
            <a:r>
              <a:rPr lang="uk-UA" dirty="0">
                <a:solidFill>
                  <a:srgbClr val="00B0F0"/>
                </a:solidFill>
              </a:rPr>
              <a:t>Європи (</a:t>
            </a:r>
            <a:r>
              <a:rPr lang="pl-PL" dirty="0">
                <a:solidFill>
                  <a:srgbClr val="00B0F0"/>
                </a:solidFill>
              </a:rPr>
              <a:t>EUR), </a:t>
            </a:r>
            <a:r>
              <a:rPr lang="uk-UA" dirty="0">
                <a:solidFill>
                  <a:srgbClr val="00B0F0"/>
                </a:solidFill>
              </a:rPr>
              <a:t>Східного Середземномор’я (</a:t>
            </a:r>
            <a:r>
              <a:rPr lang="pl-PL" dirty="0">
                <a:solidFill>
                  <a:srgbClr val="00B0F0"/>
                </a:solidFill>
              </a:rPr>
              <a:t>EMR), </a:t>
            </a:r>
            <a:r>
              <a:rPr lang="uk-UA" dirty="0">
                <a:solidFill>
                  <a:srgbClr val="00B0F0"/>
                </a:solidFill>
              </a:rPr>
              <a:t>Західно-Тихоокеанського регіону (</a:t>
            </a:r>
            <a:r>
              <a:rPr lang="pl-PL" dirty="0">
                <a:solidFill>
                  <a:srgbClr val="00B0F0"/>
                </a:solidFill>
              </a:rPr>
              <a:t>WPR).</a:t>
            </a:r>
            <a:endParaRPr lang="uk-UA" dirty="0">
              <a:solidFill>
                <a:srgbClr val="00B0F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023" y="786941"/>
            <a:ext cx="6963747" cy="4914786"/>
          </a:xfrm>
          <a:prstGeom prst="rect">
            <a:avLst/>
          </a:prstGeom>
        </p:spPr>
      </p:pic>
      <p:sp>
        <p:nvSpPr>
          <p:cNvPr id="8" name="Текст 7"/>
          <p:cNvSpPr>
            <a:spLocks noGrp="1"/>
          </p:cNvSpPr>
          <p:nvPr>
            <p:ph type="body" sz="quarter" idx="10"/>
          </p:nvPr>
        </p:nvSpPr>
        <p:spPr>
          <a:xfrm>
            <a:off x="525518" y="161756"/>
            <a:ext cx="11573197" cy="724247"/>
          </a:xfrm>
        </p:spPr>
        <p:txBody>
          <a:bodyPr/>
          <a:lstStyle/>
          <a:p>
            <a:r>
              <a:rPr lang="uk-UA" sz="3600" dirty="0" smtClean="0">
                <a:solidFill>
                  <a:schemeClr val="accent6">
                    <a:lumMod val="50000"/>
                  </a:schemeClr>
                </a:solidFill>
              </a:rPr>
              <a:t>Цілі і пріоритети ОМТ у країнах регіонів ВООЗ</a:t>
            </a:r>
            <a:endParaRPr lang="uk-UA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5518" y="5882430"/>
            <a:ext cx="46175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https://www.dec.gov.ua/ua/department-omt/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8619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uk-UA" sz="2800" dirty="0" smtClean="0">
                <a:solidFill>
                  <a:schemeClr val="accent5">
                    <a:lumMod val="50000"/>
                  </a:schemeClr>
                </a:solidFill>
              </a:rPr>
              <a:t>Відмінності у цілях проведення ОМТ у різних країнах світу залежно від рівня національного доходу</a:t>
            </a:r>
            <a:endParaRPr lang="uk-UA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39" y="1135080"/>
            <a:ext cx="5327759" cy="5234188"/>
          </a:xfrm>
          <a:prstGeom prst="rect">
            <a:avLst/>
          </a:prstGeom>
          <a:ln>
            <a:noFill/>
          </a:ln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200751910"/>
              </p:ext>
            </p:extLst>
          </p:nvPr>
        </p:nvGraphicFramePr>
        <p:xfrm>
          <a:off x="5800726" y="1517423"/>
          <a:ext cx="6096000" cy="3643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267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08043869"/>
              </p:ext>
            </p:extLst>
          </p:nvPr>
        </p:nvGraphicFramePr>
        <p:xfrm>
          <a:off x="1216909" y="1103587"/>
          <a:ext cx="8799450" cy="422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1629103" y="213384"/>
            <a:ext cx="8155043" cy="724247"/>
          </a:xfrm>
        </p:spPr>
        <p:txBody>
          <a:bodyPr/>
          <a:lstStyle/>
          <a:p>
            <a:r>
              <a:rPr lang="uk-UA" sz="2800" dirty="0" smtClean="0">
                <a:solidFill>
                  <a:schemeClr val="accent5">
                    <a:lumMod val="50000"/>
                  </a:schemeClr>
                </a:solidFill>
              </a:rPr>
              <a:t>Мета використання результатів ОМТ</a:t>
            </a:r>
            <a:endParaRPr lang="uk-UA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42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200" dirty="0">
                <a:solidFill>
                  <a:schemeClr val="accent6">
                    <a:lumMod val="50000"/>
                  </a:schemeClr>
                </a:solidFill>
              </a:rPr>
              <a:t>Основні напрями використання ОМТ у різних країнах світу</a:t>
            </a:r>
          </a:p>
        </p:txBody>
      </p:sp>
      <p:sp>
        <p:nvSpPr>
          <p:cNvPr id="3" name="Текст 2"/>
          <p:cNvSpPr txBox="1">
            <a:spLocks/>
          </p:cNvSpPr>
          <p:nvPr/>
        </p:nvSpPr>
        <p:spPr>
          <a:xfrm>
            <a:off x="313019" y="37104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 defTabSz="91442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1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2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40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52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975" y="1210676"/>
            <a:ext cx="8002117" cy="25447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264" y="3755459"/>
            <a:ext cx="7987828" cy="239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1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53092793"/>
              </p:ext>
            </p:extLst>
          </p:nvPr>
        </p:nvGraphicFramePr>
        <p:xfrm>
          <a:off x="818168" y="1111746"/>
          <a:ext cx="10270245" cy="5603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" name="Схема 1"/>
          <p:cNvGraphicFramePr/>
          <p:nvPr/>
        </p:nvGraphicFramePr>
        <p:xfrm>
          <a:off x="323529" y="245392"/>
          <a:ext cx="11573197" cy="724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64357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35725" y="969639"/>
            <a:ext cx="11161001" cy="5262979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 smtClean="0">
                <a:solidFill>
                  <a:srgbClr val="0070C0"/>
                </a:solidFill>
              </a:rPr>
              <a:t>Закон України «Основи законодавства України про охорону здоров’я» https://zakon.rada.gov.ua/laws/show/2801-12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 smtClean="0">
                <a:solidFill>
                  <a:srgbClr val="0070C0"/>
                </a:solidFill>
              </a:rPr>
              <a:t>Закон України «Про лікарські засоби» https://zakon.rada.gov.ua/laws/show/123/96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 smtClean="0">
                <a:solidFill>
                  <a:srgbClr val="0070C0"/>
                </a:solidFill>
              </a:rPr>
              <a:t>Порядок проведення державної оцінки медичних технологій, затверджений  Постанова Кабінету Міністрів України від 23 грудня 2020 року № 1300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 smtClean="0">
                <a:solidFill>
                  <a:srgbClr val="0070C0"/>
                </a:solidFill>
              </a:rPr>
              <a:t>Настанова «Державна оцінка медичних технологій для лікарських засобів. СТ-Н МОЗУ 42-9.1:2023», затверджена наказом МОЗ України від 29 березня 2021 року № 593 (у редакції наказу МОЗ України від 06 жовтня 2023 року № 1741  https://zakon.rada.gov.ua/rada/show/v1741282-23)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 smtClean="0">
                <a:solidFill>
                  <a:srgbClr val="0070C0"/>
                </a:solidFill>
              </a:rPr>
              <a:t>Порядок включення (виключення) лікарських засобів до (з) Національного переліку основних лікарських засобів та/або до (з) номенклатур лікарських засобів, що закуповуються за кошти державного бюджету для виконання програм та здійснення централізованих заходів з охорони здоров’я, із застосуванням державної оцінки медичних технологій, затверджений Наказ МОЗ України від 04 січня 2022 року № 4, зареєстрований в Міністерстві юстиції України 27 січня 2022 року за  № 95/37431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 smtClean="0">
                <a:solidFill>
                  <a:srgbClr val="0070C0"/>
                </a:solidFill>
              </a:rPr>
              <a:t>Наказ Державного експертного центру МОЗ України від 24.06.2022 № 79 (8.9 MБ) (Завантажено: 22.07.2022 11:25:33) «Про утворення Експертного комітету з оцінки медичних технологій Державного підприємства «Державний експертний центр Міністерства охорони здоров’я України»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 smtClean="0">
                <a:solidFill>
                  <a:srgbClr val="0070C0"/>
                </a:solidFill>
              </a:rPr>
              <a:t>Наказ Державного експертного центру МОЗ України від 03.07.2024 №130 «Деякі питання діяльності Експертного комітету з оцінки медичних технологій»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 smtClean="0">
                <a:solidFill>
                  <a:srgbClr val="0070C0"/>
                </a:solidFill>
              </a:rPr>
              <a:t>Наказ Державного експертного центру МОЗ України від 26.08.2024 №166 «Про затвердження складу Експертного комітету з оцінки медичних технологій»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 smtClean="0">
                <a:solidFill>
                  <a:srgbClr val="0070C0"/>
                </a:solidFill>
              </a:rPr>
              <a:t>Наказ Державного експертного центру МОЗ України від 29.08.2024 №171 «Про призначення Голови та заступників Голови Експертного комітету з оцінки медичних технологій»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 smtClean="0">
                <a:solidFill>
                  <a:srgbClr val="0070C0"/>
                </a:solidFill>
              </a:rPr>
              <a:t>Наказ Державного експертного центру МОЗ України від 07.11.2024 №224 «Про внесення змін до складу Експертного комітету з оцінки медичних технологій»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sz="1400" dirty="0" smtClean="0">
                <a:solidFill>
                  <a:srgbClr val="0070C0"/>
                </a:solidFill>
              </a:rPr>
              <a:t>Наказ Державного експертного центру МОЗ України від 12.11.2024 №225 «Про внесення змін до наказу Державного експертного центру МОЗ України від 29 серпня 2024 року №171»</a:t>
            </a:r>
            <a:endParaRPr lang="uk-UA" sz="1400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31893" y="311948"/>
            <a:ext cx="89259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0070C0"/>
                </a:solidFill>
              </a:rPr>
              <a:t>Законодавство/настанови/методичні </a:t>
            </a:r>
            <a:r>
              <a:rPr lang="uk-UA" sz="2400" b="1" dirty="0" smtClean="0">
                <a:solidFill>
                  <a:srgbClr val="0070C0"/>
                </a:solidFill>
              </a:rPr>
              <a:t>рекомендації з ОМТ</a:t>
            </a:r>
            <a:endParaRPr lang="uk-UA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42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26" y="960583"/>
            <a:ext cx="10224655" cy="5477163"/>
          </a:xfrm>
          <a:prstGeom prst="rect">
            <a:avLst/>
          </a:prstGeom>
          <a:noFill/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6" name="Прямоугольник 5"/>
          <p:cNvSpPr/>
          <p:nvPr/>
        </p:nvSpPr>
        <p:spPr>
          <a:xfrm>
            <a:off x="2441949" y="325643"/>
            <a:ext cx="76590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 smtClean="0">
                <a:solidFill>
                  <a:srgbClr val="0070C0"/>
                </a:solidFill>
              </a:rPr>
              <a:t>ПОСЛІДОВНІСТЬ ПРОЦЕСУ ОМТ В УКРАЇНІ</a:t>
            </a:r>
            <a:endParaRPr lang="uk-UA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488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4027" y="1088136"/>
            <a:ext cx="2136775" cy="5623560"/>
          </a:xfrm>
          <a:custGeom>
            <a:avLst/>
            <a:gdLst/>
            <a:ahLst/>
            <a:cxnLst/>
            <a:rect l="l" t="t" r="r" b="b"/>
            <a:pathLst>
              <a:path w="2136775" h="5623559">
                <a:moveTo>
                  <a:pt x="1923034" y="0"/>
                </a:moveTo>
                <a:lnTo>
                  <a:pt x="213664" y="0"/>
                </a:lnTo>
                <a:lnTo>
                  <a:pt x="164671" y="5641"/>
                </a:lnTo>
                <a:lnTo>
                  <a:pt x="119698" y="21710"/>
                </a:lnTo>
                <a:lnTo>
                  <a:pt x="80026" y="46926"/>
                </a:lnTo>
                <a:lnTo>
                  <a:pt x="46938" y="80006"/>
                </a:lnTo>
                <a:lnTo>
                  <a:pt x="21716" y="119668"/>
                </a:lnTo>
                <a:lnTo>
                  <a:pt x="5642" y="164631"/>
                </a:lnTo>
                <a:lnTo>
                  <a:pt x="0" y="213613"/>
                </a:lnTo>
                <a:lnTo>
                  <a:pt x="0" y="5409895"/>
                </a:lnTo>
                <a:lnTo>
                  <a:pt x="5642" y="5458888"/>
                </a:lnTo>
                <a:lnTo>
                  <a:pt x="21716" y="5503861"/>
                </a:lnTo>
                <a:lnTo>
                  <a:pt x="46938" y="5543533"/>
                </a:lnTo>
                <a:lnTo>
                  <a:pt x="80026" y="5576621"/>
                </a:lnTo>
                <a:lnTo>
                  <a:pt x="119698" y="5601843"/>
                </a:lnTo>
                <a:lnTo>
                  <a:pt x="164671" y="5617917"/>
                </a:lnTo>
                <a:lnTo>
                  <a:pt x="213664" y="5623560"/>
                </a:lnTo>
                <a:lnTo>
                  <a:pt x="1923034" y="5623560"/>
                </a:lnTo>
                <a:lnTo>
                  <a:pt x="1972016" y="5617917"/>
                </a:lnTo>
                <a:lnTo>
                  <a:pt x="2016979" y="5601843"/>
                </a:lnTo>
                <a:lnTo>
                  <a:pt x="2056641" y="5576621"/>
                </a:lnTo>
                <a:lnTo>
                  <a:pt x="2089721" y="5543533"/>
                </a:lnTo>
                <a:lnTo>
                  <a:pt x="2114937" y="5503861"/>
                </a:lnTo>
                <a:lnTo>
                  <a:pt x="2131006" y="5458888"/>
                </a:lnTo>
                <a:lnTo>
                  <a:pt x="2136648" y="5409895"/>
                </a:lnTo>
                <a:lnTo>
                  <a:pt x="2136648" y="213613"/>
                </a:lnTo>
                <a:lnTo>
                  <a:pt x="2131006" y="164631"/>
                </a:lnTo>
                <a:lnTo>
                  <a:pt x="2114937" y="119668"/>
                </a:lnTo>
                <a:lnTo>
                  <a:pt x="2089721" y="80006"/>
                </a:lnTo>
                <a:lnTo>
                  <a:pt x="2056641" y="46926"/>
                </a:lnTo>
                <a:lnTo>
                  <a:pt x="2016979" y="21710"/>
                </a:lnTo>
                <a:lnTo>
                  <a:pt x="1972016" y="5641"/>
                </a:lnTo>
                <a:lnTo>
                  <a:pt x="1923034" y="0"/>
                </a:lnTo>
                <a:close/>
              </a:path>
            </a:pathLst>
          </a:custGeom>
          <a:solidFill>
            <a:srgbClr val="CFE1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8840" y="345998"/>
            <a:ext cx="1060866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189" algn="ctr" rtl="0">
              <a:lnSpc>
                <a:spcPct val="100000"/>
              </a:lnSpc>
              <a:spcBef>
                <a:spcPts val="100"/>
              </a:spcBef>
            </a:pPr>
            <a:r>
              <a:rPr sz="2400" spc="-95" dirty="0">
                <a:latin typeface="Arial" panose="020B0604020202020204" pitchFamily="34" charset="0"/>
                <a:cs typeface="Arial" panose="020B0604020202020204" pitchFamily="34" charset="0"/>
              </a:rPr>
              <a:t>Дорожня</a:t>
            </a:r>
            <a:r>
              <a:rPr sz="2400" spc="-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карта</a:t>
            </a:r>
            <a:r>
              <a:rPr sz="2400" spc="-1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24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65" dirty="0">
                <a:latin typeface="Arial" panose="020B0604020202020204" pitchFamily="34" charset="0"/>
                <a:cs typeface="Arial" panose="020B0604020202020204" pitchFamily="34" charset="0"/>
              </a:rPr>
              <a:t>ОМТ</a:t>
            </a:r>
            <a:r>
              <a:rPr sz="24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85" dirty="0">
                <a:latin typeface="Arial" panose="020B0604020202020204" pitchFamily="34" charset="0"/>
                <a:cs typeface="Arial" panose="020B0604020202020204" pitchFamily="34" charset="0"/>
              </a:rPr>
              <a:t>України:</a:t>
            </a:r>
            <a:r>
              <a:rPr sz="2400" spc="-1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80" dirty="0">
                <a:latin typeface="Arial" panose="020B0604020202020204" pitchFamily="34" charset="0"/>
                <a:cs typeface="Arial" panose="020B0604020202020204" pitchFamily="34" charset="0"/>
              </a:rPr>
              <a:t>стратегічні</a:t>
            </a:r>
            <a:r>
              <a:rPr sz="24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70" dirty="0">
                <a:latin typeface="Arial" panose="020B0604020202020204" pitchFamily="34" charset="0"/>
                <a:cs typeface="Arial" panose="020B0604020202020204" pitchFamily="34" charset="0"/>
              </a:rPr>
              <a:t>цілі</a:t>
            </a:r>
            <a:r>
              <a:rPr sz="24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40" dirty="0">
                <a:latin typeface="Arial" panose="020B0604020202020204" pitchFamily="34" charset="0"/>
                <a:cs typeface="Arial" panose="020B0604020202020204" pitchFamily="34" charset="0"/>
              </a:rPr>
              <a:t>та</a:t>
            </a:r>
            <a:r>
              <a:rPr sz="24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заходи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4019" y="1491741"/>
            <a:ext cx="1755775" cy="43180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22860" marR="5080" lvl="0" indent="-10795" algn="l" defTabSz="914400" rtl="0" eaLnBrk="1" fontAlgn="auto" latinLnBrk="0" hangingPunct="1">
              <a:lnSpc>
                <a:spcPts val="151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-1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Екосистема</a:t>
            </a:r>
            <a:r>
              <a:rPr kumimoji="0" sz="1400" b="1" i="0" u="none" strike="noStrike" kern="0" cap="none" spc="1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1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прийняття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рішень</a:t>
            </a:r>
            <a:r>
              <a:rPr kumimoji="0" sz="1400" b="1" i="0" u="none" strike="noStrike" kern="0" cap="none" spc="-5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на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основи</a:t>
            </a:r>
            <a:r>
              <a:rPr kumimoji="0" sz="1400" b="1" i="0" u="none" strike="noStrike" kern="0" cap="none" spc="-4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25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ОМТ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31948" y="1088136"/>
            <a:ext cx="2136775" cy="5623560"/>
          </a:xfrm>
          <a:custGeom>
            <a:avLst/>
            <a:gdLst/>
            <a:ahLst/>
            <a:cxnLst/>
            <a:rect l="l" t="t" r="r" b="b"/>
            <a:pathLst>
              <a:path w="2136775" h="5623559">
                <a:moveTo>
                  <a:pt x="1923034" y="0"/>
                </a:moveTo>
                <a:lnTo>
                  <a:pt x="213613" y="0"/>
                </a:lnTo>
                <a:lnTo>
                  <a:pt x="164631" y="5641"/>
                </a:lnTo>
                <a:lnTo>
                  <a:pt x="119668" y="21710"/>
                </a:lnTo>
                <a:lnTo>
                  <a:pt x="80006" y="46926"/>
                </a:lnTo>
                <a:lnTo>
                  <a:pt x="46926" y="80006"/>
                </a:lnTo>
                <a:lnTo>
                  <a:pt x="21710" y="119668"/>
                </a:lnTo>
                <a:lnTo>
                  <a:pt x="5641" y="164631"/>
                </a:lnTo>
                <a:lnTo>
                  <a:pt x="0" y="213613"/>
                </a:lnTo>
                <a:lnTo>
                  <a:pt x="0" y="5409895"/>
                </a:lnTo>
                <a:lnTo>
                  <a:pt x="5641" y="5458888"/>
                </a:lnTo>
                <a:lnTo>
                  <a:pt x="21710" y="5503861"/>
                </a:lnTo>
                <a:lnTo>
                  <a:pt x="46926" y="5543533"/>
                </a:lnTo>
                <a:lnTo>
                  <a:pt x="80006" y="5576621"/>
                </a:lnTo>
                <a:lnTo>
                  <a:pt x="119668" y="5601843"/>
                </a:lnTo>
                <a:lnTo>
                  <a:pt x="164631" y="5617917"/>
                </a:lnTo>
                <a:lnTo>
                  <a:pt x="213613" y="5623560"/>
                </a:lnTo>
                <a:lnTo>
                  <a:pt x="1923034" y="5623560"/>
                </a:lnTo>
                <a:lnTo>
                  <a:pt x="1972016" y="5617917"/>
                </a:lnTo>
                <a:lnTo>
                  <a:pt x="2016979" y="5601843"/>
                </a:lnTo>
                <a:lnTo>
                  <a:pt x="2056641" y="5576621"/>
                </a:lnTo>
                <a:lnTo>
                  <a:pt x="2089721" y="5543533"/>
                </a:lnTo>
                <a:lnTo>
                  <a:pt x="2114937" y="5503861"/>
                </a:lnTo>
                <a:lnTo>
                  <a:pt x="2131006" y="5458888"/>
                </a:lnTo>
                <a:lnTo>
                  <a:pt x="2136648" y="5409895"/>
                </a:lnTo>
                <a:lnTo>
                  <a:pt x="2136648" y="213613"/>
                </a:lnTo>
                <a:lnTo>
                  <a:pt x="2131006" y="164631"/>
                </a:lnTo>
                <a:lnTo>
                  <a:pt x="2114937" y="119668"/>
                </a:lnTo>
                <a:lnTo>
                  <a:pt x="2089721" y="80006"/>
                </a:lnTo>
                <a:lnTo>
                  <a:pt x="2056641" y="46926"/>
                </a:lnTo>
                <a:lnTo>
                  <a:pt x="2016979" y="21710"/>
                </a:lnTo>
                <a:lnTo>
                  <a:pt x="1972016" y="5641"/>
                </a:lnTo>
                <a:lnTo>
                  <a:pt x="1923034" y="0"/>
                </a:lnTo>
                <a:close/>
              </a:path>
            </a:pathLst>
          </a:custGeom>
          <a:solidFill>
            <a:srgbClr val="CFE1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99714" y="1491741"/>
            <a:ext cx="1803400" cy="43180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1920" marR="5080" lvl="0" indent="-109855" algn="l" defTabSz="914400" rtl="0" eaLnBrk="1" fontAlgn="auto" latinLnBrk="0" hangingPunct="1">
              <a:lnSpc>
                <a:spcPts val="151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-1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Повнофункціональний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орган</a:t>
            </a:r>
            <a:r>
              <a:rPr kumimoji="0" sz="1400" b="1" i="0" u="none" strike="noStrike" kern="0" cap="none" spc="-4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ОМТ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в</a:t>
            </a:r>
            <a:r>
              <a:rPr kumimoji="0" sz="1400" b="1" i="0" u="none" strike="noStrike" kern="0" cap="none" spc="-25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1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України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015484" y="1088136"/>
            <a:ext cx="2135505" cy="5623560"/>
          </a:xfrm>
          <a:custGeom>
            <a:avLst/>
            <a:gdLst/>
            <a:ahLst/>
            <a:cxnLst/>
            <a:rect l="l" t="t" r="r" b="b"/>
            <a:pathLst>
              <a:path w="2135504" h="5623559">
                <a:moveTo>
                  <a:pt x="1921637" y="0"/>
                </a:moveTo>
                <a:lnTo>
                  <a:pt x="213487" y="0"/>
                </a:lnTo>
                <a:lnTo>
                  <a:pt x="164552" y="5640"/>
                </a:lnTo>
                <a:lnTo>
                  <a:pt x="119622" y="21707"/>
                </a:lnTo>
                <a:lnTo>
                  <a:pt x="79982" y="46916"/>
                </a:lnTo>
                <a:lnTo>
                  <a:pt x="46916" y="79982"/>
                </a:lnTo>
                <a:lnTo>
                  <a:pt x="21707" y="119622"/>
                </a:lnTo>
                <a:lnTo>
                  <a:pt x="5640" y="164552"/>
                </a:lnTo>
                <a:lnTo>
                  <a:pt x="0" y="213487"/>
                </a:lnTo>
                <a:lnTo>
                  <a:pt x="0" y="5410047"/>
                </a:lnTo>
                <a:lnTo>
                  <a:pt x="5640" y="5459003"/>
                </a:lnTo>
                <a:lnTo>
                  <a:pt x="21707" y="5503944"/>
                </a:lnTo>
                <a:lnTo>
                  <a:pt x="46916" y="5543588"/>
                </a:lnTo>
                <a:lnTo>
                  <a:pt x="79982" y="5576653"/>
                </a:lnTo>
                <a:lnTo>
                  <a:pt x="119622" y="5601858"/>
                </a:lnTo>
                <a:lnTo>
                  <a:pt x="164552" y="5617920"/>
                </a:lnTo>
                <a:lnTo>
                  <a:pt x="213487" y="5623560"/>
                </a:lnTo>
                <a:lnTo>
                  <a:pt x="1921637" y="5623560"/>
                </a:lnTo>
                <a:lnTo>
                  <a:pt x="1970571" y="5617920"/>
                </a:lnTo>
                <a:lnTo>
                  <a:pt x="2015501" y="5601858"/>
                </a:lnTo>
                <a:lnTo>
                  <a:pt x="2055141" y="5576653"/>
                </a:lnTo>
                <a:lnTo>
                  <a:pt x="2088207" y="5543588"/>
                </a:lnTo>
                <a:lnTo>
                  <a:pt x="2113416" y="5503944"/>
                </a:lnTo>
                <a:lnTo>
                  <a:pt x="2129483" y="5459003"/>
                </a:lnTo>
                <a:lnTo>
                  <a:pt x="2135123" y="5410047"/>
                </a:lnTo>
                <a:lnTo>
                  <a:pt x="2135123" y="213487"/>
                </a:lnTo>
                <a:lnTo>
                  <a:pt x="2129483" y="164552"/>
                </a:lnTo>
                <a:lnTo>
                  <a:pt x="2113416" y="119622"/>
                </a:lnTo>
                <a:lnTo>
                  <a:pt x="2088207" y="79982"/>
                </a:lnTo>
                <a:lnTo>
                  <a:pt x="2055141" y="46916"/>
                </a:lnTo>
                <a:lnTo>
                  <a:pt x="2015501" y="21707"/>
                </a:lnTo>
                <a:lnTo>
                  <a:pt x="1970571" y="5640"/>
                </a:lnTo>
                <a:lnTo>
                  <a:pt x="1921637" y="0"/>
                </a:lnTo>
                <a:close/>
              </a:path>
            </a:pathLst>
          </a:custGeom>
          <a:solidFill>
            <a:srgbClr val="CFE1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86858" y="1587753"/>
            <a:ext cx="19926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Сильна</a:t>
            </a:r>
            <a:r>
              <a:rPr kumimoji="0" sz="1400" b="1" i="0" u="none" strike="noStrike" kern="0" cap="none" spc="-25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1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законодавець</a:t>
            </a:r>
            <a:r>
              <a:rPr kumimoji="0" sz="1400" b="1" i="0" u="none" strike="noStrike" kern="0" cap="none" spc="-25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база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429500" y="1088136"/>
            <a:ext cx="2136775" cy="5623560"/>
          </a:xfrm>
          <a:custGeom>
            <a:avLst/>
            <a:gdLst/>
            <a:ahLst/>
            <a:cxnLst/>
            <a:rect l="l" t="t" r="r" b="b"/>
            <a:pathLst>
              <a:path w="2136775" h="5623559">
                <a:moveTo>
                  <a:pt x="1923033" y="0"/>
                </a:moveTo>
                <a:lnTo>
                  <a:pt x="213614" y="0"/>
                </a:lnTo>
                <a:lnTo>
                  <a:pt x="164631" y="5641"/>
                </a:lnTo>
                <a:lnTo>
                  <a:pt x="119668" y="21710"/>
                </a:lnTo>
                <a:lnTo>
                  <a:pt x="80006" y="46926"/>
                </a:lnTo>
                <a:lnTo>
                  <a:pt x="46926" y="80006"/>
                </a:lnTo>
                <a:lnTo>
                  <a:pt x="21710" y="119668"/>
                </a:lnTo>
                <a:lnTo>
                  <a:pt x="5641" y="164631"/>
                </a:lnTo>
                <a:lnTo>
                  <a:pt x="0" y="213613"/>
                </a:lnTo>
                <a:lnTo>
                  <a:pt x="0" y="5409895"/>
                </a:lnTo>
                <a:lnTo>
                  <a:pt x="5641" y="5458888"/>
                </a:lnTo>
                <a:lnTo>
                  <a:pt x="21710" y="5503861"/>
                </a:lnTo>
                <a:lnTo>
                  <a:pt x="46926" y="5543533"/>
                </a:lnTo>
                <a:lnTo>
                  <a:pt x="80006" y="5576621"/>
                </a:lnTo>
                <a:lnTo>
                  <a:pt x="119668" y="5601843"/>
                </a:lnTo>
                <a:lnTo>
                  <a:pt x="164631" y="5617917"/>
                </a:lnTo>
                <a:lnTo>
                  <a:pt x="213614" y="5623560"/>
                </a:lnTo>
                <a:lnTo>
                  <a:pt x="1923033" y="5623560"/>
                </a:lnTo>
                <a:lnTo>
                  <a:pt x="1972016" y="5617917"/>
                </a:lnTo>
                <a:lnTo>
                  <a:pt x="2016979" y="5601843"/>
                </a:lnTo>
                <a:lnTo>
                  <a:pt x="2056641" y="5576621"/>
                </a:lnTo>
                <a:lnTo>
                  <a:pt x="2089721" y="5543533"/>
                </a:lnTo>
                <a:lnTo>
                  <a:pt x="2114937" y="5503861"/>
                </a:lnTo>
                <a:lnTo>
                  <a:pt x="2131006" y="5458888"/>
                </a:lnTo>
                <a:lnTo>
                  <a:pt x="2136648" y="5409895"/>
                </a:lnTo>
                <a:lnTo>
                  <a:pt x="2136648" y="213613"/>
                </a:lnTo>
                <a:lnTo>
                  <a:pt x="2131006" y="164631"/>
                </a:lnTo>
                <a:lnTo>
                  <a:pt x="2114937" y="119668"/>
                </a:lnTo>
                <a:lnTo>
                  <a:pt x="2089721" y="80006"/>
                </a:lnTo>
                <a:lnTo>
                  <a:pt x="2056641" y="46926"/>
                </a:lnTo>
                <a:lnTo>
                  <a:pt x="2016979" y="21710"/>
                </a:lnTo>
                <a:lnTo>
                  <a:pt x="1972016" y="5641"/>
                </a:lnTo>
                <a:lnTo>
                  <a:pt x="1923033" y="0"/>
                </a:lnTo>
                <a:close/>
              </a:path>
            </a:pathLst>
          </a:custGeom>
          <a:solidFill>
            <a:srgbClr val="CFE1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14081" y="1587753"/>
            <a:ext cx="19691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-1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Комунікації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та</a:t>
            </a:r>
            <a:r>
              <a:rPr kumimoji="0" sz="1400" b="1" i="0" u="none" strike="noStrike" kern="0" cap="none" spc="-1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залучення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838943" y="1088136"/>
            <a:ext cx="2136775" cy="5623560"/>
          </a:xfrm>
          <a:custGeom>
            <a:avLst/>
            <a:gdLst/>
            <a:ahLst/>
            <a:cxnLst/>
            <a:rect l="l" t="t" r="r" b="b"/>
            <a:pathLst>
              <a:path w="2136775" h="5623559">
                <a:moveTo>
                  <a:pt x="1923033" y="0"/>
                </a:moveTo>
                <a:lnTo>
                  <a:pt x="213613" y="0"/>
                </a:lnTo>
                <a:lnTo>
                  <a:pt x="164631" y="5641"/>
                </a:lnTo>
                <a:lnTo>
                  <a:pt x="119668" y="21710"/>
                </a:lnTo>
                <a:lnTo>
                  <a:pt x="80006" y="46926"/>
                </a:lnTo>
                <a:lnTo>
                  <a:pt x="46926" y="80006"/>
                </a:lnTo>
                <a:lnTo>
                  <a:pt x="21710" y="119668"/>
                </a:lnTo>
                <a:lnTo>
                  <a:pt x="5641" y="164631"/>
                </a:lnTo>
                <a:lnTo>
                  <a:pt x="0" y="213613"/>
                </a:lnTo>
                <a:lnTo>
                  <a:pt x="0" y="5409895"/>
                </a:lnTo>
                <a:lnTo>
                  <a:pt x="5641" y="5458888"/>
                </a:lnTo>
                <a:lnTo>
                  <a:pt x="21710" y="5503861"/>
                </a:lnTo>
                <a:lnTo>
                  <a:pt x="46926" y="5543533"/>
                </a:lnTo>
                <a:lnTo>
                  <a:pt x="80006" y="5576621"/>
                </a:lnTo>
                <a:lnTo>
                  <a:pt x="119668" y="5601843"/>
                </a:lnTo>
                <a:lnTo>
                  <a:pt x="164631" y="5617917"/>
                </a:lnTo>
                <a:lnTo>
                  <a:pt x="213613" y="5623560"/>
                </a:lnTo>
                <a:lnTo>
                  <a:pt x="1923033" y="5623560"/>
                </a:lnTo>
                <a:lnTo>
                  <a:pt x="1972016" y="5617917"/>
                </a:lnTo>
                <a:lnTo>
                  <a:pt x="2016979" y="5601843"/>
                </a:lnTo>
                <a:lnTo>
                  <a:pt x="2056641" y="5576621"/>
                </a:lnTo>
                <a:lnTo>
                  <a:pt x="2089721" y="5543533"/>
                </a:lnTo>
                <a:lnTo>
                  <a:pt x="2114937" y="5503861"/>
                </a:lnTo>
                <a:lnTo>
                  <a:pt x="2131006" y="5458888"/>
                </a:lnTo>
                <a:lnTo>
                  <a:pt x="2136648" y="5409895"/>
                </a:lnTo>
                <a:lnTo>
                  <a:pt x="2136648" y="213613"/>
                </a:lnTo>
                <a:lnTo>
                  <a:pt x="2131006" y="164631"/>
                </a:lnTo>
                <a:lnTo>
                  <a:pt x="2114937" y="119668"/>
                </a:lnTo>
                <a:lnTo>
                  <a:pt x="2089721" y="80006"/>
                </a:lnTo>
                <a:lnTo>
                  <a:pt x="2056641" y="46926"/>
                </a:lnTo>
                <a:lnTo>
                  <a:pt x="2016979" y="21710"/>
                </a:lnTo>
                <a:lnTo>
                  <a:pt x="1972016" y="5641"/>
                </a:lnTo>
                <a:lnTo>
                  <a:pt x="1923033" y="0"/>
                </a:lnTo>
                <a:close/>
              </a:path>
            </a:pathLst>
          </a:custGeom>
          <a:solidFill>
            <a:srgbClr val="CFE1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12069" y="1491741"/>
            <a:ext cx="1393190" cy="43180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77165" marR="5080" lvl="0" indent="-165100" algn="l" defTabSz="914400" rtl="0" eaLnBrk="1" fontAlgn="auto" latinLnBrk="0" hangingPunct="1">
              <a:lnSpc>
                <a:spcPts val="151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-1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Життєздатність</a:t>
            </a:r>
            <a:r>
              <a:rPr kumimoji="0" sz="1400" b="1" i="0" u="none" strike="noStrike" kern="0" cap="none" spc="5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25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та</a:t>
            </a:r>
            <a:r>
              <a:rPr kumimoji="0" sz="1400" b="1" i="0" u="none" strike="noStrike" kern="0" cap="none" spc="-1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libri"/>
                <a:cs typeface="Calibri"/>
              </a:rPr>
              <a:t>незалежність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700273" y="2465577"/>
            <a:ext cx="2000250" cy="970280"/>
            <a:chOff x="2700273" y="2465577"/>
            <a:chExt cx="2000250" cy="970280"/>
          </a:xfrm>
        </p:grpSpPr>
        <p:sp>
          <p:nvSpPr>
            <p:cNvPr id="14" name="object 14"/>
            <p:cNvSpPr/>
            <p:nvPr/>
          </p:nvSpPr>
          <p:spPr>
            <a:xfrm>
              <a:off x="2706623" y="2471927"/>
              <a:ext cx="1987550" cy="957580"/>
            </a:xfrm>
            <a:custGeom>
              <a:avLst/>
              <a:gdLst/>
              <a:ahLst/>
              <a:cxnLst/>
              <a:rect l="l" t="t" r="r" b="b"/>
              <a:pathLst>
                <a:path w="1987550" h="957579">
                  <a:moveTo>
                    <a:pt x="1891538" y="0"/>
                  </a:moveTo>
                  <a:lnTo>
                    <a:pt x="95757" y="0"/>
                  </a:lnTo>
                  <a:lnTo>
                    <a:pt x="58453" y="7514"/>
                  </a:lnTo>
                  <a:lnTo>
                    <a:pt x="28019" y="28019"/>
                  </a:lnTo>
                  <a:lnTo>
                    <a:pt x="7514" y="58453"/>
                  </a:lnTo>
                  <a:lnTo>
                    <a:pt x="0" y="95758"/>
                  </a:lnTo>
                  <a:lnTo>
                    <a:pt x="0" y="861313"/>
                  </a:lnTo>
                  <a:lnTo>
                    <a:pt x="7514" y="898618"/>
                  </a:lnTo>
                  <a:lnTo>
                    <a:pt x="28019" y="929052"/>
                  </a:lnTo>
                  <a:lnTo>
                    <a:pt x="58453" y="949557"/>
                  </a:lnTo>
                  <a:lnTo>
                    <a:pt x="95757" y="957072"/>
                  </a:lnTo>
                  <a:lnTo>
                    <a:pt x="1891538" y="957072"/>
                  </a:lnTo>
                  <a:lnTo>
                    <a:pt x="1928842" y="949557"/>
                  </a:lnTo>
                  <a:lnTo>
                    <a:pt x="1959276" y="929052"/>
                  </a:lnTo>
                  <a:lnTo>
                    <a:pt x="1979781" y="898618"/>
                  </a:lnTo>
                  <a:lnTo>
                    <a:pt x="1987296" y="861313"/>
                  </a:lnTo>
                  <a:lnTo>
                    <a:pt x="1987296" y="95758"/>
                  </a:lnTo>
                  <a:lnTo>
                    <a:pt x="1979781" y="58453"/>
                  </a:lnTo>
                  <a:lnTo>
                    <a:pt x="1959276" y="28019"/>
                  </a:lnTo>
                  <a:lnTo>
                    <a:pt x="1928842" y="7514"/>
                  </a:lnTo>
                  <a:lnTo>
                    <a:pt x="1891538" y="0"/>
                  </a:lnTo>
                  <a:close/>
                </a:path>
              </a:pathLst>
            </a:custGeom>
            <a:solidFill>
              <a:srgbClr val="3C85C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706623" y="2471927"/>
              <a:ext cx="1987550" cy="957580"/>
            </a:xfrm>
            <a:custGeom>
              <a:avLst/>
              <a:gdLst/>
              <a:ahLst/>
              <a:cxnLst/>
              <a:rect l="l" t="t" r="r" b="b"/>
              <a:pathLst>
                <a:path w="1987550" h="957579">
                  <a:moveTo>
                    <a:pt x="0" y="95758"/>
                  </a:moveTo>
                  <a:lnTo>
                    <a:pt x="7514" y="58453"/>
                  </a:lnTo>
                  <a:lnTo>
                    <a:pt x="28019" y="28019"/>
                  </a:lnTo>
                  <a:lnTo>
                    <a:pt x="58453" y="7514"/>
                  </a:lnTo>
                  <a:lnTo>
                    <a:pt x="95757" y="0"/>
                  </a:lnTo>
                  <a:lnTo>
                    <a:pt x="1891538" y="0"/>
                  </a:lnTo>
                  <a:lnTo>
                    <a:pt x="1928842" y="7514"/>
                  </a:lnTo>
                  <a:lnTo>
                    <a:pt x="1959276" y="28019"/>
                  </a:lnTo>
                  <a:lnTo>
                    <a:pt x="1979781" y="58453"/>
                  </a:lnTo>
                  <a:lnTo>
                    <a:pt x="1987296" y="95758"/>
                  </a:lnTo>
                  <a:lnTo>
                    <a:pt x="1987296" y="861313"/>
                  </a:lnTo>
                  <a:lnTo>
                    <a:pt x="1979781" y="898618"/>
                  </a:lnTo>
                  <a:lnTo>
                    <a:pt x="1959276" y="929052"/>
                  </a:lnTo>
                  <a:lnTo>
                    <a:pt x="1928842" y="949557"/>
                  </a:lnTo>
                  <a:lnTo>
                    <a:pt x="1891538" y="957072"/>
                  </a:lnTo>
                  <a:lnTo>
                    <a:pt x="95757" y="957072"/>
                  </a:lnTo>
                  <a:lnTo>
                    <a:pt x="58453" y="949557"/>
                  </a:lnTo>
                  <a:lnTo>
                    <a:pt x="28019" y="929052"/>
                  </a:lnTo>
                  <a:lnTo>
                    <a:pt x="7514" y="898618"/>
                  </a:lnTo>
                  <a:lnTo>
                    <a:pt x="0" y="861313"/>
                  </a:lnTo>
                  <a:lnTo>
                    <a:pt x="0" y="9575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832607" y="2760725"/>
            <a:ext cx="17335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4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Буде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розроблено</a:t>
            </a:r>
            <a:r>
              <a:rPr kumimoji="0" sz="1000" b="0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організаційну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175" marR="0" lvl="0" indent="0" algn="ctr" defTabSz="914400" rtl="0" eaLnBrk="1" fontAlgn="auto" latinLnBrk="0" hangingPunct="1">
              <a:lnSpc>
                <a:spcPts val="11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модель</a:t>
            </a:r>
            <a:r>
              <a:rPr kumimoji="0" sz="1000" b="0" i="0" u="none" strike="noStrike" kern="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ОМТ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700273" y="5768085"/>
            <a:ext cx="2000250" cy="869315"/>
            <a:chOff x="2700273" y="5768085"/>
            <a:chExt cx="2000250" cy="869315"/>
          </a:xfrm>
        </p:grpSpPr>
        <p:sp>
          <p:nvSpPr>
            <p:cNvPr id="18" name="object 18"/>
            <p:cNvSpPr/>
            <p:nvPr/>
          </p:nvSpPr>
          <p:spPr>
            <a:xfrm>
              <a:off x="2706623" y="5774435"/>
              <a:ext cx="1987550" cy="856615"/>
            </a:xfrm>
            <a:custGeom>
              <a:avLst/>
              <a:gdLst/>
              <a:ahLst/>
              <a:cxnLst/>
              <a:rect l="l" t="t" r="r" b="b"/>
              <a:pathLst>
                <a:path w="1987550" h="856615">
                  <a:moveTo>
                    <a:pt x="1901698" y="0"/>
                  </a:moveTo>
                  <a:lnTo>
                    <a:pt x="85598" y="0"/>
                  </a:lnTo>
                  <a:lnTo>
                    <a:pt x="52292" y="6730"/>
                  </a:lnTo>
                  <a:lnTo>
                    <a:pt x="25082" y="25084"/>
                  </a:lnTo>
                  <a:lnTo>
                    <a:pt x="6731" y="52308"/>
                  </a:lnTo>
                  <a:lnTo>
                    <a:pt x="0" y="85648"/>
                  </a:lnTo>
                  <a:lnTo>
                    <a:pt x="0" y="770839"/>
                  </a:lnTo>
                  <a:lnTo>
                    <a:pt x="6731" y="804179"/>
                  </a:lnTo>
                  <a:lnTo>
                    <a:pt x="25082" y="831403"/>
                  </a:lnTo>
                  <a:lnTo>
                    <a:pt x="52292" y="849757"/>
                  </a:lnTo>
                  <a:lnTo>
                    <a:pt x="85598" y="856488"/>
                  </a:lnTo>
                  <a:lnTo>
                    <a:pt x="1901698" y="856488"/>
                  </a:lnTo>
                  <a:lnTo>
                    <a:pt x="1935003" y="849757"/>
                  </a:lnTo>
                  <a:lnTo>
                    <a:pt x="1962213" y="831403"/>
                  </a:lnTo>
                  <a:lnTo>
                    <a:pt x="1980564" y="804179"/>
                  </a:lnTo>
                  <a:lnTo>
                    <a:pt x="1987296" y="770839"/>
                  </a:lnTo>
                  <a:lnTo>
                    <a:pt x="1987296" y="85648"/>
                  </a:lnTo>
                  <a:lnTo>
                    <a:pt x="1980564" y="52308"/>
                  </a:lnTo>
                  <a:lnTo>
                    <a:pt x="1962213" y="25084"/>
                  </a:lnTo>
                  <a:lnTo>
                    <a:pt x="1935003" y="6730"/>
                  </a:lnTo>
                  <a:lnTo>
                    <a:pt x="1901698" y="0"/>
                  </a:lnTo>
                  <a:close/>
                </a:path>
              </a:pathLst>
            </a:custGeom>
            <a:solidFill>
              <a:srgbClr val="3C85C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706623" y="5774435"/>
              <a:ext cx="1987550" cy="856615"/>
            </a:xfrm>
            <a:custGeom>
              <a:avLst/>
              <a:gdLst/>
              <a:ahLst/>
              <a:cxnLst/>
              <a:rect l="l" t="t" r="r" b="b"/>
              <a:pathLst>
                <a:path w="1987550" h="856615">
                  <a:moveTo>
                    <a:pt x="0" y="85648"/>
                  </a:moveTo>
                  <a:lnTo>
                    <a:pt x="6731" y="52308"/>
                  </a:lnTo>
                  <a:lnTo>
                    <a:pt x="25082" y="25084"/>
                  </a:lnTo>
                  <a:lnTo>
                    <a:pt x="52292" y="6730"/>
                  </a:lnTo>
                  <a:lnTo>
                    <a:pt x="85598" y="0"/>
                  </a:lnTo>
                  <a:lnTo>
                    <a:pt x="1901698" y="0"/>
                  </a:lnTo>
                  <a:lnTo>
                    <a:pt x="1935003" y="6730"/>
                  </a:lnTo>
                  <a:lnTo>
                    <a:pt x="1962213" y="25084"/>
                  </a:lnTo>
                  <a:lnTo>
                    <a:pt x="1980564" y="52308"/>
                  </a:lnTo>
                  <a:lnTo>
                    <a:pt x="1987296" y="85648"/>
                  </a:lnTo>
                  <a:lnTo>
                    <a:pt x="1987296" y="770839"/>
                  </a:lnTo>
                  <a:lnTo>
                    <a:pt x="1980564" y="804179"/>
                  </a:lnTo>
                  <a:lnTo>
                    <a:pt x="1962213" y="831403"/>
                  </a:lnTo>
                  <a:lnTo>
                    <a:pt x="1935003" y="849757"/>
                  </a:lnTo>
                  <a:lnTo>
                    <a:pt x="1901698" y="856488"/>
                  </a:lnTo>
                  <a:lnTo>
                    <a:pt x="85598" y="856488"/>
                  </a:lnTo>
                  <a:lnTo>
                    <a:pt x="52292" y="849757"/>
                  </a:lnTo>
                  <a:lnTo>
                    <a:pt x="25082" y="831403"/>
                  </a:lnTo>
                  <a:lnTo>
                    <a:pt x="6731" y="804179"/>
                  </a:lnTo>
                  <a:lnTo>
                    <a:pt x="0" y="770839"/>
                  </a:lnTo>
                  <a:lnTo>
                    <a:pt x="0" y="8564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849372" y="5876340"/>
            <a:ext cx="17024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4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Буде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розроблено</a:t>
            </a:r>
            <a:r>
              <a:rPr kumimoji="0" sz="1000" b="0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стратегію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065" marR="5080" lvl="0" indent="0" algn="ctr" defTabSz="914400" rtl="0" eaLnBrk="1" fontAlgn="auto" latinLnBrk="0" hangingPunct="1">
              <a:lnSpc>
                <a:spcPts val="108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покращення</a:t>
            </a:r>
            <a:r>
              <a:rPr kumimoji="0" sz="1000" b="0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місцевих</a:t>
            </a:r>
            <a:r>
              <a:rPr kumimoji="0" sz="10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дані</a:t>
            </a:r>
            <a:r>
              <a:rPr kumimoji="0" sz="1000" b="0" i="0" u="none" strike="noStrike" kern="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та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дослідницького</a:t>
            </a:r>
            <a:r>
              <a:rPr kumimoji="0" sz="1000" b="0" i="0" u="none" strike="noStrike" kern="0" cap="none" spc="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потенційно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05047" y="6287820"/>
            <a:ext cx="7924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стосовно</a:t>
            </a:r>
            <a:r>
              <a:rPr kumimoji="0" sz="1000" b="0" i="0" u="none" strike="noStrike" kern="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ОМТ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700273" y="3480561"/>
            <a:ext cx="2000250" cy="1064260"/>
            <a:chOff x="2700273" y="3480561"/>
            <a:chExt cx="2000250" cy="1064260"/>
          </a:xfrm>
        </p:grpSpPr>
        <p:sp>
          <p:nvSpPr>
            <p:cNvPr id="23" name="object 23"/>
            <p:cNvSpPr/>
            <p:nvPr/>
          </p:nvSpPr>
          <p:spPr>
            <a:xfrm>
              <a:off x="2706623" y="3486911"/>
              <a:ext cx="1987550" cy="1051560"/>
            </a:xfrm>
            <a:custGeom>
              <a:avLst/>
              <a:gdLst/>
              <a:ahLst/>
              <a:cxnLst/>
              <a:rect l="l" t="t" r="r" b="b"/>
              <a:pathLst>
                <a:path w="1987550" h="1051560">
                  <a:moveTo>
                    <a:pt x="1882139" y="0"/>
                  </a:moveTo>
                  <a:lnTo>
                    <a:pt x="105156" y="0"/>
                  </a:lnTo>
                  <a:lnTo>
                    <a:pt x="64240" y="8268"/>
                  </a:lnTo>
                  <a:lnTo>
                    <a:pt x="30813" y="30813"/>
                  </a:lnTo>
                  <a:lnTo>
                    <a:pt x="8268" y="64240"/>
                  </a:lnTo>
                  <a:lnTo>
                    <a:pt x="0" y="105155"/>
                  </a:lnTo>
                  <a:lnTo>
                    <a:pt x="0" y="946404"/>
                  </a:lnTo>
                  <a:lnTo>
                    <a:pt x="8268" y="987319"/>
                  </a:lnTo>
                  <a:lnTo>
                    <a:pt x="30813" y="1020746"/>
                  </a:lnTo>
                  <a:lnTo>
                    <a:pt x="64240" y="1043291"/>
                  </a:lnTo>
                  <a:lnTo>
                    <a:pt x="105156" y="1051560"/>
                  </a:lnTo>
                  <a:lnTo>
                    <a:pt x="1882139" y="1051560"/>
                  </a:lnTo>
                  <a:lnTo>
                    <a:pt x="1923055" y="1043291"/>
                  </a:lnTo>
                  <a:lnTo>
                    <a:pt x="1956482" y="1020746"/>
                  </a:lnTo>
                  <a:lnTo>
                    <a:pt x="1979027" y="987319"/>
                  </a:lnTo>
                  <a:lnTo>
                    <a:pt x="1987296" y="946404"/>
                  </a:lnTo>
                  <a:lnTo>
                    <a:pt x="1987296" y="105155"/>
                  </a:lnTo>
                  <a:lnTo>
                    <a:pt x="1979027" y="64240"/>
                  </a:lnTo>
                  <a:lnTo>
                    <a:pt x="1956482" y="30813"/>
                  </a:lnTo>
                  <a:lnTo>
                    <a:pt x="1923055" y="8268"/>
                  </a:lnTo>
                  <a:lnTo>
                    <a:pt x="1882139" y="0"/>
                  </a:lnTo>
                  <a:close/>
                </a:path>
              </a:pathLst>
            </a:custGeom>
            <a:solidFill>
              <a:srgbClr val="3C85C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706623" y="3486911"/>
              <a:ext cx="1987550" cy="1051560"/>
            </a:xfrm>
            <a:custGeom>
              <a:avLst/>
              <a:gdLst/>
              <a:ahLst/>
              <a:cxnLst/>
              <a:rect l="l" t="t" r="r" b="b"/>
              <a:pathLst>
                <a:path w="1987550" h="1051560">
                  <a:moveTo>
                    <a:pt x="0" y="105155"/>
                  </a:moveTo>
                  <a:lnTo>
                    <a:pt x="8268" y="64240"/>
                  </a:lnTo>
                  <a:lnTo>
                    <a:pt x="30813" y="30813"/>
                  </a:lnTo>
                  <a:lnTo>
                    <a:pt x="64240" y="8268"/>
                  </a:lnTo>
                  <a:lnTo>
                    <a:pt x="105156" y="0"/>
                  </a:lnTo>
                  <a:lnTo>
                    <a:pt x="1882139" y="0"/>
                  </a:lnTo>
                  <a:lnTo>
                    <a:pt x="1923055" y="8268"/>
                  </a:lnTo>
                  <a:lnTo>
                    <a:pt x="1956482" y="30813"/>
                  </a:lnTo>
                  <a:lnTo>
                    <a:pt x="1979027" y="64240"/>
                  </a:lnTo>
                  <a:lnTo>
                    <a:pt x="1987296" y="105155"/>
                  </a:lnTo>
                  <a:lnTo>
                    <a:pt x="1987296" y="946404"/>
                  </a:lnTo>
                  <a:lnTo>
                    <a:pt x="1979027" y="987319"/>
                  </a:lnTo>
                  <a:lnTo>
                    <a:pt x="1956482" y="1020746"/>
                  </a:lnTo>
                  <a:lnTo>
                    <a:pt x="1923055" y="1043291"/>
                  </a:lnTo>
                  <a:lnTo>
                    <a:pt x="1882139" y="1051560"/>
                  </a:lnTo>
                  <a:lnTo>
                    <a:pt x="105156" y="1051560"/>
                  </a:lnTo>
                  <a:lnTo>
                    <a:pt x="64240" y="1043291"/>
                  </a:lnTo>
                  <a:lnTo>
                    <a:pt x="30813" y="1020746"/>
                  </a:lnTo>
                  <a:lnTo>
                    <a:pt x="8268" y="987319"/>
                  </a:lnTo>
                  <a:lnTo>
                    <a:pt x="0" y="946404"/>
                  </a:lnTo>
                  <a:lnTo>
                    <a:pt x="0" y="10515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766822" y="3763136"/>
            <a:ext cx="1866264" cy="45212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 lvl="0" indent="62230" algn="l" defTabSz="914400" rtl="0" eaLnBrk="1" fontAlgn="auto" latinLnBrk="0" hangingPunct="1">
              <a:lnSpc>
                <a:spcPts val="108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Буде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створено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та</a:t>
            </a:r>
            <a:r>
              <a:rPr kumimoji="0" sz="10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вдосконалено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потенціал</a:t>
            </a:r>
            <a:r>
              <a:rPr kumimoji="0" sz="10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в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сфери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ОМТ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та</a:t>
            </a:r>
            <a:r>
              <a:rPr kumimoji="0" sz="1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навічки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47955" marR="0" lvl="0" indent="0" algn="l" defTabSz="914400" rtl="0" eaLnBrk="1" fontAlgn="auto" latinLnBrk="0" hangingPunct="1">
              <a:lnSpc>
                <a:spcPts val="10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співробітників</a:t>
            </a:r>
            <a:r>
              <a:rPr kumimoji="0" sz="1000" b="0" i="0" u="none" strike="noStrike" kern="0" cap="none" spc="-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Департаменту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700273" y="4580890"/>
            <a:ext cx="2000250" cy="1117600"/>
            <a:chOff x="2700273" y="4580890"/>
            <a:chExt cx="2000250" cy="1117600"/>
          </a:xfrm>
        </p:grpSpPr>
        <p:sp>
          <p:nvSpPr>
            <p:cNvPr id="27" name="object 27"/>
            <p:cNvSpPr/>
            <p:nvPr/>
          </p:nvSpPr>
          <p:spPr>
            <a:xfrm>
              <a:off x="2706623" y="4587240"/>
              <a:ext cx="1987550" cy="1104900"/>
            </a:xfrm>
            <a:custGeom>
              <a:avLst/>
              <a:gdLst/>
              <a:ahLst/>
              <a:cxnLst/>
              <a:rect l="l" t="t" r="r" b="b"/>
              <a:pathLst>
                <a:path w="1987550" h="1104900">
                  <a:moveTo>
                    <a:pt x="1876805" y="0"/>
                  </a:moveTo>
                  <a:lnTo>
                    <a:pt x="110489" y="0"/>
                  </a:lnTo>
                  <a:lnTo>
                    <a:pt x="67508" y="8691"/>
                  </a:lnTo>
                  <a:lnTo>
                    <a:pt x="32384" y="32385"/>
                  </a:lnTo>
                  <a:lnTo>
                    <a:pt x="8691" y="67508"/>
                  </a:lnTo>
                  <a:lnTo>
                    <a:pt x="0" y="110490"/>
                  </a:lnTo>
                  <a:lnTo>
                    <a:pt x="0" y="994410"/>
                  </a:lnTo>
                  <a:lnTo>
                    <a:pt x="8691" y="1037418"/>
                  </a:lnTo>
                  <a:lnTo>
                    <a:pt x="32385" y="1072538"/>
                  </a:lnTo>
                  <a:lnTo>
                    <a:pt x="67508" y="1096217"/>
                  </a:lnTo>
                  <a:lnTo>
                    <a:pt x="110489" y="1104900"/>
                  </a:lnTo>
                  <a:lnTo>
                    <a:pt x="1876805" y="1104900"/>
                  </a:lnTo>
                  <a:lnTo>
                    <a:pt x="1919787" y="1096217"/>
                  </a:lnTo>
                  <a:lnTo>
                    <a:pt x="1954911" y="1072538"/>
                  </a:lnTo>
                  <a:lnTo>
                    <a:pt x="1978604" y="1037418"/>
                  </a:lnTo>
                  <a:lnTo>
                    <a:pt x="1987296" y="994410"/>
                  </a:lnTo>
                  <a:lnTo>
                    <a:pt x="1987296" y="110490"/>
                  </a:lnTo>
                  <a:lnTo>
                    <a:pt x="1978604" y="67508"/>
                  </a:lnTo>
                  <a:lnTo>
                    <a:pt x="1954911" y="32384"/>
                  </a:lnTo>
                  <a:lnTo>
                    <a:pt x="1919787" y="8691"/>
                  </a:lnTo>
                  <a:lnTo>
                    <a:pt x="1876805" y="0"/>
                  </a:lnTo>
                  <a:close/>
                </a:path>
              </a:pathLst>
            </a:custGeom>
            <a:solidFill>
              <a:srgbClr val="3C85C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2706623" y="4587240"/>
              <a:ext cx="1987550" cy="1104900"/>
            </a:xfrm>
            <a:custGeom>
              <a:avLst/>
              <a:gdLst/>
              <a:ahLst/>
              <a:cxnLst/>
              <a:rect l="l" t="t" r="r" b="b"/>
              <a:pathLst>
                <a:path w="1987550" h="1104900">
                  <a:moveTo>
                    <a:pt x="0" y="110490"/>
                  </a:moveTo>
                  <a:lnTo>
                    <a:pt x="8691" y="67508"/>
                  </a:lnTo>
                  <a:lnTo>
                    <a:pt x="32384" y="32385"/>
                  </a:lnTo>
                  <a:lnTo>
                    <a:pt x="67508" y="8691"/>
                  </a:lnTo>
                  <a:lnTo>
                    <a:pt x="110489" y="0"/>
                  </a:lnTo>
                  <a:lnTo>
                    <a:pt x="1876805" y="0"/>
                  </a:lnTo>
                  <a:lnTo>
                    <a:pt x="1919787" y="8691"/>
                  </a:lnTo>
                  <a:lnTo>
                    <a:pt x="1954911" y="32384"/>
                  </a:lnTo>
                  <a:lnTo>
                    <a:pt x="1978604" y="67508"/>
                  </a:lnTo>
                  <a:lnTo>
                    <a:pt x="1987296" y="110490"/>
                  </a:lnTo>
                  <a:lnTo>
                    <a:pt x="1987296" y="994410"/>
                  </a:lnTo>
                  <a:lnTo>
                    <a:pt x="1978604" y="1037418"/>
                  </a:lnTo>
                  <a:lnTo>
                    <a:pt x="1954911" y="1072538"/>
                  </a:lnTo>
                  <a:lnTo>
                    <a:pt x="1919787" y="1096217"/>
                  </a:lnTo>
                  <a:lnTo>
                    <a:pt x="1876805" y="1104900"/>
                  </a:lnTo>
                  <a:lnTo>
                    <a:pt x="110489" y="1104900"/>
                  </a:lnTo>
                  <a:lnTo>
                    <a:pt x="67508" y="1096217"/>
                  </a:lnTo>
                  <a:lnTo>
                    <a:pt x="32385" y="1072538"/>
                  </a:lnTo>
                  <a:lnTo>
                    <a:pt x="8691" y="1037418"/>
                  </a:lnTo>
                  <a:lnTo>
                    <a:pt x="0" y="994410"/>
                  </a:lnTo>
                  <a:lnTo>
                    <a:pt x="0" y="110490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878073" y="4756530"/>
            <a:ext cx="1642745" cy="72644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065" marR="5080" lvl="0" indent="0" algn="ctr" defTabSz="914400" rtl="0" eaLnBrk="1" fontAlgn="auto" latinLnBrk="0" hangingPunct="1">
              <a:lnSpc>
                <a:spcPts val="108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Буде</a:t>
            </a:r>
            <a:r>
              <a:rPr kumimoji="0" sz="10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обрано</a:t>
            </a:r>
            <a:r>
              <a:rPr kumimoji="0" sz="1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та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вдосконалено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ОМТ</a:t>
            </a:r>
            <a:r>
              <a:rPr kumimoji="0" sz="10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методи,</a:t>
            </a:r>
            <a:r>
              <a:rPr kumimoji="0" sz="1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які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2860" marR="12700" lvl="0" indent="0" algn="ctr" defTabSz="914400" rtl="0" eaLnBrk="1" fontAlgn="auto" latinLnBrk="0" hangingPunct="1">
              <a:lnSpc>
                <a:spcPts val="1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створмутися,</a:t>
            </a:r>
            <a:r>
              <a:rPr kumimoji="0" sz="1000" b="0" i="0" u="none" strike="noStrike" kern="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а</a:t>
            </a:r>
            <a:r>
              <a:rPr kumimoji="0" sz="1000" b="0" i="0" u="none" strike="noStrike" kern="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також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розроблено</a:t>
            </a:r>
            <a:r>
              <a:rPr kumimoji="0" sz="1000" b="0" i="0" u="none" strike="noStrike" kern="0" cap="none" spc="-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методологічні настанови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7497826" y="3347973"/>
            <a:ext cx="2000250" cy="1176020"/>
            <a:chOff x="7497826" y="3347973"/>
            <a:chExt cx="2000250" cy="1176020"/>
          </a:xfrm>
        </p:grpSpPr>
        <p:sp>
          <p:nvSpPr>
            <p:cNvPr id="31" name="object 31"/>
            <p:cNvSpPr/>
            <p:nvPr/>
          </p:nvSpPr>
          <p:spPr>
            <a:xfrm>
              <a:off x="7504176" y="3354323"/>
              <a:ext cx="1987550" cy="1163320"/>
            </a:xfrm>
            <a:custGeom>
              <a:avLst/>
              <a:gdLst/>
              <a:ahLst/>
              <a:cxnLst/>
              <a:rect l="l" t="t" r="r" b="b"/>
              <a:pathLst>
                <a:path w="1987550" h="1163320">
                  <a:moveTo>
                    <a:pt x="1870964" y="0"/>
                  </a:moveTo>
                  <a:lnTo>
                    <a:pt x="116331" y="0"/>
                  </a:lnTo>
                  <a:lnTo>
                    <a:pt x="71044" y="9140"/>
                  </a:lnTo>
                  <a:lnTo>
                    <a:pt x="34067" y="34067"/>
                  </a:lnTo>
                  <a:lnTo>
                    <a:pt x="9140" y="71044"/>
                  </a:lnTo>
                  <a:lnTo>
                    <a:pt x="0" y="116331"/>
                  </a:lnTo>
                  <a:lnTo>
                    <a:pt x="0" y="1046480"/>
                  </a:lnTo>
                  <a:lnTo>
                    <a:pt x="9140" y="1091767"/>
                  </a:lnTo>
                  <a:lnTo>
                    <a:pt x="34067" y="1128744"/>
                  </a:lnTo>
                  <a:lnTo>
                    <a:pt x="71044" y="1153671"/>
                  </a:lnTo>
                  <a:lnTo>
                    <a:pt x="116331" y="1162812"/>
                  </a:lnTo>
                  <a:lnTo>
                    <a:pt x="1870964" y="1162812"/>
                  </a:lnTo>
                  <a:lnTo>
                    <a:pt x="1916251" y="1153671"/>
                  </a:lnTo>
                  <a:lnTo>
                    <a:pt x="1953228" y="1128744"/>
                  </a:lnTo>
                  <a:lnTo>
                    <a:pt x="1978155" y="1091767"/>
                  </a:lnTo>
                  <a:lnTo>
                    <a:pt x="1987296" y="1046480"/>
                  </a:lnTo>
                  <a:lnTo>
                    <a:pt x="1987296" y="116331"/>
                  </a:lnTo>
                  <a:lnTo>
                    <a:pt x="1978155" y="71044"/>
                  </a:lnTo>
                  <a:lnTo>
                    <a:pt x="1953228" y="34067"/>
                  </a:lnTo>
                  <a:lnTo>
                    <a:pt x="1916251" y="9140"/>
                  </a:lnTo>
                  <a:lnTo>
                    <a:pt x="1870964" y="0"/>
                  </a:lnTo>
                  <a:close/>
                </a:path>
              </a:pathLst>
            </a:custGeom>
            <a:solidFill>
              <a:srgbClr val="3C85C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7504176" y="3354323"/>
              <a:ext cx="1987550" cy="1163320"/>
            </a:xfrm>
            <a:custGeom>
              <a:avLst/>
              <a:gdLst/>
              <a:ahLst/>
              <a:cxnLst/>
              <a:rect l="l" t="t" r="r" b="b"/>
              <a:pathLst>
                <a:path w="1987550" h="1163320">
                  <a:moveTo>
                    <a:pt x="0" y="116331"/>
                  </a:moveTo>
                  <a:lnTo>
                    <a:pt x="9140" y="71044"/>
                  </a:lnTo>
                  <a:lnTo>
                    <a:pt x="34067" y="34067"/>
                  </a:lnTo>
                  <a:lnTo>
                    <a:pt x="71044" y="9140"/>
                  </a:lnTo>
                  <a:lnTo>
                    <a:pt x="116331" y="0"/>
                  </a:lnTo>
                  <a:lnTo>
                    <a:pt x="1870964" y="0"/>
                  </a:lnTo>
                  <a:lnTo>
                    <a:pt x="1916251" y="9140"/>
                  </a:lnTo>
                  <a:lnTo>
                    <a:pt x="1953228" y="34067"/>
                  </a:lnTo>
                  <a:lnTo>
                    <a:pt x="1978155" y="71044"/>
                  </a:lnTo>
                  <a:lnTo>
                    <a:pt x="1987296" y="116331"/>
                  </a:lnTo>
                  <a:lnTo>
                    <a:pt x="1987296" y="1046480"/>
                  </a:lnTo>
                  <a:lnTo>
                    <a:pt x="1978155" y="1091767"/>
                  </a:lnTo>
                  <a:lnTo>
                    <a:pt x="1953228" y="1128744"/>
                  </a:lnTo>
                  <a:lnTo>
                    <a:pt x="1916251" y="1153671"/>
                  </a:lnTo>
                  <a:lnTo>
                    <a:pt x="1870964" y="1162812"/>
                  </a:lnTo>
                  <a:lnTo>
                    <a:pt x="116331" y="1162812"/>
                  </a:lnTo>
                  <a:lnTo>
                    <a:pt x="71044" y="1153671"/>
                  </a:lnTo>
                  <a:lnTo>
                    <a:pt x="34067" y="1128744"/>
                  </a:lnTo>
                  <a:lnTo>
                    <a:pt x="9140" y="1091767"/>
                  </a:lnTo>
                  <a:lnTo>
                    <a:pt x="0" y="1046480"/>
                  </a:lnTo>
                  <a:lnTo>
                    <a:pt x="0" y="116331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7574026" y="3393440"/>
            <a:ext cx="1847214" cy="100076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37160" marR="130810" lvl="0" indent="0" algn="ctr" defTabSz="914400" rtl="0" eaLnBrk="1" fontAlgn="auto" latinLnBrk="0" hangingPunct="1">
              <a:lnSpc>
                <a:spcPts val="108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В</a:t>
            </a:r>
            <a:r>
              <a:rPr kumimoji="0" sz="1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України</a:t>
            </a:r>
            <a:r>
              <a:rPr kumimoji="0" sz="10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буде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створено</a:t>
            </a:r>
            <a:r>
              <a:rPr kumimoji="0" sz="10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чітку платформи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комунікацій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та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навчання</a:t>
            </a:r>
            <a:r>
              <a:rPr kumimoji="0" sz="1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для</a:t>
            </a:r>
            <a:r>
              <a:rPr kumimoji="0" sz="10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поглиблення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5080" lvl="0" indent="0" algn="ctr" defTabSz="914400" rtl="0" eaLnBrk="1" fontAlgn="auto" latinLnBrk="0" hangingPunct="1">
              <a:lnSpc>
                <a:spcPts val="1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розуміння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наукове</a:t>
            </a:r>
            <a:r>
              <a:rPr kumimoji="0" sz="1000" b="0" i="0" u="none" strike="noStrike" kern="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обґрунтованої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медицина,</a:t>
            </a:r>
            <a:r>
              <a:rPr kumimoji="0" sz="1000" b="0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ОМТ,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MCDA</a:t>
            </a:r>
            <a:r>
              <a:rPr kumimoji="0" sz="10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та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60400" marR="146685" lvl="0" indent="-504825" algn="l" defTabSz="914400" rtl="0" eaLnBrk="1" fontAlgn="auto" latinLnBrk="0" hangingPunct="1">
              <a:lnSpc>
                <a:spcPts val="1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зісередженого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на</a:t>
            </a:r>
            <a:r>
              <a:rPr kumimoji="0" sz="10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цінностями мислення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5065521" y="3477514"/>
            <a:ext cx="2000250" cy="947419"/>
            <a:chOff x="5065521" y="3477514"/>
            <a:chExt cx="2000250" cy="947419"/>
          </a:xfrm>
        </p:grpSpPr>
        <p:sp>
          <p:nvSpPr>
            <p:cNvPr id="35" name="object 35"/>
            <p:cNvSpPr/>
            <p:nvPr/>
          </p:nvSpPr>
          <p:spPr>
            <a:xfrm>
              <a:off x="5071871" y="3483864"/>
              <a:ext cx="1987550" cy="934719"/>
            </a:xfrm>
            <a:custGeom>
              <a:avLst/>
              <a:gdLst/>
              <a:ahLst/>
              <a:cxnLst/>
              <a:rect l="l" t="t" r="r" b="b"/>
              <a:pathLst>
                <a:path w="1987550" h="934720">
                  <a:moveTo>
                    <a:pt x="1893824" y="0"/>
                  </a:moveTo>
                  <a:lnTo>
                    <a:pt x="93472" y="0"/>
                  </a:lnTo>
                  <a:lnTo>
                    <a:pt x="57060" y="7336"/>
                  </a:lnTo>
                  <a:lnTo>
                    <a:pt x="27352" y="27352"/>
                  </a:lnTo>
                  <a:lnTo>
                    <a:pt x="7336" y="57060"/>
                  </a:lnTo>
                  <a:lnTo>
                    <a:pt x="0" y="93472"/>
                  </a:lnTo>
                  <a:lnTo>
                    <a:pt x="0" y="840740"/>
                  </a:lnTo>
                  <a:lnTo>
                    <a:pt x="7336" y="877151"/>
                  </a:lnTo>
                  <a:lnTo>
                    <a:pt x="27352" y="906859"/>
                  </a:lnTo>
                  <a:lnTo>
                    <a:pt x="57060" y="926875"/>
                  </a:lnTo>
                  <a:lnTo>
                    <a:pt x="93472" y="934212"/>
                  </a:lnTo>
                  <a:lnTo>
                    <a:pt x="1893824" y="934212"/>
                  </a:lnTo>
                  <a:lnTo>
                    <a:pt x="1930235" y="926875"/>
                  </a:lnTo>
                  <a:lnTo>
                    <a:pt x="1959943" y="906859"/>
                  </a:lnTo>
                  <a:lnTo>
                    <a:pt x="1979959" y="877151"/>
                  </a:lnTo>
                  <a:lnTo>
                    <a:pt x="1987296" y="840740"/>
                  </a:lnTo>
                  <a:lnTo>
                    <a:pt x="1987296" y="93472"/>
                  </a:lnTo>
                  <a:lnTo>
                    <a:pt x="1979959" y="57060"/>
                  </a:lnTo>
                  <a:lnTo>
                    <a:pt x="1959943" y="27352"/>
                  </a:lnTo>
                  <a:lnTo>
                    <a:pt x="1930235" y="7336"/>
                  </a:lnTo>
                  <a:lnTo>
                    <a:pt x="1893824" y="0"/>
                  </a:lnTo>
                  <a:close/>
                </a:path>
              </a:pathLst>
            </a:custGeom>
            <a:solidFill>
              <a:srgbClr val="3C85C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5071871" y="3483864"/>
              <a:ext cx="1987550" cy="934719"/>
            </a:xfrm>
            <a:custGeom>
              <a:avLst/>
              <a:gdLst/>
              <a:ahLst/>
              <a:cxnLst/>
              <a:rect l="l" t="t" r="r" b="b"/>
              <a:pathLst>
                <a:path w="1987550" h="934720">
                  <a:moveTo>
                    <a:pt x="0" y="93472"/>
                  </a:moveTo>
                  <a:lnTo>
                    <a:pt x="7336" y="57060"/>
                  </a:lnTo>
                  <a:lnTo>
                    <a:pt x="27352" y="27352"/>
                  </a:lnTo>
                  <a:lnTo>
                    <a:pt x="57060" y="7336"/>
                  </a:lnTo>
                  <a:lnTo>
                    <a:pt x="93472" y="0"/>
                  </a:lnTo>
                  <a:lnTo>
                    <a:pt x="1893824" y="0"/>
                  </a:lnTo>
                  <a:lnTo>
                    <a:pt x="1930235" y="7336"/>
                  </a:lnTo>
                  <a:lnTo>
                    <a:pt x="1959943" y="27352"/>
                  </a:lnTo>
                  <a:lnTo>
                    <a:pt x="1979959" y="57060"/>
                  </a:lnTo>
                  <a:lnTo>
                    <a:pt x="1987296" y="93472"/>
                  </a:lnTo>
                  <a:lnTo>
                    <a:pt x="1987296" y="840740"/>
                  </a:lnTo>
                  <a:lnTo>
                    <a:pt x="1979959" y="877151"/>
                  </a:lnTo>
                  <a:lnTo>
                    <a:pt x="1959943" y="906859"/>
                  </a:lnTo>
                  <a:lnTo>
                    <a:pt x="1930235" y="926875"/>
                  </a:lnTo>
                  <a:lnTo>
                    <a:pt x="1893824" y="934212"/>
                  </a:lnTo>
                  <a:lnTo>
                    <a:pt x="93472" y="934212"/>
                  </a:lnTo>
                  <a:lnTo>
                    <a:pt x="57060" y="926875"/>
                  </a:lnTo>
                  <a:lnTo>
                    <a:pt x="27352" y="906859"/>
                  </a:lnTo>
                  <a:lnTo>
                    <a:pt x="7336" y="877151"/>
                  </a:lnTo>
                  <a:lnTo>
                    <a:pt x="0" y="840740"/>
                  </a:lnTo>
                  <a:lnTo>
                    <a:pt x="0" y="9347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5163058" y="3639058"/>
            <a:ext cx="1806575" cy="58928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90170" marR="82550" lvl="0" indent="-635" algn="ctr" defTabSz="914400" rtl="0" eaLnBrk="1" fontAlgn="auto" latinLnBrk="0" hangingPunct="1">
              <a:lnSpc>
                <a:spcPts val="108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Буде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розроблено</a:t>
            </a:r>
            <a:r>
              <a:rPr kumimoji="0" sz="1000" b="0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та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прийняте законодавство</a:t>
            </a:r>
            <a:r>
              <a:rPr kumimoji="0" sz="1000" b="0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для</a:t>
            </a:r>
            <a:r>
              <a:rPr kumimoji="0" sz="1000" b="0" i="0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посилення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065" marR="5080" lvl="0" indent="0" algn="ctr" defTabSz="914400" rtl="0" eaLnBrk="1" fontAlgn="auto" latinLnBrk="0" hangingPunct="1">
              <a:lnSpc>
                <a:spcPts val="1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екосистеми</a:t>
            </a:r>
            <a:r>
              <a:rPr kumimoji="0" sz="10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прийняття</a:t>
            </a:r>
            <a:r>
              <a:rPr kumimoji="0" sz="1000" b="0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рішень</a:t>
            </a:r>
            <a:r>
              <a:rPr kumimoji="0" sz="1000" b="0" i="0" u="none" strike="noStrike" kern="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на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основи</a:t>
            </a:r>
            <a:r>
              <a:rPr kumimoji="0" sz="1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ОМТ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в</a:t>
            </a:r>
            <a:r>
              <a:rPr kumimoji="0" sz="10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України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9907269" y="2451861"/>
            <a:ext cx="2000250" cy="1021715"/>
            <a:chOff x="9907269" y="2451861"/>
            <a:chExt cx="2000250" cy="1021715"/>
          </a:xfrm>
        </p:grpSpPr>
        <p:sp>
          <p:nvSpPr>
            <p:cNvPr id="39" name="object 39"/>
            <p:cNvSpPr/>
            <p:nvPr/>
          </p:nvSpPr>
          <p:spPr>
            <a:xfrm>
              <a:off x="9913619" y="2458211"/>
              <a:ext cx="1987550" cy="1009015"/>
            </a:xfrm>
            <a:custGeom>
              <a:avLst/>
              <a:gdLst/>
              <a:ahLst/>
              <a:cxnLst/>
              <a:rect l="l" t="t" r="r" b="b"/>
              <a:pathLst>
                <a:path w="1987550" h="1009014">
                  <a:moveTo>
                    <a:pt x="1886457" y="0"/>
                  </a:moveTo>
                  <a:lnTo>
                    <a:pt x="100837" y="0"/>
                  </a:lnTo>
                  <a:lnTo>
                    <a:pt x="61614" y="7933"/>
                  </a:lnTo>
                  <a:lnTo>
                    <a:pt x="29559" y="29559"/>
                  </a:lnTo>
                  <a:lnTo>
                    <a:pt x="7933" y="61614"/>
                  </a:lnTo>
                  <a:lnTo>
                    <a:pt x="0" y="100837"/>
                  </a:lnTo>
                  <a:lnTo>
                    <a:pt x="0" y="908050"/>
                  </a:lnTo>
                  <a:lnTo>
                    <a:pt x="7933" y="947273"/>
                  </a:lnTo>
                  <a:lnTo>
                    <a:pt x="29559" y="979328"/>
                  </a:lnTo>
                  <a:lnTo>
                    <a:pt x="61614" y="1000954"/>
                  </a:lnTo>
                  <a:lnTo>
                    <a:pt x="100837" y="1008888"/>
                  </a:lnTo>
                  <a:lnTo>
                    <a:pt x="1886457" y="1008888"/>
                  </a:lnTo>
                  <a:lnTo>
                    <a:pt x="1925681" y="1000954"/>
                  </a:lnTo>
                  <a:lnTo>
                    <a:pt x="1957736" y="979328"/>
                  </a:lnTo>
                  <a:lnTo>
                    <a:pt x="1979362" y="947273"/>
                  </a:lnTo>
                  <a:lnTo>
                    <a:pt x="1987296" y="908050"/>
                  </a:lnTo>
                  <a:lnTo>
                    <a:pt x="1987296" y="100837"/>
                  </a:lnTo>
                  <a:lnTo>
                    <a:pt x="1979362" y="61614"/>
                  </a:lnTo>
                  <a:lnTo>
                    <a:pt x="1957736" y="29559"/>
                  </a:lnTo>
                  <a:lnTo>
                    <a:pt x="1925681" y="7933"/>
                  </a:lnTo>
                  <a:lnTo>
                    <a:pt x="1886457" y="0"/>
                  </a:lnTo>
                  <a:close/>
                </a:path>
              </a:pathLst>
            </a:custGeom>
            <a:solidFill>
              <a:srgbClr val="3C85C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9913619" y="2458211"/>
              <a:ext cx="1987550" cy="1009015"/>
            </a:xfrm>
            <a:custGeom>
              <a:avLst/>
              <a:gdLst/>
              <a:ahLst/>
              <a:cxnLst/>
              <a:rect l="l" t="t" r="r" b="b"/>
              <a:pathLst>
                <a:path w="1987550" h="1009014">
                  <a:moveTo>
                    <a:pt x="0" y="100837"/>
                  </a:moveTo>
                  <a:lnTo>
                    <a:pt x="7933" y="61614"/>
                  </a:lnTo>
                  <a:lnTo>
                    <a:pt x="29559" y="29559"/>
                  </a:lnTo>
                  <a:lnTo>
                    <a:pt x="61614" y="7933"/>
                  </a:lnTo>
                  <a:lnTo>
                    <a:pt x="100837" y="0"/>
                  </a:lnTo>
                  <a:lnTo>
                    <a:pt x="1886457" y="0"/>
                  </a:lnTo>
                  <a:lnTo>
                    <a:pt x="1925681" y="7933"/>
                  </a:lnTo>
                  <a:lnTo>
                    <a:pt x="1957736" y="29559"/>
                  </a:lnTo>
                  <a:lnTo>
                    <a:pt x="1979362" y="61614"/>
                  </a:lnTo>
                  <a:lnTo>
                    <a:pt x="1987296" y="100837"/>
                  </a:lnTo>
                  <a:lnTo>
                    <a:pt x="1987296" y="908050"/>
                  </a:lnTo>
                  <a:lnTo>
                    <a:pt x="1979362" y="947273"/>
                  </a:lnTo>
                  <a:lnTo>
                    <a:pt x="1957736" y="979328"/>
                  </a:lnTo>
                  <a:lnTo>
                    <a:pt x="1925681" y="1000954"/>
                  </a:lnTo>
                  <a:lnTo>
                    <a:pt x="1886457" y="1008888"/>
                  </a:lnTo>
                  <a:lnTo>
                    <a:pt x="100837" y="1008888"/>
                  </a:lnTo>
                  <a:lnTo>
                    <a:pt x="61614" y="1000954"/>
                  </a:lnTo>
                  <a:lnTo>
                    <a:pt x="29559" y="979328"/>
                  </a:lnTo>
                  <a:lnTo>
                    <a:pt x="7933" y="947273"/>
                  </a:lnTo>
                  <a:lnTo>
                    <a:pt x="0" y="908050"/>
                  </a:lnTo>
                  <a:lnTo>
                    <a:pt x="0" y="100837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10047223" y="2488818"/>
            <a:ext cx="1744980" cy="86360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ts val="108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Поточне</a:t>
            </a:r>
            <a:r>
              <a:rPr kumimoji="0" sz="1000" b="0" i="0" u="none" strike="noStrike" kern="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створення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операційної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структури</a:t>
            </a:r>
            <a:r>
              <a:rPr kumimoji="0" sz="1000" b="0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буде</a:t>
            </a:r>
            <a:r>
              <a:rPr kumimoji="0" sz="1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критично проаналізовано</a:t>
            </a:r>
            <a:r>
              <a:rPr kumimoji="0" sz="10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та</a:t>
            </a:r>
            <a:r>
              <a:rPr kumimoji="0" sz="10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регулярно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0650" marR="111760" lvl="0" indent="81915" algn="l" defTabSz="914400" rtl="0" eaLnBrk="1" fontAlgn="auto" latinLnBrk="0" hangingPunct="1">
              <a:lnSpc>
                <a:spcPts val="1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переглядати, переглядати</a:t>
            </a:r>
            <a:r>
              <a:rPr kumimoji="0" sz="1000" b="0" i="0" u="none" strike="noStrike" kern="0" cap="none" spc="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щоб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забезпечити</a:t>
            </a:r>
            <a:r>
              <a:rPr kumimoji="0" sz="10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життєздатність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08330" marR="0" lvl="0" indent="0" algn="l" defTabSz="914400" rtl="0" eaLnBrk="1" fontAlgn="auto" latinLnBrk="0" hangingPunct="1">
              <a:lnSpc>
                <a:spcPts val="10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структури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7490206" y="2447289"/>
            <a:ext cx="1998980" cy="871219"/>
            <a:chOff x="7490206" y="2447289"/>
            <a:chExt cx="1998980" cy="871219"/>
          </a:xfrm>
        </p:grpSpPr>
        <p:sp>
          <p:nvSpPr>
            <p:cNvPr id="43" name="object 43"/>
            <p:cNvSpPr/>
            <p:nvPr/>
          </p:nvSpPr>
          <p:spPr>
            <a:xfrm>
              <a:off x="7496556" y="2453639"/>
              <a:ext cx="1986280" cy="858519"/>
            </a:xfrm>
            <a:custGeom>
              <a:avLst/>
              <a:gdLst/>
              <a:ahLst/>
              <a:cxnLst/>
              <a:rect l="l" t="t" r="r" b="b"/>
              <a:pathLst>
                <a:path w="1986279" h="858520">
                  <a:moveTo>
                    <a:pt x="1899920" y="0"/>
                  </a:moveTo>
                  <a:lnTo>
                    <a:pt x="85851" y="0"/>
                  </a:lnTo>
                  <a:lnTo>
                    <a:pt x="52399" y="6734"/>
                  </a:lnTo>
                  <a:lnTo>
                    <a:pt x="25114" y="25114"/>
                  </a:lnTo>
                  <a:lnTo>
                    <a:pt x="6734" y="52399"/>
                  </a:lnTo>
                  <a:lnTo>
                    <a:pt x="0" y="85851"/>
                  </a:lnTo>
                  <a:lnTo>
                    <a:pt x="0" y="772160"/>
                  </a:lnTo>
                  <a:lnTo>
                    <a:pt x="6734" y="805612"/>
                  </a:lnTo>
                  <a:lnTo>
                    <a:pt x="25114" y="832897"/>
                  </a:lnTo>
                  <a:lnTo>
                    <a:pt x="52399" y="851277"/>
                  </a:lnTo>
                  <a:lnTo>
                    <a:pt x="85851" y="858012"/>
                  </a:lnTo>
                  <a:lnTo>
                    <a:pt x="1899920" y="858012"/>
                  </a:lnTo>
                  <a:lnTo>
                    <a:pt x="1933372" y="851277"/>
                  </a:lnTo>
                  <a:lnTo>
                    <a:pt x="1960657" y="832897"/>
                  </a:lnTo>
                  <a:lnTo>
                    <a:pt x="1979037" y="805612"/>
                  </a:lnTo>
                  <a:lnTo>
                    <a:pt x="1985772" y="772160"/>
                  </a:lnTo>
                  <a:lnTo>
                    <a:pt x="1985772" y="85851"/>
                  </a:lnTo>
                  <a:lnTo>
                    <a:pt x="1979037" y="52399"/>
                  </a:lnTo>
                  <a:lnTo>
                    <a:pt x="1960657" y="25114"/>
                  </a:lnTo>
                  <a:lnTo>
                    <a:pt x="1933372" y="6734"/>
                  </a:lnTo>
                  <a:lnTo>
                    <a:pt x="1899920" y="0"/>
                  </a:lnTo>
                  <a:close/>
                </a:path>
              </a:pathLst>
            </a:custGeom>
            <a:solidFill>
              <a:srgbClr val="3C85C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7496556" y="2453639"/>
              <a:ext cx="1986280" cy="858519"/>
            </a:xfrm>
            <a:custGeom>
              <a:avLst/>
              <a:gdLst/>
              <a:ahLst/>
              <a:cxnLst/>
              <a:rect l="l" t="t" r="r" b="b"/>
              <a:pathLst>
                <a:path w="1986279" h="858520">
                  <a:moveTo>
                    <a:pt x="0" y="85851"/>
                  </a:moveTo>
                  <a:lnTo>
                    <a:pt x="6734" y="52399"/>
                  </a:lnTo>
                  <a:lnTo>
                    <a:pt x="25114" y="25114"/>
                  </a:lnTo>
                  <a:lnTo>
                    <a:pt x="52399" y="6734"/>
                  </a:lnTo>
                  <a:lnTo>
                    <a:pt x="85851" y="0"/>
                  </a:lnTo>
                  <a:lnTo>
                    <a:pt x="1899920" y="0"/>
                  </a:lnTo>
                  <a:lnTo>
                    <a:pt x="1933372" y="6734"/>
                  </a:lnTo>
                  <a:lnTo>
                    <a:pt x="1960657" y="25114"/>
                  </a:lnTo>
                  <a:lnTo>
                    <a:pt x="1979037" y="52399"/>
                  </a:lnTo>
                  <a:lnTo>
                    <a:pt x="1985772" y="85851"/>
                  </a:lnTo>
                  <a:lnTo>
                    <a:pt x="1985772" y="772160"/>
                  </a:lnTo>
                  <a:lnTo>
                    <a:pt x="1979037" y="805612"/>
                  </a:lnTo>
                  <a:lnTo>
                    <a:pt x="1960657" y="832897"/>
                  </a:lnTo>
                  <a:lnTo>
                    <a:pt x="1933372" y="851277"/>
                  </a:lnTo>
                  <a:lnTo>
                    <a:pt x="1899920" y="858012"/>
                  </a:lnTo>
                  <a:lnTo>
                    <a:pt x="85851" y="858012"/>
                  </a:lnTo>
                  <a:lnTo>
                    <a:pt x="52399" y="851277"/>
                  </a:lnTo>
                  <a:lnTo>
                    <a:pt x="25114" y="832897"/>
                  </a:lnTo>
                  <a:lnTo>
                    <a:pt x="6734" y="805612"/>
                  </a:lnTo>
                  <a:lnTo>
                    <a:pt x="0" y="772160"/>
                  </a:lnTo>
                  <a:lnTo>
                    <a:pt x="0" y="85851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7557007" y="2565273"/>
            <a:ext cx="1866900" cy="45212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 lvl="0" indent="97155" algn="l" defTabSz="914400" rtl="0" eaLnBrk="1" fontAlgn="auto" latinLnBrk="0" hangingPunct="1">
              <a:lnSpc>
                <a:spcPts val="108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Будуть</a:t>
            </a:r>
            <a:r>
              <a:rPr kumimoji="0" sz="1000" b="0" i="0" u="none" strike="noStrike" kern="0" cap="none" spc="-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проаналізовані</a:t>
            </a:r>
            <a:r>
              <a:rPr kumimoji="0" sz="1000" b="0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потокові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методи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комунікації</a:t>
            </a:r>
            <a:r>
              <a:rPr kumimoji="0" sz="10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та</a:t>
            </a:r>
            <a:r>
              <a:rPr kumimoji="0" sz="10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можливості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57225" marR="0" lvl="0" indent="0" algn="l" defTabSz="914400" rtl="0" eaLnBrk="1" fontAlgn="auto" latinLnBrk="0" hangingPunct="1">
              <a:lnSpc>
                <a:spcPts val="10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залучення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5070094" y="2445766"/>
            <a:ext cx="2000250" cy="985519"/>
            <a:chOff x="5070094" y="2445766"/>
            <a:chExt cx="2000250" cy="985519"/>
          </a:xfrm>
        </p:grpSpPr>
        <p:sp>
          <p:nvSpPr>
            <p:cNvPr id="47" name="object 47"/>
            <p:cNvSpPr/>
            <p:nvPr/>
          </p:nvSpPr>
          <p:spPr>
            <a:xfrm>
              <a:off x="5076444" y="2452116"/>
              <a:ext cx="1987550" cy="972819"/>
            </a:xfrm>
            <a:custGeom>
              <a:avLst/>
              <a:gdLst/>
              <a:ahLst/>
              <a:cxnLst/>
              <a:rect l="l" t="t" r="r" b="b"/>
              <a:pathLst>
                <a:path w="1987550" h="972820">
                  <a:moveTo>
                    <a:pt x="1890013" y="0"/>
                  </a:moveTo>
                  <a:lnTo>
                    <a:pt x="97281" y="0"/>
                  </a:lnTo>
                  <a:lnTo>
                    <a:pt x="59418" y="7645"/>
                  </a:lnTo>
                  <a:lnTo>
                    <a:pt x="28495" y="28495"/>
                  </a:lnTo>
                  <a:lnTo>
                    <a:pt x="7645" y="59418"/>
                  </a:lnTo>
                  <a:lnTo>
                    <a:pt x="0" y="97282"/>
                  </a:lnTo>
                  <a:lnTo>
                    <a:pt x="0" y="875030"/>
                  </a:lnTo>
                  <a:lnTo>
                    <a:pt x="7645" y="912893"/>
                  </a:lnTo>
                  <a:lnTo>
                    <a:pt x="28495" y="943816"/>
                  </a:lnTo>
                  <a:lnTo>
                    <a:pt x="59418" y="964666"/>
                  </a:lnTo>
                  <a:lnTo>
                    <a:pt x="97281" y="972312"/>
                  </a:lnTo>
                  <a:lnTo>
                    <a:pt x="1890013" y="972312"/>
                  </a:lnTo>
                  <a:lnTo>
                    <a:pt x="1927877" y="964666"/>
                  </a:lnTo>
                  <a:lnTo>
                    <a:pt x="1958800" y="943816"/>
                  </a:lnTo>
                  <a:lnTo>
                    <a:pt x="1979650" y="912893"/>
                  </a:lnTo>
                  <a:lnTo>
                    <a:pt x="1987296" y="875030"/>
                  </a:lnTo>
                  <a:lnTo>
                    <a:pt x="1987296" y="97282"/>
                  </a:lnTo>
                  <a:lnTo>
                    <a:pt x="1979650" y="59418"/>
                  </a:lnTo>
                  <a:lnTo>
                    <a:pt x="1958800" y="28495"/>
                  </a:lnTo>
                  <a:lnTo>
                    <a:pt x="1927877" y="7645"/>
                  </a:lnTo>
                  <a:lnTo>
                    <a:pt x="1890013" y="0"/>
                  </a:lnTo>
                  <a:close/>
                </a:path>
              </a:pathLst>
            </a:custGeom>
            <a:solidFill>
              <a:srgbClr val="3C85C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5076444" y="2452116"/>
              <a:ext cx="1987550" cy="972819"/>
            </a:xfrm>
            <a:custGeom>
              <a:avLst/>
              <a:gdLst/>
              <a:ahLst/>
              <a:cxnLst/>
              <a:rect l="l" t="t" r="r" b="b"/>
              <a:pathLst>
                <a:path w="1987550" h="972820">
                  <a:moveTo>
                    <a:pt x="0" y="97282"/>
                  </a:moveTo>
                  <a:lnTo>
                    <a:pt x="7645" y="59418"/>
                  </a:lnTo>
                  <a:lnTo>
                    <a:pt x="28495" y="28495"/>
                  </a:lnTo>
                  <a:lnTo>
                    <a:pt x="59418" y="7645"/>
                  </a:lnTo>
                  <a:lnTo>
                    <a:pt x="97281" y="0"/>
                  </a:lnTo>
                  <a:lnTo>
                    <a:pt x="1890013" y="0"/>
                  </a:lnTo>
                  <a:lnTo>
                    <a:pt x="1927877" y="7645"/>
                  </a:lnTo>
                  <a:lnTo>
                    <a:pt x="1958800" y="28495"/>
                  </a:lnTo>
                  <a:lnTo>
                    <a:pt x="1979650" y="59418"/>
                  </a:lnTo>
                  <a:lnTo>
                    <a:pt x="1987296" y="97282"/>
                  </a:lnTo>
                  <a:lnTo>
                    <a:pt x="1987296" y="875030"/>
                  </a:lnTo>
                  <a:lnTo>
                    <a:pt x="1979650" y="912893"/>
                  </a:lnTo>
                  <a:lnTo>
                    <a:pt x="1958800" y="943816"/>
                  </a:lnTo>
                  <a:lnTo>
                    <a:pt x="1927877" y="964666"/>
                  </a:lnTo>
                  <a:lnTo>
                    <a:pt x="1890013" y="972312"/>
                  </a:lnTo>
                  <a:lnTo>
                    <a:pt x="97281" y="972312"/>
                  </a:lnTo>
                  <a:lnTo>
                    <a:pt x="59418" y="964666"/>
                  </a:lnTo>
                  <a:lnTo>
                    <a:pt x="28495" y="943816"/>
                  </a:lnTo>
                  <a:lnTo>
                    <a:pt x="7645" y="912893"/>
                  </a:lnTo>
                  <a:lnTo>
                    <a:pt x="0" y="875030"/>
                  </a:lnTo>
                  <a:lnTo>
                    <a:pt x="0" y="9728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5235066" y="2625979"/>
            <a:ext cx="1671320" cy="58928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88900" marR="5080" lvl="0" indent="-76200" algn="l" defTabSz="914400" rtl="0" eaLnBrk="1" fontAlgn="auto" latinLnBrk="0" hangingPunct="1">
              <a:lnSpc>
                <a:spcPts val="108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Будуть</a:t>
            </a:r>
            <a:r>
              <a:rPr kumimoji="0" sz="1000" b="0" i="0" u="none" strike="noStrike" kern="0" cap="none" spc="-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проаналізовані</a:t>
            </a:r>
            <a:r>
              <a:rPr kumimoji="0" sz="1000" b="0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потокові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юридичні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реалії,</a:t>
            </a:r>
            <a:r>
              <a:rPr kumimoji="0" sz="1000" b="0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проблеми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та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перешкоди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для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ефективної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2880" marR="0" lvl="0" indent="0" algn="l" defTabSz="914400" rtl="0" eaLnBrk="1" fontAlgn="auto" latinLnBrk="0" hangingPunct="1">
              <a:lnSpc>
                <a:spcPts val="10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структури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ОМТ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в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України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7497826" y="5472429"/>
            <a:ext cx="2000250" cy="858519"/>
            <a:chOff x="7497826" y="5472429"/>
            <a:chExt cx="2000250" cy="858519"/>
          </a:xfrm>
        </p:grpSpPr>
        <p:sp>
          <p:nvSpPr>
            <p:cNvPr id="51" name="object 51"/>
            <p:cNvSpPr/>
            <p:nvPr/>
          </p:nvSpPr>
          <p:spPr>
            <a:xfrm>
              <a:off x="7504176" y="5478779"/>
              <a:ext cx="1987550" cy="845819"/>
            </a:xfrm>
            <a:custGeom>
              <a:avLst/>
              <a:gdLst/>
              <a:ahLst/>
              <a:cxnLst/>
              <a:rect l="l" t="t" r="r" b="b"/>
              <a:pathLst>
                <a:path w="1987550" h="845820">
                  <a:moveTo>
                    <a:pt x="1902714" y="0"/>
                  </a:moveTo>
                  <a:lnTo>
                    <a:pt x="84581" y="0"/>
                  </a:lnTo>
                  <a:lnTo>
                    <a:pt x="51649" y="6643"/>
                  </a:lnTo>
                  <a:lnTo>
                    <a:pt x="24765" y="24765"/>
                  </a:lnTo>
                  <a:lnTo>
                    <a:pt x="6643" y="51649"/>
                  </a:lnTo>
                  <a:lnTo>
                    <a:pt x="0" y="84582"/>
                  </a:lnTo>
                  <a:lnTo>
                    <a:pt x="0" y="761238"/>
                  </a:lnTo>
                  <a:lnTo>
                    <a:pt x="6643" y="794159"/>
                  </a:lnTo>
                  <a:lnTo>
                    <a:pt x="24765" y="821045"/>
                  </a:lnTo>
                  <a:lnTo>
                    <a:pt x="51649" y="839172"/>
                  </a:lnTo>
                  <a:lnTo>
                    <a:pt x="84581" y="845820"/>
                  </a:lnTo>
                  <a:lnTo>
                    <a:pt x="1902714" y="845820"/>
                  </a:lnTo>
                  <a:lnTo>
                    <a:pt x="1935646" y="839172"/>
                  </a:lnTo>
                  <a:lnTo>
                    <a:pt x="1962530" y="821045"/>
                  </a:lnTo>
                  <a:lnTo>
                    <a:pt x="1980652" y="794159"/>
                  </a:lnTo>
                  <a:lnTo>
                    <a:pt x="1987296" y="761238"/>
                  </a:lnTo>
                  <a:lnTo>
                    <a:pt x="1987296" y="84582"/>
                  </a:lnTo>
                  <a:lnTo>
                    <a:pt x="1980652" y="51649"/>
                  </a:lnTo>
                  <a:lnTo>
                    <a:pt x="1962530" y="24765"/>
                  </a:lnTo>
                  <a:lnTo>
                    <a:pt x="1935646" y="6643"/>
                  </a:lnTo>
                  <a:lnTo>
                    <a:pt x="1902714" y="0"/>
                  </a:lnTo>
                  <a:close/>
                </a:path>
              </a:pathLst>
            </a:custGeom>
            <a:solidFill>
              <a:srgbClr val="3C85C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7504176" y="5478779"/>
              <a:ext cx="1987550" cy="845819"/>
            </a:xfrm>
            <a:custGeom>
              <a:avLst/>
              <a:gdLst/>
              <a:ahLst/>
              <a:cxnLst/>
              <a:rect l="l" t="t" r="r" b="b"/>
              <a:pathLst>
                <a:path w="1987550" h="845820">
                  <a:moveTo>
                    <a:pt x="0" y="84582"/>
                  </a:moveTo>
                  <a:lnTo>
                    <a:pt x="6643" y="51649"/>
                  </a:lnTo>
                  <a:lnTo>
                    <a:pt x="24765" y="24765"/>
                  </a:lnTo>
                  <a:lnTo>
                    <a:pt x="51649" y="6643"/>
                  </a:lnTo>
                  <a:lnTo>
                    <a:pt x="84581" y="0"/>
                  </a:lnTo>
                  <a:lnTo>
                    <a:pt x="1902714" y="0"/>
                  </a:lnTo>
                  <a:lnTo>
                    <a:pt x="1935646" y="6643"/>
                  </a:lnTo>
                  <a:lnTo>
                    <a:pt x="1962530" y="24765"/>
                  </a:lnTo>
                  <a:lnTo>
                    <a:pt x="1980652" y="51649"/>
                  </a:lnTo>
                  <a:lnTo>
                    <a:pt x="1987296" y="84582"/>
                  </a:lnTo>
                  <a:lnTo>
                    <a:pt x="1987296" y="761238"/>
                  </a:lnTo>
                  <a:lnTo>
                    <a:pt x="1980652" y="794159"/>
                  </a:lnTo>
                  <a:lnTo>
                    <a:pt x="1962530" y="821045"/>
                  </a:lnTo>
                  <a:lnTo>
                    <a:pt x="1935646" y="839172"/>
                  </a:lnTo>
                  <a:lnTo>
                    <a:pt x="1902714" y="845820"/>
                  </a:lnTo>
                  <a:lnTo>
                    <a:pt x="84581" y="845820"/>
                  </a:lnTo>
                  <a:lnTo>
                    <a:pt x="51649" y="839172"/>
                  </a:lnTo>
                  <a:lnTo>
                    <a:pt x="24765" y="821045"/>
                  </a:lnTo>
                  <a:lnTo>
                    <a:pt x="6643" y="794159"/>
                  </a:lnTo>
                  <a:lnTo>
                    <a:pt x="0" y="761238"/>
                  </a:lnTo>
                  <a:lnTo>
                    <a:pt x="0" y="84582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7596885" y="5580075"/>
            <a:ext cx="1803400" cy="58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4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Буде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розроблено</a:t>
            </a:r>
            <a:r>
              <a:rPr kumimoji="0" sz="1000" b="0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стратегію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7940" marR="20955" lvl="0" indent="0" algn="ctr" defTabSz="914400" rtl="0" eaLnBrk="1" fontAlgn="auto" latinLnBrk="0" hangingPunct="1">
              <a:lnSpc>
                <a:spcPts val="108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залучення</a:t>
            </a:r>
            <a:r>
              <a:rPr kumimoji="0" sz="1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зацікавлених</a:t>
            </a:r>
            <a:r>
              <a:rPr kumimoji="0" sz="1000" b="0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сторінка</a:t>
            </a:r>
            <a:r>
              <a:rPr kumimoji="0" sz="1000" b="0" i="0" u="none" strike="noStrike" kern="0" cap="none" spc="-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в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ОМТ,</a:t>
            </a:r>
            <a:r>
              <a:rPr kumimoji="0" sz="10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пов'язані</a:t>
            </a:r>
            <a:r>
              <a:rPr kumimoji="0" sz="1000" b="0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заходи</a:t>
            </a:r>
            <a:r>
              <a:rPr kumimoji="0" sz="1000" b="0" i="0" u="none" strike="noStrike" kern="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та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ts val="10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прийняття</a:t>
            </a:r>
            <a:r>
              <a:rPr kumimoji="0" sz="10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рішення на</a:t>
            </a:r>
            <a:r>
              <a:rPr kumimoji="0" sz="10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основи</a:t>
            </a:r>
            <a:r>
              <a:rPr kumimoji="0" sz="1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ОМТ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7490206" y="4568697"/>
            <a:ext cx="1998980" cy="857250"/>
            <a:chOff x="7490206" y="4568697"/>
            <a:chExt cx="1998980" cy="857250"/>
          </a:xfrm>
        </p:grpSpPr>
        <p:sp>
          <p:nvSpPr>
            <p:cNvPr id="55" name="object 55"/>
            <p:cNvSpPr/>
            <p:nvPr/>
          </p:nvSpPr>
          <p:spPr>
            <a:xfrm>
              <a:off x="7496556" y="4575047"/>
              <a:ext cx="1986280" cy="844550"/>
            </a:xfrm>
            <a:custGeom>
              <a:avLst/>
              <a:gdLst/>
              <a:ahLst/>
              <a:cxnLst/>
              <a:rect l="l" t="t" r="r" b="b"/>
              <a:pathLst>
                <a:path w="1986279" h="844550">
                  <a:moveTo>
                    <a:pt x="1901317" y="0"/>
                  </a:moveTo>
                  <a:lnTo>
                    <a:pt x="84454" y="0"/>
                  </a:lnTo>
                  <a:lnTo>
                    <a:pt x="51595" y="6641"/>
                  </a:lnTo>
                  <a:lnTo>
                    <a:pt x="24749" y="24749"/>
                  </a:lnTo>
                  <a:lnTo>
                    <a:pt x="6641" y="51595"/>
                  </a:lnTo>
                  <a:lnTo>
                    <a:pt x="0" y="84454"/>
                  </a:lnTo>
                  <a:lnTo>
                    <a:pt x="0" y="759840"/>
                  </a:lnTo>
                  <a:lnTo>
                    <a:pt x="6641" y="792700"/>
                  </a:lnTo>
                  <a:lnTo>
                    <a:pt x="24749" y="819546"/>
                  </a:lnTo>
                  <a:lnTo>
                    <a:pt x="51595" y="837654"/>
                  </a:lnTo>
                  <a:lnTo>
                    <a:pt x="84454" y="844295"/>
                  </a:lnTo>
                  <a:lnTo>
                    <a:pt x="1901317" y="844295"/>
                  </a:lnTo>
                  <a:lnTo>
                    <a:pt x="1934176" y="837654"/>
                  </a:lnTo>
                  <a:lnTo>
                    <a:pt x="1961022" y="819546"/>
                  </a:lnTo>
                  <a:lnTo>
                    <a:pt x="1979130" y="792700"/>
                  </a:lnTo>
                  <a:lnTo>
                    <a:pt x="1985772" y="759840"/>
                  </a:lnTo>
                  <a:lnTo>
                    <a:pt x="1985772" y="84454"/>
                  </a:lnTo>
                  <a:lnTo>
                    <a:pt x="1979130" y="51595"/>
                  </a:lnTo>
                  <a:lnTo>
                    <a:pt x="1961022" y="24749"/>
                  </a:lnTo>
                  <a:lnTo>
                    <a:pt x="1934176" y="6641"/>
                  </a:lnTo>
                  <a:lnTo>
                    <a:pt x="1901317" y="0"/>
                  </a:lnTo>
                  <a:close/>
                </a:path>
              </a:pathLst>
            </a:custGeom>
            <a:solidFill>
              <a:srgbClr val="3C85C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7496556" y="4575047"/>
              <a:ext cx="1986280" cy="844550"/>
            </a:xfrm>
            <a:custGeom>
              <a:avLst/>
              <a:gdLst/>
              <a:ahLst/>
              <a:cxnLst/>
              <a:rect l="l" t="t" r="r" b="b"/>
              <a:pathLst>
                <a:path w="1986279" h="844550">
                  <a:moveTo>
                    <a:pt x="0" y="84454"/>
                  </a:moveTo>
                  <a:lnTo>
                    <a:pt x="6641" y="51595"/>
                  </a:lnTo>
                  <a:lnTo>
                    <a:pt x="24749" y="24749"/>
                  </a:lnTo>
                  <a:lnTo>
                    <a:pt x="51595" y="6641"/>
                  </a:lnTo>
                  <a:lnTo>
                    <a:pt x="84454" y="0"/>
                  </a:lnTo>
                  <a:lnTo>
                    <a:pt x="1901317" y="0"/>
                  </a:lnTo>
                  <a:lnTo>
                    <a:pt x="1934176" y="6641"/>
                  </a:lnTo>
                  <a:lnTo>
                    <a:pt x="1961022" y="24749"/>
                  </a:lnTo>
                  <a:lnTo>
                    <a:pt x="1979130" y="51595"/>
                  </a:lnTo>
                  <a:lnTo>
                    <a:pt x="1985772" y="84454"/>
                  </a:lnTo>
                  <a:lnTo>
                    <a:pt x="1985772" y="759840"/>
                  </a:lnTo>
                  <a:lnTo>
                    <a:pt x="1979130" y="792700"/>
                  </a:lnTo>
                  <a:lnTo>
                    <a:pt x="1961022" y="819546"/>
                  </a:lnTo>
                  <a:lnTo>
                    <a:pt x="1934176" y="837654"/>
                  </a:lnTo>
                  <a:lnTo>
                    <a:pt x="1901317" y="844295"/>
                  </a:lnTo>
                  <a:lnTo>
                    <a:pt x="84454" y="844295"/>
                  </a:lnTo>
                  <a:lnTo>
                    <a:pt x="51595" y="837654"/>
                  </a:lnTo>
                  <a:lnTo>
                    <a:pt x="24749" y="819546"/>
                  </a:lnTo>
                  <a:lnTo>
                    <a:pt x="6641" y="792700"/>
                  </a:lnTo>
                  <a:lnTo>
                    <a:pt x="0" y="759840"/>
                  </a:lnTo>
                  <a:lnTo>
                    <a:pt x="0" y="84454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7528560" y="4587239"/>
              <a:ext cx="1922145" cy="807720"/>
            </a:xfrm>
            <a:custGeom>
              <a:avLst/>
              <a:gdLst/>
              <a:ahLst/>
              <a:cxnLst/>
              <a:rect l="l" t="t" r="r" b="b"/>
              <a:pathLst>
                <a:path w="1922145" h="807720">
                  <a:moveTo>
                    <a:pt x="1921763" y="0"/>
                  </a:moveTo>
                  <a:lnTo>
                    <a:pt x="0" y="0"/>
                  </a:lnTo>
                  <a:lnTo>
                    <a:pt x="0" y="807720"/>
                  </a:lnTo>
                  <a:lnTo>
                    <a:pt x="1921763" y="807720"/>
                  </a:lnTo>
                  <a:lnTo>
                    <a:pt x="1921763" y="0"/>
                  </a:lnTo>
                  <a:close/>
                </a:path>
              </a:pathLst>
            </a:custGeom>
            <a:solidFill>
              <a:srgbClr val="3C85C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7617968" y="4750689"/>
            <a:ext cx="1744345" cy="45212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 lvl="0" indent="121920" algn="l" defTabSz="914400" rtl="0" eaLnBrk="1" fontAlgn="auto" latinLnBrk="0" hangingPunct="1">
              <a:lnSpc>
                <a:spcPts val="108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Буде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розроблено</a:t>
            </a:r>
            <a:r>
              <a:rPr kumimoji="0" sz="1000" b="0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стратегію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комунікації</a:t>
            </a:r>
            <a:r>
              <a:rPr kumimoji="0" sz="10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обґрунтованих</a:t>
            </a:r>
            <a:r>
              <a:rPr kumimoji="0" sz="1000" b="0" i="0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ОМТ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401320" marR="0" lvl="0" indent="0" algn="l" defTabSz="914400" rtl="0" eaLnBrk="1" fontAlgn="auto" latinLnBrk="0" hangingPunct="1">
              <a:lnSpc>
                <a:spcPts val="10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заходи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та</a:t>
            </a:r>
            <a:r>
              <a:rPr kumimoji="0" sz="1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рішень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9907269" y="3492753"/>
            <a:ext cx="2000250" cy="977900"/>
            <a:chOff x="9907269" y="3492753"/>
            <a:chExt cx="2000250" cy="977900"/>
          </a:xfrm>
        </p:grpSpPr>
        <p:sp>
          <p:nvSpPr>
            <p:cNvPr id="60" name="object 60"/>
            <p:cNvSpPr/>
            <p:nvPr/>
          </p:nvSpPr>
          <p:spPr>
            <a:xfrm>
              <a:off x="9913619" y="3499103"/>
              <a:ext cx="1987550" cy="965200"/>
            </a:xfrm>
            <a:custGeom>
              <a:avLst/>
              <a:gdLst/>
              <a:ahLst/>
              <a:cxnLst/>
              <a:rect l="l" t="t" r="r" b="b"/>
              <a:pathLst>
                <a:path w="1987550" h="965200">
                  <a:moveTo>
                    <a:pt x="1890776" y="0"/>
                  </a:moveTo>
                  <a:lnTo>
                    <a:pt x="96520" y="0"/>
                  </a:lnTo>
                  <a:lnTo>
                    <a:pt x="58935" y="7580"/>
                  </a:lnTo>
                  <a:lnTo>
                    <a:pt x="28257" y="28257"/>
                  </a:lnTo>
                  <a:lnTo>
                    <a:pt x="7580" y="58935"/>
                  </a:lnTo>
                  <a:lnTo>
                    <a:pt x="0" y="96520"/>
                  </a:lnTo>
                  <a:lnTo>
                    <a:pt x="0" y="868172"/>
                  </a:lnTo>
                  <a:lnTo>
                    <a:pt x="7580" y="905756"/>
                  </a:lnTo>
                  <a:lnTo>
                    <a:pt x="28257" y="936434"/>
                  </a:lnTo>
                  <a:lnTo>
                    <a:pt x="58935" y="957111"/>
                  </a:lnTo>
                  <a:lnTo>
                    <a:pt x="96520" y="964692"/>
                  </a:lnTo>
                  <a:lnTo>
                    <a:pt x="1890776" y="964692"/>
                  </a:lnTo>
                  <a:lnTo>
                    <a:pt x="1928360" y="957111"/>
                  </a:lnTo>
                  <a:lnTo>
                    <a:pt x="1959038" y="936434"/>
                  </a:lnTo>
                  <a:lnTo>
                    <a:pt x="1979715" y="905756"/>
                  </a:lnTo>
                  <a:lnTo>
                    <a:pt x="1987296" y="868172"/>
                  </a:lnTo>
                  <a:lnTo>
                    <a:pt x="1987296" y="96520"/>
                  </a:lnTo>
                  <a:lnTo>
                    <a:pt x="1979715" y="58935"/>
                  </a:lnTo>
                  <a:lnTo>
                    <a:pt x="1959038" y="28257"/>
                  </a:lnTo>
                  <a:lnTo>
                    <a:pt x="1928360" y="7580"/>
                  </a:lnTo>
                  <a:lnTo>
                    <a:pt x="1890776" y="0"/>
                  </a:lnTo>
                  <a:close/>
                </a:path>
              </a:pathLst>
            </a:custGeom>
            <a:solidFill>
              <a:srgbClr val="3C85C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9913619" y="3499103"/>
              <a:ext cx="1987550" cy="965200"/>
            </a:xfrm>
            <a:custGeom>
              <a:avLst/>
              <a:gdLst/>
              <a:ahLst/>
              <a:cxnLst/>
              <a:rect l="l" t="t" r="r" b="b"/>
              <a:pathLst>
                <a:path w="1987550" h="965200">
                  <a:moveTo>
                    <a:pt x="0" y="96520"/>
                  </a:moveTo>
                  <a:lnTo>
                    <a:pt x="7580" y="58935"/>
                  </a:lnTo>
                  <a:lnTo>
                    <a:pt x="28257" y="28257"/>
                  </a:lnTo>
                  <a:lnTo>
                    <a:pt x="58935" y="7580"/>
                  </a:lnTo>
                  <a:lnTo>
                    <a:pt x="96520" y="0"/>
                  </a:lnTo>
                  <a:lnTo>
                    <a:pt x="1890776" y="0"/>
                  </a:lnTo>
                  <a:lnTo>
                    <a:pt x="1928360" y="7580"/>
                  </a:lnTo>
                  <a:lnTo>
                    <a:pt x="1959038" y="28257"/>
                  </a:lnTo>
                  <a:lnTo>
                    <a:pt x="1979715" y="58935"/>
                  </a:lnTo>
                  <a:lnTo>
                    <a:pt x="1987296" y="96520"/>
                  </a:lnTo>
                  <a:lnTo>
                    <a:pt x="1987296" y="868172"/>
                  </a:lnTo>
                  <a:lnTo>
                    <a:pt x="1979715" y="905756"/>
                  </a:lnTo>
                  <a:lnTo>
                    <a:pt x="1959038" y="936434"/>
                  </a:lnTo>
                  <a:lnTo>
                    <a:pt x="1928360" y="957111"/>
                  </a:lnTo>
                  <a:lnTo>
                    <a:pt x="1890776" y="964692"/>
                  </a:lnTo>
                  <a:lnTo>
                    <a:pt x="96520" y="964692"/>
                  </a:lnTo>
                  <a:lnTo>
                    <a:pt x="58935" y="957111"/>
                  </a:lnTo>
                  <a:lnTo>
                    <a:pt x="28257" y="936434"/>
                  </a:lnTo>
                  <a:lnTo>
                    <a:pt x="7580" y="905756"/>
                  </a:lnTo>
                  <a:lnTo>
                    <a:pt x="0" y="868172"/>
                  </a:lnTo>
                  <a:lnTo>
                    <a:pt x="0" y="965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10024998" y="3617214"/>
            <a:ext cx="1745614" cy="72644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9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Буде</a:t>
            </a:r>
            <a:r>
              <a:rPr kumimoji="0" sz="10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проаналізовано</a:t>
            </a:r>
            <a:r>
              <a:rPr kumimoji="0" sz="10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фінансове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управління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агентством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ОМТ</a:t>
            </a:r>
            <a:r>
              <a:rPr kumimoji="0" sz="10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та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створені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варіанти</a:t>
            </a:r>
            <a:r>
              <a:rPr kumimoji="0" sz="10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забезпечення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сталої</a:t>
            </a:r>
            <a:r>
              <a:rPr kumimoji="0" sz="10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фінансової</a:t>
            </a:r>
            <a:r>
              <a:rPr kumimoji="0" sz="10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структури</a:t>
            </a:r>
            <a:r>
              <a:rPr kumimoji="0" sz="10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на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майбутнє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9907269" y="4507738"/>
            <a:ext cx="2000250" cy="858519"/>
            <a:chOff x="9907269" y="4507738"/>
            <a:chExt cx="2000250" cy="858519"/>
          </a:xfrm>
        </p:grpSpPr>
        <p:sp>
          <p:nvSpPr>
            <p:cNvPr id="64" name="object 64"/>
            <p:cNvSpPr/>
            <p:nvPr/>
          </p:nvSpPr>
          <p:spPr>
            <a:xfrm>
              <a:off x="9913619" y="4514088"/>
              <a:ext cx="1987550" cy="845819"/>
            </a:xfrm>
            <a:custGeom>
              <a:avLst/>
              <a:gdLst/>
              <a:ahLst/>
              <a:cxnLst/>
              <a:rect l="l" t="t" r="r" b="b"/>
              <a:pathLst>
                <a:path w="1987550" h="845820">
                  <a:moveTo>
                    <a:pt x="1902713" y="0"/>
                  </a:moveTo>
                  <a:lnTo>
                    <a:pt x="84581" y="0"/>
                  </a:lnTo>
                  <a:lnTo>
                    <a:pt x="51649" y="6643"/>
                  </a:lnTo>
                  <a:lnTo>
                    <a:pt x="24765" y="24764"/>
                  </a:lnTo>
                  <a:lnTo>
                    <a:pt x="6643" y="51649"/>
                  </a:lnTo>
                  <a:lnTo>
                    <a:pt x="0" y="84581"/>
                  </a:lnTo>
                  <a:lnTo>
                    <a:pt x="0" y="761238"/>
                  </a:lnTo>
                  <a:lnTo>
                    <a:pt x="6643" y="794170"/>
                  </a:lnTo>
                  <a:lnTo>
                    <a:pt x="24765" y="821055"/>
                  </a:lnTo>
                  <a:lnTo>
                    <a:pt x="51649" y="839176"/>
                  </a:lnTo>
                  <a:lnTo>
                    <a:pt x="84581" y="845820"/>
                  </a:lnTo>
                  <a:lnTo>
                    <a:pt x="1902713" y="845820"/>
                  </a:lnTo>
                  <a:lnTo>
                    <a:pt x="1935646" y="839176"/>
                  </a:lnTo>
                  <a:lnTo>
                    <a:pt x="1962530" y="821055"/>
                  </a:lnTo>
                  <a:lnTo>
                    <a:pt x="1980652" y="794170"/>
                  </a:lnTo>
                  <a:lnTo>
                    <a:pt x="1987296" y="761238"/>
                  </a:lnTo>
                  <a:lnTo>
                    <a:pt x="1987296" y="84581"/>
                  </a:lnTo>
                  <a:lnTo>
                    <a:pt x="1980652" y="51649"/>
                  </a:lnTo>
                  <a:lnTo>
                    <a:pt x="1962530" y="24764"/>
                  </a:lnTo>
                  <a:lnTo>
                    <a:pt x="1935646" y="6643"/>
                  </a:lnTo>
                  <a:lnTo>
                    <a:pt x="1902713" y="0"/>
                  </a:lnTo>
                  <a:close/>
                </a:path>
              </a:pathLst>
            </a:custGeom>
            <a:solidFill>
              <a:srgbClr val="3C85C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9913619" y="4514088"/>
              <a:ext cx="1987550" cy="845819"/>
            </a:xfrm>
            <a:custGeom>
              <a:avLst/>
              <a:gdLst/>
              <a:ahLst/>
              <a:cxnLst/>
              <a:rect l="l" t="t" r="r" b="b"/>
              <a:pathLst>
                <a:path w="1987550" h="845820">
                  <a:moveTo>
                    <a:pt x="0" y="84581"/>
                  </a:moveTo>
                  <a:lnTo>
                    <a:pt x="6643" y="51649"/>
                  </a:lnTo>
                  <a:lnTo>
                    <a:pt x="24765" y="24764"/>
                  </a:lnTo>
                  <a:lnTo>
                    <a:pt x="51649" y="6643"/>
                  </a:lnTo>
                  <a:lnTo>
                    <a:pt x="84581" y="0"/>
                  </a:lnTo>
                  <a:lnTo>
                    <a:pt x="1902713" y="0"/>
                  </a:lnTo>
                  <a:lnTo>
                    <a:pt x="1935646" y="6643"/>
                  </a:lnTo>
                  <a:lnTo>
                    <a:pt x="1962530" y="24764"/>
                  </a:lnTo>
                  <a:lnTo>
                    <a:pt x="1980652" y="51649"/>
                  </a:lnTo>
                  <a:lnTo>
                    <a:pt x="1987296" y="84581"/>
                  </a:lnTo>
                  <a:lnTo>
                    <a:pt x="1987296" y="761238"/>
                  </a:lnTo>
                  <a:lnTo>
                    <a:pt x="1980652" y="794170"/>
                  </a:lnTo>
                  <a:lnTo>
                    <a:pt x="1962530" y="821055"/>
                  </a:lnTo>
                  <a:lnTo>
                    <a:pt x="1935646" y="839176"/>
                  </a:lnTo>
                  <a:lnTo>
                    <a:pt x="1902713" y="845820"/>
                  </a:lnTo>
                  <a:lnTo>
                    <a:pt x="84581" y="845820"/>
                  </a:lnTo>
                  <a:lnTo>
                    <a:pt x="51649" y="839176"/>
                  </a:lnTo>
                  <a:lnTo>
                    <a:pt x="24765" y="821055"/>
                  </a:lnTo>
                  <a:lnTo>
                    <a:pt x="6643" y="794170"/>
                  </a:lnTo>
                  <a:lnTo>
                    <a:pt x="0" y="761238"/>
                  </a:lnTo>
                  <a:lnTo>
                    <a:pt x="0" y="84581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9992106" y="4604384"/>
            <a:ext cx="1832610" cy="58928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 lvl="0" indent="-635" algn="ctr" defTabSz="914400" rtl="0" eaLnBrk="1" fontAlgn="auto" latinLnBrk="0" hangingPunct="1">
              <a:lnSpc>
                <a:spcPts val="108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Буде</a:t>
            </a:r>
            <a:r>
              <a:rPr kumimoji="0" sz="10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розроблено</a:t>
            </a:r>
            <a:r>
              <a:rPr kumimoji="0" sz="10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стратегію</a:t>
            </a:r>
            <a:r>
              <a:rPr kumimoji="0" sz="1000" b="0" i="0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для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плавного</a:t>
            </a:r>
            <a:r>
              <a:rPr kumimoji="0" sz="1000" b="0" i="0" u="none" strike="noStrike" kern="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переходу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від</a:t>
            </a:r>
            <a:r>
              <a:rPr kumimoji="0" sz="10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поточного Департаменту</a:t>
            </a:r>
            <a:r>
              <a:rPr kumimoji="0" sz="100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ОМТ</a:t>
            </a:r>
            <a:r>
              <a:rPr kumimoji="0" sz="10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до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35" marR="0" lvl="0" indent="0" algn="ctr" defTabSz="914400" rtl="0" eaLnBrk="1" fontAlgn="auto" latinLnBrk="0" hangingPunct="1">
              <a:lnSpc>
                <a:spcPts val="10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незалежної</a:t>
            </a:r>
            <a:r>
              <a:rPr kumimoji="0" sz="1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Агентства</a:t>
            </a:r>
            <a:r>
              <a:rPr kumimoji="0" sz="1000" b="0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ОМТ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269493" y="2473198"/>
            <a:ext cx="2000250" cy="1218565"/>
            <a:chOff x="269493" y="2473198"/>
            <a:chExt cx="2000250" cy="1218565"/>
          </a:xfrm>
        </p:grpSpPr>
        <p:sp>
          <p:nvSpPr>
            <p:cNvPr id="68" name="object 68"/>
            <p:cNvSpPr/>
            <p:nvPr/>
          </p:nvSpPr>
          <p:spPr>
            <a:xfrm>
              <a:off x="275843" y="2479548"/>
              <a:ext cx="1987550" cy="1205865"/>
            </a:xfrm>
            <a:custGeom>
              <a:avLst/>
              <a:gdLst/>
              <a:ahLst/>
              <a:cxnLst/>
              <a:rect l="l" t="t" r="r" b="b"/>
              <a:pathLst>
                <a:path w="1987550" h="1205864">
                  <a:moveTo>
                    <a:pt x="1866773" y="0"/>
                  </a:moveTo>
                  <a:lnTo>
                    <a:pt x="120548" y="0"/>
                  </a:lnTo>
                  <a:lnTo>
                    <a:pt x="73627" y="9473"/>
                  </a:lnTo>
                  <a:lnTo>
                    <a:pt x="35309" y="35305"/>
                  </a:lnTo>
                  <a:lnTo>
                    <a:pt x="9473" y="73616"/>
                  </a:lnTo>
                  <a:lnTo>
                    <a:pt x="0" y="120523"/>
                  </a:lnTo>
                  <a:lnTo>
                    <a:pt x="0" y="1084961"/>
                  </a:lnTo>
                  <a:lnTo>
                    <a:pt x="9473" y="1131867"/>
                  </a:lnTo>
                  <a:lnTo>
                    <a:pt x="35309" y="1170177"/>
                  </a:lnTo>
                  <a:lnTo>
                    <a:pt x="73627" y="1196010"/>
                  </a:lnTo>
                  <a:lnTo>
                    <a:pt x="120548" y="1205483"/>
                  </a:lnTo>
                  <a:lnTo>
                    <a:pt x="1866773" y="1205483"/>
                  </a:lnTo>
                  <a:lnTo>
                    <a:pt x="1913679" y="1196010"/>
                  </a:lnTo>
                  <a:lnTo>
                    <a:pt x="1951989" y="1170177"/>
                  </a:lnTo>
                  <a:lnTo>
                    <a:pt x="1977822" y="1131867"/>
                  </a:lnTo>
                  <a:lnTo>
                    <a:pt x="1987295" y="1084961"/>
                  </a:lnTo>
                  <a:lnTo>
                    <a:pt x="1987295" y="120523"/>
                  </a:lnTo>
                  <a:lnTo>
                    <a:pt x="1977822" y="73616"/>
                  </a:lnTo>
                  <a:lnTo>
                    <a:pt x="1951989" y="35306"/>
                  </a:lnTo>
                  <a:lnTo>
                    <a:pt x="1913679" y="9473"/>
                  </a:lnTo>
                  <a:lnTo>
                    <a:pt x="1866773" y="0"/>
                  </a:lnTo>
                  <a:close/>
                </a:path>
              </a:pathLst>
            </a:custGeom>
            <a:solidFill>
              <a:srgbClr val="3C85C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275843" y="2479548"/>
              <a:ext cx="1987550" cy="1205865"/>
            </a:xfrm>
            <a:custGeom>
              <a:avLst/>
              <a:gdLst/>
              <a:ahLst/>
              <a:cxnLst/>
              <a:rect l="l" t="t" r="r" b="b"/>
              <a:pathLst>
                <a:path w="1987550" h="1205864">
                  <a:moveTo>
                    <a:pt x="0" y="120523"/>
                  </a:moveTo>
                  <a:lnTo>
                    <a:pt x="9473" y="73616"/>
                  </a:lnTo>
                  <a:lnTo>
                    <a:pt x="35309" y="35305"/>
                  </a:lnTo>
                  <a:lnTo>
                    <a:pt x="73627" y="9473"/>
                  </a:lnTo>
                  <a:lnTo>
                    <a:pt x="120548" y="0"/>
                  </a:lnTo>
                  <a:lnTo>
                    <a:pt x="1866773" y="0"/>
                  </a:lnTo>
                  <a:lnTo>
                    <a:pt x="1913679" y="9473"/>
                  </a:lnTo>
                  <a:lnTo>
                    <a:pt x="1951989" y="35306"/>
                  </a:lnTo>
                  <a:lnTo>
                    <a:pt x="1977822" y="73616"/>
                  </a:lnTo>
                  <a:lnTo>
                    <a:pt x="1987295" y="120523"/>
                  </a:lnTo>
                  <a:lnTo>
                    <a:pt x="1987295" y="1084961"/>
                  </a:lnTo>
                  <a:lnTo>
                    <a:pt x="1977822" y="1131867"/>
                  </a:lnTo>
                  <a:lnTo>
                    <a:pt x="1951989" y="1170177"/>
                  </a:lnTo>
                  <a:lnTo>
                    <a:pt x="1913679" y="1196010"/>
                  </a:lnTo>
                  <a:lnTo>
                    <a:pt x="1866773" y="1205483"/>
                  </a:lnTo>
                  <a:lnTo>
                    <a:pt x="120548" y="1205483"/>
                  </a:lnTo>
                  <a:lnTo>
                    <a:pt x="73627" y="1196010"/>
                  </a:lnTo>
                  <a:lnTo>
                    <a:pt x="35309" y="1170177"/>
                  </a:lnTo>
                  <a:lnTo>
                    <a:pt x="9473" y="1131867"/>
                  </a:lnTo>
                  <a:lnTo>
                    <a:pt x="0" y="1084961"/>
                  </a:lnTo>
                  <a:lnTo>
                    <a:pt x="0" y="12052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346659" y="2662173"/>
            <a:ext cx="1845945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655" marR="2667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Поточна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екосистема</a:t>
            </a:r>
            <a:r>
              <a:rPr kumimoji="0" sz="1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прийняття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рішень</a:t>
            </a:r>
            <a:r>
              <a:rPr kumimoji="0" sz="10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в</a:t>
            </a:r>
            <a:r>
              <a:rPr kumimoji="0" sz="1000" b="0" i="0" u="none" strike="noStrike" kern="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сфери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охорони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здоров'я проаналізована</a:t>
            </a:r>
            <a:r>
              <a:rPr kumimoji="0" sz="1000" b="0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для</a:t>
            </a:r>
            <a:r>
              <a:rPr kumimoji="0" sz="1000" b="0" i="0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визначення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травневих</a:t>
            </a:r>
            <a:r>
              <a:rPr kumimoji="0" sz="1000" b="0" i="0" u="none" strike="noStrike" kern="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необхідних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діє</a:t>
            </a:r>
            <a:r>
              <a:rPr kumimoji="0" sz="10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для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розробка</a:t>
            </a:r>
            <a:r>
              <a:rPr kumimoji="0" sz="1000" b="0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ефективної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стратегії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267970" y="3785361"/>
            <a:ext cx="2000250" cy="1117600"/>
            <a:chOff x="267970" y="3785361"/>
            <a:chExt cx="2000250" cy="1117600"/>
          </a:xfrm>
        </p:grpSpPr>
        <p:sp>
          <p:nvSpPr>
            <p:cNvPr id="72" name="object 72"/>
            <p:cNvSpPr/>
            <p:nvPr/>
          </p:nvSpPr>
          <p:spPr>
            <a:xfrm>
              <a:off x="274320" y="3791711"/>
              <a:ext cx="1987550" cy="1104900"/>
            </a:xfrm>
            <a:custGeom>
              <a:avLst/>
              <a:gdLst/>
              <a:ahLst/>
              <a:cxnLst/>
              <a:rect l="l" t="t" r="r" b="b"/>
              <a:pathLst>
                <a:path w="1987550" h="1104900">
                  <a:moveTo>
                    <a:pt x="1876806" y="0"/>
                  </a:moveTo>
                  <a:lnTo>
                    <a:pt x="110489" y="0"/>
                  </a:lnTo>
                  <a:lnTo>
                    <a:pt x="67481" y="8691"/>
                  </a:lnTo>
                  <a:lnTo>
                    <a:pt x="32361" y="32385"/>
                  </a:lnTo>
                  <a:lnTo>
                    <a:pt x="8682" y="67508"/>
                  </a:lnTo>
                  <a:lnTo>
                    <a:pt x="0" y="110489"/>
                  </a:lnTo>
                  <a:lnTo>
                    <a:pt x="0" y="994410"/>
                  </a:lnTo>
                  <a:lnTo>
                    <a:pt x="8682" y="1037391"/>
                  </a:lnTo>
                  <a:lnTo>
                    <a:pt x="32361" y="1072515"/>
                  </a:lnTo>
                  <a:lnTo>
                    <a:pt x="67481" y="1096208"/>
                  </a:lnTo>
                  <a:lnTo>
                    <a:pt x="110489" y="1104900"/>
                  </a:lnTo>
                  <a:lnTo>
                    <a:pt x="1876806" y="1104900"/>
                  </a:lnTo>
                  <a:lnTo>
                    <a:pt x="1919787" y="1096208"/>
                  </a:lnTo>
                  <a:lnTo>
                    <a:pt x="1954911" y="1072514"/>
                  </a:lnTo>
                  <a:lnTo>
                    <a:pt x="1978604" y="1037391"/>
                  </a:lnTo>
                  <a:lnTo>
                    <a:pt x="1987296" y="994410"/>
                  </a:lnTo>
                  <a:lnTo>
                    <a:pt x="1987296" y="110489"/>
                  </a:lnTo>
                  <a:lnTo>
                    <a:pt x="1978604" y="67508"/>
                  </a:lnTo>
                  <a:lnTo>
                    <a:pt x="1954911" y="32384"/>
                  </a:lnTo>
                  <a:lnTo>
                    <a:pt x="1919787" y="8691"/>
                  </a:lnTo>
                  <a:lnTo>
                    <a:pt x="1876806" y="0"/>
                  </a:lnTo>
                  <a:close/>
                </a:path>
              </a:pathLst>
            </a:custGeom>
            <a:solidFill>
              <a:srgbClr val="3C85C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object 73"/>
            <p:cNvSpPr/>
            <p:nvPr/>
          </p:nvSpPr>
          <p:spPr>
            <a:xfrm>
              <a:off x="274320" y="3791711"/>
              <a:ext cx="1987550" cy="1104900"/>
            </a:xfrm>
            <a:custGeom>
              <a:avLst/>
              <a:gdLst/>
              <a:ahLst/>
              <a:cxnLst/>
              <a:rect l="l" t="t" r="r" b="b"/>
              <a:pathLst>
                <a:path w="1987550" h="1104900">
                  <a:moveTo>
                    <a:pt x="0" y="110489"/>
                  </a:moveTo>
                  <a:lnTo>
                    <a:pt x="8682" y="67508"/>
                  </a:lnTo>
                  <a:lnTo>
                    <a:pt x="32361" y="32385"/>
                  </a:lnTo>
                  <a:lnTo>
                    <a:pt x="67481" y="8691"/>
                  </a:lnTo>
                  <a:lnTo>
                    <a:pt x="110489" y="0"/>
                  </a:lnTo>
                  <a:lnTo>
                    <a:pt x="1876806" y="0"/>
                  </a:lnTo>
                  <a:lnTo>
                    <a:pt x="1919787" y="8691"/>
                  </a:lnTo>
                  <a:lnTo>
                    <a:pt x="1954911" y="32384"/>
                  </a:lnTo>
                  <a:lnTo>
                    <a:pt x="1978604" y="67508"/>
                  </a:lnTo>
                  <a:lnTo>
                    <a:pt x="1987296" y="110489"/>
                  </a:lnTo>
                  <a:lnTo>
                    <a:pt x="1987296" y="994410"/>
                  </a:lnTo>
                  <a:lnTo>
                    <a:pt x="1978604" y="1037391"/>
                  </a:lnTo>
                  <a:lnTo>
                    <a:pt x="1954911" y="1072514"/>
                  </a:lnTo>
                  <a:lnTo>
                    <a:pt x="1919787" y="1096208"/>
                  </a:lnTo>
                  <a:lnTo>
                    <a:pt x="1876806" y="1104900"/>
                  </a:lnTo>
                  <a:lnTo>
                    <a:pt x="110489" y="1104900"/>
                  </a:lnTo>
                  <a:lnTo>
                    <a:pt x="67481" y="1096208"/>
                  </a:lnTo>
                  <a:lnTo>
                    <a:pt x="32361" y="1072515"/>
                  </a:lnTo>
                  <a:lnTo>
                    <a:pt x="8682" y="1037391"/>
                  </a:lnTo>
                  <a:lnTo>
                    <a:pt x="0" y="994410"/>
                  </a:lnTo>
                  <a:lnTo>
                    <a:pt x="0" y="11048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355803" y="4089019"/>
            <a:ext cx="182562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lvl="0" indent="-127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Буде</a:t>
            </a:r>
            <a:r>
              <a:rPr kumimoji="0" sz="1000" b="0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розроблена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стратегія</a:t>
            </a:r>
            <a:r>
              <a:rPr kumimoji="0" sz="1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для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створення</a:t>
            </a:r>
            <a:r>
              <a:rPr kumimoji="0" sz="10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екосистеми</a:t>
            </a:r>
            <a:r>
              <a:rPr kumimoji="0" sz="1000" b="0" i="0" u="none" strike="noStrike" kern="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прийняття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рішення на</a:t>
            </a:r>
            <a:r>
              <a:rPr kumimoji="0" sz="1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основи</a:t>
            </a:r>
            <a:r>
              <a:rPr kumimoji="0" sz="1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ОМТ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в</a:t>
            </a:r>
            <a:r>
              <a:rPr kumimoji="0" sz="10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України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269747" y="4995671"/>
            <a:ext cx="1999614" cy="1117600"/>
            <a:chOff x="269747" y="4995671"/>
            <a:chExt cx="1999614" cy="1117600"/>
          </a:xfrm>
        </p:grpSpPr>
        <p:sp>
          <p:nvSpPr>
            <p:cNvPr id="76" name="object 76"/>
            <p:cNvSpPr/>
            <p:nvPr/>
          </p:nvSpPr>
          <p:spPr>
            <a:xfrm>
              <a:off x="275843" y="5001767"/>
              <a:ext cx="1987550" cy="1104900"/>
            </a:xfrm>
            <a:custGeom>
              <a:avLst/>
              <a:gdLst/>
              <a:ahLst/>
              <a:cxnLst/>
              <a:rect l="l" t="t" r="r" b="b"/>
              <a:pathLst>
                <a:path w="1987550" h="1104900">
                  <a:moveTo>
                    <a:pt x="1876806" y="0"/>
                  </a:moveTo>
                  <a:lnTo>
                    <a:pt x="110490" y="0"/>
                  </a:lnTo>
                  <a:lnTo>
                    <a:pt x="67481" y="8691"/>
                  </a:lnTo>
                  <a:lnTo>
                    <a:pt x="32361" y="32384"/>
                  </a:lnTo>
                  <a:lnTo>
                    <a:pt x="8682" y="67508"/>
                  </a:lnTo>
                  <a:lnTo>
                    <a:pt x="0" y="110489"/>
                  </a:lnTo>
                  <a:lnTo>
                    <a:pt x="0" y="994409"/>
                  </a:lnTo>
                  <a:lnTo>
                    <a:pt x="8682" y="1037418"/>
                  </a:lnTo>
                  <a:lnTo>
                    <a:pt x="32361" y="1072538"/>
                  </a:lnTo>
                  <a:lnTo>
                    <a:pt x="67481" y="1096217"/>
                  </a:lnTo>
                  <a:lnTo>
                    <a:pt x="110490" y="1104899"/>
                  </a:lnTo>
                  <a:lnTo>
                    <a:pt x="1876806" y="1104899"/>
                  </a:lnTo>
                  <a:lnTo>
                    <a:pt x="1919787" y="1096217"/>
                  </a:lnTo>
                  <a:lnTo>
                    <a:pt x="1954911" y="1072538"/>
                  </a:lnTo>
                  <a:lnTo>
                    <a:pt x="1978604" y="1037418"/>
                  </a:lnTo>
                  <a:lnTo>
                    <a:pt x="1987295" y="994409"/>
                  </a:lnTo>
                  <a:lnTo>
                    <a:pt x="1987295" y="110489"/>
                  </a:lnTo>
                  <a:lnTo>
                    <a:pt x="1978604" y="67508"/>
                  </a:lnTo>
                  <a:lnTo>
                    <a:pt x="1954911" y="32384"/>
                  </a:lnTo>
                  <a:lnTo>
                    <a:pt x="1919787" y="8691"/>
                  </a:lnTo>
                  <a:lnTo>
                    <a:pt x="1876806" y="0"/>
                  </a:lnTo>
                  <a:close/>
                </a:path>
              </a:pathLst>
            </a:custGeom>
            <a:solidFill>
              <a:srgbClr val="3C85C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object 77"/>
            <p:cNvSpPr/>
            <p:nvPr/>
          </p:nvSpPr>
          <p:spPr>
            <a:xfrm>
              <a:off x="275843" y="5001767"/>
              <a:ext cx="1987550" cy="1104900"/>
            </a:xfrm>
            <a:custGeom>
              <a:avLst/>
              <a:gdLst/>
              <a:ahLst/>
              <a:cxnLst/>
              <a:rect l="l" t="t" r="r" b="b"/>
              <a:pathLst>
                <a:path w="1987550" h="1104900">
                  <a:moveTo>
                    <a:pt x="0" y="110489"/>
                  </a:moveTo>
                  <a:lnTo>
                    <a:pt x="8682" y="67508"/>
                  </a:lnTo>
                  <a:lnTo>
                    <a:pt x="32361" y="32384"/>
                  </a:lnTo>
                  <a:lnTo>
                    <a:pt x="67481" y="8691"/>
                  </a:lnTo>
                  <a:lnTo>
                    <a:pt x="110490" y="0"/>
                  </a:lnTo>
                  <a:lnTo>
                    <a:pt x="1876806" y="0"/>
                  </a:lnTo>
                  <a:lnTo>
                    <a:pt x="1919787" y="8691"/>
                  </a:lnTo>
                  <a:lnTo>
                    <a:pt x="1954911" y="32384"/>
                  </a:lnTo>
                  <a:lnTo>
                    <a:pt x="1978604" y="67508"/>
                  </a:lnTo>
                  <a:lnTo>
                    <a:pt x="1987295" y="110489"/>
                  </a:lnTo>
                  <a:lnTo>
                    <a:pt x="1987295" y="994409"/>
                  </a:lnTo>
                  <a:lnTo>
                    <a:pt x="1978604" y="1037418"/>
                  </a:lnTo>
                  <a:lnTo>
                    <a:pt x="1954911" y="1072538"/>
                  </a:lnTo>
                  <a:lnTo>
                    <a:pt x="1919787" y="1096217"/>
                  </a:lnTo>
                  <a:lnTo>
                    <a:pt x="1876806" y="1104899"/>
                  </a:lnTo>
                  <a:lnTo>
                    <a:pt x="110490" y="1104899"/>
                  </a:lnTo>
                  <a:lnTo>
                    <a:pt x="67481" y="1096217"/>
                  </a:lnTo>
                  <a:lnTo>
                    <a:pt x="32361" y="1072538"/>
                  </a:lnTo>
                  <a:lnTo>
                    <a:pt x="8682" y="1037418"/>
                  </a:lnTo>
                  <a:lnTo>
                    <a:pt x="0" y="994409"/>
                  </a:lnTo>
                  <a:lnTo>
                    <a:pt x="0" y="11048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523443" y="5223509"/>
            <a:ext cx="14935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6515" marR="49530" lvl="0" indent="635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Розроблена</a:t>
            </a:r>
            <a:r>
              <a:rPr kumimoji="0" sz="1000" b="0" i="0" u="none" strike="noStrike" kern="0" cap="none" spc="-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стратегія впроваджуватиметься</a:t>
            </a:r>
            <a:r>
              <a:rPr kumimoji="0" sz="1000" b="0" i="0" u="none" strike="noStrike" kern="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з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постійним</a:t>
            </a:r>
            <a:r>
              <a:rPr kumimoji="0" sz="10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моніторингом,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перевіркою</a:t>
            </a:r>
            <a:r>
              <a:rPr kumimoji="0" sz="1000" b="0" i="0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та</a:t>
            </a:r>
            <a:r>
              <a:rPr kumimoji="0" sz="1000" b="0" i="0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оновленням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52450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23529" y="245392"/>
            <a:ext cx="11573197" cy="345735"/>
          </a:xfrm>
        </p:spPr>
        <p:txBody>
          <a:bodyPr/>
          <a:lstStyle/>
          <a:p>
            <a:r>
              <a:rPr lang="uk-UA" sz="2400" dirty="0" smtClean="0">
                <a:solidFill>
                  <a:srgbClr val="0070C0"/>
                </a:solidFill>
              </a:rPr>
              <a:t>ІСТОРИЧНІ ПЕРІОДИ ВПРОВАДЖЕННЯ ОМТ У МІЖНАРОДНУ ПРАКТИКУ</a:t>
            </a:r>
            <a:endParaRPr lang="uk-UA" sz="2400" dirty="0">
              <a:solidFill>
                <a:srgbClr val="0070C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86" y="701195"/>
            <a:ext cx="10676081" cy="572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736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uk-UA" sz="4400" dirty="0" smtClean="0">
                <a:solidFill>
                  <a:schemeClr val="accent5">
                    <a:lumMod val="75000"/>
                  </a:schemeClr>
                </a:solidFill>
              </a:rPr>
              <a:t>Етапи інституціоналізації ОМТ в Україні</a:t>
            </a:r>
            <a:endParaRPr lang="en-US" sz="4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7F7434-5DFB-463D-AD57-53EE48E4EF6A}"/>
              </a:ext>
            </a:extLst>
          </p:cNvPr>
          <p:cNvSpPr/>
          <p:nvPr/>
        </p:nvSpPr>
        <p:spPr>
          <a:xfrm>
            <a:off x="951796" y="4335724"/>
            <a:ext cx="2556000" cy="14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C5C83F-C5EF-4A00-AFC8-6B35411D0770}"/>
              </a:ext>
            </a:extLst>
          </p:cNvPr>
          <p:cNvSpPr txBox="1"/>
          <p:nvPr/>
        </p:nvSpPr>
        <p:spPr>
          <a:xfrm>
            <a:off x="515398" y="4784673"/>
            <a:ext cx="26331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ko-KR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Навчальні програми ОМТ у ВНЗ за </a:t>
            </a:r>
            <a:r>
              <a:rPr lang="uk-UA" altLang="ko-KR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участю </a:t>
            </a:r>
            <a:r>
              <a:rPr lang="uk-UA" altLang="ko-KR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міжнародних експертів</a:t>
            </a:r>
            <a:endParaRPr lang="en-US" altLang="ko-KR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41204B6-4A41-4FFA-A5C6-85847E890B5D}"/>
              </a:ext>
            </a:extLst>
          </p:cNvPr>
          <p:cNvSpPr/>
          <p:nvPr/>
        </p:nvSpPr>
        <p:spPr>
          <a:xfrm>
            <a:off x="1064178" y="3454405"/>
            <a:ext cx="1535587" cy="783696"/>
          </a:xfrm>
          <a:prstGeom prst="ellipse">
            <a:avLst/>
          </a:prstGeom>
          <a:solidFill>
            <a:srgbClr val="00B0F0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ko-KR" sz="2700" dirty="0" smtClean="0"/>
              <a:t>2009</a:t>
            </a:r>
            <a:endParaRPr lang="ko-KR" altLang="en-US" sz="27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0BC2F2-C137-45FF-A211-AAD516170D0F}"/>
              </a:ext>
            </a:extLst>
          </p:cNvPr>
          <p:cNvSpPr/>
          <p:nvPr/>
        </p:nvSpPr>
        <p:spPr>
          <a:xfrm>
            <a:off x="3541999" y="3753756"/>
            <a:ext cx="2556000" cy="144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EEFB68-FC44-4940-B95B-75F0960271B1}"/>
              </a:ext>
            </a:extLst>
          </p:cNvPr>
          <p:cNvSpPr txBox="1"/>
          <p:nvPr/>
        </p:nvSpPr>
        <p:spPr>
          <a:xfrm>
            <a:off x="3557041" y="3958512"/>
            <a:ext cx="18759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ko-KR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Експертний комітет з відбору </a:t>
            </a:r>
            <a:r>
              <a:rPr lang="uk-UA" altLang="ko-KR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та </a:t>
            </a:r>
            <a:r>
              <a:rPr lang="uk-UA" altLang="ko-KR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використання основних </a:t>
            </a:r>
            <a:r>
              <a:rPr lang="uk-UA" altLang="ko-KR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лікарських </a:t>
            </a:r>
            <a:r>
              <a:rPr lang="uk-UA" altLang="ko-KR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засобів МОЗ</a:t>
            </a:r>
            <a:endParaRPr lang="ko-KR" altLang="en-US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9E07B0-45A0-4886-BE30-B59DAE3D59BC}"/>
              </a:ext>
            </a:extLst>
          </p:cNvPr>
          <p:cNvSpPr/>
          <p:nvPr/>
        </p:nvSpPr>
        <p:spPr>
          <a:xfrm>
            <a:off x="6133311" y="3143865"/>
            <a:ext cx="2556000" cy="1440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1E18A8-36D1-4138-8446-FB89DC311B35}"/>
              </a:ext>
            </a:extLst>
          </p:cNvPr>
          <p:cNvSpPr txBox="1"/>
          <p:nvPr/>
        </p:nvSpPr>
        <p:spPr>
          <a:xfrm>
            <a:off x="6158626" y="3351284"/>
            <a:ext cx="23657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ko-KR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Департамент оцінки медичних технологій </a:t>
            </a:r>
            <a:r>
              <a:rPr lang="uk-UA" altLang="ko-KR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,Державний експертний центр МОЗ України, Експертний комітет</a:t>
            </a:r>
            <a:endParaRPr lang="ko-KR" altLang="en-US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1B8143-8709-4005-8E9F-64DF334314CF}"/>
              </a:ext>
            </a:extLst>
          </p:cNvPr>
          <p:cNvSpPr/>
          <p:nvPr/>
        </p:nvSpPr>
        <p:spPr>
          <a:xfrm>
            <a:off x="8725733" y="2528787"/>
            <a:ext cx="2556000" cy="14401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F46FCD-3140-469E-BD7D-E28BFE12BDFE}"/>
              </a:ext>
            </a:extLst>
          </p:cNvPr>
          <p:cNvSpPr txBox="1"/>
          <p:nvPr/>
        </p:nvSpPr>
        <p:spPr>
          <a:xfrm>
            <a:off x="8694504" y="2724082"/>
            <a:ext cx="24575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ko-KR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Наступні етапи </a:t>
            </a:r>
            <a:r>
              <a:rPr lang="uk-UA" altLang="ko-KR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і</a:t>
            </a:r>
            <a:r>
              <a:rPr lang="uk-UA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нституціоналізації  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та закріплення ролі</a:t>
            </a:r>
            <a:endParaRPr lang="ko-KR" altLang="en-US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30" name="Parallelogram 15">
            <a:extLst>
              <a:ext uri="{FF2B5EF4-FFF2-40B4-BE49-F238E27FC236}">
                <a16:creationId xmlns:a16="http://schemas.microsoft.com/office/drawing/2014/main" id="{97F84A2D-3115-48EC-9C4D-0B607BAE6797}"/>
              </a:ext>
            </a:extLst>
          </p:cNvPr>
          <p:cNvSpPr/>
          <p:nvPr/>
        </p:nvSpPr>
        <p:spPr>
          <a:xfrm flipH="1">
            <a:off x="3816791" y="3169222"/>
            <a:ext cx="305624" cy="305624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Round Same Side Corner Rectangle 11">
            <a:extLst>
              <a:ext uri="{FF2B5EF4-FFF2-40B4-BE49-F238E27FC236}">
                <a16:creationId xmlns:a16="http://schemas.microsoft.com/office/drawing/2014/main" id="{1455DE9F-1D7F-4B43-8A47-BD3BBD73B4FA}"/>
              </a:ext>
            </a:extLst>
          </p:cNvPr>
          <p:cNvSpPr>
            <a:spLocks noChangeAspect="1"/>
          </p:cNvSpPr>
          <p:nvPr/>
        </p:nvSpPr>
        <p:spPr>
          <a:xfrm rot="9900000">
            <a:off x="8898210" y="1934086"/>
            <a:ext cx="334545" cy="284132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Rounded Rectangle 7">
            <a:extLst>
              <a:ext uri="{FF2B5EF4-FFF2-40B4-BE49-F238E27FC236}">
                <a16:creationId xmlns:a16="http://schemas.microsoft.com/office/drawing/2014/main" id="{97BB261A-C54D-401A-AAEC-8D0E3A577CCE}"/>
              </a:ext>
            </a:extLst>
          </p:cNvPr>
          <p:cNvSpPr/>
          <p:nvPr/>
        </p:nvSpPr>
        <p:spPr>
          <a:xfrm>
            <a:off x="6405456" y="2558553"/>
            <a:ext cx="297522" cy="25675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Oval 7">
            <a:extLst>
              <a:ext uri="{FF2B5EF4-FFF2-40B4-BE49-F238E27FC236}">
                <a16:creationId xmlns:a16="http://schemas.microsoft.com/office/drawing/2014/main" id="{541204B6-4A41-4FFA-A5C6-85847E890B5D}"/>
              </a:ext>
            </a:extLst>
          </p:cNvPr>
          <p:cNvSpPr/>
          <p:nvPr/>
        </p:nvSpPr>
        <p:spPr>
          <a:xfrm>
            <a:off x="3727218" y="2672803"/>
            <a:ext cx="1535587" cy="783696"/>
          </a:xfrm>
          <a:prstGeom prst="ellipse">
            <a:avLst/>
          </a:prstGeom>
          <a:solidFill>
            <a:schemeClr val="accent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ko-KR" sz="2700" dirty="0" smtClean="0"/>
              <a:t>2016</a:t>
            </a:r>
            <a:endParaRPr lang="ko-KR" altLang="en-US" sz="2700" dirty="0"/>
          </a:p>
        </p:txBody>
      </p:sp>
      <p:sp>
        <p:nvSpPr>
          <p:cNvPr id="35" name="Oval 7">
            <a:extLst>
              <a:ext uri="{FF2B5EF4-FFF2-40B4-BE49-F238E27FC236}">
                <a16:creationId xmlns:a16="http://schemas.microsoft.com/office/drawing/2014/main" id="{541204B6-4A41-4FFA-A5C6-85847E890B5D}"/>
              </a:ext>
            </a:extLst>
          </p:cNvPr>
          <p:cNvSpPr/>
          <p:nvPr/>
        </p:nvSpPr>
        <p:spPr>
          <a:xfrm>
            <a:off x="6351463" y="1939488"/>
            <a:ext cx="1535587" cy="783696"/>
          </a:xfrm>
          <a:prstGeom prst="ellipse">
            <a:avLst/>
          </a:prstGeom>
          <a:solidFill>
            <a:srgbClr val="00B0F0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ko-KR" sz="2700" dirty="0"/>
              <a:t>2019</a:t>
            </a:r>
            <a:endParaRPr lang="ko-KR" altLang="en-US" sz="2700" dirty="0"/>
          </a:p>
        </p:txBody>
      </p:sp>
      <p:sp>
        <p:nvSpPr>
          <p:cNvPr id="36" name="Oval 7">
            <a:extLst>
              <a:ext uri="{FF2B5EF4-FFF2-40B4-BE49-F238E27FC236}">
                <a16:creationId xmlns:a16="http://schemas.microsoft.com/office/drawing/2014/main" id="{541204B6-4A41-4FFA-A5C6-85847E890B5D}"/>
              </a:ext>
            </a:extLst>
          </p:cNvPr>
          <p:cNvSpPr/>
          <p:nvPr/>
        </p:nvSpPr>
        <p:spPr>
          <a:xfrm>
            <a:off x="9039972" y="1382161"/>
            <a:ext cx="1879040" cy="874509"/>
          </a:xfrm>
          <a:prstGeom prst="ellipse">
            <a:avLst/>
          </a:prstGeom>
          <a:solidFill>
            <a:schemeClr val="accent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ko-KR" sz="2700" dirty="0" smtClean="0"/>
              <a:t>2020-2022</a:t>
            </a:r>
            <a:endParaRPr lang="ko-KR" altLang="en-US" sz="2700" dirty="0"/>
          </a:p>
        </p:txBody>
      </p:sp>
    </p:spTree>
    <p:extLst>
      <p:ext uri="{BB962C8B-B14F-4D97-AF65-F5344CB8AC3E}">
        <p14:creationId xmlns:p14="http://schemas.microsoft.com/office/powerpoint/2010/main" val="332921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667" y="136017"/>
            <a:ext cx="10608665" cy="961237"/>
          </a:xfrm>
          <a:prstGeom prst="rect">
            <a:avLst/>
          </a:prstGeom>
        </p:spPr>
        <p:txBody>
          <a:bodyPr vert="horz" wrap="square" lIns="0" tIns="82499" rIns="0" bIns="0" rtlCol="0">
            <a:spAutoFit/>
          </a:bodyPr>
          <a:lstStyle/>
          <a:p>
            <a:pPr algn="ctr" rtl="0">
              <a:lnSpc>
                <a:spcPts val="3554"/>
              </a:lnSpc>
            </a:pPr>
            <a:r>
              <a:rPr lang="ru-RU" sz="2400" spc="-85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НАПРЯМКИ</a:t>
            </a:r>
            <a:r>
              <a:rPr lang="ru-RU" sz="2400" spc="-11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spc="-1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ДІЯЛЬНОСТІ</a:t>
            </a:r>
            <a: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spc="-9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ДЕПАРТАМЕНТУ</a:t>
            </a:r>
            <a:r>
              <a:rPr lang="ru-RU" sz="2400" spc="-13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spc="-75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ОМТ   </a:t>
            </a:r>
            <a:r>
              <a:rPr lang="ru-RU" sz="2400" spc="-6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ДЕЦ</a:t>
            </a:r>
            <a:r>
              <a:rPr lang="ru-RU" sz="2400" spc="-15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spc="-7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МОЗ</a:t>
            </a:r>
            <a:r>
              <a:rPr lang="ru-RU" sz="2400" spc="-135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spc="-1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УКРАЇНИ</a:t>
            </a:r>
            <a:endParaRPr lang="ru-RU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22361" y="1843888"/>
            <a:ext cx="9947275" cy="32102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8255" lvl="0" indent="-342900" algn="l" defTabSz="914400" rtl="0" eaLnBrk="1" fontAlgn="auto" latinLnBrk="0" hangingPunct="1">
              <a:lnSpc>
                <a:spcPct val="114999"/>
              </a:lnSpc>
              <a:spcBef>
                <a:spcPts val="100"/>
              </a:spcBef>
              <a:spcAft>
                <a:spcPts val="0"/>
              </a:spcAft>
              <a:buClr>
                <a:srgbClr val="006FB8"/>
              </a:buClr>
              <a:buSzTx/>
              <a:buFont typeface="Microsoft Sans Serif"/>
              <a:buChar char="•"/>
              <a:tabLst>
                <a:tab pos="355600" algn="l"/>
              </a:tabLst>
              <a:defRPr/>
            </a:pP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комплексна</a:t>
            </a:r>
            <a:r>
              <a:rPr kumimoji="0" b="0" i="0" u="none" strike="noStrike" kern="0" cap="none" spc="12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оцінка</a:t>
            </a:r>
            <a:r>
              <a:rPr kumimoji="0" b="0" i="0" u="none" strike="noStrike" kern="0" cap="none" spc="12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медичних</a:t>
            </a:r>
            <a:r>
              <a:rPr kumimoji="0" b="0" i="0" u="none" strike="noStrike" kern="0" cap="none" spc="1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технологія</a:t>
            </a:r>
            <a:r>
              <a:rPr kumimoji="0" b="0" i="0" u="none" strike="noStrike" kern="0" cap="none" spc="10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kumimoji="0" b="0" i="0" u="none" strike="noStrike" kern="0" cap="none" spc="12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вибір</a:t>
            </a:r>
            <a:r>
              <a:rPr kumimoji="0" b="0" i="0" u="none" strike="noStrike" kern="0" cap="none" spc="12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лікарських</a:t>
            </a:r>
            <a:r>
              <a:rPr kumimoji="0" b="0" i="0" u="none" strike="noStrike" kern="0" cap="none" spc="114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засоби</a:t>
            </a:r>
            <a:r>
              <a:rPr kumimoji="0" b="0" i="0" u="none" strike="noStrike" kern="0" cap="none" spc="114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kumimoji="0" b="0" i="0" u="none" strike="noStrike" kern="0" cap="none" spc="12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kumimoji="0" b="0" i="0" u="none" strike="noStrike" kern="0" cap="none" spc="12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 err="1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метою</a:t>
            </a:r>
            <a:r>
              <a:rPr kumimoji="0" b="0" i="0" u="none" strike="noStrike" kern="0" cap="none" spc="12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-25" normalizeH="0" baseline="0" noProof="0" dirty="0" err="1" smtClean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їх</a:t>
            </a:r>
            <a:r>
              <a:rPr kumimoji="0" lang="uk-UA" b="0" i="0" u="none" strike="noStrike" kern="0" cap="none" spc="-25" normalizeH="0" baseline="0" noProof="0" dirty="0" smtClean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-10" normalizeH="0" baseline="0" noProof="0" dirty="0" err="1" smtClean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далі</a:t>
            </a:r>
            <a:r>
              <a:rPr kumimoji="0" b="0" i="0" u="none" strike="noStrike" kern="0" cap="none" spc="-35" normalizeH="0" baseline="0" noProof="0" dirty="0" smtClean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-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фінансування/реімбурсації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965" marR="0" lvl="0" indent="-342265" algn="l" defTabSz="914400" rtl="0" eaLnBrk="1" fontAlgn="auto" latinLnBrk="0" hangingPunct="1">
              <a:lnSpc>
                <a:spcPct val="100000"/>
              </a:lnSpc>
              <a:spcBef>
                <a:spcPts val="359"/>
              </a:spcBef>
              <a:spcAft>
                <a:spcPts val="0"/>
              </a:spcAft>
              <a:buClr>
                <a:srgbClr val="006FB8"/>
              </a:buClr>
              <a:buSzTx/>
              <a:buFont typeface="Microsoft Sans Serif"/>
              <a:buChar char="•"/>
              <a:tabLst>
                <a:tab pos="354965" algn="l"/>
                <a:tab pos="1853564" algn="l"/>
                <a:tab pos="2365375" algn="l"/>
                <a:tab pos="4787900" algn="l"/>
                <a:tab pos="6781165" algn="l"/>
                <a:tab pos="7631430" algn="l"/>
                <a:tab pos="8509635" algn="l"/>
              </a:tabLst>
              <a:defRPr/>
            </a:pPr>
            <a:r>
              <a:rPr kumimoji="0" b="0" i="0" u="none" strike="noStrike" kern="0" cap="none" spc="-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експертиза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b="0" i="0" u="none" strike="noStrike" kern="0" cap="none" spc="-2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та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b="0" i="0" u="none" strike="noStrike" kern="0" cap="none" spc="-2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науково-</a:t>
            </a:r>
            <a:r>
              <a:rPr kumimoji="0" b="0" i="0" u="none" strike="noStrike" kern="0" cap="none" spc="-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методичне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b="0" i="0" u="none" strike="noStrike" kern="0" cap="none" spc="-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супроводження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b="0" i="0" u="none" strike="noStrike" kern="0" cap="none" spc="-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робіт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b="0" i="0" u="none" strike="noStrike" kern="0" cap="none" spc="-2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b="0" i="0" u="none" strike="noStrike" kern="0" cap="none" spc="-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раціональної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0" lvl="0" indent="0" algn="l" defTabSz="914400" rtl="0" eaLnBrk="1" fontAlgn="auto" latinLnBrk="0" hangingPunct="1">
              <a:lnSpc>
                <a:spcPct val="100000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фармакотерапії</a:t>
            </a:r>
            <a:r>
              <a:rPr kumimoji="0" b="0" i="0" u="none" strike="noStrike" kern="0" cap="none" spc="-6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та</a:t>
            </a:r>
            <a:r>
              <a:rPr kumimoji="0" b="0" i="0" u="none" strike="noStrike" kern="0" cap="none" spc="-3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-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державної</a:t>
            </a:r>
            <a:r>
              <a:rPr kumimoji="0" b="0" i="0" u="none" strike="noStrike" kern="0" cap="none" spc="-3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-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формулярної</a:t>
            </a:r>
            <a:r>
              <a:rPr kumimoji="0" b="0" i="0" u="none" strike="noStrike" kern="0" cap="none" spc="-6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-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8255" lvl="0" indent="-342900" algn="l" defTabSz="914400" rtl="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6FB8"/>
              </a:buClr>
              <a:buSzTx/>
              <a:buFont typeface="Microsoft Sans Serif"/>
              <a:buChar char="•"/>
              <a:tabLst>
                <a:tab pos="355600" algn="l"/>
              </a:tabLst>
              <a:defRPr/>
            </a:pP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розробка</a:t>
            </a:r>
            <a:r>
              <a:rPr kumimoji="0" b="0" i="0" u="none" strike="noStrike" kern="0" cap="none" spc="40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-2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медико-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технологічних</a:t>
            </a:r>
            <a:r>
              <a:rPr kumimoji="0" b="0" i="0" u="none" strike="noStrike" kern="0" cap="none" spc="39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документів</a:t>
            </a:r>
            <a:r>
              <a:rPr kumimoji="0" b="0" i="0" u="none" strike="noStrike" kern="0" cap="none" spc="38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kumimoji="0" b="0" i="0" u="none" strike="noStrike" kern="0" cap="none" spc="39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сфери</a:t>
            </a:r>
            <a:r>
              <a:rPr kumimoji="0" b="0" i="0" u="none" strike="noStrike" kern="0" cap="none" spc="39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стандартизації</a:t>
            </a:r>
            <a:r>
              <a:rPr kumimoji="0" b="0" i="0" u="none" strike="noStrike" kern="0" cap="none" spc="38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та</a:t>
            </a:r>
            <a:r>
              <a:rPr kumimoji="0" b="0" i="0" u="none" strike="noStrike" kern="0" cap="none" spc="39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-10" normalizeH="0" baseline="0" noProof="0" dirty="0" smtClean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управління</a:t>
            </a:r>
            <a:r>
              <a:rPr kumimoji="0" lang="uk-UA" b="0" i="0" u="none" strike="noStrike" kern="0" cap="none" spc="-10" normalizeH="0" baseline="0" noProof="0" dirty="0" smtClean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якістю</a:t>
            </a:r>
            <a:r>
              <a:rPr kumimoji="0" b="0" i="0" u="none" strike="noStrike" kern="0" cap="none" spc="-55" normalizeH="0" baseline="0" noProof="0" dirty="0" smtClean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медичної</a:t>
            </a:r>
            <a:r>
              <a:rPr kumimoji="0" b="0" i="0" u="none" strike="noStrike" kern="0" cap="none" spc="-5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-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допомоги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965" marR="0" lvl="0" indent="-342265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6FB8"/>
              </a:buClr>
              <a:buSzTx/>
              <a:buFont typeface="Microsoft Sans Serif"/>
              <a:buChar char="•"/>
              <a:tabLst>
                <a:tab pos="354965" algn="l"/>
              </a:tabLst>
              <a:defRPr/>
            </a:pP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адміністрування</a:t>
            </a:r>
            <a:r>
              <a:rPr kumimoji="0" b="0" i="0" u="none" strike="noStrike" kern="0" cap="none" spc="22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реєстр</a:t>
            </a:r>
            <a:r>
              <a:rPr kumimoji="0" b="0" i="0" u="none" strike="noStrike" kern="0" cap="none" spc="229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пацієнтів,</a:t>
            </a:r>
            <a:r>
              <a:rPr kumimoji="0" b="0" i="0" u="none" strike="noStrike" kern="0" cap="none" spc="229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kumimoji="0" b="0" i="0" u="none" strike="noStrike" kern="0" cap="none" spc="23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потребують</a:t>
            </a:r>
            <a:r>
              <a:rPr kumimoji="0" b="0" i="0" u="none" strike="noStrike" kern="0" cap="none" spc="229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інсулінотерапія</a:t>
            </a:r>
            <a:r>
              <a:rPr kumimoji="0" b="0" i="0" u="none" strike="noStrike" kern="0" cap="none" spc="229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та</a:t>
            </a:r>
            <a:r>
              <a:rPr kumimoji="0" b="0" i="0" u="none" strike="noStrike" kern="0" cap="none" spc="229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референтних</a:t>
            </a:r>
            <a:r>
              <a:rPr kumimoji="0" b="0" i="0" u="none" strike="noStrike" kern="0" cap="none" spc="24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-2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ціна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kumimoji="0" b="0" i="0" u="none" strike="noStrike" kern="0" cap="none" spc="-2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препарати</a:t>
            </a:r>
            <a:r>
              <a:rPr kumimoji="0" b="0" i="0" u="none" strike="noStrike" kern="0" cap="none" spc="-6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-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інсуліну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080" lvl="0" indent="-342900" algn="l" defTabSz="914400" rtl="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6FB8"/>
              </a:buClr>
              <a:buSzTx/>
              <a:buFont typeface="Microsoft Sans Serif"/>
              <a:buChar char="•"/>
              <a:tabLst>
                <a:tab pos="355600" algn="l"/>
              </a:tabLst>
              <a:defRPr/>
            </a:pP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Первинна</a:t>
            </a:r>
            <a:r>
              <a:rPr kumimoji="0" b="0" i="0" u="none" strike="noStrike" kern="0" cap="none" spc="3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та</a:t>
            </a:r>
            <a:r>
              <a:rPr kumimoji="0" b="0" i="0" u="none" strike="noStrike" kern="0" cap="none" spc="29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фахова</a:t>
            </a:r>
            <a:r>
              <a:rPr kumimoji="0" b="0" i="0" u="none" strike="noStrike" kern="0" cap="none" spc="32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експертизи</a:t>
            </a:r>
            <a:r>
              <a:rPr kumimoji="0" b="0" i="0" u="none" strike="noStrike" kern="0" cap="none" spc="31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заявка</a:t>
            </a:r>
            <a:r>
              <a:rPr kumimoji="0" b="0" i="0" u="none" strike="noStrike" kern="0" cap="none" spc="3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</a:t>
            </a:r>
            <a:r>
              <a:rPr kumimoji="0" b="0" i="0" u="none" strike="noStrike" kern="0" cap="none" spc="32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включення</a:t>
            </a:r>
            <a:r>
              <a:rPr kumimoji="0" b="0" i="0" u="none" strike="noStrike" kern="0" cap="none" spc="32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лікарського</a:t>
            </a:r>
            <a:r>
              <a:rPr kumimoji="0" b="0" i="0" u="none" strike="noStrike" kern="0" cap="none" spc="3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засіб</a:t>
            </a:r>
            <a:r>
              <a:rPr kumimoji="0" b="0" i="0" u="none" strike="noStrike" kern="0" cap="none" spc="3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kumimoji="0" b="0" i="0" u="none" strike="noStrike" kern="0" cap="none" spc="3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kumimoji="0" b="0" i="0" u="none" strike="noStrike" kern="0" cap="none" spc="3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-2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виключення</a:t>
            </a:r>
            <a:r>
              <a:rPr kumimoji="0" b="0" i="0" u="none" strike="noStrike" kern="0" cap="none" spc="-6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kumimoji="0" b="0" i="0" u="none" strike="noStrike" kern="0" cap="none" spc="-4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Національного</a:t>
            </a:r>
            <a:r>
              <a:rPr kumimoji="0" b="0" i="0" u="none" strike="noStrike" kern="0" cap="none" spc="-4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перелику</a:t>
            </a:r>
            <a:r>
              <a:rPr kumimoji="0" b="0" i="0" u="none" strike="noStrike" kern="0" cap="none" spc="-6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основних</a:t>
            </a:r>
            <a:r>
              <a:rPr kumimoji="0" b="0" i="0" u="none" strike="noStrike" kern="0" cap="none" spc="-6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лікарських</a:t>
            </a:r>
            <a:r>
              <a:rPr kumimoji="0" b="0" i="0" u="none" strike="noStrike" kern="0" cap="none" spc="-6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засоби</a:t>
            </a:r>
            <a:r>
              <a:rPr kumimoji="0" b="0" i="0" u="none" strike="noStrike" kern="0" cap="none" spc="-55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b="0" i="0" u="none" strike="noStrike" kern="0" cap="none" spc="-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b="0" i="1" u="none" strike="noStrike" kern="0" cap="none" spc="-10" normalizeH="0" baseline="0" noProof="0" dirty="0">
                <a:ln>
                  <a:noFill/>
                </a:ln>
                <a:solidFill>
                  <a:srgbClr val="0099A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проект)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28" y="136017"/>
            <a:ext cx="1931265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157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347162565"/>
              </p:ext>
            </p:extLst>
          </p:nvPr>
        </p:nvGraphicFramePr>
        <p:xfrm>
          <a:off x="2807855" y="874204"/>
          <a:ext cx="8118764" cy="5311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623351" y="279461"/>
            <a:ext cx="4243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spc="25" dirty="0" smtClean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СТРУКТУРА ДЕПАРТАМЕНТУ ОМТ</a:t>
            </a:r>
            <a:endParaRPr lang="uk-UA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019" y="136016"/>
            <a:ext cx="1931265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8899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51238" y="360219"/>
            <a:ext cx="11573197" cy="517236"/>
          </a:xfrm>
        </p:spPr>
        <p:txBody>
          <a:bodyPr/>
          <a:lstStyle/>
          <a:p>
            <a:r>
              <a:rPr lang="uk-UA" sz="2400" dirty="0" smtClean="0">
                <a:solidFill>
                  <a:srgbClr val="0070C0"/>
                </a:solidFill>
              </a:rPr>
              <a:t>ОСНОВНІ ЗАВДАННЯ ДЕПАРТАМЕНТУ ОМТ</a:t>
            </a:r>
            <a:endParaRPr lang="uk-UA" sz="2400" dirty="0">
              <a:solidFill>
                <a:srgbClr val="0070C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5127038"/>
              </p:ext>
            </p:extLst>
          </p:nvPr>
        </p:nvGraphicFramePr>
        <p:xfrm>
          <a:off x="351238" y="1665974"/>
          <a:ext cx="11342254" cy="3693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46" y="0"/>
            <a:ext cx="1932599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01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201543862"/>
              </p:ext>
            </p:extLst>
          </p:nvPr>
        </p:nvGraphicFramePr>
        <p:xfrm>
          <a:off x="138545" y="977253"/>
          <a:ext cx="6932756" cy="5201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6029" y="1068144"/>
            <a:ext cx="4658880" cy="52587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857654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5410B6B-6011-421E-B292-D2F9EB28C1AF}"/>
              </a:ext>
            </a:extLst>
          </p:cNvPr>
          <p:cNvGrpSpPr/>
          <p:nvPr/>
        </p:nvGrpSpPr>
        <p:grpSpPr>
          <a:xfrm>
            <a:off x="-652519" y="3762837"/>
            <a:ext cx="12969199" cy="2665260"/>
            <a:chOff x="-491345" y="1077822"/>
            <a:chExt cx="10267188" cy="210997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394E979-B09C-4577-A5F2-9EB206B59E10}"/>
                </a:ext>
              </a:extLst>
            </p:cNvPr>
            <p:cNvGrpSpPr/>
            <p:nvPr/>
          </p:nvGrpSpPr>
          <p:grpSpPr>
            <a:xfrm>
              <a:off x="-491345" y="1077822"/>
              <a:ext cx="10267188" cy="2109978"/>
              <a:chOff x="-491345" y="1077822"/>
              <a:chExt cx="10267188" cy="2109978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B474E62D-6D21-44E1-B7B1-8BBFB01061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099443" y="1808913"/>
                <a:ext cx="1676400" cy="495300"/>
              </a:xfrm>
              <a:custGeom>
                <a:avLst/>
                <a:gdLst>
                  <a:gd name="connsiteX0" fmla="*/ 0 w 1676400"/>
                  <a:gd name="connsiteY0" fmla="*/ 0 h 495300"/>
                  <a:gd name="connsiteX1" fmla="*/ 1684782 w 1676400"/>
                  <a:gd name="connsiteY1" fmla="*/ 0 h 495300"/>
                  <a:gd name="connsiteX2" fmla="*/ 1684782 w 1676400"/>
                  <a:gd name="connsiteY2" fmla="*/ 498348 h 495300"/>
                  <a:gd name="connsiteX3" fmla="*/ 0 w 1676400"/>
                  <a:gd name="connsiteY3" fmla="*/ 498348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76400" h="495300">
                    <a:moveTo>
                      <a:pt x="0" y="0"/>
                    </a:moveTo>
                    <a:lnTo>
                      <a:pt x="1684782" y="0"/>
                    </a:lnTo>
                    <a:lnTo>
                      <a:pt x="1684782" y="498348"/>
                    </a:lnTo>
                    <a:lnTo>
                      <a:pt x="0" y="498348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D928CE9C-1948-44F3-A7A6-B5C4C2E28A46}"/>
                  </a:ext>
                </a:extLst>
              </p:cNvPr>
              <p:cNvSpPr/>
              <p:nvPr/>
            </p:nvSpPr>
            <p:spPr>
              <a:xfrm>
                <a:off x="8125446" y="1833631"/>
                <a:ext cx="1600200" cy="409575"/>
              </a:xfrm>
              <a:custGeom>
                <a:avLst/>
                <a:gdLst>
                  <a:gd name="connsiteX0" fmla="*/ 1578769 w 1600200"/>
                  <a:gd name="connsiteY0" fmla="*/ 285274 h 409575"/>
                  <a:gd name="connsiteX1" fmla="*/ 1285398 w 1600200"/>
                  <a:gd name="connsiteY1" fmla="*/ 285274 h 409575"/>
                  <a:gd name="connsiteX2" fmla="*/ 1257776 w 1600200"/>
                  <a:gd name="connsiteY2" fmla="*/ 323374 h 409575"/>
                  <a:gd name="connsiteX3" fmla="*/ 1217771 w 1600200"/>
                  <a:gd name="connsiteY3" fmla="*/ 153829 h 409575"/>
                  <a:gd name="connsiteX4" fmla="*/ 1181576 w 1600200"/>
                  <a:gd name="connsiteY4" fmla="*/ 285274 h 409575"/>
                  <a:gd name="connsiteX5" fmla="*/ 1093946 w 1600200"/>
                  <a:gd name="connsiteY5" fmla="*/ 285274 h 409575"/>
                  <a:gd name="connsiteX6" fmla="*/ 1080611 w 1600200"/>
                  <a:gd name="connsiteY6" fmla="*/ 335756 h 409575"/>
                  <a:gd name="connsiteX7" fmla="*/ 1056798 w 1600200"/>
                  <a:gd name="connsiteY7" fmla="*/ 277654 h 409575"/>
                  <a:gd name="connsiteX8" fmla="*/ 1032986 w 1600200"/>
                  <a:gd name="connsiteY8" fmla="*/ 322421 h 409575"/>
                  <a:gd name="connsiteX9" fmla="*/ 988219 w 1600200"/>
                  <a:gd name="connsiteY9" fmla="*/ 21431 h 409575"/>
                  <a:gd name="connsiteX10" fmla="*/ 932973 w 1600200"/>
                  <a:gd name="connsiteY10" fmla="*/ 393859 h 409575"/>
                  <a:gd name="connsiteX11" fmla="*/ 912019 w 1600200"/>
                  <a:gd name="connsiteY11" fmla="*/ 285274 h 409575"/>
                  <a:gd name="connsiteX12" fmla="*/ 686276 w 1600200"/>
                  <a:gd name="connsiteY12" fmla="*/ 285274 h 409575"/>
                  <a:gd name="connsiteX13" fmla="*/ 656748 w 1600200"/>
                  <a:gd name="connsiteY13" fmla="*/ 344329 h 409575"/>
                  <a:gd name="connsiteX14" fmla="*/ 621506 w 1600200"/>
                  <a:gd name="connsiteY14" fmla="*/ 150971 h 409575"/>
                  <a:gd name="connsiteX15" fmla="*/ 578644 w 1600200"/>
                  <a:gd name="connsiteY15" fmla="*/ 285274 h 409575"/>
                  <a:gd name="connsiteX16" fmla="*/ 491966 w 1600200"/>
                  <a:gd name="connsiteY16" fmla="*/ 285274 h 409575"/>
                  <a:gd name="connsiteX17" fmla="*/ 467201 w 1600200"/>
                  <a:gd name="connsiteY17" fmla="*/ 322421 h 409575"/>
                  <a:gd name="connsiteX18" fmla="*/ 441484 w 1600200"/>
                  <a:gd name="connsiteY18" fmla="*/ 275749 h 409575"/>
                  <a:gd name="connsiteX19" fmla="*/ 408146 w 1600200"/>
                  <a:gd name="connsiteY19" fmla="*/ 336709 h 409575"/>
                  <a:gd name="connsiteX20" fmla="*/ 376714 w 1600200"/>
                  <a:gd name="connsiteY20" fmla="*/ 72866 h 409575"/>
                  <a:gd name="connsiteX21" fmla="*/ 335756 w 1600200"/>
                  <a:gd name="connsiteY21" fmla="*/ 377666 h 409575"/>
                  <a:gd name="connsiteX22" fmla="*/ 308134 w 1600200"/>
                  <a:gd name="connsiteY22" fmla="*/ 285274 h 409575"/>
                  <a:gd name="connsiteX23" fmla="*/ 238601 w 1600200"/>
                  <a:gd name="connsiteY23" fmla="*/ 285274 h 409575"/>
                  <a:gd name="connsiteX24" fmla="*/ 210026 w 1600200"/>
                  <a:gd name="connsiteY24" fmla="*/ 237649 h 409575"/>
                  <a:gd name="connsiteX25" fmla="*/ 177641 w 1600200"/>
                  <a:gd name="connsiteY25" fmla="*/ 285274 h 409575"/>
                  <a:gd name="connsiteX26" fmla="*/ 21431 w 1600200"/>
                  <a:gd name="connsiteY26" fmla="*/ 285274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600200" h="409575">
                    <a:moveTo>
                      <a:pt x="1578769" y="285274"/>
                    </a:moveTo>
                    <a:lnTo>
                      <a:pt x="1285398" y="285274"/>
                    </a:lnTo>
                    <a:lnTo>
                      <a:pt x="1257776" y="323374"/>
                    </a:lnTo>
                    <a:lnTo>
                      <a:pt x="1217771" y="153829"/>
                    </a:lnTo>
                    <a:lnTo>
                      <a:pt x="1181576" y="285274"/>
                    </a:lnTo>
                    <a:lnTo>
                      <a:pt x="1093946" y="285274"/>
                    </a:lnTo>
                    <a:lnTo>
                      <a:pt x="1080611" y="335756"/>
                    </a:lnTo>
                    <a:lnTo>
                      <a:pt x="1056798" y="277654"/>
                    </a:lnTo>
                    <a:lnTo>
                      <a:pt x="1032986" y="322421"/>
                    </a:lnTo>
                    <a:lnTo>
                      <a:pt x="988219" y="21431"/>
                    </a:lnTo>
                    <a:lnTo>
                      <a:pt x="932973" y="393859"/>
                    </a:lnTo>
                    <a:lnTo>
                      <a:pt x="912019" y="285274"/>
                    </a:lnTo>
                    <a:lnTo>
                      <a:pt x="686276" y="285274"/>
                    </a:lnTo>
                    <a:lnTo>
                      <a:pt x="656748" y="344329"/>
                    </a:lnTo>
                    <a:lnTo>
                      <a:pt x="621506" y="150971"/>
                    </a:lnTo>
                    <a:lnTo>
                      <a:pt x="578644" y="285274"/>
                    </a:lnTo>
                    <a:lnTo>
                      <a:pt x="491966" y="285274"/>
                    </a:lnTo>
                    <a:lnTo>
                      <a:pt x="467201" y="322421"/>
                    </a:lnTo>
                    <a:lnTo>
                      <a:pt x="441484" y="275749"/>
                    </a:lnTo>
                    <a:lnTo>
                      <a:pt x="408146" y="336709"/>
                    </a:lnTo>
                    <a:lnTo>
                      <a:pt x="376714" y="72866"/>
                    </a:lnTo>
                    <a:lnTo>
                      <a:pt x="335756" y="377666"/>
                    </a:lnTo>
                    <a:lnTo>
                      <a:pt x="308134" y="285274"/>
                    </a:lnTo>
                    <a:lnTo>
                      <a:pt x="238601" y="285274"/>
                    </a:lnTo>
                    <a:lnTo>
                      <a:pt x="210026" y="237649"/>
                    </a:lnTo>
                    <a:lnTo>
                      <a:pt x="177641" y="285274"/>
                    </a:lnTo>
                    <a:lnTo>
                      <a:pt x="21431" y="285274"/>
                    </a:lnTo>
                  </a:path>
                </a:pathLst>
              </a:custGeom>
              <a:noFill/>
              <a:ln w="28575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444CE9DF-B4F5-4E54-B1DD-04A2FB9CA5E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-8934" r="1"/>
              <a:stretch/>
            </p:blipFill>
            <p:spPr>
              <a:xfrm>
                <a:off x="-491345" y="1797483"/>
                <a:ext cx="5676900" cy="495300"/>
              </a:xfrm>
              <a:custGeom>
                <a:avLst/>
                <a:gdLst>
                  <a:gd name="connsiteX0" fmla="*/ 0 w 5676900"/>
                  <a:gd name="connsiteY0" fmla="*/ 0 h 495300"/>
                  <a:gd name="connsiteX1" fmla="*/ 5685282 w 5676900"/>
                  <a:gd name="connsiteY1" fmla="*/ 0 h 495300"/>
                  <a:gd name="connsiteX2" fmla="*/ 5685282 w 5676900"/>
                  <a:gd name="connsiteY2" fmla="*/ 500634 h 495300"/>
                  <a:gd name="connsiteX3" fmla="*/ 0 w 5676900"/>
                  <a:gd name="connsiteY3" fmla="*/ 500634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76900" h="495300">
                    <a:moveTo>
                      <a:pt x="0" y="0"/>
                    </a:moveTo>
                    <a:lnTo>
                      <a:pt x="5685282" y="0"/>
                    </a:lnTo>
                    <a:lnTo>
                      <a:pt x="5685282" y="500634"/>
                    </a:lnTo>
                    <a:lnTo>
                      <a:pt x="0" y="500634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5DE13F53-8EF6-4B38-99FF-9CB84A6B2EBF}"/>
                  </a:ext>
                </a:extLst>
              </p:cNvPr>
              <p:cNvSpPr/>
              <p:nvPr/>
            </p:nvSpPr>
            <p:spPr>
              <a:xfrm>
                <a:off x="14351" y="1860842"/>
                <a:ext cx="5196891" cy="372428"/>
              </a:xfrm>
              <a:custGeom>
                <a:avLst/>
                <a:gdLst>
                  <a:gd name="connsiteX0" fmla="*/ 5579269 w 5600700"/>
                  <a:gd name="connsiteY0" fmla="*/ 285274 h 409575"/>
                  <a:gd name="connsiteX1" fmla="*/ 5285899 w 5600700"/>
                  <a:gd name="connsiteY1" fmla="*/ 285274 h 409575"/>
                  <a:gd name="connsiteX2" fmla="*/ 5258277 w 5600700"/>
                  <a:gd name="connsiteY2" fmla="*/ 323374 h 409575"/>
                  <a:gd name="connsiteX3" fmla="*/ 5218271 w 5600700"/>
                  <a:gd name="connsiteY3" fmla="*/ 153829 h 409575"/>
                  <a:gd name="connsiteX4" fmla="*/ 5182077 w 5600700"/>
                  <a:gd name="connsiteY4" fmla="*/ 285274 h 409575"/>
                  <a:gd name="connsiteX5" fmla="*/ 5094446 w 5600700"/>
                  <a:gd name="connsiteY5" fmla="*/ 285274 h 409575"/>
                  <a:gd name="connsiteX6" fmla="*/ 5081111 w 5600700"/>
                  <a:gd name="connsiteY6" fmla="*/ 335756 h 409575"/>
                  <a:gd name="connsiteX7" fmla="*/ 5057299 w 5600700"/>
                  <a:gd name="connsiteY7" fmla="*/ 277654 h 409575"/>
                  <a:gd name="connsiteX8" fmla="*/ 5033486 w 5600700"/>
                  <a:gd name="connsiteY8" fmla="*/ 322421 h 409575"/>
                  <a:gd name="connsiteX9" fmla="*/ 4988719 w 5600700"/>
                  <a:gd name="connsiteY9" fmla="*/ 21431 h 409575"/>
                  <a:gd name="connsiteX10" fmla="*/ 4933474 w 5600700"/>
                  <a:gd name="connsiteY10" fmla="*/ 393859 h 409575"/>
                  <a:gd name="connsiteX11" fmla="*/ 4912519 w 5600700"/>
                  <a:gd name="connsiteY11" fmla="*/ 285274 h 409575"/>
                  <a:gd name="connsiteX12" fmla="*/ 4686777 w 5600700"/>
                  <a:gd name="connsiteY12" fmla="*/ 285274 h 409575"/>
                  <a:gd name="connsiteX13" fmla="*/ 4657249 w 5600700"/>
                  <a:gd name="connsiteY13" fmla="*/ 344329 h 409575"/>
                  <a:gd name="connsiteX14" fmla="*/ 4622006 w 5600700"/>
                  <a:gd name="connsiteY14" fmla="*/ 150971 h 409575"/>
                  <a:gd name="connsiteX15" fmla="*/ 4579144 w 5600700"/>
                  <a:gd name="connsiteY15" fmla="*/ 285274 h 409575"/>
                  <a:gd name="connsiteX16" fmla="*/ 4492466 w 5600700"/>
                  <a:gd name="connsiteY16" fmla="*/ 285274 h 409575"/>
                  <a:gd name="connsiteX17" fmla="*/ 4467702 w 5600700"/>
                  <a:gd name="connsiteY17" fmla="*/ 322421 h 409575"/>
                  <a:gd name="connsiteX18" fmla="*/ 4441984 w 5600700"/>
                  <a:gd name="connsiteY18" fmla="*/ 275749 h 409575"/>
                  <a:gd name="connsiteX19" fmla="*/ 4408646 w 5600700"/>
                  <a:gd name="connsiteY19" fmla="*/ 336709 h 409575"/>
                  <a:gd name="connsiteX20" fmla="*/ 4377214 w 5600700"/>
                  <a:gd name="connsiteY20" fmla="*/ 72866 h 409575"/>
                  <a:gd name="connsiteX21" fmla="*/ 4336256 w 5600700"/>
                  <a:gd name="connsiteY21" fmla="*/ 377666 h 409575"/>
                  <a:gd name="connsiteX22" fmla="*/ 4308634 w 5600700"/>
                  <a:gd name="connsiteY22" fmla="*/ 285274 h 409575"/>
                  <a:gd name="connsiteX23" fmla="*/ 4239102 w 5600700"/>
                  <a:gd name="connsiteY23" fmla="*/ 285274 h 409575"/>
                  <a:gd name="connsiteX24" fmla="*/ 4210527 w 5600700"/>
                  <a:gd name="connsiteY24" fmla="*/ 237649 h 409575"/>
                  <a:gd name="connsiteX25" fmla="*/ 4178141 w 5600700"/>
                  <a:gd name="connsiteY25" fmla="*/ 285274 h 409575"/>
                  <a:gd name="connsiteX26" fmla="*/ 21431 w 5600700"/>
                  <a:gd name="connsiteY26" fmla="*/ 285274 h 409575"/>
                  <a:gd name="connsiteX0" fmla="*/ 5196891 w 5196891"/>
                  <a:gd name="connsiteY0" fmla="*/ 263843 h 372428"/>
                  <a:gd name="connsiteX1" fmla="*/ 4903521 w 5196891"/>
                  <a:gd name="connsiteY1" fmla="*/ 263843 h 372428"/>
                  <a:gd name="connsiteX2" fmla="*/ 4875899 w 5196891"/>
                  <a:gd name="connsiteY2" fmla="*/ 301943 h 372428"/>
                  <a:gd name="connsiteX3" fmla="*/ 4835893 w 5196891"/>
                  <a:gd name="connsiteY3" fmla="*/ 132398 h 372428"/>
                  <a:gd name="connsiteX4" fmla="*/ 4799699 w 5196891"/>
                  <a:gd name="connsiteY4" fmla="*/ 263843 h 372428"/>
                  <a:gd name="connsiteX5" fmla="*/ 4712068 w 5196891"/>
                  <a:gd name="connsiteY5" fmla="*/ 263843 h 372428"/>
                  <a:gd name="connsiteX6" fmla="*/ 4698733 w 5196891"/>
                  <a:gd name="connsiteY6" fmla="*/ 314325 h 372428"/>
                  <a:gd name="connsiteX7" fmla="*/ 4674921 w 5196891"/>
                  <a:gd name="connsiteY7" fmla="*/ 256223 h 372428"/>
                  <a:gd name="connsiteX8" fmla="*/ 4651108 w 5196891"/>
                  <a:gd name="connsiteY8" fmla="*/ 300990 h 372428"/>
                  <a:gd name="connsiteX9" fmla="*/ 4606341 w 5196891"/>
                  <a:gd name="connsiteY9" fmla="*/ 0 h 372428"/>
                  <a:gd name="connsiteX10" fmla="*/ 4551096 w 5196891"/>
                  <a:gd name="connsiteY10" fmla="*/ 372428 h 372428"/>
                  <a:gd name="connsiteX11" fmla="*/ 4530141 w 5196891"/>
                  <a:gd name="connsiteY11" fmla="*/ 263843 h 372428"/>
                  <a:gd name="connsiteX12" fmla="*/ 4304399 w 5196891"/>
                  <a:gd name="connsiteY12" fmla="*/ 263843 h 372428"/>
                  <a:gd name="connsiteX13" fmla="*/ 4274871 w 5196891"/>
                  <a:gd name="connsiteY13" fmla="*/ 322898 h 372428"/>
                  <a:gd name="connsiteX14" fmla="*/ 4239628 w 5196891"/>
                  <a:gd name="connsiteY14" fmla="*/ 129540 h 372428"/>
                  <a:gd name="connsiteX15" fmla="*/ 4196766 w 5196891"/>
                  <a:gd name="connsiteY15" fmla="*/ 263843 h 372428"/>
                  <a:gd name="connsiteX16" fmla="*/ 4110088 w 5196891"/>
                  <a:gd name="connsiteY16" fmla="*/ 263843 h 372428"/>
                  <a:gd name="connsiteX17" fmla="*/ 4085324 w 5196891"/>
                  <a:gd name="connsiteY17" fmla="*/ 300990 h 372428"/>
                  <a:gd name="connsiteX18" fmla="*/ 4059606 w 5196891"/>
                  <a:gd name="connsiteY18" fmla="*/ 254318 h 372428"/>
                  <a:gd name="connsiteX19" fmla="*/ 4026268 w 5196891"/>
                  <a:gd name="connsiteY19" fmla="*/ 315278 h 372428"/>
                  <a:gd name="connsiteX20" fmla="*/ 3994836 w 5196891"/>
                  <a:gd name="connsiteY20" fmla="*/ 51435 h 372428"/>
                  <a:gd name="connsiteX21" fmla="*/ 3953878 w 5196891"/>
                  <a:gd name="connsiteY21" fmla="*/ 356235 h 372428"/>
                  <a:gd name="connsiteX22" fmla="*/ 3926256 w 5196891"/>
                  <a:gd name="connsiteY22" fmla="*/ 263843 h 372428"/>
                  <a:gd name="connsiteX23" fmla="*/ 3856724 w 5196891"/>
                  <a:gd name="connsiteY23" fmla="*/ 263843 h 372428"/>
                  <a:gd name="connsiteX24" fmla="*/ 3828149 w 5196891"/>
                  <a:gd name="connsiteY24" fmla="*/ 216218 h 372428"/>
                  <a:gd name="connsiteX25" fmla="*/ 3795763 w 5196891"/>
                  <a:gd name="connsiteY25" fmla="*/ 263843 h 372428"/>
                  <a:gd name="connsiteX26" fmla="*/ 0 w 5196891"/>
                  <a:gd name="connsiteY26" fmla="*/ 275874 h 372428"/>
                  <a:gd name="connsiteX0" fmla="*/ 5196891 w 5196891"/>
                  <a:gd name="connsiteY0" fmla="*/ 263843 h 372428"/>
                  <a:gd name="connsiteX1" fmla="*/ 4903521 w 5196891"/>
                  <a:gd name="connsiteY1" fmla="*/ 263843 h 372428"/>
                  <a:gd name="connsiteX2" fmla="*/ 4875899 w 5196891"/>
                  <a:gd name="connsiteY2" fmla="*/ 301943 h 372428"/>
                  <a:gd name="connsiteX3" fmla="*/ 4835893 w 5196891"/>
                  <a:gd name="connsiteY3" fmla="*/ 132398 h 372428"/>
                  <a:gd name="connsiteX4" fmla="*/ 4799699 w 5196891"/>
                  <a:gd name="connsiteY4" fmla="*/ 263843 h 372428"/>
                  <a:gd name="connsiteX5" fmla="*/ 4712068 w 5196891"/>
                  <a:gd name="connsiteY5" fmla="*/ 263843 h 372428"/>
                  <a:gd name="connsiteX6" fmla="*/ 4698733 w 5196891"/>
                  <a:gd name="connsiteY6" fmla="*/ 314325 h 372428"/>
                  <a:gd name="connsiteX7" fmla="*/ 4674921 w 5196891"/>
                  <a:gd name="connsiteY7" fmla="*/ 256223 h 372428"/>
                  <a:gd name="connsiteX8" fmla="*/ 4651108 w 5196891"/>
                  <a:gd name="connsiteY8" fmla="*/ 300990 h 372428"/>
                  <a:gd name="connsiteX9" fmla="*/ 4606341 w 5196891"/>
                  <a:gd name="connsiteY9" fmla="*/ 0 h 372428"/>
                  <a:gd name="connsiteX10" fmla="*/ 4551096 w 5196891"/>
                  <a:gd name="connsiteY10" fmla="*/ 372428 h 372428"/>
                  <a:gd name="connsiteX11" fmla="*/ 4530141 w 5196891"/>
                  <a:gd name="connsiteY11" fmla="*/ 263843 h 372428"/>
                  <a:gd name="connsiteX12" fmla="*/ 4304399 w 5196891"/>
                  <a:gd name="connsiteY12" fmla="*/ 263843 h 372428"/>
                  <a:gd name="connsiteX13" fmla="*/ 4274871 w 5196891"/>
                  <a:gd name="connsiteY13" fmla="*/ 322898 h 372428"/>
                  <a:gd name="connsiteX14" fmla="*/ 4239628 w 5196891"/>
                  <a:gd name="connsiteY14" fmla="*/ 129540 h 372428"/>
                  <a:gd name="connsiteX15" fmla="*/ 4196766 w 5196891"/>
                  <a:gd name="connsiteY15" fmla="*/ 263843 h 372428"/>
                  <a:gd name="connsiteX16" fmla="*/ 4110088 w 5196891"/>
                  <a:gd name="connsiteY16" fmla="*/ 263843 h 372428"/>
                  <a:gd name="connsiteX17" fmla="*/ 4085324 w 5196891"/>
                  <a:gd name="connsiteY17" fmla="*/ 300990 h 372428"/>
                  <a:gd name="connsiteX18" fmla="*/ 4059606 w 5196891"/>
                  <a:gd name="connsiteY18" fmla="*/ 254318 h 372428"/>
                  <a:gd name="connsiteX19" fmla="*/ 4026268 w 5196891"/>
                  <a:gd name="connsiteY19" fmla="*/ 315278 h 372428"/>
                  <a:gd name="connsiteX20" fmla="*/ 3994836 w 5196891"/>
                  <a:gd name="connsiteY20" fmla="*/ 51435 h 372428"/>
                  <a:gd name="connsiteX21" fmla="*/ 3953878 w 5196891"/>
                  <a:gd name="connsiteY21" fmla="*/ 356235 h 372428"/>
                  <a:gd name="connsiteX22" fmla="*/ 3926256 w 5196891"/>
                  <a:gd name="connsiteY22" fmla="*/ 263843 h 372428"/>
                  <a:gd name="connsiteX23" fmla="*/ 3856724 w 5196891"/>
                  <a:gd name="connsiteY23" fmla="*/ 263843 h 372428"/>
                  <a:gd name="connsiteX24" fmla="*/ 3828149 w 5196891"/>
                  <a:gd name="connsiteY24" fmla="*/ 216218 h 372428"/>
                  <a:gd name="connsiteX25" fmla="*/ 3795763 w 5196891"/>
                  <a:gd name="connsiteY25" fmla="*/ 263843 h 372428"/>
                  <a:gd name="connsiteX26" fmla="*/ 0 w 5196891"/>
                  <a:gd name="connsiteY26" fmla="*/ 263842 h 37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96891" h="372428">
                    <a:moveTo>
                      <a:pt x="5196891" y="263843"/>
                    </a:moveTo>
                    <a:lnTo>
                      <a:pt x="4903521" y="263843"/>
                    </a:lnTo>
                    <a:lnTo>
                      <a:pt x="4875899" y="301943"/>
                    </a:lnTo>
                    <a:lnTo>
                      <a:pt x="4835893" y="132398"/>
                    </a:lnTo>
                    <a:lnTo>
                      <a:pt x="4799699" y="263843"/>
                    </a:lnTo>
                    <a:lnTo>
                      <a:pt x="4712068" y="263843"/>
                    </a:lnTo>
                    <a:lnTo>
                      <a:pt x="4698733" y="314325"/>
                    </a:lnTo>
                    <a:lnTo>
                      <a:pt x="4674921" y="256223"/>
                    </a:lnTo>
                    <a:lnTo>
                      <a:pt x="4651108" y="300990"/>
                    </a:lnTo>
                    <a:lnTo>
                      <a:pt x="4606341" y="0"/>
                    </a:lnTo>
                    <a:lnTo>
                      <a:pt x="4551096" y="372428"/>
                    </a:lnTo>
                    <a:lnTo>
                      <a:pt x="4530141" y="263843"/>
                    </a:lnTo>
                    <a:lnTo>
                      <a:pt x="4304399" y="263843"/>
                    </a:lnTo>
                    <a:lnTo>
                      <a:pt x="4274871" y="322898"/>
                    </a:lnTo>
                    <a:lnTo>
                      <a:pt x="4239628" y="129540"/>
                    </a:lnTo>
                    <a:lnTo>
                      <a:pt x="4196766" y="263843"/>
                    </a:lnTo>
                    <a:lnTo>
                      <a:pt x="4110088" y="263843"/>
                    </a:lnTo>
                    <a:lnTo>
                      <a:pt x="4085324" y="300990"/>
                    </a:lnTo>
                    <a:lnTo>
                      <a:pt x="4059606" y="254318"/>
                    </a:lnTo>
                    <a:lnTo>
                      <a:pt x="4026268" y="315278"/>
                    </a:lnTo>
                    <a:lnTo>
                      <a:pt x="3994836" y="51435"/>
                    </a:lnTo>
                    <a:lnTo>
                      <a:pt x="3953878" y="356235"/>
                    </a:lnTo>
                    <a:lnTo>
                      <a:pt x="3926256" y="263843"/>
                    </a:lnTo>
                    <a:lnTo>
                      <a:pt x="3856724" y="263843"/>
                    </a:lnTo>
                    <a:lnTo>
                      <a:pt x="3828149" y="216218"/>
                    </a:lnTo>
                    <a:lnTo>
                      <a:pt x="3795763" y="263843"/>
                    </a:lnTo>
                    <a:lnTo>
                      <a:pt x="0" y="263842"/>
                    </a:lnTo>
                  </a:path>
                </a:pathLst>
              </a:custGeom>
              <a:noFill/>
              <a:ln w="28575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8404E05A-C550-48DC-AF23-091129FB9E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82352" y="1731618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7542 w 904875"/>
                  <a:gd name="connsiteY1" fmla="*/ 0 h 800100"/>
                  <a:gd name="connsiteX2" fmla="*/ 907542 w 904875"/>
                  <a:gd name="connsiteY2" fmla="*/ 804672 h 800100"/>
                  <a:gd name="connsiteX3" fmla="*/ 0 w 904875"/>
                  <a:gd name="connsiteY3" fmla="*/ 804672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7542" y="0"/>
                    </a:lnTo>
                    <a:lnTo>
                      <a:pt x="907542" y="804672"/>
                    </a:lnTo>
                    <a:lnTo>
                      <a:pt x="0" y="804672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3266C0E3-1F97-4E8A-BE13-09E8C68B1D30}"/>
                  </a:ext>
                </a:extLst>
              </p:cNvPr>
              <p:cNvSpPr/>
              <p:nvPr/>
            </p:nvSpPr>
            <p:spPr>
              <a:xfrm>
                <a:off x="5117451" y="1766003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2 w 800100"/>
                  <a:gd name="connsiteY1" fmla="*/ 676751 h 695325"/>
                  <a:gd name="connsiteX2" fmla="*/ 210027 w 800100"/>
                  <a:gd name="connsiteY2" fmla="*/ 676751 h 695325"/>
                  <a:gd name="connsiteX3" fmla="*/ 21431 w 800100"/>
                  <a:gd name="connsiteY3" fmla="*/ 349091 h 695325"/>
                  <a:gd name="connsiteX4" fmla="*/ 210027 w 800100"/>
                  <a:gd name="connsiteY4" fmla="*/ 21431 h 695325"/>
                  <a:gd name="connsiteX5" fmla="*/ 589122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2" y="676751"/>
                    </a:lnTo>
                    <a:lnTo>
                      <a:pt x="210027" y="676751"/>
                    </a:lnTo>
                    <a:lnTo>
                      <a:pt x="21431" y="349091"/>
                    </a:lnTo>
                    <a:lnTo>
                      <a:pt x="210027" y="21431"/>
                    </a:lnTo>
                    <a:lnTo>
                      <a:pt x="589122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DD326577-A8A2-481E-B73B-DE69E27081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53852" y="2058516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7542 w 904875"/>
                  <a:gd name="connsiteY1" fmla="*/ 0 h 800100"/>
                  <a:gd name="connsiteX2" fmla="*/ 907542 w 904875"/>
                  <a:gd name="connsiteY2" fmla="*/ 804672 h 800100"/>
                  <a:gd name="connsiteX3" fmla="*/ 0 w 904875"/>
                  <a:gd name="connsiteY3" fmla="*/ 804672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7542" y="0"/>
                    </a:lnTo>
                    <a:lnTo>
                      <a:pt x="907542" y="804672"/>
                    </a:lnTo>
                    <a:lnTo>
                      <a:pt x="0" y="804672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EDF3D62-F28A-44E5-ABCD-94F0110C155A}"/>
                  </a:ext>
                </a:extLst>
              </p:cNvPr>
              <p:cNvSpPr/>
              <p:nvPr/>
            </p:nvSpPr>
            <p:spPr>
              <a:xfrm>
                <a:off x="5688951" y="2092711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2 w 800100"/>
                  <a:gd name="connsiteY1" fmla="*/ 676751 h 695325"/>
                  <a:gd name="connsiteX2" fmla="*/ 210027 w 800100"/>
                  <a:gd name="connsiteY2" fmla="*/ 676751 h 695325"/>
                  <a:gd name="connsiteX3" fmla="*/ 21431 w 800100"/>
                  <a:gd name="connsiteY3" fmla="*/ 349091 h 695325"/>
                  <a:gd name="connsiteX4" fmla="*/ 210027 w 800100"/>
                  <a:gd name="connsiteY4" fmla="*/ 21431 h 695325"/>
                  <a:gd name="connsiteX5" fmla="*/ 589122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2" y="676751"/>
                    </a:lnTo>
                    <a:lnTo>
                      <a:pt x="210027" y="676751"/>
                    </a:lnTo>
                    <a:lnTo>
                      <a:pt x="21431" y="349091"/>
                    </a:lnTo>
                    <a:lnTo>
                      <a:pt x="210027" y="21431"/>
                    </a:lnTo>
                    <a:lnTo>
                      <a:pt x="589122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CE380E09-C093-4D1D-A08A-845BC9523E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49280" y="1404720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9828 w 904875"/>
                  <a:gd name="connsiteY1" fmla="*/ 0 h 800100"/>
                  <a:gd name="connsiteX2" fmla="*/ 909828 w 904875"/>
                  <a:gd name="connsiteY2" fmla="*/ 802386 h 800100"/>
                  <a:gd name="connsiteX3" fmla="*/ 0 w 904875"/>
                  <a:gd name="connsiteY3" fmla="*/ 802386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9828" y="0"/>
                    </a:lnTo>
                    <a:lnTo>
                      <a:pt x="909828" y="802386"/>
                    </a:lnTo>
                    <a:lnTo>
                      <a:pt x="0" y="802386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CF3A511-9611-4093-B594-6AE2F05BE879}"/>
                  </a:ext>
                </a:extLst>
              </p:cNvPr>
              <p:cNvSpPr/>
              <p:nvPr/>
            </p:nvSpPr>
            <p:spPr>
              <a:xfrm>
                <a:off x="5685141" y="1437391"/>
                <a:ext cx="800100" cy="695325"/>
              </a:xfrm>
              <a:custGeom>
                <a:avLst/>
                <a:gdLst>
                  <a:gd name="connsiteX0" fmla="*/ 778669 w 800100"/>
                  <a:gd name="connsiteY0" fmla="*/ 350044 h 695325"/>
                  <a:gd name="connsiteX1" fmla="*/ 589121 w 800100"/>
                  <a:gd name="connsiteY1" fmla="*/ 677704 h 695325"/>
                  <a:gd name="connsiteX2" fmla="*/ 210978 w 800100"/>
                  <a:gd name="connsiteY2" fmla="*/ 677704 h 695325"/>
                  <a:gd name="connsiteX3" fmla="*/ 21431 w 800100"/>
                  <a:gd name="connsiteY3" fmla="*/ 350044 h 695325"/>
                  <a:gd name="connsiteX4" fmla="*/ 210978 w 800100"/>
                  <a:gd name="connsiteY4" fmla="*/ 21431 h 695325"/>
                  <a:gd name="connsiteX5" fmla="*/ 589121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50044"/>
                    </a:moveTo>
                    <a:lnTo>
                      <a:pt x="589121" y="677704"/>
                    </a:lnTo>
                    <a:lnTo>
                      <a:pt x="210978" y="677704"/>
                    </a:lnTo>
                    <a:lnTo>
                      <a:pt x="21431" y="350044"/>
                    </a:lnTo>
                    <a:lnTo>
                      <a:pt x="210978" y="21431"/>
                    </a:lnTo>
                    <a:lnTo>
                      <a:pt x="589121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2F51158A-E743-48FC-8224-04B98F0CEC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54636" y="1731618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9828 w 904875"/>
                  <a:gd name="connsiteY1" fmla="*/ 0 h 800100"/>
                  <a:gd name="connsiteX2" fmla="*/ 909828 w 904875"/>
                  <a:gd name="connsiteY2" fmla="*/ 802386 h 800100"/>
                  <a:gd name="connsiteX3" fmla="*/ 0 w 904875"/>
                  <a:gd name="connsiteY3" fmla="*/ 802386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9828" y="0"/>
                    </a:lnTo>
                    <a:lnTo>
                      <a:pt x="909828" y="802386"/>
                    </a:lnTo>
                    <a:lnTo>
                      <a:pt x="0" y="802386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992C31C-769C-4343-961C-733B5FE310C1}"/>
                  </a:ext>
                </a:extLst>
              </p:cNvPr>
              <p:cNvSpPr/>
              <p:nvPr/>
            </p:nvSpPr>
            <p:spPr>
              <a:xfrm>
                <a:off x="7390116" y="1764098"/>
                <a:ext cx="800100" cy="695325"/>
              </a:xfrm>
              <a:custGeom>
                <a:avLst/>
                <a:gdLst>
                  <a:gd name="connsiteX0" fmla="*/ 778669 w 800100"/>
                  <a:gd name="connsiteY0" fmla="*/ 350044 h 695325"/>
                  <a:gd name="connsiteX1" fmla="*/ 589121 w 800100"/>
                  <a:gd name="connsiteY1" fmla="*/ 677704 h 695325"/>
                  <a:gd name="connsiteX2" fmla="*/ 210978 w 800100"/>
                  <a:gd name="connsiteY2" fmla="*/ 677704 h 695325"/>
                  <a:gd name="connsiteX3" fmla="*/ 21431 w 800100"/>
                  <a:gd name="connsiteY3" fmla="*/ 350044 h 695325"/>
                  <a:gd name="connsiteX4" fmla="*/ 210978 w 800100"/>
                  <a:gd name="connsiteY4" fmla="*/ 21431 h 695325"/>
                  <a:gd name="connsiteX5" fmla="*/ 589121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50044"/>
                    </a:moveTo>
                    <a:lnTo>
                      <a:pt x="589121" y="677704"/>
                    </a:lnTo>
                    <a:lnTo>
                      <a:pt x="210978" y="677704"/>
                    </a:lnTo>
                    <a:lnTo>
                      <a:pt x="21431" y="350044"/>
                    </a:lnTo>
                    <a:lnTo>
                      <a:pt x="210978" y="21431"/>
                    </a:lnTo>
                    <a:lnTo>
                      <a:pt x="589121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69CFF72F-5045-4C23-9D3C-8504DD1701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18494" y="2387700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7542 w 904875"/>
                  <a:gd name="connsiteY1" fmla="*/ 0 h 800100"/>
                  <a:gd name="connsiteX2" fmla="*/ 907542 w 904875"/>
                  <a:gd name="connsiteY2" fmla="*/ 804672 h 800100"/>
                  <a:gd name="connsiteX3" fmla="*/ 0 w 904875"/>
                  <a:gd name="connsiteY3" fmla="*/ 804672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7542" y="0"/>
                    </a:lnTo>
                    <a:lnTo>
                      <a:pt x="907542" y="804672"/>
                    </a:lnTo>
                    <a:lnTo>
                      <a:pt x="0" y="804672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38C6726-09E0-496A-8529-AFDF0C58F1CF}"/>
                  </a:ext>
                </a:extLst>
              </p:cNvPr>
              <p:cNvSpPr/>
              <p:nvPr/>
            </p:nvSpPr>
            <p:spPr>
              <a:xfrm>
                <a:off x="6252831" y="2421323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2 w 800100"/>
                  <a:gd name="connsiteY1" fmla="*/ 677704 h 695325"/>
                  <a:gd name="connsiteX2" fmla="*/ 210979 w 800100"/>
                  <a:gd name="connsiteY2" fmla="*/ 677704 h 695325"/>
                  <a:gd name="connsiteX3" fmla="*/ 21431 w 800100"/>
                  <a:gd name="connsiteY3" fmla="*/ 349091 h 695325"/>
                  <a:gd name="connsiteX4" fmla="*/ 210979 w 800100"/>
                  <a:gd name="connsiteY4" fmla="*/ 21431 h 695325"/>
                  <a:gd name="connsiteX5" fmla="*/ 589122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2" y="677704"/>
                    </a:lnTo>
                    <a:lnTo>
                      <a:pt x="210979" y="677704"/>
                    </a:lnTo>
                    <a:lnTo>
                      <a:pt x="21431" y="349091"/>
                    </a:lnTo>
                    <a:lnTo>
                      <a:pt x="210979" y="21431"/>
                    </a:lnTo>
                    <a:lnTo>
                      <a:pt x="589122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22948EA9-DAD6-4BB2-A566-24B2D3CE3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18494" y="1731618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7542 w 904875"/>
                  <a:gd name="connsiteY1" fmla="*/ 0 h 800100"/>
                  <a:gd name="connsiteX2" fmla="*/ 907542 w 904875"/>
                  <a:gd name="connsiteY2" fmla="*/ 804672 h 800100"/>
                  <a:gd name="connsiteX3" fmla="*/ 0 w 904875"/>
                  <a:gd name="connsiteY3" fmla="*/ 804672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7542" y="0"/>
                    </a:lnTo>
                    <a:lnTo>
                      <a:pt x="907542" y="804672"/>
                    </a:lnTo>
                    <a:lnTo>
                      <a:pt x="0" y="804672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25EBC715-8A01-447B-964A-23145C52B0CB}"/>
                  </a:ext>
                </a:extLst>
              </p:cNvPr>
              <p:cNvSpPr/>
              <p:nvPr/>
            </p:nvSpPr>
            <p:spPr>
              <a:xfrm>
                <a:off x="6252831" y="1766003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2 w 800100"/>
                  <a:gd name="connsiteY1" fmla="*/ 676751 h 695325"/>
                  <a:gd name="connsiteX2" fmla="*/ 210979 w 800100"/>
                  <a:gd name="connsiteY2" fmla="*/ 676751 h 695325"/>
                  <a:gd name="connsiteX3" fmla="*/ 21431 w 800100"/>
                  <a:gd name="connsiteY3" fmla="*/ 349091 h 695325"/>
                  <a:gd name="connsiteX4" fmla="*/ 210979 w 800100"/>
                  <a:gd name="connsiteY4" fmla="*/ 21431 h 695325"/>
                  <a:gd name="connsiteX5" fmla="*/ 589122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2" y="676751"/>
                    </a:lnTo>
                    <a:lnTo>
                      <a:pt x="210979" y="676751"/>
                    </a:lnTo>
                    <a:lnTo>
                      <a:pt x="21431" y="349091"/>
                    </a:lnTo>
                    <a:lnTo>
                      <a:pt x="210979" y="21431"/>
                    </a:lnTo>
                    <a:lnTo>
                      <a:pt x="589122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1D81EE9D-D152-4232-9D73-C3AB9943D9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18494" y="1077822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7542 w 904875"/>
                  <a:gd name="connsiteY1" fmla="*/ 0 h 800100"/>
                  <a:gd name="connsiteX2" fmla="*/ 907542 w 904875"/>
                  <a:gd name="connsiteY2" fmla="*/ 802386 h 800100"/>
                  <a:gd name="connsiteX3" fmla="*/ 0 w 904875"/>
                  <a:gd name="connsiteY3" fmla="*/ 802386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7542" y="0"/>
                    </a:lnTo>
                    <a:lnTo>
                      <a:pt x="907542" y="802386"/>
                    </a:lnTo>
                    <a:lnTo>
                      <a:pt x="0" y="802386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C177518C-AC45-48B6-8670-ABF6FEDA4A9C}"/>
                  </a:ext>
                </a:extLst>
              </p:cNvPr>
              <p:cNvSpPr/>
              <p:nvPr/>
            </p:nvSpPr>
            <p:spPr>
              <a:xfrm>
                <a:off x="6252831" y="1109731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2 w 800100"/>
                  <a:gd name="connsiteY1" fmla="*/ 677704 h 695325"/>
                  <a:gd name="connsiteX2" fmla="*/ 210979 w 800100"/>
                  <a:gd name="connsiteY2" fmla="*/ 677704 h 695325"/>
                  <a:gd name="connsiteX3" fmla="*/ 21431 w 800100"/>
                  <a:gd name="connsiteY3" fmla="*/ 349091 h 695325"/>
                  <a:gd name="connsiteX4" fmla="*/ 210979 w 800100"/>
                  <a:gd name="connsiteY4" fmla="*/ 21431 h 695325"/>
                  <a:gd name="connsiteX5" fmla="*/ 589122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2" y="677704"/>
                    </a:lnTo>
                    <a:lnTo>
                      <a:pt x="210979" y="677704"/>
                    </a:lnTo>
                    <a:lnTo>
                      <a:pt x="21431" y="349091"/>
                    </a:lnTo>
                    <a:lnTo>
                      <a:pt x="210979" y="21431"/>
                    </a:lnTo>
                    <a:lnTo>
                      <a:pt x="589122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EC41258C-6DBC-474E-95C3-8577E3B9BE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785422" y="1409292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9828 w 904875"/>
                  <a:gd name="connsiteY1" fmla="*/ 0 h 800100"/>
                  <a:gd name="connsiteX2" fmla="*/ 909828 w 904875"/>
                  <a:gd name="connsiteY2" fmla="*/ 802386 h 800100"/>
                  <a:gd name="connsiteX3" fmla="*/ 0 w 904875"/>
                  <a:gd name="connsiteY3" fmla="*/ 802386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9828" y="0"/>
                    </a:lnTo>
                    <a:lnTo>
                      <a:pt x="909828" y="802386"/>
                    </a:lnTo>
                    <a:lnTo>
                      <a:pt x="0" y="802386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F0AC16D1-7106-4E06-9F10-E08171AD3548}"/>
                  </a:ext>
                </a:extLst>
              </p:cNvPr>
              <p:cNvSpPr/>
              <p:nvPr/>
            </p:nvSpPr>
            <p:spPr>
              <a:xfrm>
                <a:off x="6820521" y="1442153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1 w 800100"/>
                  <a:gd name="connsiteY1" fmla="*/ 676751 h 695325"/>
                  <a:gd name="connsiteX2" fmla="*/ 210978 w 800100"/>
                  <a:gd name="connsiteY2" fmla="*/ 676751 h 695325"/>
                  <a:gd name="connsiteX3" fmla="*/ 21431 w 800100"/>
                  <a:gd name="connsiteY3" fmla="*/ 349091 h 695325"/>
                  <a:gd name="connsiteX4" fmla="*/ 210978 w 800100"/>
                  <a:gd name="connsiteY4" fmla="*/ 21431 h 695325"/>
                  <a:gd name="connsiteX5" fmla="*/ 589121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1" y="676751"/>
                    </a:lnTo>
                    <a:lnTo>
                      <a:pt x="210978" y="676751"/>
                    </a:lnTo>
                    <a:lnTo>
                      <a:pt x="21431" y="349091"/>
                    </a:lnTo>
                    <a:lnTo>
                      <a:pt x="210978" y="21431"/>
                    </a:lnTo>
                    <a:lnTo>
                      <a:pt x="589121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87B65909-BFEA-4557-A8F7-1368CD7775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783136" y="2056230"/>
                <a:ext cx="904875" cy="800100"/>
              </a:xfrm>
              <a:custGeom>
                <a:avLst/>
                <a:gdLst>
                  <a:gd name="connsiteX0" fmla="*/ 0 w 904875"/>
                  <a:gd name="connsiteY0" fmla="*/ 0 h 800100"/>
                  <a:gd name="connsiteX1" fmla="*/ 909828 w 904875"/>
                  <a:gd name="connsiteY1" fmla="*/ 0 h 800100"/>
                  <a:gd name="connsiteX2" fmla="*/ 909828 w 904875"/>
                  <a:gd name="connsiteY2" fmla="*/ 802386 h 800100"/>
                  <a:gd name="connsiteX3" fmla="*/ 0 w 904875"/>
                  <a:gd name="connsiteY3" fmla="*/ 802386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875" h="800100">
                    <a:moveTo>
                      <a:pt x="0" y="0"/>
                    </a:moveTo>
                    <a:lnTo>
                      <a:pt x="909828" y="0"/>
                    </a:lnTo>
                    <a:lnTo>
                      <a:pt x="909828" y="802386"/>
                    </a:lnTo>
                    <a:lnTo>
                      <a:pt x="0" y="802386"/>
                    </a:lnTo>
                    <a:close/>
                  </a:path>
                </a:pathLst>
              </a:custGeom>
              <a:ln/>
            </p:spPr>
          </p:pic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1F27F21-3210-4737-9FFC-A902445BB4B7}"/>
                  </a:ext>
                </a:extLst>
              </p:cNvPr>
              <p:cNvSpPr/>
              <p:nvPr/>
            </p:nvSpPr>
            <p:spPr>
              <a:xfrm>
                <a:off x="6818616" y="2088901"/>
                <a:ext cx="800100" cy="695325"/>
              </a:xfrm>
              <a:custGeom>
                <a:avLst/>
                <a:gdLst>
                  <a:gd name="connsiteX0" fmla="*/ 778669 w 800100"/>
                  <a:gd name="connsiteY0" fmla="*/ 349091 h 695325"/>
                  <a:gd name="connsiteX1" fmla="*/ 589121 w 800100"/>
                  <a:gd name="connsiteY1" fmla="*/ 677704 h 695325"/>
                  <a:gd name="connsiteX2" fmla="*/ 210978 w 800100"/>
                  <a:gd name="connsiteY2" fmla="*/ 677704 h 695325"/>
                  <a:gd name="connsiteX3" fmla="*/ 21431 w 800100"/>
                  <a:gd name="connsiteY3" fmla="*/ 349091 h 695325"/>
                  <a:gd name="connsiteX4" fmla="*/ 210978 w 800100"/>
                  <a:gd name="connsiteY4" fmla="*/ 21431 h 695325"/>
                  <a:gd name="connsiteX5" fmla="*/ 589121 w 800100"/>
                  <a:gd name="connsiteY5" fmla="*/ 21431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0100" h="695325">
                    <a:moveTo>
                      <a:pt x="778669" y="349091"/>
                    </a:moveTo>
                    <a:lnTo>
                      <a:pt x="589121" y="677704"/>
                    </a:lnTo>
                    <a:lnTo>
                      <a:pt x="210978" y="677704"/>
                    </a:lnTo>
                    <a:lnTo>
                      <a:pt x="21431" y="349091"/>
                    </a:lnTo>
                    <a:lnTo>
                      <a:pt x="210978" y="21431"/>
                    </a:lnTo>
                    <a:lnTo>
                      <a:pt x="589121" y="21431"/>
                    </a:lnTo>
                    <a:close/>
                  </a:path>
                </a:pathLst>
              </a:custGeom>
              <a:noFill/>
              <a:ln w="28575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9EDCAEA2-8FB6-4956-9BA3-45DD62347B87}"/>
                  </a:ext>
                </a:extLst>
              </p:cNvPr>
              <p:cNvSpPr/>
              <p:nvPr/>
            </p:nvSpPr>
            <p:spPr>
              <a:xfrm>
                <a:off x="5662281" y="239655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7780A0A-DCB2-4EF2-A847-4F54A38FCEA6}"/>
                  </a:ext>
                </a:extLst>
              </p:cNvPr>
              <p:cNvSpPr/>
              <p:nvPr/>
            </p:nvSpPr>
            <p:spPr>
              <a:xfrm>
                <a:off x="6411899" y="239655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3622B21-3B6F-4407-8482-809005EA2ADD}"/>
                  </a:ext>
                </a:extLst>
              </p:cNvPr>
              <p:cNvSpPr/>
              <p:nvPr/>
            </p:nvSpPr>
            <p:spPr>
              <a:xfrm>
                <a:off x="5087924" y="2064136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6194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F61E8961-28AD-4CC1-83B6-6CC96EA62D9F}"/>
                  </a:ext>
                </a:extLst>
              </p:cNvPr>
              <p:cNvSpPr/>
              <p:nvPr/>
            </p:nvSpPr>
            <p:spPr>
              <a:xfrm>
                <a:off x="5836589" y="2064136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D59281B8-AFE7-40CB-B94F-B556AFF30842}"/>
                  </a:ext>
                </a:extLst>
              </p:cNvPr>
              <p:cNvSpPr/>
              <p:nvPr/>
            </p:nvSpPr>
            <p:spPr>
              <a:xfrm>
                <a:off x="6223304" y="2719456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7146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FB7730AD-88C3-470D-95EE-6C592180BF8E}"/>
                  </a:ext>
                </a:extLst>
              </p:cNvPr>
              <p:cNvSpPr/>
              <p:nvPr/>
            </p:nvSpPr>
            <p:spPr>
              <a:xfrm>
                <a:off x="6971969" y="2719456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8097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312EC327-9CE2-4E3E-995D-9523741564B3}"/>
                  </a:ext>
                </a:extLst>
              </p:cNvPr>
              <p:cNvSpPr/>
              <p:nvPr/>
            </p:nvSpPr>
            <p:spPr>
              <a:xfrm>
                <a:off x="6793851" y="174314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664F6B07-D79E-40C5-9370-275725178352}"/>
                  </a:ext>
                </a:extLst>
              </p:cNvPr>
              <p:cNvSpPr/>
              <p:nvPr/>
            </p:nvSpPr>
            <p:spPr>
              <a:xfrm>
                <a:off x="7543469" y="174314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1142BC9D-D39A-498C-870F-CA011B16C9D5}"/>
                  </a:ext>
                </a:extLst>
              </p:cNvPr>
              <p:cNvSpPr/>
              <p:nvPr/>
            </p:nvSpPr>
            <p:spPr>
              <a:xfrm>
                <a:off x="6237591" y="207080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76D3A2E-7DF4-4EED-8D92-6C36414E8717}"/>
                  </a:ext>
                </a:extLst>
              </p:cNvPr>
              <p:cNvSpPr/>
              <p:nvPr/>
            </p:nvSpPr>
            <p:spPr>
              <a:xfrm>
                <a:off x="6986256" y="207080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466690D1-41D4-4E17-9F36-4685D44FD95E}"/>
                  </a:ext>
                </a:extLst>
              </p:cNvPr>
              <p:cNvSpPr/>
              <p:nvPr/>
            </p:nvSpPr>
            <p:spPr>
              <a:xfrm>
                <a:off x="6405231" y="108020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9BED3960-5180-4AAA-80BD-DB951F6087FF}"/>
                  </a:ext>
                </a:extLst>
              </p:cNvPr>
              <p:cNvSpPr/>
              <p:nvPr/>
            </p:nvSpPr>
            <p:spPr>
              <a:xfrm>
                <a:off x="5281281" y="174314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D32F97BE-7DF7-47A9-BBD0-3F612C6B8108}"/>
                  </a:ext>
                </a:extLst>
              </p:cNvPr>
              <p:cNvSpPr/>
              <p:nvPr/>
            </p:nvSpPr>
            <p:spPr>
              <a:xfrm>
                <a:off x="5281281" y="239084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4CBA1E20-2419-43C3-B456-E71DAB21F9CC}"/>
                  </a:ext>
                </a:extLst>
              </p:cNvPr>
              <p:cNvSpPr/>
              <p:nvPr/>
            </p:nvSpPr>
            <p:spPr>
              <a:xfrm>
                <a:off x="7928279" y="1732666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287A11D9-84D4-462F-B4C5-66115E6124A9}"/>
                  </a:ext>
                </a:extLst>
              </p:cNvPr>
              <p:cNvSpPr/>
              <p:nvPr/>
            </p:nvSpPr>
            <p:spPr>
              <a:xfrm>
                <a:off x="7919706" y="2386081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92FCEAB-A000-4946-943B-A214BDE3E562}"/>
                  </a:ext>
                </a:extLst>
              </p:cNvPr>
              <p:cNvSpPr/>
              <p:nvPr/>
            </p:nvSpPr>
            <p:spPr>
              <a:xfrm>
                <a:off x="5852781" y="272421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5521403E-7E4A-4D69-99E3-E970DE2EEEB7}"/>
                  </a:ext>
                </a:extLst>
              </p:cNvPr>
              <p:cNvSpPr/>
              <p:nvPr/>
            </p:nvSpPr>
            <p:spPr>
              <a:xfrm>
                <a:off x="5848019" y="1405006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60DA077-A86D-4C5E-A109-0CD4D25C15AC}"/>
                  </a:ext>
                </a:extLst>
              </p:cNvPr>
              <p:cNvSpPr/>
              <p:nvPr/>
            </p:nvSpPr>
            <p:spPr>
              <a:xfrm>
                <a:off x="6795756" y="1090681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E5E8354-4811-4A2B-B804-87E9E34AA435}"/>
                  </a:ext>
                </a:extLst>
              </p:cNvPr>
              <p:cNvSpPr/>
              <p:nvPr/>
            </p:nvSpPr>
            <p:spPr>
              <a:xfrm>
                <a:off x="6414756" y="305187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98091443-1C9A-4177-A133-4E59C7496804}"/>
                  </a:ext>
                </a:extLst>
              </p:cNvPr>
              <p:cNvSpPr/>
              <p:nvPr/>
            </p:nvSpPr>
            <p:spPr>
              <a:xfrm>
                <a:off x="6809091" y="305187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2A171E5-2C42-425D-A986-C20E6895EC2A}"/>
                  </a:ext>
                </a:extLst>
              </p:cNvPr>
              <p:cNvSpPr/>
              <p:nvPr/>
            </p:nvSpPr>
            <p:spPr>
              <a:xfrm>
                <a:off x="7357731" y="1418341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00862ADA-C0A9-4A15-9EA8-24FF9446A7E3}"/>
                  </a:ext>
                </a:extLst>
              </p:cNvPr>
              <p:cNvSpPr/>
              <p:nvPr/>
            </p:nvSpPr>
            <p:spPr>
              <a:xfrm>
                <a:off x="5656566" y="172790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AC72DF8A-B9C9-440C-8886-CF7F39063B84}"/>
                  </a:ext>
                </a:extLst>
              </p:cNvPr>
              <p:cNvSpPr/>
              <p:nvPr/>
            </p:nvSpPr>
            <p:spPr>
              <a:xfrm>
                <a:off x="6405231" y="172790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2E23715B-EFB6-463F-814D-367600B33C79}"/>
                  </a:ext>
                </a:extLst>
              </p:cNvPr>
              <p:cNvSpPr/>
              <p:nvPr/>
            </p:nvSpPr>
            <p:spPr>
              <a:xfrm>
                <a:off x="6237591" y="141357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EC78FEBB-A3EA-4CC6-A652-1DCF74D5C81A}"/>
                  </a:ext>
                </a:extLst>
              </p:cNvPr>
              <p:cNvSpPr/>
              <p:nvPr/>
            </p:nvSpPr>
            <p:spPr>
              <a:xfrm>
                <a:off x="6986256" y="1413578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FBEFF9F5-6376-41F2-8939-F8097772054D}"/>
                  </a:ext>
                </a:extLst>
              </p:cNvPr>
              <p:cNvSpPr/>
              <p:nvPr/>
            </p:nvSpPr>
            <p:spPr>
              <a:xfrm>
                <a:off x="7355826" y="206699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69F6A752-08BD-46E4-B973-A81A6F32AC2E}"/>
                  </a:ext>
                </a:extLst>
              </p:cNvPr>
              <p:cNvSpPr/>
              <p:nvPr/>
            </p:nvSpPr>
            <p:spPr>
              <a:xfrm>
                <a:off x="8105444" y="2066993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6194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D6984086-B98C-4320-B1F9-30B281E4899B}"/>
                  </a:ext>
                </a:extLst>
              </p:cNvPr>
              <p:cNvSpPr/>
              <p:nvPr/>
            </p:nvSpPr>
            <p:spPr>
              <a:xfrm>
                <a:off x="6794804" y="2397511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1" y="7144"/>
                      <a:pt x="94774" y="27146"/>
                      <a:pt x="94774" y="50959"/>
                    </a:cubicBezTo>
                    <a:cubicBezTo>
                      <a:pt x="94774" y="74771"/>
                      <a:pt x="74771" y="94774"/>
                      <a:pt x="50959" y="94774"/>
                    </a:cubicBezTo>
                    <a:cubicBezTo>
                      <a:pt x="27146" y="94774"/>
                      <a:pt x="7144" y="74771"/>
                      <a:pt x="7144" y="50959"/>
                    </a:cubicBezTo>
                    <a:cubicBezTo>
                      <a:pt x="7144" y="27146"/>
                      <a:pt x="26194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EFA6350A-81D4-4A1B-9D09-88766B50BAB0}"/>
                  </a:ext>
                </a:extLst>
              </p:cNvPr>
              <p:cNvSpPr/>
              <p:nvPr/>
            </p:nvSpPr>
            <p:spPr>
              <a:xfrm>
                <a:off x="7543469" y="2397511"/>
                <a:ext cx="95250" cy="95250"/>
              </a:xfrm>
              <a:custGeom>
                <a:avLst/>
                <a:gdLst>
                  <a:gd name="connsiteX0" fmla="*/ 50959 w 95250"/>
                  <a:gd name="connsiteY0" fmla="*/ 7144 h 95250"/>
                  <a:gd name="connsiteX1" fmla="*/ 94774 w 95250"/>
                  <a:gd name="connsiteY1" fmla="*/ 50959 h 95250"/>
                  <a:gd name="connsiteX2" fmla="*/ 50959 w 95250"/>
                  <a:gd name="connsiteY2" fmla="*/ 94774 h 95250"/>
                  <a:gd name="connsiteX3" fmla="*/ 7144 w 95250"/>
                  <a:gd name="connsiteY3" fmla="*/ 50959 h 95250"/>
                  <a:gd name="connsiteX4" fmla="*/ 50959 w 95250"/>
                  <a:gd name="connsiteY4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50959" y="7144"/>
                    </a:moveTo>
                    <a:cubicBezTo>
                      <a:pt x="74772" y="7144"/>
                      <a:pt x="94774" y="27146"/>
                      <a:pt x="94774" y="50959"/>
                    </a:cubicBezTo>
                    <a:cubicBezTo>
                      <a:pt x="94774" y="74771"/>
                      <a:pt x="74772" y="94774"/>
                      <a:pt x="50959" y="94774"/>
                    </a:cubicBezTo>
                    <a:cubicBezTo>
                      <a:pt x="27147" y="94774"/>
                      <a:pt x="7144" y="74771"/>
                      <a:pt x="7144" y="50959"/>
                    </a:cubicBezTo>
                    <a:cubicBezTo>
                      <a:pt x="7144" y="27146"/>
                      <a:pt x="27147" y="7144"/>
                      <a:pt x="50959" y="7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58" name="Oval 50">
              <a:extLst>
                <a:ext uri="{FF2B5EF4-FFF2-40B4-BE49-F238E27FC236}">
                  <a16:creationId xmlns:a16="http://schemas.microsoft.com/office/drawing/2014/main" id="{0E6456BA-AC71-4096-83DA-EA702E023A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25711" y="1969510"/>
              <a:ext cx="304016" cy="343366"/>
            </a:xfrm>
            <a:custGeom>
              <a:avLst/>
              <a:gdLst/>
              <a:ahLst/>
              <a:cxnLst/>
              <a:rect l="l" t="t" r="r" b="b"/>
              <a:pathLst>
                <a:path w="2868687" h="3240000">
                  <a:moveTo>
                    <a:pt x="1433799" y="2290728"/>
                  </a:moveTo>
                  <a:cubicBezTo>
                    <a:pt x="1317650" y="2346839"/>
                    <a:pt x="1203301" y="2394700"/>
                    <a:pt x="1093028" y="2434329"/>
                  </a:cubicBezTo>
                  <a:cubicBezTo>
                    <a:pt x="1167481" y="2812207"/>
                    <a:pt x="1292592" y="3060000"/>
                    <a:pt x="1434343" y="3060000"/>
                  </a:cubicBezTo>
                  <a:cubicBezTo>
                    <a:pt x="1576138" y="3060000"/>
                    <a:pt x="1701284" y="2812053"/>
                    <a:pt x="1774025" y="2433735"/>
                  </a:cubicBezTo>
                  <a:cubicBezTo>
                    <a:pt x="1663854" y="2394452"/>
                    <a:pt x="1549823" y="2346469"/>
                    <a:pt x="1433799" y="2290728"/>
                  </a:cubicBezTo>
                  <a:close/>
                  <a:moveTo>
                    <a:pt x="1824954" y="2078037"/>
                  </a:moveTo>
                  <a:cubicBezTo>
                    <a:pt x="1794480" y="2097450"/>
                    <a:pt x="1763147" y="2116057"/>
                    <a:pt x="1731343" y="2134419"/>
                  </a:cubicBezTo>
                  <a:lnTo>
                    <a:pt x="1635415" y="2187161"/>
                  </a:lnTo>
                  <a:cubicBezTo>
                    <a:pt x="1691788" y="2215044"/>
                    <a:pt x="1747931" y="2239109"/>
                    <a:pt x="1803378" y="2259350"/>
                  </a:cubicBezTo>
                  <a:cubicBezTo>
                    <a:pt x="1812120" y="2201101"/>
                    <a:pt x="1819148" y="2140526"/>
                    <a:pt x="1824954" y="2078037"/>
                  </a:cubicBezTo>
                  <a:close/>
                  <a:moveTo>
                    <a:pt x="1042306" y="2077178"/>
                  </a:moveTo>
                  <a:cubicBezTo>
                    <a:pt x="1047949" y="2140175"/>
                    <a:pt x="1055328" y="2201182"/>
                    <a:pt x="1063873" y="2259905"/>
                  </a:cubicBezTo>
                  <a:cubicBezTo>
                    <a:pt x="1119365" y="2238275"/>
                    <a:pt x="1176217" y="2214355"/>
                    <a:pt x="1233887" y="2187801"/>
                  </a:cubicBezTo>
                  <a:cubicBezTo>
                    <a:pt x="1201538" y="2170955"/>
                    <a:pt x="1169452" y="2152957"/>
                    <a:pt x="1137343" y="2134419"/>
                  </a:cubicBezTo>
                  <a:close/>
                  <a:moveTo>
                    <a:pt x="559768" y="1732679"/>
                  </a:moveTo>
                  <a:cubicBezTo>
                    <a:pt x="268524" y="1984850"/>
                    <a:pt x="116369" y="2217202"/>
                    <a:pt x="187266" y="2340000"/>
                  </a:cubicBezTo>
                  <a:cubicBezTo>
                    <a:pt x="258144" y="2462764"/>
                    <a:pt x="535307" y="2447213"/>
                    <a:pt x="899736" y="2322555"/>
                  </a:cubicBezTo>
                  <a:cubicBezTo>
                    <a:pt x="878937" y="2207297"/>
                    <a:pt x="863223" y="2084405"/>
                    <a:pt x="853746" y="1955834"/>
                  </a:cubicBezTo>
                  <a:cubicBezTo>
                    <a:pt x="747454" y="1883220"/>
                    <a:pt x="648878" y="1808453"/>
                    <a:pt x="559768" y="1732679"/>
                  </a:cubicBezTo>
                  <a:close/>
                  <a:moveTo>
                    <a:pt x="2309048" y="1730507"/>
                  </a:moveTo>
                  <a:cubicBezTo>
                    <a:pt x="2220666" y="1807660"/>
                    <a:pt x="2121792" y="1882664"/>
                    <a:pt x="2015235" y="1955625"/>
                  </a:cubicBezTo>
                  <a:cubicBezTo>
                    <a:pt x="2005364" y="2084180"/>
                    <a:pt x="1989894" y="2207119"/>
                    <a:pt x="1967330" y="2322070"/>
                  </a:cubicBezTo>
                  <a:lnTo>
                    <a:pt x="2081685" y="2358048"/>
                  </a:lnTo>
                  <a:cubicBezTo>
                    <a:pt x="2116015" y="2320492"/>
                    <a:pt x="2165526" y="2297468"/>
                    <a:pt x="2220415" y="2297468"/>
                  </a:cubicBezTo>
                  <a:cubicBezTo>
                    <a:pt x="2302230" y="2297468"/>
                    <a:pt x="2372097" y="2348622"/>
                    <a:pt x="2399287" y="2420880"/>
                  </a:cubicBezTo>
                  <a:cubicBezTo>
                    <a:pt x="2542053" y="2432945"/>
                    <a:pt x="2642630" y="2407186"/>
                    <a:pt x="2681420" y="2340000"/>
                  </a:cubicBezTo>
                  <a:cubicBezTo>
                    <a:pt x="2752393" y="2217071"/>
                    <a:pt x="2599836" y="1984353"/>
                    <a:pt x="2309048" y="1730507"/>
                  </a:cubicBezTo>
                  <a:close/>
                  <a:moveTo>
                    <a:pt x="2026056" y="1510554"/>
                  </a:moveTo>
                  <a:cubicBezTo>
                    <a:pt x="2027893" y="1546708"/>
                    <a:pt x="2028343" y="1583211"/>
                    <a:pt x="2028343" y="1620000"/>
                  </a:cubicBezTo>
                  <a:lnTo>
                    <a:pt x="2024251" y="1730716"/>
                  </a:lnTo>
                  <a:lnTo>
                    <a:pt x="2173722" y="1619092"/>
                  </a:lnTo>
                  <a:cubicBezTo>
                    <a:pt x="2127526" y="1582190"/>
                    <a:pt x="2078507" y="1545517"/>
                    <a:pt x="2026056" y="1510554"/>
                  </a:cubicBezTo>
                  <a:close/>
                  <a:moveTo>
                    <a:pt x="844436" y="1509285"/>
                  </a:moveTo>
                  <a:lnTo>
                    <a:pt x="694964" y="1620908"/>
                  </a:lnTo>
                  <a:cubicBezTo>
                    <a:pt x="741160" y="1657811"/>
                    <a:pt x="790179" y="1694484"/>
                    <a:pt x="842630" y="1729447"/>
                  </a:cubicBezTo>
                  <a:cubicBezTo>
                    <a:pt x="840793" y="1693293"/>
                    <a:pt x="840343" y="1656790"/>
                    <a:pt x="840343" y="1620000"/>
                  </a:cubicBezTo>
                  <a:close/>
                  <a:moveTo>
                    <a:pt x="1434343" y="1361184"/>
                  </a:moveTo>
                  <a:cubicBezTo>
                    <a:pt x="1573534" y="1361184"/>
                    <a:pt x="1686371" y="1474021"/>
                    <a:pt x="1686371" y="1613212"/>
                  </a:cubicBezTo>
                  <a:cubicBezTo>
                    <a:pt x="1686371" y="1752403"/>
                    <a:pt x="1573534" y="1865240"/>
                    <a:pt x="1434343" y="1865240"/>
                  </a:cubicBezTo>
                  <a:cubicBezTo>
                    <a:pt x="1295152" y="1865240"/>
                    <a:pt x="1182315" y="1752403"/>
                    <a:pt x="1182315" y="1613212"/>
                  </a:cubicBezTo>
                  <a:cubicBezTo>
                    <a:pt x="1182315" y="1474021"/>
                    <a:pt x="1295152" y="1361184"/>
                    <a:pt x="1434343" y="1361184"/>
                  </a:cubicBezTo>
                  <a:close/>
                  <a:moveTo>
                    <a:pt x="1433770" y="1149513"/>
                  </a:moveTo>
                  <a:cubicBezTo>
                    <a:pt x="1365445" y="1183896"/>
                    <a:pt x="1296585" y="1221489"/>
                    <a:pt x="1227343" y="1261466"/>
                  </a:cubicBezTo>
                  <a:lnTo>
                    <a:pt x="1027157" y="1384911"/>
                  </a:lnTo>
                  <a:cubicBezTo>
                    <a:pt x="1022222" y="1461370"/>
                    <a:pt x="1020343" y="1539922"/>
                    <a:pt x="1020343" y="1620000"/>
                  </a:cubicBezTo>
                  <a:lnTo>
                    <a:pt x="1028287" y="1855786"/>
                  </a:lnTo>
                  <a:cubicBezTo>
                    <a:pt x="1091680" y="1898065"/>
                    <a:pt x="1158394" y="1938727"/>
                    <a:pt x="1227343" y="1978535"/>
                  </a:cubicBezTo>
                  <a:lnTo>
                    <a:pt x="1434916" y="2090488"/>
                  </a:lnTo>
                  <a:cubicBezTo>
                    <a:pt x="1503241" y="2056105"/>
                    <a:pt x="1572101" y="2018511"/>
                    <a:pt x="1641343" y="1978535"/>
                  </a:cubicBezTo>
                  <a:lnTo>
                    <a:pt x="1841530" y="1855090"/>
                  </a:lnTo>
                  <a:cubicBezTo>
                    <a:pt x="1846464" y="1778631"/>
                    <a:pt x="1848343" y="1700079"/>
                    <a:pt x="1848343" y="1620000"/>
                  </a:cubicBezTo>
                  <a:lnTo>
                    <a:pt x="1840399" y="1384214"/>
                  </a:lnTo>
                  <a:cubicBezTo>
                    <a:pt x="1777006" y="1341936"/>
                    <a:pt x="1710293" y="1301274"/>
                    <a:pt x="1641343" y="1261466"/>
                  </a:cubicBezTo>
                  <a:close/>
                  <a:moveTo>
                    <a:pt x="1065308" y="980650"/>
                  </a:moveTo>
                  <a:cubicBezTo>
                    <a:pt x="1056566" y="1038899"/>
                    <a:pt x="1049538" y="1099475"/>
                    <a:pt x="1043732" y="1161964"/>
                  </a:cubicBezTo>
                  <a:cubicBezTo>
                    <a:pt x="1074206" y="1142551"/>
                    <a:pt x="1105539" y="1123943"/>
                    <a:pt x="1137343" y="1105581"/>
                  </a:cubicBezTo>
                  <a:lnTo>
                    <a:pt x="1233271" y="1052839"/>
                  </a:lnTo>
                  <a:cubicBezTo>
                    <a:pt x="1176898" y="1024957"/>
                    <a:pt x="1120756" y="1000892"/>
                    <a:pt x="1065308" y="980650"/>
                  </a:cubicBezTo>
                  <a:close/>
                  <a:moveTo>
                    <a:pt x="1804814" y="980095"/>
                  </a:moveTo>
                  <a:cubicBezTo>
                    <a:pt x="1749321" y="1001726"/>
                    <a:pt x="1692469" y="1025646"/>
                    <a:pt x="1634800" y="1052200"/>
                  </a:cubicBezTo>
                  <a:cubicBezTo>
                    <a:pt x="1667149" y="1069046"/>
                    <a:pt x="1699234" y="1087043"/>
                    <a:pt x="1731343" y="1105581"/>
                  </a:cubicBezTo>
                  <a:lnTo>
                    <a:pt x="1826380" y="1162822"/>
                  </a:lnTo>
                  <a:cubicBezTo>
                    <a:pt x="1820738" y="1099825"/>
                    <a:pt x="1813359" y="1038819"/>
                    <a:pt x="1804814" y="980095"/>
                  </a:cubicBezTo>
                  <a:close/>
                  <a:moveTo>
                    <a:pt x="2432236" y="816002"/>
                  </a:moveTo>
                  <a:cubicBezTo>
                    <a:pt x="2308930" y="820546"/>
                    <a:pt x="2149627" y="855445"/>
                    <a:pt x="1968950" y="917446"/>
                  </a:cubicBezTo>
                  <a:cubicBezTo>
                    <a:pt x="1989749" y="1032703"/>
                    <a:pt x="2005463" y="1155596"/>
                    <a:pt x="2014941" y="1284167"/>
                  </a:cubicBezTo>
                  <a:cubicBezTo>
                    <a:pt x="2121232" y="1356780"/>
                    <a:pt x="2219808" y="1431548"/>
                    <a:pt x="2308918" y="1507322"/>
                  </a:cubicBezTo>
                  <a:cubicBezTo>
                    <a:pt x="2600162" y="1255150"/>
                    <a:pt x="2752317" y="1022798"/>
                    <a:pt x="2681420" y="900000"/>
                  </a:cubicBezTo>
                  <a:cubicBezTo>
                    <a:pt x="2645694" y="838121"/>
                    <a:pt x="2557557" y="811383"/>
                    <a:pt x="2432236" y="816002"/>
                  </a:cubicBezTo>
                  <a:close/>
                  <a:moveTo>
                    <a:pt x="436450" y="816001"/>
                  </a:moveTo>
                  <a:cubicBezTo>
                    <a:pt x="311129" y="811383"/>
                    <a:pt x="222992" y="838121"/>
                    <a:pt x="187266" y="900000"/>
                  </a:cubicBezTo>
                  <a:cubicBezTo>
                    <a:pt x="158404" y="949991"/>
                    <a:pt x="166508" y="1018139"/>
                    <a:pt x="206887" y="1097970"/>
                  </a:cubicBezTo>
                  <a:cubicBezTo>
                    <a:pt x="213842" y="1096217"/>
                    <a:pt x="221021" y="1095812"/>
                    <a:pt x="228294" y="1095812"/>
                  </a:cubicBezTo>
                  <a:cubicBezTo>
                    <a:pt x="334372" y="1095812"/>
                    <a:pt x="420366" y="1181806"/>
                    <a:pt x="420366" y="1287884"/>
                  </a:cubicBezTo>
                  <a:cubicBezTo>
                    <a:pt x="420366" y="1314219"/>
                    <a:pt x="415066" y="1339317"/>
                    <a:pt x="405427" y="1362148"/>
                  </a:cubicBezTo>
                  <a:cubicBezTo>
                    <a:pt x="450585" y="1410442"/>
                    <a:pt x="502437" y="1459559"/>
                    <a:pt x="559639" y="1509493"/>
                  </a:cubicBezTo>
                  <a:cubicBezTo>
                    <a:pt x="648020" y="1432341"/>
                    <a:pt x="746894" y="1357336"/>
                    <a:pt x="853451" y="1284376"/>
                  </a:cubicBezTo>
                  <a:cubicBezTo>
                    <a:pt x="863322" y="1155820"/>
                    <a:pt x="878792" y="1032881"/>
                    <a:pt x="901357" y="917930"/>
                  </a:cubicBezTo>
                  <a:cubicBezTo>
                    <a:pt x="719999" y="855651"/>
                    <a:pt x="560119" y="820559"/>
                    <a:pt x="436450" y="816001"/>
                  </a:cubicBezTo>
                  <a:close/>
                  <a:moveTo>
                    <a:pt x="1434343" y="180000"/>
                  </a:moveTo>
                  <a:cubicBezTo>
                    <a:pt x="1292548" y="180000"/>
                    <a:pt x="1167402" y="427948"/>
                    <a:pt x="1094661" y="806265"/>
                  </a:cubicBezTo>
                  <a:cubicBezTo>
                    <a:pt x="1204832" y="845548"/>
                    <a:pt x="1318864" y="893532"/>
                    <a:pt x="1434887" y="949272"/>
                  </a:cubicBezTo>
                  <a:cubicBezTo>
                    <a:pt x="1551037" y="893162"/>
                    <a:pt x="1665385" y="845301"/>
                    <a:pt x="1775658" y="805671"/>
                  </a:cubicBezTo>
                  <a:cubicBezTo>
                    <a:pt x="1751860" y="684885"/>
                    <a:pt x="1722886" y="577390"/>
                    <a:pt x="1688823" y="487405"/>
                  </a:cubicBezTo>
                  <a:cubicBezTo>
                    <a:pt x="1688009" y="487647"/>
                    <a:pt x="1687191" y="487652"/>
                    <a:pt x="1686371" y="487652"/>
                  </a:cubicBezTo>
                  <a:cubicBezTo>
                    <a:pt x="1580293" y="487652"/>
                    <a:pt x="1494299" y="401658"/>
                    <a:pt x="1494299" y="295580"/>
                  </a:cubicBezTo>
                  <a:cubicBezTo>
                    <a:pt x="1494299" y="264819"/>
                    <a:pt x="1501530" y="235747"/>
                    <a:pt x="1516122" y="210837"/>
                  </a:cubicBezTo>
                  <a:cubicBezTo>
                    <a:pt x="1490583" y="189985"/>
                    <a:pt x="1462798" y="180000"/>
                    <a:pt x="1434343" y="180000"/>
                  </a:cubicBezTo>
                  <a:close/>
                  <a:moveTo>
                    <a:pt x="1434343" y="0"/>
                  </a:moveTo>
                  <a:cubicBezTo>
                    <a:pt x="1509303" y="0"/>
                    <a:pt x="1581019" y="37868"/>
                    <a:pt x="1646062" y="107907"/>
                  </a:cubicBezTo>
                  <a:cubicBezTo>
                    <a:pt x="1659037" y="104972"/>
                    <a:pt x="1672533" y="103508"/>
                    <a:pt x="1686371" y="103508"/>
                  </a:cubicBezTo>
                  <a:cubicBezTo>
                    <a:pt x="1792449" y="103508"/>
                    <a:pt x="1878443" y="189502"/>
                    <a:pt x="1878443" y="295580"/>
                  </a:cubicBezTo>
                  <a:cubicBezTo>
                    <a:pt x="1878443" y="342831"/>
                    <a:pt x="1861381" y="386097"/>
                    <a:pt x="1831228" y="417985"/>
                  </a:cubicBezTo>
                  <a:cubicBezTo>
                    <a:pt x="1871860" y="515668"/>
                    <a:pt x="1906636" y="628220"/>
                    <a:pt x="1935357" y="752219"/>
                  </a:cubicBezTo>
                  <a:cubicBezTo>
                    <a:pt x="2379384" y="616814"/>
                    <a:pt x="2731816" y="627289"/>
                    <a:pt x="2837304" y="810000"/>
                  </a:cubicBezTo>
                  <a:cubicBezTo>
                    <a:pt x="2942793" y="992711"/>
                    <a:pt x="2775650" y="1303161"/>
                    <a:pt x="2436521" y="1620139"/>
                  </a:cubicBezTo>
                  <a:cubicBezTo>
                    <a:pt x="2775698" y="1936928"/>
                    <a:pt x="2942777" y="2247316"/>
                    <a:pt x="2837304" y="2430000"/>
                  </a:cubicBezTo>
                  <a:cubicBezTo>
                    <a:pt x="2771439" y="2544083"/>
                    <a:pt x="2609300" y="2591017"/>
                    <a:pt x="2388706" y="2577188"/>
                  </a:cubicBezTo>
                  <a:cubicBezTo>
                    <a:pt x="2358753" y="2639691"/>
                    <a:pt x="2294480" y="2681612"/>
                    <a:pt x="2220415" y="2681612"/>
                  </a:cubicBezTo>
                  <a:cubicBezTo>
                    <a:pt x="2122541" y="2681612"/>
                    <a:pt x="2041764" y="2608405"/>
                    <a:pt x="2030773" y="2513644"/>
                  </a:cubicBezTo>
                  <a:cubicBezTo>
                    <a:pt x="1999304" y="2506661"/>
                    <a:pt x="1967635" y="2497623"/>
                    <a:pt x="1935485" y="2487821"/>
                  </a:cubicBezTo>
                  <a:cubicBezTo>
                    <a:pt x="1830610" y="2940018"/>
                    <a:pt x="1645322" y="3240000"/>
                    <a:pt x="1434343" y="3240000"/>
                  </a:cubicBezTo>
                  <a:cubicBezTo>
                    <a:pt x="1223366" y="3240000"/>
                    <a:pt x="1038079" y="2940023"/>
                    <a:pt x="933330" y="2487781"/>
                  </a:cubicBezTo>
                  <a:cubicBezTo>
                    <a:pt x="489302" y="2623186"/>
                    <a:pt x="136870" y="2612712"/>
                    <a:pt x="31382" y="2430000"/>
                  </a:cubicBezTo>
                  <a:cubicBezTo>
                    <a:pt x="-74106" y="2247290"/>
                    <a:pt x="93037" y="1936840"/>
                    <a:pt x="432165" y="1619862"/>
                  </a:cubicBezTo>
                  <a:cubicBezTo>
                    <a:pt x="378689" y="1569916"/>
                    <a:pt x="329491" y="1520128"/>
                    <a:pt x="285801" y="1470219"/>
                  </a:cubicBezTo>
                  <a:cubicBezTo>
                    <a:pt x="267844" y="1476857"/>
                    <a:pt x="248431" y="1479956"/>
                    <a:pt x="228294" y="1479956"/>
                  </a:cubicBezTo>
                  <a:cubicBezTo>
                    <a:pt x="122216" y="1479956"/>
                    <a:pt x="36222" y="1393962"/>
                    <a:pt x="36222" y="1287884"/>
                  </a:cubicBezTo>
                  <a:cubicBezTo>
                    <a:pt x="36222" y="1246866"/>
                    <a:pt x="49080" y="1208850"/>
                    <a:pt x="73868" y="1179672"/>
                  </a:cubicBezTo>
                  <a:cubicBezTo>
                    <a:pt x="-4733" y="1033688"/>
                    <a:pt x="-23287" y="904690"/>
                    <a:pt x="31382" y="810000"/>
                  </a:cubicBezTo>
                  <a:cubicBezTo>
                    <a:pt x="136860" y="627306"/>
                    <a:pt x="489234" y="616816"/>
                    <a:pt x="933201" y="752179"/>
                  </a:cubicBezTo>
                  <a:cubicBezTo>
                    <a:pt x="1038076" y="299982"/>
                    <a:pt x="1223365" y="0"/>
                    <a:pt x="14343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9" name="Heart 17">
              <a:extLst>
                <a:ext uri="{FF2B5EF4-FFF2-40B4-BE49-F238E27FC236}">
                  <a16:creationId xmlns:a16="http://schemas.microsoft.com/office/drawing/2014/main" id="{6073EECC-4242-4E2B-B1F1-DE00F9AF9DC8}"/>
                </a:ext>
              </a:extLst>
            </p:cNvPr>
            <p:cNvSpPr/>
            <p:nvPr/>
          </p:nvSpPr>
          <p:spPr>
            <a:xfrm>
              <a:off x="7080464" y="1663425"/>
              <a:ext cx="324888" cy="318540"/>
            </a:xfrm>
            <a:custGeom>
              <a:avLst/>
              <a:gdLst/>
              <a:ahLst/>
              <a:cxnLst/>
              <a:rect l="l" t="t" r="r" b="b"/>
              <a:pathLst>
                <a:path w="3263621" h="3199863">
                  <a:moveTo>
                    <a:pt x="1896188" y="786599"/>
                  </a:moveTo>
                  <a:cubicBezTo>
                    <a:pt x="1878938" y="786251"/>
                    <a:pt x="1861335" y="789280"/>
                    <a:pt x="1844305" y="796082"/>
                  </a:cubicBezTo>
                  <a:cubicBezTo>
                    <a:pt x="1792333" y="816839"/>
                    <a:pt x="1760707" y="866742"/>
                    <a:pt x="1761231" y="919486"/>
                  </a:cubicBezTo>
                  <a:lnTo>
                    <a:pt x="1573886" y="1618665"/>
                  </a:lnTo>
                  <a:lnTo>
                    <a:pt x="1438574" y="1113672"/>
                  </a:lnTo>
                  <a:cubicBezTo>
                    <a:pt x="1424335" y="1060531"/>
                    <a:pt x="1379808" y="1023594"/>
                    <a:pt x="1328543" y="1016456"/>
                  </a:cubicBezTo>
                  <a:cubicBezTo>
                    <a:pt x="1320071" y="1015276"/>
                    <a:pt x="1311415" y="1014911"/>
                    <a:pt x="1302836" y="1018067"/>
                  </a:cubicBezTo>
                  <a:lnTo>
                    <a:pt x="1300556" y="1017667"/>
                  </a:lnTo>
                  <a:cubicBezTo>
                    <a:pt x="1298914" y="1017711"/>
                    <a:pt x="1297275" y="1017786"/>
                    <a:pt x="1295680" y="1018515"/>
                  </a:cubicBezTo>
                  <a:lnTo>
                    <a:pt x="1275904" y="1019755"/>
                  </a:lnTo>
                  <a:cubicBezTo>
                    <a:pt x="1273459" y="1020410"/>
                    <a:pt x="1271049" y="1021129"/>
                    <a:pt x="1269080" y="1023145"/>
                  </a:cubicBezTo>
                  <a:cubicBezTo>
                    <a:pt x="1229892" y="1033156"/>
                    <a:pt x="1196286" y="1061513"/>
                    <a:pt x="1180414" y="1102068"/>
                  </a:cubicBezTo>
                  <a:lnTo>
                    <a:pt x="902406" y="1812437"/>
                  </a:lnTo>
                  <a:lnTo>
                    <a:pt x="612897" y="1812437"/>
                  </a:lnTo>
                  <a:cubicBezTo>
                    <a:pt x="539543" y="1812437"/>
                    <a:pt x="480078" y="1871902"/>
                    <a:pt x="480078" y="1945256"/>
                  </a:cubicBezTo>
                  <a:cubicBezTo>
                    <a:pt x="480078" y="2018610"/>
                    <a:pt x="539543" y="2078075"/>
                    <a:pt x="612897" y="2078075"/>
                  </a:cubicBezTo>
                  <a:lnTo>
                    <a:pt x="966673" y="2078075"/>
                  </a:lnTo>
                  <a:cubicBezTo>
                    <a:pt x="1008666" y="2088839"/>
                    <a:pt x="1051924" y="2075535"/>
                    <a:pt x="1081835" y="2045978"/>
                  </a:cubicBezTo>
                  <a:cubicBezTo>
                    <a:pt x="1105846" y="2028294"/>
                    <a:pt x="1122213" y="2001701"/>
                    <a:pt x="1125659" y="1970866"/>
                  </a:cubicBezTo>
                  <a:lnTo>
                    <a:pt x="1284498" y="1565001"/>
                  </a:lnTo>
                  <a:lnTo>
                    <a:pt x="1443089" y="2156868"/>
                  </a:lnTo>
                  <a:cubicBezTo>
                    <a:pt x="1455914" y="2204733"/>
                    <a:pt x="1493311" y="2239452"/>
                    <a:pt x="1538593" y="2249086"/>
                  </a:cubicBezTo>
                  <a:lnTo>
                    <a:pt x="1542015" y="2250785"/>
                  </a:lnTo>
                  <a:cubicBezTo>
                    <a:pt x="1542604" y="2250943"/>
                    <a:pt x="1543193" y="2251097"/>
                    <a:pt x="1543870" y="2250902"/>
                  </a:cubicBezTo>
                  <a:cubicBezTo>
                    <a:pt x="1553422" y="2254514"/>
                    <a:pt x="1563610" y="2255524"/>
                    <a:pt x="1573886" y="2252783"/>
                  </a:cubicBezTo>
                  <a:cubicBezTo>
                    <a:pt x="1584162" y="2255524"/>
                    <a:pt x="1594351" y="2254515"/>
                    <a:pt x="1603903" y="2250901"/>
                  </a:cubicBezTo>
                  <a:lnTo>
                    <a:pt x="1605758" y="2250785"/>
                  </a:lnTo>
                  <a:cubicBezTo>
                    <a:pt x="1606974" y="2250459"/>
                    <a:pt x="1608181" y="2250118"/>
                    <a:pt x="1609178" y="2249086"/>
                  </a:cubicBezTo>
                  <a:cubicBezTo>
                    <a:pt x="1654461" y="2239453"/>
                    <a:pt x="1691859" y="2204734"/>
                    <a:pt x="1704684" y="2156868"/>
                  </a:cubicBezTo>
                  <a:lnTo>
                    <a:pt x="1921541" y="1347547"/>
                  </a:lnTo>
                  <a:lnTo>
                    <a:pt x="2181705" y="1998928"/>
                  </a:lnTo>
                  <a:cubicBezTo>
                    <a:pt x="2205326" y="2058070"/>
                    <a:pt x="2266689" y="2090865"/>
                    <a:pt x="2326593" y="2078075"/>
                  </a:cubicBezTo>
                  <a:lnTo>
                    <a:pt x="2671200" y="2078075"/>
                  </a:lnTo>
                  <a:cubicBezTo>
                    <a:pt x="2744554" y="2078075"/>
                    <a:pt x="2804019" y="2018610"/>
                    <a:pt x="2804019" y="1945256"/>
                  </a:cubicBezTo>
                  <a:cubicBezTo>
                    <a:pt x="2804019" y="1871902"/>
                    <a:pt x="2744554" y="1812437"/>
                    <a:pt x="2671200" y="1812437"/>
                  </a:cubicBezTo>
                  <a:lnTo>
                    <a:pt x="2393261" y="1812437"/>
                  </a:lnTo>
                  <a:lnTo>
                    <a:pt x="2016914" y="870162"/>
                  </a:lnTo>
                  <a:cubicBezTo>
                    <a:pt x="1996508" y="819071"/>
                    <a:pt x="1947937" y="787642"/>
                    <a:pt x="1896188" y="786599"/>
                  </a:cubicBezTo>
                  <a:close/>
                  <a:moveTo>
                    <a:pt x="773454" y="106"/>
                  </a:moveTo>
                  <a:cubicBezTo>
                    <a:pt x="1097282" y="5742"/>
                    <a:pt x="1441967" y="238301"/>
                    <a:pt x="1631811" y="769863"/>
                  </a:cubicBezTo>
                  <a:cubicBezTo>
                    <a:pt x="2306811" y="-1120137"/>
                    <a:pt x="4939311" y="769863"/>
                    <a:pt x="1631811" y="3199863"/>
                  </a:cubicBezTo>
                  <a:cubicBezTo>
                    <a:pt x="-745455" y="1453301"/>
                    <a:pt x="-54107" y="-14297"/>
                    <a:pt x="773454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0" name="Rounded Rectangle 25">
              <a:extLst>
                <a:ext uri="{FF2B5EF4-FFF2-40B4-BE49-F238E27FC236}">
                  <a16:creationId xmlns:a16="http://schemas.microsoft.com/office/drawing/2014/main" id="{11F58AA1-3539-4E8B-B0FB-7802210163F6}"/>
                </a:ext>
              </a:extLst>
            </p:cNvPr>
            <p:cNvSpPr/>
            <p:nvPr/>
          </p:nvSpPr>
          <p:spPr>
            <a:xfrm>
              <a:off x="5940450" y="1659330"/>
              <a:ext cx="322534" cy="271830"/>
            </a:xfrm>
            <a:custGeom>
              <a:avLst/>
              <a:gdLst/>
              <a:ahLst/>
              <a:cxnLst/>
              <a:rect l="l" t="t" r="r" b="b"/>
              <a:pathLst>
                <a:path w="3240000" h="2730652">
                  <a:moveTo>
                    <a:pt x="1452811" y="1541940"/>
                  </a:moveTo>
                  <a:lnTo>
                    <a:pt x="1452811" y="1831951"/>
                  </a:lnTo>
                  <a:lnTo>
                    <a:pt x="1162800" y="1831951"/>
                  </a:lnTo>
                  <a:lnTo>
                    <a:pt x="1162800" y="2166329"/>
                  </a:lnTo>
                  <a:lnTo>
                    <a:pt x="1452811" y="2166329"/>
                  </a:lnTo>
                  <a:lnTo>
                    <a:pt x="1452811" y="2456340"/>
                  </a:lnTo>
                  <a:lnTo>
                    <a:pt x="1787189" y="2456340"/>
                  </a:lnTo>
                  <a:lnTo>
                    <a:pt x="1787189" y="2166329"/>
                  </a:lnTo>
                  <a:lnTo>
                    <a:pt x="2077200" y="2166329"/>
                  </a:lnTo>
                  <a:lnTo>
                    <a:pt x="2077200" y="1831951"/>
                  </a:lnTo>
                  <a:lnTo>
                    <a:pt x="1787189" y="1831951"/>
                  </a:lnTo>
                  <a:lnTo>
                    <a:pt x="1787189" y="1541940"/>
                  </a:lnTo>
                  <a:close/>
                  <a:moveTo>
                    <a:pt x="0" y="1278453"/>
                  </a:moveTo>
                  <a:lnTo>
                    <a:pt x="3240000" y="1278453"/>
                  </a:lnTo>
                  <a:lnTo>
                    <a:pt x="3240000" y="2376509"/>
                  </a:lnTo>
                  <a:cubicBezTo>
                    <a:pt x="3240000" y="2572097"/>
                    <a:pt x="3081445" y="2730652"/>
                    <a:pt x="2885857" y="2730652"/>
                  </a:cubicBezTo>
                  <a:lnTo>
                    <a:pt x="354143" y="2730652"/>
                  </a:lnTo>
                  <a:cubicBezTo>
                    <a:pt x="158555" y="2730652"/>
                    <a:pt x="0" y="2572097"/>
                    <a:pt x="0" y="2376509"/>
                  </a:cubicBezTo>
                  <a:close/>
                  <a:moveTo>
                    <a:pt x="1001150" y="200505"/>
                  </a:moveTo>
                  <a:cubicBezTo>
                    <a:pt x="933045" y="200505"/>
                    <a:pt x="877834" y="255715"/>
                    <a:pt x="877834" y="323821"/>
                  </a:cubicBezTo>
                  <a:lnTo>
                    <a:pt x="877834" y="605836"/>
                  </a:lnTo>
                  <a:lnTo>
                    <a:pt x="2362163" y="605836"/>
                  </a:lnTo>
                  <a:lnTo>
                    <a:pt x="2362163" y="323821"/>
                  </a:lnTo>
                  <a:cubicBezTo>
                    <a:pt x="2362163" y="255715"/>
                    <a:pt x="2306952" y="200505"/>
                    <a:pt x="2238846" y="200505"/>
                  </a:cubicBezTo>
                  <a:close/>
                  <a:moveTo>
                    <a:pt x="843301" y="0"/>
                  </a:moveTo>
                  <a:lnTo>
                    <a:pt x="2396696" y="0"/>
                  </a:lnTo>
                  <a:cubicBezTo>
                    <a:pt x="2488075" y="0"/>
                    <a:pt x="2562152" y="74077"/>
                    <a:pt x="2562152" y="165456"/>
                  </a:cubicBezTo>
                  <a:lnTo>
                    <a:pt x="2562152" y="605836"/>
                  </a:lnTo>
                  <a:lnTo>
                    <a:pt x="2885857" y="605836"/>
                  </a:lnTo>
                  <a:cubicBezTo>
                    <a:pt x="3081445" y="605836"/>
                    <a:pt x="3240000" y="764391"/>
                    <a:pt x="3240000" y="959979"/>
                  </a:cubicBezTo>
                  <a:lnTo>
                    <a:pt x="3240000" y="1134437"/>
                  </a:lnTo>
                  <a:lnTo>
                    <a:pt x="0" y="1134437"/>
                  </a:lnTo>
                  <a:lnTo>
                    <a:pt x="0" y="959979"/>
                  </a:lnTo>
                  <a:cubicBezTo>
                    <a:pt x="0" y="764391"/>
                    <a:pt x="158555" y="605836"/>
                    <a:pt x="354143" y="605836"/>
                  </a:cubicBezTo>
                  <a:lnTo>
                    <a:pt x="677845" y="605836"/>
                  </a:lnTo>
                  <a:lnTo>
                    <a:pt x="677845" y="165456"/>
                  </a:lnTo>
                  <a:cubicBezTo>
                    <a:pt x="677845" y="74077"/>
                    <a:pt x="751923" y="0"/>
                    <a:pt x="84330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1" name="Chord 32">
              <a:extLst>
                <a:ext uri="{FF2B5EF4-FFF2-40B4-BE49-F238E27FC236}">
                  <a16:creationId xmlns:a16="http://schemas.microsoft.com/office/drawing/2014/main" id="{21A0C472-AAC4-49A9-948D-97723C0A5ADF}"/>
                </a:ext>
              </a:extLst>
            </p:cNvPr>
            <p:cNvSpPr/>
            <p:nvPr/>
          </p:nvSpPr>
          <p:spPr>
            <a:xfrm>
              <a:off x="6509664" y="2627883"/>
              <a:ext cx="322534" cy="319706"/>
            </a:xfrm>
            <a:custGeom>
              <a:avLst/>
              <a:gdLst/>
              <a:ahLst/>
              <a:cxnLst/>
              <a:rect l="l" t="t" r="r" b="b"/>
              <a:pathLst>
                <a:path w="3240000" h="3211580">
                  <a:moveTo>
                    <a:pt x="991906" y="2959580"/>
                  </a:moveTo>
                  <a:lnTo>
                    <a:pt x="2193254" y="2959580"/>
                  </a:lnTo>
                  <a:cubicBezTo>
                    <a:pt x="2215674" y="2959580"/>
                    <a:pt x="2233849" y="2977755"/>
                    <a:pt x="2233849" y="3000175"/>
                  </a:cubicBezTo>
                  <a:lnTo>
                    <a:pt x="2233849" y="3170985"/>
                  </a:lnTo>
                  <a:cubicBezTo>
                    <a:pt x="2233849" y="3193405"/>
                    <a:pt x="2215674" y="3211580"/>
                    <a:pt x="2193254" y="3211580"/>
                  </a:cubicBezTo>
                  <a:lnTo>
                    <a:pt x="991906" y="3211580"/>
                  </a:lnTo>
                  <a:cubicBezTo>
                    <a:pt x="969486" y="3211580"/>
                    <a:pt x="951311" y="3193405"/>
                    <a:pt x="951311" y="3170985"/>
                  </a:cubicBezTo>
                  <a:lnTo>
                    <a:pt x="951311" y="3000175"/>
                  </a:lnTo>
                  <a:cubicBezTo>
                    <a:pt x="951311" y="2977755"/>
                    <a:pt x="969486" y="2959580"/>
                    <a:pt x="991906" y="2959580"/>
                  </a:cubicBezTo>
                  <a:close/>
                  <a:moveTo>
                    <a:pt x="1439043" y="1763796"/>
                  </a:moveTo>
                  <a:lnTo>
                    <a:pt x="1439043" y="2067459"/>
                  </a:lnTo>
                  <a:lnTo>
                    <a:pt x="1135380" y="2067459"/>
                  </a:lnTo>
                  <a:lnTo>
                    <a:pt x="1135380" y="2374533"/>
                  </a:lnTo>
                  <a:lnTo>
                    <a:pt x="1439043" y="2374533"/>
                  </a:lnTo>
                  <a:lnTo>
                    <a:pt x="1439043" y="2678196"/>
                  </a:lnTo>
                  <a:lnTo>
                    <a:pt x="1746117" y="2678196"/>
                  </a:lnTo>
                  <a:lnTo>
                    <a:pt x="1746117" y="2374533"/>
                  </a:lnTo>
                  <a:lnTo>
                    <a:pt x="2049780" y="2374533"/>
                  </a:lnTo>
                  <a:lnTo>
                    <a:pt x="2049780" y="2067459"/>
                  </a:lnTo>
                  <a:lnTo>
                    <a:pt x="1746117" y="2067459"/>
                  </a:lnTo>
                  <a:lnTo>
                    <a:pt x="1746117" y="1763796"/>
                  </a:lnTo>
                  <a:close/>
                  <a:moveTo>
                    <a:pt x="128358" y="1541040"/>
                  </a:moveTo>
                  <a:lnTo>
                    <a:pt x="3056915" y="1550917"/>
                  </a:lnTo>
                  <a:cubicBezTo>
                    <a:pt x="3061111" y="2078028"/>
                    <a:pt x="2781683" y="2566719"/>
                    <a:pt x="2325284" y="2830467"/>
                  </a:cubicBezTo>
                  <a:lnTo>
                    <a:pt x="2182018" y="2900953"/>
                  </a:lnTo>
                  <a:lnTo>
                    <a:pt x="1002135" y="2900953"/>
                  </a:lnTo>
                  <a:cubicBezTo>
                    <a:pt x="950374" y="2879821"/>
                    <a:pt x="900231" y="2854191"/>
                    <a:pt x="851341" y="2825496"/>
                  </a:cubicBezTo>
                  <a:cubicBezTo>
                    <a:pt x="396732" y="2558675"/>
                    <a:pt x="120607" y="2068110"/>
                    <a:pt x="128358" y="1541040"/>
                  </a:cubicBezTo>
                  <a:close/>
                  <a:moveTo>
                    <a:pt x="61067" y="1230414"/>
                  </a:moveTo>
                  <a:lnTo>
                    <a:pt x="3178933" y="1230414"/>
                  </a:lnTo>
                  <a:cubicBezTo>
                    <a:pt x="3212659" y="1230414"/>
                    <a:pt x="3240000" y="1257755"/>
                    <a:pt x="3240000" y="1291481"/>
                  </a:cubicBezTo>
                  <a:lnTo>
                    <a:pt x="3240000" y="1421347"/>
                  </a:lnTo>
                  <a:cubicBezTo>
                    <a:pt x="3240000" y="1455073"/>
                    <a:pt x="3212659" y="1482414"/>
                    <a:pt x="3178933" y="1482414"/>
                  </a:cubicBezTo>
                  <a:lnTo>
                    <a:pt x="61067" y="1482414"/>
                  </a:lnTo>
                  <a:cubicBezTo>
                    <a:pt x="27341" y="1482414"/>
                    <a:pt x="0" y="1455073"/>
                    <a:pt x="0" y="1421347"/>
                  </a:cubicBezTo>
                  <a:lnTo>
                    <a:pt x="0" y="1291481"/>
                  </a:lnTo>
                  <a:cubicBezTo>
                    <a:pt x="0" y="1257755"/>
                    <a:pt x="27341" y="1230414"/>
                    <a:pt x="61067" y="1230414"/>
                  </a:cubicBezTo>
                  <a:close/>
                  <a:moveTo>
                    <a:pt x="2481726" y="315922"/>
                  </a:moveTo>
                  <a:lnTo>
                    <a:pt x="2862412" y="696608"/>
                  </a:lnTo>
                  <a:lnTo>
                    <a:pt x="2420437" y="1138584"/>
                  </a:lnTo>
                  <a:lnTo>
                    <a:pt x="1659064" y="1138584"/>
                  </a:lnTo>
                  <a:close/>
                  <a:moveTo>
                    <a:pt x="2730827" y="0"/>
                  </a:moveTo>
                  <a:cubicBezTo>
                    <a:pt x="2765703" y="0"/>
                    <a:pt x="2800581" y="13305"/>
                    <a:pt x="2827191" y="39915"/>
                  </a:cubicBezTo>
                  <a:lnTo>
                    <a:pt x="3143636" y="356360"/>
                  </a:lnTo>
                  <a:cubicBezTo>
                    <a:pt x="3196857" y="409581"/>
                    <a:pt x="3196857" y="495868"/>
                    <a:pt x="3143636" y="549088"/>
                  </a:cubicBezTo>
                  <a:lnTo>
                    <a:pt x="3082882" y="609843"/>
                  </a:lnTo>
                  <a:cubicBezTo>
                    <a:pt x="3029661" y="663063"/>
                    <a:pt x="2943375" y="663064"/>
                    <a:pt x="2890155" y="609843"/>
                  </a:cubicBezTo>
                  <a:lnTo>
                    <a:pt x="2573708" y="293397"/>
                  </a:lnTo>
                  <a:cubicBezTo>
                    <a:pt x="2520488" y="240176"/>
                    <a:pt x="2520488" y="153889"/>
                    <a:pt x="2573708" y="100669"/>
                  </a:cubicBezTo>
                  <a:lnTo>
                    <a:pt x="2634463" y="39914"/>
                  </a:lnTo>
                  <a:cubicBezTo>
                    <a:pt x="2661073" y="13305"/>
                    <a:pt x="2695950" y="0"/>
                    <a:pt x="27308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2" name="Rounded Rectangle 40">
              <a:extLst>
                <a:ext uri="{FF2B5EF4-FFF2-40B4-BE49-F238E27FC236}">
                  <a16:creationId xmlns:a16="http://schemas.microsoft.com/office/drawing/2014/main" id="{5820F5DC-6F22-43B6-9A5C-8EC86264E369}"/>
                </a:ext>
              </a:extLst>
            </p:cNvPr>
            <p:cNvSpPr/>
            <p:nvPr/>
          </p:nvSpPr>
          <p:spPr>
            <a:xfrm rot="2942052">
              <a:off x="6522986" y="1320229"/>
              <a:ext cx="299808" cy="318950"/>
            </a:xfrm>
            <a:custGeom>
              <a:avLst/>
              <a:gdLst/>
              <a:ahLst/>
              <a:cxnLst/>
              <a:rect l="l" t="t" r="r" b="b"/>
              <a:pathLst>
                <a:path w="3011706" h="3204001">
                  <a:moveTo>
                    <a:pt x="2432249" y="1011942"/>
                  </a:moveTo>
                  <a:cubicBezTo>
                    <a:pt x="2423608" y="1019482"/>
                    <a:pt x="2416303" y="1028841"/>
                    <a:pt x="2410966" y="1039800"/>
                  </a:cubicBezTo>
                  <a:lnTo>
                    <a:pt x="1969837" y="1945620"/>
                  </a:lnTo>
                  <a:cubicBezTo>
                    <a:pt x="1948488" y="1989457"/>
                    <a:pt x="1966719" y="2042300"/>
                    <a:pt x="2010556" y="2063648"/>
                  </a:cubicBezTo>
                  <a:cubicBezTo>
                    <a:pt x="2054392" y="2084996"/>
                    <a:pt x="2107235" y="2066766"/>
                    <a:pt x="2128583" y="2022929"/>
                  </a:cubicBezTo>
                  <a:lnTo>
                    <a:pt x="2569712" y="1117109"/>
                  </a:lnTo>
                  <a:cubicBezTo>
                    <a:pt x="2591061" y="1073271"/>
                    <a:pt x="2572830" y="1020430"/>
                    <a:pt x="2528993" y="999081"/>
                  </a:cubicBezTo>
                  <a:cubicBezTo>
                    <a:pt x="2496115" y="983070"/>
                    <a:pt x="2458172" y="989322"/>
                    <a:pt x="2432249" y="1011942"/>
                  </a:cubicBezTo>
                  <a:close/>
                  <a:moveTo>
                    <a:pt x="1709549" y="1044955"/>
                  </a:moveTo>
                  <a:cubicBezTo>
                    <a:pt x="1978186" y="735551"/>
                    <a:pt x="2446780" y="702502"/>
                    <a:pt x="2756184" y="971139"/>
                  </a:cubicBezTo>
                  <a:cubicBezTo>
                    <a:pt x="3065588" y="1239776"/>
                    <a:pt x="3098636" y="1708370"/>
                    <a:pt x="2830000" y="2017774"/>
                  </a:cubicBezTo>
                  <a:cubicBezTo>
                    <a:pt x="2561363" y="2327178"/>
                    <a:pt x="2092769" y="2360227"/>
                    <a:pt x="1783365" y="2091590"/>
                  </a:cubicBezTo>
                  <a:cubicBezTo>
                    <a:pt x="1473960" y="1822953"/>
                    <a:pt x="1440912" y="1354359"/>
                    <a:pt x="1709549" y="1044955"/>
                  </a:cubicBezTo>
                  <a:close/>
                  <a:moveTo>
                    <a:pt x="208197" y="1872243"/>
                  </a:moveTo>
                  <a:cubicBezTo>
                    <a:pt x="195168" y="1885273"/>
                    <a:pt x="187109" y="1903273"/>
                    <a:pt x="187109" y="1923155"/>
                  </a:cubicBezTo>
                  <a:lnTo>
                    <a:pt x="187109" y="2715155"/>
                  </a:lnTo>
                  <a:cubicBezTo>
                    <a:pt x="187109" y="2754920"/>
                    <a:pt x="219344" y="2787155"/>
                    <a:pt x="259109" y="2787155"/>
                  </a:cubicBezTo>
                  <a:cubicBezTo>
                    <a:pt x="298874" y="2787155"/>
                    <a:pt x="331109" y="2754920"/>
                    <a:pt x="331109" y="2715155"/>
                  </a:cubicBezTo>
                  <a:lnTo>
                    <a:pt x="331109" y="1923155"/>
                  </a:lnTo>
                  <a:cubicBezTo>
                    <a:pt x="331109" y="1883390"/>
                    <a:pt x="298874" y="1851155"/>
                    <a:pt x="259109" y="1851155"/>
                  </a:cubicBezTo>
                  <a:cubicBezTo>
                    <a:pt x="239226" y="1851156"/>
                    <a:pt x="221226" y="1859214"/>
                    <a:pt x="208197" y="1872243"/>
                  </a:cubicBezTo>
                  <a:close/>
                  <a:moveTo>
                    <a:pt x="0" y="1625202"/>
                  </a:moveTo>
                  <a:cubicBezTo>
                    <a:pt x="418057" y="1737228"/>
                    <a:pt x="858998" y="1737384"/>
                    <a:pt x="1277606" y="1625336"/>
                  </a:cubicBezTo>
                  <a:cubicBezTo>
                    <a:pt x="1277605" y="1938624"/>
                    <a:pt x="1277605" y="2251911"/>
                    <a:pt x="1277605" y="2565198"/>
                  </a:cubicBezTo>
                  <a:cubicBezTo>
                    <a:pt x="1277605" y="2917999"/>
                    <a:pt x="991603" y="3204001"/>
                    <a:pt x="638802" y="3204001"/>
                  </a:cubicBezTo>
                  <a:lnTo>
                    <a:pt x="638803" y="3204000"/>
                  </a:lnTo>
                  <a:cubicBezTo>
                    <a:pt x="286002" y="3204000"/>
                    <a:pt x="0" y="2917999"/>
                    <a:pt x="0" y="2565197"/>
                  </a:cubicBezTo>
                  <a:close/>
                  <a:moveTo>
                    <a:pt x="208197" y="459897"/>
                  </a:moveTo>
                  <a:cubicBezTo>
                    <a:pt x="195167" y="472926"/>
                    <a:pt x="187109" y="490926"/>
                    <a:pt x="187109" y="510808"/>
                  </a:cubicBezTo>
                  <a:lnTo>
                    <a:pt x="187109" y="1302808"/>
                  </a:lnTo>
                  <a:cubicBezTo>
                    <a:pt x="187109" y="1342573"/>
                    <a:pt x="219344" y="1374808"/>
                    <a:pt x="259109" y="1374808"/>
                  </a:cubicBezTo>
                  <a:cubicBezTo>
                    <a:pt x="298874" y="1374808"/>
                    <a:pt x="331109" y="1342573"/>
                    <a:pt x="331109" y="1302808"/>
                  </a:cubicBezTo>
                  <a:lnTo>
                    <a:pt x="331109" y="510808"/>
                  </a:lnTo>
                  <a:cubicBezTo>
                    <a:pt x="331109" y="471043"/>
                    <a:pt x="298874" y="438808"/>
                    <a:pt x="259109" y="438808"/>
                  </a:cubicBezTo>
                  <a:cubicBezTo>
                    <a:pt x="239226" y="438808"/>
                    <a:pt x="221226" y="446867"/>
                    <a:pt x="208197" y="459897"/>
                  </a:cubicBezTo>
                  <a:close/>
                  <a:moveTo>
                    <a:pt x="187101" y="187101"/>
                  </a:moveTo>
                  <a:cubicBezTo>
                    <a:pt x="302701" y="71501"/>
                    <a:pt x="462402" y="0"/>
                    <a:pt x="638803" y="0"/>
                  </a:cubicBezTo>
                  <a:cubicBezTo>
                    <a:pt x="991604" y="0"/>
                    <a:pt x="1277606" y="286002"/>
                    <a:pt x="1277606" y="638803"/>
                  </a:cubicBezTo>
                  <a:lnTo>
                    <a:pt x="1277606" y="1497764"/>
                  </a:lnTo>
                  <a:cubicBezTo>
                    <a:pt x="859958" y="1616355"/>
                    <a:pt x="417375" y="1616210"/>
                    <a:pt x="0" y="1498771"/>
                  </a:cubicBezTo>
                  <a:lnTo>
                    <a:pt x="0" y="638803"/>
                  </a:lnTo>
                  <a:cubicBezTo>
                    <a:pt x="0" y="462403"/>
                    <a:pt x="71500" y="302702"/>
                    <a:pt x="187101" y="1871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3" name="Rounded Rectangle 17">
              <a:extLst>
                <a:ext uri="{FF2B5EF4-FFF2-40B4-BE49-F238E27FC236}">
                  <a16:creationId xmlns:a16="http://schemas.microsoft.com/office/drawing/2014/main" id="{5C3A7F7C-87B3-47C9-AC4C-2A684ED633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7850" y="2281894"/>
              <a:ext cx="215808" cy="343366"/>
            </a:xfrm>
            <a:custGeom>
              <a:avLst/>
              <a:gdLst/>
              <a:ahLst/>
              <a:cxnLst/>
              <a:rect l="l" t="t" r="r" b="b"/>
              <a:pathLst>
                <a:path w="2016224" h="3207971">
                  <a:moveTo>
                    <a:pt x="854575" y="1382799"/>
                  </a:moveTo>
                  <a:lnTo>
                    <a:pt x="854575" y="1686462"/>
                  </a:lnTo>
                  <a:lnTo>
                    <a:pt x="550912" y="1686462"/>
                  </a:lnTo>
                  <a:lnTo>
                    <a:pt x="550912" y="1993536"/>
                  </a:lnTo>
                  <a:lnTo>
                    <a:pt x="854575" y="1993536"/>
                  </a:lnTo>
                  <a:lnTo>
                    <a:pt x="854575" y="2297199"/>
                  </a:lnTo>
                  <a:lnTo>
                    <a:pt x="1161649" y="2297199"/>
                  </a:lnTo>
                  <a:lnTo>
                    <a:pt x="1161649" y="1993536"/>
                  </a:lnTo>
                  <a:lnTo>
                    <a:pt x="1465312" y="1993536"/>
                  </a:lnTo>
                  <a:lnTo>
                    <a:pt x="1465312" y="1686462"/>
                  </a:lnTo>
                  <a:lnTo>
                    <a:pt x="1161649" y="1686462"/>
                  </a:lnTo>
                  <a:lnTo>
                    <a:pt x="1161649" y="1382799"/>
                  </a:lnTo>
                  <a:close/>
                  <a:moveTo>
                    <a:pt x="397285" y="941591"/>
                  </a:moveTo>
                  <a:lnTo>
                    <a:pt x="1618940" y="941591"/>
                  </a:lnTo>
                  <a:lnTo>
                    <a:pt x="1618940" y="2738407"/>
                  </a:lnTo>
                  <a:lnTo>
                    <a:pt x="397285" y="2738407"/>
                  </a:lnTo>
                  <a:close/>
                  <a:moveTo>
                    <a:pt x="305673" y="849979"/>
                  </a:moveTo>
                  <a:lnTo>
                    <a:pt x="305673" y="2830019"/>
                  </a:lnTo>
                  <a:lnTo>
                    <a:pt x="1710552" y="2830019"/>
                  </a:lnTo>
                  <a:lnTo>
                    <a:pt x="1710552" y="849979"/>
                  </a:lnTo>
                  <a:close/>
                  <a:moveTo>
                    <a:pt x="240515" y="472027"/>
                  </a:moveTo>
                  <a:lnTo>
                    <a:pt x="1775709" y="472027"/>
                  </a:lnTo>
                  <a:cubicBezTo>
                    <a:pt x="1908542" y="472027"/>
                    <a:pt x="2016224" y="579709"/>
                    <a:pt x="2016224" y="712542"/>
                  </a:cubicBezTo>
                  <a:lnTo>
                    <a:pt x="2016224" y="2967456"/>
                  </a:lnTo>
                  <a:cubicBezTo>
                    <a:pt x="2016224" y="3100289"/>
                    <a:pt x="1908542" y="3207971"/>
                    <a:pt x="1775709" y="3207971"/>
                  </a:cubicBezTo>
                  <a:lnTo>
                    <a:pt x="240515" y="3207971"/>
                  </a:lnTo>
                  <a:cubicBezTo>
                    <a:pt x="107682" y="3207971"/>
                    <a:pt x="0" y="3100289"/>
                    <a:pt x="0" y="2967456"/>
                  </a:cubicBezTo>
                  <a:lnTo>
                    <a:pt x="0" y="712542"/>
                  </a:lnTo>
                  <a:cubicBezTo>
                    <a:pt x="0" y="579709"/>
                    <a:pt x="107682" y="472027"/>
                    <a:pt x="240515" y="472027"/>
                  </a:cubicBezTo>
                  <a:close/>
                  <a:moveTo>
                    <a:pt x="515787" y="0"/>
                  </a:moveTo>
                  <a:lnTo>
                    <a:pt x="1500437" y="0"/>
                  </a:lnTo>
                  <a:cubicBezTo>
                    <a:pt x="1541893" y="0"/>
                    <a:pt x="1575500" y="33607"/>
                    <a:pt x="1575500" y="75063"/>
                  </a:cubicBezTo>
                  <a:lnTo>
                    <a:pt x="1575500" y="367990"/>
                  </a:lnTo>
                  <a:lnTo>
                    <a:pt x="440724" y="367990"/>
                  </a:lnTo>
                  <a:lnTo>
                    <a:pt x="440724" y="75063"/>
                  </a:lnTo>
                  <a:cubicBezTo>
                    <a:pt x="440724" y="33607"/>
                    <a:pt x="474331" y="0"/>
                    <a:pt x="5157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4" name="Oval 25">
              <a:extLst>
                <a:ext uri="{FF2B5EF4-FFF2-40B4-BE49-F238E27FC236}">
                  <a16:creationId xmlns:a16="http://schemas.microsoft.com/office/drawing/2014/main" id="{8A8A0221-2C80-4C4D-8D2D-E1EBBC66D5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51283" y="1958406"/>
              <a:ext cx="342900" cy="343366"/>
            </a:xfrm>
            <a:custGeom>
              <a:avLst/>
              <a:gdLst/>
              <a:ahLst/>
              <a:cxnLst/>
              <a:rect l="l" t="t" r="r" b="b"/>
              <a:pathLst>
                <a:path w="3225370" h="3229762">
                  <a:moveTo>
                    <a:pt x="1355872" y="0"/>
                  </a:moveTo>
                  <a:cubicBezTo>
                    <a:pt x="1564636" y="0"/>
                    <a:pt x="1733872" y="169236"/>
                    <a:pt x="1733872" y="378000"/>
                  </a:cubicBezTo>
                  <a:cubicBezTo>
                    <a:pt x="1733872" y="530834"/>
                    <a:pt x="1643169" y="662483"/>
                    <a:pt x="1512292" y="721255"/>
                  </a:cubicBezTo>
                  <a:lnTo>
                    <a:pt x="1607042" y="1169019"/>
                  </a:lnTo>
                  <a:cubicBezTo>
                    <a:pt x="1611319" y="1167786"/>
                    <a:pt x="1615651" y="1167712"/>
                    <a:pt x="1620000" y="1167712"/>
                  </a:cubicBezTo>
                  <a:cubicBezTo>
                    <a:pt x="1828764" y="1167712"/>
                    <a:pt x="1998000" y="1336948"/>
                    <a:pt x="1998000" y="1545712"/>
                  </a:cubicBezTo>
                  <a:lnTo>
                    <a:pt x="1996362" y="1567711"/>
                  </a:lnTo>
                  <a:lnTo>
                    <a:pt x="2525816" y="1711728"/>
                  </a:lnTo>
                  <a:cubicBezTo>
                    <a:pt x="2591164" y="1602543"/>
                    <a:pt x="2710810" y="1530128"/>
                    <a:pt x="2847370" y="1530128"/>
                  </a:cubicBezTo>
                  <a:cubicBezTo>
                    <a:pt x="3056134" y="1530128"/>
                    <a:pt x="3225370" y="1699364"/>
                    <a:pt x="3225370" y="1908128"/>
                  </a:cubicBezTo>
                  <a:cubicBezTo>
                    <a:pt x="3225370" y="2116892"/>
                    <a:pt x="3056134" y="2286128"/>
                    <a:pt x="2847370" y="2286128"/>
                  </a:cubicBezTo>
                  <a:cubicBezTo>
                    <a:pt x="2638606" y="2286128"/>
                    <a:pt x="2469370" y="2116892"/>
                    <a:pt x="2469370" y="1908128"/>
                  </a:cubicBezTo>
                  <a:lnTo>
                    <a:pt x="2475505" y="1847275"/>
                  </a:lnTo>
                  <a:lnTo>
                    <a:pt x="1957861" y="1706471"/>
                  </a:lnTo>
                  <a:cubicBezTo>
                    <a:pt x="1922674" y="1789256"/>
                    <a:pt x="1855841" y="1854310"/>
                    <a:pt x="1773397" y="1890608"/>
                  </a:cubicBezTo>
                  <a:lnTo>
                    <a:pt x="1908290" y="2478637"/>
                  </a:lnTo>
                  <a:cubicBezTo>
                    <a:pt x="2094333" y="2500701"/>
                    <a:pt x="2237929" y="2659462"/>
                    <a:pt x="2237929" y="2851762"/>
                  </a:cubicBezTo>
                  <a:cubicBezTo>
                    <a:pt x="2237929" y="3060526"/>
                    <a:pt x="2068693" y="3229762"/>
                    <a:pt x="1859929" y="3229762"/>
                  </a:cubicBezTo>
                  <a:cubicBezTo>
                    <a:pt x="1651165" y="3229762"/>
                    <a:pt x="1481929" y="3060526"/>
                    <a:pt x="1481929" y="2851762"/>
                  </a:cubicBezTo>
                  <a:cubicBezTo>
                    <a:pt x="1481929" y="2676759"/>
                    <a:pt x="1600854" y="2529533"/>
                    <a:pt x="1762693" y="2487978"/>
                  </a:cubicBezTo>
                  <a:lnTo>
                    <a:pt x="1632951" y="1922407"/>
                  </a:lnTo>
                  <a:cubicBezTo>
                    <a:pt x="1628677" y="1923639"/>
                    <a:pt x="1624347" y="1923712"/>
                    <a:pt x="1620000" y="1923712"/>
                  </a:cubicBezTo>
                  <a:cubicBezTo>
                    <a:pt x="1474614" y="1923712"/>
                    <a:pt x="1348399" y="1841634"/>
                    <a:pt x="1286703" y="1720478"/>
                  </a:cubicBezTo>
                  <a:lnTo>
                    <a:pt x="726463" y="1950491"/>
                  </a:lnTo>
                  <a:cubicBezTo>
                    <a:pt x="745503" y="1995553"/>
                    <a:pt x="756000" y="2045092"/>
                    <a:pt x="756000" y="2097083"/>
                  </a:cubicBezTo>
                  <a:cubicBezTo>
                    <a:pt x="756000" y="2305847"/>
                    <a:pt x="586764" y="2475083"/>
                    <a:pt x="378000" y="2475083"/>
                  </a:cubicBezTo>
                  <a:cubicBezTo>
                    <a:pt x="169236" y="2475083"/>
                    <a:pt x="0" y="2305847"/>
                    <a:pt x="0" y="2097083"/>
                  </a:cubicBezTo>
                  <a:cubicBezTo>
                    <a:pt x="0" y="1888319"/>
                    <a:pt x="169236" y="1719083"/>
                    <a:pt x="378000" y="1719083"/>
                  </a:cubicBezTo>
                  <a:cubicBezTo>
                    <a:pt x="481765" y="1719083"/>
                    <a:pt x="575764" y="1760894"/>
                    <a:pt x="643957" y="1828700"/>
                  </a:cubicBezTo>
                  <a:lnTo>
                    <a:pt x="1245626" y="1581679"/>
                  </a:lnTo>
                  <a:cubicBezTo>
                    <a:pt x="1242578" y="1569964"/>
                    <a:pt x="1242000" y="1557905"/>
                    <a:pt x="1242000" y="1545712"/>
                  </a:cubicBezTo>
                  <a:cubicBezTo>
                    <a:pt x="1242000" y="1391666"/>
                    <a:pt x="1334148" y="1259142"/>
                    <a:pt x="1466584" y="1200827"/>
                  </a:cubicBezTo>
                  <a:lnTo>
                    <a:pt x="1372109" y="754363"/>
                  </a:lnTo>
                  <a:cubicBezTo>
                    <a:pt x="1366762" y="755885"/>
                    <a:pt x="1361331" y="756000"/>
                    <a:pt x="1355872" y="756000"/>
                  </a:cubicBezTo>
                  <a:cubicBezTo>
                    <a:pt x="1147108" y="756000"/>
                    <a:pt x="977872" y="586764"/>
                    <a:pt x="977872" y="378000"/>
                  </a:cubicBezTo>
                  <a:cubicBezTo>
                    <a:pt x="977872" y="169236"/>
                    <a:pt x="1147108" y="0"/>
                    <a:pt x="135587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5" name="Block Arc 20">
              <a:extLst>
                <a:ext uri="{FF2B5EF4-FFF2-40B4-BE49-F238E27FC236}">
                  <a16:creationId xmlns:a16="http://schemas.microsoft.com/office/drawing/2014/main" id="{D2A491B2-B970-4632-8510-227152B05F51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913625" y="2280181"/>
              <a:ext cx="355562" cy="385538"/>
            </a:xfrm>
            <a:custGeom>
              <a:avLst/>
              <a:gdLst/>
              <a:ahLst/>
              <a:cxnLst/>
              <a:rect l="l" t="t" r="r" b="b"/>
              <a:pathLst>
                <a:path w="2958558" h="3207983">
                  <a:moveTo>
                    <a:pt x="376920" y="2960896"/>
                  </a:moveTo>
                  <a:cubicBezTo>
                    <a:pt x="266613" y="2960896"/>
                    <a:pt x="177192" y="2871475"/>
                    <a:pt x="177192" y="2761168"/>
                  </a:cubicBezTo>
                  <a:cubicBezTo>
                    <a:pt x="177192" y="2650861"/>
                    <a:pt x="266613" y="2561440"/>
                    <a:pt x="376920" y="2561440"/>
                  </a:cubicBezTo>
                  <a:cubicBezTo>
                    <a:pt x="487227" y="2561440"/>
                    <a:pt x="576648" y="2650861"/>
                    <a:pt x="576648" y="2761168"/>
                  </a:cubicBezTo>
                  <a:cubicBezTo>
                    <a:pt x="576648" y="2871475"/>
                    <a:pt x="487227" y="2960896"/>
                    <a:pt x="376920" y="2960896"/>
                  </a:cubicBezTo>
                  <a:close/>
                  <a:moveTo>
                    <a:pt x="376921" y="3072323"/>
                  </a:moveTo>
                  <a:cubicBezTo>
                    <a:pt x="539434" y="3072323"/>
                    <a:pt x="671176" y="2940581"/>
                    <a:pt x="671176" y="2778068"/>
                  </a:cubicBezTo>
                  <a:cubicBezTo>
                    <a:pt x="671176" y="2615555"/>
                    <a:pt x="539434" y="2483813"/>
                    <a:pt x="376921" y="2483813"/>
                  </a:cubicBezTo>
                  <a:cubicBezTo>
                    <a:pt x="214408" y="2483813"/>
                    <a:pt x="82666" y="2615555"/>
                    <a:pt x="82666" y="2778068"/>
                  </a:cubicBezTo>
                  <a:cubicBezTo>
                    <a:pt x="82666" y="2940581"/>
                    <a:pt x="214408" y="3072323"/>
                    <a:pt x="376921" y="3072323"/>
                  </a:cubicBezTo>
                  <a:close/>
                  <a:moveTo>
                    <a:pt x="2379939" y="3207575"/>
                  </a:moveTo>
                  <a:cubicBezTo>
                    <a:pt x="2342159" y="3210380"/>
                    <a:pt x="2303308" y="3198772"/>
                    <a:pt x="2272342" y="3172087"/>
                  </a:cubicBezTo>
                  <a:cubicBezTo>
                    <a:pt x="2210411" y="3118717"/>
                    <a:pt x="2203469" y="3025247"/>
                    <a:pt x="2256839" y="2963315"/>
                  </a:cubicBezTo>
                  <a:cubicBezTo>
                    <a:pt x="2292137" y="2922355"/>
                    <a:pt x="2344975" y="2905450"/>
                    <a:pt x="2394194" y="2916618"/>
                  </a:cubicBezTo>
                  <a:lnTo>
                    <a:pt x="2482323" y="2842744"/>
                  </a:lnTo>
                  <a:lnTo>
                    <a:pt x="2486558" y="2847797"/>
                  </a:lnTo>
                  <a:cubicBezTo>
                    <a:pt x="2638916" y="2767056"/>
                    <a:pt x="2628462" y="2744879"/>
                    <a:pt x="2689889" y="2690172"/>
                  </a:cubicBezTo>
                  <a:cubicBezTo>
                    <a:pt x="2722819" y="2655246"/>
                    <a:pt x="2732363" y="2657367"/>
                    <a:pt x="2726376" y="2568558"/>
                  </a:cubicBezTo>
                  <a:lnTo>
                    <a:pt x="2730335" y="2568172"/>
                  </a:lnTo>
                  <a:lnTo>
                    <a:pt x="2726098" y="2568172"/>
                  </a:lnTo>
                  <a:lnTo>
                    <a:pt x="2726098" y="2140027"/>
                  </a:lnTo>
                  <a:lnTo>
                    <a:pt x="2686068" y="2140105"/>
                  </a:lnTo>
                  <a:cubicBezTo>
                    <a:pt x="2685662" y="1932305"/>
                    <a:pt x="2574529" y="1740506"/>
                    <a:pt x="2394530" y="1636956"/>
                  </a:cubicBezTo>
                  <a:cubicBezTo>
                    <a:pt x="2214320" y="1533284"/>
                    <a:pt x="1992511" y="1533845"/>
                    <a:pt x="1812826" y="1638426"/>
                  </a:cubicBezTo>
                  <a:cubicBezTo>
                    <a:pt x="1633353" y="1742884"/>
                    <a:pt x="1523189" y="1935240"/>
                    <a:pt x="1523830" y="2143038"/>
                  </a:cubicBezTo>
                  <a:lnTo>
                    <a:pt x="1483625" y="2143162"/>
                  </a:lnTo>
                  <a:lnTo>
                    <a:pt x="1483625" y="2568172"/>
                  </a:lnTo>
                  <a:lnTo>
                    <a:pt x="1479388" y="2568172"/>
                  </a:lnTo>
                  <a:lnTo>
                    <a:pt x="1483347" y="2568558"/>
                  </a:lnTo>
                  <a:cubicBezTo>
                    <a:pt x="1477359" y="2657367"/>
                    <a:pt x="1486903" y="2655246"/>
                    <a:pt x="1519833" y="2690172"/>
                  </a:cubicBezTo>
                  <a:cubicBezTo>
                    <a:pt x="1581261" y="2744879"/>
                    <a:pt x="1570806" y="2767057"/>
                    <a:pt x="1723166" y="2847797"/>
                  </a:cubicBezTo>
                  <a:lnTo>
                    <a:pt x="1727402" y="2842744"/>
                  </a:lnTo>
                  <a:lnTo>
                    <a:pt x="1815530" y="2916618"/>
                  </a:lnTo>
                  <a:cubicBezTo>
                    <a:pt x="1864749" y="2905450"/>
                    <a:pt x="1917587" y="2922356"/>
                    <a:pt x="1952884" y="2963315"/>
                  </a:cubicBezTo>
                  <a:cubicBezTo>
                    <a:pt x="2006254" y="3025247"/>
                    <a:pt x="1999313" y="3118717"/>
                    <a:pt x="1937381" y="3172087"/>
                  </a:cubicBezTo>
                  <a:cubicBezTo>
                    <a:pt x="1906416" y="3198772"/>
                    <a:pt x="1867565" y="3210380"/>
                    <a:pt x="1829785" y="3207575"/>
                  </a:cubicBezTo>
                  <a:cubicBezTo>
                    <a:pt x="1792004" y="3204769"/>
                    <a:pt x="1755294" y="3187551"/>
                    <a:pt x="1728609" y="3156586"/>
                  </a:cubicBezTo>
                  <a:cubicBezTo>
                    <a:pt x="1704170" y="3128225"/>
                    <a:pt x="1692377" y="3093251"/>
                    <a:pt x="1694258" y="3058558"/>
                  </a:cubicBezTo>
                  <a:lnTo>
                    <a:pt x="1607474" y="2985811"/>
                  </a:lnTo>
                  <a:lnTo>
                    <a:pt x="1609754" y="2983092"/>
                  </a:lnTo>
                  <a:cubicBezTo>
                    <a:pt x="1505378" y="2914609"/>
                    <a:pt x="1454899" y="2874388"/>
                    <a:pt x="1372959" y="2808609"/>
                  </a:cubicBezTo>
                  <a:cubicBezTo>
                    <a:pt x="1301402" y="2768123"/>
                    <a:pt x="1295976" y="2652344"/>
                    <a:pt x="1300245" y="2568172"/>
                  </a:cubicBezTo>
                  <a:lnTo>
                    <a:pt x="1296941" y="2568172"/>
                  </a:lnTo>
                  <a:lnTo>
                    <a:pt x="1296941" y="2143739"/>
                  </a:lnTo>
                  <a:lnTo>
                    <a:pt x="1251342" y="2143880"/>
                  </a:lnTo>
                  <a:cubicBezTo>
                    <a:pt x="1250400" y="1838694"/>
                    <a:pt x="1412261" y="1556194"/>
                    <a:pt x="1675942" y="1402813"/>
                  </a:cubicBezTo>
                  <a:cubicBezTo>
                    <a:pt x="1778114" y="1343381"/>
                    <a:pt x="1889554" y="1306836"/>
                    <a:pt x="2003205" y="1293823"/>
                  </a:cubicBezTo>
                  <a:lnTo>
                    <a:pt x="2003205" y="878785"/>
                  </a:lnTo>
                  <a:lnTo>
                    <a:pt x="1998176" y="878621"/>
                  </a:lnTo>
                  <a:cubicBezTo>
                    <a:pt x="2009560" y="630102"/>
                    <a:pt x="1847671" y="398939"/>
                    <a:pt x="1584243" y="287563"/>
                  </a:cubicBezTo>
                  <a:cubicBezTo>
                    <a:pt x="1373323" y="198386"/>
                    <a:pt x="1125012" y="198092"/>
                    <a:pt x="913796" y="286769"/>
                  </a:cubicBezTo>
                  <a:cubicBezTo>
                    <a:pt x="650203" y="397436"/>
                    <a:pt x="487575" y="627955"/>
                    <a:pt x="497878" y="876315"/>
                  </a:cubicBezTo>
                  <a:lnTo>
                    <a:pt x="492947" y="876461"/>
                  </a:lnTo>
                  <a:lnTo>
                    <a:pt x="492947" y="2424958"/>
                  </a:lnTo>
                  <a:cubicBezTo>
                    <a:pt x="646520" y="2471832"/>
                    <a:pt x="757382" y="2615059"/>
                    <a:pt x="757382" y="2784179"/>
                  </a:cubicBezTo>
                  <a:cubicBezTo>
                    <a:pt x="757382" y="2993324"/>
                    <a:pt x="587836" y="3162870"/>
                    <a:pt x="378691" y="3162870"/>
                  </a:cubicBezTo>
                  <a:cubicBezTo>
                    <a:pt x="169546" y="3162870"/>
                    <a:pt x="0" y="2993324"/>
                    <a:pt x="0" y="2784179"/>
                  </a:cubicBezTo>
                  <a:cubicBezTo>
                    <a:pt x="0" y="2610447"/>
                    <a:pt x="116991" y="2464039"/>
                    <a:pt x="276947" y="2421074"/>
                  </a:cubicBezTo>
                  <a:lnTo>
                    <a:pt x="276947" y="783746"/>
                  </a:lnTo>
                  <a:lnTo>
                    <a:pt x="281758" y="783746"/>
                  </a:lnTo>
                  <a:cubicBezTo>
                    <a:pt x="307533" y="493124"/>
                    <a:pt x="502412" y="231983"/>
                    <a:pt x="801266" y="95774"/>
                  </a:cubicBezTo>
                  <a:cubicBezTo>
                    <a:pt x="1082323" y="-32324"/>
                    <a:pt x="1416727" y="-31901"/>
                    <a:pt x="1697364" y="96907"/>
                  </a:cubicBezTo>
                  <a:cubicBezTo>
                    <a:pt x="1994951" y="233494"/>
                    <a:pt x="2188714" y="494056"/>
                    <a:pt x="2214549" y="783746"/>
                  </a:cubicBezTo>
                  <a:lnTo>
                    <a:pt x="2219205" y="783746"/>
                  </a:lnTo>
                  <a:lnTo>
                    <a:pt x="2219205" y="1295162"/>
                  </a:lnTo>
                  <a:cubicBezTo>
                    <a:pt x="2327099" y="1309357"/>
                    <a:pt x="2432799" y="1344641"/>
                    <a:pt x="2530224" y="1400656"/>
                  </a:cubicBezTo>
                  <a:cubicBezTo>
                    <a:pt x="2794677" y="1552703"/>
                    <a:pt x="2957961" y="1834385"/>
                    <a:pt x="2958558" y="2139573"/>
                  </a:cubicBezTo>
                  <a:lnTo>
                    <a:pt x="2912782" y="2139663"/>
                  </a:lnTo>
                  <a:lnTo>
                    <a:pt x="2912782" y="2568172"/>
                  </a:lnTo>
                  <a:lnTo>
                    <a:pt x="2909478" y="2568172"/>
                  </a:lnTo>
                  <a:cubicBezTo>
                    <a:pt x="2913747" y="2652344"/>
                    <a:pt x="2908320" y="2768123"/>
                    <a:pt x="2836763" y="2808609"/>
                  </a:cubicBezTo>
                  <a:cubicBezTo>
                    <a:pt x="2754824" y="2874388"/>
                    <a:pt x="2704345" y="2914609"/>
                    <a:pt x="2599970" y="2983091"/>
                  </a:cubicBezTo>
                  <a:lnTo>
                    <a:pt x="2602250" y="2985811"/>
                  </a:lnTo>
                  <a:lnTo>
                    <a:pt x="2515466" y="3058559"/>
                  </a:lnTo>
                  <a:cubicBezTo>
                    <a:pt x="2517346" y="3093252"/>
                    <a:pt x="2505554" y="3128225"/>
                    <a:pt x="2481114" y="3156586"/>
                  </a:cubicBezTo>
                  <a:cubicBezTo>
                    <a:pt x="2454429" y="3187551"/>
                    <a:pt x="2417719" y="3204769"/>
                    <a:pt x="2379939" y="32075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66" name="Trapezoid 28">
              <a:extLst>
                <a:ext uri="{FF2B5EF4-FFF2-40B4-BE49-F238E27FC236}">
                  <a16:creationId xmlns:a16="http://schemas.microsoft.com/office/drawing/2014/main" id="{9788695E-8B6F-48E1-A450-8299D4F5B2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91982" y="1942120"/>
              <a:ext cx="283330" cy="343366"/>
            </a:xfrm>
            <a:custGeom>
              <a:avLst/>
              <a:gdLst/>
              <a:ahLst/>
              <a:cxnLst/>
              <a:rect l="l" t="t" r="r" b="b"/>
              <a:pathLst>
                <a:path w="2664297" h="3228846">
                  <a:moveTo>
                    <a:pt x="2006233" y="1910002"/>
                  </a:moveTo>
                  <a:cubicBezTo>
                    <a:pt x="2195393" y="2270441"/>
                    <a:pt x="2396463" y="2592453"/>
                    <a:pt x="2218318" y="2693318"/>
                  </a:cubicBezTo>
                  <a:cubicBezTo>
                    <a:pt x="1760490" y="2959655"/>
                    <a:pt x="875097" y="3011972"/>
                    <a:pt x="413381" y="2693318"/>
                  </a:cubicBezTo>
                  <a:cubicBezTo>
                    <a:pt x="278026" y="2578660"/>
                    <a:pt x="448417" y="2270210"/>
                    <a:pt x="622358" y="1918652"/>
                  </a:cubicBezTo>
                  <a:close/>
                  <a:moveTo>
                    <a:pt x="998355" y="318176"/>
                  </a:moveTo>
                  <a:lnTo>
                    <a:pt x="1054483" y="938365"/>
                  </a:lnTo>
                  <a:cubicBezTo>
                    <a:pt x="1073419" y="1202005"/>
                    <a:pt x="-94533" y="2544942"/>
                    <a:pt x="263185" y="2803859"/>
                  </a:cubicBezTo>
                  <a:cubicBezTo>
                    <a:pt x="799752" y="3120272"/>
                    <a:pt x="1828684" y="3068324"/>
                    <a:pt x="2360732" y="2803859"/>
                  </a:cubicBezTo>
                  <a:cubicBezTo>
                    <a:pt x="2817826" y="2582721"/>
                    <a:pt x="1567592" y="1249230"/>
                    <a:pt x="1559424" y="938364"/>
                  </a:cubicBezTo>
                  <a:lnTo>
                    <a:pt x="1635785" y="320808"/>
                  </a:lnTo>
                  <a:lnTo>
                    <a:pt x="1616510" y="323841"/>
                  </a:lnTo>
                  <a:cubicBezTo>
                    <a:pt x="1541035" y="362546"/>
                    <a:pt x="1432716" y="386340"/>
                    <a:pt x="1312455" y="386340"/>
                  </a:cubicBezTo>
                  <a:cubicBezTo>
                    <a:pt x="1186664" y="386340"/>
                    <a:pt x="1073940" y="360308"/>
                    <a:pt x="998355" y="318176"/>
                  </a:cubicBezTo>
                  <a:close/>
                  <a:moveTo>
                    <a:pt x="1312455" y="60748"/>
                  </a:moveTo>
                  <a:cubicBezTo>
                    <a:pt x="1155275" y="60748"/>
                    <a:pt x="1027857" y="120035"/>
                    <a:pt x="1027857" y="193171"/>
                  </a:cubicBezTo>
                  <a:cubicBezTo>
                    <a:pt x="1027857" y="266307"/>
                    <a:pt x="1155275" y="325594"/>
                    <a:pt x="1312455" y="325594"/>
                  </a:cubicBezTo>
                  <a:cubicBezTo>
                    <a:pt x="1469634" y="325594"/>
                    <a:pt x="1597052" y="266307"/>
                    <a:pt x="1597052" y="193171"/>
                  </a:cubicBezTo>
                  <a:cubicBezTo>
                    <a:pt x="1597052" y="120035"/>
                    <a:pt x="1469634" y="60748"/>
                    <a:pt x="1312455" y="60748"/>
                  </a:cubicBezTo>
                  <a:close/>
                  <a:moveTo>
                    <a:pt x="1312455" y="0"/>
                  </a:moveTo>
                  <a:cubicBezTo>
                    <a:pt x="1537130" y="0"/>
                    <a:pt x="1720121" y="83046"/>
                    <a:pt x="1726235" y="186847"/>
                  </a:cubicBezTo>
                  <a:cubicBezTo>
                    <a:pt x="1726742" y="186524"/>
                    <a:pt x="1727174" y="186120"/>
                    <a:pt x="1727606" y="185717"/>
                  </a:cubicBezTo>
                  <a:lnTo>
                    <a:pt x="1727102" y="190850"/>
                  </a:lnTo>
                  <a:cubicBezTo>
                    <a:pt x="1727595" y="191614"/>
                    <a:pt x="1727605" y="192391"/>
                    <a:pt x="1727605" y="193170"/>
                  </a:cubicBezTo>
                  <a:lnTo>
                    <a:pt x="1726271" y="199326"/>
                  </a:lnTo>
                  <a:lnTo>
                    <a:pt x="1655630" y="919826"/>
                  </a:lnTo>
                  <a:cubicBezTo>
                    <a:pt x="1665213" y="1268678"/>
                    <a:pt x="3079202" y="2735754"/>
                    <a:pt x="2542920" y="2983914"/>
                  </a:cubicBezTo>
                  <a:cubicBezTo>
                    <a:pt x="1918698" y="3280693"/>
                    <a:pt x="711513" y="3338989"/>
                    <a:pt x="81991" y="2983914"/>
                  </a:cubicBezTo>
                  <a:cubicBezTo>
                    <a:pt x="-337699" y="2693358"/>
                    <a:pt x="991496" y="1215684"/>
                    <a:pt x="969280" y="919828"/>
                  </a:cubicBezTo>
                  <a:lnTo>
                    <a:pt x="898640" y="199335"/>
                  </a:lnTo>
                  <a:cubicBezTo>
                    <a:pt x="897375" y="197339"/>
                    <a:pt x="897304" y="195258"/>
                    <a:pt x="897304" y="193170"/>
                  </a:cubicBezTo>
                  <a:lnTo>
                    <a:pt x="897808" y="190847"/>
                  </a:lnTo>
                  <a:lnTo>
                    <a:pt x="897305" y="185717"/>
                  </a:lnTo>
                  <a:lnTo>
                    <a:pt x="898687" y="186789"/>
                  </a:lnTo>
                  <a:cubicBezTo>
                    <a:pt x="904857" y="83015"/>
                    <a:pt x="1087821" y="0"/>
                    <a:pt x="13124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F691C40-340A-44BC-A6B3-C3A20A9ED913}"/>
              </a:ext>
            </a:extLst>
          </p:cNvPr>
          <p:cNvSpPr txBox="1"/>
          <p:nvPr/>
        </p:nvSpPr>
        <p:spPr>
          <a:xfrm>
            <a:off x="4462818" y="1261884"/>
            <a:ext cx="7729182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uk-UA" altLang="ko-KR" sz="6000" dirty="0" smtClean="0">
                <a:solidFill>
                  <a:schemeClr val="bg1"/>
                </a:solidFill>
                <a:cs typeface="Arial" pitchFamily="34" charset="0"/>
              </a:rPr>
              <a:t>Дякую за увагу!</a:t>
            </a:r>
            <a:endParaRPr lang="uk-UA" altLang="ko-KR" sz="60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22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2019-Medica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0BED4"/>
      </a:accent1>
      <a:accent2>
        <a:srgbClr val="8EDADA"/>
      </a:accent2>
      <a:accent3>
        <a:srgbClr val="AAAAAA"/>
      </a:accent3>
      <a:accent4>
        <a:srgbClr val="D4D4D4"/>
      </a:accent4>
      <a:accent5>
        <a:srgbClr val="60BED4"/>
      </a:accent5>
      <a:accent6>
        <a:srgbClr val="8EDADA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2019-Medica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0BED4"/>
      </a:accent1>
      <a:accent2>
        <a:srgbClr val="8EDADA"/>
      </a:accent2>
      <a:accent3>
        <a:srgbClr val="AAAAAA"/>
      </a:accent3>
      <a:accent4>
        <a:srgbClr val="D4D4D4"/>
      </a:accent4>
      <a:accent5>
        <a:srgbClr val="60BED4"/>
      </a:accent5>
      <a:accent6>
        <a:srgbClr val="8EDADA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2019-Medica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0BED4"/>
      </a:accent1>
      <a:accent2>
        <a:srgbClr val="8EDADA"/>
      </a:accent2>
      <a:accent3>
        <a:srgbClr val="AAAAAA"/>
      </a:accent3>
      <a:accent4>
        <a:srgbClr val="D4D4D4"/>
      </a:accent4>
      <a:accent5>
        <a:srgbClr val="60BED4"/>
      </a:accent5>
      <a:accent6>
        <a:srgbClr val="8EDADA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4544</TotalTime>
  <Words>2046</Words>
  <Application>Microsoft Office PowerPoint</Application>
  <PresentationFormat>Широкоэкранный</PresentationFormat>
  <Paragraphs>212</Paragraphs>
  <Slides>26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26</vt:i4>
      </vt:variant>
    </vt:vector>
  </HeadingPairs>
  <TitlesOfParts>
    <vt:vector size="37" baseType="lpstr">
      <vt:lpstr>Arial</vt:lpstr>
      <vt:lpstr>Arial Unicode MS</vt:lpstr>
      <vt:lpstr>Calibri</vt:lpstr>
      <vt:lpstr>Calibri Light</vt:lpstr>
      <vt:lpstr>Microsoft Sans Serif</vt:lpstr>
      <vt:lpstr>Times New Roman</vt:lpstr>
      <vt:lpstr>Wingdings</vt:lpstr>
      <vt:lpstr>Cover and End Slide Master</vt:lpstr>
      <vt:lpstr>Contents Slide Master</vt:lpstr>
      <vt:lpstr>Section Break Slide Master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Хто зацікавлені сторони?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Дорожня карта з ОМТ в України: стратегічні цілі та заходи</vt:lpstr>
      <vt:lpstr>Презентация PowerPoint</vt:lpstr>
      <vt:lpstr>Презентация PowerPoint</vt:lpstr>
      <vt:lpstr>НАПРЯМКИ ДІЯЛЬНОСТІ ДЕПАРТАМЕНТУ ОМТ   ДЕЦ МОЗ УКРАЇНИ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RePack by Diakov</cp:lastModifiedBy>
  <cp:revision>295</cp:revision>
  <dcterms:created xsi:type="dcterms:W3CDTF">2018-04-24T17:14:44Z</dcterms:created>
  <dcterms:modified xsi:type="dcterms:W3CDTF">2026-02-03T19:12:26Z</dcterms:modified>
</cp:coreProperties>
</file>