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6" r:id="rId2"/>
    <p:sldMasterId id="2147483654" r:id="rId3"/>
  </p:sldMasterIdLst>
  <p:notesMasterIdLst>
    <p:notesMasterId r:id="rId24"/>
  </p:notesMasterIdLst>
  <p:handoutMasterIdLst>
    <p:handoutMasterId r:id="rId25"/>
  </p:handoutMasterIdLst>
  <p:sldIdLst>
    <p:sldId id="288" r:id="rId4"/>
    <p:sldId id="316" r:id="rId5"/>
    <p:sldId id="295" r:id="rId6"/>
    <p:sldId id="290" r:id="rId7"/>
    <p:sldId id="359" r:id="rId8"/>
    <p:sldId id="360" r:id="rId9"/>
    <p:sldId id="361" r:id="rId10"/>
    <p:sldId id="338" r:id="rId11"/>
    <p:sldId id="363" r:id="rId12"/>
    <p:sldId id="364" r:id="rId13"/>
    <p:sldId id="365" r:id="rId14"/>
    <p:sldId id="366" r:id="rId15"/>
    <p:sldId id="339" r:id="rId16"/>
    <p:sldId id="367" r:id="rId17"/>
    <p:sldId id="368" r:id="rId18"/>
    <p:sldId id="302" r:id="rId19"/>
    <p:sldId id="286" r:id="rId20"/>
    <p:sldId id="362" r:id="rId21"/>
    <p:sldId id="369" r:id="rId22"/>
    <p:sldId id="28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92" autoAdjust="0"/>
    <p:restoredTop sz="96196" autoAdjust="0"/>
  </p:normalViewPr>
  <p:slideViewPr>
    <p:cSldViewPr snapToGrid="0" showGuides="1">
      <p:cViewPr varScale="1">
        <p:scale>
          <a:sx n="69" d="100"/>
          <a:sy n="69" d="100"/>
        </p:scale>
        <p:origin x="584" y="44"/>
      </p:cViewPr>
      <p:guideLst>
        <p:guide orient="horz" pos="2136"/>
        <p:guide pos="3840"/>
      </p:guideLst>
    </p:cSldViewPr>
  </p:slideViewPr>
  <p:notesTextViewPr>
    <p:cViewPr>
      <p:scale>
        <a:sx n="1" d="1"/>
        <a:sy n="1" d="1"/>
      </p:scale>
      <p:origin x="0" y="0"/>
    </p:cViewPr>
  </p:notesTextViewPr>
  <p:notesViewPr>
    <p:cSldViewPr snapToGrid="0" showGuides="1">
      <p:cViewPr varScale="1">
        <p:scale>
          <a:sx n="83" d="100"/>
          <a:sy n="83" d="100"/>
        </p:scale>
        <p:origin x="504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D8B404-F424-4541-9F47-1D1078C8E12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7B6738D8-FB90-41C2-8690-9C8E0A45D796}">
      <dgm:prSet/>
      <dgm:spPr/>
      <dgm:t>
        <a:bodyPr/>
        <a:lstStyle/>
        <a:p>
          <a:pPr rtl="0"/>
          <a:r>
            <a:rPr lang="ru-RU" dirty="0" smtClean="0"/>
            <a:t>А</a:t>
          </a:r>
          <a:r>
            <a:rPr lang="uk-UA" dirty="0" smtClean="0"/>
            <a:t>наліз впливу на показники бюджету - оцінка фінансових наслідків впровадження або вилучення з програм, що фінансуються з державного та (або) місцевих бюджетів, заявленої медичної технології в системі охорони здоров’я;</a:t>
          </a:r>
          <a:endParaRPr lang="uk-UA" dirty="0"/>
        </a:p>
      </dgm:t>
    </dgm:pt>
    <dgm:pt modelId="{3D759697-D5DE-4528-954E-B2325D43C71D}" type="parTrans" cxnId="{BB752319-424D-4D49-944A-1EE2FCC742B7}">
      <dgm:prSet/>
      <dgm:spPr/>
      <dgm:t>
        <a:bodyPr/>
        <a:lstStyle/>
        <a:p>
          <a:endParaRPr lang="ru-RU"/>
        </a:p>
      </dgm:t>
    </dgm:pt>
    <dgm:pt modelId="{38E1D5D8-20D3-4028-8A00-C9ECF6C7252D}" type="sibTrans" cxnId="{BB752319-424D-4D49-944A-1EE2FCC742B7}">
      <dgm:prSet/>
      <dgm:spPr/>
      <dgm:t>
        <a:bodyPr/>
        <a:lstStyle/>
        <a:p>
          <a:endParaRPr lang="ru-RU"/>
        </a:p>
      </dgm:t>
    </dgm:pt>
    <dgm:pt modelId="{9408F9EF-636F-4C4B-9C34-C53D41A10D6B}" type="pres">
      <dgm:prSet presAssocID="{5AD8B404-F424-4541-9F47-1D1078C8E121}" presName="linear" presStyleCnt="0">
        <dgm:presLayoutVars>
          <dgm:animLvl val="lvl"/>
          <dgm:resizeHandles val="exact"/>
        </dgm:presLayoutVars>
      </dgm:prSet>
      <dgm:spPr/>
      <dgm:t>
        <a:bodyPr/>
        <a:lstStyle/>
        <a:p>
          <a:endParaRPr lang="ru-RU"/>
        </a:p>
      </dgm:t>
    </dgm:pt>
    <dgm:pt modelId="{10A1CB30-299C-443F-AFA3-24222F7430BE}" type="pres">
      <dgm:prSet presAssocID="{7B6738D8-FB90-41C2-8690-9C8E0A45D796}" presName="parentText" presStyleLbl="node1" presStyleIdx="0" presStyleCnt="1">
        <dgm:presLayoutVars>
          <dgm:chMax val="0"/>
          <dgm:bulletEnabled val="1"/>
        </dgm:presLayoutVars>
      </dgm:prSet>
      <dgm:spPr/>
      <dgm:t>
        <a:bodyPr/>
        <a:lstStyle/>
        <a:p>
          <a:endParaRPr lang="ru-RU"/>
        </a:p>
      </dgm:t>
    </dgm:pt>
  </dgm:ptLst>
  <dgm:cxnLst>
    <dgm:cxn modelId="{631529DD-B848-417C-BF16-112C0116F3FA}" type="presOf" srcId="{7B6738D8-FB90-41C2-8690-9C8E0A45D796}" destId="{10A1CB30-299C-443F-AFA3-24222F7430BE}" srcOrd="0" destOrd="0" presId="urn:microsoft.com/office/officeart/2005/8/layout/vList2"/>
    <dgm:cxn modelId="{EEC10FDE-463B-45FF-9B7F-9446A9729519}" type="presOf" srcId="{5AD8B404-F424-4541-9F47-1D1078C8E121}" destId="{9408F9EF-636F-4C4B-9C34-C53D41A10D6B}" srcOrd="0" destOrd="0" presId="urn:microsoft.com/office/officeart/2005/8/layout/vList2"/>
    <dgm:cxn modelId="{BB752319-424D-4D49-944A-1EE2FCC742B7}" srcId="{5AD8B404-F424-4541-9F47-1D1078C8E121}" destId="{7B6738D8-FB90-41C2-8690-9C8E0A45D796}" srcOrd="0" destOrd="0" parTransId="{3D759697-D5DE-4528-954E-B2325D43C71D}" sibTransId="{38E1D5D8-20D3-4028-8A00-C9ECF6C7252D}"/>
    <dgm:cxn modelId="{3A3DE5D4-3CBB-4A11-A560-04DF508B94F6}" type="presParOf" srcId="{9408F9EF-636F-4C4B-9C34-C53D41A10D6B}" destId="{10A1CB30-299C-443F-AFA3-24222F7430B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8D2C63-B737-497C-A74D-677CF9AD423B}"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ru-RU"/>
        </a:p>
      </dgm:t>
    </dgm:pt>
    <dgm:pt modelId="{E6B5605A-11B9-4929-A665-82A7CCE0C2B4}">
      <dgm:prSet/>
      <dgm:spPr/>
      <dgm:t>
        <a:bodyPr/>
        <a:lstStyle/>
        <a:p>
          <a:pPr rtl="0"/>
          <a:r>
            <a:rPr lang="uk-UA" dirty="0" smtClean="0"/>
            <a:t>аналіз ефективності витрат - метод фармакоекономічного аналізу, який дає змогу порівнювати як витрати, так і результати використання альтернативних медичних технологій, що вимірюються, як правило, в клінічних показниках;</a:t>
          </a:r>
          <a:endParaRPr lang="uk-UA" dirty="0"/>
        </a:p>
      </dgm:t>
    </dgm:pt>
    <dgm:pt modelId="{3D5AD4BF-B7A1-4207-A581-340EA17B083F}" type="parTrans" cxnId="{16B03DA9-436B-473D-A782-3F2174B74B46}">
      <dgm:prSet/>
      <dgm:spPr/>
      <dgm:t>
        <a:bodyPr/>
        <a:lstStyle/>
        <a:p>
          <a:endParaRPr lang="ru-RU"/>
        </a:p>
      </dgm:t>
    </dgm:pt>
    <dgm:pt modelId="{C3BE7DA0-A7FC-4CF0-88ED-827335F17FF5}" type="sibTrans" cxnId="{16B03DA9-436B-473D-A782-3F2174B74B46}">
      <dgm:prSet/>
      <dgm:spPr/>
      <dgm:t>
        <a:bodyPr/>
        <a:lstStyle/>
        <a:p>
          <a:endParaRPr lang="ru-RU"/>
        </a:p>
      </dgm:t>
    </dgm:pt>
    <dgm:pt modelId="{3163271D-6592-4E53-84D9-A075583A3B35}" type="pres">
      <dgm:prSet presAssocID="{2D8D2C63-B737-497C-A74D-677CF9AD423B}" presName="linear" presStyleCnt="0">
        <dgm:presLayoutVars>
          <dgm:animLvl val="lvl"/>
          <dgm:resizeHandles val="exact"/>
        </dgm:presLayoutVars>
      </dgm:prSet>
      <dgm:spPr/>
      <dgm:t>
        <a:bodyPr/>
        <a:lstStyle/>
        <a:p>
          <a:endParaRPr lang="ru-RU"/>
        </a:p>
      </dgm:t>
    </dgm:pt>
    <dgm:pt modelId="{D29251F8-469C-4ED7-920A-DBCD80E3D6C5}" type="pres">
      <dgm:prSet presAssocID="{E6B5605A-11B9-4929-A665-82A7CCE0C2B4}" presName="parentText" presStyleLbl="node1" presStyleIdx="0" presStyleCnt="1" custLinFactNeighborY="-10534">
        <dgm:presLayoutVars>
          <dgm:chMax val="0"/>
          <dgm:bulletEnabled val="1"/>
        </dgm:presLayoutVars>
      </dgm:prSet>
      <dgm:spPr/>
      <dgm:t>
        <a:bodyPr/>
        <a:lstStyle/>
        <a:p>
          <a:endParaRPr lang="ru-RU"/>
        </a:p>
      </dgm:t>
    </dgm:pt>
  </dgm:ptLst>
  <dgm:cxnLst>
    <dgm:cxn modelId="{16B03DA9-436B-473D-A782-3F2174B74B46}" srcId="{2D8D2C63-B737-497C-A74D-677CF9AD423B}" destId="{E6B5605A-11B9-4929-A665-82A7CCE0C2B4}" srcOrd="0" destOrd="0" parTransId="{3D5AD4BF-B7A1-4207-A581-340EA17B083F}" sibTransId="{C3BE7DA0-A7FC-4CF0-88ED-827335F17FF5}"/>
    <dgm:cxn modelId="{A36A48EF-B622-4F84-94DB-44568BE1F9C5}" type="presOf" srcId="{E6B5605A-11B9-4929-A665-82A7CCE0C2B4}" destId="{D29251F8-469C-4ED7-920A-DBCD80E3D6C5}" srcOrd="0" destOrd="0" presId="urn:microsoft.com/office/officeart/2005/8/layout/vList2"/>
    <dgm:cxn modelId="{3FFDE56E-BF7E-449A-9B07-C633E22FB3FB}" type="presOf" srcId="{2D8D2C63-B737-497C-A74D-677CF9AD423B}" destId="{3163271D-6592-4E53-84D9-A075583A3B35}" srcOrd="0" destOrd="0" presId="urn:microsoft.com/office/officeart/2005/8/layout/vList2"/>
    <dgm:cxn modelId="{C3DFF4B8-E9D1-40B4-9C82-CB187537B822}" type="presParOf" srcId="{3163271D-6592-4E53-84D9-A075583A3B35}" destId="{D29251F8-469C-4ED7-920A-DBCD80E3D6C5}"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E3F124D-7640-4C35-893D-10A8C04C49A6}"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ru-RU"/>
        </a:p>
      </dgm:t>
    </dgm:pt>
    <dgm:pt modelId="{E7AA41E2-1EFE-4EB2-80E1-26ACB4987142}">
      <dgm:prSet/>
      <dgm:spPr/>
      <dgm:t>
        <a:bodyPr/>
        <a:lstStyle/>
        <a:p>
          <a:pPr rtl="0"/>
          <a:r>
            <a:rPr lang="uk-UA" b="1" dirty="0" smtClean="0"/>
            <a:t>досьє</a:t>
          </a:r>
          <a:r>
            <a:rPr lang="uk-UA" dirty="0" smtClean="0"/>
            <a:t> - матеріали, які заявник подає до уповноваженого органу разом із заявою для проведення державної оцінки медичних технологій, які відповідають вимогам до змісту досьє, та рекомендаціям настанови з державної оцінки медичних технологій;</a:t>
          </a:r>
          <a:endParaRPr lang="uk-UA" dirty="0"/>
        </a:p>
      </dgm:t>
    </dgm:pt>
    <dgm:pt modelId="{9186DC1C-12AB-4D61-9D1D-C5447392BFF2}" type="parTrans" cxnId="{F2F4C0EE-2EE9-4E55-83B1-603E90D63E54}">
      <dgm:prSet/>
      <dgm:spPr/>
      <dgm:t>
        <a:bodyPr/>
        <a:lstStyle/>
        <a:p>
          <a:endParaRPr lang="ru-RU"/>
        </a:p>
      </dgm:t>
    </dgm:pt>
    <dgm:pt modelId="{2D90068A-6489-4A2B-A449-7293E9641FAF}" type="sibTrans" cxnId="{F2F4C0EE-2EE9-4E55-83B1-603E90D63E54}">
      <dgm:prSet/>
      <dgm:spPr/>
      <dgm:t>
        <a:bodyPr/>
        <a:lstStyle/>
        <a:p>
          <a:endParaRPr lang="ru-RU"/>
        </a:p>
      </dgm:t>
    </dgm:pt>
    <dgm:pt modelId="{A414243E-1AE5-43FC-AAFB-7DADBE8D3A3E}" type="pres">
      <dgm:prSet presAssocID="{EE3F124D-7640-4C35-893D-10A8C04C49A6}" presName="linear" presStyleCnt="0">
        <dgm:presLayoutVars>
          <dgm:animLvl val="lvl"/>
          <dgm:resizeHandles val="exact"/>
        </dgm:presLayoutVars>
      </dgm:prSet>
      <dgm:spPr/>
      <dgm:t>
        <a:bodyPr/>
        <a:lstStyle/>
        <a:p>
          <a:endParaRPr lang="ru-RU"/>
        </a:p>
      </dgm:t>
    </dgm:pt>
    <dgm:pt modelId="{62451EFC-B3AA-4BB3-89E6-C974CA17DEA9}" type="pres">
      <dgm:prSet presAssocID="{E7AA41E2-1EFE-4EB2-80E1-26ACB4987142}" presName="parentText" presStyleLbl="node1" presStyleIdx="0" presStyleCnt="1" custScaleY="103160" custLinFactNeighborY="-1743">
        <dgm:presLayoutVars>
          <dgm:chMax val="0"/>
          <dgm:bulletEnabled val="1"/>
        </dgm:presLayoutVars>
      </dgm:prSet>
      <dgm:spPr/>
      <dgm:t>
        <a:bodyPr/>
        <a:lstStyle/>
        <a:p>
          <a:endParaRPr lang="ru-RU"/>
        </a:p>
      </dgm:t>
    </dgm:pt>
  </dgm:ptLst>
  <dgm:cxnLst>
    <dgm:cxn modelId="{F2F4C0EE-2EE9-4E55-83B1-603E90D63E54}" srcId="{EE3F124D-7640-4C35-893D-10A8C04C49A6}" destId="{E7AA41E2-1EFE-4EB2-80E1-26ACB4987142}" srcOrd="0" destOrd="0" parTransId="{9186DC1C-12AB-4D61-9D1D-C5447392BFF2}" sibTransId="{2D90068A-6489-4A2B-A449-7293E9641FAF}"/>
    <dgm:cxn modelId="{3B16213E-EDE8-47A3-A787-C224DE52777F}" type="presOf" srcId="{E7AA41E2-1EFE-4EB2-80E1-26ACB4987142}" destId="{62451EFC-B3AA-4BB3-89E6-C974CA17DEA9}" srcOrd="0" destOrd="0" presId="urn:microsoft.com/office/officeart/2005/8/layout/vList2"/>
    <dgm:cxn modelId="{7E63C9E5-4444-4E5F-91DE-FC582FF801FE}" type="presOf" srcId="{EE3F124D-7640-4C35-893D-10A8C04C49A6}" destId="{A414243E-1AE5-43FC-AAFB-7DADBE8D3A3E}" srcOrd="0" destOrd="0" presId="urn:microsoft.com/office/officeart/2005/8/layout/vList2"/>
    <dgm:cxn modelId="{78FA6808-600B-4047-AB33-038048EEE1B4}" type="presParOf" srcId="{A414243E-1AE5-43FC-AAFB-7DADBE8D3A3E}" destId="{62451EFC-B3AA-4BB3-89E6-C974CA17DEA9}"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376B42B-8485-4923-BC2C-D96CF9F056EA}"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ru-RU"/>
        </a:p>
      </dgm:t>
    </dgm:pt>
    <dgm:pt modelId="{F74A8CF4-5485-43FB-9215-1945E11DD0CC}">
      <dgm:prSet/>
      <dgm:spPr/>
      <dgm:t>
        <a:bodyPr/>
        <a:lstStyle/>
        <a:p>
          <a:pPr rtl="0"/>
          <a:r>
            <a:rPr lang="uk-UA" dirty="0" smtClean="0"/>
            <a:t>включення (виключення) лікарських засобів до (з) Національного переліку основних лікарських засобів, затвердженого постановою Кабінету Міністрів України від 25 березня 2009 р. № 333 “Деякі питання державного регулювання цін на лікарські засоби і вироби медичного призначення” (далі - Національний перелік).</a:t>
          </a:r>
          <a:endParaRPr lang="uk-UA" dirty="0"/>
        </a:p>
      </dgm:t>
    </dgm:pt>
    <dgm:pt modelId="{481D5913-2A7E-470E-8AA1-A71A37947A05}" type="parTrans" cxnId="{154CDDF3-A95C-4BC7-A8C8-C4A52FDEA9E7}">
      <dgm:prSet/>
      <dgm:spPr/>
      <dgm:t>
        <a:bodyPr/>
        <a:lstStyle/>
        <a:p>
          <a:endParaRPr lang="ru-RU"/>
        </a:p>
      </dgm:t>
    </dgm:pt>
    <dgm:pt modelId="{BB7E8158-AE6D-4799-8F54-D587D30DA7F5}" type="sibTrans" cxnId="{154CDDF3-A95C-4BC7-A8C8-C4A52FDEA9E7}">
      <dgm:prSet/>
      <dgm:spPr/>
      <dgm:t>
        <a:bodyPr/>
        <a:lstStyle/>
        <a:p>
          <a:endParaRPr lang="ru-RU"/>
        </a:p>
      </dgm:t>
    </dgm:pt>
    <dgm:pt modelId="{7087AB2B-4592-457B-B5F2-A3DD8000A214}">
      <dgm:prSet/>
      <dgm:spPr/>
      <dgm:t>
        <a:bodyPr/>
        <a:lstStyle/>
        <a:p>
          <a:pPr rtl="0"/>
          <a:r>
            <a:rPr lang="uk-UA" smtClean="0"/>
            <a:t>включення</a:t>
          </a:r>
          <a:r>
            <a:rPr lang="ru-RU" smtClean="0"/>
            <a:t> (виключення) лікарських засобів до (з) переліків, що закуповуються за кошти державного бюджету для виконання програм та здійснення централізованих заходів з охорони здоров’я.</a:t>
          </a:r>
          <a:endParaRPr lang="uk-UA"/>
        </a:p>
      </dgm:t>
    </dgm:pt>
    <dgm:pt modelId="{23384751-7099-4DE0-B3C1-468CDA412121}" type="parTrans" cxnId="{DF7BE1A7-8E53-4107-BD4F-A734406A1395}">
      <dgm:prSet/>
      <dgm:spPr/>
      <dgm:t>
        <a:bodyPr/>
        <a:lstStyle/>
        <a:p>
          <a:endParaRPr lang="ru-RU"/>
        </a:p>
      </dgm:t>
    </dgm:pt>
    <dgm:pt modelId="{5D4FD01C-5C3B-4869-90D2-42C6F79DEA36}" type="sibTrans" cxnId="{DF7BE1A7-8E53-4107-BD4F-A734406A1395}">
      <dgm:prSet/>
      <dgm:spPr/>
      <dgm:t>
        <a:bodyPr/>
        <a:lstStyle/>
        <a:p>
          <a:endParaRPr lang="ru-RU"/>
        </a:p>
      </dgm:t>
    </dgm:pt>
    <dgm:pt modelId="{4C388E22-3DEB-4887-B3E1-3707818E9D04}">
      <dgm:prSet/>
      <dgm:spPr/>
      <dgm:t>
        <a:bodyPr/>
        <a:lstStyle/>
        <a:p>
          <a:pPr rtl="0"/>
          <a:r>
            <a:rPr lang="ru-RU" smtClean="0"/>
            <a:t>застосування процедур договорів керованого доступу (ДКД), продовження їх дії (пролонгації);</a:t>
          </a:r>
          <a:endParaRPr lang="uk-UA"/>
        </a:p>
      </dgm:t>
    </dgm:pt>
    <dgm:pt modelId="{88B07812-8503-4896-AE96-D5E14C7B0E03}" type="parTrans" cxnId="{35C6B237-58C9-4A71-84F5-FE1E84DF88A8}">
      <dgm:prSet/>
      <dgm:spPr/>
      <dgm:t>
        <a:bodyPr/>
        <a:lstStyle/>
        <a:p>
          <a:endParaRPr lang="ru-RU"/>
        </a:p>
      </dgm:t>
    </dgm:pt>
    <dgm:pt modelId="{DB1FE1E1-DA0F-419A-859F-392183AFF017}" type="sibTrans" cxnId="{35C6B237-58C9-4A71-84F5-FE1E84DF88A8}">
      <dgm:prSet/>
      <dgm:spPr/>
      <dgm:t>
        <a:bodyPr/>
        <a:lstStyle/>
        <a:p>
          <a:endParaRPr lang="ru-RU"/>
        </a:p>
      </dgm:t>
    </dgm:pt>
    <dgm:pt modelId="{4F6C777B-B8EA-4282-84E9-0925A3A4C4CB}" type="pres">
      <dgm:prSet presAssocID="{C376B42B-8485-4923-BC2C-D96CF9F056EA}" presName="linear" presStyleCnt="0">
        <dgm:presLayoutVars>
          <dgm:animLvl val="lvl"/>
          <dgm:resizeHandles val="exact"/>
        </dgm:presLayoutVars>
      </dgm:prSet>
      <dgm:spPr/>
      <dgm:t>
        <a:bodyPr/>
        <a:lstStyle/>
        <a:p>
          <a:endParaRPr lang="ru-RU"/>
        </a:p>
      </dgm:t>
    </dgm:pt>
    <dgm:pt modelId="{F579F2F3-9B4F-4D00-84EA-BB9D4E947F5D}" type="pres">
      <dgm:prSet presAssocID="{F74A8CF4-5485-43FB-9215-1945E11DD0CC}" presName="parentText" presStyleLbl="node1" presStyleIdx="0" presStyleCnt="3">
        <dgm:presLayoutVars>
          <dgm:chMax val="0"/>
          <dgm:bulletEnabled val="1"/>
        </dgm:presLayoutVars>
      </dgm:prSet>
      <dgm:spPr/>
      <dgm:t>
        <a:bodyPr/>
        <a:lstStyle/>
        <a:p>
          <a:endParaRPr lang="ru-RU"/>
        </a:p>
      </dgm:t>
    </dgm:pt>
    <dgm:pt modelId="{B29F6FCE-BFCE-4FCE-A057-6051E534D5B6}" type="pres">
      <dgm:prSet presAssocID="{BB7E8158-AE6D-4799-8F54-D587D30DA7F5}" presName="spacer" presStyleCnt="0"/>
      <dgm:spPr/>
    </dgm:pt>
    <dgm:pt modelId="{D106388B-18B4-4624-AC71-55138E80E427}" type="pres">
      <dgm:prSet presAssocID="{7087AB2B-4592-457B-B5F2-A3DD8000A214}" presName="parentText" presStyleLbl="node1" presStyleIdx="1" presStyleCnt="3">
        <dgm:presLayoutVars>
          <dgm:chMax val="0"/>
          <dgm:bulletEnabled val="1"/>
        </dgm:presLayoutVars>
      </dgm:prSet>
      <dgm:spPr/>
      <dgm:t>
        <a:bodyPr/>
        <a:lstStyle/>
        <a:p>
          <a:endParaRPr lang="ru-RU"/>
        </a:p>
      </dgm:t>
    </dgm:pt>
    <dgm:pt modelId="{D260A83D-7B65-495E-80C8-AF81DDF6362B}" type="pres">
      <dgm:prSet presAssocID="{5D4FD01C-5C3B-4869-90D2-42C6F79DEA36}" presName="spacer" presStyleCnt="0"/>
      <dgm:spPr/>
    </dgm:pt>
    <dgm:pt modelId="{AEE5649A-8184-4811-8874-3B8546ABC07C}" type="pres">
      <dgm:prSet presAssocID="{4C388E22-3DEB-4887-B3E1-3707818E9D04}" presName="parentText" presStyleLbl="node1" presStyleIdx="2" presStyleCnt="3">
        <dgm:presLayoutVars>
          <dgm:chMax val="0"/>
          <dgm:bulletEnabled val="1"/>
        </dgm:presLayoutVars>
      </dgm:prSet>
      <dgm:spPr/>
      <dgm:t>
        <a:bodyPr/>
        <a:lstStyle/>
        <a:p>
          <a:endParaRPr lang="ru-RU"/>
        </a:p>
      </dgm:t>
    </dgm:pt>
  </dgm:ptLst>
  <dgm:cxnLst>
    <dgm:cxn modelId="{02BD1F3B-8B2B-415C-9B73-D637C6A971C3}" type="presOf" srcId="{F74A8CF4-5485-43FB-9215-1945E11DD0CC}" destId="{F579F2F3-9B4F-4D00-84EA-BB9D4E947F5D}" srcOrd="0" destOrd="0" presId="urn:microsoft.com/office/officeart/2005/8/layout/vList2"/>
    <dgm:cxn modelId="{6DDB2397-5FF1-4CB0-A52B-81DBDD1773CE}" type="presOf" srcId="{7087AB2B-4592-457B-B5F2-A3DD8000A214}" destId="{D106388B-18B4-4624-AC71-55138E80E427}" srcOrd="0" destOrd="0" presId="urn:microsoft.com/office/officeart/2005/8/layout/vList2"/>
    <dgm:cxn modelId="{154CDDF3-A95C-4BC7-A8C8-C4A52FDEA9E7}" srcId="{C376B42B-8485-4923-BC2C-D96CF9F056EA}" destId="{F74A8CF4-5485-43FB-9215-1945E11DD0CC}" srcOrd="0" destOrd="0" parTransId="{481D5913-2A7E-470E-8AA1-A71A37947A05}" sibTransId="{BB7E8158-AE6D-4799-8F54-D587D30DA7F5}"/>
    <dgm:cxn modelId="{35C6B237-58C9-4A71-84F5-FE1E84DF88A8}" srcId="{C376B42B-8485-4923-BC2C-D96CF9F056EA}" destId="{4C388E22-3DEB-4887-B3E1-3707818E9D04}" srcOrd="2" destOrd="0" parTransId="{88B07812-8503-4896-AE96-D5E14C7B0E03}" sibTransId="{DB1FE1E1-DA0F-419A-859F-392183AFF017}"/>
    <dgm:cxn modelId="{326410A3-4F15-4024-BD3B-4F46151CF1B9}" type="presOf" srcId="{C376B42B-8485-4923-BC2C-D96CF9F056EA}" destId="{4F6C777B-B8EA-4282-84E9-0925A3A4C4CB}" srcOrd="0" destOrd="0" presId="urn:microsoft.com/office/officeart/2005/8/layout/vList2"/>
    <dgm:cxn modelId="{DF7BE1A7-8E53-4107-BD4F-A734406A1395}" srcId="{C376B42B-8485-4923-BC2C-D96CF9F056EA}" destId="{7087AB2B-4592-457B-B5F2-A3DD8000A214}" srcOrd="1" destOrd="0" parTransId="{23384751-7099-4DE0-B3C1-468CDA412121}" sibTransId="{5D4FD01C-5C3B-4869-90D2-42C6F79DEA36}"/>
    <dgm:cxn modelId="{8E807EB6-61E9-4BEE-96B7-274270BF554E}" type="presOf" srcId="{4C388E22-3DEB-4887-B3E1-3707818E9D04}" destId="{AEE5649A-8184-4811-8874-3B8546ABC07C}" srcOrd="0" destOrd="0" presId="urn:microsoft.com/office/officeart/2005/8/layout/vList2"/>
    <dgm:cxn modelId="{2C8E4B58-5C79-4E1C-81DA-C56936F473F1}" type="presParOf" srcId="{4F6C777B-B8EA-4282-84E9-0925A3A4C4CB}" destId="{F579F2F3-9B4F-4D00-84EA-BB9D4E947F5D}" srcOrd="0" destOrd="0" presId="urn:microsoft.com/office/officeart/2005/8/layout/vList2"/>
    <dgm:cxn modelId="{3F7FA0D3-7ECA-47C6-BAD0-A8CEAAA911C9}" type="presParOf" srcId="{4F6C777B-B8EA-4282-84E9-0925A3A4C4CB}" destId="{B29F6FCE-BFCE-4FCE-A057-6051E534D5B6}" srcOrd="1" destOrd="0" presId="urn:microsoft.com/office/officeart/2005/8/layout/vList2"/>
    <dgm:cxn modelId="{69A5BD4F-8C0C-4B0C-98DC-A8E2E06C6FDE}" type="presParOf" srcId="{4F6C777B-B8EA-4282-84E9-0925A3A4C4CB}" destId="{D106388B-18B4-4624-AC71-55138E80E427}" srcOrd="2" destOrd="0" presId="urn:microsoft.com/office/officeart/2005/8/layout/vList2"/>
    <dgm:cxn modelId="{52AFFEB1-A338-4FFA-AB54-FF8042DAF58F}" type="presParOf" srcId="{4F6C777B-B8EA-4282-84E9-0925A3A4C4CB}" destId="{D260A83D-7B65-495E-80C8-AF81DDF6362B}" srcOrd="3" destOrd="0" presId="urn:microsoft.com/office/officeart/2005/8/layout/vList2"/>
    <dgm:cxn modelId="{97DF981B-DB98-4701-842E-73C3DC133FE0}" type="presParOf" srcId="{4F6C777B-B8EA-4282-84E9-0925A3A4C4CB}" destId="{AEE5649A-8184-4811-8874-3B8546ABC07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376B42B-8485-4923-BC2C-D96CF9F056EA}"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ru-RU"/>
        </a:p>
      </dgm:t>
    </dgm:pt>
    <dgm:pt modelId="{F74A8CF4-5485-43FB-9215-1945E11DD0CC}">
      <dgm:prSet/>
      <dgm:spPr/>
      <dgm:t>
        <a:bodyPr/>
        <a:lstStyle/>
        <a:p>
          <a:pPr rtl="0"/>
          <a:r>
            <a:rPr lang="uk-UA" dirty="0" smtClean="0"/>
            <a:t>) здійснення закупівлі лікарських засобів структурними підрозділами з питань охорони здоров’я обласних та Київської міської держадміністрацій для проведення заходів регіональних цільових програм у випадках, визначених пунктом 1-2 постанови Кабінету Міністрів України від 25 березня 2009 р. № </a:t>
          </a:r>
        </a:p>
        <a:p>
          <a:r>
            <a:rPr lang="uk-UA" dirty="0" smtClean="0"/>
            <a:t>333 “Деякі питання державного регулювання цін на лікарські засоби і вироби медичного призначення”;</a:t>
          </a:r>
          <a:endParaRPr lang="uk-UA" dirty="0"/>
        </a:p>
      </dgm:t>
    </dgm:pt>
    <dgm:pt modelId="{481D5913-2A7E-470E-8AA1-A71A37947A05}" type="parTrans" cxnId="{154CDDF3-A95C-4BC7-A8C8-C4A52FDEA9E7}">
      <dgm:prSet/>
      <dgm:spPr/>
      <dgm:t>
        <a:bodyPr/>
        <a:lstStyle/>
        <a:p>
          <a:endParaRPr lang="ru-RU"/>
        </a:p>
      </dgm:t>
    </dgm:pt>
    <dgm:pt modelId="{BB7E8158-AE6D-4799-8F54-D587D30DA7F5}" type="sibTrans" cxnId="{154CDDF3-A95C-4BC7-A8C8-C4A52FDEA9E7}">
      <dgm:prSet/>
      <dgm:spPr/>
      <dgm:t>
        <a:bodyPr/>
        <a:lstStyle/>
        <a:p>
          <a:endParaRPr lang="ru-RU"/>
        </a:p>
      </dgm:t>
    </dgm:pt>
    <dgm:pt modelId="{7087AB2B-4592-457B-B5F2-A3DD8000A214}">
      <dgm:prSet/>
      <dgm:spPr/>
      <dgm:t>
        <a:bodyPr/>
        <a:lstStyle/>
        <a:p>
          <a:pPr rtl="0"/>
          <a:r>
            <a:rPr lang="uk-UA" dirty="0" smtClean="0"/>
            <a:t>здійснення аналізу порівняльної ефективності (результативності), безпеки та економічної доцільності нових медичних виробів;</a:t>
          </a:r>
          <a:endParaRPr lang="uk-UA" dirty="0"/>
        </a:p>
      </dgm:t>
    </dgm:pt>
    <dgm:pt modelId="{23384751-7099-4DE0-B3C1-468CDA412121}" type="parTrans" cxnId="{DF7BE1A7-8E53-4107-BD4F-A734406A1395}">
      <dgm:prSet/>
      <dgm:spPr/>
      <dgm:t>
        <a:bodyPr/>
        <a:lstStyle/>
        <a:p>
          <a:endParaRPr lang="ru-RU"/>
        </a:p>
      </dgm:t>
    </dgm:pt>
    <dgm:pt modelId="{5D4FD01C-5C3B-4869-90D2-42C6F79DEA36}" type="sibTrans" cxnId="{DF7BE1A7-8E53-4107-BD4F-A734406A1395}">
      <dgm:prSet/>
      <dgm:spPr/>
      <dgm:t>
        <a:bodyPr/>
        <a:lstStyle/>
        <a:p>
          <a:endParaRPr lang="ru-RU"/>
        </a:p>
      </dgm:t>
    </dgm:pt>
    <dgm:pt modelId="{4C388E22-3DEB-4887-B3E1-3707818E9D04}">
      <dgm:prSet/>
      <dgm:spPr/>
      <dgm:t>
        <a:bodyPr/>
        <a:lstStyle/>
        <a:p>
          <a:pPr rtl="0"/>
          <a:r>
            <a:rPr lang="uk-UA" dirty="0" smtClean="0"/>
            <a:t>продовження дії ДКД (пролонгація) або укладення нового ДКД щодо лікарських засобів, стосовно яких укладалися ДКД.</a:t>
          </a:r>
          <a:endParaRPr lang="uk-UA" dirty="0"/>
        </a:p>
      </dgm:t>
    </dgm:pt>
    <dgm:pt modelId="{88B07812-8503-4896-AE96-D5E14C7B0E03}" type="parTrans" cxnId="{35C6B237-58C9-4A71-84F5-FE1E84DF88A8}">
      <dgm:prSet/>
      <dgm:spPr/>
      <dgm:t>
        <a:bodyPr/>
        <a:lstStyle/>
        <a:p>
          <a:endParaRPr lang="ru-RU"/>
        </a:p>
      </dgm:t>
    </dgm:pt>
    <dgm:pt modelId="{DB1FE1E1-DA0F-419A-859F-392183AFF017}" type="sibTrans" cxnId="{35C6B237-58C9-4A71-84F5-FE1E84DF88A8}">
      <dgm:prSet/>
      <dgm:spPr/>
      <dgm:t>
        <a:bodyPr/>
        <a:lstStyle/>
        <a:p>
          <a:endParaRPr lang="ru-RU"/>
        </a:p>
      </dgm:t>
    </dgm:pt>
    <dgm:pt modelId="{4F6C777B-B8EA-4282-84E9-0925A3A4C4CB}" type="pres">
      <dgm:prSet presAssocID="{C376B42B-8485-4923-BC2C-D96CF9F056EA}" presName="linear" presStyleCnt="0">
        <dgm:presLayoutVars>
          <dgm:animLvl val="lvl"/>
          <dgm:resizeHandles val="exact"/>
        </dgm:presLayoutVars>
      </dgm:prSet>
      <dgm:spPr/>
      <dgm:t>
        <a:bodyPr/>
        <a:lstStyle/>
        <a:p>
          <a:endParaRPr lang="ru-RU"/>
        </a:p>
      </dgm:t>
    </dgm:pt>
    <dgm:pt modelId="{F579F2F3-9B4F-4D00-84EA-BB9D4E947F5D}" type="pres">
      <dgm:prSet presAssocID="{F74A8CF4-5485-43FB-9215-1945E11DD0CC}" presName="parentText" presStyleLbl="node1" presStyleIdx="0" presStyleCnt="3">
        <dgm:presLayoutVars>
          <dgm:chMax val="0"/>
          <dgm:bulletEnabled val="1"/>
        </dgm:presLayoutVars>
      </dgm:prSet>
      <dgm:spPr/>
      <dgm:t>
        <a:bodyPr/>
        <a:lstStyle/>
        <a:p>
          <a:endParaRPr lang="ru-RU"/>
        </a:p>
      </dgm:t>
    </dgm:pt>
    <dgm:pt modelId="{B29F6FCE-BFCE-4FCE-A057-6051E534D5B6}" type="pres">
      <dgm:prSet presAssocID="{BB7E8158-AE6D-4799-8F54-D587D30DA7F5}" presName="spacer" presStyleCnt="0"/>
      <dgm:spPr/>
    </dgm:pt>
    <dgm:pt modelId="{D106388B-18B4-4624-AC71-55138E80E427}" type="pres">
      <dgm:prSet presAssocID="{7087AB2B-4592-457B-B5F2-A3DD8000A214}" presName="parentText" presStyleLbl="node1" presStyleIdx="1" presStyleCnt="3">
        <dgm:presLayoutVars>
          <dgm:chMax val="0"/>
          <dgm:bulletEnabled val="1"/>
        </dgm:presLayoutVars>
      </dgm:prSet>
      <dgm:spPr/>
      <dgm:t>
        <a:bodyPr/>
        <a:lstStyle/>
        <a:p>
          <a:endParaRPr lang="ru-RU"/>
        </a:p>
      </dgm:t>
    </dgm:pt>
    <dgm:pt modelId="{D260A83D-7B65-495E-80C8-AF81DDF6362B}" type="pres">
      <dgm:prSet presAssocID="{5D4FD01C-5C3B-4869-90D2-42C6F79DEA36}" presName="spacer" presStyleCnt="0"/>
      <dgm:spPr/>
    </dgm:pt>
    <dgm:pt modelId="{AEE5649A-8184-4811-8874-3B8546ABC07C}" type="pres">
      <dgm:prSet presAssocID="{4C388E22-3DEB-4887-B3E1-3707818E9D04}" presName="parentText" presStyleLbl="node1" presStyleIdx="2" presStyleCnt="3">
        <dgm:presLayoutVars>
          <dgm:chMax val="0"/>
          <dgm:bulletEnabled val="1"/>
        </dgm:presLayoutVars>
      </dgm:prSet>
      <dgm:spPr/>
      <dgm:t>
        <a:bodyPr/>
        <a:lstStyle/>
        <a:p>
          <a:endParaRPr lang="ru-RU"/>
        </a:p>
      </dgm:t>
    </dgm:pt>
  </dgm:ptLst>
  <dgm:cxnLst>
    <dgm:cxn modelId="{02BD1F3B-8B2B-415C-9B73-D637C6A971C3}" type="presOf" srcId="{F74A8CF4-5485-43FB-9215-1945E11DD0CC}" destId="{F579F2F3-9B4F-4D00-84EA-BB9D4E947F5D}" srcOrd="0" destOrd="0" presId="urn:microsoft.com/office/officeart/2005/8/layout/vList2"/>
    <dgm:cxn modelId="{6DDB2397-5FF1-4CB0-A52B-81DBDD1773CE}" type="presOf" srcId="{7087AB2B-4592-457B-B5F2-A3DD8000A214}" destId="{D106388B-18B4-4624-AC71-55138E80E427}" srcOrd="0" destOrd="0" presId="urn:microsoft.com/office/officeart/2005/8/layout/vList2"/>
    <dgm:cxn modelId="{154CDDF3-A95C-4BC7-A8C8-C4A52FDEA9E7}" srcId="{C376B42B-8485-4923-BC2C-D96CF9F056EA}" destId="{F74A8CF4-5485-43FB-9215-1945E11DD0CC}" srcOrd="0" destOrd="0" parTransId="{481D5913-2A7E-470E-8AA1-A71A37947A05}" sibTransId="{BB7E8158-AE6D-4799-8F54-D587D30DA7F5}"/>
    <dgm:cxn modelId="{35C6B237-58C9-4A71-84F5-FE1E84DF88A8}" srcId="{C376B42B-8485-4923-BC2C-D96CF9F056EA}" destId="{4C388E22-3DEB-4887-B3E1-3707818E9D04}" srcOrd="2" destOrd="0" parTransId="{88B07812-8503-4896-AE96-D5E14C7B0E03}" sibTransId="{DB1FE1E1-DA0F-419A-859F-392183AFF017}"/>
    <dgm:cxn modelId="{326410A3-4F15-4024-BD3B-4F46151CF1B9}" type="presOf" srcId="{C376B42B-8485-4923-BC2C-D96CF9F056EA}" destId="{4F6C777B-B8EA-4282-84E9-0925A3A4C4CB}" srcOrd="0" destOrd="0" presId="urn:microsoft.com/office/officeart/2005/8/layout/vList2"/>
    <dgm:cxn modelId="{DF7BE1A7-8E53-4107-BD4F-A734406A1395}" srcId="{C376B42B-8485-4923-BC2C-D96CF9F056EA}" destId="{7087AB2B-4592-457B-B5F2-A3DD8000A214}" srcOrd="1" destOrd="0" parTransId="{23384751-7099-4DE0-B3C1-468CDA412121}" sibTransId="{5D4FD01C-5C3B-4869-90D2-42C6F79DEA36}"/>
    <dgm:cxn modelId="{8E807EB6-61E9-4BEE-96B7-274270BF554E}" type="presOf" srcId="{4C388E22-3DEB-4887-B3E1-3707818E9D04}" destId="{AEE5649A-8184-4811-8874-3B8546ABC07C}" srcOrd="0" destOrd="0" presId="urn:microsoft.com/office/officeart/2005/8/layout/vList2"/>
    <dgm:cxn modelId="{2C8E4B58-5C79-4E1C-81DA-C56936F473F1}" type="presParOf" srcId="{4F6C777B-B8EA-4282-84E9-0925A3A4C4CB}" destId="{F579F2F3-9B4F-4D00-84EA-BB9D4E947F5D}" srcOrd="0" destOrd="0" presId="urn:microsoft.com/office/officeart/2005/8/layout/vList2"/>
    <dgm:cxn modelId="{3F7FA0D3-7ECA-47C6-BAD0-A8CEAAA911C9}" type="presParOf" srcId="{4F6C777B-B8EA-4282-84E9-0925A3A4C4CB}" destId="{B29F6FCE-BFCE-4FCE-A057-6051E534D5B6}" srcOrd="1" destOrd="0" presId="urn:microsoft.com/office/officeart/2005/8/layout/vList2"/>
    <dgm:cxn modelId="{69A5BD4F-8C0C-4B0C-98DC-A8E2E06C6FDE}" type="presParOf" srcId="{4F6C777B-B8EA-4282-84E9-0925A3A4C4CB}" destId="{D106388B-18B4-4624-AC71-55138E80E427}" srcOrd="2" destOrd="0" presId="urn:microsoft.com/office/officeart/2005/8/layout/vList2"/>
    <dgm:cxn modelId="{52AFFEB1-A338-4FFA-AB54-FF8042DAF58F}" type="presParOf" srcId="{4F6C777B-B8EA-4282-84E9-0925A3A4C4CB}" destId="{D260A83D-7B65-495E-80C8-AF81DDF6362B}" srcOrd="3" destOrd="0" presId="urn:microsoft.com/office/officeart/2005/8/layout/vList2"/>
    <dgm:cxn modelId="{97DF981B-DB98-4701-842E-73C3DC133FE0}" type="presParOf" srcId="{4F6C777B-B8EA-4282-84E9-0925A3A4C4CB}" destId="{AEE5649A-8184-4811-8874-3B8546ABC07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376B42B-8485-4923-BC2C-D96CF9F056EA}"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ru-RU"/>
        </a:p>
      </dgm:t>
    </dgm:pt>
    <dgm:pt modelId="{F74A8CF4-5485-43FB-9215-1945E11DD0CC}">
      <dgm:prSet/>
      <dgm:spPr/>
      <dgm:t>
        <a:bodyPr/>
        <a:lstStyle/>
        <a:p>
          <a:pPr rtl="0"/>
          <a:r>
            <a:rPr lang="uk-UA" dirty="0" smtClean="0"/>
            <a:t>За зверненням МОЗ щодо проведення державної ОМТ  з підстав, визначених у пункті 8 Порядку, проводиться державна ОМТ  </a:t>
          </a:r>
          <a:r>
            <a:rPr lang="uk-UA" i="1" dirty="0" smtClean="0"/>
            <a:t>за скороченою процедурою.</a:t>
          </a:r>
          <a:endParaRPr lang="uk-UA" dirty="0"/>
        </a:p>
      </dgm:t>
    </dgm:pt>
    <dgm:pt modelId="{481D5913-2A7E-470E-8AA1-A71A37947A05}" type="parTrans" cxnId="{154CDDF3-A95C-4BC7-A8C8-C4A52FDEA9E7}">
      <dgm:prSet/>
      <dgm:spPr/>
      <dgm:t>
        <a:bodyPr/>
        <a:lstStyle/>
        <a:p>
          <a:endParaRPr lang="ru-RU"/>
        </a:p>
      </dgm:t>
    </dgm:pt>
    <dgm:pt modelId="{BB7E8158-AE6D-4799-8F54-D587D30DA7F5}" type="sibTrans" cxnId="{154CDDF3-A95C-4BC7-A8C8-C4A52FDEA9E7}">
      <dgm:prSet/>
      <dgm:spPr/>
      <dgm:t>
        <a:bodyPr/>
        <a:lstStyle/>
        <a:p>
          <a:endParaRPr lang="ru-RU"/>
        </a:p>
      </dgm:t>
    </dgm:pt>
    <dgm:pt modelId="{4C388E22-3DEB-4887-B3E1-3707818E9D04}">
      <dgm:prSet/>
      <dgm:spPr/>
      <dgm:t>
        <a:bodyPr/>
        <a:lstStyle/>
        <a:p>
          <a:pPr rtl="0"/>
          <a:r>
            <a:rPr lang="uk-UA" dirty="0" smtClean="0"/>
            <a:t>Державна ОМТ за скороченою процедурою </a:t>
          </a:r>
          <a:r>
            <a:rPr lang="uk-UA" i="1" dirty="0" smtClean="0"/>
            <a:t>проводиться безоплатно</a:t>
          </a:r>
          <a:r>
            <a:rPr lang="uk-UA" dirty="0" smtClean="0"/>
            <a:t>, за винятком проведення уповноваженим органом в межах державної оцінки медичних технологій за скороченою процедурою з підстави пролонгації договору керованого доступу додаткової експертизи за замовленням власника реєстраційного посвідчення на лікарський засіб, що закуповується за ДКД, або уповноваженої ним особи.</a:t>
          </a:r>
          <a:endParaRPr lang="uk-UA" dirty="0"/>
        </a:p>
      </dgm:t>
    </dgm:pt>
    <dgm:pt modelId="{88B07812-8503-4896-AE96-D5E14C7B0E03}" type="parTrans" cxnId="{35C6B237-58C9-4A71-84F5-FE1E84DF88A8}">
      <dgm:prSet/>
      <dgm:spPr/>
      <dgm:t>
        <a:bodyPr/>
        <a:lstStyle/>
        <a:p>
          <a:endParaRPr lang="ru-RU"/>
        </a:p>
      </dgm:t>
    </dgm:pt>
    <dgm:pt modelId="{DB1FE1E1-DA0F-419A-859F-392183AFF017}" type="sibTrans" cxnId="{35C6B237-58C9-4A71-84F5-FE1E84DF88A8}">
      <dgm:prSet/>
      <dgm:spPr/>
      <dgm:t>
        <a:bodyPr/>
        <a:lstStyle/>
        <a:p>
          <a:endParaRPr lang="ru-RU"/>
        </a:p>
      </dgm:t>
    </dgm:pt>
    <dgm:pt modelId="{FCB3192B-186E-490E-8110-188988452340}">
      <dgm:prSet/>
      <dgm:spPr/>
      <dgm:t>
        <a:bodyPr/>
        <a:lstStyle/>
        <a:p>
          <a:r>
            <a:rPr lang="uk-UA" smtClean="0"/>
            <a:t>Державна ОМТ за скороченою процедурою передбачає порівняльний аналіз ефективності (результативності), безпеки та впливу на бюджет медичної технології на основі відкритої інформації і триває не більше ніж 30 календарних днів з дати одержання уповноваженим органом звернення щодо проведення державної оцінки медичних технологій від МОЗ.</a:t>
          </a:r>
          <a:endParaRPr lang="uk-UA"/>
        </a:p>
      </dgm:t>
    </dgm:pt>
    <dgm:pt modelId="{CE16FAA6-9920-44F5-BF47-BE509902027C}" type="parTrans" cxnId="{4325D836-2D3A-4EA1-AA55-E8753BB3EA11}">
      <dgm:prSet/>
      <dgm:spPr/>
      <dgm:t>
        <a:bodyPr/>
        <a:lstStyle/>
        <a:p>
          <a:endParaRPr lang="ru-RU"/>
        </a:p>
      </dgm:t>
    </dgm:pt>
    <dgm:pt modelId="{53BA2509-A87C-45AC-A969-5BDDDED6B632}" type="sibTrans" cxnId="{4325D836-2D3A-4EA1-AA55-E8753BB3EA11}">
      <dgm:prSet/>
      <dgm:spPr/>
      <dgm:t>
        <a:bodyPr/>
        <a:lstStyle/>
        <a:p>
          <a:endParaRPr lang="ru-RU"/>
        </a:p>
      </dgm:t>
    </dgm:pt>
    <dgm:pt modelId="{4F6C777B-B8EA-4282-84E9-0925A3A4C4CB}" type="pres">
      <dgm:prSet presAssocID="{C376B42B-8485-4923-BC2C-D96CF9F056EA}" presName="linear" presStyleCnt="0">
        <dgm:presLayoutVars>
          <dgm:animLvl val="lvl"/>
          <dgm:resizeHandles val="exact"/>
        </dgm:presLayoutVars>
      </dgm:prSet>
      <dgm:spPr/>
      <dgm:t>
        <a:bodyPr/>
        <a:lstStyle/>
        <a:p>
          <a:endParaRPr lang="ru-RU"/>
        </a:p>
      </dgm:t>
    </dgm:pt>
    <dgm:pt modelId="{F579F2F3-9B4F-4D00-84EA-BB9D4E947F5D}" type="pres">
      <dgm:prSet presAssocID="{F74A8CF4-5485-43FB-9215-1945E11DD0CC}" presName="parentText" presStyleLbl="node1" presStyleIdx="0" presStyleCnt="3">
        <dgm:presLayoutVars>
          <dgm:chMax val="0"/>
          <dgm:bulletEnabled val="1"/>
        </dgm:presLayoutVars>
      </dgm:prSet>
      <dgm:spPr/>
      <dgm:t>
        <a:bodyPr/>
        <a:lstStyle/>
        <a:p>
          <a:endParaRPr lang="ru-RU"/>
        </a:p>
      </dgm:t>
    </dgm:pt>
    <dgm:pt modelId="{B29F6FCE-BFCE-4FCE-A057-6051E534D5B6}" type="pres">
      <dgm:prSet presAssocID="{BB7E8158-AE6D-4799-8F54-D587D30DA7F5}" presName="spacer" presStyleCnt="0"/>
      <dgm:spPr/>
    </dgm:pt>
    <dgm:pt modelId="{1E89CE56-0D24-401F-9FC2-04A5B9144299}" type="pres">
      <dgm:prSet presAssocID="{FCB3192B-186E-490E-8110-188988452340}" presName="parentText" presStyleLbl="node1" presStyleIdx="1" presStyleCnt="3">
        <dgm:presLayoutVars>
          <dgm:chMax val="0"/>
          <dgm:bulletEnabled val="1"/>
        </dgm:presLayoutVars>
      </dgm:prSet>
      <dgm:spPr/>
      <dgm:t>
        <a:bodyPr/>
        <a:lstStyle/>
        <a:p>
          <a:endParaRPr lang="ru-RU"/>
        </a:p>
      </dgm:t>
    </dgm:pt>
    <dgm:pt modelId="{B72A354C-0530-4292-821C-683A99973DC7}" type="pres">
      <dgm:prSet presAssocID="{53BA2509-A87C-45AC-A969-5BDDDED6B632}" presName="spacer" presStyleCnt="0"/>
      <dgm:spPr/>
    </dgm:pt>
    <dgm:pt modelId="{AEE5649A-8184-4811-8874-3B8546ABC07C}" type="pres">
      <dgm:prSet presAssocID="{4C388E22-3DEB-4887-B3E1-3707818E9D04}" presName="parentText" presStyleLbl="node1" presStyleIdx="2" presStyleCnt="3">
        <dgm:presLayoutVars>
          <dgm:chMax val="0"/>
          <dgm:bulletEnabled val="1"/>
        </dgm:presLayoutVars>
      </dgm:prSet>
      <dgm:spPr/>
      <dgm:t>
        <a:bodyPr/>
        <a:lstStyle/>
        <a:p>
          <a:endParaRPr lang="ru-RU"/>
        </a:p>
      </dgm:t>
    </dgm:pt>
  </dgm:ptLst>
  <dgm:cxnLst>
    <dgm:cxn modelId="{326410A3-4F15-4024-BD3B-4F46151CF1B9}" type="presOf" srcId="{C376B42B-8485-4923-BC2C-D96CF9F056EA}" destId="{4F6C777B-B8EA-4282-84E9-0925A3A4C4CB}" srcOrd="0" destOrd="0" presId="urn:microsoft.com/office/officeart/2005/8/layout/vList2"/>
    <dgm:cxn modelId="{4325D836-2D3A-4EA1-AA55-E8753BB3EA11}" srcId="{C376B42B-8485-4923-BC2C-D96CF9F056EA}" destId="{FCB3192B-186E-490E-8110-188988452340}" srcOrd="1" destOrd="0" parTransId="{CE16FAA6-9920-44F5-BF47-BE509902027C}" sibTransId="{53BA2509-A87C-45AC-A969-5BDDDED6B632}"/>
    <dgm:cxn modelId="{02BD1F3B-8B2B-415C-9B73-D637C6A971C3}" type="presOf" srcId="{F74A8CF4-5485-43FB-9215-1945E11DD0CC}" destId="{F579F2F3-9B4F-4D00-84EA-BB9D4E947F5D}" srcOrd="0" destOrd="0" presId="urn:microsoft.com/office/officeart/2005/8/layout/vList2"/>
    <dgm:cxn modelId="{EE2D70DE-A972-4FF8-8279-9D00AE802C69}" type="presOf" srcId="{FCB3192B-186E-490E-8110-188988452340}" destId="{1E89CE56-0D24-401F-9FC2-04A5B9144299}" srcOrd="0" destOrd="0" presId="urn:microsoft.com/office/officeart/2005/8/layout/vList2"/>
    <dgm:cxn modelId="{154CDDF3-A95C-4BC7-A8C8-C4A52FDEA9E7}" srcId="{C376B42B-8485-4923-BC2C-D96CF9F056EA}" destId="{F74A8CF4-5485-43FB-9215-1945E11DD0CC}" srcOrd="0" destOrd="0" parTransId="{481D5913-2A7E-470E-8AA1-A71A37947A05}" sibTransId="{BB7E8158-AE6D-4799-8F54-D587D30DA7F5}"/>
    <dgm:cxn modelId="{35C6B237-58C9-4A71-84F5-FE1E84DF88A8}" srcId="{C376B42B-8485-4923-BC2C-D96CF9F056EA}" destId="{4C388E22-3DEB-4887-B3E1-3707818E9D04}" srcOrd="2" destOrd="0" parTransId="{88B07812-8503-4896-AE96-D5E14C7B0E03}" sibTransId="{DB1FE1E1-DA0F-419A-859F-392183AFF017}"/>
    <dgm:cxn modelId="{8E807EB6-61E9-4BEE-96B7-274270BF554E}" type="presOf" srcId="{4C388E22-3DEB-4887-B3E1-3707818E9D04}" destId="{AEE5649A-8184-4811-8874-3B8546ABC07C}" srcOrd="0" destOrd="0" presId="urn:microsoft.com/office/officeart/2005/8/layout/vList2"/>
    <dgm:cxn modelId="{2C8E4B58-5C79-4E1C-81DA-C56936F473F1}" type="presParOf" srcId="{4F6C777B-B8EA-4282-84E9-0925A3A4C4CB}" destId="{F579F2F3-9B4F-4D00-84EA-BB9D4E947F5D}" srcOrd="0" destOrd="0" presId="urn:microsoft.com/office/officeart/2005/8/layout/vList2"/>
    <dgm:cxn modelId="{3F7FA0D3-7ECA-47C6-BAD0-A8CEAAA911C9}" type="presParOf" srcId="{4F6C777B-B8EA-4282-84E9-0925A3A4C4CB}" destId="{B29F6FCE-BFCE-4FCE-A057-6051E534D5B6}" srcOrd="1" destOrd="0" presId="urn:microsoft.com/office/officeart/2005/8/layout/vList2"/>
    <dgm:cxn modelId="{B635031B-5C43-4E46-BDBE-D42C58C81F16}" type="presParOf" srcId="{4F6C777B-B8EA-4282-84E9-0925A3A4C4CB}" destId="{1E89CE56-0D24-401F-9FC2-04A5B9144299}" srcOrd="2" destOrd="0" presId="urn:microsoft.com/office/officeart/2005/8/layout/vList2"/>
    <dgm:cxn modelId="{FB1D5650-5616-4504-AB5D-021063B8CEBC}" type="presParOf" srcId="{4F6C777B-B8EA-4282-84E9-0925A3A4C4CB}" destId="{B72A354C-0530-4292-821C-683A99973DC7}" srcOrd="3" destOrd="0" presId="urn:microsoft.com/office/officeart/2005/8/layout/vList2"/>
    <dgm:cxn modelId="{97DF981B-DB98-4701-842E-73C3DC133FE0}" type="presParOf" srcId="{4F6C777B-B8EA-4282-84E9-0925A3A4C4CB}" destId="{AEE5649A-8184-4811-8874-3B8546ABC07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A1CB30-299C-443F-AFA3-24222F7430BE}">
      <dsp:nvSpPr>
        <dsp:cNvPr id="0" name=""/>
        <dsp:cNvSpPr/>
      </dsp:nvSpPr>
      <dsp:spPr>
        <a:xfrm>
          <a:off x="0" y="25760"/>
          <a:ext cx="11018982" cy="1764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ru-RU" sz="2600" kern="1200" dirty="0" smtClean="0"/>
            <a:t>А</a:t>
          </a:r>
          <a:r>
            <a:rPr lang="uk-UA" sz="2600" kern="1200" dirty="0" smtClean="0"/>
            <a:t>наліз впливу на показники бюджету - оцінка фінансових наслідків впровадження або вилучення з програм, що фінансуються з державного та (або) місцевих бюджетів, заявленої медичної технології в системі охорони здоров’я;</a:t>
          </a:r>
          <a:endParaRPr lang="uk-UA" sz="2600" kern="1200" dirty="0"/>
        </a:p>
      </dsp:txBody>
      <dsp:txXfrm>
        <a:off x="86129" y="111889"/>
        <a:ext cx="10846724" cy="15921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9251F8-469C-4ED7-920A-DBCD80E3D6C5}">
      <dsp:nvSpPr>
        <dsp:cNvPr id="0" name=""/>
        <dsp:cNvSpPr/>
      </dsp:nvSpPr>
      <dsp:spPr>
        <a:xfrm>
          <a:off x="0" y="0"/>
          <a:ext cx="10840934" cy="17643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uk-UA" sz="2600" kern="1200" dirty="0" smtClean="0"/>
            <a:t>аналіз ефективності витрат - метод фармакоекономічного аналізу, який дає змогу порівнювати як витрати, так і результати використання альтернативних медичних технологій, що вимірюються, як правило, в клінічних показниках;</a:t>
          </a:r>
          <a:endParaRPr lang="uk-UA" sz="2600" kern="1200" dirty="0"/>
        </a:p>
      </dsp:txBody>
      <dsp:txXfrm>
        <a:off x="86129" y="86129"/>
        <a:ext cx="10668676" cy="15921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451EFC-B3AA-4BB3-89E6-C974CA17DEA9}">
      <dsp:nvSpPr>
        <dsp:cNvPr id="0" name=""/>
        <dsp:cNvSpPr/>
      </dsp:nvSpPr>
      <dsp:spPr>
        <a:xfrm>
          <a:off x="0" y="0"/>
          <a:ext cx="10929958" cy="182011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uk-UA" sz="2600" b="1" kern="1200" dirty="0" smtClean="0"/>
            <a:t>досьє</a:t>
          </a:r>
          <a:r>
            <a:rPr lang="uk-UA" sz="2600" kern="1200" dirty="0" smtClean="0"/>
            <a:t> - матеріали, які заявник подає до уповноваженого органу разом із заявою для проведення державної оцінки медичних технологій, які відповідають вимогам до змісту досьє, та рекомендаціям настанови з державної оцінки медичних технологій;</a:t>
          </a:r>
          <a:endParaRPr lang="uk-UA" sz="2600" kern="1200" dirty="0"/>
        </a:p>
      </dsp:txBody>
      <dsp:txXfrm>
        <a:off x="88851" y="88851"/>
        <a:ext cx="10752256" cy="16424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79F2F3-9B4F-4D00-84EA-BB9D4E947F5D}">
      <dsp:nvSpPr>
        <dsp:cNvPr id="0" name=""/>
        <dsp:cNvSpPr/>
      </dsp:nvSpPr>
      <dsp:spPr>
        <a:xfrm>
          <a:off x="0" y="205309"/>
          <a:ext cx="6096000" cy="16309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uk-UA" sz="1700" kern="1200" dirty="0" smtClean="0"/>
            <a:t>включення (виключення) лікарських засобів до (з) Національного переліку основних лікарських засобів, затвердженого постановою Кабінету Міністрів України від 25 березня 2009 р. № 333 “Деякі питання державного регулювання цін на лікарські засоби і вироби медичного призначення” (далі - Національний перелік).</a:t>
          </a:r>
          <a:endParaRPr lang="uk-UA" sz="1700" kern="1200" dirty="0"/>
        </a:p>
      </dsp:txBody>
      <dsp:txXfrm>
        <a:off x="79618" y="284927"/>
        <a:ext cx="5936764" cy="1471744"/>
      </dsp:txXfrm>
    </dsp:sp>
    <dsp:sp modelId="{D106388B-18B4-4624-AC71-55138E80E427}">
      <dsp:nvSpPr>
        <dsp:cNvPr id="0" name=""/>
        <dsp:cNvSpPr/>
      </dsp:nvSpPr>
      <dsp:spPr>
        <a:xfrm>
          <a:off x="0" y="1885249"/>
          <a:ext cx="6096000" cy="16309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uk-UA" sz="1700" kern="1200" smtClean="0"/>
            <a:t>включення</a:t>
          </a:r>
          <a:r>
            <a:rPr lang="ru-RU" sz="1700" kern="1200" smtClean="0"/>
            <a:t> (виключення) лікарських засобів до (з) переліків, що закуповуються за кошти державного бюджету для виконання програм та здійснення централізованих заходів з охорони здоров’я.</a:t>
          </a:r>
          <a:endParaRPr lang="uk-UA" sz="1700" kern="1200"/>
        </a:p>
      </dsp:txBody>
      <dsp:txXfrm>
        <a:off x="79618" y="1964867"/>
        <a:ext cx="5936764" cy="1471744"/>
      </dsp:txXfrm>
    </dsp:sp>
    <dsp:sp modelId="{AEE5649A-8184-4811-8874-3B8546ABC07C}">
      <dsp:nvSpPr>
        <dsp:cNvPr id="0" name=""/>
        <dsp:cNvSpPr/>
      </dsp:nvSpPr>
      <dsp:spPr>
        <a:xfrm>
          <a:off x="0" y="3565189"/>
          <a:ext cx="6096000" cy="16309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ru-RU" sz="1700" kern="1200" smtClean="0"/>
            <a:t>застосування процедур договорів керованого доступу (ДКД), продовження їх дії (пролонгації);</a:t>
          </a:r>
          <a:endParaRPr lang="uk-UA" sz="1700" kern="1200"/>
        </a:p>
      </dsp:txBody>
      <dsp:txXfrm>
        <a:off x="79618" y="3644807"/>
        <a:ext cx="5936764" cy="14717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79F2F3-9B4F-4D00-84EA-BB9D4E947F5D}">
      <dsp:nvSpPr>
        <dsp:cNvPr id="0" name=""/>
        <dsp:cNvSpPr/>
      </dsp:nvSpPr>
      <dsp:spPr>
        <a:xfrm>
          <a:off x="0" y="25039"/>
          <a:ext cx="6096000" cy="17550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dirty="0" smtClean="0"/>
            <a:t>) здійснення закупівлі лікарських засобів структурними підрозділами з питань охорони здоров’я обласних та Київської міської держадміністрацій для проведення заходів регіональних цільових програм у випадках, визначених пунктом 1-2 постанови Кабінету Міністрів України від 25 березня 2009 р. № </a:t>
          </a:r>
        </a:p>
        <a:p>
          <a:pPr lvl="0" algn="l" defTabSz="666750">
            <a:lnSpc>
              <a:spcPct val="90000"/>
            </a:lnSpc>
            <a:spcBef>
              <a:spcPct val="0"/>
            </a:spcBef>
            <a:spcAft>
              <a:spcPct val="35000"/>
            </a:spcAft>
          </a:pPr>
          <a:r>
            <a:rPr lang="uk-UA" sz="1500" kern="1200" dirty="0" smtClean="0"/>
            <a:t>333 “Деякі питання державного регулювання цін на лікарські засоби і вироби медичного призначення”;</a:t>
          </a:r>
          <a:endParaRPr lang="uk-UA" sz="1500" kern="1200" dirty="0"/>
        </a:p>
      </dsp:txBody>
      <dsp:txXfrm>
        <a:off x="85672" y="110711"/>
        <a:ext cx="5924656" cy="1583656"/>
      </dsp:txXfrm>
    </dsp:sp>
    <dsp:sp modelId="{D106388B-18B4-4624-AC71-55138E80E427}">
      <dsp:nvSpPr>
        <dsp:cNvPr id="0" name=""/>
        <dsp:cNvSpPr/>
      </dsp:nvSpPr>
      <dsp:spPr>
        <a:xfrm>
          <a:off x="0" y="1823239"/>
          <a:ext cx="6096000" cy="1755000"/>
        </a:xfrm>
        <a:prstGeom prst="roundRect">
          <a:avLst/>
        </a:prstGeom>
        <a:solidFill>
          <a:schemeClr val="accent3">
            <a:hueOff val="-5782186"/>
            <a:satOff val="29484"/>
            <a:lumOff val="141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dirty="0" smtClean="0"/>
            <a:t>здійснення аналізу порівняльної ефективності (результативності), безпеки та економічної доцільності нових медичних виробів;</a:t>
          </a:r>
          <a:endParaRPr lang="uk-UA" sz="1500" kern="1200" dirty="0"/>
        </a:p>
      </dsp:txBody>
      <dsp:txXfrm>
        <a:off x="85672" y="1908911"/>
        <a:ext cx="5924656" cy="1583656"/>
      </dsp:txXfrm>
    </dsp:sp>
    <dsp:sp modelId="{AEE5649A-8184-4811-8874-3B8546ABC07C}">
      <dsp:nvSpPr>
        <dsp:cNvPr id="0" name=""/>
        <dsp:cNvSpPr/>
      </dsp:nvSpPr>
      <dsp:spPr>
        <a:xfrm>
          <a:off x="0" y="3621439"/>
          <a:ext cx="6096000" cy="1755000"/>
        </a:xfrm>
        <a:prstGeom prst="roundRect">
          <a:avLst/>
        </a:prstGeom>
        <a:solidFill>
          <a:schemeClr val="accent3">
            <a:hueOff val="-11564371"/>
            <a:satOff val="58968"/>
            <a:lumOff val="28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dirty="0" smtClean="0"/>
            <a:t>продовження дії ДКД (пролонгація) або укладення нового ДКД щодо лікарських засобів, стосовно яких укладалися ДКД.</a:t>
          </a:r>
          <a:endParaRPr lang="uk-UA" sz="1500" kern="1200" dirty="0"/>
        </a:p>
      </dsp:txBody>
      <dsp:txXfrm>
        <a:off x="85672" y="3707111"/>
        <a:ext cx="5924656" cy="158365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79F2F3-9B4F-4D00-84EA-BB9D4E947F5D}">
      <dsp:nvSpPr>
        <dsp:cNvPr id="0" name=""/>
        <dsp:cNvSpPr/>
      </dsp:nvSpPr>
      <dsp:spPr>
        <a:xfrm>
          <a:off x="0" y="343108"/>
          <a:ext cx="6096000" cy="17901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За зверненням МОЗ щодо проведення державної ОМТ  з підстав, визначених у пункті 8 Порядку, проводиться державна ОМТ  </a:t>
          </a:r>
          <a:r>
            <a:rPr lang="uk-UA" sz="1600" i="1" kern="1200" dirty="0" smtClean="0"/>
            <a:t>за скороченою процедурою.</a:t>
          </a:r>
          <a:endParaRPr lang="uk-UA" sz="1600" kern="1200" dirty="0"/>
        </a:p>
      </dsp:txBody>
      <dsp:txXfrm>
        <a:off x="87385" y="430493"/>
        <a:ext cx="5921230" cy="1615330"/>
      </dsp:txXfrm>
    </dsp:sp>
    <dsp:sp modelId="{1E89CE56-0D24-401F-9FC2-04A5B9144299}">
      <dsp:nvSpPr>
        <dsp:cNvPr id="0" name=""/>
        <dsp:cNvSpPr/>
      </dsp:nvSpPr>
      <dsp:spPr>
        <a:xfrm>
          <a:off x="0" y="2179288"/>
          <a:ext cx="6096000" cy="1790100"/>
        </a:xfrm>
        <a:prstGeom prst="roundRect">
          <a:avLst/>
        </a:prstGeom>
        <a:solidFill>
          <a:schemeClr val="accent3">
            <a:hueOff val="-5782186"/>
            <a:satOff val="29484"/>
            <a:lumOff val="141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uk-UA" sz="1600" kern="1200" smtClean="0"/>
            <a:t>Державна ОМТ за скороченою процедурою передбачає порівняльний аналіз ефективності (результативності), безпеки та впливу на бюджет медичної технології на основі відкритої інформації і триває не більше ніж 30 календарних днів з дати одержання уповноваженим органом звернення щодо проведення державної оцінки медичних технологій від МОЗ.</a:t>
          </a:r>
          <a:endParaRPr lang="uk-UA" sz="1600" kern="1200"/>
        </a:p>
      </dsp:txBody>
      <dsp:txXfrm>
        <a:off x="87385" y="2266673"/>
        <a:ext cx="5921230" cy="1615330"/>
      </dsp:txXfrm>
    </dsp:sp>
    <dsp:sp modelId="{AEE5649A-8184-4811-8874-3B8546ABC07C}">
      <dsp:nvSpPr>
        <dsp:cNvPr id="0" name=""/>
        <dsp:cNvSpPr/>
      </dsp:nvSpPr>
      <dsp:spPr>
        <a:xfrm>
          <a:off x="0" y="4015469"/>
          <a:ext cx="6096000" cy="1790100"/>
        </a:xfrm>
        <a:prstGeom prst="roundRect">
          <a:avLst/>
        </a:prstGeom>
        <a:solidFill>
          <a:schemeClr val="accent3">
            <a:hueOff val="-11564371"/>
            <a:satOff val="58968"/>
            <a:lumOff val="28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uk-UA" sz="1600" kern="1200" dirty="0" smtClean="0"/>
            <a:t>Державна ОМТ за скороченою процедурою </a:t>
          </a:r>
          <a:r>
            <a:rPr lang="uk-UA" sz="1600" i="1" kern="1200" dirty="0" smtClean="0"/>
            <a:t>проводиться безоплатно</a:t>
          </a:r>
          <a:r>
            <a:rPr lang="uk-UA" sz="1600" kern="1200" dirty="0" smtClean="0"/>
            <a:t>, за винятком проведення уповноваженим органом в межах державної оцінки медичних технологій за скороченою процедурою з підстави пролонгації договору керованого доступу додаткової експертизи за замовленням власника реєстраційного посвідчення на лікарський засіб, що закуповується за ДКД, або уповноваженої ним особи.</a:t>
          </a:r>
          <a:endParaRPr lang="uk-UA" sz="1600" kern="1200" dirty="0"/>
        </a:p>
      </dsp:txBody>
      <dsp:txXfrm>
        <a:off x="87385" y="4102854"/>
        <a:ext cx="5921230" cy="161533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7CF5C2C-04CF-4049-9CAB-24DF01FF70F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E0E153A-E233-4E98-A643-6CC8F8977D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7F05374-AB5E-4E21-8A4B-CE55966C7BBC}" type="datetimeFigureOut">
              <a:rPr lang="en-US" smtClean="0"/>
              <a:t>2/5/2026</a:t>
            </a:fld>
            <a:endParaRPr lang="en-US" dirty="0"/>
          </a:p>
        </p:txBody>
      </p:sp>
      <p:sp>
        <p:nvSpPr>
          <p:cNvPr id="4" name="Footer Placeholder 3">
            <a:extLst>
              <a:ext uri="{FF2B5EF4-FFF2-40B4-BE49-F238E27FC236}">
                <a16:creationId xmlns:a16="http://schemas.microsoft.com/office/drawing/2014/main" id="{7E9D8DB4-BD42-458A-A29D-FBA986753DA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E371118-AEA9-462D-A93F-C6120FABF50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29B57ED-7740-4ABC-B4ED-3BE39287CF66}" type="slidenum">
              <a:rPr lang="en-US" smtClean="0"/>
              <a:t>‹#›</a:t>
            </a:fld>
            <a:endParaRPr lang="en-US" dirty="0"/>
          </a:p>
        </p:txBody>
      </p:sp>
    </p:spTree>
    <p:extLst>
      <p:ext uri="{BB962C8B-B14F-4D97-AF65-F5344CB8AC3E}">
        <p14:creationId xmlns:p14="http://schemas.microsoft.com/office/powerpoint/2010/main" val="28435212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0ED2C6-10E0-4A7C-AB22-C231623A6E8E}" type="datetimeFigureOut">
              <a:rPr lang="en-US" smtClean="0"/>
              <a:t>2/5/2026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6BA002-EE9D-4AAD-95D8-611292D92FD3}" type="slidenum">
              <a:rPr lang="en-US" smtClean="0"/>
              <a:t>‹#›</a:t>
            </a:fld>
            <a:endParaRPr lang="en-US" dirty="0"/>
          </a:p>
        </p:txBody>
      </p:sp>
    </p:spTree>
    <p:extLst>
      <p:ext uri="{BB962C8B-B14F-4D97-AF65-F5344CB8AC3E}">
        <p14:creationId xmlns:p14="http://schemas.microsoft.com/office/powerpoint/2010/main" val="3455667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solidFill>
          <a:schemeClr val="accent3"/>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4B32FE9E-0110-435E-BEDF-9C8B53840C20}"/>
              </a:ext>
            </a:extLst>
          </p:cNvPr>
          <p:cNvSpPr/>
          <p:nvPr userDrawn="1"/>
        </p:nvSpPr>
        <p:spPr>
          <a:xfrm flipH="1">
            <a:off x="0" y="0"/>
            <a:ext cx="12192001" cy="6858000"/>
          </a:xfrm>
          <a:custGeom>
            <a:avLst/>
            <a:gdLst>
              <a:gd name="connsiteX0" fmla="*/ 12192001 w 12192001"/>
              <a:gd name="connsiteY0" fmla="*/ 0 h 6858000"/>
              <a:gd name="connsiteX1" fmla="*/ 3518686 w 12192001"/>
              <a:gd name="connsiteY1" fmla="*/ 0 h 6858000"/>
              <a:gd name="connsiteX2" fmla="*/ 0 w 12192001"/>
              <a:gd name="connsiteY2" fmla="*/ 3092154 h 6858000"/>
              <a:gd name="connsiteX3" fmla="*/ 0 w 12192001"/>
              <a:gd name="connsiteY3" fmla="*/ 6858000 h 6858000"/>
              <a:gd name="connsiteX4" fmla="*/ 5603032 w 12192001"/>
              <a:gd name="connsiteY4" fmla="*/ 6858000 h 6858000"/>
              <a:gd name="connsiteX5" fmla="*/ 12192001 w 12192001"/>
              <a:gd name="connsiteY5" fmla="*/ 106774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1" h="6858000">
                <a:moveTo>
                  <a:pt x="12192001" y="0"/>
                </a:moveTo>
                <a:lnTo>
                  <a:pt x="3518686" y="0"/>
                </a:lnTo>
                <a:lnTo>
                  <a:pt x="0" y="3092154"/>
                </a:lnTo>
                <a:lnTo>
                  <a:pt x="0" y="6858000"/>
                </a:lnTo>
                <a:lnTo>
                  <a:pt x="5603032" y="6858000"/>
                </a:lnTo>
                <a:lnTo>
                  <a:pt x="12192001" y="1067740"/>
                </a:ln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054863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659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064022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605323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ontents slide layout">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0068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5_Contents slide layout">
    <p:bg>
      <p:bgPr>
        <a:solidFill>
          <a:schemeClr val="bg1"/>
        </a:solidFill>
        <a:effectLst/>
      </p:bgPr>
    </p:bg>
    <p:spTree>
      <p:nvGrpSpPr>
        <p:cNvPr id="1" name=""/>
        <p:cNvGrpSpPr/>
        <p:nvPr/>
      </p:nvGrpSpPr>
      <p:grpSpPr>
        <a:xfrm>
          <a:off x="0" y="0"/>
          <a:ext cx="0" cy="0"/>
          <a:chOff x="0" y="0"/>
          <a:chExt cx="0" cy="0"/>
        </a:xfrm>
      </p:grpSpPr>
      <p:sp>
        <p:nvSpPr>
          <p:cNvPr id="4" name="그림 개체 틀 2">
            <a:extLst>
              <a:ext uri="{FF2B5EF4-FFF2-40B4-BE49-F238E27FC236}">
                <a16:creationId xmlns:a16="http://schemas.microsoft.com/office/drawing/2014/main" id="{6BEAFC25-821F-477D-B4DA-EF0E26AE0841}"/>
              </a:ext>
            </a:extLst>
          </p:cNvPr>
          <p:cNvSpPr>
            <a:spLocks noGrp="1"/>
          </p:cNvSpPr>
          <p:nvPr>
            <p:ph type="pic" sz="quarter" idx="10" hasCustomPrompt="1"/>
          </p:nvPr>
        </p:nvSpPr>
        <p:spPr>
          <a:xfrm>
            <a:off x="0" y="0"/>
            <a:ext cx="12192000" cy="6858000"/>
          </a:xfrm>
          <a:prstGeom prst="rect">
            <a:avLst/>
          </a:prstGeom>
          <a:solidFill>
            <a:schemeClr val="bg1">
              <a:lumMod val="95000"/>
            </a:schemeClr>
          </a:solidFill>
          <a:ln w="152400">
            <a:noFill/>
          </a:ln>
          <a:effectLst/>
        </p:spPr>
        <p:txBody>
          <a:bodyPr anchor="ctr"/>
          <a:lstStyle>
            <a:lvl1pPr marL="0" indent="0" algn="ctr">
              <a:buFontTx/>
              <a:buNone/>
              <a:defRPr sz="1800">
                <a:solidFill>
                  <a:schemeClr val="tx1">
                    <a:lumMod val="75000"/>
                    <a:lumOff val="25000"/>
                  </a:schemeClr>
                </a:solidFill>
              </a:defRPr>
            </a:lvl1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2051962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3_Images &amp; Contents Layout">
    <p:spTree>
      <p:nvGrpSpPr>
        <p:cNvPr id="1" name=""/>
        <p:cNvGrpSpPr/>
        <p:nvPr/>
      </p:nvGrpSpPr>
      <p:grpSpPr>
        <a:xfrm>
          <a:off x="0" y="0"/>
          <a:ext cx="0" cy="0"/>
          <a:chOff x="0" y="0"/>
          <a:chExt cx="0" cy="0"/>
        </a:xfrm>
      </p:grpSpPr>
      <p:sp>
        <p:nvSpPr>
          <p:cNvPr id="3" name="Picture Placeholder 2"/>
          <p:cNvSpPr>
            <a:spLocks noGrp="1"/>
          </p:cNvSpPr>
          <p:nvPr>
            <p:ph type="pic" idx="12" hasCustomPrompt="1"/>
          </p:nvPr>
        </p:nvSpPr>
        <p:spPr>
          <a:xfrm>
            <a:off x="3728244" y="2682240"/>
            <a:ext cx="3600000" cy="4175760"/>
          </a:xfrm>
          <a:prstGeom prst="rect">
            <a:avLst/>
          </a:prstGeom>
          <a:solidFill>
            <a:schemeClr val="bg1">
              <a:lumMod val="95000"/>
            </a:schemeClr>
          </a:solidFill>
        </p:spPr>
        <p:txBody>
          <a:bodyPr anchor="ctr"/>
          <a:lstStyle>
            <a:lvl1pPr marL="0" indent="0" algn="ctr">
              <a:buNone/>
              <a:defRPr sz="14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4" name="Picture Placeholder 2"/>
          <p:cNvSpPr>
            <a:spLocks noGrp="1"/>
          </p:cNvSpPr>
          <p:nvPr>
            <p:ph type="pic" idx="13" hasCustomPrompt="1"/>
          </p:nvPr>
        </p:nvSpPr>
        <p:spPr>
          <a:xfrm>
            <a:off x="0" y="2682240"/>
            <a:ext cx="3600000" cy="4175760"/>
          </a:xfrm>
          <a:prstGeom prst="rect">
            <a:avLst/>
          </a:prstGeom>
          <a:solidFill>
            <a:schemeClr val="bg1">
              <a:lumMod val="95000"/>
            </a:schemeClr>
          </a:solidFill>
        </p:spPr>
        <p:txBody>
          <a:bodyPr anchor="ctr"/>
          <a:lstStyle>
            <a:lvl1pPr marL="0" indent="0" algn="ctr">
              <a:buNone/>
              <a:defRPr sz="14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grpSp>
        <p:nvGrpSpPr>
          <p:cNvPr id="2" name="Group 1">
            <a:extLst>
              <a:ext uri="{FF2B5EF4-FFF2-40B4-BE49-F238E27FC236}">
                <a16:creationId xmlns:a16="http://schemas.microsoft.com/office/drawing/2014/main" id="{7B32648F-D2D9-4800-A52A-5BAC2CD19214}"/>
              </a:ext>
            </a:extLst>
          </p:cNvPr>
          <p:cNvGrpSpPr/>
          <p:nvPr userDrawn="1"/>
        </p:nvGrpSpPr>
        <p:grpSpPr>
          <a:xfrm>
            <a:off x="11766624" y="0"/>
            <a:ext cx="425376" cy="6858000"/>
            <a:chOff x="11760629" y="0"/>
            <a:chExt cx="425376" cy="6858000"/>
          </a:xfrm>
        </p:grpSpPr>
        <p:sp>
          <p:nvSpPr>
            <p:cNvPr id="7" name="Rectangle 4">
              <a:extLst>
                <a:ext uri="{FF2B5EF4-FFF2-40B4-BE49-F238E27FC236}">
                  <a16:creationId xmlns:a16="http://schemas.microsoft.com/office/drawing/2014/main" id="{21817B51-CDC2-4F69-A281-89B84C29BEC1}"/>
                </a:ext>
              </a:extLst>
            </p:cNvPr>
            <p:cNvSpPr/>
            <p:nvPr userDrawn="1"/>
          </p:nvSpPr>
          <p:spPr>
            <a:xfrm>
              <a:off x="11973317" y="0"/>
              <a:ext cx="21268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8" name="Rectangle 5">
              <a:extLst>
                <a:ext uri="{FF2B5EF4-FFF2-40B4-BE49-F238E27FC236}">
                  <a16:creationId xmlns:a16="http://schemas.microsoft.com/office/drawing/2014/main" id="{3D01B805-68A9-4B26-9376-83768382CD27}"/>
                </a:ext>
              </a:extLst>
            </p:cNvPr>
            <p:cNvSpPr/>
            <p:nvPr userDrawn="1"/>
          </p:nvSpPr>
          <p:spPr>
            <a:xfrm>
              <a:off x="11760629" y="0"/>
              <a:ext cx="21268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spTree>
    <p:extLst>
      <p:ext uri="{BB962C8B-B14F-4D97-AF65-F5344CB8AC3E}">
        <p14:creationId xmlns:p14="http://schemas.microsoft.com/office/powerpoint/2010/main" val="171447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4_Images &amp; Contents Layout">
    <p:spTree>
      <p:nvGrpSpPr>
        <p:cNvPr id="1" name=""/>
        <p:cNvGrpSpPr/>
        <p:nvPr/>
      </p:nvGrpSpPr>
      <p:grpSpPr>
        <a:xfrm>
          <a:off x="0" y="0"/>
          <a:ext cx="0" cy="0"/>
          <a:chOff x="0" y="0"/>
          <a:chExt cx="0" cy="0"/>
        </a:xfrm>
      </p:grpSpPr>
      <p:sp>
        <p:nvSpPr>
          <p:cNvPr id="9" name="Rectangle 14">
            <a:extLst>
              <a:ext uri="{FF2B5EF4-FFF2-40B4-BE49-F238E27FC236}">
                <a16:creationId xmlns:a16="http://schemas.microsoft.com/office/drawing/2014/main" id="{BDD51FB4-1B36-409D-899E-5B0AB0DF70DE}"/>
              </a:ext>
            </a:extLst>
          </p:cNvPr>
          <p:cNvSpPr/>
          <p:nvPr userDrawn="1"/>
        </p:nvSpPr>
        <p:spPr>
          <a:xfrm>
            <a:off x="0" y="4702631"/>
            <a:ext cx="12192000" cy="21553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0" name="Picture Placeholder 2">
            <a:extLst>
              <a:ext uri="{FF2B5EF4-FFF2-40B4-BE49-F238E27FC236}">
                <a16:creationId xmlns:a16="http://schemas.microsoft.com/office/drawing/2014/main" id="{E463CCC2-FD29-4FEC-BBBB-C122D82F3C18}"/>
              </a:ext>
            </a:extLst>
          </p:cNvPr>
          <p:cNvSpPr>
            <a:spLocks noGrp="1"/>
          </p:cNvSpPr>
          <p:nvPr>
            <p:ph type="pic" idx="10" hasCustomPrompt="1"/>
          </p:nvPr>
        </p:nvSpPr>
        <p:spPr>
          <a:xfrm>
            <a:off x="0" y="1393369"/>
            <a:ext cx="4060800" cy="3309261"/>
          </a:xfrm>
          <a:prstGeom prst="rect">
            <a:avLst/>
          </a:prstGeom>
          <a:solidFill>
            <a:schemeClr val="bg1">
              <a:lumMod val="95000"/>
            </a:schemeClr>
          </a:solidFill>
        </p:spPr>
        <p:txBody>
          <a:bodyPr anchor="ctr"/>
          <a:lstStyle>
            <a:lvl1pPr marL="0" indent="0" algn="ctr">
              <a:buNone/>
              <a:defRPr sz="1200" strike="noStrike" baseline="0">
                <a:solidFill>
                  <a:schemeClr val="tx1">
                    <a:lumMod val="75000"/>
                    <a:lumOff val="25000"/>
                  </a:schemeClr>
                </a:solidFill>
                <a:latin typeface="+mn-lt"/>
                <a:ea typeface="+mj-ea"/>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1" name="Picture Placeholder 2">
            <a:extLst>
              <a:ext uri="{FF2B5EF4-FFF2-40B4-BE49-F238E27FC236}">
                <a16:creationId xmlns:a16="http://schemas.microsoft.com/office/drawing/2014/main" id="{64622F30-85C3-4FF9-A148-AF5042CF3F87}"/>
              </a:ext>
            </a:extLst>
          </p:cNvPr>
          <p:cNvSpPr>
            <a:spLocks noGrp="1"/>
          </p:cNvSpPr>
          <p:nvPr>
            <p:ph type="pic" idx="11" hasCustomPrompt="1"/>
          </p:nvPr>
        </p:nvSpPr>
        <p:spPr>
          <a:xfrm>
            <a:off x="4060800" y="1393369"/>
            <a:ext cx="4074310" cy="3309261"/>
          </a:xfrm>
          <a:prstGeom prst="rect">
            <a:avLst/>
          </a:prstGeom>
          <a:solidFill>
            <a:schemeClr val="bg1">
              <a:lumMod val="95000"/>
            </a:schemeClr>
          </a:solidFill>
        </p:spPr>
        <p:txBody>
          <a:bodyPr anchor="ctr"/>
          <a:lstStyle>
            <a:lvl1pPr marL="0" indent="0" algn="ctr">
              <a:buNone/>
              <a:defRPr sz="1200" strike="noStrike" baseline="0">
                <a:solidFill>
                  <a:schemeClr val="tx1">
                    <a:lumMod val="75000"/>
                    <a:lumOff val="25000"/>
                  </a:schemeClr>
                </a:solidFill>
                <a:latin typeface="+mn-lt"/>
                <a:ea typeface="+mj-ea"/>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2" name="Picture Placeholder 2">
            <a:extLst>
              <a:ext uri="{FF2B5EF4-FFF2-40B4-BE49-F238E27FC236}">
                <a16:creationId xmlns:a16="http://schemas.microsoft.com/office/drawing/2014/main" id="{1487AD8E-D8EF-4D5C-A0EA-47B7190BA0A7}"/>
              </a:ext>
            </a:extLst>
          </p:cNvPr>
          <p:cNvSpPr>
            <a:spLocks noGrp="1"/>
          </p:cNvSpPr>
          <p:nvPr>
            <p:ph type="pic" idx="12" hasCustomPrompt="1"/>
          </p:nvPr>
        </p:nvSpPr>
        <p:spPr>
          <a:xfrm>
            <a:off x="8131200" y="1393369"/>
            <a:ext cx="4060800" cy="3309261"/>
          </a:xfrm>
          <a:prstGeom prst="rect">
            <a:avLst/>
          </a:prstGeom>
          <a:solidFill>
            <a:schemeClr val="bg1">
              <a:lumMod val="95000"/>
            </a:schemeClr>
          </a:solidFill>
        </p:spPr>
        <p:txBody>
          <a:bodyPr anchor="ctr"/>
          <a:lstStyle>
            <a:lvl1pPr marL="0" indent="0" algn="ctr">
              <a:buNone/>
              <a:defRPr sz="1200" strike="noStrike" baseline="0">
                <a:solidFill>
                  <a:schemeClr val="tx1">
                    <a:lumMod val="75000"/>
                    <a:lumOff val="25000"/>
                  </a:schemeClr>
                </a:solidFill>
                <a:latin typeface="+mn-lt"/>
                <a:ea typeface="+mj-ea"/>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3" name="Text Placeholder 9">
            <a:extLst>
              <a:ext uri="{FF2B5EF4-FFF2-40B4-BE49-F238E27FC236}">
                <a16:creationId xmlns:a16="http://schemas.microsoft.com/office/drawing/2014/main" id="{1A5FCF1D-44E7-4881-AEE6-C04E806B84DB}"/>
              </a:ext>
            </a:extLst>
          </p:cNvPr>
          <p:cNvSpPr>
            <a:spLocks noGrp="1"/>
          </p:cNvSpPr>
          <p:nvPr>
            <p:ph type="body" sz="quarter" idx="13"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444497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5_Images &amp; Contents Layout">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A8672015-9EB8-4432-88B6-7F04596A16A3}"/>
              </a:ext>
            </a:extLst>
          </p:cNvPr>
          <p:cNvSpPr>
            <a:spLocks noGrp="1"/>
          </p:cNvSpPr>
          <p:nvPr>
            <p:ph type="pic" sz="quarter" idx="10" hasCustomPrompt="1"/>
          </p:nvPr>
        </p:nvSpPr>
        <p:spPr>
          <a:xfrm>
            <a:off x="0" y="0"/>
            <a:ext cx="5903383" cy="6858000"/>
          </a:xfrm>
          <a:prstGeom prst="rect">
            <a:avLst/>
          </a:prstGeom>
          <a:solidFill>
            <a:schemeClr val="bg1">
              <a:lumMod val="95000"/>
            </a:schemeClr>
          </a:solidFill>
        </p:spPr>
        <p:txBody>
          <a:bodyPr tIns="1908000"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cs typeface="Arial" pitchFamily="34" charset="0"/>
              </a:defRPr>
            </a:lvl1pPr>
          </a:lstStyle>
          <a:p>
            <a:r>
              <a:rPr lang="en-US" altLang="ko-KR" dirty="0"/>
              <a:t>Insert Your Image</a:t>
            </a:r>
            <a:endParaRPr lang="ko-KR" altLang="en-US" dirty="0"/>
          </a:p>
          <a:p>
            <a:endParaRPr lang="ko-KR" altLang="en-US" dirty="0"/>
          </a:p>
        </p:txBody>
      </p:sp>
      <p:sp>
        <p:nvSpPr>
          <p:cNvPr id="8" name="Picture Placeholder 5">
            <a:extLst>
              <a:ext uri="{FF2B5EF4-FFF2-40B4-BE49-F238E27FC236}">
                <a16:creationId xmlns:a16="http://schemas.microsoft.com/office/drawing/2014/main" id="{F00C50F2-81AD-4E1A-A9B1-7A68EB7994CC}"/>
              </a:ext>
            </a:extLst>
          </p:cNvPr>
          <p:cNvSpPr>
            <a:spLocks noGrp="1"/>
          </p:cNvSpPr>
          <p:nvPr>
            <p:ph type="pic" sz="quarter" idx="11" hasCustomPrompt="1"/>
          </p:nvPr>
        </p:nvSpPr>
        <p:spPr>
          <a:xfrm>
            <a:off x="6481869" y="1459515"/>
            <a:ext cx="2571107" cy="2295361"/>
          </a:xfrm>
          <a:prstGeom prst="rect">
            <a:avLst/>
          </a:prstGeom>
          <a:solidFill>
            <a:schemeClr val="bg1">
              <a:lumMod val="95000"/>
            </a:schemeClr>
          </a:solidFill>
        </p:spPr>
        <p:txBody>
          <a:bodyPr tIns="360000"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cs typeface="Arial" pitchFamily="34" charset="0"/>
              </a:defRPr>
            </a:lvl1pPr>
          </a:lstStyle>
          <a:p>
            <a:r>
              <a:rPr lang="en-US" altLang="ko-KR" dirty="0"/>
              <a:t>Insert Your Image</a:t>
            </a:r>
            <a:endParaRPr lang="ko-KR" altLang="en-US" dirty="0"/>
          </a:p>
          <a:p>
            <a:endParaRPr lang="ko-KR" altLang="en-US" dirty="0"/>
          </a:p>
        </p:txBody>
      </p:sp>
      <p:sp>
        <p:nvSpPr>
          <p:cNvPr id="14" name="Picture Placeholder 5">
            <a:extLst>
              <a:ext uri="{FF2B5EF4-FFF2-40B4-BE49-F238E27FC236}">
                <a16:creationId xmlns:a16="http://schemas.microsoft.com/office/drawing/2014/main" id="{23B902C7-8AEF-4A99-A35E-C4E754D4ECDA}"/>
              </a:ext>
            </a:extLst>
          </p:cNvPr>
          <p:cNvSpPr>
            <a:spLocks noGrp="1"/>
          </p:cNvSpPr>
          <p:nvPr>
            <p:ph type="pic" sz="quarter" idx="12" hasCustomPrompt="1"/>
          </p:nvPr>
        </p:nvSpPr>
        <p:spPr>
          <a:xfrm>
            <a:off x="9050307" y="1459515"/>
            <a:ext cx="2571107" cy="2295361"/>
          </a:xfrm>
          <a:prstGeom prst="rect">
            <a:avLst/>
          </a:prstGeom>
          <a:solidFill>
            <a:schemeClr val="bg1">
              <a:lumMod val="95000"/>
            </a:schemeClr>
          </a:solidFill>
        </p:spPr>
        <p:txBody>
          <a:bodyPr tIns="360000"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cs typeface="Arial" pitchFamily="34" charset="0"/>
              </a:defRPr>
            </a:lvl1pPr>
          </a:lstStyle>
          <a:p>
            <a:r>
              <a:rPr lang="en-US" altLang="ko-KR" dirty="0"/>
              <a:t>Insert Your Image</a:t>
            </a:r>
            <a:endParaRPr lang="ko-KR" altLang="en-US" dirty="0"/>
          </a:p>
          <a:p>
            <a:endParaRPr lang="ko-KR" altLang="en-US" dirty="0"/>
          </a:p>
        </p:txBody>
      </p:sp>
    </p:spTree>
    <p:extLst>
      <p:ext uri="{BB962C8B-B14F-4D97-AF65-F5344CB8AC3E}">
        <p14:creationId xmlns:p14="http://schemas.microsoft.com/office/powerpoint/2010/main" val="3479169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9_Images &amp; Contents Layout">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5807968" y="0"/>
            <a:ext cx="6384032" cy="68580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1027442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13224287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Break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4F3E96B-F41C-466A-9F7A-C597C8A73509}"/>
              </a:ext>
            </a:extLst>
          </p:cNvPr>
          <p:cNvSpPr/>
          <p:nvPr userDrawn="1"/>
        </p:nvSpPr>
        <p:spPr>
          <a:xfrm>
            <a:off x="0" y="0"/>
            <a:ext cx="12192000" cy="17036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45A09BFC-FB6E-4A07-AC20-5CA1F5A01095}"/>
              </a:ext>
            </a:extLst>
          </p:cNvPr>
          <p:cNvSpPr/>
          <p:nvPr userDrawn="1"/>
        </p:nvSpPr>
        <p:spPr>
          <a:xfrm>
            <a:off x="0" y="5170396"/>
            <a:ext cx="12192000" cy="17036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582494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10"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1698797"/>
      </p:ext>
    </p:extLst>
  </p:cSld>
  <p:clrMap bg1="lt1" tx1="dk1" bg2="lt2" tx2="dk2" accent1="accent1" accent2="accent2" accent3="accent3" accent4="accent4" accent5="accent5" accent6="accent6" hlink="hlink" folHlink="folHlink"/>
  <p:sldLayoutIdLst>
    <p:sldLayoutId id="2147483652" r:id="rId1"/>
    <p:sldLayoutId id="214748365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6816533"/>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63" r:id="rId3"/>
    <p:sldLayoutId id="2147483665" r:id="rId4"/>
    <p:sldLayoutId id="2147483668" r:id="rId5"/>
    <p:sldLayoutId id="2147483669" r:id="rId6"/>
    <p:sldLayoutId id="2147483670" r:id="rId7"/>
    <p:sldLayoutId id="2147483671" r:id="rId8"/>
    <p:sldLayoutId id="2147483660"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2553539"/>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6.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7.pn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8.jpeg"/><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8.jpeg"/><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3070387-F1D3-4DB6-854D-2725859D69AB}"/>
              </a:ext>
            </a:extLst>
          </p:cNvPr>
          <p:cNvGrpSpPr/>
          <p:nvPr/>
        </p:nvGrpSpPr>
        <p:grpSpPr>
          <a:xfrm rot="5400000">
            <a:off x="1858945" y="-845632"/>
            <a:ext cx="1738265" cy="3429529"/>
            <a:chOff x="0" y="2486173"/>
            <a:chExt cx="1738265" cy="3429529"/>
          </a:xfrm>
        </p:grpSpPr>
        <p:sp>
          <p:nvSpPr>
            <p:cNvPr id="3" name="Arrow: Pentagon 2">
              <a:extLst>
                <a:ext uri="{FF2B5EF4-FFF2-40B4-BE49-F238E27FC236}">
                  <a16:creationId xmlns:a16="http://schemas.microsoft.com/office/drawing/2014/main" id="{98EE9BC8-58F3-41AA-93A4-D4FD260BF0BF}"/>
                </a:ext>
              </a:extLst>
            </p:cNvPr>
            <p:cNvSpPr/>
            <p:nvPr/>
          </p:nvSpPr>
          <p:spPr>
            <a:xfrm>
              <a:off x="0" y="2486173"/>
              <a:ext cx="1738265" cy="1030107"/>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Arrow: Pentagon 3">
              <a:extLst>
                <a:ext uri="{FF2B5EF4-FFF2-40B4-BE49-F238E27FC236}">
                  <a16:creationId xmlns:a16="http://schemas.microsoft.com/office/drawing/2014/main" id="{4CD081D1-24CF-4F2A-A508-88003CACB4E8}"/>
                </a:ext>
              </a:extLst>
            </p:cNvPr>
            <p:cNvSpPr/>
            <p:nvPr/>
          </p:nvSpPr>
          <p:spPr>
            <a:xfrm>
              <a:off x="0" y="3685884"/>
              <a:ext cx="1738265" cy="1030107"/>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Arrow: Pentagon 4">
              <a:extLst>
                <a:ext uri="{FF2B5EF4-FFF2-40B4-BE49-F238E27FC236}">
                  <a16:creationId xmlns:a16="http://schemas.microsoft.com/office/drawing/2014/main" id="{6E51F087-801D-4853-A985-AF462A24666C}"/>
                </a:ext>
              </a:extLst>
            </p:cNvPr>
            <p:cNvSpPr/>
            <p:nvPr/>
          </p:nvSpPr>
          <p:spPr>
            <a:xfrm>
              <a:off x="0" y="4885595"/>
              <a:ext cx="1738265" cy="1030107"/>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Freeform: Shape 6">
            <a:extLst>
              <a:ext uri="{FF2B5EF4-FFF2-40B4-BE49-F238E27FC236}">
                <a16:creationId xmlns:a16="http://schemas.microsoft.com/office/drawing/2014/main" id="{E10A16B8-4880-4FF9-B37C-98F16FA1101F}"/>
              </a:ext>
            </a:extLst>
          </p:cNvPr>
          <p:cNvSpPr/>
          <p:nvPr/>
        </p:nvSpPr>
        <p:spPr>
          <a:xfrm>
            <a:off x="2478786" y="726080"/>
            <a:ext cx="566098" cy="546235"/>
          </a:xfrm>
          <a:custGeom>
            <a:avLst/>
            <a:gdLst>
              <a:gd name="connsiteX0" fmla="*/ 434340 w 1628775"/>
              <a:gd name="connsiteY0" fmla="*/ 348984 h 1571625"/>
              <a:gd name="connsiteX1" fmla="*/ 708660 w 1628775"/>
              <a:gd name="connsiteY1" fmla="*/ 18466 h 1571625"/>
              <a:gd name="connsiteX2" fmla="*/ 1204913 w 1628775"/>
              <a:gd name="connsiteY2" fmla="*/ 308979 h 1571625"/>
              <a:gd name="connsiteX3" fmla="*/ 1258253 w 1628775"/>
              <a:gd name="connsiteY3" fmla="*/ 349936 h 1571625"/>
              <a:gd name="connsiteX4" fmla="*/ 1463040 w 1628775"/>
              <a:gd name="connsiteY4" fmla="*/ 348984 h 1571625"/>
              <a:gd name="connsiteX5" fmla="*/ 1636395 w 1628775"/>
              <a:gd name="connsiteY5" fmla="*/ 520434 h 1571625"/>
              <a:gd name="connsiteX6" fmla="*/ 1636395 w 1628775"/>
              <a:gd name="connsiteY6" fmla="*/ 1411021 h 1571625"/>
              <a:gd name="connsiteX7" fmla="*/ 1470660 w 1628775"/>
              <a:gd name="connsiteY7" fmla="*/ 1579613 h 1571625"/>
              <a:gd name="connsiteX8" fmla="*/ 165735 w 1628775"/>
              <a:gd name="connsiteY8" fmla="*/ 1579613 h 1571625"/>
              <a:gd name="connsiteX9" fmla="*/ 0 w 1628775"/>
              <a:gd name="connsiteY9" fmla="*/ 1411974 h 1571625"/>
              <a:gd name="connsiteX10" fmla="*/ 0 w 1628775"/>
              <a:gd name="connsiteY10" fmla="*/ 516624 h 1571625"/>
              <a:gd name="connsiteX11" fmla="*/ 166688 w 1628775"/>
              <a:gd name="connsiteY11" fmla="*/ 348984 h 1571625"/>
              <a:gd name="connsiteX12" fmla="*/ 434340 w 1628775"/>
              <a:gd name="connsiteY12" fmla="*/ 348984 h 1571625"/>
              <a:gd name="connsiteX13" fmla="*/ 504825 w 1628775"/>
              <a:gd name="connsiteY13" fmla="*/ 881431 h 1571625"/>
              <a:gd name="connsiteX14" fmla="*/ 504825 w 1628775"/>
              <a:gd name="connsiteY14" fmla="*/ 1051929 h 1571625"/>
              <a:gd name="connsiteX15" fmla="*/ 670560 w 1628775"/>
              <a:gd name="connsiteY15" fmla="*/ 1050976 h 1571625"/>
              <a:gd name="connsiteX16" fmla="*/ 732472 w 1628775"/>
              <a:gd name="connsiteY16" fmla="*/ 1112888 h 1571625"/>
              <a:gd name="connsiteX17" fmla="*/ 732472 w 1628775"/>
              <a:gd name="connsiteY17" fmla="*/ 1279576 h 1571625"/>
              <a:gd name="connsiteX18" fmla="*/ 902970 w 1628775"/>
              <a:gd name="connsiteY18" fmla="*/ 1279576 h 1571625"/>
              <a:gd name="connsiteX19" fmla="*/ 902970 w 1628775"/>
              <a:gd name="connsiteY19" fmla="*/ 1154799 h 1571625"/>
              <a:gd name="connsiteX20" fmla="*/ 1002983 w 1628775"/>
              <a:gd name="connsiteY20" fmla="*/ 1051929 h 1571625"/>
              <a:gd name="connsiteX21" fmla="*/ 1131570 w 1628775"/>
              <a:gd name="connsiteY21" fmla="*/ 1051929 h 1571625"/>
              <a:gd name="connsiteX22" fmla="*/ 1131570 w 1628775"/>
              <a:gd name="connsiteY22" fmla="*/ 881431 h 1571625"/>
              <a:gd name="connsiteX23" fmla="*/ 962025 w 1628775"/>
              <a:gd name="connsiteY23" fmla="*/ 881431 h 1571625"/>
              <a:gd name="connsiteX24" fmla="*/ 902018 w 1628775"/>
              <a:gd name="connsiteY24" fmla="*/ 820471 h 1571625"/>
              <a:gd name="connsiteX25" fmla="*/ 902018 w 1628775"/>
              <a:gd name="connsiteY25" fmla="*/ 652831 h 1571625"/>
              <a:gd name="connsiteX26" fmla="*/ 731520 w 1628775"/>
              <a:gd name="connsiteY26" fmla="*/ 652831 h 1571625"/>
              <a:gd name="connsiteX27" fmla="*/ 731520 w 1628775"/>
              <a:gd name="connsiteY27" fmla="*/ 812851 h 1571625"/>
              <a:gd name="connsiteX28" fmla="*/ 665797 w 1628775"/>
              <a:gd name="connsiteY28" fmla="*/ 880479 h 1571625"/>
              <a:gd name="connsiteX29" fmla="*/ 504825 w 1628775"/>
              <a:gd name="connsiteY29" fmla="*/ 881431 h 1571625"/>
              <a:gd name="connsiteX30" fmla="*/ 516255 w 1628775"/>
              <a:gd name="connsiteY30" fmla="*/ 346126 h 1571625"/>
              <a:gd name="connsiteX31" fmla="*/ 1129665 w 1628775"/>
              <a:gd name="connsiteY31" fmla="*/ 346126 h 1571625"/>
              <a:gd name="connsiteX32" fmla="*/ 850583 w 1628775"/>
              <a:gd name="connsiteY32" fmla="*/ 79426 h 1571625"/>
              <a:gd name="connsiteX33" fmla="*/ 516255 w 1628775"/>
              <a:gd name="connsiteY33" fmla="*/ 346126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28775" h="1571625">
                <a:moveTo>
                  <a:pt x="434340" y="348984"/>
                </a:moveTo>
                <a:cubicBezTo>
                  <a:pt x="464820" y="181343"/>
                  <a:pt x="552450" y="67996"/>
                  <a:pt x="708660" y="18466"/>
                </a:cubicBezTo>
                <a:cubicBezTo>
                  <a:pt x="929640" y="-51066"/>
                  <a:pt x="1155383" y="82284"/>
                  <a:pt x="1204913" y="308979"/>
                </a:cubicBezTo>
                <a:cubicBezTo>
                  <a:pt x="1212533" y="344221"/>
                  <a:pt x="1225868" y="350888"/>
                  <a:pt x="1258253" y="349936"/>
                </a:cubicBezTo>
                <a:cubicBezTo>
                  <a:pt x="1326833" y="348031"/>
                  <a:pt x="1394460" y="348984"/>
                  <a:pt x="1463040" y="348984"/>
                </a:cubicBezTo>
                <a:cubicBezTo>
                  <a:pt x="1568768" y="349936"/>
                  <a:pt x="1636395" y="415659"/>
                  <a:pt x="1636395" y="520434"/>
                </a:cubicBezTo>
                <a:cubicBezTo>
                  <a:pt x="1636395" y="817613"/>
                  <a:pt x="1636395" y="1113841"/>
                  <a:pt x="1636395" y="1411021"/>
                </a:cubicBezTo>
                <a:cubicBezTo>
                  <a:pt x="1636395" y="1511986"/>
                  <a:pt x="1569720" y="1579613"/>
                  <a:pt x="1470660" y="1579613"/>
                </a:cubicBezTo>
                <a:cubicBezTo>
                  <a:pt x="1035368" y="1580566"/>
                  <a:pt x="601028" y="1580566"/>
                  <a:pt x="165735" y="1579613"/>
                </a:cubicBezTo>
                <a:cubicBezTo>
                  <a:pt x="63818" y="1579613"/>
                  <a:pt x="0" y="1513891"/>
                  <a:pt x="0" y="1411974"/>
                </a:cubicBezTo>
                <a:cubicBezTo>
                  <a:pt x="0" y="1113841"/>
                  <a:pt x="0" y="814756"/>
                  <a:pt x="0" y="516624"/>
                </a:cubicBezTo>
                <a:cubicBezTo>
                  <a:pt x="0" y="415659"/>
                  <a:pt x="65722" y="348984"/>
                  <a:pt x="166688" y="348984"/>
                </a:cubicBezTo>
                <a:cubicBezTo>
                  <a:pt x="254318" y="348031"/>
                  <a:pt x="342900" y="348984"/>
                  <a:pt x="434340" y="348984"/>
                </a:cubicBezTo>
                <a:close/>
                <a:moveTo>
                  <a:pt x="504825" y="881431"/>
                </a:moveTo>
                <a:cubicBezTo>
                  <a:pt x="504825" y="941438"/>
                  <a:pt x="504825" y="994779"/>
                  <a:pt x="504825" y="1051929"/>
                </a:cubicBezTo>
                <a:cubicBezTo>
                  <a:pt x="562928" y="1051929"/>
                  <a:pt x="617220" y="1053834"/>
                  <a:pt x="670560" y="1050976"/>
                </a:cubicBezTo>
                <a:cubicBezTo>
                  <a:pt x="716280" y="1049071"/>
                  <a:pt x="733425" y="1068121"/>
                  <a:pt x="732472" y="1112888"/>
                </a:cubicBezTo>
                <a:cubicBezTo>
                  <a:pt x="730568" y="1168134"/>
                  <a:pt x="732472" y="1222426"/>
                  <a:pt x="732472" y="1279576"/>
                </a:cubicBezTo>
                <a:cubicBezTo>
                  <a:pt x="791528" y="1279576"/>
                  <a:pt x="844868" y="1279576"/>
                  <a:pt x="902970" y="1279576"/>
                </a:cubicBezTo>
                <a:cubicBezTo>
                  <a:pt x="902970" y="1235761"/>
                  <a:pt x="902970" y="1194804"/>
                  <a:pt x="902970" y="1154799"/>
                </a:cubicBezTo>
                <a:cubicBezTo>
                  <a:pt x="902970" y="1051929"/>
                  <a:pt x="902970" y="1051929"/>
                  <a:pt x="1002983" y="1051929"/>
                </a:cubicBezTo>
                <a:cubicBezTo>
                  <a:pt x="1044893" y="1051929"/>
                  <a:pt x="1087755" y="1051929"/>
                  <a:pt x="1131570" y="1051929"/>
                </a:cubicBezTo>
                <a:cubicBezTo>
                  <a:pt x="1131570" y="992874"/>
                  <a:pt x="1131570" y="938581"/>
                  <a:pt x="1131570" y="881431"/>
                </a:cubicBezTo>
                <a:cubicBezTo>
                  <a:pt x="1072515" y="881431"/>
                  <a:pt x="1017270" y="881431"/>
                  <a:pt x="962025" y="881431"/>
                </a:cubicBezTo>
                <a:cubicBezTo>
                  <a:pt x="921068" y="881431"/>
                  <a:pt x="901065" y="863334"/>
                  <a:pt x="902018" y="820471"/>
                </a:cubicBezTo>
                <a:cubicBezTo>
                  <a:pt x="903922" y="765226"/>
                  <a:pt x="902018" y="709981"/>
                  <a:pt x="902018" y="652831"/>
                </a:cubicBezTo>
                <a:cubicBezTo>
                  <a:pt x="842010" y="652831"/>
                  <a:pt x="787718" y="652831"/>
                  <a:pt x="731520" y="652831"/>
                </a:cubicBezTo>
                <a:cubicBezTo>
                  <a:pt x="731520" y="709029"/>
                  <a:pt x="731520" y="760463"/>
                  <a:pt x="731520" y="812851"/>
                </a:cubicBezTo>
                <a:cubicBezTo>
                  <a:pt x="731520" y="869049"/>
                  <a:pt x="720090" y="880479"/>
                  <a:pt x="665797" y="880479"/>
                </a:cubicBezTo>
                <a:cubicBezTo>
                  <a:pt x="612458" y="881431"/>
                  <a:pt x="559118" y="881431"/>
                  <a:pt x="504825" y="881431"/>
                </a:cubicBezTo>
                <a:close/>
                <a:moveTo>
                  <a:pt x="516255" y="346126"/>
                </a:moveTo>
                <a:cubicBezTo>
                  <a:pt x="722947" y="346126"/>
                  <a:pt x="925830" y="346126"/>
                  <a:pt x="1129665" y="346126"/>
                </a:cubicBezTo>
                <a:cubicBezTo>
                  <a:pt x="1119188" y="208966"/>
                  <a:pt x="989647" y="86093"/>
                  <a:pt x="850583" y="79426"/>
                </a:cubicBezTo>
                <a:cubicBezTo>
                  <a:pt x="679133" y="70854"/>
                  <a:pt x="543878" y="176581"/>
                  <a:pt x="516255" y="346126"/>
                </a:cubicBezTo>
                <a:close/>
              </a:path>
            </a:pathLst>
          </a:custGeom>
          <a:solidFill>
            <a:schemeClr val="bg1"/>
          </a:solidFill>
          <a:ln w="9525" cap="flat">
            <a:noFill/>
            <a:prstDash val="solid"/>
            <a:miter/>
          </a:ln>
        </p:spPr>
        <p:txBody>
          <a:bodyPr rtlCol="0" anchor="ctr"/>
          <a:lstStyle/>
          <a:p>
            <a:endParaRPr lang="en-US" dirty="0"/>
          </a:p>
        </p:txBody>
      </p:sp>
      <p:sp>
        <p:nvSpPr>
          <p:cNvPr id="8" name="Freeform: Shape 7">
            <a:extLst>
              <a:ext uri="{FF2B5EF4-FFF2-40B4-BE49-F238E27FC236}">
                <a16:creationId xmlns:a16="http://schemas.microsoft.com/office/drawing/2014/main" id="{9744394D-4C03-4338-B0A0-6DDFDAFF7178}"/>
              </a:ext>
            </a:extLst>
          </p:cNvPr>
          <p:cNvSpPr/>
          <p:nvPr/>
        </p:nvSpPr>
        <p:spPr>
          <a:xfrm>
            <a:off x="3611634" y="705278"/>
            <a:ext cx="632308" cy="635619"/>
          </a:xfrm>
          <a:custGeom>
            <a:avLst/>
            <a:gdLst>
              <a:gd name="connsiteX0" fmla="*/ 549912 w 1819275"/>
              <a:gd name="connsiteY0" fmla="*/ 1441204 h 1828800"/>
              <a:gd name="connsiteX1" fmla="*/ 387035 w 1819275"/>
              <a:gd name="connsiteY1" fmla="*/ 1605987 h 1828800"/>
              <a:gd name="connsiteX2" fmla="*/ 459424 w 1819275"/>
              <a:gd name="connsiteY2" fmla="*/ 1663137 h 1828800"/>
              <a:gd name="connsiteX3" fmla="*/ 460377 w 1819275"/>
              <a:gd name="connsiteY3" fmla="*/ 1738384 h 1828800"/>
              <a:gd name="connsiteX4" fmla="*/ 457519 w 1819275"/>
              <a:gd name="connsiteY4" fmla="*/ 1742194 h 1828800"/>
              <a:gd name="connsiteX5" fmla="*/ 251779 w 1819275"/>
              <a:gd name="connsiteY5" fmla="*/ 1747909 h 1828800"/>
              <a:gd name="connsiteX6" fmla="*/ 26037 w 1819275"/>
              <a:gd name="connsiteY6" fmla="*/ 1523119 h 1828800"/>
              <a:gd name="connsiteX7" fmla="*/ 24132 w 1819275"/>
              <a:gd name="connsiteY7" fmla="*/ 1435489 h 1828800"/>
              <a:gd name="connsiteX8" fmla="*/ 91759 w 1819275"/>
              <a:gd name="connsiteY8" fmla="*/ 1367862 h 1828800"/>
              <a:gd name="connsiteX9" fmla="*/ 162244 w 1819275"/>
              <a:gd name="connsiteY9" fmla="*/ 1365957 h 1828800"/>
              <a:gd name="connsiteX10" fmla="*/ 224157 w 1819275"/>
              <a:gd name="connsiteY10" fmla="*/ 1434537 h 1828800"/>
              <a:gd name="connsiteX11" fmla="*/ 386082 w 1819275"/>
              <a:gd name="connsiteY11" fmla="*/ 1270707 h 1828800"/>
              <a:gd name="connsiteX12" fmla="*/ 327027 w 1819275"/>
              <a:gd name="connsiteY12" fmla="*/ 1224987 h 1828800"/>
              <a:gd name="connsiteX13" fmla="*/ 327979 w 1819275"/>
              <a:gd name="connsiteY13" fmla="*/ 1130689 h 1828800"/>
              <a:gd name="connsiteX14" fmla="*/ 1042354 w 1819275"/>
              <a:gd name="connsiteY14" fmla="*/ 411552 h 1828800"/>
              <a:gd name="connsiteX15" fmla="*/ 1321437 w 1819275"/>
              <a:gd name="connsiteY15" fmla="*/ 265819 h 1828800"/>
              <a:gd name="connsiteX16" fmla="*/ 1538607 w 1819275"/>
              <a:gd name="connsiteY16" fmla="*/ 213432 h 1828800"/>
              <a:gd name="connsiteX17" fmla="*/ 1581469 w 1819275"/>
              <a:gd name="connsiteY17" fmla="*/ 186762 h 1828800"/>
              <a:gd name="connsiteX18" fmla="*/ 1739585 w 1819275"/>
              <a:gd name="connsiteY18" fmla="*/ 28646 h 1828800"/>
              <a:gd name="connsiteX19" fmla="*/ 1811974 w 1819275"/>
              <a:gd name="connsiteY19" fmla="*/ 13407 h 1828800"/>
              <a:gd name="connsiteX20" fmla="*/ 1797687 w 1819275"/>
              <a:gd name="connsiteY20" fmla="*/ 90559 h 1828800"/>
              <a:gd name="connsiteX21" fmla="*/ 1617665 w 1819275"/>
              <a:gd name="connsiteY21" fmla="*/ 294394 h 1828800"/>
              <a:gd name="connsiteX22" fmla="*/ 1547179 w 1819275"/>
              <a:gd name="connsiteY22" fmla="*/ 559189 h 1828800"/>
              <a:gd name="connsiteX23" fmla="*/ 1416687 w 1819275"/>
              <a:gd name="connsiteY23" fmla="*/ 783027 h 1828800"/>
              <a:gd name="connsiteX24" fmla="*/ 711837 w 1819275"/>
              <a:gd name="connsiteY24" fmla="*/ 1485019 h 1828800"/>
              <a:gd name="connsiteX25" fmla="*/ 586107 w 1819275"/>
              <a:gd name="connsiteY25" fmla="*/ 1485971 h 1828800"/>
              <a:gd name="connsiteX26" fmla="*/ 549912 w 1819275"/>
              <a:gd name="connsiteY26" fmla="*/ 1441204 h 1828800"/>
              <a:gd name="connsiteX27" fmla="*/ 643257 w 1819275"/>
              <a:gd name="connsiteY27" fmla="*/ 1421202 h 1828800"/>
              <a:gd name="connsiteX28" fmla="*/ 1397637 w 1819275"/>
              <a:gd name="connsiteY28" fmla="*/ 667774 h 1828800"/>
              <a:gd name="connsiteX29" fmla="*/ 1156654 w 1819275"/>
              <a:gd name="connsiteY29" fmla="*/ 418219 h 1828800"/>
              <a:gd name="connsiteX30" fmla="*/ 1109982 w 1819275"/>
              <a:gd name="connsiteY30" fmla="*/ 466796 h 1828800"/>
              <a:gd name="connsiteX31" fmla="*/ 1224282 w 1819275"/>
              <a:gd name="connsiteY31" fmla="*/ 576334 h 1828800"/>
              <a:gd name="connsiteX32" fmla="*/ 1236665 w 1819275"/>
              <a:gd name="connsiteY32" fmla="*/ 645866 h 1828800"/>
              <a:gd name="connsiteX33" fmla="*/ 1163322 w 1819275"/>
              <a:gd name="connsiteY33" fmla="*/ 634437 h 1828800"/>
              <a:gd name="connsiteX34" fmla="*/ 1062357 w 1819275"/>
              <a:gd name="connsiteY34" fmla="*/ 523946 h 1828800"/>
              <a:gd name="connsiteX35" fmla="*/ 983299 w 1819275"/>
              <a:gd name="connsiteY35" fmla="*/ 595384 h 1828800"/>
              <a:gd name="connsiteX36" fmla="*/ 1054737 w 1819275"/>
              <a:gd name="connsiteY36" fmla="*/ 662059 h 1828800"/>
              <a:gd name="connsiteX37" fmla="*/ 1061404 w 1819275"/>
              <a:gd name="connsiteY37" fmla="*/ 728734 h 1828800"/>
              <a:gd name="connsiteX38" fmla="*/ 994729 w 1819275"/>
              <a:gd name="connsiteY38" fmla="*/ 722066 h 1828800"/>
              <a:gd name="connsiteX39" fmla="*/ 932817 w 1819275"/>
              <a:gd name="connsiteY39" fmla="*/ 656344 h 1828800"/>
              <a:gd name="connsiteX40" fmla="*/ 861379 w 1819275"/>
              <a:gd name="connsiteY40" fmla="*/ 714446 h 1828800"/>
              <a:gd name="connsiteX41" fmla="*/ 985204 w 1819275"/>
              <a:gd name="connsiteY41" fmla="*/ 832557 h 1828800"/>
              <a:gd name="connsiteX42" fmla="*/ 991872 w 1819275"/>
              <a:gd name="connsiteY42" fmla="*/ 885896 h 1828800"/>
              <a:gd name="connsiteX43" fmla="*/ 943294 w 1819275"/>
              <a:gd name="connsiteY43" fmla="*/ 899232 h 1828800"/>
              <a:gd name="connsiteX44" fmla="*/ 909957 w 1819275"/>
              <a:gd name="connsiteY44" fmla="*/ 873514 h 1828800"/>
              <a:gd name="connsiteX45" fmla="*/ 814707 w 1819275"/>
              <a:gd name="connsiteY45" fmla="*/ 763024 h 1828800"/>
              <a:gd name="connsiteX46" fmla="*/ 803277 w 1819275"/>
              <a:gd name="connsiteY46" fmla="*/ 777312 h 1828800"/>
              <a:gd name="connsiteX47" fmla="*/ 731840 w 1819275"/>
              <a:gd name="connsiteY47" fmla="*/ 843034 h 1828800"/>
              <a:gd name="connsiteX48" fmla="*/ 806135 w 1819275"/>
              <a:gd name="connsiteY48" fmla="*/ 908757 h 1828800"/>
              <a:gd name="connsiteX49" fmla="*/ 813754 w 1819275"/>
              <a:gd name="connsiteY49" fmla="*/ 973527 h 1828800"/>
              <a:gd name="connsiteX50" fmla="*/ 748985 w 1819275"/>
              <a:gd name="connsiteY50" fmla="*/ 966859 h 1828800"/>
              <a:gd name="connsiteX51" fmla="*/ 686119 w 1819275"/>
              <a:gd name="connsiteY51" fmla="*/ 891612 h 1828800"/>
              <a:gd name="connsiteX52" fmla="*/ 673737 w 1819275"/>
              <a:gd name="connsiteY52" fmla="*/ 903041 h 1828800"/>
              <a:gd name="connsiteX53" fmla="*/ 613729 w 1819275"/>
              <a:gd name="connsiteY53" fmla="*/ 956382 h 1828800"/>
              <a:gd name="connsiteX54" fmla="*/ 733744 w 1819275"/>
              <a:gd name="connsiteY54" fmla="*/ 1067824 h 1828800"/>
              <a:gd name="connsiteX55" fmla="*/ 744222 w 1819275"/>
              <a:gd name="connsiteY55" fmla="*/ 1138309 h 1828800"/>
              <a:gd name="connsiteX56" fmla="*/ 674690 w 1819275"/>
              <a:gd name="connsiteY56" fmla="*/ 1126879 h 1828800"/>
              <a:gd name="connsiteX57" fmla="*/ 566104 w 1819275"/>
              <a:gd name="connsiteY57" fmla="*/ 1010674 h 1828800"/>
              <a:gd name="connsiteX58" fmla="*/ 490857 w 1819275"/>
              <a:gd name="connsiteY58" fmla="*/ 1087827 h 1828800"/>
              <a:gd name="connsiteX59" fmla="*/ 565152 w 1819275"/>
              <a:gd name="connsiteY59" fmla="*/ 1155454 h 1828800"/>
              <a:gd name="connsiteX60" fmla="*/ 568010 w 1819275"/>
              <a:gd name="connsiteY60" fmla="*/ 1221177 h 1828800"/>
              <a:gd name="connsiteX61" fmla="*/ 507049 w 1819275"/>
              <a:gd name="connsiteY61" fmla="*/ 1212604 h 1828800"/>
              <a:gd name="connsiteX62" fmla="*/ 436565 w 1819275"/>
              <a:gd name="connsiteY62" fmla="*/ 1137357 h 1828800"/>
              <a:gd name="connsiteX63" fmla="*/ 398465 w 1819275"/>
              <a:gd name="connsiteY63" fmla="*/ 1172599 h 1828800"/>
              <a:gd name="connsiteX64" fmla="*/ 417515 w 1819275"/>
              <a:gd name="connsiteY64" fmla="*/ 1196412 h 1828800"/>
              <a:gd name="connsiteX65" fmla="*/ 643257 w 1819275"/>
              <a:gd name="connsiteY65" fmla="*/ 1421202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819275" h="1828800">
                <a:moveTo>
                  <a:pt x="549912" y="1441204"/>
                </a:moveTo>
                <a:cubicBezTo>
                  <a:pt x="494667" y="1497402"/>
                  <a:pt x="447042" y="1545979"/>
                  <a:pt x="387035" y="1605987"/>
                </a:cubicBezTo>
                <a:cubicBezTo>
                  <a:pt x="409894" y="1624084"/>
                  <a:pt x="435612" y="1642182"/>
                  <a:pt x="459424" y="1663137"/>
                </a:cubicBezTo>
                <a:cubicBezTo>
                  <a:pt x="485142" y="1686949"/>
                  <a:pt x="484190" y="1712666"/>
                  <a:pt x="460377" y="1738384"/>
                </a:cubicBezTo>
                <a:cubicBezTo>
                  <a:pt x="459424" y="1739337"/>
                  <a:pt x="458472" y="1740289"/>
                  <a:pt x="457519" y="1742194"/>
                </a:cubicBezTo>
                <a:cubicBezTo>
                  <a:pt x="341315" y="1857446"/>
                  <a:pt x="361317" y="1858399"/>
                  <a:pt x="251779" y="1747909"/>
                </a:cubicBezTo>
                <a:cubicBezTo>
                  <a:pt x="177484" y="1672662"/>
                  <a:pt x="102237" y="1596462"/>
                  <a:pt x="26037" y="1523119"/>
                </a:cubicBezTo>
                <a:cubicBezTo>
                  <a:pt x="-5396" y="1492639"/>
                  <a:pt x="-11110" y="1466921"/>
                  <a:pt x="24132" y="1435489"/>
                </a:cubicBezTo>
                <a:cubicBezTo>
                  <a:pt x="47944" y="1414534"/>
                  <a:pt x="69852" y="1391674"/>
                  <a:pt x="91759" y="1367862"/>
                </a:cubicBezTo>
                <a:cubicBezTo>
                  <a:pt x="115572" y="1343096"/>
                  <a:pt x="139384" y="1345002"/>
                  <a:pt x="162244" y="1365957"/>
                </a:cubicBezTo>
                <a:cubicBezTo>
                  <a:pt x="185104" y="1387864"/>
                  <a:pt x="205107" y="1412629"/>
                  <a:pt x="224157" y="1434537"/>
                </a:cubicBezTo>
                <a:cubicBezTo>
                  <a:pt x="278449" y="1380244"/>
                  <a:pt x="327027" y="1330714"/>
                  <a:pt x="386082" y="1270707"/>
                </a:cubicBezTo>
                <a:cubicBezTo>
                  <a:pt x="368937" y="1257371"/>
                  <a:pt x="346077" y="1243084"/>
                  <a:pt x="327027" y="1224987"/>
                </a:cubicBezTo>
                <a:cubicBezTo>
                  <a:pt x="287974" y="1186887"/>
                  <a:pt x="288927" y="1169741"/>
                  <a:pt x="327979" y="1130689"/>
                </a:cubicBezTo>
                <a:cubicBezTo>
                  <a:pt x="567057" y="891612"/>
                  <a:pt x="809944" y="656344"/>
                  <a:pt x="1042354" y="411552"/>
                </a:cubicBezTo>
                <a:cubicBezTo>
                  <a:pt x="1122365" y="326779"/>
                  <a:pt x="1215710" y="290584"/>
                  <a:pt x="1321437" y="265819"/>
                </a:cubicBezTo>
                <a:cubicBezTo>
                  <a:pt x="1393827" y="248674"/>
                  <a:pt x="1466217" y="232482"/>
                  <a:pt x="1538607" y="213432"/>
                </a:cubicBezTo>
                <a:cubicBezTo>
                  <a:pt x="1554799" y="209621"/>
                  <a:pt x="1570040" y="198191"/>
                  <a:pt x="1581469" y="186762"/>
                </a:cubicBezTo>
                <a:cubicBezTo>
                  <a:pt x="1634810" y="135327"/>
                  <a:pt x="1687197" y="81987"/>
                  <a:pt x="1739585" y="28646"/>
                </a:cubicBezTo>
                <a:cubicBezTo>
                  <a:pt x="1760540" y="7691"/>
                  <a:pt x="1783399" y="-15168"/>
                  <a:pt x="1811974" y="13407"/>
                </a:cubicBezTo>
                <a:cubicBezTo>
                  <a:pt x="1841502" y="42934"/>
                  <a:pt x="1819594" y="66746"/>
                  <a:pt x="1797687" y="90559"/>
                </a:cubicBezTo>
                <a:cubicBezTo>
                  <a:pt x="1735774" y="157234"/>
                  <a:pt x="1659574" y="216289"/>
                  <a:pt x="1617665" y="294394"/>
                </a:cubicBezTo>
                <a:cubicBezTo>
                  <a:pt x="1575754" y="373452"/>
                  <a:pt x="1564324" y="469654"/>
                  <a:pt x="1547179" y="559189"/>
                </a:cubicBezTo>
                <a:cubicBezTo>
                  <a:pt x="1529082" y="650629"/>
                  <a:pt x="1483362" y="719209"/>
                  <a:pt x="1416687" y="783027"/>
                </a:cubicBezTo>
                <a:cubicBezTo>
                  <a:pt x="1179515" y="1014484"/>
                  <a:pt x="947104" y="1250704"/>
                  <a:pt x="711837" y="1485019"/>
                </a:cubicBezTo>
                <a:cubicBezTo>
                  <a:pt x="652782" y="1544074"/>
                  <a:pt x="645162" y="1545027"/>
                  <a:pt x="586107" y="1485971"/>
                </a:cubicBezTo>
                <a:cubicBezTo>
                  <a:pt x="574677" y="1471684"/>
                  <a:pt x="563247" y="1456444"/>
                  <a:pt x="549912" y="1441204"/>
                </a:cubicBezTo>
                <a:close/>
                <a:moveTo>
                  <a:pt x="643257" y="1421202"/>
                </a:moveTo>
                <a:cubicBezTo>
                  <a:pt x="899479" y="1165932"/>
                  <a:pt x="1151892" y="912566"/>
                  <a:pt x="1397637" y="667774"/>
                </a:cubicBezTo>
                <a:cubicBezTo>
                  <a:pt x="1319532" y="586812"/>
                  <a:pt x="1239522" y="503944"/>
                  <a:pt x="1156654" y="418219"/>
                </a:cubicBezTo>
                <a:cubicBezTo>
                  <a:pt x="1142367" y="433459"/>
                  <a:pt x="1128079" y="448699"/>
                  <a:pt x="1109982" y="466796"/>
                </a:cubicBezTo>
                <a:cubicBezTo>
                  <a:pt x="1150940" y="505849"/>
                  <a:pt x="1187135" y="541091"/>
                  <a:pt x="1224282" y="576334"/>
                </a:cubicBezTo>
                <a:cubicBezTo>
                  <a:pt x="1245237" y="596337"/>
                  <a:pt x="1261429" y="620149"/>
                  <a:pt x="1236665" y="645866"/>
                </a:cubicBezTo>
                <a:cubicBezTo>
                  <a:pt x="1209994" y="673489"/>
                  <a:pt x="1185229" y="657296"/>
                  <a:pt x="1163322" y="634437"/>
                </a:cubicBezTo>
                <a:cubicBezTo>
                  <a:pt x="1128079" y="596337"/>
                  <a:pt x="1092837" y="558237"/>
                  <a:pt x="1062357" y="523946"/>
                </a:cubicBezTo>
                <a:cubicBezTo>
                  <a:pt x="1030924" y="552521"/>
                  <a:pt x="1009017" y="572524"/>
                  <a:pt x="983299" y="595384"/>
                </a:cubicBezTo>
                <a:cubicBezTo>
                  <a:pt x="1008065" y="619196"/>
                  <a:pt x="1031877" y="640152"/>
                  <a:pt x="1054737" y="662059"/>
                </a:cubicBezTo>
                <a:cubicBezTo>
                  <a:pt x="1075692" y="682062"/>
                  <a:pt x="1084265" y="705874"/>
                  <a:pt x="1061404" y="728734"/>
                </a:cubicBezTo>
                <a:cubicBezTo>
                  <a:pt x="1039497" y="750641"/>
                  <a:pt x="1014732" y="743021"/>
                  <a:pt x="994729" y="722066"/>
                </a:cubicBezTo>
                <a:cubicBezTo>
                  <a:pt x="972822" y="698254"/>
                  <a:pt x="949962" y="674441"/>
                  <a:pt x="932817" y="656344"/>
                </a:cubicBezTo>
                <a:cubicBezTo>
                  <a:pt x="907099" y="677299"/>
                  <a:pt x="888049" y="692539"/>
                  <a:pt x="861379" y="714446"/>
                </a:cubicBezTo>
                <a:cubicBezTo>
                  <a:pt x="906147" y="756357"/>
                  <a:pt x="948057" y="792552"/>
                  <a:pt x="985204" y="832557"/>
                </a:cubicBezTo>
                <a:cubicBezTo>
                  <a:pt x="995682" y="843987"/>
                  <a:pt x="998540" y="871609"/>
                  <a:pt x="991872" y="885896"/>
                </a:cubicBezTo>
                <a:cubicBezTo>
                  <a:pt x="987110" y="896374"/>
                  <a:pt x="960440" y="900184"/>
                  <a:pt x="943294" y="899232"/>
                </a:cubicBezTo>
                <a:cubicBezTo>
                  <a:pt x="931865" y="898279"/>
                  <a:pt x="919482" y="883991"/>
                  <a:pt x="909957" y="873514"/>
                </a:cubicBezTo>
                <a:cubicBezTo>
                  <a:pt x="877572" y="837319"/>
                  <a:pt x="846140" y="800171"/>
                  <a:pt x="814707" y="763024"/>
                </a:cubicBezTo>
                <a:cubicBezTo>
                  <a:pt x="810897" y="767787"/>
                  <a:pt x="807087" y="772549"/>
                  <a:pt x="803277" y="777312"/>
                </a:cubicBezTo>
                <a:cubicBezTo>
                  <a:pt x="781369" y="797314"/>
                  <a:pt x="760415" y="817316"/>
                  <a:pt x="731840" y="843034"/>
                </a:cubicBezTo>
                <a:cubicBezTo>
                  <a:pt x="758510" y="866846"/>
                  <a:pt x="782322" y="887802"/>
                  <a:pt x="806135" y="908757"/>
                </a:cubicBezTo>
                <a:cubicBezTo>
                  <a:pt x="828042" y="928759"/>
                  <a:pt x="836615" y="956382"/>
                  <a:pt x="813754" y="973527"/>
                </a:cubicBezTo>
                <a:cubicBezTo>
                  <a:pt x="800419" y="983052"/>
                  <a:pt x="764224" y="978289"/>
                  <a:pt x="748985" y="966859"/>
                </a:cubicBezTo>
                <a:cubicBezTo>
                  <a:pt x="723267" y="947809"/>
                  <a:pt x="707074" y="917329"/>
                  <a:pt x="686119" y="891612"/>
                </a:cubicBezTo>
                <a:cubicBezTo>
                  <a:pt x="682310" y="895421"/>
                  <a:pt x="677547" y="899232"/>
                  <a:pt x="673737" y="903041"/>
                </a:cubicBezTo>
                <a:cubicBezTo>
                  <a:pt x="656592" y="918282"/>
                  <a:pt x="638494" y="934474"/>
                  <a:pt x="613729" y="956382"/>
                </a:cubicBezTo>
                <a:cubicBezTo>
                  <a:pt x="656592" y="996387"/>
                  <a:pt x="695644" y="1031629"/>
                  <a:pt x="733744" y="1067824"/>
                </a:cubicBezTo>
                <a:cubicBezTo>
                  <a:pt x="755652" y="1088779"/>
                  <a:pt x="768035" y="1113544"/>
                  <a:pt x="744222" y="1138309"/>
                </a:cubicBezTo>
                <a:cubicBezTo>
                  <a:pt x="719457" y="1163074"/>
                  <a:pt x="694692" y="1148787"/>
                  <a:pt x="674690" y="1126879"/>
                </a:cubicBezTo>
                <a:cubicBezTo>
                  <a:pt x="639447" y="1088779"/>
                  <a:pt x="603252" y="1050679"/>
                  <a:pt x="566104" y="1010674"/>
                </a:cubicBezTo>
                <a:cubicBezTo>
                  <a:pt x="538482" y="1038296"/>
                  <a:pt x="518479" y="1060204"/>
                  <a:pt x="490857" y="1087827"/>
                </a:cubicBezTo>
                <a:cubicBezTo>
                  <a:pt x="516574" y="1110687"/>
                  <a:pt x="541340" y="1132594"/>
                  <a:pt x="565152" y="1155454"/>
                </a:cubicBezTo>
                <a:cubicBezTo>
                  <a:pt x="586107" y="1175457"/>
                  <a:pt x="592774" y="1204032"/>
                  <a:pt x="568010" y="1221177"/>
                </a:cubicBezTo>
                <a:cubicBezTo>
                  <a:pt x="554674" y="1229749"/>
                  <a:pt x="522290" y="1224034"/>
                  <a:pt x="507049" y="1212604"/>
                </a:cubicBezTo>
                <a:cubicBezTo>
                  <a:pt x="481332" y="1193554"/>
                  <a:pt x="461329" y="1164979"/>
                  <a:pt x="436565" y="1137357"/>
                </a:cubicBezTo>
                <a:cubicBezTo>
                  <a:pt x="419419" y="1153549"/>
                  <a:pt x="409894" y="1162121"/>
                  <a:pt x="398465" y="1172599"/>
                </a:cubicBezTo>
                <a:cubicBezTo>
                  <a:pt x="407990" y="1184029"/>
                  <a:pt x="412752" y="1190696"/>
                  <a:pt x="417515" y="1196412"/>
                </a:cubicBezTo>
                <a:cubicBezTo>
                  <a:pt x="495619" y="1272612"/>
                  <a:pt x="571819" y="1348812"/>
                  <a:pt x="643257" y="1421202"/>
                </a:cubicBezTo>
                <a:close/>
              </a:path>
            </a:pathLst>
          </a:custGeom>
          <a:solidFill>
            <a:schemeClr val="bg1"/>
          </a:solidFill>
          <a:ln w="9525" cap="flat">
            <a:noFill/>
            <a:prstDash val="solid"/>
            <a:miter/>
          </a:ln>
        </p:spPr>
        <p:txBody>
          <a:bodyPr rtlCol="0" anchor="ctr"/>
          <a:lstStyle/>
          <a:p>
            <a:endParaRPr lang="en-US" dirty="0"/>
          </a:p>
        </p:txBody>
      </p:sp>
      <p:sp>
        <p:nvSpPr>
          <p:cNvPr id="9" name="Freeform: Shape 8">
            <a:extLst>
              <a:ext uri="{FF2B5EF4-FFF2-40B4-BE49-F238E27FC236}">
                <a16:creationId xmlns:a16="http://schemas.microsoft.com/office/drawing/2014/main" id="{76076825-A6FA-4522-B683-8F7C95476377}"/>
              </a:ext>
            </a:extLst>
          </p:cNvPr>
          <p:cNvSpPr/>
          <p:nvPr/>
        </p:nvSpPr>
        <p:spPr>
          <a:xfrm>
            <a:off x="1087372" y="779202"/>
            <a:ext cx="728744" cy="537187"/>
          </a:xfrm>
          <a:custGeom>
            <a:avLst/>
            <a:gdLst>
              <a:gd name="connsiteX0" fmla="*/ 285241 w 438171"/>
              <a:gd name="connsiteY0" fmla="*/ 156774 h 322994"/>
              <a:gd name="connsiteX1" fmla="*/ 250805 w 438171"/>
              <a:gd name="connsiteY1" fmla="*/ 191807 h 322994"/>
              <a:gd name="connsiteX2" fmla="*/ 285639 w 438171"/>
              <a:gd name="connsiteY2" fmla="*/ 225646 h 322994"/>
              <a:gd name="connsiteX3" fmla="*/ 320273 w 438171"/>
              <a:gd name="connsiteY3" fmla="*/ 190812 h 322994"/>
              <a:gd name="connsiteX4" fmla="*/ 285241 w 438171"/>
              <a:gd name="connsiteY4" fmla="*/ 156774 h 322994"/>
              <a:gd name="connsiteX5" fmla="*/ 286435 w 438171"/>
              <a:gd name="connsiteY5" fmla="*/ 113978 h 322994"/>
              <a:gd name="connsiteX6" fmla="*/ 362671 w 438171"/>
              <a:gd name="connsiteY6" fmla="*/ 190812 h 322994"/>
              <a:gd name="connsiteX7" fmla="*/ 285440 w 438171"/>
              <a:gd name="connsiteY7" fmla="*/ 267844 h 322994"/>
              <a:gd name="connsiteX8" fmla="*/ 209004 w 438171"/>
              <a:gd name="connsiteY8" fmla="*/ 190613 h 322994"/>
              <a:gd name="connsiteX9" fmla="*/ 286435 w 438171"/>
              <a:gd name="connsiteY9" fmla="*/ 113978 h 322994"/>
              <a:gd name="connsiteX10" fmla="*/ 286236 w 438171"/>
              <a:gd name="connsiteY10" fmla="*/ 97457 h 322994"/>
              <a:gd name="connsiteX11" fmla="*/ 192084 w 438171"/>
              <a:gd name="connsiteY11" fmla="*/ 190414 h 322994"/>
              <a:gd name="connsiteX12" fmla="*/ 282056 w 438171"/>
              <a:gd name="connsiteY12" fmla="*/ 284565 h 322994"/>
              <a:gd name="connsiteX13" fmla="*/ 378993 w 438171"/>
              <a:gd name="connsiteY13" fmla="*/ 193798 h 322994"/>
              <a:gd name="connsiteX14" fmla="*/ 286236 w 438171"/>
              <a:gd name="connsiteY14" fmla="*/ 97457 h 322994"/>
              <a:gd name="connsiteX15" fmla="*/ 166407 w 438171"/>
              <a:gd name="connsiteY15" fmla="*/ 89893 h 322994"/>
              <a:gd name="connsiteX16" fmla="*/ 285639 w 438171"/>
              <a:gd name="connsiteY16" fmla="*/ 90291 h 322994"/>
              <a:gd name="connsiteX17" fmla="*/ 405069 w 438171"/>
              <a:gd name="connsiteY17" fmla="*/ 90092 h 322994"/>
              <a:gd name="connsiteX18" fmla="*/ 419600 w 438171"/>
              <a:gd name="connsiteY18" fmla="*/ 98850 h 322994"/>
              <a:gd name="connsiteX19" fmla="*/ 415022 w 438171"/>
              <a:gd name="connsiteY19" fmla="*/ 250527 h 322994"/>
              <a:gd name="connsiteX20" fmla="*/ 278075 w 438171"/>
              <a:gd name="connsiteY20" fmla="*/ 322782 h 322994"/>
              <a:gd name="connsiteX21" fmla="*/ 151677 w 438171"/>
              <a:gd name="connsiteY21" fmla="*/ 98452 h 322994"/>
              <a:gd name="connsiteX22" fmla="*/ 166407 w 438171"/>
              <a:gd name="connsiteY22" fmla="*/ 89893 h 322994"/>
              <a:gd name="connsiteX23" fmla="*/ 156304 w 438171"/>
              <a:gd name="connsiteY23" fmla="*/ 494 h 322994"/>
              <a:gd name="connsiteX24" fmla="*/ 197060 w 438171"/>
              <a:gd name="connsiteY24" fmla="*/ 15249 h 322994"/>
              <a:gd name="connsiteX25" fmla="*/ 209402 w 438171"/>
              <a:gd name="connsiteY25" fmla="*/ 39135 h 322994"/>
              <a:gd name="connsiteX26" fmla="*/ 400689 w 438171"/>
              <a:gd name="connsiteY26" fmla="*/ 72575 h 322994"/>
              <a:gd name="connsiteX27" fmla="*/ 169193 w 438171"/>
              <a:gd name="connsiteY27" fmla="*/ 72575 h 322994"/>
              <a:gd name="connsiteX28" fmla="*/ 182131 w 438171"/>
              <a:gd name="connsiteY28" fmla="*/ 59438 h 322994"/>
              <a:gd name="connsiteX29" fmla="*/ 174965 w 438171"/>
              <a:gd name="connsiteY29" fmla="*/ 20225 h 322994"/>
              <a:gd name="connsiteX30" fmla="*/ 135752 w 438171"/>
              <a:gd name="connsiteY30" fmla="*/ 32367 h 322994"/>
              <a:gd name="connsiteX31" fmla="*/ 123212 w 438171"/>
              <a:gd name="connsiteY31" fmla="*/ 78746 h 322994"/>
              <a:gd name="connsiteX32" fmla="*/ 100919 w 438171"/>
              <a:gd name="connsiteY32" fmla="*/ 177873 h 322994"/>
              <a:gd name="connsiteX33" fmla="*/ 49762 w 438171"/>
              <a:gd name="connsiteY33" fmla="*/ 219873 h 322994"/>
              <a:gd name="connsiteX34" fmla="*/ 6170 w 438171"/>
              <a:gd name="connsiteY34" fmla="*/ 213901 h 322994"/>
              <a:gd name="connsiteX35" fmla="*/ 0 w 438171"/>
              <a:gd name="connsiteY35" fmla="*/ 203153 h 322994"/>
              <a:gd name="connsiteX36" fmla="*/ 11346 w 438171"/>
              <a:gd name="connsiteY36" fmla="*/ 197778 h 322994"/>
              <a:gd name="connsiteX37" fmla="*/ 13336 w 438171"/>
              <a:gd name="connsiteY37" fmla="*/ 198177 h 322994"/>
              <a:gd name="connsiteX38" fmla="*/ 89174 w 438171"/>
              <a:gd name="connsiteY38" fmla="*/ 162148 h 322994"/>
              <a:gd name="connsiteX39" fmla="*/ 105298 w 438171"/>
              <a:gd name="connsiteY39" fmla="*/ 85712 h 322994"/>
              <a:gd name="connsiteX40" fmla="*/ 118833 w 438171"/>
              <a:gd name="connsiteY40" fmla="*/ 26196 h 322994"/>
              <a:gd name="connsiteX41" fmla="*/ 156304 w 438171"/>
              <a:gd name="connsiteY41" fmla="*/ 494 h 322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38171" h="322994">
                <a:moveTo>
                  <a:pt x="285241" y="156774"/>
                </a:moveTo>
                <a:cubicBezTo>
                  <a:pt x="266530" y="156973"/>
                  <a:pt x="250407" y="173096"/>
                  <a:pt x="250805" y="191807"/>
                </a:cubicBezTo>
                <a:cubicBezTo>
                  <a:pt x="251203" y="210120"/>
                  <a:pt x="267326" y="225845"/>
                  <a:pt x="285639" y="225646"/>
                </a:cubicBezTo>
                <a:cubicBezTo>
                  <a:pt x="304748" y="225646"/>
                  <a:pt x="320472" y="209921"/>
                  <a:pt x="320273" y="190812"/>
                </a:cubicBezTo>
                <a:cubicBezTo>
                  <a:pt x="320074" y="171902"/>
                  <a:pt x="304548" y="156575"/>
                  <a:pt x="285241" y="156774"/>
                </a:cubicBezTo>
                <a:close/>
                <a:moveTo>
                  <a:pt x="286435" y="113978"/>
                </a:moveTo>
                <a:cubicBezTo>
                  <a:pt x="328434" y="114177"/>
                  <a:pt x="362671" y="148613"/>
                  <a:pt x="362671" y="190812"/>
                </a:cubicBezTo>
                <a:cubicBezTo>
                  <a:pt x="362671" y="233608"/>
                  <a:pt x="328236" y="267844"/>
                  <a:pt x="285440" y="267844"/>
                </a:cubicBezTo>
                <a:cubicBezTo>
                  <a:pt x="242445" y="267844"/>
                  <a:pt x="208805" y="234006"/>
                  <a:pt x="209004" y="190613"/>
                </a:cubicBezTo>
                <a:cubicBezTo>
                  <a:pt x="209004" y="147817"/>
                  <a:pt x="243241" y="113978"/>
                  <a:pt x="286435" y="113978"/>
                </a:cubicBezTo>
                <a:close/>
                <a:moveTo>
                  <a:pt x="286236" y="97457"/>
                </a:moveTo>
                <a:cubicBezTo>
                  <a:pt x="234682" y="97059"/>
                  <a:pt x="192681" y="138262"/>
                  <a:pt x="192084" y="190414"/>
                </a:cubicBezTo>
                <a:cubicBezTo>
                  <a:pt x="191487" y="240773"/>
                  <a:pt x="232890" y="284166"/>
                  <a:pt x="282056" y="284565"/>
                </a:cubicBezTo>
                <a:cubicBezTo>
                  <a:pt x="336198" y="284963"/>
                  <a:pt x="378396" y="245352"/>
                  <a:pt x="378993" y="193798"/>
                </a:cubicBezTo>
                <a:cubicBezTo>
                  <a:pt x="379591" y="140054"/>
                  <a:pt x="338984" y="97855"/>
                  <a:pt x="286236" y="97457"/>
                </a:cubicBezTo>
                <a:close/>
                <a:moveTo>
                  <a:pt x="166407" y="89893"/>
                </a:moveTo>
                <a:cubicBezTo>
                  <a:pt x="206018" y="90490"/>
                  <a:pt x="245828" y="90291"/>
                  <a:pt x="285639" y="90291"/>
                </a:cubicBezTo>
                <a:cubicBezTo>
                  <a:pt x="325449" y="90291"/>
                  <a:pt x="365259" y="90490"/>
                  <a:pt x="405069" y="90092"/>
                </a:cubicBezTo>
                <a:cubicBezTo>
                  <a:pt x="412434" y="90092"/>
                  <a:pt x="416415" y="92480"/>
                  <a:pt x="419600" y="98850"/>
                </a:cubicBezTo>
                <a:cubicBezTo>
                  <a:pt x="445078" y="150205"/>
                  <a:pt x="445078" y="201560"/>
                  <a:pt x="415022" y="250527"/>
                </a:cubicBezTo>
                <a:cubicBezTo>
                  <a:pt x="384169" y="300887"/>
                  <a:pt x="337193" y="325569"/>
                  <a:pt x="278075" y="322782"/>
                </a:cubicBezTo>
                <a:cubicBezTo>
                  <a:pt x="166208" y="317806"/>
                  <a:pt x="98132" y="196186"/>
                  <a:pt x="151677" y="98452"/>
                </a:cubicBezTo>
                <a:cubicBezTo>
                  <a:pt x="155260" y="92082"/>
                  <a:pt x="159042" y="89893"/>
                  <a:pt x="166407" y="89893"/>
                </a:cubicBezTo>
                <a:close/>
                <a:moveTo>
                  <a:pt x="156304" y="494"/>
                </a:moveTo>
                <a:cubicBezTo>
                  <a:pt x="171183" y="-1621"/>
                  <a:pt x="186610" y="3007"/>
                  <a:pt x="197060" y="15249"/>
                </a:cubicBezTo>
                <a:cubicBezTo>
                  <a:pt x="202434" y="21817"/>
                  <a:pt x="205022" y="30775"/>
                  <a:pt x="209402" y="39135"/>
                </a:cubicBezTo>
                <a:cubicBezTo>
                  <a:pt x="278074" y="-277"/>
                  <a:pt x="360680" y="21618"/>
                  <a:pt x="400689" y="72575"/>
                </a:cubicBezTo>
                <a:cubicBezTo>
                  <a:pt x="323856" y="72575"/>
                  <a:pt x="247819" y="72575"/>
                  <a:pt x="169193" y="72575"/>
                </a:cubicBezTo>
                <a:cubicBezTo>
                  <a:pt x="174368" y="67201"/>
                  <a:pt x="178150" y="63220"/>
                  <a:pt x="182131" y="59438"/>
                </a:cubicBezTo>
                <a:cubicBezTo>
                  <a:pt x="194871" y="47495"/>
                  <a:pt x="191288" y="26993"/>
                  <a:pt x="174965" y="20225"/>
                </a:cubicBezTo>
                <a:cubicBezTo>
                  <a:pt x="160236" y="14054"/>
                  <a:pt x="144909" y="18433"/>
                  <a:pt x="135752" y="32367"/>
                </a:cubicBezTo>
                <a:cubicBezTo>
                  <a:pt x="126596" y="46300"/>
                  <a:pt x="124008" y="62423"/>
                  <a:pt x="123212" y="78746"/>
                </a:cubicBezTo>
                <a:cubicBezTo>
                  <a:pt x="121421" y="112982"/>
                  <a:pt x="116843" y="146821"/>
                  <a:pt x="100919" y="177873"/>
                </a:cubicBezTo>
                <a:cubicBezTo>
                  <a:pt x="89772" y="199172"/>
                  <a:pt x="74445" y="215295"/>
                  <a:pt x="49762" y="219873"/>
                </a:cubicBezTo>
                <a:cubicBezTo>
                  <a:pt x="34635" y="222660"/>
                  <a:pt x="19905" y="219873"/>
                  <a:pt x="6170" y="213901"/>
                </a:cubicBezTo>
                <a:cubicBezTo>
                  <a:pt x="3185" y="212508"/>
                  <a:pt x="1990" y="206935"/>
                  <a:pt x="0" y="203153"/>
                </a:cubicBezTo>
                <a:cubicBezTo>
                  <a:pt x="3782" y="201361"/>
                  <a:pt x="7564" y="199371"/>
                  <a:pt x="11346" y="197778"/>
                </a:cubicBezTo>
                <a:cubicBezTo>
                  <a:pt x="11744" y="197579"/>
                  <a:pt x="12540" y="197977"/>
                  <a:pt x="13336" y="198177"/>
                </a:cubicBezTo>
                <a:cubicBezTo>
                  <a:pt x="52549" y="208925"/>
                  <a:pt x="72653" y="199570"/>
                  <a:pt x="89174" y="162148"/>
                </a:cubicBezTo>
                <a:cubicBezTo>
                  <a:pt x="99923" y="137864"/>
                  <a:pt x="103904" y="111987"/>
                  <a:pt x="105298" y="85712"/>
                </a:cubicBezTo>
                <a:cubicBezTo>
                  <a:pt x="106492" y="65011"/>
                  <a:pt x="108483" y="44708"/>
                  <a:pt x="118833" y="26196"/>
                </a:cubicBezTo>
                <a:cubicBezTo>
                  <a:pt x="127094" y="11467"/>
                  <a:pt x="141425" y="2609"/>
                  <a:pt x="156304" y="494"/>
                </a:cubicBezTo>
                <a:close/>
              </a:path>
            </a:pathLst>
          </a:custGeom>
          <a:solidFill>
            <a:schemeClr val="bg1"/>
          </a:solidFill>
          <a:ln w="9525" cap="flat">
            <a:noFill/>
            <a:prstDash val="solid"/>
            <a:miter/>
          </a:ln>
        </p:spPr>
        <p:txBody>
          <a:bodyPr rtlCol="0" anchor="ctr"/>
          <a:lstStyle/>
          <a:p>
            <a:endParaRPr lang="en-US" dirty="0"/>
          </a:p>
        </p:txBody>
      </p:sp>
      <p:grpSp>
        <p:nvGrpSpPr>
          <p:cNvPr id="19" name="Graphic 179">
            <a:extLst>
              <a:ext uri="{FF2B5EF4-FFF2-40B4-BE49-F238E27FC236}">
                <a16:creationId xmlns:a16="http://schemas.microsoft.com/office/drawing/2014/main" id="{D221911A-CF6B-45E9-841C-76893C2F8266}"/>
              </a:ext>
            </a:extLst>
          </p:cNvPr>
          <p:cNvGrpSpPr/>
          <p:nvPr/>
        </p:nvGrpSpPr>
        <p:grpSpPr>
          <a:xfrm>
            <a:off x="5174902" y="2461314"/>
            <a:ext cx="6844648" cy="3807335"/>
            <a:chOff x="0" y="38100"/>
            <a:chExt cx="12192000" cy="6781800"/>
          </a:xfrm>
        </p:grpSpPr>
        <p:sp>
          <p:nvSpPr>
            <p:cNvPr id="20" name="Freeform: Shape 19">
              <a:extLst>
                <a:ext uri="{FF2B5EF4-FFF2-40B4-BE49-F238E27FC236}">
                  <a16:creationId xmlns:a16="http://schemas.microsoft.com/office/drawing/2014/main" id="{DA7D805C-9121-4FDE-9BAC-1E4425BC84C8}"/>
                </a:ext>
              </a:extLst>
            </p:cNvPr>
            <p:cNvSpPr/>
            <p:nvPr/>
          </p:nvSpPr>
          <p:spPr>
            <a:xfrm>
              <a:off x="0" y="5143500"/>
              <a:ext cx="12192000" cy="1676400"/>
            </a:xfrm>
            <a:custGeom>
              <a:avLst/>
              <a:gdLst>
                <a:gd name="connsiteX0" fmla="*/ 11907202 w 12192000"/>
                <a:gd name="connsiteY0" fmla="*/ 1677352 h 1676400"/>
                <a:gd name="connsiteX1" fmla="*/ 400050 w 12192000"/>
                <a:gd name="connsiteY1" fmla="*/ 1677352 h 1676400"/>
                <a:gd name="connsiteX2" fmla="*/ 0 w 12192000"/>
                <a:gd name="connsiteY2" fmla="*/ 0 h 1676400"/>
                <a:gd name="connsiteX3" fmla="*/ 12192952 w 12192000"/>
                <a:gd name="connsiteY3" fmla="*/ 0 h 1676400"/>
              </a:gdLst>
              <a:ahLst/>
              <a:cxnLst>
                <a:cxn ang="0">
                  <a:pos x="connsiteX0" y="connsiteY0"/>
                </a:cxn>
                <a:cxn ang="0">
                  <a:pos x="connsiteX1" y="connsiteY1"/>
                </a:cxn>
                <a:cxn ang="0">
                  <a:pos x="connsiteX2" y="connsiteY2"/>
                </a:cxn>
                <a:cxn ang="0">
                  <a:pos x="connsiteX3" y="connsiteY3"/>
                </a:cxn>
              </a:cxnLst>
              <a:rect l="l" t="t" r="r" b="b"/>
              <a:pathLst>
                <a:path w="12192000" h="1676400">
                  <a:moveTo>
                    <a:pt x="11907202" y="1677352"/>
                  </a:moveTo>
                  <a:lnTo>
                    <a:pt x="400050" y="1677352"/>
                  </a:lnTo>
                  <a:lnTo>
                    <a:pt x="0" y="0"/>
                  </a:lnTo>
                  <a:lnTo>
                    <a:pt x="12192952" y="0"/>
                  </a:lnTo>
                  <a:close/>
                </a:path>
              </a:pathLst>
            </a:custGeom>
            <a:solidFill>
              <a:schemeClr val="accent3"/>
            </a:solidFill>
            <a:ln w="9525"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5BAEA4DB-EC9E-4AD0-9CBC-21BC39B64BB5}"/>
                </a:ext>
              </a:extLst>
            </p:cNvPr>
            <p:cNvSpPr/>
            <p:nvPr/>
          </p:nvSpPr>
          <p:spPr>
            <a:xfrm>
              <a:off x="1139404" y="37147"/>
              <a:ext cx="10391775" cy="6419850"/>
            </a:xfrm>
            <a:custGeom>
              <a:avLst/>
              <a:gdLst>
                <a:gd name="connsiteX0" fmla="*/ 10401086 w 10391775"/>
                <a:gd name="connsiteY0" fmla="*/ 5277803 h 6419850"/>
                <a:gd name="connsiteX1" fmla="*/ 10346794 w 10391775"/>
                <a:gd name="connsiteY1" fmla="*/ 5213985 h 6419850"/>
                <a:gd name="connsiteX2" fmla="*/ 10257258 w 10391775"/>
                <a:gd name="connsiteY2" fmla="*/ 5204460 h 6419850"/>
                <a:gd name="connsiteX3" fmla="*/ 10055329 w 10391775"/>
                <a:gd name="connsiteY3" fmla="*/ 5180648 h 6419850"/>
                <a:gd name="connsiteX4" fmla="*/ 9990558 w 10391775"/>
                <a:gd name="connsiteY4" fmla="*/ 5137785 h 6419850"/>
                <a:gd name="connsiteX5" fmla="*/ 9946744 w 10391775"/>
                <a:gd name="connsiteY5" fmla="*/ 5097780 h 6419850"/>
                <a:gd name="connsiteX6" fmla="*/ 8430363 w 10391775"/>
                <a:gd name="connsiteY6" fmla="*/ 3751898 h 6419850"/>
                <a:gd name="connsiteX7" fmla="*/ 8434173 w 10391775"/>
                <a:gd name="connsiteY7" fmla="*/ 3711893 h 6419850"/>
                <a:gd name="connsiteX8" fmla="*/ 8403694 w 10391775"/>
                <a:gd name="connsiteY8" fmla="*/ 3470910 h 6419850"/>
                <a:gd name="connsiteX9" fmla="*/ 8289394 w 10391775"/>
                <a:gd name="connsiteY9" fmla="*/ 3220403 h 6419850"/>
                <a:gd name="connsiteX10" fmla="*/ 8270344 w 10391775"/>
                <a:gd name="connsiteY10" fmla="*/ 3156585 h 6419850"/>
                <a:gd name="connsiteX11" fmla="*/ 8249389 w 10391775"/>
                <a:gd name="connsiteY11" fmla="*/ 2998470 h 6419850"/>
                <a:gd name="connsiteX12" fmla="*/ 8235101 w 10391775"/>
                <a:gd name="connsiteY12" fmla="*/ 2959418 h 6419850"/>
                <a:gd name="connsiteX13" fmla="*/ 8251294 w 10391775"/>
                <a:gd name="connsiteY13" fmla="*/ 2849880 h 6419850"/>
                <a:gd name="connsiteX14" fmla="*/ 8243673 w 10391775"/>
                <a:gd name="connsiteY14" fmla="*/ 2742248 h 6419850"/>
                <a:gd name="connsiteX15" fmla="*/ 8164616 w 10391775"/>
                <a:gd name="connsiteY15" fmla="*/ 2652713 h 6419850"/>
                <a:gd name="connsiteX16" fmla="*/ 7905536 w 10391775"/>
                <a:gd name="connsiteY16" fmla="*/ 2518410 h 6419850"/>
                <a:gd name="connsiteX17" fmla="*/ 7904584 w 10391775"/>
                <a:gd name="connsiteY17" fmla="*/ 2516505 h 6419850"/>
                <a:gd name="connsiteX18" fmla="*/ 7896964 w 10391775"/>
                <a:gd name="connsiteY18" fmla="*/ 2493645 h 6419850"/>
                <a:gd name="connsiteX19" fmla="*/ 7984594 w 10391775"/>
                <a:gd name="connsiteY19" fmla="*/ 2342198 h 6419850"/>
                <a:gd name="connsiteX20" fmla="*/ 7993166 w 10391775"/>
                <a:gd name="connsiteY20" fmla="*/ 2317433 h 6419850"/>
                <a:gd name="connsiteX21" fmla="*/ 8005548 w 10391775"/>
                <a:gd name="connsiteY21" fmla="*/ 2270760 h 6419850"/>
                <a:gd name="connsiteX22" fmla="*/ 7965544 w 10391775"/>
                <a:gd name="connsiteY22" fmla="*/ 2142173 h 6419850"/>
                <a:gd name="connsiteX23" fmla="*/ 7956971 w 10391775"/>
                <a:gd name="connsiteY23" fmla="*/ 2039303 h 6419850"/>
                <a:gd name="connsiteX24" fmla="*/ 7962686 w 10391775"/>
                <a:gd name="connsiteY24" fmla="*/ 2036445 h 6419850"/>
                <a:gd name="connsiteX25" fmla="*/ 7979831 w 10391775"/>
                <a:gd name="connsiteY25" fmla="*/ 1876425 h 6419850"/>
                <a:gd name="connsiteX26" fmla="*/ 7975069 w 10391775"/>
                <a:gd name="connsiteY26" fmla="*/ 1875473 h 6419850"/>
                <a:gd name="connsiteX27" fmla="*/ 7950303 w 10391775"/>
                <a:gd name="connsiteY27" fmla="*/ 1832610 h 6419850"/>
                <a:gd name="connsiteX28" fmla="*/ 7813144 w 10391775"/>
                <a:gd name="connsiteY28" fmla="*/ 1753553 h 6419850"/>
                <a:gd name="connsiteX29" fmla="*/ 7776948 w 10391775"/>
                <a:gd name="connsiteY29" fmla="*/ 1728788 h 6419850"/>
                <a:gd name="connsiteX30" fmla="*/ 7735039 w 10391775"/>
                <a:gd name="connsiteY30" fmla="*/ 1305878 h 6419850"/>
                <a:gd name="connsiteX31" fmla="*/ 7711226 w 10391775"/>
                <a:gd name="connsiteY31" fmla="*/ 1237298 h 6419850"/>
                <a:gd name="connsiteX32" fmla="*/ 7568351 w 10391775"/>
                <a:gd name="connsiteY32" fmla="*/ 1065848 h 6419850"/>
                <a:gd name="connsiteX33" fmla="*/ 7569303 w 10391775"/>
                <a:gd name="connsiteY33" fmla="*/ 963930 h 6419850"/>
                <a:gd name="connsiteX34" fmla="*/ 7568351 w 10391775"/>
                <a:gd name="connsiteY34" fmla="*/ 962025 h 6419850"/>
                <a:gd name="connsiteX35" fmla="*/ 7596926 w 10391775"/>
                <a:gd name="connsiteY35" fmla="*/ 897255 h 6419850"/>
                <a:gd name="connsiteX36" fmla="*/ 7595021 w 10391775"/>
                <a:gd name="connsiteY36" fmla="*/ 866775 h 6419850"/>
                <a:gd name="connsiteX37" fmla="*/ 7602641 w 10391775"/>
                <a:gd name="connsiteY37" fmla="*/ 864870 h 6419850"/>
                <a:gd name="connsiteX38" fmla="*/ 7610261 w 10391775"/>
                <a:gd name="connsiteY38" fmla="*/ 785813 h 6419850"/>
                <a:gd name="connsiteX39" fmla="*/ 7603594 w 10391775"/>
                <a:gd name="connsiteY39" fmla="*/ 657225 h 6419850"/>
                <a:gd name="connsiteX40" fmla="*/ 7553111 w 10391775"/>
                <a:gd name="connsiteY40" fmla="*/ 541020 h 6419850"/>
                <a:gd name="connsiteX41" fmla="*/ 7226403 w 10391775"/>
                <a:gd name="connsiteY41" fmla="*/ 168593 h 6419850"/>
                <a:gd name="connsiteX42" fmla="*/ 7071146 w 10391775"/>
                <a:gd name="connsiteY42" fmla="*/ 69533 h 6419850"/>
                <a:gd name="connsiteX43" fmla="*/ 6949226 w 10391775"/>
                <a:gd name="connsiteY43" fmla="*/ 19050 h 6419850"/>
                <a:gd name="connsiteX44" fmla="*/ 6880646 w 10391775"/>
                <a:gd name="connsiteY44" fmla="*/ 0 h 6419850"/>
                <a:gd name="connsiteX45" fmla="*/ 6833021 w 10391775"/>
                <a:gd name="connsiteY45" fmla="*/ 0 h 6419850"/>
                <a:gd name="connsiteX46" fmla="*/ 6680621 w 10391775"/>
                <a:gd name="connsiteY46" fmla="*/ 0 h 6419850"/>
                <a:gd name="connsiteX47" fmla="*/ 6671096 w 10391775"/>
                <a:gd name="connsiteY47" fmla="*/ 0 h 6419850"/>
                <a:gd name="connsiteX48" fmla="*/ 6641569 w 10391775"/>
                <a:gd name="connsiteY48" fmla="*/ 18098 h 6419850"/>
                <a:gd name="connsiteX49" fmla="*/ 6529173 w 10391775"/>
                <a:gd name="connsiteY49" fmla="*/ 48578 h 6419850"/>
                <a:gd name="connsiteX50" fmla="*/ 6318671 w 10391775"/>
                <a:gd name="connsiteY50" fmla="*/ 153353 h 6419850"/>
                <a:gd name="connsiteX51" fmla="*/ 6091976 w 10391775"/>
                <a:gd name="connsiteY51" fmla="*/ 457200 h 6419850"/>
                <a:gd name="connsiteX52" fmla="*/ 6071973 w 10391775"/>
                <a:gd name="connsiteY52" fmla="*/ 533400 h 6419850"/>
                <a:gd name="connsiteX53" fmla="*/ 6060544 w 10391775"/>
                <a:gd name="connsiteY53" fmla="*/ 606743 h 6419850"/>
                <a:gd name="connsiteX54" fmla="*/ 6052923 w 10391775"/>
                <a:gd name="connsiteY54" fmla="*/ 676275 h 6419850"/>
                <a:gd name="connsiteX55" fmla="*/ 6044351 w 10391775"/>
                <a:gd name="connsiteY55" fmla="*/ 802958 h 6419850"/>
                <a:gd name="connsiteX56" fmla="*/ 6013871 w 10391775"/>
                <a:gd name="connsiteY56" fmla="*/ 847725 h 6419850"/>
                <a:gd name="connsiteX57" fmla="*/ 5919573 w 10391775"/>
                <a:gd name="connsiteY57" fmla="*/ 1057275 h 6419850"/>
                <a:gd name="connsiteX58" fmla="*/ 6011014 w 10391775"/>
                <a:gd name="connsiteY58" fmla="*/ 1267778 h 6419850"/>
                <a:gd name="connsiteX59" fmla="*/ 6011966 w 10391775"/>
                <a:gd name="connsiteY59" fmla="*/ 1276350 h 6419850"/>
                <a:gd name="connsiteX60" fmla="*/ 5880521 w 10391775"/>
                <a:gd name="connsiteY60" fmla="*/ 1524953 h 6419850"/>
                <a:gd name="connsiteX61" fmla="*/ 5801464 w 10391775"/>
                <a:gd name="connsiteY61" fmla="*/ 1797368 h 6419850"/>
                <a:gd name="connsiteX62" fmla="*/ 5794796 w 10391775"/>
                <a:gd name="connsiteY62" fmla="*/ 1829753 h 6419850"/>
                <a:gd name="connsiteX63" fmla="*/ 5792891 w 10391775"/>
                <a:gd name="connsiteY63" fmla="*/ 1846898 h 6419850"/>
                <a:gd name="connsiteX64" fmla="*/ 5792891 w 10391775"/>
                <a:gd name="connsiteY64" fmla="*/ 1846898 h 6419850"/>
                <a:gd name="connsiteX65" fmla="*/ 5785271 w 10391775"/>
                <a:gd name="connsiteY65" fmla="*/ 1896428 h 6419850"/>
                <a:gd name="connsiteX66" fmla="*/ 5772889 w 10391775"/>
                <a:gd name="connsiteY66" fmla="*/ 2006918 h 6419850"/>
                <a:gd name="connsiteX67" fmla="*/ 5766221 w 10391775"/>
                <a:gd name="connsiteY67" fmla="*/ 2067878 h 6419850"/>
                <a:gd name="connsiteX68" fmla="*/ 5754791 w 10391775"/>
                <a:gd name="connsiteY68" fmla="*/ 2143125 h 6419850"/>
                <a:gd name="connsiteX69" fmla="*/ 5722406 w 10391775"/>
                <a:gd name="connsiteY69" fmla="*/ 2151698 h 6419850"/>
                <a:gd name="connsiteX70" fmla="*/ 5722406 w 10391775"/>
                <a:gd name="connsiteY70" fmla="*/ 2151698 h 6419850"/>
                <a:gd name="connsiteX71" fmla="*/ 5310926 w 10391775"/>
                <a:gd name="connsiteY71" fmla="*/ 2225993 h 6419850"/>
                <a:gd name="connsiteX72" fmla="*/ 5306164 w 10391775"/>
                <a:gd name="connsiteY72" fmla="*/ 2228850 h 6419850"/>
                <a:gd name="connsiteX73" fmla="*/ 5209009 w 10391775"/>
                <a:gd name="connsiteY73" fmla="*/ 2246948 h 6419850"/>
                <a:gd name="connsiteX74" fmla="*/ 5209009 w 10391775"/>
                <a:gd name="connsiteY74" fmla="*/ 2246948 h 6419850"/>
                <a:gd name="connsiteX75" fmla="*/ 5085184 w 10391775"/>
                <a:gd name="connsiteY75" fmla="*/ 2249805 h 6419850"/>
                <a:gd name="connsiteX76" fmla="*/ 5001364 w 10391775"/>
                <a:gd name="connsiteY76" fmla="*/ 2286000 h 6419850"/>
                <a:gd name="connsiteX77" fmla="*/ 4965169 w 10391775"/>
                <a:gd name="connsiteY77" fmla="*/ 2363153 h 6419850"/>
                <a:gd name="connsiteX78" fmla="*/ 4912781 w 10391775"/>
                <a:gd name="connsiteY78" fmla="*/ 2507933 h 6419850"/>
                <a:gd name="connsiteX79" fmla="*/ 4687039 w 10391775"/>
                <a:gd name="connsiteY79" fmla="*/ 2970848 h 6419850"/>
                <a:gd name="connsiteX80" fmla="*/ 4620364 w 10391775"/>
                <a:gd name="connsiteY80" fmla="*/ 3170873 h 6419850"/>
                <a:gd name="connsiteX81" fmla="*/ 4391764 w 10391775"/>
                <a:gd name="connsiteY81" fmla="*/ 3722370 h 6419850"/>
                <a:gd name="connsiteX82" fmla="*/ 4388906 w 10391775"/>
                <a:gd name="connsiteY82" fmla="*/ 3730943 h 6419850"/>
                <a:gd name="connsiteX83" fmla="*/ 4373666 w 10391775"/>
                <a:gd name="connsiteY83" fmla="*/ 3818573 h 6419850"/>
                <a:gd name="connsiteX84" fmla="*/ 4318421 w 10391775"/>
                <a:gd name="connsiteY84" fmla="*/ 3914775 h 6419850"/>
                <a:gd name="connsiteX85" fmla="*/ 4151733 w 10391775"/>
                <a:gd name="connsiteY85" fmla="*/ 4318635 h 6419850"/>
                <a:gd name="connsiteX86" fmla="*/ 4112681 w 10391775"/>
                <a:gd name="connsiteY86" fmla="*/ 4448175 h 6419850"/>
                <a:gd name="connsiteX87" fmla="*/ 3847886 w 10391775"/>
                <a:gd name="connsiteY87" fmla="*/ 4705350 h 6419850"/>
                <a:gd name="connsiteX88" fmla="*/ 3847886 w 10391775"/>
                <a:gd name="connsiteY88" fmla="*/ 4705350 h 6419850"/>
                <a:gd name="connsiteX89" fmla="*/ 3669768 w 10391775"/>
                <a:gd name="connsiteY89" fmla="*/ 4745355 h 6419850"/>
                <a:gd name="connsiteX90" fmla="*/ 3535466 w 10391775"/>
                <a:gd name="connsiteY90" fmla="*/ 4855845 h 6419850"/>
                <a:gd name="connsiteX91" fmla="*/ 3506891 w 10391775"/>
                <a:gd name="connsiteY91" fmla="*/ 4887278 h 6419850"/>
                <a:gd name="connsiteX92" fmla="*/ 3123986 w 10391775"/>
                <a:gd name="connsiteY92" fmla="*/ 3693795 h 6419850"/>
                <a:gd name="connsiteX93" fmla="*/ 3077314 w 10391775"/>
                <a:gd name="connsiteY93" fmla="*/ 3657600 h 6419850"/>
                <a:gd name="connsiteX94" fmla="*/ 48363 w 10391775"/>
                <a:gd name="connsiteY94" fmla="*/ 3403283 h 6419850"/>
                <a:gd name="connsiteX95" fmla="*/ 10263 w 10391775"/>
                <a:gd name="connsiteY95" fmla="*/ 3453765 h 6419850"/>
                <a:gd name="connsiteX96" fmla="*/ 783693 w 10391775"/>
                <a:gd name="connsiteY96" fmla="*/ 5687378 h 6419850"/>
                <a:gd name="connsiteX97" fmla="*/ 858941 w 10391775"/>
                <a:gd name="connsiteY97" fmla="*/ 5751195 h 6419850"/>
                <a:gd name="connsiteX98" fmla="*/ 3812644 w 10391775"/>
                <a:gd name="connsiteY98" fmla="*/ 6414135 h 6419850"/>
                <a:gd name="connsiteX99" fmla="*/ 3882176 w 10391775"/>
                <a:gd name="connsiteY99" fmla="*/ 6414135 h 6419850"/>
                <a:gd name="connsiteX100" fmla="*/ 5439514 w 10391775"/>
                <a:gd name="connsiteY100" fmla="*/ 5869305 h 6419850"/>
                <a:gd name="connsiteX101" fmla="*/ 5500473 w 10391775"/>
                <a:gd name="connsiteY101" fmla="*/ 5750243 h 6419850"/>
                <a:gd name="connsiteX102" fmla="*/ 5409986 w 10391775"/>
                <a:gd name="connsiteY102" fmla="*/ 5628323 h 6419850"/>
                <a:gd name="connsiteX103" fmla="*/ 4356521 w 10391775"/>
                <a:gd name="connsiteY103" fmla="*/ 5469255 h 6419850"/>
                <a:gd name="connsiteX104" fmla="*/ 4083153 w 10391775"/>
                <a:gd name="connsiteY104" fmla="*/ 5431155 h 6419850"/>
                <a:gd name="connsiteX105" fmla="*/ 4065056 w 10391775"/>
                <a:gd name="connsiteY105" fmla="*/ 5359718 h 6419850"/>
                <a:gd name="connsiteX106" fmla="*/ 4126969 w 10391775"/>
                <a:gd name="connsiteY106" fmla="*/ 5299710 h 6419850"/>
                <a:gd name="connsiteX107" fmla="*/ 4185071 w 10391775"/>
                <a:gd name="connsiteY107" fmla="*/ 5245418 h 6419850"/>
                <a:gd name="connsiteX108" fmla="*/ 4386048 w 10391775"/>
                <a:gd name="connsiteY108" fmla="*/ 5192078 h 6419850"/>
                <a:gd name="connsiteX109" fmla="*/ 4485109 w 10391775"/>
                <a:gd name="connsiteY109" fmla="*/ 5096828 h 6419850"/>
                <a:gd name="connsiteX110" fmla="*/ 4500348 w 10391775"/>
                <a:gd name="connsiteY110" fmla="*/ 5039678 h 6419850"/>
                <a:gd name="connsiteX111" fmla="*/ 4657511 w 10391775"/>
                <a:gd name="connsiteY111" fmla="*/ 4881563 h 6419850"/>
                <a:gd name="connsiteX112" fmla="*/ 4657511 w 10391775"/>
                <a:gd name="connsiteY112" fmla="*/ 4880610 h 6419850"/>
                <a:gd name="connsiteX113" fmla="*/ 4685134 w 10391775"/>
                <a:gd name="connsiteY113" fmla="*/ 4792028 h 6419850"/>
                <a:gd name="connsiteX114" fmla="*/ 4729901 w 10391775"/>
                <a:gd name="connsiteY114" fmla="*/ 4742498 h 6419850"/>
                <a:gd name="connsiteX115" fmla="*/ 5028034 w 10391775"/>
                <a:gd name="connsiteY115" fmla="*/ 4289108 h 6419850"/>
                <a:gd name="connsiteX116" fmla="*/ 5041369 w 10391775"/>
                <a:gd name="connsiteY116" fmla="*/ 4235768 h 6419850"/>
                <a:gd name="connsiteX117" fmla="*/ 5100423 w 10391775"/>
                <a:gd name="connsiteY117" fmla="*/ 3920490 h 6419850"/>
                <a:gd name="connsiteX118" fmla="*/ 5154716 w 10391775"/>
                <a:gd name="connsiteY118" fmla="*/ 3794760 h 6419850"/>
                <a:gd name="connsiteX119" fmla="*/ 5224248 w 10391775"/>
                <a:gd name="connsiteY119" fmla="*/ 3719513 h 6419850"/>
                <a:gd name="connsiteX120" fmla="*/ 5241394 w 10391775"/>
                <a:gd name="connsiteY120" fmla="*/ 3794760 h 6419850"/>
                <a:gd name="connsiteX121" fmla="*/ 5235678 w 10391775"/>
                <a:gd name="connsiteY121" fmla="*/ 3905250 h 6419850"/>
                <a:gd name="connsiteX122" fmla="*/ 5229964 w 10391775"/>
                <a:gd name="connsiteY122" fmla="*/ 4012883 h 6419850"/>
                <a:gd name="connsiteX123" fmla="*/ 5192816 w 10391775"/>
                <a:gd name="connsiteY123" fmla="*/ 4169093 h 6419850"/>
                <a:gd name="connsiteX124" fmla="*/ 5158526 w 10391775"/>
                <a:gd name="connsiteY124" fmla="*/ 4288155 h 6419850"/>
                <a:gd name="connsiteX125" fmla="*/ 5112806 w 10391775"/>
                <a:gd name="connsiteY125" fmla="*/ 4455795 h 6419850"/>
                <a:gd name="connsiteX126" fmla="*/ 5102328 w 10391775"/>
                <a:gd name="connsiteY126" fmla="*/ 4551045 h 6419850"/>
                <a:gd name="connsiteX127" fmla="*/ 5102328 w 10391775"/>
                <a:gd name="connsiteY127" fmla="*/ 4606290 h 6419850"/>
                <a:gd name="connsiteX128" fmla="*/ 5086136 w 10391775"/>
                <a:gd name="connsiteY128" fmla="*/ 4851083 h 6419850"/>
                <a:gd name="connsiteX129" fmla="*/ 5083278 w 10391775"/>
                <a:gd name="connsiteY129" fmla="*/ 5066348 h 6419850"/>
                <a:gd name="connsiteX130" fmla="*/ 5190911 w 10391775"/>
                <a:gd name="connsiteY130" fmla="*/ 5172075 h 6419850"/>
                <a:gd name="connsiteX131" fmla="*/ 7493103 w 10391775"/>
                <a:gd name="connsiteY131" fmla="*/ 5171123 h 6419850"/>
                <a:gd name="connsiteX132" fmla="*/ 7540728 w 10391775"/>
                <a:gd name="connsiteY132" fmla="*/ 5113973 h 6419850"/>
                <a:gd name="connsiteX133" fmla="*/ 7531203 w 10391775"/>
                <a:gd name="connsiteY133" fmla="*/ 5035868 h 6419850"/>
                <a:gd name="connsiteX134" fmla="*/ 7530251 w 10391775"/>
                <a:gd name="connsiteY134" fmla="*/ 4920615 h 6419850"/>
                <a:gd name="connsiteX135" fmla="*/ 7515964 w 10391775"/>
                <a:gd name="connsiteY135" fmla="*/ 4822508 h 6419850"/>
                <a:gd name="connsiteX136" fmla="*/ 7527394 w 10391775"/>
                <a:gd name="connsiteY136" fmla="*/ 4438650 h 6419850"/>
                <a:gd name="connsiteX137" fmla="*/ 7640741 w 10391775"/>
                <a:gd name="connsiteY137" fmla="*/ 4023360 h 6419850"/>
                <a:gd name="connsiteX138" fmla="*/ 7640741 w 10391775"/>
                <a:gd name="connsiteY138" fmla="*/ 4026218 h 6419850"/>
                <a:gd name="connsiteX139" fmla="*/ 7695986 w 10391775"/>
                <a:gd name="connsiteY139" fmla="*/ 4155758 h 6419850"/>
                <a:gd name="connsiteX140" fmla="*/ 7802666 w 10391775"/>
                <a:gd name="connsiteY140" fmla="*/ 4413885 h 6419850"/>
                <a:gd name="connsiteX141" fmla="*/ 7836956 w 10391775"/>
                <a:gd name="connsiteY141" fmla="*/ 4534853 h 6419850"/>
                <a:gd name="connsiteX142" fmla="*/ 7897916 w 10391775"/>
                <a:gd name="connsiteY142" fmla="*/ 4672965 h 6419850"/>
                <a:gd name="connsiteX143" fmla="*/ 8019836 w 10391775"/>
                <a:gd name="connsiteY143" fmla="*/ 4934903 h 6419850"/>
                <a:gd name="connsiteX144" fmla="*/ 8265581 w 10391775"/>
                <a:gd name="connsiteY144" fmla="*/ 5229225 h 6419850"/>
                <a:gd name="connsiteX145" fmla="*/ 8308444 w 10391775"/>
                <a:gd name="connsiteY145" fmla="*/ 5270183 h 6419850"/>
                <a:gd name="connsiteX146" fmla="*/ 8274153 w 10391775"/>
                <a:gd name="connsiteY146" fmla="*/ 5303520 h 6419850"/>
                <a:gd name="connsiteX147" fmla="*/ 7787426 w 10391775"/>
                <a:gd name="connsiteY147" fmla="*/ 5428298 h 6419850"/>
                <a:gd name="connsiteX148" fmla="*/ 7721703 w 10391775"/>
                <a:gd name="connsiteY148" fmla="*/ 5471160 h 6419850"/>
                <a:gd name="connsiteX149" fmla="*/ 7721703 w 10391775"/>
                <a:gd name="connsiteY149" fmla="*/ 5471160 h 6419850"/>
                <a:gd name="connsiteX150" fmla="*/ 7721703 w 10391775"/>
                <a:gd name="connsiteY150" fmla="*/ 5472113 h 6419850"/>
                <a:gd name="connsiteX151" fmla="*/ 7720751 w 10391775"/>
                <a:gd name="connsiteY151" fmla="*/ 5585460 h 6419850"/>
                <a:gd name="connsiteX152" fmla="*/ 7937921 w 10391775"/>
                <a:gd name="connsiteY152" fmla="*/ 5749290 h 6419850"/>
                <a:gd name="connsiteX153" fmla="*/ 8677061 w 10391775"/>
                <a:gd name="connsiteY153" fmla="*/ 5865495 h 6419850"/>
                <a:gd name="connsiteX154" fmla="*/ 8818983 w 10391775"/>
                <a:gd name="connsiteY154" fmla="*/ 5855018 h 6419850"/>
                <a:gd name="connsiteX155" fmla="*/ 8869466 w 10391775"/>
                <a:gd name="connsiteY155" fmla="*/ 5896928 h 6419850"/>
                <a:gd name="connsiteX156" fmla="*/ 8889469 w 10391775"/>
                <a:gd name="connsiteY156" fmla="*/ 6042660 h 6419850"/>
                <a:gd name="connsiteX157" fmla="*/ 8942808 w 10391775"/>
                <a:gd name="connsiteY157" fmla="*/ 6113145 h 6419850"/>
                <a:gd name="connsiteX158" fmla="*/ 9099019 w 10391775"/>
                <a:gd name="connsiteY158" fmla="*/ 6154103 h 6419850"/>
                <a:gd name="connsiteX159" fmla="*/ 9242846 w 10391775"/>
                <a:gd name="connsiteY159" fmla="*/ 6126480 h 6419850"/>
                <a:gd name="connsiteX160" fmla="*/ 9308569 w 10391775"/>
                <a:gd name="connsiteY160" fmla="*/ 6058853 h 6419850"/>
                <a:gd name="connsiteX161" fmla="*/ 9356194 w 10391775"/>
                <a:gd name="connsiteY161" fmla="*/ 6027420 h 6419850"/>
                <a:gd name="connsiteX162" fmla="*/ 9422869 w 10391775"/>
                <a:gd name="connsiteY162" fmla="*/ 6022658 h 6419850"/>
                <a:gd name="connsiteX163" fmla="*/ 10102000 w 10391775"/>
                <a:gd name="connsiteY163" fmla="*/ 5926455 h 6419850"/>
                <a:gd name="connsiteX164" fmla="*/ 10171533 w 10391775"/>
                <a:gd name="connsiteY164" fmla="*/ 5972175 h 6419850"/>
                <a:gd name="connsiteX165" fmla="*/ 10227731 w 10391775"/>
                <a:gd name="connsiteY165" fmla="*/ 6017895 h 6419850"/>
                <a:gd name="connsiteX166" fmla="*/ 10331554 w 10391775"/>
                <a:gd name="connsiteY166" fmla="*/ 6008370 h 6419850"/>
                <a:gd name="connsiteX167" fmla="*/ 10399181 w 10391775"/>
                <a:gd name="connsiteY167" fmla="*/ 5937885 h 6419850"/>
                <a:gd name="connsiteX168" fmla="*/ 10401086 w 10391775"/>
                <a:gd name="connsiteY168" fmla="*/ 5277803 h 6419850"/>
                <a:gd name="connsiteX169" fmla="*/ 5120426 w 10391775"/>
                <a:gd name="connsiteY169" fmla="*/ 4653915 h 6419850"/>
                <a:gd name="connsiteX170" fmla="*/ 5120426 w 10391775"/>
                <a:gd name="connsiteY170" fmla="*/ 4650105 h 6419850"/>
                <a:gd name="connsiteX171" fmla="*/ 5121378 w 10391775"/>
                <a:gd name="connsiteY171" fmla="*/ 4652010 h 6419850"/>
                <a:gd name="connsiteX172" fmla="*/ 5120426 w 10391775"/>
                <a:gd name="connsiteY172" fmla="*/ 4653915 h 6419850"/>
                <a:gd name="connsiteX173" fmla="*/ 5252823 w 10391775"/>
                <a:gd name="connsiteY173" fmla="*/ 3790950 h 6419850"/>
                <a:gd name="connsiteX174" fmla="*/ 5252823 w 10391775"/>
                <a:gd name="connsiteY174" fmla="*/ 3790950 h 6419850"/>
                <a:gd name="connsiteX175" fmla="*/ 5250919 w 10391775"/>
                <a:gd name="connsiteY175" fmla="*/ 3791903 h 6419850"/>
                <a:gd name="connsiteX176" fmla="*/ 5252823 w 10391775"/>
                <a:gd name="connsiteY176" fmla="*/ 3790950 h 6419850"/>
                <a:gd name="connsiteX177" fmla="*/ 5252823 w 10391775"/>
                <a:gd name="connsiteY177" fmla="*/ 3790950 h 6419850"/>
                <a:gd name="connsiteX178" fmla="*/ 5253776 w 10391775"/>
                <a:gd name="connsiteY178" fmla="*/ 3801428 h 6419850"/>
                <a:gd name="connsiteX179" fmla="*/ 5253776 w 10391775"/>
                <a:gd name="connsiteY179" fmla="*/ 3801428 h 6419850"/>
                <a:gd name="connsiteX180" fmla="*/ 5253776 w 10391775"/>
                <a:gd name="connsiteY180" fmla="*/ 3801428 h 6419850"/>
                <a:gd name="connsiteX181" fmla="*/ 5253776 w 10391775"/>
                <a:gd name="connsiteY181" fmla="*/ 3801428 h 6419850"/>
                <a:gd name="connsiteX182" fmla="*/ 5253776 w 10391775"/>
                <a:gd name="connsiteY182" fmla="*/ 3801428 h 6419850"/>
                <a:gd name="connsiteX183" fmla="*/ 5253776 w 10391775"/>
                <a:gd name="connsiteY183" fmla="*/ 3801428 h 6419850"/>
                <a:gd name="connsiteX184" fmla="*/ 7520726 w 10391775"/>
                <a:gd name="connsiteY184" fmla="*/ 5030153 h 6419850"/>
                <a:gd name="connsiteX185" fmla="*/ 7520726 w 10391775"/>
                <a:gd name="connsiteY185" fmla="*/ 5030153 h 6419850"/>
                <a:gd name="connsiteX186" fmla="*/ 7520726 w 10391775"/>
                <a:gd name="connsiteY186" fmla="*/ 5030153 h 6419850"/>
                <a:gd name="connsiteX187" fmla="*/ 7520726 w 10391775"/>
                <a:gd name="connsiteY187" fmla="*/ 5030153 h 6419850"/>
                <a:gd name="connsiteX188" fmla="*/ 7243548 w 10391775"/>
                <a:gd name="connsiteY188" fmla="*/ 2096453 h 6419850"/>
                <a:gd name="connsiteX189" fmla="*/ 7243548 w 10391775"/>
                <a:gd name="connsiteY189" fmla="*/ 2096453 h 6419850"/>
                <a:gd name="connsiteX190" fmla="*/ 7273076 w 10391775"/>
                <a:gd name="connsiteY190" fmla="*/ 1983105 h 6419850"/>
                <a:gd name="connsiteX191" fmla="*/ 7281648 w 10391775"/>
                <a:gd name="connsiteY191" fmla="*/ 1962150 h 6419850"/>
                <a:gd name="connsiteX192" fmla="*/ 7311176 w 10391775"/>
                <a:gd name="connsiteY192" fmla="*/ 1991678 h 6419850"/>
                <a:gd name="connsiteX193" fmla="*/ 7311176 w 10391775"/>
                <a:gd name="connsiteY193" fmla="*/ 1991678 h 6419850"/>
                <a:gd name="connsiteX194" fmla="*/ 7328321 w 10391775"/>
                <a:gd name="connsiteY194" fmla="*/ 2002155 h 6419850"/>
                <a:gd name="connsiteX195" fmla="*/ 7368326 w 10391775"/>
                <a:gd name="connsiteY195" fmla="*/ 2017395 h 6419850"/>
                <a:gd name="connsiteX196" fmla="*/ 7243548 w 10391775"/>
                <a:gd name="connsiteY196" fmla="*/ 2096453 h 6419850"/>
                <a:gd name="connsiteX197" fmla="*/ 7532156 w 10391775"/>
                <a:gd name="connsiteY197" fmla="*/ 1809750 h 6419850"/>
                <a:gd name="connsiteX198" fmla="*/ 7414046 w 10391775"/>
                <a:gd name="connsiteY198" fmla="*/ 1876425 h 6419850"/>
                <a:gd name="connsiteX199" fmla="*/ 7302603 w 10391775"/>
                <a:gd name="connsiteY199" fmla="*/ 1913573 h 6419850"/>
                <a:gd name="connsiteX200" fmla="*/ 7427381 w 10391775"/>
                <a:gd name="connsiteY200" fmla="*/ 1719263 h 6419850"/>
                <a:gd name="connsiteX201" fmla="*/ 7463576 w 10391775"/>
                <a:gd name="connsiteY201" fmla="*/ 1725930 h 6419850"/>
                <a:gd name="connsiteX202" fmla="*/ 7536919 w 10391775"/>
                <a:gd name="connsiteY202" fmla="*/ 1766888 h 6419850"/>
                <a:gd name="connsiteX203" fmla="*/ 7532156 w 10391775"/>
                <a:gd name="connsiteY203" fmla="*/ 1809750 h 6419850"/>
                <a:gd name="connsiteX204" fmla="*/ 7635026 w 10391775"/>
                <a:gd name="connsiteY204" fmla="*/ 2258378 h 6419850"/>
                <a:gd name="connsiteX205" fmla="*/ 7633121 w 10391775"/>
                <a:gd name="connsiteY205" fmla="*/ 2275523 h 6419850"/>
                <a:gd name="connsiteX206" fmla="*/ 7625501 w 10391775"/>
                <a:gd name="connsiteY206" fmla="*/ 2306003 h 6419850"/>
                <a:gd name="connsiteX207" fmla="*/ 7555969 w 10391775"/>
                <a:gd name="connsiteY207" fmla="*/ 2381250 h 6419850"/>
                <a:gd name="connsiteX208" fmla="*/ 7591211 w 10391775"/>
                <a:gd name="connsiteY208" fmla="*/ 2235518 h 6419850"/>
                <a:gd name="connsiteX209" fmla="*/ 7624548 w 10391775"/>
                <a:gd name="connsiteY209" fmla="*/ 2190750 h 6419850"/>
                <a:gd name="connsiteX210" fmla="*/ 7624548 w 10391775"/>
                <a:gd name="connsiteY210" fmla="*/ 2190750 h 6419850"/>
                <a:gd name="connsiteX211" fmla="*/ 7635026 w 10391775"/>
                <a:gd name="connsiteY211" fmla="*/ 2258378 h 6419850"/>
                <a:gd name="connsiteX212" fmla="*/ 7758851 w 10391775"/>
                <a:gd name="connsiteY212" fmla="*/ 1743075 h 6419850"/>
                <a:gd name="connsiteX213" fmla="*/ 7757898 w 10391775"/>
                <a:gd name="connsiteY213" fmla="*/ 1742123 h 6419850"/>
                <a:gd name="connsiteX214" fmla="*/ 7757898 w 10391775"/>
                <a:gd name="connsiteY214" fmla="*/ 1741170 h 6419850"/>
                <a:gd name="connsiteX215" fmla="*/ 7758851 w 10391775"/>
                <a:gd name="connsiteY215" fmla="*/ 1743075 h 6419850"/>
                <a:gd name="connsiteX216" fmla="*/ 7758851 w 10391775"/>
                <a:gd name="connsiteY216" fmla="*/ 1743075 h 6419850"/>
                <a:gd name="connsiteX217" fmla="*/ 9201888 w 10391775"/>
                <a:gd name="connsiteY217" fmla="*/ 6113145 h 6419850"/>
                <a:gd name="connsiteX218" fmla="*/ 9201888 w 10391775"/>
                <a:gd name="connsiteY218" fmla="*/ 6113145 h 6419850"/>
                <a:gd name="connsiteX219" fmla="*/ 9201888 w 10391775"/>
                <a:gd name="connsiteY219" fmla="*/ 6113145 h 6419850"/>
                <a:gd name="connsiteX220" fmla="*/ 9201888 w 10391775"/>
                <a:gd name="connsiteY220" fmla="*/ 6113145 h 6419850"/>
                <a:gd name="connsiteX221" fmla="*/ 9740050 w 10391775"/>
                <a:gd name="connsiteY221" fmla="*/ 5124450 h 6419850"/>
                <a:gd name="connsiteX222" fmla="*/ 8798029 w 10391775"/>
                <a:gd name="connsiteY222" fmla="*/ 5114925 h 6419850"/>
                <a:gd name="connsiteX223" fmla="*/ 8872323 w 10391775"/>
                <a:gd name="connsiteY223" fmla="*/ 4905375 h 6419850"/>
                <a:gd name="connsiteX224" fmla="*/ 8845654 w 10391775"/>
                <a:gd name="connsiteY224" fmla="*/ 4692015 h 6419850"/>
                <a:gd name="connsiteX225" fmla="*/ 8737069 w 10391775"/>
                <a:gd name="connsiteY225" fmla="*/ 4410075 h 6419850"/>
                <a:gd name="connsiteX226" fmla="*/ 8715161 w 10391775"/>
                <a:gd name="connsiteY226" fmla="*/ 4363403 h 6419850"/>
                <a:gd name="connsiteX227" fmla="*/ 8567523 w 10391775"/>
                <a:gd name="connsiteY227" fmla="*/ 4095750 h 6419850"/>
                <a:gd name="connsiteX228" fmla="*/ 8567523 w 10391775"/>
                <a:gd name="connsiteY228" fmla="*/ 4085273 h 6419850"/>
                <a:gd name="connsiteX229" fmla="*/ 8596098 w 10391775"/>
                <a:gd name="connsiteY229" fmla="*/ 4081463 h 6419850"/>
                <a:gd name="connsiteX230" fmla="*/ 9721000 w 10391775"/>
                <a:gd name="connsiteY230" fmla="*/ 5074920 h 6419850"/>
                <a:gd name="connsiteX231" fmla="*/ 9740050 w 10391775"/>
                <a:gd name="connsiteY231" fmla="*/ 5124450 h 641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10391775" h="6419850">
                  <a:moveTo>
                    <a:pt x="10401086" y="5277803"/>
                  </a:moveTo>
                  <a:cubicBezTo>
                    <a:pt x="10401086" y="5239703"/>
                    <a:pt x="10386798" y="5218748"/>
                    <a:pt x="10346794" y="5213985"/>
                  </a:cubicBezTo>
                  <a:cubicBezTo>
                    <a:pt x="10317266" y="5211128"/>
                    <a:pt x="10286786" y="5209223"/>
                    <a:pt x="10257258" y="5204460"/>
                  </a:cubicBezTo>
                  <a:cubicBezTo>
                    <a:pt x="10189631" y="5195888"/>
                    <a:pt x="10120098" y="5205413"/>
                    <a:pt x="10055329" y="5180648"/>
                  </a:cubicBezTo>
                  <a:cubicBezTo>
                    <a:pt x="10047708" y="5176838"/>
                    <a:pt x="10006750" y="5147310"/>
                    <a:pt x="9990558" y="5137785"/>
                  </a:cubicBezTo>
                  <a:cubicBezTo>
                    <a:pt x="9990558" y="5136833"/>
                    <a:pt x="9956269" y="5098733"/>
                    <a:pt x="9946744" y="5097780"/>
                  </a:cubicBezTo>
                  <a:cubicBezTo>
                    <a:pt x="9945791" y="5097780"/>
                    <a:pt x="8933283" y="4197668"/>
                    <a:pt x="8430363" y="3751898"/>
                  </a:cubicBezTo>
                  <a:cubicBezTo>
                    <a:pt x="8431316" y="3739515"/>
                    <a:pt x="8434173" y="3712845"/>
                    <a:pt x="8434173" y="3711893"/>
                  </a:cubicBezTo>
                  <a:cubicBezTo>
                    <a:pt x="8437031" y="3708083"/>
                    <a:pt x="8415123" y="3489008"/>
                    <a:pt x="8403694" y="3470910"/>
                  </a:cubicBezTo>
                  <a:cubicBezTo>
                    <a:pt x="8390358" y="3449003"/>
                    <a:pt x="8318921" y="3241358"/>
                    <a:pt x="8289394" y="3220403"/>
                  </a:cubicBezTo>
                  <a:cubicBezTo>
                    <a:pt x="8268439" y="3205163"/>
                    <a:pt x="8266534" y="3159443"/>
                    <a:pt x="8270344" y="3156585"/>
                  </a:cubicBezTo>
                  <a:cubicBezTo>
                    <a:pt x="8292251" y="3105150"/>
                    <a:pt x="8252246" y="2997518"/>
                    <a:pt x="8249389" y="2998470"/>
                  </a:cubicBezTo>
                  <a:cubicBezTo>
                    <a:pt x="8244626" y="2986088"/>
                    <a:pt x="8232244" y="2961323"/>
                    <a:pt x="8235101" y="2959418"/>
                  </a:cubicBezTo>
                  <a:cubicBezTo>
                    <a:pt x="8247484" y="2932748"/>
                    <a:pt x="8253198" y="2858453"/>
                    <a:pt x="8251294" y="2849880"/>
                  </a:cubicBezTo>
                  <a:cubicBezTo>
                    <a:pt x="8258914" y="2816543"/>
                    <a:pt x="8245578" y="2745105"/>
                    <a:pt x="8243673" y="2742248"/>
                  </a:cubicBezTo>
                  <a:cubicBezTo>
                    <a:pt x="8234148" y="2697480"/>
                    <a:pt x="8199859" y="2673668"/>
                    <a:pt x="8164616" y="2652713"/>
                  </a:cubicBezTo>
                  <a:cubicBezTo>
                    <a:pt x="8080796" y="2603183"/>
                    <a:pt x="7994119" y="2558415"/>
                    <a:pt x="7905536" y="2518410"/>
                  </a:cubicBezTo>
                  <a:cubicBezTo>
                    <a:pt x="7905536" y="2517458"/>
                    <a:pt x="7905536" y="2517458"/>
                    <a:pt x="7904584" y="2516505"/>
                  </a:cubicBezTo>
                  <a:cubicBezTo>
                    <a:pt x="7902678" y="2508885"/>
                    <a:pt x="7899821" y="2501265"/>
                    <a:pt x="7896964" y="2493645"/>
                  </a:cubicBezTo>
                  <a:cubicBezTo>
                    <a:pt x="7932206" y="2446973"/>
                    <a:pt x="7962686" y="2397443"/>
                    <a:pt x="7984594" y="2342198"/>
                  </a:cubicBezTo>
                  <a:cubicBezTo>
                    <a:pt x="7987451" y="2333625"/>
                    <a:pt x="7990309" y="2326005"/>
                    <a:pt x="7993166" y="2317433"/>
                  </a:cubicBezTo>
                  <a:cubicBezTo>
                    <a:pt x="7996976" y="2315528"/>
                    <a:pt x="8006501" y="2279333"/>
                    <a:pt x="8005548" y="2270760"/>
                  </a:cubicBezTo>
                  <a:cubicBezTo>
                    <a:pt x="8011264" y="2224088"/>
                    <a:pt x="7985546" y="2184083"/>
                    <a:pt x="7965544" y="2142173"/>
                  </a:cubicBezTo>
                  <a:cubicBezTo>
                    <a:pt x="7952209" y="2108835"/>
                    <a:pt x="7956019" y="2073593"/>
                    <a:pt x="7956971" y="2039303"/>
                  </a:cubicBezTo>
                  <a:cubicBezTo>
                    <a:pt x="7958876" y="2039303"/>
                    <a:pt x="7959828" y="2038350"/>
                    <a:pt x="7962686" y="2036445"/>
                  </a:cubicBezTo>
                  <a:cubicBezTo>
                    <a:pt x="7990309" y="1985010"/>
                    <a:pt x="8002691" y="1932623"/>
                    <a:pt x="7979831" y="1876425"/>
                  </a:cubicBezTo>
                  <a:cubicBezTo>
                    <a:pt x="7977926" y="1875473"/>
                    <a:pt x="7976973" y="1875473"/>
                    <a:pt x="7975069" y="1875473"/>
                  </a:cubicBezTo>
                  <a:cubicBezTo>
                    <a:pt x="7974116" y="1857375"/>
                    <a:pt x="7962686" y="1844993"/>
                    <a:pt x="7950303" y="1832610"/>
                  </a:cubicBezTo>
                  <a:cubicBezTo>
                    <a:pt x="7912203" y="1793558"/>
                    <a:pt x="7862673" y="1771650"/>
                    <a:pt x="7813144" y="1753553"/>
                  </a:cubicBezTo>
                  <a:cubicBezTo>
                    <a:pt x="7795998" y="1747838"/>
                    <a:pt x="7783616" y="1740218"/>
                    <a:pt x="7776948" y="1728788"/>
                  </a:cubicBezTo>
                  <a:cubicBezTo>
                    <a:pt x="7779806" y="1721168"/>
                    <a:pt x="7743611" y="1327785"/>
                    <a:pt x="7735039" y="1305878"/>
                  </a:cubicBezTo>
                  <a:cubicBezTo>
                    <a:pt x="7732181" y="1303973"/>
                    <a:pt x="7720751" y="1257300"/>
                    <a:pt x="7711226" y="1237298"/>
                  </a:cubicBezTo>
                  <a:cubicBezTo>
                    <a:pt x="7695034" y="1154430"/>
                    <a:pt x="7636931" y="1104900"/>
                    <a:pt x="7568351" y="1065848"/>
                  </a:cubicBezTo>
                  <a:cubicBezTo>
                    <a:pt x="7568351" y="1031558"/>
                    <a:pt x="7569303" y="998220"/>
                    <a:pt x="7569303" y="963930"/>
                  </a:cubicBezTo>
                  <a:cubicBezTo>
                    <a:pt x="7569303" y="962978"/>
                    <a:pt x="7568351" y="962978"/>
                    <a:pt x="7568351" y="962025"/>
                  </a:cubicBezTo>
                  <a:cubicBezTo>
                    <a:pt x="7571209" y="961073"/>
                    <a:pt x="7595973" y="920115"/>
                    <a:pt x="7596926" y="897255"/>
                  </a:cubicBezTo>
                  <a:cubicBezTo>
                    <a:pt x="7596926" y="894398"/>
                    <a:pt x="7595973" y="873443"/>
                    <a:pt x="7595021" y="866775"/>
                  </a:cubicBezTo>
                  <a:cubicBezTo>
                    <a:pt x="7596926" y="865823"/>
                    <a:pt x="7599784" y="865823"/>
                    <a:pt x="7602641" y="864870"/>
                  </a:cubicBezTo>
                  <a:cubicBezTo>
                    <a:pt x="7616928" y="845820"/>
                    <a:pt x="7614071" y="790575"/>
                    <a:pt x="7610261" y="785813"/>
                  </a:cubicBezTo>
                  <a:cubicBezTo>
                    <a:pt x="7619786" y="742950"/>
                    <a:pt x="7615976" y="700088"/>
                    <a:pt x="7603594" y="657225"/>
                  </a:cubicBezTo>
                  <a:cubicBezTo>
                    <a:pt x="7596926" y="614363"/>
                    <a:pt x="7575971" y="577215"/>
                    <a:pt x="7553111" y="541020"/>
                  </a:cubicBezTo>
                  <a:cubicBezTo>
                    <a:pt x="7463576" y="401003"/>
                    <a:pt x="7356896" y="274320"/>
                    <a:pt x="7226403" y="168593"/>
                  </a:cubicBezTo>
                  <a:cubicBezTo>
                    <a:pt x="7178778" y="129540"/>
                    <a:pt x="7128296" y="93345"/>
                    <a:pt x="7071146" y="69533"/>
                  </a:cubicBezTo>
                  <a:cubicBezTo>
                    <a:pt x="7059716" y="61913"/>
                    <a:pt x="6952084" y="22860"/>
                    <a:pt x="6949226" y="19050"/>
                  </a:cubicBezTo>
                  <a:cubicBezTo>
                    <a:pt x="6931128" y="-3810"/>
                    <a:pt x="6901601" y="12383"/>
                    <a:pt x="6880646" y="0"/>
                  </a:cubicBezTo>
                  <a:cubicBezTo>
                    <a:pt x="6864453" y="0"/>
                    <a:pt x="6849214" y="0"/>
                    <a:pt x="6833021" y="0"/>
                  </a:cubicBezTo>
                  <a:cubicBezTo>
                    <a:pt x="6801589" y="0"/>
                    <a:pt x="6699671" y="0"/>
                    <a:pt x="6680621" y="0"/>
                  </a:cubicBezTo>
                  <a:cubicBezTo>
                    <a:pt x="6677764" y="0"/>
                    <a:pt x="6673953" y="0"/>
                    <a:pt x="6671096" y="0"/>
                  </a:cubicBezTo>
                  <a:cubicBezTo>
                    <a:pt x="6668239" y="17145"/>
                    <a:pt x="6648236" y="7620"/>
                    <a:pt x="6641569" y="18098"/>
                  </a:cubicBezTo>
                  <a:cubicBezTo>
                    <a:pt x="6602516" y="20955"/>
                    <a:pt x="6565369" y="34290"/>
                    <a:pt x="6529173" y="48578"/>
                  </a:cubicBezTo>
                  <a:cubicBezTo>
                    <a:pt x="6452021" y="69533"/>
                    <a:pt x="6383441" y="107633"/>
                    <a:pt x="6318671" y="153353"/>
                  </a:cubicBezTo>
                  <a:cubicBezTo>
                    <a:pt x="6210086" y="229553"/>
                    <a:pt x="6128171" y="326708"/>
                    <a:pt x="6091976" y="457200"/>
                  </a:cubicBezTo>
                  <a:cubicBezTo>
                    <a:pt x="6086261" y="471488"/>
                    <a:pt x="6071021" y="521970"/>
                    <a:pt x="6071973" y="533400"/>
                  </a:cubicBezTo>
                  <a:cubicBezTo>
                    <a:pt x="6064353" y="557213"/>
                    <a:pt x="6059591" y="581978"/>
                    <a:pt x="6060544" y="606743"/>
                  </a:cubicBezTo>
                  <a:cubicBezTo>
                    <a:pt x="6050066" y="628650"/>
                    <a:pt x="6051971" y="652463"/>
                    <a:pt x="6052923" y="676275"/>
                  </a:cubicBezTo>
                  <a:cubicBezTo>
                    <a:pt x="6050066" y="718185"/>
                    <a:pt x="6045303" y="761048"/>
                    <a:pt x="6044351" y="802958"/>
                  </a:cubicBezTo>
                  <a:cubicBezTo>
                    <a:pt x="6044351" y="826770"/>
                    <a:pt x="6037684" y="838200"/>
                    <a:pt x="6013871" y="847725"/>
                  </a:cubicBezTo>
                  <a:cubicBezTo>
                    <a:pt x="5900523" y="892493"/>
                    <a:pt x="5879569" y="941070"/>
                    <a:pt x="5919573" y="1057275"/>
                  </a:cubicBezTo>
                  <a:cubicBezTo>
                    <a:pt x="5940528" y="1131570"/>
                    <a:pt x="5973866" y="1201103"/>
                    <a:pt x="6011014" y="1267778"/>
                  </a:cubicBezTo>
                  <a:cubicBezTo>
                    <a:pt x="6010061" y="1270635"/>
                    <a:pt x="6011014" y="1273493"/>
                    <a:pt x="6011966" y="1276350"/>
                  </a:cubicBezTo>
                  <a:cubicBezTo>
                    <a:pt x="5963389" y="1356360"/>
                    <a:pt x="5913859" y="1436370"/>
                    <a:pt x="5880521" y="1524953"/>
                  </a:cubicBezTo>
                  <a:cubicBezTo>
                    <a:pt x="5839564" y="1611630"/>
                    <a:pt x="5811941" y="1702118"/>
                    <a:pt x="5801464" y="1797368"/>
                  </a:cubicBezTo>
                  <a:cubicBezTo>
                    <a:pt x="5792891" y="1806893"/>
                    <a:pt x="5793844" y="1818323"/>
                    <a:pt x="5794796" y="1829753"/>
                  </a:cubicBezTo>
                  <a:cubicBezTo>
                    <a:pt x="5793844" y="1835468"/>
                    <a:pt x="5793844" y="1841183"/>
                    <a:pt x="5792891" y="1846898"/>
                  </a:cubicBezTo>
                  <a:cubicBezTo>
                    <a:pt x="5792891" y="1846898"/>
                    <a:pt x="5792891" y="1846898"/>
                    <a:pt x="5792891" y="1846898"/>
                  </a:cubicBezTo>
                  <a:cubicBezTo>
                    <a:pt x="5784319" y="1862138"/>
                    <a:pt x="5783366" y="1879283"/>
                    <a:pt x="5785271" y="1896428"/>
                  </a:cubicBezTo>
                  <a:cubicBezTo>
                    <a:pt x="5772889" y="1932623"/>
                    <a:pt x="5773841" y="1969770"/>
                    <a:pt x="5772889" y="2006918"/>
                  </a:cubicBezTo>
                  <a:cubicBezTo>
                    <a:pt x="5763364" y="2025968"/>
                    <a:pt x="5765269" y="2046923"/>
                    <a:pt x="5766221" y="2067878"/>
                  </a:cubicBezTo>
                  <a:cubicBezTo>
                    <a:pt x="5762411" y="2092643"/>
                    <a:pt x="5758601" y="2118360"/>
                    <a:pt x="5754791" y="2143125"/>
                  </a:cubicBezTo>
                  <a:cubicBezTo>
                    <a:pt x="5743361" y="2145030"/>
                    <a:pt x="5731931" y="2143125"/>
                    <a:pt x="5722406" y="2151698"/>
                  </a:cubicBezTo>
                  <a:cubicBezTo>
                    <a:pt x="5722406" y="2151698"/>
                    <a:pt x="5722406" y="2151698"/>
                    <a:pt x="5722406" y="2151698"/>
                  </a:cubicBezTo>
                  <a:cubicBezTo>
                    <a:pt x="5662398" y="2156460"/>
                    <a:pt x="5321403" y="2220278"/>
                    <a:pt x="5310926" y="2225993"/>
                  </a:cubicBezTo>
                  <a:cubicBezTo>
                    <a:pt x="5309021" y="2226945"/>
                    <a:pt x="5308069" y="2227898"/>
                    <a:pt x="5306164" y="2228850"/>
                  </a:cubicBezTo>
                  <a:cubicBezTo>
                    <a:pt x="5284256" y="2232660"/>
                    <a:pt x="5218534" y="2239328"/>
                    <a:pt x="5209009" y="2246948"/>
                  </a:cubicBezTo>
                  <a:cubicBezTo>
                    <a:pt x="5209009" y="2246948"/>
                    <a:pt x="5209009" y="2246948"/>
                    <a:pt x="5209009" y="2246948"/>
                  </a:cubicBezTo>
                  <a:cubicBezTo>
                    <a:pt x="5168051" y="2251710"/>
                    <a:pt x="5127094" y="2260283"/>
                    <a:pt x="5085184" y="2249805"/>
                  </a:cubicBezTo>
                  <a:cubicBezTo>
                    <a:pt x="5067086" y="2245043"/>
                    <a:pt x="5008984" y="2274570"/>
                    <a:pt x="5001364" y="2286000"/>
                  </a:cubicBezTo>
                  <a:cubicBezTo>
                    <a:pt x="4980409" y="2307908"/>
                    <a:pt x="4975646" y="2336483"/>
                    <a:pt x="4965169" y="2363153"/>
                  </a:cubicBezTo>
                  <a:cubicBezTo>
                    <a:pt x="4958501" y="2394585"/>
                    <a:pt x="4927069" y="2492693"/>
                    <a:pt x="4912781" y="2507933"/>
                  </a:cubicBezTo>
                  <a:cubicBezTo>
                    <a:pt x="4826103" y="2599373"/>
                    <a:pt x="4698469" y="2922270"/>
                    <a:pt x="4687039" y="2970848"/>
                  </a:cubicBezTo>
                  <a:cubicBezTo>
                    <a:pt x="4680371" y="2976563"/>
                    <a:pt x="4641319" y="3111818"/>
                    <a:pt x="4620364" y="3170873"/>
                  </a:cubicBezTo>
                  <a:cubicBezTo>
                    <a:pt x="4587978" y="3260408"/>
                    <a:pt x="4397478" y="3664268"/>
                    <a:pt x="4391764" y="3722370"/>
                  </a:cubicBezTo>
                  <a:cubicBezTo>
                    <a:pt x="4389859" y="3725228"/>
                    <a:pt x="4388906" y="3728085"/>
                    <a:pt x="4388906" y="3730943"/>
                  </a:cubicBezTo>
                  <a:cubicBezTo>
                    <a:pt x="4381286" y="3750945"/>
                    <a:pt x="4374619" y="3810000"/>
                    <a:pt x="4373666" y="3818573"/>
                  </a:cubicBezTo>
                  <a:cubicBezTo>
                    <a:pt x="4366998" y="3857625"/>
                    <a:pt x="4343186" y="3886200"/>
                    <a:pt x="4318421" y="3914775"/>
                  </a:cubicBezTo>
                  <a:cubicBezTo>
                    <a:pt x="4270796" y="3970020"/>
                    <a:pt x="4134589" y="4238625"/>
                    <a:pt x="4151733" y="4318635"/>
                  </a:cubicBezTo>
                  <a:cubicBezTo>
                    <a:pt x="4151733" y="4321493"/>
                    <a:pt x="4125064" y="4431983"/>
                    <a:pt x="4112681" y="4448175"/>
                  </a:cubicBezTo>
                  <a:cubicBezTo>
                    <a:pt x="4037433" y="4547235"/>
                    <a:pt x="3948851" y="4632008"/>
                    <a:pt x="3847886" y="4705350"/>
                  </a:cubicBezTo>
                  <a:cubicBezTo>
                    <a:pt x="3847886" y="4705350"/>
                    <a:pt x="3847886" y="4705350"/>
                    <a:pt x="3847886" y="4705350"/>
                  </a:cubicBezTo>
                  <a:cubicBezTo>
                    <a:pt x="3785973" y="4709160"/>
                    <a:pt x="3726918" y="4724400"/>
                    <a:pt x="3669768" y="4745355"/>
                  </a:cubicBezTo>
                  <a:cubicBezTo>
                    <a:pt x="3606903" y="4759643"/>
                    <a:pt x="3564993" y="4800600"/>
                    <a:pt x="3535466" y="4855845"/>
                  </a:cubicBezTo>
                  <a:cubicBezTo>
                    <a:pt x="3527846" y="4870133"/>
                    <a:pt x="3507843" y="4890135"/>
                    <a:pt x="3506891" y="4887278"/>
                  </a:cubicBezTo>
                  <a:cubicBezTo>
                    <a:pt x="3379256" y="4489133"/>
                    <a:pt x="3251621" y="4090988"/>
                    <a:pt x="3123986" y="3693795"/>
                  </a:cubicBezTo>
                  <a:cubicBezTo>
                    <a:pt x="3116366" y="3669030"/>
                    <a:pt x="3103983" y="3659505"/>
                    <a:pt x="3077314" y="3657600"/>
                  </a:cubicBezTo>
                  <a:cubicBezTo>
                    <a:pt x="2791564" y="3633788"/>
                    <a:pt x="444603" y="3435668"/>
                    <a:pt x="48363" y="3403283"/>
                  </a:cubicBezTo>
                  <a:cubicBezTo>
                    <a:pt x="-5929" y="3398520"/>
                    <a:pt x="-7834" y="3402330"/>
                    <a:pt x="10263" y="3453765"/>
                  </a:cubicBezTo>
                  <a:cubicBezTo>
                    <a:pt x="68366" y="3618548"/>
                    <a:pt x="722733" y="5509260"/>
                    <a:pt x="783693" y="5687378"/>
                  </a:cubicBezTo>
                  <a:cubicBezTo>
                    <a:pt x="797028" y="5724525"/>
                    <a:pt x="821793" y="5742623"/>
                    <a:pt x="858941" y="5751195"/>
                  </a:cubicBezTo>
                  <a:cubicBezTo>
                    <a:pt x="1196126" y="5827395"/>
                    <a:pt x="3562136" y="6356033"/>
                    <a:pt x="3812644" y="6414135"/>
                  </a:cubicBezTo>
                  <a:cubicBezTo>
                    <a:pt x="3835503" y="6419850"/>
                    <a:pt x="3858364" y="6423660"/>
                    <a:pt x="3882176" y="6414135"/>
                  </a:cubicBezTo>
                  <a:cubicBezTo>
                    <a:pt x="3978378" y="6374130"/>
                    <a:pt x="5427131" y="5882640"/>
                    <a:pt x="5439514" y="5869305"/>
                  </a:cubicBezTo>
                  <a:cubicBezTo>
                    <a:pt x="5436656" y="5863590"/>
                    <a:pt x="5498569" y="5767388"/>
                    <a:pt x="5500473" y="5750243"/>
                  </a:cubicBezTo>
                  <a:cubicBezTo>
                    <a:pt x="5514761" y="5647373"/>
                    <a:pt x="5511903" y="5643563"/>
                    <a:pt x="5409986" y="5628323"/>
                  </a:cubicBezTo>
                  <a:cubicBezTo>
                    <a:pt x="5058514" y="5574030"/>
                    <a:pt x="4707994" y="5520690"/>
                    <a:pt x="4356521" y="5469255"/>
                  </a:cubicBezTo>
                  <a:cubicBezTo>
                    <a:pt x="4266034" y="5455920"/>
                    <a:pt x="4175546" y="5434965"/>
                    <a:pt x="4083153" y="5431155"/>
                  </a:cubicBezTo>
                  <a:cubicBezTo>
                    <a:pt x="4077439" y="5432108"/>
                    <a:pt x="4023146" y="5385435"/>
                    <a:pt x="4065056" y="5359718"/>
                  </a:cubicBezTo>
                  <a:cubicBezTo>
                    <a:pt x="4068866" y="5359718"/>
                    <a:pt x="4120301" y="5326380"/>
                    <a:pt x="4126969" y="5299710"/>
                  </a:cubicBezTo>
                  <a:cubicBezTo>
                    <a:pt x="4135541" y="5267325"/>
                    <a:pt x="4155544" y="5253990"/>
                    <a:pt x="4185071" y="5245418"/>
                  </a:cubicBezTo>
                  <a:cubicBezTo>
                    <a:pt x="4251746" y="5226368"/>
                    <a:pt x="4318421" y="5204460"/>
                    <a:pt x="4386048" y="5192078"/>
                  </a:cubicBezTo>
                  <a:cubicBezTo>
                    <a:pt x="4443198" y="5181600"/>
                    <a:pt x="4478441" y="5154930"/>
                    <a:pt x="4485109" y="5096828"/>
                  </a:cubicBezTo>
                  <a:cubicBezTo>
                    <a:pt x="4490823" y="5081588"/>
                    <a:pt x="4499396" y="5043488"/>
                    <a:pt x="4500348" y="5039678"/>
                  </a:cubicBezTo>
                  <a:cubicBezTo>
                    <a:pt x="4511778" y="5033963"/>
                    <a:pt x="4640366" y="4949190"/>
                    <a:pt x="4657511" y="4881563"/>
                  </a:cubicBezTo>
                  <a:cubicBezTo>
                    <a:pt x="4657511" y="4881563"/>
                    <a:pt x="4657511" y="4881563"/>
                    <a:pt x="4657511" y="4880610"/>
                  </a:cubicBezTo>
                  <a:cubicBezTo>
                    <a:pt x="4659416" y="4880610"/>
                    <a:pt x="4685134" y="4797743"/>
                    <a:pt x="4685134" y="4792028"/>
                  </a:cubicBezTo>
                  <a:cubicBezTo>
                    <a:pt x="4694659" y="4772025"/>
                    <a:pt x="4710851" y="4756785"/>
                    <a:pt x="4729901" y="4742498"/>
                  </a:cubicBezTo>
                  <a:cubicBezTo>
                    <a:pt x="4836581" y="4663440"/>
                    <a:pt x="5026128" y="4291965"/>
                    <a:pt x="5028034" y="4289108"/>
                  </a:cubicBezTo>
                  <a:cubicBezTo>
                    <a:pt x="5040416" y="4272915"/>
                    <a:pt x="5043273" y="4254818"/>
                    <a:pt x="5041369" y="4235768"/>
                  </a:cubicBezTo>
                  <a:cubicBezTo>
                    <a:pt x="5040416" y="4232910"/>
                    <a:pt x="5088994" y="4015740"/>
                    <a:pt x="5100423" y="3920490"/>
                  </a:cubicBezTo>
                  <a:cubicBezTo>
                    <a:pt x="5104234" y="3910965"/>
                    <a:pt x="5139476" y="3823335"/>
                    <a:pt x="5154716" y="3794760"/>
                  </a:cubicBezTo>
                  <a:cubicBezTo>
                    <a:pt x="5181386" y="3772853"/>
                    <a:pt x="5205198" y="3748088"/>
                    <a:pt x="5224248" y="3719513"/>
                  </a:cubicBezTo>
                  <a:cubicBezTo>
                    <a:pt x="5247109" y="3740468"/>
                    <a:pt x="5233773" y="3769995"/>
                    <a:pt x="5241394" y="3794760"/>
                  </a:cubicBezTo>
                  <a:cubicBezTo>
                    <a:pt x="5241394" y="3801428"/>
                    <a:pt x="5239489" y="3874770"/>
                    <a:pt x="5235678" y="3905250"/>
                  </a:cubicBezTo>
                  <a:cubicBezTo>
                    <a:pt x="5234726" y="3915728"/>
                    <a:pt x="5239489" y="3988118"/>
                    <a:pt x="5229964" y="4012883"/>
                  </a:cubicBezTo>
                  <a:cubicBezTo>
                    <a:pt x="5219486" y="4065270"/>
                    <a:pt x="5198531" y="4115753"/>
                    <a:pt x="5192816" y="4169093"/>
                  </a:cubicBezTo>
                  <a:cubicBezTo>
                    <a:pt x="5194721" y="4172903"/>
                    <a:pt x="5161384" y="4284345"/>
                    <a:pt x="5158526" y="4288155"/>
                  </a:cubicBezTo>
                  <a:cubicBezTo>
                    <a:pt x="5119473" y="4337685"/>
                    <a:pt x="5117569" y="4396740"/>
                    <a:pt x="5112806" y="4455795"/>
                  </a:cubicBezTo>
                  <a:cubicBezTo>
                    <a:pt x="5111853" y="4461510"/>
                    <a:pt x="5102328" y="4538663"/>
                    <a:pt x="5102328" y="4551045"/>
                  </a:cubicBezTo>
                  <a:cubicBezTo>
                    <a:pt x="5101376" y="4561523"/>
                    <a:pt x="5106139" y="4607243"/>
                    <a:pt x="5102328" y="4606290"/>
                  </a:cubicBezTo>
                  <a:cubicBezTo>
                    <a:pt x="5088994" y="4625340"/>
                    <a:pt x="5089946" y="4848225"/>
                    <a:pt x="5086136" y="4851083"/>
                  </a:cubicBezTo>
                  <a:cubicBezTo>
                    <a:pt x="5078516" y="4900613"/>
                    <a:pt x="5083278" y="5044440"/>
                    <a:pt x="5083278" y="5066348"/>
                  </a:cubicBezTo>
                  <a:cubicBezTo>
                    <a:pt x="5083278" y="5172075"/>
                    <a:pt x="5083278" y="5172075"/>
                    <a:pt x="5190911" y="5172075"/>
                  </a:cubicBezTo>
                  <a:cubicBezTo>
                    <a:pt x="5940528" y="5172075"/>
                    <a:pt x="7475006" y="5172075"/>
                    <a:pt x="7493103" y="5171123"/>
                  </a:cubicBezTo>
                  <a:cubicBezTo>
                    <a:pt x="7530251" y="5170170"/>
                    <a:pt x="7550253" y="5153978"/>
                    <a:pt x="7540728" y="5113973"/>
                  </a:cubicBezTo>
                  <a:cubicBezTo>
                    <a:pt x="7538823" y="5087303"/>
                    <a:pt x="7544539" y="5060633"/>
                    <a:pt x="7531203" y="5035868"/>
                  </a:cubicBezTo>
                  <a:cubicBezTo>
                    <a:pt x="7529298" y="5033010"/>
                    <a:pt x="7526441" y="4953000"/>
                    <a:pt x="7530251" y="4920615"/>
                  </a:cubicBezTo>
                  <a:cubicBezTo>
                    <a:pt x="7530251" y="4893945"/>
                    <a:pt x="7519773" y="4828223"/>
                    <a:pt x="7515964" y="4822508"/>
                  </a:cubicBezTo>
                  <a:cubicBezTo>
                    <a:pt x="7515964" y="4748213"/>
                    <a:pt x="7527394" y="4462463"/>
                    <a:pt x="7527394" y="4438650"/>
                  </a:cubicBezTo>
                  <a:cubicBezTo>
                    <a:pt x="7531203" y="4432935"/>
                    <a:pt x="7638836" y="4023360"/>
                    <a:pt x="7640741" y="4023360"/>
                  </a:cubicBezTo>
                  <a:cubicBezTo>
                    <a:pt x="7640741" y="4024313"/>
                    <a:pt x="7640741" y="4025265"/>
                    <a:pt x="7640741" y="4026218"/>
                  </a:cubicBezTo>
                  <a:cubicBezTo>
                    <a:pt x="7653123" y="4068128"/>
                    <a:pt x="7693128" y="4152900"/>
                    <a:pt x="7695986" y="4155758"/>
                  </a:cubicBezTo>
                  <a:cubicBezTo>
                    <a:pt x="7695034" y="4184333"/>
                    <a:pt x="7801714" y="4412933"/>
                    <a:pt x="7802666" y="4413885"/>
                  </a:cubicBezTo>
                  <a:cubicBezTo>
                    <a:pt x="7826478" y="4495800"/>
                    <a:pt x="7801714" y="4456748"/>
                    <a:pt x="7836956" y="4534853"/>
                  </a:cubicBezTo>
                  <a:cubicBezTo>
                    <a:pt x="7836003" y="4539615"/>
                    <a:pt x="7885534" y="4655820"/>
                    <a:pt x="7897916" y="4672965"/>
                  </a:cubicBezTo>
                  <a:cubicBezTo>
                    <a:pt x="7944589" y="4787265"/>
                    <a:pt x="8016978" y="4935855"/>
                    <a:pt x="8019836" y="4934903"/>
                  </a:cubicBezTo>
                  <a:cubicBezTo>
                    <a:pt x="8132231" y="5106353"/>
                    <a:pt x="8221766" y="5200650"/>
                    <a:pt x="8265581" y="5229225"/>
                  </a:cubicBezTo>
                  <a:cubicBezTo>
                    <a:pt x="8268439" y="5229225"/>
                    <a:pt x="8308444" y="5266373"/>
                    <a:pt x="8308444" y="5270183"/>
                  </a:cubicBezTo>
                  <a:cubicBezTo>
                    <a:pt x="8322731" y="5306378"/>
                    <a:pt x="8289394" y="5299710"/>
                    <a:pt x="8274153" y="5303520"/>
                  </a:cubicBezTo>
                  <a:cubicBezTo>
                    <a:pt x="8111276" y="5343525"/>
                    <a:pt x="7950303" y="5387340"/>
                    <a:pt x="7787426" y="5428298"/>
                  </a:cubicBezTo>
                  <a:cubicBezTo>
                    <a:pt x="7758851" y="5435918"/>
                    <a:pt x="7733134" y="5445443"/>
                    <a:pt x="7721703" y="5471160"/>
                  </a:cubicBezTo>
                  <a:cubicBezTo>
                    <a:pt x="7721703" y="5471160"/>
                    <a:pt x="7721703" y="5471160"/>
                    <a:pt x="7721703" y="5471160"/>
                  </a:cubicBezTo>
                  <a:cubicBezTo>
                    <a:pt x="7721703" y="5471160"/>
                    <a:pt x="7721703" y="5471160"/>
                    <a:pt x="7721703" y="5472113"/>
                  </a:cubicBezTo>
                  <a:cubicBezTo>
                    <a:pt x="7719798" y="5476875"/>
                    <a:pt x="7711226" y="5553075"/>
                    <a:pt x="7720751" y="5585460"/>
                  </a:cubicBezTo>
                  <a:cubicBezTo>
                    <a:pt x="7743611" y="5622608"/>
                    <a:pt x="7885534" y="5739765"/>
                    <a:pt x="7937921" y="5749290"/>
                  </a:cubicBezTo>
                  <a:cubicBezTo>
                    <a:pt x="8046506" y="5769293"/>
                    <a:pt x="8536091" y="5876925"/>
                    <a:pt x="8677061" y="5865495"/>
                  </a:cubicBezTo>
                  <a:cubicBezTo>
                    <a:pt x="8724686" y="5861685"/>
                    <a:pt x="8771358" y="5853113"/>
                    <a:pt x="8818983" y="5855018"/>
                  </a:cubicBezTo>
                  <a:cubicBezTo>
                    <a:pt x="8849463" y="5855970"/>
                    <a:pt x="8865656" y="5865495"/>
                    <a:pt x="8869466" y="5896928"/>
                  </a:cubicBezTo>
                  <a:cubicBezTo>
                    <a:pt x="8875181" y="5945505"/>
                    <a:pt x="8882800" y="5994083"/>
                    <a:pt x="8889469" y="6042660"/>
                  </a:cubicBezTo>
                  <a:cubicBezTo>
                    <a:pt x="8893279" y="6075998"/>
                    <a:pt x="8904708" y="6104573"/>
                    <a:pt x="8942808" y="6113145"/>
                  </a:cubicBezTo>
                  <a:cubicBezTo>
                    <a:pt x="8995196" y="6125528"/>
                    <a:pt x="9045679" y="6144578"/>
                    <a:pt x="9099019" y="6154103"/>
                  </a:cubicBezTo>
                  <a:cubicBezTo>
                    <a:pt x="9149500" y="6162675"/>
                    <a:pt x="9242846" y="6126480"/>
                    <a:pt x="9242846" y="6126480"/>
                  </a:cubicBezTo>
                  <a:cubicBezTo>
                    <a:pt x="9287613" y="6126480"/>
                    <a:pt x="9319046" y="6111240"/>
                    <a:pt x="9308569" y="6058853"/>
                  </a:cubicBezTo>
                  <a:cubicBezTo>
                    <a:pt x="9303806" y="6035993"/>
                    <a:pt x="9346669" y="6026468"/>
                    <a:pt x="9356194" y="6027420"/>
                  </a:cubicBezTo>
                  <a:cubicBezTo>
                    <a:pt x="9378100" y="6028373"/>
                    <a:pt x="9400008" y="6025515"/>
                    <a:pt x="9422869" y="6022658"/>
                  </a:cubicBezTo>
                  <a:cubicBezTo>
                    <a:pt x="9649563" y="5992178"/>
                    <a:pt x="9875306" y="5959793"/>
                    <a:pt x="10102000" y="5926455"/>
                  </a:cubicBezTo>
                  <a:cubicBezTo>
                    <a:pt x="10142006" y="5920740"/>
                    <a:pt x="10166771" y="5928360"/>
                    <a:pt x="10171533" y="5972175"/>
                  </a:cubicBezTo>
                  <a:cubicBezTo>
                    <a:pt x="10175344" y="6005513"/>
                    <a:pt x="10196298" y="6016943"/>
                    <a:pt x="10227731" y="6017895"/>
                  </a:cubicBezTo>
                  <a:cubicBezTo>
                    <a:pt x="10262973" y="6018848"/>
                    <a:pt x="10297263" y="6011228"/>
                    <a:pt x="10331554" y="6008370"/>
                  </a:cubicBezTo>
                  <a:cubicBezTo>
                    <a:pt x="10384894" y="6004560"/>
                    <a:pt x="10399181" y="5991225"/>
                    <a:pt x="10399181" y="5937885"/>
                  </a:cubicBezTo>
                  <a:cubicBezTo>
                    <a:pt x="10402038" y="5715953"/>
                    <a:pt x="10401086" y="5496878"/>
                    <a:pt x="10401086" y="5277803"/>
                  </a:cubicBezTo>
                  <a:close/>
                  <a:moveTo>
                    <a:pt x="5120426" y="4653915"/>
                  </a:moveTo>
                  <a:cubicBezTo>
                    <a:pt x="5120426" y="4652963"/>
                    <a:pt x="5120426" y="4652010"/>
                    <a:pt x="5120426" y="4650105"/>
                  </a:cubicBezTo>
                  <a:cubicBezTo>
                    <a:pt x="5120426" y="4651058"/>
                    <a:pt x="5120426" y="4651058"/>
                    <a:pt x="5121378" y="4652010"/>
                  </a:cubicBezTo>
                  <a:cubicBezTo>
                    <a:pt x="5121378" y="4652010"/>
                    <a:pt x="5120426" y="4652963"/>
                    <a:pt x="5120426" y="4653915"/>
                  </a:cubicBezTo>
                  <a:close/>
                  <a:moveTo>
                    <a:pt x="5252823" y="3790950"/>
                  </a:moveTo>
                  <a:cubicBezTo>
                    <a:pt x="5252823" y="3790950"/>
                    <a:pt x="5252823" y="3791903"/>
                    <a:pt x="5252823" y="3790950"/>
                  </a:cubicBezTo>
                  <a:cubicBezTo>
                    <a:pt x="5251871" y="3791903"/>
                    <a:pt x="5251871" y="3791903"/>
                    <a:pt x="5250919" y="3791903"/>
                  </a:cubicBezTo>
                  <a:cubicBezTo>
                    <a:pt x="5251871" y="3791903"/>
                    <a:pt x="5252823" y="3790950"/>
                    <a:pt x="5252823" y="3790950"/>
                  </a:cubicBezTo>
                  <a:cubicBezTo>
                    <a:pt x="5252823" y="3790950"/>
                    <a:pt x="5252823" y="3790950"/>
                    <a:pt x="5252823" y="3790950"/>
                  </a:cubicBezTo>
                  <a:close/>
                  <a:moveTo>
                    <a:pt x="5253776" y="3801428"/>
                  </a:moveTo>
                  <a:cubicBezTo>
                    <a:pt x="5253776" y="3801428"/>
                    <a:pt x="5253776" y="3801428"/>
                    <a:pt x="5253776" y="3801428"/>
                  </a:cubicBezTo>
                  <a:cubicBezTo>
                    <a:pt x="5253776" y="3801428"/>
                    <a:pt x="5253776" y="3801428"/>
                    <a:pt x="5253776" y="3801428"/>
                  </a:cubicBezTo>
                  <a:cubicBezTo>
                    <a:pt x="5253776" y="3801428"/>
                    <a:pt x="5253776" y="3801428"/>
                    <a:pt x="5253776" y="3801428"/>
                  </a:cubicBezTo>
                  <a:cubicBezTo>
                    <a:pt x="5253776" y="3801428"/>
                    <a:pt x="5253776" y="3801428"/>
                    <a:pt x="5253776" y="3801428"/>
                  </a:cubicBezTo>
                  <a:cubicBezTo>
                    <a:pt x="5253776" y="3801428"/>
                    <a:pt x="5253776" y="3801428"/>
                    <a:pt x="5253776" y="3801428"/>
                  </a:cubicBezTo>
                  <a:close/>
                  <a:moveTo>
                    <a:pt x="7520726" y="5030153"/>
                  </a:moveTo>
                  <a:cubicBezTo>
                    <a:pt x="7520726" y="5030153"/>
                    <a:pt x="7520726" y="5030153"/>
                    <a:pt x="7520726" y="5030153"/>
                  </a:cubicBezTo>
                  <a:cubicBezTo>
                    <a:pt x="7520726" y="5030153"/>
                    <a:pt x="7520726" y="5030153"/>
                    <a:pt x="7520726" y="5030153"/>
                  </a:cubicBezTo>
                  <a:cubicBezTo>
                    <a:pt x="7520726" y="5030153"/>
                    <a:pt x="7520726" y="5030153"/>
                    <a:pt x="7520726" y="5030153"/>
                  </a:cubicBezTo>
                  <a:close/>
                  <a:moveTo>
                    <a:pt x="7243548" y="2096453"/>
                  </a:moveTo>
                  <a:cubicBezTo>
                    <a:pt x="7243548" y="2095500"/>
                    <a:pt x="7243548" y="2095500"/>
                    <a:pt x="7243548" y="2096453"/>
                  </a:cubicBezTo>
                  <a:cubicBezTo>
                    <a:pt x="7227356" y="2051685"/>
                    <a:pt x="7243548" y="2016443"/>
                    <a:pt x="7273076" y="1983105"/>
                  </a:cubicBezTo>
                  <a:cubicBezTo>
                    <a:pt x="7277839" y="1977390"/>
                    <a:pt x="7281648" y="1969770"/>
                    <a:pt x="7281648" y="1962150"/>
                  </a:cubicBezTo>
                  <a:cubicBezTo>
                    <a:pt x="7292126" y="1971675"/>
                    <a:pt x="7301651" y="1981200"/>
                    <a:pt x="7311176" y="1991678"/>
                  </a:cubicBezTo>
                  <a:lnTo>
                    <a:pt x="7311176" y="1991678"/>
                  </a:lnTo>
                  <a:cubicBezTo>
                    <a:pt x="7314986" y="1999298"/>
                    <a:pt x="7319748" y="2003108"/>
                    <a:pt x="7328321" y="2002155"/>
                  </a:cubicBezTo>
                  <a:cubicBezTo>
                    <a:pt x="7339751" y="2006918"/>
                    <a:pt x="7351181" y="2010728"/>
                    <a:pt x="7368326" y="2017395"/>
                  </a:cubicBezTo>
                  <a:cubicBezTo>
                    <a:pt x="7321653" y="2038350"/>
                    <a:pt x="7280696" y="2064068"/>
                    <a:pt x="7243548" y="2096453"/>
                  </a:cubicBezTo>
                  <a:close/>
                  <a:moveTo>
                    <a:pt x="7532156" y="1809750"/>
                  </a:moveTo>
                  <a:cubicBezTo>
                    <a:pt x="7492151" y="1830705"/>
                    <a:pt x="7453098" y="1853565"/>
                    <a:pt x="7414046" y="1876425"/>
                  </a:cubicBezTo>
                  <a:cubicBezTo>
                    <a:pt x="7376898" y="1888808"/>
                    <a:pt x="7339751" y="1901190"/>
                    <a:pt x="7302603" y="1913573"/>
                  </a:cubicBezTo>
                  <a:cubicBezTo>
                    <a:pt x="7344514" y="1848803"/>
                    <a:pt x="7385471" y="1784033"/>
                    <a:pt x="7427381" y="1719263"/>
                  </a:cubicBezTo>
                  <a:cubicBezTo>
                    <a:pt x="7439764" y="1721168"/>
                    <a:pt x="7452146" y="1723073"/>
                    <a:pt x="7463576" y="1725930"/>
                  </a:cubicBezTo>
                  <a:cubicBezTo>
                    <a:pt x="7485484" y="1744028"/>
                    <a:pt x="7515964" y="1744980"/>
                    <a:pt x="7536919" y="1766888"/>
                  </a:cubicBezTo>
                  <a:cubicBezTo>
                    <a:pt x="7552159" y="1784985"/>
                    <a:pt x="7559778" y="1795463"/>
                    <a:pt x="7532156" y="1809750"/>
                  </a:cubicBezTo>
                  <a:close/>
                  <a:moveTo>
                    <a:pt x="7635026" y="2258378"/>
                  </a:moveTo>
                  <a:cubicBezTo>
                    <a:pt x="7634073" y="2264093"/>
                    <a:pt x="7634073" y="2269808"/>
                    <a:pt x="7633121" y="2275523"/>
                  </a:cubicBezTo>
                  <a:cubicBezTo>
                    <a:pt x="7626453" y="2285048"/>
                    <a:pt x="7624548" y="2294573"/>
                    <a:pt x="7625501" y="2306003"/>
                  </a:cubicBezTo>
                  <a:cubicBezTo>
                    <a:pt x="7610261" y="2336483"/>
                    <a:pt x="7592164" y="2366010"/>
                    <a:pt x="7555969" y="2381250"/>
                  </a:cubicBezTo>
                  <a:cubicBezTo>
                    <a:pt x="7543586" y="2325053"/>
                    <a:pt x="7547396" y="2276475"/>
                    <a:pt x="7591211" y="2235518"/>
                  </a:cubicBezTo>
                  <a:cubicBezTo>
                    <a:pt x="7604546" y="2223135"/>
                    <a:pt x="7613119" y="2205990"/>
                    <a:pt x="7624548" y="2190750"/>
                  </a:cubicBezTo>
                  <a:cubicBezTo>
                    <a:pt x="7624548" y="2190750"/>
                    <a:pt x="7624548" y="2190750"/>
                    <a:pt x="7624548" y="2190750"/>
                  </a:cubicBezTo>
                  <a:cubicBezTo>
                    <a:pt x="7647409" y="2210753"/>
                    <a:pt x="7626453" y="2236470"/>
                    <a:pt x="7635026" y="2258378"/>
                  </a:cubicBezTo>
                  <a:close/>
                  <a:moveTo>
                    <a:pt x="7758851" y="1743075"/>
                  </a:moveTo>
                  <a:cubicBezTo>
                    <a:pt x="7758851" y="1743075"/>
                    <a:pt x="7757898" y="1742123"/>
                    <a:pt x="7757898" y="1742123"/>
                  </a:cubicBezTo>
                  <a:cubicBezTo>
                    <a:pt x="7757898" y="1742123"/>
                    <a:pt x="7757898" y="1742123"/>
                    <a:pt x="7757898" y="1741170"/>
                  </a:cubicBezTo>
                  <a:cubicBezTo>
                    <a:pt x="7757898" y="1742123"/>
                    <a:pt x="7758851" y="1742123"/>
                    <a:pt x="7758851" y="1743075"/>
                  </a:cubicBezTo>
                  <a:cubicBezTo>
                    <a:pt x="7758851" y="1743075"/>
                    <a:pt x="7758851" y="1743075"/>
                    <a:pt x="7758851" y="1743075"/>
                  </a:cubicBezTo>
                  <a:close/>
                  <a:moveTo>
                    <a:pt x="9201888" y="6113145"/>
                  </a:moveTo>
                  <a:cubicBezTo>
                    <a:pt x="9201888" y="6113145"/>
                    <a:pt x="9200936" y="6113145"/>
                    <a:pt x="9201888" y="6113145"/>
                  </a:cubicBezTo>
                  <a:cubicBezTo>
                    <a:pt x="9201888" y="6112193"/>
                    <a:pt x="9201888" y="6112193"/>
                    <a:pt x="9201888" y="6113145"/>
                  </a:cubicBezTo>
                  <a:cubicBezTo>
                    <a:pt x="9201888" y="6112193"/>
                    <a:pt x="9201888" y="6113145"/>
                    <a:pt x="9201888" y="6113145"/>
                  </a:cubicBezTo>
                  <a:close/>
                  <a:moveTo>
                    <a:pt x="9740050" y="5124450"/>
                  </a:moveTo>
                  <a:cubicBezTo>
                    <a:pt x="9733383" y="5117783"/>
                    <a:pt x="9089494" y="5115878"/>
                    <a:pt x="8798029" y="5114925"/>
                  </a:cubicBezTo>
                  <a:cubicBezTo>
                    <a:pt x="8795171" y="5104448"/>
                    <a:pt x="8874229" y="4975860"/>
                    <a:pt x="8872323" y="4905375"/>
                  </a:cubicBezTo>
                  <a:cubicBezTo>
                    <a:pt x="8877086" y="4879658"/>
                    <a:pt x="8853273" y="4698683"/>
                    <a:pt x="8845654" y="4692015"/>
                  </a:cubicBezTo>
                  <a:cubicBezTo>
                    <a:pt x="8826604" y="4610100"/>
                    <a:pt x="8740879" y="4419600"/>
                    <a:pt x="8737069" y="4410075"/>
                  </a:cubicBezTo>
                  <a:cubicBezTo>
                    <a:pt x="8730400" y="4394835"/>
                    <a:pt x="8723733" y="4378643"/>
                    <a:pt x="8715161" y="4363403"/>
                  </a:cubicBezTo>
                  <a:cubicBezTo>
                    <a:pt x="8666583" y="4273868"/>
                    <a:pt x="8567523" y="4095750"/>
                    <a:pt x="8567523" y="4095750"/>
                  </a:cubicBezTo>
                  <a:cubicBezTo>
                    <a:pt x="8567523" y="4095750"/>
                    <a:pt x="8567523" y="4089083"/>
                    <a:pt x="8567523" y="4085273"/>
                  </a:cubicBezTo>
                  <a:cubicBezTo>
                    <a:pt x="8573238" y="4057650"/>
                    <a:pt x="8585621" y="4071938"/>
                    <a:pt x="8596098" y="4081463"/>
                  </a:cubicBezTo>
                  <a:cubicBezTo>
                    <a:pt x="8678013" y="4153853"/>
                    <a:pt x="9679091" y="5034915"/>
                    <a:pt x="9721000" y="5074920"/>
                  </a:cubicBezTo>
                  <a:cubicBezTo>
                    <a:pt x="9733383" y="5087303"/>
                    <a:pt x="9767673" y="5095875"/>
                    <a:pt x="9740050" y="5124450"/>
                  </a:cubicBezTo>
                  <a:close/>
                </a:path>
              </a:pathLst>
            </a:custGeom>
            <a:solidFill>
              <a:schemeClr val="accent1"/>
            </a:solidFill>
            <a:ln w="9525" cap="flat">
              <a:noFill/>
              <a:prstDash val="solid"/>
              <a:miter/>
            </a:ln>
          </p:spPr>
          <p:txBody>
            <a:bodyPr rtlCol="0" anchor="ctr"/>
            <a:lstStyle/>
            <a:p>
              <a:endParaRPr lang="en-US" dirty="0"/>
            </a:p>
          </p:txBody>
        </p:sp>
      </p:grpSp>
      <p:sp>
        <p:nvSpPr>
          <p:cNvPr id="32" name="Plus Sign 31">
            <a:extLst>
              <a:ext uri="{FF2B5EF4-FFF2-40B4-BE49-F238E27FC236}">
                <a16:creationId xmlns:a16="http://schemas.microsoft.com/office/drawing/2014/main" id="{05ADE562-83E4-4F4E-BB49-26001E38B8CA}"/>
              </a:ext>
            </a:extLst>
          </p:cNvPr>
          <p:cNvSpPr/>
          <p:nvPr/>
        </p:nvSpPr>
        <p:spPr>
          <a:xfrm>
            <a:off x="9615333" y="4240313"/>
            <a:ext cx="448003" cy="448003"/>
          </a:xfrm>
          <a:prstGeom prst="mathPl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30">
            <a:extLst>
              <a:ext uri="{FF2B5EF4-FFF2-40B4-BE49-F238E27FC236}">
                <a16:creationId xmlns:a16="http://schemas.microsoft.com/office/drawing/2014/main" id="{B093F54A-5047-430A-BE4B-751B8A97079F}"/>
              </a:ext>
            </a:extLst>
          </p:cNvPr>
          <p:cNvGrpSpPr/>
          <p:nvPr/>
        </p:nvGrpSpPr>
        <p:grpSpPr>
          <a:xfrm rot="20857237">
            <a:off x="9024574" y="3519587"/>
            <a:ext cx="1109031" cy="1274933"/>
            <a:chOff x="8873991" y="3923317"/>
            <a:chExt cx="1109031" cy="1274933"/>
          </a:xfrm>
        </p:grpSpPr>
        <p:grpSp>
          <p:nvGrpSpPr>
            <p:cNvPr id="22" name="Group 21">
              <a:extLst>
                <a:ext uri="{FF2B5EF4-FFF2-40B4-BE49-F238E27FC236}">
                  <a16:creationId xmlns:a16="http://schemas.microsoft.com/office/drawing/2014/main" id="{622895FC-3765-4CEC-ACEC-0A04BDAFA5E8}"/>
                </a:ext>
              </a:extLst>
            </p:cNvPr>
            <p:cNvGrpSpPr/>
            <p:nvPr/>
          </p:nvGrpSpPr>
          <p:grpSpPr>
            <a:xfrm>
              <a:off x="8932620" y="3923317"/>
              <a:ext cx="1050402" cy="1274933"/>
              <a:chOff x="8772175" y="4670224"/>
              <a:chExt cx="1050402" cy="1274933"/>
            </a:xfrm>
            <a:solidFill>
              <a:schemeClr val="bg1"/>
            </a:solidFill>
          </p:grpSpPr>
          <p:sp>
            <p:nvSpPr>
              <p:cNvPr id="24" name="Freeform: Shape 23">
                <a:extLst>
                  <a:ext uri="{FF2B5EF4-FFF2-40B4-BE49-F238E27FC236}">
                    <a16:creationId xmlns:a16="http://schemas.microsoft.com/office/drawing/2014/main" id="{940E0907-0F25-49DC-B94F-BDA5FAE3D413}"/>
                  </a:ext>
                </a:extLst>
              </p:cNvPr>
              <p:cNvSpPr/>
              <p:nvPr/>
            </p:nvSpPr>
            <p:spPr>
              <a:xfrm rot="567401">
                <a:off x="8772175" y="4670224"/>
                <a:ext cx="116160" cy="704068"/>
              </a:xfrm>
              <a:custGeom>
                <a:avLst/>
                <a:gdLst>
                  <a:gd name="connsiteX0" fmla="*/ 31309 w 197809"/>
                  <a:gd name="connsiteY0" fmla="*/ 0 h 1198955"/>
                  <a:gd name="connsiteX1" fmla="*/ 8623 w 197809"/>
                  <a:gd name="connsiteY1" fmla="*/ 96358 h 1198955"/>
                  <a:gd name="connsiteX2" fmla="*/ 0 w 197809"/>
                  <a:gd name="connsiteY2" fmla="*/ 226395 h 1198955"/>
                  <a:gd name="connsiteX3" fmla="*/ 143760 w 197809"/>
                  <a:gd name="connsiteY3" fmla="*/ 1179118 h 1198955"/>
                  <a:gd name="connsiteX4" fmla="*/ 197367 w 197809"/>
                  <a:gd name="connsiteY4" fmla="*/ 1176683 h 1198955"/>
                  <a:gd name="connsiteX5" fmla="*/ 116958 w 197809"/>
                  <a:gd name="connsiteY5" fmla="*/ 812404 h 1198955"/>
                  <a:gd name="connsiteX6" fmla="*/ 51170 w 197809"/>
                  <a:gd name="connsiteY6" fmla="*/ 176444 h 1198955"/>
                  <a:gd name="connsiteX7" fmla="*/ 54101 w 197809"/>
                  <a:gd name="connsiteY7" fmla="*/ 106809 h 1198955"/>
                  <a:gd name="connsiteX8" fmla="*/ 61676 w 197809"/>
                  <a:gd name="connsiteY8" fmla="*/ 57582 h 119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09" h="1198955">
                    <a:moveTo>
                      <a:pt x="31309" y="0"/>
                    </a:moveTo>
                    <a:lnTo>
                      <a:pt x="8623" y="96358"/>
                    </a:lnTo>
                    <a:cubicBezTo>
                      <a:pt x="2589" y="138981"/>
                      <a:pt x="0" y="182536"/>
                      <a:pt x="0" y="226395"/>
                    </a:cubicBezTo>
                    <a:cubicBezTo>
                      <a:pt x="0" y="551685"/>
                      <a:pt x="77971" y="864793"/>
                      <a:pt x="143760" y="1179118"/>
                    </a:cubicBezTo>
                    <a:cubicBezTo>
                      <a:pt x="165691" y="1207140"/>
                      <a:pt x="202240" y="1204703"/>
                      <a:pt x="197367" y="1176683"/>
                    </a:cubicBezTo>
                    <a:cubicBezTo>
                      <a:pt x="176656" y="1063378"/>
                      <a:pt x="137668" y="925709"/>
                      <a:pt x="116958" y="812404"/>
                    </a:cubicBezTo>
                    <a:cubicBezTo>
                      <a:pt x="77972" y="602855"/>
                      <a:pt x="52387" y="390868"/>
                      <a:pt x="51170" y="176444"/>
                    </a:cubicBezTo>
                    <a:cubicBezTo>
                      <a:pt x="51170" y="152991"/>
                      <a:pt x="52007" y="129767"/>
                      <a:pt x="54101" y="106809"/>
                    </a:cubicBezTo>
                    <a:lnTo>
                      <a:pt x="61676" y="57582"/>
                    </a:lnTo>
                    <a:close/>
                  </a:path>
                </a:pathLst>
              </a:custGeom>
              <a:grpFill/>
              <a:ln w="6854" cap="flat">
                <a:noFill/>
                <a:prstDash val="solid"/>
                <a:miter/>
              </a:ln>
            </p:spPr>
            <p:txBody>
              <a:bodyPr rtlCol="0" anchor="ctr"/>
              <a:lstStyle/>
              <a:p>
                <a:endParaRPr lang="en-US" dirty="0"/>
              </a:p>
            </p:txBody>
          </p:sp>
          <p:sp>
            <p:nvSpPr>
              <p:cNvPr id="25" name="Freeform: Shape 24">
                <a:extLst>
                  <a:ext uri="{FF2B5EF4-FFF2-40B4-BE49-F238E27FC236}">
                    <a16:creationId xmlns:a16="http://schemas.microsoft.com/office/drawing/2014/main" id="{B416E369-C8CC-4B34-9F95-24F901D1F5A2}"/>
                  </a:ext>
                </a:extLst>
              </p:cNvPr>
              <p:cNvSpPr/>
              <p:nvPr/>
            </p:nvSpPr>
            <p:spPr>
              <a:xfrm rot="2624473">
                <a:off x="9205359" y="5419204"/>
                <a:ext cx="175807" cy="376730"/>
              </a:xfrm>
              <a:custGeom>
                <a:avLst/>
                <a:gdLst>
                  <a:gd name="connsiteX0" fmla="*/ 0 w 144018"/>
                  <a:gd name="connsiteY0" fmla="*/ 4566 h 308610"/>
                  <a:gd name="connsiteX1" fmla="*/ 19888 w 144018"/>
                  <a:gd name="connsiteY1" fmla="*/ 7309 h 308610"/>
                  <a:gd name="connsiteX2" fmla="*/ 28804 w 144018"/>
                  <a:gd name="connsiteY2" fmla="*/ 73146 h 308610"/>
                  <a:gd name="connsiteX3" fmla="*/ 75438 w 144018"/>
                  <a:gd name="connsiteY3" fmla="*/ 239109 h 308610"/>
                  <a:gd name="connsiteX4" fmla="*/ 104242 w 144018"/>
                  <a:gd name="connsiteY4" fmla="*/ 280943 h 308610"/>
                  <a:gd name="connsiteX5" fmla="*/ 143332 w 144018"/>
                  <a:gd name="connsiteY5" fmla="*/ 297402 h 308610"/>
                  <a:gd name="connsiteX6" fmla="*/ 143332 w 144018"/>
                  <a:gd name="connsiteY6" fmla="*/ 314547 h 308610"/>
                  <a:gd name="connsiteX7" fmla="*/ 60350 w 144018"/>
                  <a:gd name="connsiteY7" fmla="*/ 243910 h 308610"/>
                  <a:gd name="connsiteX8" fmla="*/ 4115 w 144018"/>
                  <a:gd name="connsiteY8" fmla="*/ 29940 h 308610"/>
                  <a:gd name="connsiteX9" fmla="*/ 0 w 144018"/>
                  <a:gd name="connsiteY9" fmla="*/ 4566 h 30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018" h="308610">
                    <a:moveTo>
                      <a:pt x="0" y="4566"/>
                    </a:moveTo>
                    <a:cubicBezTo>
                      <a:pt x="9601" y="-3664"/>
                      <a:pt x="13716" y="451"/>
                      <a:pt x="19888" y="7309"/>
                    </a:cubicBezTo>
                    <a:cubicBezTo>
                      <a:pt x="21260" y="32684"/>
                      <a:pt x="24689" y="52572"/>
                      <a:pt x="28804" y="73146"/>
                    </a:cubicBezTo>
                    <a:cubicBezTo>
                      <a:pt x="40462" y="129381"/>
                      <a:pt x="58979" y="202762"/>
                      <a:pt x="75438" y="239109"/>
                    </a:cubicBezTo>
                    <a:cubicBezTo>
                      <a:pt x="80924" y="250082"/>
                      <a:pt x="97384" y="274085"/>
                      <a:pt x="104242" y="280943"/>
                    </a:cubicBezTo>
                    <a:cubicBezTo>
                      <a:pt x="114529" y="289173"/>
                      <a:pt x="128930" y="297402"/>
                      <a:pt x="143332" y="297402"/>
                    </a:cubicBezTo>
                    <a:cubicBezTo>
                      <a:pt x="148133" y="302889"/>
                      <a:pt x="148133" y="309061"/>
                      <a:pt x="143332" y="314547"/>
                    </a:cubicBezTo>
                    <a:cubicBezTo>
                      <a:pt x="102184" y="307004"/>
                      <a:pt x="76810" y="280257"/>
                      <a:pt x="60350" y="243910"/>
                    </a:cubicBezTo>
                    <a:cubicBezTo>
                      <a:pt x="31547" y="174644"/>
                      <a:pt x="14402" y="104007"/>
                      <a:pt x="4115" y="29940"/>
                    </a:cubicBezTo>
                    <a:cubicBezTo>
                      <a:pt x="3429" y="21711"/>
                      <a:pt x="2057" y="12110"/>
                      <a:pt x="0" y="4566"/>
                    </a:cubicBezTo>
                    <a:close/>
                  </a:path>
                </a:pathLst>
              </a:custGeom>
              <a:grpFill/>
              <a:ln w="6854" cap="flat">
                <a:noFill/>
                <a:prstDash val="solid"/>
                <a:miter/>
              </a:ln>
            </p:spPr>
            <p:txBody>
              <a:bodyPr rtlCol="0" anchor="ctr"/>
              <a:lstStyle/>
              <a:p>
                <a:endParaRPr lang="en-US" dirty="0"/>
              </a:p>
            </p:txBody>
          </p:sp>
          <p:sp>
            <p:nvSpPr>
              <p:cNvPr id="26" name="Freeform: Shape 25">
                <a:extLst>
                  <a:ext uri="{FF2B5EF4-FFF2-40B4-BE49-F238E27FC236}">
                    <a16:creationId xmlns:a16="http://schemas.microsoft.com/office/drawing/2014/main" id="{D3AC3BE8-304E-4C32-A75F-D93A0350BD78}"/>
                  </a:ext>
                </a:extLst>
              </p:cNvPr>
              <p:cNvSpPr/>
              <p:nvPr/>
            </p:nvSpPr>
            <p:spPr>
              <a:xfrm rot="2624473">
                <a:off x="9453204" y="5568427"/>
                <a:ext cx="92090" cy="376730"/>
              </a:xfrm>
              <a:custGeom>
                <a:avLst/>
                <a:gdLst>
                  <a:gd name="connsiteX0" fmla="*/ 0 w 75438"/>
                  <a:gd name="connsiteY0" fmla="*/ 9601 h 308610"/>
                  <a:gd name="connsiteX1" fmla="*/ 17145 w 75438"/>
                  <a:gd name="connsiteY1" fmla="*/ 0 h 308610"/>
                  <a:gd name="connsiteX2" fmla="*/ 75438 w 75438"/>
                  <a:gd name="connsiteY2" fmla="*/ 233858 h 308610"/>
                  <a:gd name="connsiteX3" fmla="*/ 75438 w 75438"/>
                  <a:gd name="connsiteY3" fmla="*/ 279121 h 308610"/>
                  <a:gd name="connsiteX4" fmla="*/ 65151 w 75438"/>
                  <a:gd name="connsiteY4" fmla="*/ 311353 h 308610"/>
                  <a:gd name="connsiteX5" fmla="*/ 47320 w 75438"/>
                  <a:gd name="connsiteY5" fmla="*/ 296951 h 308610"/>
                  <a:gd name="connsiteX6" fmla="*/ 61722 w 75438"/>
                  <a:gd name="connsiteY6" fmla="*/ 256489 h 308610"/>
                  <a:gd name="connsiteX7" fmla="*/ 57607 w 75438"/>
                  <a:gd name="connsiteY7" fmla="*/ 225628 h 308610"/>
                  <a:gd name="connsiteX8" fmla="*/ 5487 w 75438"/>
                  <a:gd name="connsiteY8" fmla="*/ 25375 h 308610"/>
                  <a:gd name="connsiteX9" fmla="*/ 0 w 75438"/>
                  <a:gd name="connsiteY9" fmla="*/ 9601 h 30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38" h="308610">
                    <a:moveTo>
                      <a:pt x="0" y="9601"/>
                    </a:moveTo>
                    <a:cubicBezTo>
                      <a:pt x="6172" y="3429"/>
                      <a:pt x="11659" y="6172"/>
                      <a:pt x="17145" y="0"/>
                    </a:cubicBezTo>
                    <a:cubicBezTo>
                      <a:pt x="45263" y="100127"/>
                      <a:pt x="62408" y="153619"/>
                      <a:pt x="75438" y="233858"/>
                    </a:cubicBezTo>
                    <a:cubicBezTo>
                      <a:pt x="78181" y="248945"/>
                      <a:pt x="78181" y="264033"/>
                      <a:pt x="75438" y="279121"/>
                    </a:cubicBezTo>
                    <a:cubicBezTo>
                      <a:pt x="71323" y="292837"/>
                      <a:pt x="69266" y="297637"/>
                      <a:pt x="65151" y="311353"/>
                    </a:cubicBezTo>
                    <a:cubicBezTo>
                      <a:pt x="56236" y="314782"/>
                      <a:pt x="53493" y="304495"/>
                      <a:pt x="47320" y="296951"/>
                    </a:cubicBezTo>
                    <a:cubicBezTo>
                      <a:pt x="58293" y="285979"/>
                      <a:pt x="61036" y="277749"/>
                      <a:pt x="61722" y="256489"/>
                    </a:cubicBezTo>
                    <a:cubicBezTo>
                      <a:pt x="59665" y="243459"/>
                      <a:pt x="60351" y="233172"/>
                      <a:pt x="57607" y="225628"/>
                    </a:cubicBezTo>
                    <a:cubicBezTo>
                      <a:pt x="44577" y="157734"/>
                      <a:pt x="28804" y="100127"/>
                      <a:pt x="5487" y="25375"/>
                    </a:cubicBezTo>
                    <a:cubicBezTo>
                      <a:pt x="4801" y="21946"/>
                      <a:pt x="2058" y="13030"/>
                      <a:pt x="0" y="9601"/>
                    </a:cubicBezTo>
                    <a:close/>
                  </a:path>
                </a:pathLst>
              </a:custGeom>
              <a:grpFill/>
              <a:ln w="6854" cap="flat">
                <a:noFill/>
                <a:prstDash val="solid"/>
                <a:miter/>
              </a:ln>
            </p:spPr>
            <p:txBody>
              <a:bodyPr rtlCol="0" anchor="ctr"/>
              <a:lstStyle/>
              <a:p>
                <a:endParaRPr lang="en-US" dirty="0"/>
              </a:p>
            </p:txBody>
          </p:sp>
          <p:sp>
            <p:nvSpPr>
              <p:cNvPr id="27" name="Freeform: Shape 26">
                <a:extLst>
                  <a:ext uri="{FF2B5EF4-FFF2-40B4-BE49-F238E27FC236}">
                    <a16:creationId xmlns:a16="http://schemas.microsoft.com/office/drawing/2014/main" id="{9676DCC6-A67A-4878-9059-57495BE308CD}"/>
                  </a:ext>
                </a:extLst>
              </p:cNvPr>
              <p:cNvSpPr/>
              <p:nvPr/>
            </p:nvSpPr>
            <p:spPr>
              <a:xfrm rot="2624473">
                <a:off x="9373440" y="5030162"/>
                <a:ext cx="449137" cy="527241"/>
              </a:xfrm>
              <a:custGeom>
                <a:avLst/>
                <a:gdLst>
                  <a:gd name="connsiteX0" fmla="*/ 196 w 349758"/>
                  <a:gd name="connsiteY0" fmla="*/ 0 h 445770"/>
                  <a:gd name="connsiteX1" fmla="*/ 119525 w 349758"/>
                  <a:gd name="connsiteY1" fmla="*/ 109042 h 445770"/>
                  <a:gd name="connsiteX2" fmla="*/ 153815 w 349758"/>
                  <a:gd name="connsiteY2" fmla="*/ 161163 h 445770"/>
                  <a:gd name="connsiteX3" fmla="*/ 181247 w 349758"/>
                  <a:gd name="connsiteY3" fmla="*/ 189967 h 445770"/>
                  <a:gd name="connsiteX4" fmla="*/ 226510 w 349758"/>
                  <a:gd name="connsiteY4" fmla="*/ 200254 h 445770"/>
                  <a:gd name="connsiteX5" fmla="*/ 293033 w 349758"/>
                  <a:gd name="connsiteY5" fmla="*/ 270891 h 445770"/>
                  <a:gd name="connsiteX6" fmla="*/ 351326 w 349758"/>
                  <a:gd name="connsiteY6" fmla="*/ 407365 h 445770"/>
                  <a:gd name="connsiteX7" fmla="*/ 333495 w 349758"/>
                  <a:gd name="connsiteY7" fmla="*/ 425196 h 445770"/>
                  <a:gd name="connsiteX8" fmla="*/ 274516 w 349758"/>
                  <a:gd name="connsiteY8" fmla="*/ 291465 h 445770"/>
                  <a:gd name="connsiteX9" fmla="*/ 197707 w 349758"/>
                  <a:gd name="connsiteY9" fmla="*/ 216027 h 445770"/>
                  <a:gd name="connsiteX10" fmla="*/ 146957 w 349758"/>
                  <a:gd name="connsiteY10" fmla="*/ 228371 h 445770"/>
                  <a:gd name="connsiteX11" fmla="*/ 101009 w 349758"/>
                  <a:gd name="connsiteY11" fmla="*/ 369646 h 445770"/>
                  <a:gd name="connsiteX12" fmla="*/ 114725 w 349758"/>
                  <a:gd name="connsiteY12" fmla="*/ 447142 h 445770"/>
                  <a:gd name="connsiteX13" fmla="*/ 92779 w 349758"/>
                  <a:gd name="connsiteY13" fmla="*/ 445770 h 445770"/>
                  <a:gd name="connsiteX14" fmla="*/ 71519 w 349758"/>
                  <a:gd name="connsiteY14" fmla="*/ 350444 h 445770"/>
                  <a:gd name="connsiteX15" fmla="*/ 132556 w 349758"/>
                  <a:gd name="connsiteY15" fmla="*/ 205054 h 445770"/>
                  <a:gd name="connsiteX16" fmla="*/ 128441 w 349758"/>
                  <a:gd name="connsiteY16" fmla="*/ 176251 h 445770"/>
                  <a:gd name="connsiteX17" fmla="*/ 107181 w 349758"/>
                  <a:gd name="connsiteY17" fmla="*/ 137846 h 445770"/>
                  <a:gd name="connsiteX18" fmla="*/ 35858 w 349758"/>
                  <a:gd name="connsiteY18" fmla="*/ 63779 h 445770"/>
                  <a:gd name="connsiteX19" fmla="*/ 7740 w 349758"/>
                  <a:gd name="connsiteY19" fmla="*/ 38405 h 445770"/>
                  <a:gd name="connsiteX20" fmla="*/ 196 w 349758"/>
                  <a:gd name="connsiteY20" fmla="*/ 0 h 445770"/>
                  <a:gd name="connsiteX0" fmla="*/ 9624 w 360810"/>
                  <a:gd name="connsiteY0" fmla="*/ 4565 h 454288"/>
                  <a:gd name="connsiteX1" fmla="*/ 128953 w 360810"/>
                  <a:gd name="connsiteY1" fmla="*/ 113607 h 454288"/>
                  <a:gd name="connsiteX2" fmla="*/ 163243 w 360810"/>
                  <a:gd name="connsiteY2" fmla="*/ 165728 h 454288"/>
                  <a:gd name="connsiteX3" fmla="*/ 190675 w 360810"/>
                  <a:gd name="connsiteY3" fmla="*/ 194532 h 454288"/>
                  <a:gd name="connsiteX4" fmla="*/ 235938 w 360810"/>
                  <a:gd name="connsiteY4" fmla="*/ 204819 h 454288"/>
                  <a:gd name="connsiteX5" fmla="*/ 302461 w 360810"/>
                  <a:gd name="connsiteY5" fmla="*/ 275456 h 454288"/>
                  <a:gd name="connsiteX6" fmla="*/ 360754 w 360810"/>
                  <a:gd name="connsiteY6" fmla="*/ 411930 h 454288"/>
                  <a:gd name="connsiteX7" fmla="*/ 342923 w 360810"/>
                  <a:gd name="connsiteY7" fmla="*/ 429761 h 454288"/>
                  <a:gd name="connsiteX8" fmla="*/ 283944 w 360810"/>
                  <a:gd name="connsiteY8" fmla="*/ 296030 h 454288"/>
                  <a:gd name="connsiteX9" fmla="*/ 207135 w 360810"/>
                  <a:gd name="connsiteY9" fmla="*/ 220592 h 454288"/>
                  <a:gd name="connsiteX10" fmla="*/ 156385 w 360810"/>
                  <a:gd name="connsiteY10" fmla="*/ 232936 h 454288"/>
                  <a:gd name="connsiteX11" fmla="*/ 110437 w 360810"/>
                  <a:gd name="connsiteY11" fmla="*/ 374211 h 454288"/>
                  <a:gd name="connsiteX12" fmla="*/ 124153 w 360810"/>
                  <a:gd name="connsiteY12" fmla="*/ 451707 h 454288"/>
                  <a:gd name="connsiteX13" fmla="*/ 102207 w 360810"/>
                  <a:gd name="connsiteY13" fmla="*/ 450335 h 454288"/>
                  <a:gd name="connsiteX14" fmla="*/ 80947 w 360810"/>
                  <a:gd name="connsiteY14" fmla="*/ 355009 h 454288"/>
                  <a:gd name="connsiteX15" fmla="*/ 141984 w 360810"/>
                  <a:gd name="connsiteY15" fmla="*/ 209619 h 454288"/>
                  <a:gd name="connsiteX16" fmla="*/ 137869 w 360810"/>
                  <a:gd name="connsiteY16" fmla="*/ 180816 h 454288"/>
                  <a:gd name="connsiteX17" fmla="*/ 116609 w 360810"/>
                  <a:gd name="connsiteY17" fmla="*/ 142411 h 454288"/>
                  <a:gd name="connsiteX18" fmla="*/ 45286 w 360810"/>
                  <a:gd name="connsiteY18" fmla="*/ 68344 h 454288"/>
                  <a:gd name="connsiteX19" fmla="*/ 17168 w 360810"/>
                  <a:gd name="connsiteY19" fmla="*/ 42970 h 454288"/>
                  <a:gd name="connsiteX20" fmla="*/ 8233 w 360810"/>
                  <a:gd name="connsiteY20" fmla="*/ 22698 h 454288"/>
                  <a:gd name="connsiteX21" fmla="*/ 9624 w 360810"/>
                  <a:gd name="connsiteY21" fmla="*/ 4565 h 454288"/>
                  <a:gd name="connsiteX0" fmla="*/ 17456 w 368642"/>
                  <a:gd name="connsiteY0" fmla="*/ 3522 h 453245"/>
                  <a:gd name="connsiteX1" fmla="*/ 136785 w 368642"/>
                  <a:gd name="connsiteY1" fmla="*/ 112564 h 453245"/>
                  <a:gd name="connsiteX2" fmla="*/ 171075 w 368642"/>
                  <a:gd name="connsiteY2" fmla="*/ 164685 h 453245"/>
                  <a:gd name="connsiteX3" fmla="*/ 198507 w 368642"/>
                  <a:gd name="connsiteY3" fmla="*/ 193489 h 453245"/>
                  <a:gd name="connsiteX4" fmla="*/ 243770 w 368642"/>
                  <a:gd name="connsiteY4" fmla="*/ 203776 h 453245"/>
                  <a:gd name="connsiteX5" fmla="*/ 310293 w 368642"/>
                  <a:gd name="connsiteY5" fmla="*/ 274413 h 453245"/>
                  <a:gd name="connsiteX6" fmla="*/ 368586 w 368642"/>
                  <a:gd name="connsiteY6" fmla="*/ 410887 h 453245"/>
                  <a:gd name="connsiteX7" fmla="*/ 350755 w 368642"/>
                  <a:gd name="connsiteY7" fmla="*/ 428718 h 453245"/>
                  <a:gd name="connsiteX8" fmla="*/ 291776 w 368642"/>
                  <a:gd name="connsiteY8" fmla="*/ 294987 h 453245"/>
                  <a:gd name="connsiteX9" fmla="*/ 214967 w 368642"/>
                  <a:gd name="connsiteY9" fmla="*/ 219549 h 453245"/>
                  <a:gd name="connsiteX10" fmla="*/ 164217 w 368642"/>
                  <a:gd name="connsiteY10" fmla="*/ 231893 h 453245"/>
                  <a:gd name="connsiteX11" fmla="*/ 118269 w 368642"/>
                  <a:gd name="connsiteY11" fmla="*/ 373168 h 453245"/>
                  <a:gd name="connsiteX12" fmla="*/ 131985 w 368642"/>
                  <a:gd name="connsiteY12" fmla="*/ 450664 h 453245"/>
                  <a:gd name="connsiteX13" fmla="*/ 110039 w 368642"/>
                  <a:gd name="connsiteY13" fmla="*/ 449292 h 453245"/>
                  <a:gd name="connsiteX14" fmla="*/ 88779 w 368642"/>
                  <a:gd name="connsiteY14" fmla="*/ 353966 h 453245"/>
                  <a:gd name="connsiteX15" fmla="*/ 149816 w 368642"/>
                  <a:gd name="connsiteY15" fmla="*/ 208576 h 453245"/>
                  <a:gd name="connsiteX16" fmla="*/ 145701 w 368642"/>
                  <a:gd name="connsiteY16" fmla="*/ 179773 h 453245"/>
                  <a:gd name="connsiteX17" fmla="*/ 124441 w 368642"/>
                  <a:gd name="connsiteY17" fmla="*/ 141368 h 453245"/>
                  <a:gd name="connsiteX18" fmla="*/ 53118 w 368642"/>
                  <a:gd name="connsiteY18" fmla="*/ 67301 h 453245"/>
                  <a:gd name="connsiteX19" fmla="*/ 25000 w 368642"/>
                  <a:gd name="connsiteY19" fmla="*/ 41927 h 453245"/>
                  <a:gd name="connsiteX20" fmla="*/ 761 w 368642"/>
                  <a:gd name="connsiteY20" fmla="*/ 33027 h 453245"/>
                  <a:gd name="connsiteX21" fmla="*/ 17456 w 368642"/>
                  <a:gd name="connsiteY21" fmla="*/ 3522 h 453245"/>
                  <a:gd name="connsiteX0" fmla="*/ 35749 w 367948"/>
                  <a:gd name="connsiteY0" fmla="*/ 4556 h 442990"/>
                  <a:gd name="connsiteX1" fmla="*/ 136091 w 367948"/>
                  <a:gd name="connsiteY1" fmla="*/ 102309 h 442990"/>
                  <a:gd name="connsiteX2" fmla="*/ 170381 w 367948"/>
                  <a:gd name="connsiteY2" fmla="*/ 154430 h 442990"/>
                  <a:gd name="connsiteX3" fmla="*/ 197813 w 367948"/>
                  <a:gd name="connsiteY3" fmla="*/ 183234 h 442990"/>
                  <a:gd name="connsiteX4" fmla="*/ 243076 w 367948"/>
                  <a:gd name="connsiteY4" fmla="*/ 193521 h 442990"/>
                  <a:gd name="connsiteX5" fmla="*/ 309599 w 367948"/>
                  <a:gd name="connsiteY5" fmla="*/ 264158 h 442990"/>
                  <a:gd name="connsiteX6" fmla="*/ 367892 w 367948"/>
                  <a:gd name="connsiteY6" fmla="*/ 400632 h 442990"/>
                  <a:gd name="connsiteX7" fmla="*/ 350061 w 367948"/>
                  <a:gd name="connsiteY7" fmla="*/ 418463 h 442990"/>
                  <a:gd name="connsiteX8" fmla="*/ 291082 w 367948"/>
                  <a:gd name="connsiteY8" fmla="*/ 284732 h 442990"/>
                  <a:gd name="connsiteX9" fmla="*/ 214273 w 367948"/>
                  <a:gd name="connsiteY9" fmla="*/ 209294 h 442990"/>
                  <a:gd name="connsiteX10" fmla="*/ 163523 w 367948"/>
                  <a:gd name="connsiteY10" fmla="*/ 221638 h 442990"/>
                  <a:gd name="connsiteX11" fmla="*/ 117575 w 367948"/>
                  <a:gd name="connsiteY11" fmla="*/ 362913 h 442990"/>
                  <a:gd name="connsiteX12" fmla="*/ 131291 w 367948"/>
                  <a:gd name="connsiteY12" fmla="*/ 440409 h 442990"/>
                  <a:gd name="connsiteX13" fmla="*/ 109345 w 367948"/>
                  <a:gd name="connsiteY13" fmla="*/ 439037 h 442990"/>
                  <a:gd name="connsiteX14" fmla="*/ 88085 w 367948"/>
                  <a:gd name="connsiteY14" fmla="*/ 343711 h 442990"/>
                  <a:gd name="connsiteX15" fmla="*/ 149122 w 367948"/>
                  <a:gd name="connsiteY15" fmla="*/ 198321 h 442990"/>
                  <a:gd name="connsiteX16" fmla="*/ 145007 w 367948"/>
                  <a:gd name="connsiteY16" fmla="*/ 169518 h 442990"/>
                  <a:gd name="connsiteX17" fmla="*/ 123747 w 367948"/>
                  <a:gd name="connsiteY17" fmla="*/ 131113 h 442990"/>
                  <a:gd name="connsiteX18" fmla="*/ 52424 w 367948"/>
                  <a:gd name="connsiteY18" fmla="*/ 57046 h 442990"/>
                  <a:gd name="connsiteX19" fmla="*/ 24306 w 367948"/>
                  <a:gd name="connsiteY19" fmla="*/ 31672 h 442990"/>
                  <a:gd name="connsiteX20" fmla="*/ 67 w 367948"/>
                  <a:gd name="connsiteY20" fmla="*/ 22772 h 442990"/>
                  <a:gd name="connsiteX21" fmla="*/ 35749 w 367948"/>
                  <a:gd name="connsiteY21" fmla="*/ 4556 h 442990"/>
                  <a:gd name="connsiteX0" fmla="*/ 35721 w 367920"/>
                  <a:gd name="connsiteY0" fmla="*/ 867 h 439301"/>
                  <a:gd name="connsiteX1" fmla="*/ 136063 w 367920"/>
                  <a:gd name="connsiteY1" fmla="*/ 98620 h 439301"/>
                  <a:gd name="connsiteX2" fmla="*/ 170353 w 367920"/>
                  <a:gd name="connsiteY2" fmla="*/ 150741 h 439301"/>
                  <a:gd name="connsiteX3" fmla="*/ 197785 w 367920"/>
                  <a:gd name="connsiteY3" fmla="*/ 179545 h 439301"/>
                  <a:gd name="connsiteX4" fmla="*/ 243048 w 367920"/>
                  <a:gd name="connsiteY4" fmla="*/ 189832 h 439301"/>
                  <a:gd name="connsiteX5" fmla="*/ 309571 w 367920"/>
                  <a:gd name="connsiteY5" fmla="*/ 260469 h 439301"/>
                  <a:gd name="connsiteX6" fmla="*/ 367864 w 367920"/>
                  <a:gd name="connsiteY6" fmla="*/ 396943 h 439301"/>
                  <a:gd name="connsiteX7" fmla="*/ 350033 w 367920"/>
                  <a:gd name="connsiteY7" fmla="*/ 414774 h 439301"/>
                  <a:gd name="connsiteX8" fmla="*/ 291054 w 367920"/>
                  <a:gd name="connsiteY8" fmla="*/ 281043 h 439301"/>
                  <a:gd name="connsiteX9" fmla="*/ 214245 w 367920"/>
                  <a:gd name="connsiteY9" fmla="*/ 205605 h 439301"/>
                  <a:gd name="connsiteX10" fmla="*/ 163495 w 367920"/>
                  <a:gd name="connsiteY10" fmla="*/ 217949 h 439301"/>
                  <a:gd name="connsiteX11" fmla="*/ 117547 w 367920"/>
                  <a:gd name="connsiteY11" fmla="*/ 359224 h 439301"/>
                  <a:gd name="connsiteX12" fmla="*/ 131263 w 367920"/>
                  <a:gd name="connsiteY12" fmla="*/ 436720 h 439301"/>
                  <a:gd name="connsiteX13" fmla="*/ 109317 w 367920"/>
                  <a:gd name="connsiteY13" fmla="*/ 435348 h 439301"/>
                  <a:gd name="connsiteX14" fmla="*/ 88057 w 367920"/>
                  <a:gd name="connsiteY14" fmla="*/ 340022 h 439301"/>
                  <a:gd name="connsiteX15" fmla="*/ 149094 w 367920"/>
                  <a:gd name="connsiteY15" fmla="*/ 194632 h 439301"/>
                  <a:gd name="connsiteX16" fmla="*/ 144979 w 367920"/>
                  <a:gd name="connsiteY16" fmla="*/ 165829 h 439301"/>
                  <a:gd name="connsiteX17" fmla="*/ 123719 w 367920"/>
                  <a:gd name="connsiteY17" fmla="*/ 127424 h 439301"/>
                  <a:gd name="connsiteX18" fmla="*/ 52396 w 367920"/>
                  <a:gd name="connsiteY18" fmla="*/ 53357 h 439301"/>
                  <a:gd name="connsiteX19" fmla="*/ 24278 w 367920"/>
                  <a:gd name="connsiteY19" fmla="*/ 27983 h 439301"/>
                  <a:gd name="connsiteX20" fmla="*/ 39 w 367920"/>
                  <a:gd name="connsiteY20" fmla="*/ 19083 h 439301"/>
                  <a:gd name="connsiteX21" fmla="*/ 35721 w 367920"/>
                  <a:gd name="connsiteY21" fmla="*/ 867 h 439301"/>
                  <a:gd name="connsiteX0" fmla="*/ 48827 w 367908"/>
                  <a:gd name="connsiteY0" fmla="*/ 1999 h 428436"/>
                  <a:gd name="connsiteX1" fmla="*/ 136051 w 367908"/>
                  <a:gd name="connsiteY1" fmla="*/ 87755 h 428436"/>
                  <a:gd name="connsiteX2" fmla="*/ 170341 w 367908"/>
                  <a:gd name="connsiteY2" fmla="*/ 139876 h 428436"/>
                  <a:gd name="connsiteX3" fmla="*/ 197773 w 367908"/>
                  <a:gd name="connsiteY3" fmla="*/ 168680 h 428436"/>
                  <a:gd name="connsiteX4" fmla="*/ 243036 w 367908"/>
                  <a:gd name="connsiteY4" fmla="*/ 178967 h 428436"/>
                  <a:gd name="connsiteX5" fmla="*/ 309559 w 367908"/>
                  <a:gd name="connsiteY5" fmla="*/ 249604 h 428436"/>
                  <a:gd name="connsiteX6" fmla="*/ 367852 w 367908"/>
                  <a:gd name="connsiteY6" fmla="*/ 386078 h 428436"/>
                  <a:gd name="connsiteX7" fmla="*/ 350021 w 367908"/>
                  <a:gd name="connsiteY7" fmla="*/ 403909 h 428436"/>
                  <a:gd name="connsiteX8" fmla="*/ 291042 w 367908"/>
                  <a:gd name="connsiteY8" fmla="*/ 270178 h 428436"/>
                  <a:gd name="connsiteX9" fmla="*/ 214233 w 367908"/>
                  <a:gd name="connsiteY9" fmla="*/ 194740 h 428436"/>
                  <a:gd name="connsiteX10" fmla="*/ 163483 w 367908"/>
                  <a:gd name="connsiteY10" fmla="*/ 207084 h 428436"/>
                  <a:gd name="connsiteX11" fmla="*/ 117535 w 367908"/>
                  <a:gd name="connsiteY11" fmla="*/ 348359 h 428436"/>
                  <a:gd name="connsiteX12" fmla="*/ 131251 w 367908"/>
                  <a:gd name="connsiteY12" fmla="*/ 425855 h 428436"/>
                  <a:gd name="connsiteX13" fmla="*/ 109305 w 367908"/>
                  <a:gd name="connsiteY13" fmla="*/ 424483 h 428436"/>
                  <a:gd name="connsiteX14" fmla="*/ 88045 w 367908"/>
                  <a:gd name="connsiteY14" fmla="*/ 329157 h 428436"/>
                  <a:gd name="connsiteX15" fmla="*/ 149082 w 367908"/>
                  <a:gd name="connsiteY15" fmla="*/ 183767 h 428436"/>
                  <a:gd name="connsiteX16" fmla="*/ 144967 w 367908"/>
                  <a:gd name="connsiteY16" fmla="*/ 154964 h 428436"/>
                  <a:gd name="connsiteX17" fmla="*/ 123707 w 367908"/>
                  <a:gd name="connsiteY17" fmla="*/ 116559 h 428436"/>
                  <a:gd name="connsiteX18" fmla="*/ 52384 w 367908"/>
                  <a:gd name="connsiteY18" fmla="*/ 42492 h 428436"/>
                  <a:gd name="connsiteX19" fmla="*/ 24266 w 367908"/>
                  <a:gd name="connsiteY19" fmla="*/ 17118 h 428436"/>
                  <a:gd name="connsiteX20" fmla="*/ 27 w 367908"/>
                  <a:gd name="connsiteY20" fmla="*/ 8218 h 428436"/>
                  <a:gd name="connsiteX21" fmla="*/ 48827 w 367908"/>
                  <a:gd name="connsiteY21" fmla="*/ 1999 h 428436"/>
                  <a:gd name="connsiteX0" fmla="*/ 48827 w 367908"/>
                  <a:gd name="connsiteY0" fmla="*/ 1999 h 428436"/>
                  <a:gd name="connsiteX1" fmla="*/ 136051 w 367908"/>
                  <a:gd name="connsiteY1" fmla="*/ 87755 h 428436"/>
                  <a:gd name="connsiteX2" fmla="*/ 170341 w 367908"/>
                  <a:gd name="connsiteY2" fmla="*/ 139876 h 428436"/>
                  <a:gd name="connsiteX3" fmla="*/ 197773 w 367908"/>
                  <a:gd name="connsiteY3" fmla="*/ 168680 h 428436"/>
                  <a:gd name="connsiteX4" fmla="*/ 243036 w 367908"/>
                  <a:gd name="connsiteY4" fmla="*/ 178967 h 428436"/>
                  <a:gd name="connsiteX5" fmla="*/ 309559 w 367908"/>
                  <a:gd name="connsiteY5" fmla="*/ 249604 h 428436"/>
                  <a:gd name="connsiteX6" fmla="*/ 367852 w 367908"/>
                  <a:gd name="connsiteY6" fmla="*/ 386078 h 428436"/>
                  <a:gd name="connsiteX7" fmla="*/ 350021 w 367908"/>
                  <a:gd name="connsiteY7" fmla="*/ 403909 h 428436"/>
                  <a:gd name="connsiteX8" fmla="*/ 291042 w 367908"/>
                  <a:gd name="connsiteY8" fmla="*/ 270178 h 428436"/>
                  <a:gd name="connsiteX9" fmla="*/ 214233 w 367908"/>
                  <a:gd name="connsiteY9" fmla="*/ 194740 h 428436"/>
                  <a:gd name="connsiteX10" fmla="*/ 163483 w 367908"/>
                  <a:gd name="connsiteY10" fmla="*/ 207084 h 428436"/>
                  <a:gd name="connsiteX11" fmla="*/ 117535 w 367908"/>
                  <a:gd name="connsiteY11" fmla="*/ 348359 h 428436"/>
                  <a:gd name="connsiteX12" fmla="*/ 131251 w 367908"/>
                  <a:gd name="connsiteY12" fmla="*/ 425855 h 428436"/>
                  <a:gd name="connsiteX13" fmla="*/ 109305 w 367908"/>
                  <a:gd name="connsiteY13" fmla="*/ 424483 h 428436"/>
                  <a:gd name="connsiteX14" fmla="*/ 88045 w 367908"/>
                  <a:gd name="connsiteY14" fmla="*/ 329157 h 428436"/>
                  <a:gd name="connsiteX15" fmla="*/ 149082 w 367908"/>
                  <a:gd name="connsiteY15" fmla="*/ 183767 h 428436"/>
                  <a:gd name="connsiteX16" fmla="*/ 144967 w 367908"/>
                  <a:gd name="connsiteY16" fmla="*/ 154964 h 428436"/>
                  <a:gd name="connsiteX17" fmla="*/ 123707 w 367908"/>
                  <a:gd name="connsiteY17" fmla="*/ 116559 h 428436"/>
                  <a:gd name="connsiteX18" fmla="*/ 52384 w 367908"/>
                  <a:gd name="connsiteY18" fmla="*/ 42492 h 428436"/>
                  <a:gd name="connsiteX19" fmla="*/ 24266 w 367908"/>
                  <a:gd name="connsiteY19" fmla="*/ 17118 h 428436"/>
                  <a:gd name="connsiteX20" fmla="*/ 27 w 367908"/>
                  <a:gd name="connsiteY20" fmla="*/ 8218 h 428436"/>
                  <a:gd name="connsiteX21" fmla="*/ 48827 w 367908"/>
                  <a:gd name="connsiteY21" fmla="*/ 1999 h 428436"/>
                  <a:gd name="connsiteX0" fmla="*/ 48843 w 367924"/>
                  <a:gd name="connsiteY0" fmla="*/ 5470 h 431907"/>
                  <a:gd name="connsiteX1" fmla="*/ 136067 w 367924"/>
                  <a:gd name="connsiteY1" fmla="*/ 91226 h 431907"/>
                  <a:gd name="connsiteX2" fmla="*/ 170357 w 367924"/>
                  <a:gd name="connsiteY2" fmla="*/ 143347 h 431907"/>
                  <a:gd name="connsiteX3" fmla="*/ 197789 w 367924"/>
                  <a:gd name="connsiteY3" fmla="*/ 172151 h 431907"/>
                  <a:gd name="connsiteX4" fmla="*/ 243052 w 367924"/>
                  <a:gd name="connsiteY4" fmla="*/ 182438 h 431907"/>
                  <a:gd name="connsiteX5" fmla="*/ 309575 w 367924"/>
                  <a:gd name="connsiteY5" fmla="*/ 253075 h 431907"/>
                  <a:gd name="connsiteX6" fmla="*/ 367868 w 367924"/>
                  <a:gd name="connsiteY6" fmla="*/ 389549 h 431907"/>
                  <a:gd name="connsiteX7" fmla="*/ 350037 w 367924"/>
                  <a:gd name="connsiteY7" fmla="*/ 407380 h 431907"/>
                  <a:gd name="connsiteX8" fmla="*/ 291058 w 367924"/>
                  <a:gd name="connsiteY8" fmla="*/ 273649 h 431907"/>
                  <a:gd name="connsiteX9" fmla="*/ 214249 w 367924"/>
                  <a:gd name="connsiteY9" fmla="*/ 198211 h 431907"/>
                  <a:gd name="connsiteX10" fmla="*/ 163499 w 367924"/>
                  <a:gd name="connsiteY10" fmla="*/ 210555 h 431907"/>
                  <a:gd name="connsiteX11" fmla="*/ 117551 w 367924"/>
                  <a:gd name="connsiteY11" fmla="*/ 351830 h 431907"/>
                  <a:gd name="connsiteX12" fmla="*/ 131267 w 367924"/>
                  <a:gd name="connsiteY12" fmla="*/ 429326 h 431907"/>
                  <a:gd name="connsiteX13" fmla="*/ 109321 w 367924"/>
                  <a:gd name="connsiteY13" fmla="*/ 427954 h 431907"/>
                  <a:gd name="connsiteX14" fmla="*/ 88061 w 367924"/>
                  <a:gd name="connsiteY14" fmla="*/ 332628 h 431907"/>
                  <a:gd name="connsiteX15" fmla="*/ 149098 w 367924"/>
                  <a:gd name="connsiteY15" fmla="*/ 187238 h 431907"/>
                  <a:gd name="connsiteX16" fmla="*/ 144983 w 367924"/>
                  <a:gd name="connsiteY16" fmla="*/ 158435 h 431907"/>
                  <a:gd name="connsiteX17" fmla="*/ 123723 w 367924"/>
                  <a:gd name="connsiteY17" fmla="*/ 120030 h 431907"/>
                  <a:gd name="connsiteX18" fmla="*/ 52400 w 367924"/>
                  <a:gd name="connsiteY18" fmla="*/ 45963 h 431907"/>
                  <a:gd name="connsiteX19" fmla="*/ 24282 w 367924"/>
                  <a:gd name="connsiteY19" fmla="*/ 20589 h 431907"/>
                  <a:gd name="connsiteX20" fmla="*/ 43 w 367924"/>
                  <a:gd name="connsiteY20" fmla="*/ 11689 h 431907"/>
                  <a:gd name="connsiteX21" fmla="*/ 48843 w 367924"/>
                  <a:gd name="connsiteY21" fmla="*/ 5470 h 431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7924" h="431907">
                    <a:moveTo>
                      <a:pt x="48843" y="5470"/>
                    </a:moveTo>
                    <a:cubicBezTo>
                      <a:pt x="79018" y="28101"/>
                      <a:pt x="115815" y="68247"/>
                      <a:pt x="136067" y="91226"/>
                    </a:cubicBezTo>
                    <a:cubicBezTo>
                      <a:pt x="156319" y="114206"/>
                      <a:pt x="159385" y="124830"/>
                      <a:pt x="170357" y="143347"/>
                    </a:cubicBezTo>
                    <a:cubicBezTo>
                      <a:pt x="179273" y="157749"/>
                      <a:pt x="179959" y="173522"/>
                      <a:pt x="197789" y="172151"/>
                    </a:cubicBezTo>
                    <a:cubicBezTo>
                      <a:pt x="214249" y="173522"/>
                      <a:pt x="232765" y="178323"/>
                      <a:pt x="243052" y="182438"/>
                    </a:cubicBezTo>
                    <a:cubicBezTo>
                      <a:pt x="273227" y="194782"/>
                      <a:pt x="296545" y="229072"/>
                      <a:pt x="309575" y="253075"/>
                    </a:cubicBezTo>
                    <a:cubicBezTo>
                      <a:pt x="333578" y="297652"/>
                      <a:pt x="352095" y="341543"/>
                      <a:pt x="367868" y="389549"/>
                    </a:cubicBezTo>
                    <a:cubicBezTo>
                      <a:pt x="368554" y="402579"/>
                      <a:pt x="363067" y="408752"/>
                      <a:pt x="350037" y="407380"/>
                    </a:cubicBezTo>
                    <a:cubicBezTo>
                      <a:pt x="326720" y="362117"/>
                      <a:pt x="320548" y="325770"/>
                      <a:pt x="291058" y="273649"/>
                    </a:cubicBezTo>
                    <a:cubicBezTo>
                      <a:pt x="274599" y="247589"/>
                      <a:pt x="264998" y="208498"/>
                      <a:pt x="214249" y="198211"/>
                    </a:cubicBezTo>
                    <a:cubicBezTo>
                      <a:pt x="201904" y="195468"/>
                      <a:pt x="173101" y="203012"/>
                      <a:pt x="163499" y="210555"/>
                    </a:cubicBezTo>
                    <a:cubicBezTo>
                      <a:pt x="120980" y="241416"/>
                      <a:pt x="105206" y="299709"/>
                      <a:pt x="117551" y="351830"/>
                    </a:cubicBezTo>
                    <a:cubicBezTo>
                      <a:pt x="123037" y="377205"/>
                      <a:pt x="128524" y="401208"/>
                      <a:pt x="131267" y="429326"/>
                    </a:cubicBezTo>
                    <a:cubicBezTo>
                      <a:pt x="129209" y="434126"/>
                      <a:pt x="116179" y="431383"/>
                      <a:pt x="109321" y="427954"/>
                    </a:cubicBezTo>
                    <a:cubicBezTo>
                      <a:pt x="101777" y="397779"/>
                      <a:pt x="90805" y="364175"/>
                      <a:pt x="88061" y="332628"/>
                    </a:cubicBezTo>
                    <a:cubicBezTo>
                      <a:pt x="83261" y="273649"/>
                      <a:pt x="105206" y="225643"/>
                      <a:pt x="149098" y="187238"/>
                    </a:cubicBezTo>
                    <a:cubicBezTo>
                      <a:pt x="158699" y="179009"/>
                      <a:pt x="151155" y="168036"/>
                      <a:pt x="144983" y="158435"/>
                    </a:cubicBezTo>
                    <a:cubicBezTo>
                      <a:pt x="144983" y="158435"/>
                      <a:pt x="134010" y="137175"/>
                      <a:pt x="123723" y="120030"/>
                    </a:cubicBezTo>
                    <a:cubicBezTo>
                      <a:pt x="111379" y="98084"/>
                      <a:pt x="84632" y="72710"/>
                      <a:pt x="52400" y="45963"/>
                    </a:cubicBezTo>
                    <a:cubicBezTo>
                      <a:pt x="44170" y="37734"/>
                      <a:pt x="32512" y="28133"/>
                      <a:pt x="24282" y="20589"/>
                    </a:cubicBezTo>
                    <a:cubicBezTo>
                      <a:pt x="18107" y="12981"/>
                      <a:pt x="1300" y="18090"/>
                      <a:pt x="43" y="11689"/>
                    </a:cubicBezTo>
                    <a:cubicBezTo>
                      <a:pt x="-1214" y="5288"/>
                      <a:pt x="25183" y="-7222"/>
                      <a:pt x="48843" y="5470"/>
                    </a:cubicBezTo>
                    <a:close/>
                  </a:path>
                </a:pathLst>
              </a:custGeom>
              <a:grpFill/>
              <a:ln w="6854" cap="flat">
                <a:noFill/>
                <a:prstDash val="solid"/>
                <a:miter/>
              </a:ln>
            </p:spPr>
            <p:txBody>
              <a:bodyPr rtlCol="0" anchor="ctr"/>
              <a:lstStyle/>
              <a:p>
                <a:endParaRPr lang="en-US" dirty="0"/>
              </a:p>
            </p:txBody>
          </p:sp>
        </p:grpSp>
        <p:grpSp>
          <p:nvGrpSpPr>
            <p:cNvPr id="28" name="Group 27">
              <a:extLst>
                <a:ext uri="{FF2B5EF4-FFF2-40B4-BE49-F238E27FC236}">
                  <a16:creationId xmlns:a16="http://schemas.microsoft.com/office/drawing/2014/main" id="{3A8997D5-2689-486D-92C5-E6B910414BDE}"/>
                </a:ext>
              </a:extLst>
            </p:cNvPr>
            <p:cNvGrpSpPr/>
            <p:nvPr/>
          </p:nvGrpSpPr>
          <p:grpSpPr>
            <a:xfrm>
              <a:off x="8873991" y="4601281"/>
              <a:ext cx="193168" cy="193168"/>
              <a:chOff x="8682887" y="5354471"/>
              <a:chExt cx="193168" cy="193168"/>
            </a:xfrm>
            <a:solidFill>
              <a:schemeClr val="bg1"/>
            </a:solidFill>
          </p:grpSpPr>
          <p:sp>
            <p:nvSpPr>
              <p:cNvPr id="29" name="Freeform: Shape 28">
                <a:extLst>
                  <a:ext uri="{FF2B5EF4-FFF2-40B4-BE49-F238E27FC236}">
                    <a16:creationId xmlns:a16="http://schemas.microsoft.com/office/drawing/2014/main" id="{505049BF-2809-4FE4-8285-6009C411DCEF}"/>
                  </a:ext>
                </a:extLst>
              </p:cNvPr>
              <p:cNvSpPr/>
              <p:nvPr/>
            </p:nvSpPr>
            <p:spPr>
              <a:xfrm rot="567401">
                <a:off x="8682887" y="5354471"/>
                <a:ext cx="193168" cy="193168"/>
              </a:xfrm>
              <a:custGeom>
                <a:avLst/>
                <a:gdLst>
                  <a:gd name="connsiteX0" fmla="*/ 64571 w 185166"/>
                  <a:gd name="connsiteY0" fmla="*/ 1778 h 185166"/>
                  <a:gd name="connsiteX1" fmla="*/ 135208 w 185166"/>
                  <a:gd name="connsiteY1" fmla="*/ 14122 h 185166"/>
                  <a:gd name="connsiteX2" fmla="*/ 183214 w 185166"/>
                  <a:gd name="connsiteY2" fmla="*/ 116306 h 185166"/>
                  <a:gd name="connsiteX3" fmla="*/ 95432 w 185166"/>
                  <a:gd name="connsiteY3" fmla="*/ 189001 h 185166"/>
                  <a:gd name="connsiteX4" fmla="*/ 3535 w 185166"/>
                  <a:gd name="connsiteY4" fmla="*/ 121107 h 185166"/>
                  <a:gd name="connsiteX5" fmla="*/ 47426 w 185166"/>
                  <a:gd name="connsiteY5" fmla="*/ 12751 h 185166"/>
                  <a:gd name="connsiteX6" fmla="*/ 64571 w 185166"/>
                  <a:gd name="connsiteY6" fmla="*/ 1778 h 18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166" h="185166">
                    <a:moveTo>
                      <a:pt x="64571" y="1778"/>
                    </a:moveTo>
                    <a:cubicBezTo>
                      <a:pt x="98175" y="406"/>
                      <a:pt x="107776" y="-5080"/>
                      <a:pt x="135208" y="14122"/>
                    </a:cubicBezTo>
                    <a:cubicBezTo>
                      <a:pt x="176356" y="37439"/>
                      <a:pt x="193501" y="74473"/>
                      <a:pt x="183214" y="116306"/>
                    </a:cubicBezTo>
                    <a:cubicBezTo>
                      <a:pt x="172927" y="158826"/>
                      <a:pt x="137952" y="187630"/>
                      <a:pt x="95432" y="189001"/>
                    </a:cubicBezTo>
                    <a:cubicBezTo>
                      <a:pt x="53598" y="190373"/>
                      <a:pt x="15193" y="162255"/>
                      <a:pt x="3535" y="121107"/>
                    </a:cubicBezTo>
                    <a:cubicBezTo>
                      <a:pt x="-8124" y="79273"/>
                      <a:pt x="9707" y="36754"/>
                      <a:pt x="47426" y="12751"/>
                    </a:cubicBezTo>
                    <a:cubicBezTo>
                      <a:pt x="52912" y="9322"/>
                      <a:pt x="54284" y="4521"/>
                      <a:pt x="64571" y="1778"/>
                    </a:cubicBezTo>
                    <a:close/>
                  </a:path>
                </a:pathLst>
              </a:custGeom>
              <a:grpFill/>
              <a:ln w="6854" cap="flat">
                <a:noFill/>
                <a:prstDash val="solid"/>
                <a:miter/>
              </a:ln>
            </p:spPr>
            <p:txBody>
              <a:bodyPr rtlCol="0" anchor="ctr"/>
              <a:lstStyle/>
              <a:p>
                <a:endParaRPr lang="en-US" dirty="0"/>
              </a:p>
            </p:txBody>
          </p:sp>
          <p:sp>
            <p:nvSpPr>
              <p:cNvPr id="30" name="Freeform: Shape 29">
                <a:extLst>
                  <a:ext uri="{FF2B5EF4-FFF2-40B4-BE49-F238E27FC236}">
                    <a16:creationId xmlns:a16="http://schemas.microsoft.com/office/drawing/2014/main" id="{01EA127B-C4C4-45B1-A9FD-B5EDF1D8B44D}"/>
                  </a:ext>
                </a:extLst>
              </p:cNvPr>
              <p:cNvSpPr/>
              <p:nvPr/>
            </p:nvSpPr>
            <p:spPr>
              <a:xfrm rot="567401">
                <a:off x="8709149" y="5384737"/>
                <a:ext cx="135933" cy="135933"/>
              </a:xfrm>
              <a:custGeom>
                <a:avLst/>
                <a:gdLst>
                  <a:gd name="connsiteX0" fmla="*/ 132359 w 130302"/>
                  <a:gd name="connsiteY0" fmla="*/ 65163 h 130302"/>
                  <a:gd name="connsiteX1" fmla="*/ 65151 w 130302"/>
                  <a:gd name="connsiteY1" fmla="*/ 132371 h 130302"/>
                  <a:gd name="connsiteX2" fmla="*/ 0 w 130302"/>
                  <a:gd name="connsiteY2" fmla="*/ 66535 h 130302"/>
                  <a:gd name="connsiteX3" fmla="*/ 64465 w 130302"/>
                  <a:gd name="connsiteY3" fmla="*/ 12 h 130302"/>
                  <a:gd name="connsiteX4" fmla="*/ 132359 w 130302"/>
                  <a:gd name="connsiteY4" fmla="*/ 65163 h 130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302" h="130302">
                    <a:moveTo>
                      <a:pt x="132359" y="65163"/>
                    </a:moveTo>
                    <a:cubicBezTo>
                      <a:pt x="132359" y="102196"/>
                      <a:pt x="101498" y="133057"/>
                      <a:pt x="65151" y="132371"/>
                    </a:cubicBezTo>
                    <a:cubicBezTo>
                      <a:pt x="29489" y="131686"/>
                      <a:pt x="0" y="102196"/>
                      <a:pt x="0" y="66535"/>
                    </a:cubicBezTo>
                    <a:cubicBezTo>
                      <a:pt x="0" y="30187"/>
                      <a:pt x="28118" y="698"/>
                      <a:pt x="64465" y="12"/>
                    </a:cubicBezTo>
                    <a:cubicBezTo>
                      <a:pt x="102184" y="-674"/>
                      <a:pt x="132359" y="28130"/>
                      <a:pt x="132359" y="65163"/>
                    </a:cubicBezTo>
                    <a:close/>
                  </a:path>
                </a:pathLst>
              </a:custGeom>
              <a:solidFill>
                <a:schemeClr val="bg1">
                  <a:lumMod val="50000"/>
                </a:schemeClr>
              </a:solidFill>
              <a:ln w="6854" cap="flat">
                <a:noFill/>
                <a:prstDash val="solid"/>
                <a:miter/>
              </a:ln>
            </p:spPr>
            <p:txBody>
              <a:bodyPr rtlCol="0" anchor="ctr"/>
              <a:lstStyle/>
              <a:p>
                <a:endParaRPr lang="en-US" dirty="0"/>
              </a:p>
            </p:txBody>
          </p:sp>
        </p:grpSp>
      </p:grpSp>
      <p:grpSp>
        <p:nvGrpSpPr>
          <p:cNvPr id="34" name="Group 33">
            <a:extLst>
              <a:ext uri="{FF2B5EF4-FFF2-40B4-BE49-F238E27FC236}">
                <a16:creationId xmlns:a16="http://schemas.microsoft.com/office/drawing/2014/main" id="{8095E7FD-7B7B-44E4-8A06-453B2DE65ADC}"/>
              </a:ext>
            </a:extLst>
          </p:cNvPr>
          <p:cNvGrpSpPr/>
          <p:nvPr/>
        </p:nvGrpSpPr>
        <p:grpSpPr>
          <a:xfrm>
            <a:off x="6606589" y="2414942"/>
            <a:ext cx="1131410" cy="1647126"/>
            <a:chOff x="3941816" y="1814078"/>
            <a:chExt cx="1781788" cy="2593958"/>
          </a:xfrm>
        </p:grpSpPr>
        <p:grpSp>
          <p:nvGrpSpPr>
            <p:cNvPr id="35" name="Group 34">
              <a:extLst>
                <a:ext uri="{FF2B5EF4-FFF2-40B4-BE49-F238E27FC236}">
                  <a16:creationId xmlns:a16="http://schemas.microsoft.com/office/drawing/2014/main" id="{226F672B-6105-44CD-A02A-52755201F559}"/>
                </a:ext>
              </a:extLst>
            </p:cNvPr>
            <p:cNvGrpSpPr/>
            <p:nvPr/>
          </p:nvGrpSpPr>
          <p:grpSpPr>
            <a:xfrm>
              <a:off x="3941816" y="1814078"/>
              <a:ext cx="1781788" cy="2593958"/>
              <a:chOff x="2371069" y="2877253"/>
              <a:chExt cx="416267" cy="606009"/>
            </a:xfrm>
          </p:grpSpPr>
          <p:sp>
            <p:nvSpPr>
              <p:cNvPr id="40" name="Freeform 21">
                <a:extLst>
                  <a:ext uri="{FF2B5EF4-FFF2-40B4-BE49-F238E27FC236}">
                    <a16:creationId xmlns:a16="http://schemas.microsoft.com/office/drawing/2014/main" id="{7741DB12-935F-435F-9C9F-19CB560095DF}"/>
                  </a:ext>
                </a:extLst>
              </p:cNvPr>
              <p:cNvSpPr>
                <a:spLocks/>
              </p:cNvSpPr>
              <p:nvPr/>
            </p:nvSpPr>
            <p:spPr bwMode="auto">
              <a:xfrm>
                <a:off x="2371069" y="2912822"/>
                <a:ext cx="416267" cy="570440"/>
              </a:xfrm>
              <a:custGeom>
                <a:avLst/>
                <a:gdLst>
                  <a:gd name="T0" fmla="*/ 353 w 353"/>
                  <a:gd name="T1" fmla="*/ 461 h 485"/>
                  <a:gd name="T2" fmla="*/ 329 w 353"/>
                  <a:gd name="T3" fmla="*/ 485 h 485"/>
                  <a:gd name="T4" fmla="*/ 24 w 353"/>
                  <a:gd name="T5" fmla="*/ 485 h 485"/>
                  <a:gd name="T6" fmla="*/ 0 w 353"/>
                  <a:gd name="T7" fmla="*/ 461 h 485"/>
                  <a:gd name="T8" fmla="*/ 0 w 353"/>
                  <a:gd name="T9" fmla="*/ 24 h 485"/>
                  <a:gd name="T10" fmla="*/ 24 w 353"/>
                  <a:gd name="T11" fmla="*/ 0 h 485"/>
                  <a:gd name="T12" fmla="*/ 329 w 353"/>
                  <a:gd name="T13" fmla="*/ 0 h 485"/>
                  <a:gd name="T14" fmla="*/ 353 w 353"/>
                  <a:gd name="T15" fmla="*/ 24 h 485"/>
                  <a:gd name="T16" fmla="*/ 353 w 353"/>
                  <a:gd name="T17" fmla="*/ 461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 h="485">
                    <a:moveTo>
                      <a:pt x="353" y="461"/>
                    </a:moveTo>
                    <a:cubicBezTo>
                      <a:pt x="353" y="475"/>
                      <a:pt x="343" y="485"/>
                      <a:pt x="329" y="485"/>
                    </a:cubicBezTo>
                    <a:cubicBezTo>
                      <a:pt x="24" y="485"/>
                      <a:pt x="24" y="485"/>
                      <a:pt x="24" y="485"/>
                    </a:cubicBezTo>
                    <a:cubicBezTo>
                      <a:pt x="11" y="485"/>
                      <a:pt x="0" y="475"/>
                      <a:pt x="0" y="461"/>
                    </a:cubicBezTo>
                    <a:cubicBezTo>
                      <a:pt x="0" y="24"/>
                      <a:pt x="0" y="24"/>
                      <a:pt x="0" y="24"/>
                    </a:cubicBezTo>
                    <a:cubicBezTo>
                      <a:pt x="0" y="11"/>
                      <a:pt x="11" y="0"/>
                      <a:pt x="24" y="0"/>
                    </a:cubicBezTo>
                    <a:cubicBezTo>
                      <a:pt x="329" y="0"/>
                      <a:pt x="329" y="0"/>
                      <a:pt x="329" y="0"/>
                    </a:cubicBezTo>
                    <a:cubicBezTo>
                      <a:pt x="343" y="0"/>
                      <a:pt x="353" y="11"/>
                      <a:pt x="353" y="24"/>
                    </a:cubicBezTo>
                    <a:lnTo>
                      <a:pt x="353" y="46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41" name="Rectangle 40">
                <a:extLst>
                  <a:ext uri="{FF2B5EF4-FFF2-40B4-BE49-F238E27FC236}">
                    <a16:creationId xmlns:a16="http://schemas.microsoft.com/office/drawing/2014/main" id="{627D5CDD-57F7-4749-965A-8F2C78F4FBCC}"/>
                  </a:ext>
                </a:extLst>
              </p:cNvPr>
              <p:cNvSpPr>
                <a:spLocks noChangeArrowheads="1"/>
              </p:cNvSpPr>
              <p:nvPr/>
            </p:nvSpPr>
            <p:spPr bwMode="auto">
              <a:xfrm>
                <a:off x="2408866" y="2956587"/>
                <a:ext cx="340673" cy="47147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23">
                <a:extLst>
                  <a:ext uri="{FF2B5EF4-FFF2-40B4-BE49-F238E27FC236}">
                    <a16:creationId xmlns:a16="http://schemas.microsoft.com/office/drawing/2014/main" id="{63FE7A6D-7D3A-4AB1-BA7D-BA57B40D98AF}"/>
                  </a:ext>
                </a:extLst>
              </p:cNvPr>
              <p:cNvSpPr>
                <a:spLocks/>
              </p:cNvSpPr>
              <p:nvPr/>
            </p:nvSpPr>
            <p:spPr bwMode="auto">
              <a:xfrm>
                <a:off x="2406877" y="2954100"/>
                <a:ext cx="345148" cy="476444"/>
              </a:xfrm>
              <a:custGeom>
                <a:avLst/>
                <a:gdLst>
                  <a:gd name="T0" fmla="*/ 689 w 694"/>
                  <a:gd name="T1" fmla="*/ 953 h 958"/>
                  <a:gd name="T2" fmla="*/ 689 w 694"/>
                  <a:gd name="T3" fmla="*/ 948 h 958"/>
                  <a:gd name="T4" fmla="*/ 9 w 694"/>
                  <a:gd name="T5" fmla="*/ 948 h 958"/>
                  <a:gd name="T6" fmla="*/ 9 w 694"/>
                  <a:gd name="T7" fmla="*/ 9 h 958"/>
                  <a:gd name="T8" fmla="*/ 684 w 694"/>
                  <a:gd name="T9" fmla="*/ 9 h 958"/>
                  <a:gd name="T10" fmla="*/ 684 w 694"/>
                  <a:gd name="T11" fmla="*/ 953 h 958"/>
                  <a:gd name="T12" fmla="*/ 689 w 694"/>
                  <a:gd name="T13" fmla="*/ 953 h 958"/>
                  <a:gd name="T14" fmla="*/ 689 w 694"/>
                  <a:gd name="T15" fmla="*/ 948 h 958"/>
                  <a:gd name="T16" fmla="*/ 689 w 694"/>
                  <a:gd name="T17" fmla="*/ 953 h 958"/>
                  <a:gd name="T18" fmla="*/ 694 w 694"/>
                  <a:gd name="T19" fmla="*/ 953 h 958"/>
                  <a:gd name="T20" fmla="*/ 694 w 694"/>
                  <a:gd name="T21" fmla="*/ 0 h 958"/>
                  <a:gd name="T22" fmla="*/ 0 w 694"/>
                  <a:gd name="T23" fmla="*/ 0 h 958"/>
                  <a:gd name="T24" fmla="*/ 0 w 694"/>
                  <a:gd name="T25" fmla="*/ 958 h 958"/>
                  <a:gd name="T26" fmla="*/ 694 w 694"/>
                  <a:gd name="T27" fmla="*/ 958 h 958"/>
                  <a:gd name="T28" fmla="*/ 694 w 694"/>
                  <a:gd name="T29" fmla="*/ 953 h 958"/>
                  <a:gd name="T30" fmla="*/ 689 w 694"/>
                  <a:gd name="T31" fmla="*/ 953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4" h="958">
                    <a:moveTo>
                      <a:pt x="689" y="953"/>
                    </a:moveTo>
                    <a:lnTo>
                      <a:pt x="689" y="948"/>
                    </a:lnTo>
                    <a:lnTo>
                      <a:pt x="9" y="948"/>
                    </a:lnTo>
                    <a:lnTo>
                      <a:pt x="9" y="9"/>
                    </a:lnTo>
                    <a:lnTo>
                      <a:pt x="684" y="9"/>
                    </a:lnTo>
                    <a:lnTo>
                      <a:pt x="684" y="953"/>
                    </a:lnTo>
                    <a:lnTo>
                      <a:pt x="689" y="953"/>
                    </a:lnTo>
                    <a:lnTo>
                      <a:pt x="689" y="948"/>
                    </a:lnTo>
                    <a:lnTo>
                      <a:pt x="689" y="953"/>
                    </a:lnTo>
                    <a:lnTo>
                      <a:pt x="694" y="953"/>
                    </a:lnTo>
                    <a:lnTo>
                      <a:pt x="694" y="0"/>
                    </a:lnTo>
                    <a:lnTo>
                      <a:pt x="0" y="0"/>
                    </a:lnTo>
                    <a:lnTo>
                      <a:pt x="0" y="958"/>
                    </a:lnTo>
                    <a:lnTo>
                      <a:pt x="694" y="958"/>
                    </a:lnTo>
                    <a:lnTo>
                      <a:pt x="694" y="953"/>
                    </a:lnTo>
                    <a:lnTo>
                      <a:pt x="689" y="9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Shape 42">
                <a:extLst>
                  <a:ext uri="{FF2B5EF4-FFF2-40B4-BE49-F238E27FC236}">
                    <a16:creationId xmlns:a16="http://schemas.microsoft.com/office/drawing/2014/main" id="{D3C2747B-89E6-41B1-9867-21E7BE6CC308}"/>
                  </a:ext>
                </a:extLst>
              </p:cNvPr>
              <p:cNvSpPr>
                <a:spLocks/>
              </p:cNvSpPr>
              <p:nvPr/>
            </p:nvSpPr>
            <p:spPr bwMode="auto">
              <a:xfrm>
                <a:off x="2506261" y="3056183"/>
                <a:ext cx="220670" cy="301384"/>
              </a:xfrm>
              <a:custGeom>
                <a:avLst/>
                <a:gdLst>
                  <a:gd name="connsiteX0" fmla="*/ 27458 w 277014"/>
                  <a:gd name="connsiteY0" fmla="*/ 286961 h 301384"/>
                  <a:gd name="connsiteX1" fmla="*/ 250055 w 277014"/>
                  <a:gd name="connsiteY1" fmla="*/ 286961 h 301384"/>
                  <a:gd name="connsiteX2" fmla="*/ 257121 w 277014"/>
                  <a:gd name="connsiteY2" fmla="*/ 294173 h 301384"/>
                  <a:gd name="connsiteX3" fmla="*/ 250055 w 277014"/>
                  <a:gd name="connsiteY3" fmla="*/ 301384 h 301384"/>
                  <a:gd name="connsiteX4" fmla="*/ 27458 w 277014"/>
                  <a:gd name="connsiteY4" fmla="*/ 301384 h 301384"/>
                  <a:gd name="connsiteX5" fmla="*/ 20391 w 277014"/>
                  <a:gd name="connsiteY5" fmla="*/ 294173 h 301384"/>
                  <a:gd name="connsiteX6" fmla="*/ 27458 w 277014"/>
                  <a:gd name="connsiteY6" fmla="*/ 286961 h 301384"/>
                  <a:gd name="connsiteX7" fmla="*/ 7073 w 277014"/>
                  <a:gd name="connsiteY7" fmla="*/ 238720 h 301384"/>
                  <a:gd name="connsiteX8" fmla="*/ 269941 w 277014"/>
                  <a:gd name="connsiteY8" fmla="*/ 238720 h 301384"/>
                  <a:gd name="connsiteX9" fmla="*/ 277014 w 277014"/>
                  <a:gd name="connsiteY9" fmla="*/ 245932 h 301384"/>
                  <a:gd name="connsiteX10" fmla="*/ 269941 w 277014"/>
                  <a:gd name="connsiteY10" fmla="*/ 253143 h 301384"/>
                  <a:gd name="connsiteX11" fmla="*/ 7073 w 277014"/>
                  <a:gd name="connsiteY11" fmla="*/ 253143 h 301384"/>
                  <a:gd name="connsiteX12" fmla="*/ 0 w 277014"/>
                  <a:gd name="connsiteY12" fmla="*/ 245932 h 301384"/>
                  <a:gd name="connsiteX13" fmla="*/ 7073 w 277014"/>
                  <a:gd name="connsiteY13" fmla="*/ 238720 h 301384"/>
                  <a:gd name="connsiteX14" fmla="*/ 27458 w 277014"/>
                  <a:gd name="connsiteY14" fmla="*/ 191971 h 301384"/>
                  <a:gd name="connsiteX15" fmla="*/ 250055 w 277014"/>
                  <a:gd name="connsiteY15" fmla="*/ 191971 h 301384"/>
                  <a:gd name="connsiteX16" fmla="*/ 257121 w 277014"/>
                  <a:gd name="connsiteY16" fmla="*/ 198933 h 301384"/>
                  <a:gd name="connsiteX17" fmla="*/ 250055 w 277014"/>
                  <a:gd name="connsiteY17" fmla="*/ 205896 h 301384"/>
                  <a:gd name="connsiteX18" fmla="*/ 27458 w 277014"/>
                  <a:gd name="connsiteY18" fmla="*/ 205896 h 301384"/>
                  <a:gd name="connsiteX19" fmla="*/ 20391 w 277014"/>
                  <a:gd name="connsiteY19" fmla="*/ 198933 h 301384"/>
                  <a:gd name="connsiteX20" fmla="*/ 27458 w 277014"/>
                  <a:gd name="connsiteY20" fmla="*/ 191971 h 301384"/>
                  <a:gd name="connsiteX21" fmla="*/ 7073 w 277014"/>
                  <a:gd name="connsiteY21" fmla="*/ 143729 h 301384"/>
                  <a:gd name="connsiteX22" fmla="*/ 269941 w 277014"/>
                  <a:gd name="connsiteY22" fmla="*/ 143729 h 301384"/>
                  <a:gd name="connsiteX23" fmla="*/ 277014 w 277014"/>
                  <a:gd name="connsiteY23" fmla="*/ 150691 h 301384"/>
                  <a:gd name="connsiteX24" fmla="*/ 269941 w 277014"/>
                  <a:gd name="connsiteY24" fmla="*/ 157654 h 301384"/>
                  <a:gd name="connsiteX25" fmla="*/ 7073 w 277014"/>
                  <a:gd name="connsiteY25" fmla="*/ 157654 h 301384"/>
                  <a:gd name="connsiteX26" fmla="*/ 0 w 277014"/>
                  <a:gd name="connsiteY26" fmla="*/ 150691 h 301384"/>
                  <a:gd name="connsiteX27" fmla="*/ 7073 w 277014"/>
                  <a:gd name="connsiteY27" fmla="*/ 143729 h 301384"/>
                  <a:gd name="connsiteX28" fmla="*/ 27458 w 277014"/>
                  <a:gd name="connsiteY28" fmla="*/ 95488 h 301384"/>
                  <a:gd name="connsiteX29" fmla="*/ 250055 w 277014"/>
                  <a:gd name="connsiteY29" fmla="*/ 95488 h 301384"/>
                  <a:gd name="connsiteX30" fmla="*/ 257121 w 277014"/>
                  <a:gd name="connsiteY30" fmla="*/ 102450 h 301384"/>
                  <a:gd name="connsiteX31" fmla="*/ 250055 w 277014"/>
                  <a:gd name="connsiteY31" fmla="*/ 109413 h 301384"/>
                  <a:gd name="connsiteX32" fmla="*/ 27458 w 277014"/>
                  <a:gd name="connsiteY32" fmla="*/ 109413 h 301384"/>
                  <a:gd name="connsiteX33" fmla="*/ 20391 w 277014"/>
                  <a:gd name="connsiteY33" fmla="*/ 102450 h 301384"/>
                  <a:gd name="connsiteX34" fmla="*/ 27458 w 277014"/>
                  <a:gd name="connsiteY34" fmla="*/ 95488 h 301384"/>
                  <a:gd name="connsiteX35" fmla="*/ 7073 w 277014"/>
                  <a:gd name="connsiteY35" fmla="*/ 47247 h 301384"/>
                  <a:gd name="connsiteX36" fmla="*/ 269941 w 277014"/>
                  <a:gd name="connsiteY36" fmla="*/ 47247 h 301384"/>
                  <a:gd name="connsiteX37" fmla="*/ 277014 w 277014"/>
                  <a:gd name="connsiteY37" fmla="*/ 54209 h 301384"/>
                  <a:gd name="connsiteX38" fmla="*/ 269941 w 277014"/>
                  <a:gd name="connsiteY38" fmla="*/ 61172 h 301384"/>
                  <a:gd name="connsiteX39" fmla="*/ 7073 w 277014"/>
                  <a:gd name="connsiteY39" fmla="*/ 61172 h 301384"/>
                  <a:gd name="connsiteX40" fmla="*/ 0 w 277014"/>
                  <a:gd name="connsiteY40" fmla="*/ 54209 h 301384"/>
                  <a:gd name="connsiteX41" fmla="*/ 7073 w 277014"/>
                  <a:gd name="connsiteY41" fmla="*/ 47247 h 301384"/>
                  <a:gd name="connsiteX42" fmla="*/ 27458 w 277014"/>
                  <a:gd name="connsiteY42" fmla="*/ 0 h 301384"/>
                  <a:gd name="connsiteX43" fmla="*/ 250055 w 277014"/>
                  <a:gd name="connsiteY43" fmla="*/ 0 h 301384"/>
                  <a:gd name="connsiteX44" fmla="*/ 257121 w 277014"/>
                  <a:gd name="connsiteY44" fmla="*/ 7211 h 301384"/>
                  <a:gd name="connsiteX45" fmla="*/ 250055 w 277014"/>
                  <a:gd name="connsiteY45" fmla="*/ 14423 h 301384"/>
                  <a:gd name="connsiteX46" fmla="*/ 27458 w 277014"/>
                  <a:gd name="connsiteY46" fmla="*/ 14423 h 301384"/>
                  <a:gd name="connsiteX47" fmla="*/ 20391 w 277014"/>
                  <a:gd name="connsiteY47" fmla="*/ 7211 h 301384"/>
                  <a:gd name="connsiteX48" fmla="*/ 27458 w 277014"/>
                  <a:gd name="connsiteY48" fmla="*/ 0 h 301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77014" h="301384">
                    <a:moveTo>
                      <a:pt x="27458" y="286961"/>
                    </a:moveTo>
                    <a:cubicBezTo>
                      <a:pt x="27458" y="286961"/>
                      <a:pt x="27458" y="286961"/>
                      <a:pt x="250055" y="286961"/>
                    </a:cubicBezTo>
                    <a:cubicBezTo>
                      <a:pt x="254766" y="286961"/>
                      <a:pt x="257121" y="290567"/>
                      <a:pt x="257121" y="294173"/>
                    </a:cubicBezTo>
                    <a:cubicBezTo>
                      <a:pt x="257121" y="297778"/>
                      <a:pt x="254766" y="301384"/>
                      <a:pt x="250055" y="301384"/>
                    </a:cubicBezTo>
                    <a:cubicBezTo>
                      <a:pt x="250055" y="301384"/>
                      <a:pt x="250055" y="301384"/>
                      <a:pt x="27458" y="301384"/>
                    </a:cubicBezTo>
                    <a:cubicBezTo>
                      <a:pt x="23924" y="301384"/>
                      <a:pt x="20391" y="297778"/>
                      <a:pt x="20391" y="294173"/>
                    </a:cubicBezTo>
                    <a:cubicBezTo>
                      <a:pt x="20391" y="290567"/>
                      <a:pt x="23924" y="286961"/>
                      <a:pt x="27458" y="286961"/>
                    </a:cubicBezTo>
                    <a:close/>
                    <a:moveTo>
                      <a:pt x="7073" y="238720"/>
                    </a:moveTo>
                    <a:cubicBezTo>
                      <a:pt x="7073" y="238720"/>
                      <a:pt x="7073" y="238720"/>
                      <a:pt x="269941" y="238720"/>
                    </a:cubicBezTo>
                    <a:cubicBezTo>
                      <a:pt x="273478" y="238720"/>
                      <a:pt x="277014" y="242326"/>
                      <a:pt x="277014" y="245932"/>
                    </a:cubicBezTo>
                    <a:cubicBezTo>
                      <a:pt x="277014" y="250739"/>
                      <a:pt x="273478" y="253143"/>
                      <a:pt x="269941" y="253143"/>
                    </a:cubicBezTo>
                    <a:cubicBezTo>
                      <a:pt x="269941" y="253143"/>
                      <a:pt x="269941" y="253143"/>
                      <a:pt x="7073" y="253143"/>
                    </a:cubicBezTo>
                    <a:cubicBezTo>
                      <a:pt x="3536" y="253143"/>
                      <a:pt x="0" y="250739"/>
                      <a:pt x="0" y="245932"/>
                    </a:cubicBezTo>
                    <a:cubicBezTo>
                      <a:pt x="0" y="242326"/>
                      <a:pt x="3536" y="238720"/>
                      <a:pt x="7073" y="238720"/>
                    </a:cubicBezTo>
                    <a:close/>
                    <a:moveTo>
                      <a:pt x="27458" y="191971"/>
                    </a:moveTo>
                    <a:cubicBezTo>
                      <a:pt x="27458" y="191971"/>
                      <a:pt x="27458" y="191971"/>
                      <a:pt x="250055" y="191971"/>
                    </a:cubicBezTo>
                    <a:cubicBezTo>
                      <a:pt x="254766" y="191971"/>
                      <a:pt x="257121" y="194292"/>
                      <a:pt x="257121" y="198933"/>
                    </a:cubicBezTo>
                    <a:cubicBezTo>
                      <a:pt x="257121" y="202415"/>
                      <a:pt x="254766" y="205896"/>
                      <a:pt x="250055" y="205896"/>
                    </a:cubicBezTo>
                    <a:cubicBezTo>
                      <a:pt x="250055" y="205896"/>
                      <a:pt x="250055" y="205896"/>
                      <a:pt x="27458" y="205896"/>
                    </a:cubicBezTo>
                    <a:cubicBezTo>
                      <a:pt x="23924" y="205896"/>
                      <a:pt x="20391" y="202415"/>
                      <a:pt x="20391" y="198933"/>
                    </a:cubicBezTo>
                    <a:cubicBezTo>
                      <a:pt x="20391" y="194292"/>
                      <a:pt x="23924" y="191971"/>
                      <a:pt x="27458" y="191971"/>
                    </a:cubicBezTo>
                    <a:close/>
                    <a:moveTo>
                      <a:pt x="7073" y="143729"/>
                    </a:moveTo>
                    <a:cubicBezTo>
                      <a:pt x="7073" y="143729"/>
                      <a:pt x="7073" y="143729"/>
                      <a:pt x="269941" y="143729"/>
                    </a:cubicBezTo>
                    <a:cubicBezTo>
                      <a:pt x="273478" y="143729"/>
                      <a:pt x="277014" y="147210"/>
                      <a:pt x="277014" y="150691"/>
                    </a:cubicBezTo>
                    <a:cubicBezTo>
                      <a:pt x="277014" y="154173"/>
                      <a:pt x="273478" y="157654"/>
                      <a:pt x="269941" y="157654"/>
                    </a:cubicBezTo>
                    <a:cubicBezTo>
                      <a:pt x="269941" y="157654"/>
                      <a:pt x="269941" y="157654"/>
                      <a:pt x="7073" y="157654"/>
                    </a:cubicBezTo>
                    <a:cubicBezTo>
                      <a:pt x="3536" y="157654"/>
                      <a:pt x="0" y="154173"/>
                      <a:pt x="0" y="150691"/>
                    </a:cubicBezTo>
                    <a:cubicBezTo>
                      <a:pt x="0" y="147210"/>
                      <a:pt x="3536" y="143729"/>
                      <a:pt x="7073" y="143729"/>
                    </a:cubicBezTo>
                    <a:close/>
                    <a:moveTo>
                      <a:pt x="27458" y="95488"/>
                    </a:moveTo>
                    <a:cubicBezTo>
                      <a:pt x="27458" y="95488"/>
                      <a:pt x="27458" y="95488"/>
                      <a:pt x="250055" y="95488"/>
                    </a:cubicBezTo>
                    <a:cubicBezTo>
                      <a:pt x="254766" y="95488"/>
                      <a:pt x="257121" y="98969"/>
                      <a:pt x="257121" y="102450"/>
                    </a:cubicBezTo>
                    <a:cubicBezTo>
                      <a:pt x="257121" y="107092"/>
                      <a:pt x="254766" y="109413"/>
                      <a:pt x="250055" y="109413"/>
                    </a:cubicBezTo>
                    <a:cubicBezTo>
                      <a:pt x="250055" y="109413"/>
                      <a:pt x="250055" y="109413"/>
                      <a:pt x="27458" y="109413"/>
                    </a:cubicBezTo>
                    <a:cubicBezTo>
                      <a:pt x="23924" y="109413"/>
                      <a:pt x="20391" y="107092"/>
                      <a:pt x="20391" y="102450"/>
                    </a:cubicBezTo>
                    <a:cubicBezTo>
                      <a:pt x="20391" y="98969"/>
                      <a:pt x="23924" y="95488"/>
                      <a:pt x="27458" y="95488"/>
                    </a:cubicBezTo>
                    <a:close/>
                    <a:moveTo>
                      <a:pt x="7073" y="47247"/>
                    </a:moveTo>
                    <a:cubicBezTo>
                      <a:pt x="7073" y="47247"/>
                      <a:pt x="7073" y="47247"/>
                      <a:pt x="269941" y="47247"/>
                    </a:cubicBezTo>
                    <a:cubicBezTo>
                      <a:pt x="273478" y="47247"/>
                      <a:pt x="277014" y="50728"/>
                      <a:pt x="277014" y="54209"/>
                    </a:cubicBezTo>
                    <a:cubicBezTo>
                      <a:pt x="277014" y="58851"/>
                      <a:pt x="273478" y="61172"/>
                      <a:pt x="269941" y="61172"/>
                    </a:cubicBezTo>
                    <a:cubicBezTo>
                      <a:pt x="269941" y="61172"/>
                      <a:pt x="269941" y="61172"/>
                      <a:pt x="7073" y="61172"/>
                    </a:cubicBezTo>
                    <a:cubicBezTo>
                      <a:pt x="3536" y="61172"/>
                      <a:pt x="0" y="58851"/>
                      <a:pt x="0" y="54209"/>
                    </a:cubicBezTo>
                    <a:cubicBezTo>
                      <a:pt x="0" y="50728"/>
                      <a:pt x="3536" y="47247"/>
                      <a:pt x="7073" y="47247"/>
                    </a:cubicBezTo>
                    <a:close/>
                    <a:moveTo>
                      <a:pt x="27458" y="0"/>
                    </a:moveTo>
                    <a:cubicBezTo>
                      <a:pt x="27458" y="0"/>
                      <a:pt x="27458" y="0"/>
                      <a:pt x="250055" y="0"/>
                    </a:cubicBezTo>
                    <a:cubicBezTo>
                      <a:pt x="254766" y="0"/>
                      <a:pt x="257121" y="2404"/>
                      <a:pt x="257121" y="7211"/>
                    </a:cubicBezTo>
                    <a:cubicBezTo>
                      <a:pt x="257121" y="10817"/>
                      <a:pt x="254766" y="14423"/>
                      <a:pt x="250055" y="14423"/>
                    </a:cubicBezTo>
                    <a:cubicBezTo>
                      <a:pt x="250055" y="14423"/>
                      <a:pt x="250055" y="14423"/>
                      <a:pt x="27458" y="14423"/>
                    </a:cubicBezTo>
                    <a:cubicBezTo>
                      <a:pt x="23924" y="14423"/>
                      <a:pt x="20391" y="10817"/>
                      <a:pt x="20391" y="7211"/>
                    </a:cubicBezTo>
                    <a:cubicBezTo>
                      <a:pt x="20391" y="2404"/>
                      <a:pt x="23924" y="0"/>
                      <a:pt x="27458"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noAutofit/>
              </a:bodyPr>
              <a:lstStyle/>
              <a:p>
                <a:endParaRPr lang="en-US" dirty="0"/>
              </a:p>
            </p:txBody>
          </p:sp>
          <p:sp>
            <p:nvSpPr>
              <p:cNvPr id="44" name="Freeform: Shape 43">
                <a:extLst>
                  <a:ext uri="{FF2B5EF4-FFF2-40B4-BE49-F238E27FC236}">
                    <a16:creationId xmlns:a16="http://schemas.microsoft.com/office/drawing/2014/main" id="{3720102B-5A6B-4E65-89E9-DA6E67DEA149}"/>
                  </a:ext>
                </a:extLst>
              </p:cNvPr>
              <p:cNvSpPr/>
              <p:nvPr/>
            </p:nvSpPr>
            <p:spPr>
              <a:xfrm>
                <a:off x="2484461" y="2877253"/>
                <a:ext cx="189484" cy="105196"/>
              </a:xfrm>
              <a:custGeom>
                <a:avLst/>
                <a:gdLst>
                  <a:gd name="connsiteX0" fmla="*/ 94742 w 189484"/>
                  <a:gd name="connsiteY0" fmla="*/ 19975 h 105196"/>
                  <a:gd name="connsiteX1" fmla="*/ 68758 w 189484"/>
                  <a:gd name="connsiteY1" fmla="*/ 30738 h 105196"/>
                  <a:gd name="connsiteX2" fmla="*/ 61813 w 189484"/>
                  <a:gd name="connsiteY2" fmla="*/ 47505 h 105196"/>
                  <a:gd name="connsiteX3" fmla="*/ 87055 w 189484"/>
                  <a:gd name="connsiteY3" fmla="*/ 47505 h 105196"/>
                  <a:gd name="connsiteX4" fmla="*/ 127671 w 189484"/>
                  <a:gd name="connsiteY4" fmla="*/ 47505 h 105196"/>
                  <a:gd name="connsiteX5" fmla="*/ 120726 w 189484"/>
                  <a:gd name="connsiteY5" fmla="*/ 30738 h 105196"/>
                  <a:gd name="connsiteX6" fmla="*/ 94742 w 189484"/>
                  <a:gd name="connsiteY6" fmla="*/ 19975 h 105196"/>
                  <a:gd name="connsiteX7" fmla="*/ 94742 w 189484"/>
                  <a:gd name="connsiteY7" fmla="*/ 0 h 105196"/>
                  <a:gd name="connsiteX8" fmla="*/ 134851 w 189484"/>
                  <a:gd name="connsiteY8" fmla="*/ 16614 h 105196"/>
                  <a:gd name="connsiteX9" fmla="*/ 147646 w 189484"/>
                  <a:gd name="connsiteY9" fmla="*/ 47505 h 105196"/>
                  <a:gd name="connsiteX10" fmla="*/ 148292 w 189484"/>
                  <a:gd name="connsiteY10" fmla="*/ 47505 h 105196"/>
                  <a:gd name="connsiteX11" fmla="*/ 189484 w 189484"/>
                  <a:gd name="connsiteY11" fmla="*/ 89890 h 105196"/>
                  <a:gd name="connsiteX12" fmla="*/ 174184 w 189484"/>
                  <a:gd name="connsiteY12" fmla="*/ 105196 h 105196"/>
                  <a:gd name="connsiteX13" fmla="*/ 15300 w 189484"/>
                  <a:gd name="connsiteY13" fmla="*/ 105196 h 105196"/>
                  <a:gd name="connsiteX14" fmla="*/ 0 w 189484"/>
                  <a:gd name="connsiteY14" fmla="*/ 89890 h 105196"/>
                  <a:gd name="connsiteX15" fmla="*/ 12358 w 189484"/>
                  <a:gd name="connsiteY15" fmla="*/ 59868 h 105196"/>
                  <a:gd name="connsiteX16" fmla="*/ 41729 w 189484"/>
                  <a:gd name="connsiteY16" fmla="*/ 47769 h 105196"/>
                  <a:gd name="connsiteX17" fmla="*/ 54634 w 189484"/>
                  <a:gd name="connsiteY17" fmla="*/ 16614 h 105196"/>
                  <a:gd name="connsiteX18" fmla="*/ 94742 w 189484"/>
                  <a:gd name="connsiteY18" fmla="*/ 0 h 10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9484" h="105196">
                    <a:moveTo>
                      <a:pt x="94742" y="19975"/>
                    </a:moveTo>
                    <a:cubicBezTo>
                      <a:pt x="84595" y="19975"/>
                      <a:pt x="75408" y="24088"/>
                      <a:pt x="68758" y="30738"/>
                    </a:cubicBezTo>
                    <a:lnTo>
                      <a:pt x="61813" y="47505"/>
                    </a:lnTo>
                    <a:lnTo>
                      <a:pt x="87055" y="47505"/>
                    </a:lnTo>
                    <a:lnTo>
                      <a:pt x="127671" y="47505"/>
                    </a:lnTo>
                    <a:lnTo>
                      <a:pt x="120726" y="30738"/>
                    </a:lnTo>
                    <a:cubicBezTo>
                      <a:pt x="114076" y="24088"/>
                      <a:pt x="104890" y="19975"/>
                      <a:pt x="94742" y="19975"/>
                    </a:cubicBezTo>
                    <a:close/>
                    <a:moveTo>
                      <a:pt x="94742" y="0"/>
                    </a:moveTo>
                    <a:cubicBezTo>
                      <a:pt x="110406" y="0"/>
                      <a:pt x="124586" y="6349"/>
                      <a:pt x="134851" y="16614"/>
                    </a:cubicBezTo>
                    <a:lnTo>
                      <a:pt x="147646" y="47505"/>
                    </a:lnTo>
                    <a:lnTo>
                      <a:pt x="148292" y="47505"/>
                    </a:lnTo>
                    <a:cubicBezTo>
                      <a:pt x="171830" y="47505"/>
                      <a:pt x="189484" y="66343"/>
                      <a:pt x="189484" y="89890"/>
                    </a:cubicBezTo>
                    <a:cubicBezTo>
                      <a:pt x="189484" y="98132"/>
                      <a:pt x="182423" y="105196"/>
                      <a:pt x="174184" y="105196"/>
                    </a:cubicBezTo>
                    <a:cubicBezTo>
                      <a:pt x="174184" y="105196"/>
                      <a:pt x="174184" y="105196"/>
                      <a:pt x="15300" y="105196"/>
                    </a:cubicBezTo>
                    <a:cubicBezTo>
                      <a:pt x="7061" y="105196"/>
                      <a:pt x="0" y="98132"/>
                      <a:pt x="0" y="89890"/>
                    </a:cubicBezTo>
                    <a:cubicBezTo>
                      <a:pt x="0" y="78117"/>
                      <a:pt x="4708" y="67520"/>
                      <a:pt x="12358" y="59868"/>
                    </a:cubicBezTo>
                    <a:lnTo>
                      <a:pt x="41729" y="47769"/>
                    </a:lnTo>
                    <a:lnTo>
                      <a:pt x="54634" y="16614"/>
                    </a:lnTo>
                    <a:cubicBezTo>
                      <a:pt x="64898" y="6349"/>
                      <a:pt x="79079" y="0"/>
                      <a:pt x="94742"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36" name="Chevron 2">
              <a:extLst>
                <a:ext uri="{FF2B5EF4-FFF2-40B4-BE49-F238E27FC236}">
                  <a16:creationId xmlns:a16="http://schemas.microsoft.com/office/drawing/2014/main" id="{AFEBF79D-988A-400A-BBFC-AF2C168BE2A9}"/>
                </a:ext>
              </a:extLst>
            </p:cNvPr>
            <p:cNvSpPr/>
            <p:nvPr/>
          </p:nvSpPr>
          <p:spPr>
            <a:xfrm rot="5400000">
              <a:off x="4198486" y="2547223"/>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37" name="Chevron 2">
              <a:extLst>
                <a:ext uri="{FF2B5EF4-FFF2-40B4-BE49-F238E27FC236}">
                  <a16:creationId xmlns:a16="http://schemas.microsoft.com/office/drawing/2014/main" id="{9AFD1F59-3FE0-4F5E-BA32-19DD4444A308}"/>
                </a:ext>
              </a:extLst>
            </p:cNvPr>
            <p:cNvSpPr/>
            <p:nvPr/>
          </p:nvSpPr>
          <p:spPr>
            <a:xfrm rot="5400000">
              <a:off x="4201989" y="2898837"/>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38" name="Chevron 2">
              <a:extLst>
                <a:ext uri="{FF2B5EF4-FFF2-40B4-BE49-F238E27FC236}">
                  <a16:creationId xmlns:a16="http://schemas.microsoft.com/office/drawing/2014/main" id="{CE759F55-D153-4A49-9905-B5CE12375BF8}"/>
                </a:ext>
              </a:extLst>
            </p:cNvPr>
            <p:cNvSpPr/>
            <p:nvPr/>
          </p:nvSpPr>
          <p:spPr>
            <a:xfrm rot="5400000">
              <a:off x="4205492" y="3250451"/>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39" name="Chevron 2">
              <a:extLst>
                <a:ext uri="{FF2B5EF4-FFF2-40B4-BE49-F238E27FC236}">
                  <a16:creationId xmlns:a16="http://schemas.microsoft.com/office/drawing/2014/main" id="{943ABE96-58FF-40AC-A592-4ABFDEB0594A}"/>
                </a:ext>
              </a:extLst>
            </p:cNvPr>
            <p:cNvSpPr/>
            <p:nvPr/>
          </p:nvSpPr>
          <p:spPr>
            <a:xfrm rot="5400000">
              <a:off x="4208995" y="3602065"/>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grpSp>
      <p:sp>
        <p:nvSpPr>
          <p:cNvPr id="2" name="Прямоугольник 1"/>
          <p:cNvSpPr/>
          <p:nvPr/>
        </p:nvSpPr>
        <p:spPr>
          <a:xfrm>
            <a:off x="114579" y="2239301"/>
            <a:ext cx="6096000" cy="685059"/>
          </a:xfrm>
          <a:prstGeom prst="rect">
            <a:avLst/>
          </a:prstGeom>
        </p:spPr>
        <p:txBody>
          <a:bodyPr>
            <a:spAutoFit/>
          </a:bodyPr>
          <a:lstStyle/>
          <a:p>
            <a:pPr algn="ctr">
              <a:lnSpc>
                <a:spcPct val="107000"/>
              </a:lnSpc>
              <a:spcAft>
                <a:spcPts val="800"/>
              </a:spcAft>
            </a:pPr>
            <a:r>
              <a:rPr lang="uk-UA"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ЛЕКЦІЯ №3 ПРАВОВЕ ТА НОРМАТИВНЕ ЗАБЕЗПЕЧЕННЯ СИСТЕМИ ОМТ В УКРАЇНІ.</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3" name="Прямоугольник 22"/>
          <p:cNvSpPr/>
          <p:nvPr/>
        </p:nvSpPr>
        <p:spPr>
          <a:xfrm>
            <a:off x="456022" y="5474913"/>
            <a:ext cx="4045527" cy="646331"/>
          </a:xfrm>
          <a:prstGeom prst="rect">
            <a:avLst/>
          </a:prstGeom>
        </p:spPr>
        <p:txBody>
          <a:bodyPr wrap="square">
            <a:spAutoFit/>
          </a:bodyPr>
          <a:lstStyle/>
          <a:p>
            <a:pPr algn="ctr"/>
            <a:r>
              <a:rPr lang="uk-UA" altLang="ko-KR" i="1" dirty="0">
                <a:solidFill>
                  <a:srgbClr val="0070C0"/>
                </a:solidFill>
                <a:latin typeface="Times New Roman" panose="02020603050405020304" pitchFamily="18" charset="0"/>
                <a:cs typeface="Times New Roman" panose="02020603050405020304" pitchFamily="18" charset="0"/>
              </a:rPr>
              <a:t>Лектор старший викладач </a:t>
            </a:r>
          </a:p>
          <a:p>
            <a:pPr algn="ctr"/>
            <a:r>
              <a:rPr lang="uk-UA" altLang="ko-KR" i="1" dirty="0">
                <a:solidFill>
                  <a:srgbClr val="0070C0"/>
                </a:solidFill>
                <a:latin typeface="Times New Roman" panose="02020603050405020304" pitchFamily="18" charset="0"/>
                <a:cs typeface="Times New Roman" panose="02020603050405020304" pitchFamily="18" charset="0"/>
              </a:rPr>
              <a:t>Степанова Оксана</a:t>
            </a:r>
            <a:endParaRPr lang="ko-KR" altLang="en-US" i="1" dirty="0">
              <a:solidFill>
                <a:srgbClr val="0070C0"/>
              </a:solidFill>
              <a:latin typeface="Times New Roman" panose="02020603050405020304" pitchFamily="18" charset="0"/>
              <a:cs typeface="Times New Roman" panose="02020603050405020304" pitchFamily="18" charset="0"/>
            </a:endParaRPr>
          </a:p>
        </p:txBody>
      </p:sp>
      <p:sp>
        <p:nvSpPr>
          <p:cNvPr id="45" name="Прямоугольник 44"/>
          <p:cNvSpPr/>
          <p:nvPr/>
        </p:nvSpPr>
        <p:spPr>
          <a:xfrm>
            <a:off x="5430982" y="122664"/>
            <a:ext cx="6096000" cy="1477328"/>
          </a:xfrm>
          <a:prstGeom prst="rect">
            <a:avLst/>
          </a:prstGeom>
        </p:spPr>
        <p:txBody>
          <a:bodyPr>
            <a:spAutoFit/>
          </a:bodyPr>
          <a:lstStyle/>
          <a:p>
            <a:pPr algn="ctr"/>
            <a:r>
              <a:rPr lang="uk-UA" dirty="0">
                <a:solidFill>
                  <a:srgbClr val="0070C0"/>
                </a:solidFill>
                <a:latin typeface="Times New Roman" panose="02020603050405020304" pitchFamily="18" charset="0"/>
                <a:cs typeface="Times New Roman" panose="02020603050405020304" pitchFamily="18" charset="0"/>
              </a:rPr>
              <a:t>Міністерство охорони здоров’я України </a:t>
            </a:r>
          </a:p>
          <a:p>
            <a:pPr algn="ctr"/>
            <a:r>
              <a:rPr lang="uk-UA" dirty="0">
                <a:solidFill>
                  <a:srgbClr val="0070C0"/>
                </a:solidFill>
                <a:latin typeface="Times New Roman" panose="02020603050405020304" pitchFamily="18" charset="0"/>
                <a:cs typeface="Times New Roman" panose="02020603050405020304" pitchFamily="18" charset="0"/>
              </a:rPr>
              <a:t>Одеський національний медичний університет</a:t>
            </a:r>
          </a:p>
          <a:p>
            <a:pPr algn="ctr"/>
            <a:r>
              <a:rPr lang="uk-UA" dirty="0">
                <a:solidFill>
                  <a:srgbClr val="0070C0"/>
                </a:solidFill>
                <a:latin typeface="Times New Roman" panose="02020603050405020304" pitchFamily="18" charset="0"/>
                <a:cs typeface="Times New Roman" panose="02020603050405020304" pitchFamily="18" charset="0"/>
              </a:rPr>
              <a:t> медико-фармацевтичний факультет</a:t>
            </a:r>
          </a:p>
          <a:p>
            <a:pPr algn="ctr"/>
            <a:r>
              <a:rPr lang="uk-UA" dirty="0">
                <a:solidFill>
                  <a:srgbClr val="0070C0"/>
                </a:solidFill>
                <a:latin typeface="Times New Roman" panose="02020603050405020304" pitchFamily="18" charset="0"/>
                <a:cs typeface="Times New Roman" panose="02020603050405020304" pitchFamily="18" charset="0"/>
              </a:rPr>
              <a:t> кафедра організації та економіки фармації</a:t>
            </a:r>
          </a:p>
          <a:p>
            <a:pPr algn="ctr"/>
            <a:r>
              <a:rPr lang="uk-UA" dirty="0">
                <a:solidFill>
                  <a:srgbClr val="0070C0"/>
                </a:solidFill>
                <a:latin typeface="Times New Roman" panose="02020603050405020304" pitchFamily="18" charset="0"/>
                <a:cs typeface="Times New Roman" panose="02020603050405020304" pitchFamily="18" charset="0"/>
              </a:rPr>
              <a:t> з післядипломною підготовкою</a:t>
            </a:r>
          </a:p>
        </p:txBody>
      </p:sp>
      <p:pic>
        <p:nvPicPr>
          <p:cNvPr id="46" name="Рисунок 45"/>
          <p:cNvPicPr>
            <a:picLocks noChangeAspect="1"/>
          </p:cNvPicPr>
          <p:nvPr/>
        </p:nvPicPr>
        <p:blipFill>
          <a:blip r:embed="rId2"/>
          <a:stretch>
            <a:fillRect/>
          </a:stretch>
        </p:blipFill>
        <p:spPr>
          <a:xfrm>
            <a:off x="1275963" y="3333230"/>
            <a:ext cx="2940572" cy="1541891"/>
          </a:xfrm>
          <a:prstGeom prst="rect">
            <a:avLst/>
          </a:prstGeom>
        </p:spPr>
      </p:pic>
    </p:spTree>
    <p:extLst>
      <p:ext uri="{BB962C8B-B14F-4D97-AF65-F5344CB8AC3E}">
        <p14:creationId xmlns:p14="http://schemas.microsoft.com/office/powerpoint/2010/main" val="331949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96F30BD-4E36-41BE-B367-FA041B032EEC}"/>
              </a:ext>
            </a:extLst>
          </p:cNvPr>
          <p:cNvSpPr/>
          <p:nvPr/>
        </p:nvSpPr>
        <p:spPr>
          <a:xfrm>
            <a:off x="11007634" y="0"/>
            <a:ext cx="118436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Прямоугольник 1"/>
          <p:cNvSpPr/>
          <p:nvPr/>
        </p:nvSpPr>
        <p:spPr>
          <a:xfrm>
            <a:off x="316966" y="1582340"/>
            <a:ext cx="4988216" cy="3693319"/>
          </a:xfrm>
          <a:prstGeom prst="rect">
            <a:avLst/>
          </a:prstGeom>
        </p:spPr>
        <p:txBody>
          <a:bodyPr wrap="square">
            <a:spAutoFit/>
          </a:bodyPr>
          <a:lstStyle/>
          <a:p>
            <a:pPr algn="just"/>
            <a:r>
              <a:rPr lang="uk-UA" dirty="0" smtClean="0">
                <a:solidFill>
                  <a:srgbClr val="0070C0"/>
                </a:solidFill>
                <a:latin typeface="Times New Roman" panose="02020603050405020304" pitchFamily="18" charset="0"/>
                <a:ea typeface="Calibri" panose="020F0502020204030204" pitchFamily="34" charset="0"/>
              </a:rPr>
              <a:t>В Україні державна політика спрямована на впровадження нових медичних технологій (МТ), розвиток виробництва високоефективних і безпечних лікарських засобів (ЛЗ), забезпечення потреб у необхідному асортименті шляхом реалізації відповідних програм і пріоритетного фінансування. Правові засади для запровадження ОМТ обумовлені Законами України «Основи законодавства України про охорону здоров’я» № 2802-XII від 19.11.1992 р. і «Про державні фінансові гарантії медичного обслуговування населення» № 2168-VIII від 19.10.2017 р.</a:t>
            </a:r>
            <a:endParaRPr lang="uk-UA" dirty="0">
              <a:solidFill>
                <a:srgbClr val="0070C0"/>
              </a:solidFill>
            </a:endParaRPr>
          </a:p>
        </p:txBody>
      </p:sp>
      <p:pic>
        <p:nvPicPr>
          <p:cNvPr id="1026" name="Picture 2" descr="HealthTech Day: медицинские технологии современности и будущего - Новые  технологии | Cовременные технологи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0448" y="302057"/>
            <a:ext cx="4876800" cy="6080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8239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uk-UA" sz="2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Застосування процедури державної ОМТ дозволить вирішити такі проблемні питання</a:t>
            </a:r>
            <a:endParaRPr lang="en-US" sz="2000" dirty="0">
              <a:solidFill>
                <a:srgbClr val="0070C0"/>
              </a:solidFill>
            </a:endParaRPr>
          </a:p>
        </p:txBody>
      </p:sp>
      <p:sp>
        <p:nvSpPr>
          <p:cNvPr id="3" name="Rectangle 2">
            <a:extLst>
              <a:ext uri="{FF2B5EF4-FFF2-40B4-BE49-F238E27FC236}">
                <a16:creationId xmlns:a16="http://schemas.microsoft.com/office/drawing/2014/main" id="{3E45A490-3A57-4227-B62A-C1EB7388662D}"/>
              </a:ext>
            </a:extLst>
          </p:cNvPr>
          <p:cNvSpPr/>
          <p:nvPr/>
        </p:nvSpPr>
        <p:spPr>
          <a:xfrm>
            <a:off x="4877098" y="1837100"/>
            <a:ext cx="928500" cy="891459"/>
          </a:xfrm>
          <a:prstGeom prst="rect">
            <a:avLst/>
          </a:prstGeom>
          <a:solidFill>
            <a:schemeClr val="bg1"/>
          </a:solidFill>
          <a:ln w="63500">
            <a:solidFill>
              <a:schemeClr val="accent4"/>
            </a:solidFill>
          </a:ln>
          <a:effectLst>
            <a:innerShdw blurRad="127000" dist="127000" dir="13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cs typeface="Arial" pitchFamily="34" charset="0"/>
            </a:endParaRPr>
          </a:p>
        </p:txBody>
      </p:sp>
      <p:sp>
        <p:nvSpPr>
          <p:cNvPr id="4" name="Rectangle 3">
            <a:extLst>
              <a:ext uri="{FF2B5EF4-FFF2-40B4-BE49-F238E27FC236}">
                <a16:creationId xmlns:a16="http://schemas.microsoft.com/office/drawing/2014/main" id="{98663B24-DFA8-4FC9-A394-ABE4BEBC5338}"/>
              </a:ext>
            </a:extLst>
          </p:cNvPr>
          <p:cNvSpPr/>
          <p:nvPr/>
        </p:nvSpPr>
        <p:spPr>
          <a:xfrm>
            <a:off x="4877098" y="2938384"/>
            <a:ext cx="928500" cy="891459"/>
          </a:xfrm>
          <a:prstGeom prst="rect">
            <a:avLst/>
          </a:prstGeom>
          <a:solidFill>
            <a:schemeClr val="bg1"/>
          </a:solidFill>
          <a:ln w="63500">
            <a:solidFill>
              <a:schemeClr val="accent1"/>
            </a:solidFill>
          </a:ln>
          <a:effectLst>
            <a:innerShdw blurRad="127000" dist="127000" dir="13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cs typeface="Arial" pitchFamily="34" charset="0"/>
            </a:endParaRPr>
          </a:p>
        </p:txBody>
      </p:sp>
      <p:sp>
        <p:nvSpPr>
          <p:cNvPr id="5" name="Rectangle 4">
            <a:extLst>
              <a:ext uri="{FF2B5EF4-FFF2-40B4-BE49-F238E27FC236}">
                <a16:creationId xmlns:a16="http://schemas.microsoft.com/office/drawing/2014/main" id="{40090960-F4E3-466D-B9BB-5DEB0C5A8F2D}"/>
              </a:ext>
            </a:extLst>
          </p:cNvPr>
          <p:cNvSpPr/>
          <p:nvPr/>
        </p:nvSpPr>
        <p:spPr>
          <a:xfrm>
            <a:off x="4877098" y="4039668"/>
            <a:ext cx="928500" cy="891459"/>
          </a:xfrm>
          <a:prstGeom prst="rect">
            <a:avLst/>
          </a:prstGeom>
          <a:solidFill>
            <a:schemeClr val="bg1"/>
          </a:solidFill>
          <a:ln w="63500">
            <a:solidFill>
              <a:schemeClr val="accent2"/>
            </a:solidFill>
          </a:ln>
          <a:effectLst>
            <a:innerShdw blurRad="127000" dist="127000" dir="13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cs typeface="Arial" pitchFamily="34" charset="0"/>
            </a:endParaRPr>
          </a:p>
        </p:txBody>
      </p:sp>
      <p:sp>
        <p:nvSpPr>
          <p:cNvPr id="6" name="Rectangle 5">
            <a:extLst>
              <a:ext uri="{FF2B5EF4-FFF2-40B4-BE49-F238E27FC236}">
                <a16:creationId xmlns:a16="http://schemas.microsoft.com/office/drawing/2014/main" id="{9DBFEC10-5A98-4486-8FC0-BFADF164FC30}"/>
              </a:ext>
            </a:extLst>
          </p:cNvPr>
          <p:cNvSpPr/>
          <p:nvPr/>
        </p:nvSpPr>
        <p:spPr>
          <a:xfrm>
            <a:off x="4877098" y="5140952"/>
            <a:ext cx="928500" cy="891459"/>
          </a:xfrm>
          <a:prstGeom prst="rect">
            <a:avLst/>
          </a:prstGeom>
          <a:solidFill>
            <a:schemeClr val="bg1"/>
          </a:solidFill>
          <a:ln w="63500">
            <a:solidFill>
              <a:schemeClr val="accent1"/>
            </a:solidFill>
          </a:ln>
          <a:effectLst>
            <a:innerShdw blurRad="127000" dist="127000" dir="13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cs typeface="Arial" pitchFamily="34" charset="0"/>
            </a:endParaRPr>
          </a:p>
        </p:txBody>
      </p:sp>
      <p:sp>
        <p:nvSpPr>
          <p:cNvPr id="7" name="Freeform 4">
            <a:extLst>
              <a:ext uri="{FF2B5EF4-FFF2-40B4-BE49-F238E27FC236}">
                <a16:creationId xmlns:a16="http://schemas.microsoft.com/office/drawing/2014/main" id="{8B68762E-AD33-49F4-BA83-D3DF2C139D65}"/>
              </a:ext>
            </a:extLst>
          </p:cNvPr>
          <p:cNvSpPr/>
          <p:nvPr/>
        </p:nvSpPr>
        <p:spPr>
          <a:xfrm>
            <a:off x="2800072" y="2907813"/>
            <a:ext cx="2056195" cy="1032243"/>
          </a:xfrm>
          <a:custGeom>
            <a:avLst/>
            <a:gdLst>
              <a:gd name="connsiteX0" fmla="*/ 1621972 w 1621972"/>
              <a:gd name="connsiteY0" fmla="*/ 0 h 925286"/>
              <a:gd name="connsiteX1" fmla="*/ 0 w 1621972"/>
              <a:gd name="connsiteY1" fmla="*/ 925286 h 925286"/>
              <a:gd name="connsiteX2" fmla="*/ 1621972 w 1621972"/>
              <a:gd name="connsiteY2" fmla="*/ 849086 h 925286"/>
              <a:gd name="connsiteX3" fmla="*/ 1621972 w 1621972"/>
              <a:gd name="connsiteY3" fmla="*/ 0 h 925286"/>
              <a:gd name="connsiteX0" fmla="*/ 1632858 w 1632858"/>
              <a:gd name="connsiteY0" fmla="*/ 0 h 957943"/>
              <a:gd name="connsiteX1" fmla="*/ 0 w 1632858"/>
              <a:gd name="connsiteY1" fmla="*/ 957943 h 957943"/>
              <a:gd name="connsiteX2" fmla="*/ 1621972 w 1632858"/>
              <a:gd name="connsiteY2" fmla="*/ 881743 h 957943"/>
              <a:gd name="connsiteX3" fmla="*/ 1632858 w 1632858"/>
              <a:gd name="connsiteY3" fmla="*/ 0 h 957943"/>
              <a:gd name="connsiteX0" fmla="*/ 1632858 w 1654629"/>
              <a:gd name="connsiteY0" fmla="*/ 0 h 957943"/>
              <a:gd name="connsiteX1" fmla="*/ 0 w 1654629"/>
              <a:gd name="connsiteY1" fmla="*/ 957943 h 957943"/>
              <a:gd name="connsiteX2" fmla="*/ 1654629 w 1654629"/>
              <a:gd name="connsiteY2" fmla="*/ 903515 h 957943"/>
              <a:gd name="connsiteX3" fmla="*/ 1632858 w 1654629"/>
              <a:gd name="connsiteY3" fmla="*/ 0 h 957943"/>
              <a:gd name="connsiteX0" fmla="*/ 1643743 w 1654629"/>
              <a:gd name="connsiteY0" fmla="*/ 0 h 979714"/>
              <a:gd name="connsiteX1" fmla="*/ 0 w 1654629"/>
              <a:gd name="connsiteY1" fmla="*/ 979714 h 979714"/>
              <a:gd name="connsiteX2" fmla="*/ 1654629 w 1654629"/>
              <a:gd name="connsiteY2" fmla="*/ 925286 h 979714"/>
              <a:gd name="connsiteX3" fmla="*/ 1643743 w 1654629"/>
              <a:gd name="connsiteY3" fmla="*/ 0 h 979714"/>
              <a:gd name="connsiteX0" fmla="*/ 1630212 w 1654629"/>
              <a:gd name="connsiteY0" fmla="*/ 0 h 947057"/>
              <a:gd name="connsiteX1" fmla="*/ 0 w 1654629"/>
              <a:gd name="connsiteY1" fmla="*/ 947057 h 947057"/>
              <a:gd name="connsiteX2" fmla="*/ 1654629 w 1654629"/>
              <a:gd name="connsiteY2" fmla="*/ 892629 h 947057"/>
              <a:gd name="connsiteX3" fmla="*/ 1630212 w 1654629"/>
              <a:gd name="connsiteY3" fmla="*/ 0 h 947057"/>
              <a:gd name="connsiteX0" fmla="*/ 1657273 w 1657273"/>
              <a:gd name="connsiteY0" fmla="*/ 0 h 968828"/>
              <a:gd name="connsiteX1" fmla="*/ 0 w 1657273"/>
              <a:gd name="connsiteY1" fmla="*/ 968828 h 968828"/>
              <a:gd name="connsiteX2" fmla="*/ 1654629 w 1657273"/>
              <a:gd name="connsiteY2" fmla="*/ 914400 h 968828"/>
              <a:gd name="connsiteX3" fmla="*/ 1657273 w 1657273"/>
              <a:gd name="connsiteY3" fmla="*/ 0 h 968828"/>
              <a:gd name="connsiteX0" fmla="*/ 1684334 w 1684334"/>
              <a:gd name="connsiteY0" fmla="*/ 0 h 990599"/>
              <a:gd name="connsiteX1" fmla="*/ 0 w 1684334"/>
              <a:gd name="connsiteY1" fmla="*/ 990599 h 990599"/>
              <a:gd name="connsiteX2" fmla="*/ 1654629 w 1684334"/>
              <a:gd name="connsiteY2" fmla="*/ 936171 h 990599"/>
              <a:gd name="connsiteX3" fmla="*/ 1684334 w 1684334"/>
              <a:gd name="connsiteY3" fmla="*/ 0 h 990599"/>
              <a:gd name="connsiteX0" fmla="*/ 1589618 w 1654636"/>
              <a:gd name="connsiteY0" fmla="*/ 0 h 947056"/>
              <a:gd name="connsiteX1" fmla="*/ 0 w 1654636"/>
              <a:gd name="connsiteY1" fmla="*/ 947056 h 947056"/>
              <a:gd name="connsiteX2" fmla="*/ 1654629 w 1654636"/>
              <a:gd name="connsiteY2" fmla="*/ 892628 h 947056"/>
              <a:gd name="connsiteX3" fmla="*/ 1589618 w 1654636"/>
              <a:gd name="connsiteY3" fmla="*/ 0 h 947056"/>
              <a:gd name="connsiteX0" fmla="*/ 1603149 w 1654638"/>
              <a:gd name="connsiteY0" fmla="*/ 0 h 979713"/>
              <a:gd name="connsiteX1" fmla="*/ 0 w 1654638"/>
              <a:gd name="connsiteY1" fmla="*/ 979713 h 979713"/>
              <a:gd name="connsiteX2" fmla="*/ 1654629 w 1654638"/>
              <a:gd name="connsiteY2" fmla="*/ 925285 h 979713"/>
              <a:gd name="connsiteX3" fmla="*/ 1603149 w 1654638"/>
              <a:gd name="connsiteY3" fmla="*/ 0 h 979713"/>
              <a:gd name="connsiteX0" fmla="*/ 1603149 w 1627589"/>
              <a:gd name="connsiteY0" fmla="*/ 0 h 979713"/>
              <a:gd name="connsiteX1" fmla="*/ 0 w 1627589"/>
              <a:gd name="connsiteY1" fmla="*/ 979713 h 979713"/>
              <a:gd name="connsiteX2" fmla="*/ 1627568 w 1627589"/>
              <a:gd name="connsiteY2" fmla="*/ 914399 h 979713"/>
              <a:gd name="connsiteX3" fmla="*/ 1603149 w 1627589"/>
              <a:gd name="connsiteY3" fmla="*/ 0 h 979713"/>
              <a:gd name="connsiteX0" fmla="*/ 1603149 w 1611762"/>
              <a:gd name="connsiteY0" fmla="*/ 0 h 979713"/>
              <a:gd name="connsiteX1" fmla="*/ 0 w 1611762"/>
              <a:gd name="connsiteY1" fmla="*/ 979713 h 979713"/>
              <a:gd name="connsiteX2" fmla="*/ 1611709 w 1611762"/>
              <a:gd name="connsiteY2" fmla="*/ 910146 h 979713"/>
              <a:gd name="connsiteX3" fmla="*/ 1603149 w 1611762"/>
              <a:gd name="connsiteY3" fmla="*/ 0 h 979713"/>
              <a:gd name="connsiteX0" fmla="*/ 1581944 w 1611727"/>
              <a:gd name="connsiteY0" fmla="*/ 0 h 979713"/>
              <a:gd name="connsiteX1" fmla="*/ 0 w 1611727"/>
              <a:gd name="connsiteY1" fmla="*/ 979713 h 979713"/>
              <a:gd name="connsiteX2" fmla="*/ 1611709 w 1611727"/>
              <a:gd name="connsiteY2" fmla="*/ 910146 h 979713"/>
              <a:gd name="connsiteX3" fmla="*/ 1581944 w 1611727"/>
              <a:gd name="connsiteY3" fmla="*/ 0 h 979713"/>
              <a:gd name="connsiteX0" fmla="*/ 1581944 w 1586350"/>
              <a:gd name="connsiteY0" fmla="*/ 0 h 979713"/>
              <a:gd name="connsiteX1" fmla="*/ 0 w 1586350"/>
              <a:gd name="connsiteY1" fmla="*/ 979713 h 979713"/>
              <a:gd name="connsiteX2" fmla="*/ 1586263 w 1586350"/>
              <a:gd name="connsiteY2" fmla="*/ 920382 h 979713"/>
              <a:gd name="connsiteX3" fmla="*/ 1581944 w 1586350"/>
              <a:gd name="connsiteY3" fmla="*/ 0 h 979713"/>
              <a:gd name="connsiteX0" fmla="*/ 1581944 w 1586350"/>
              <a:gd name="connsiteY0" fmla="*/ 0 h 979713"/>
              <a:gd name="connsiteX1" fmla="*/ 0 w 1586350"/>
              <a:gd name="connsiteY1" fmla="*/ 979713 h 979713"/>
              <a:gd name="connsiteX2" fmla="*/ 1586263 w 1586350"/>
              <a:gd name="connsiteY2" fmla="*/ 920382 h 979713"/>
              <a:gd name="connsiteX3" fmla="*/ 1581944 w 1586350"/>
              <a:gd name="connsiteY3" fmla="*/ 0 h 979713"/>
              <a:gd name="connsiteX0" fmla="*/ 1581944 w 1582267"/>
              <a:gd name="connsiteY0" fmla="*/ 0 h 979713"/>
              <a:gd name="connsiteX1" fmla="*/ 0 w 1582267"/>
              <a:gd name="connsiteY1" fmla="*/ 979713 h 979713"/>
              <a:gd name="connsiteX2" fmla="*/ 1582022 w 1582267"/>
              <a:gd name="connsiteY2" fmla="*/ 920382 h 979713"/>
              <a:gd name="connsiteX3" fmla="*/ 1581944 w 1582267"/>
              <a:gd name="connsiteY3" fmla="*/ 0 h 979713"/>
              <a:gd name="connsiteX0" fmla="*/ 1581944 w 1582267"/>
              <a:gd name="connsiteY0" fmla="*/ 0 h 972229"/>
              <a:gd name="connsiteX1" fmla="*/ 0 w 1582267"/>
              <a:gd name="connsiteY1" fmla="*/ 972229 h 972229"/>
              <a:gd name="connsiteX2" fmla="*/ 1582022 w 1582267"/>
              <a:gd name="connsiteY2" fmla="*/ 912898 h 972229"/>
              <a:gd name="connsiteX3" fmla="*/ 1581944 w 1582267"/>
              <a:gd name="connsiteY3" fmla="*/ 0 h 972229"/>
              <a:gd name="connsiteX0" fmla="*/ 1577945 w 1582112"/>
              <a:gd name="connsiteY0" fmla="*/ 0 h 974723"/>
              <a:gd name="connsiteX1" fmla="*/ 0 w 1582112"/>
              <a:gd name="connsiteY1" fmla="*/ 974723 h 974723"/>
              <a:gd name="connsiteX2" fmla="*/ 1582022 w 1582112"/>
              <a:gd name="connsiteY2" fmla="*/ 915392 h 974723"/>
              <a:gd name="connsiteX3" fmla="*/ 1577945 w 1582112"/>
              <a:gd name="connsiteY3" fmla="*/ 0 h 974723"/>
              <a:gd name="connsiteX0" fmla="*/ 1575945 w 1582091"/>
              <a:gd name="connsiteY0" fmla="*/ 0 h 969734"/>
              <a:gd name="connsiteX1" fmla="*/ 0 w 1582091"/>
              <a:gd name="connsiteY1" fmla="*/ 969734 h 969734"/>
              <a:gd name="connsiteX2" fmla="*/ 1582022 w 1582091"/>
              <a:gd name="connsiteY2" fmla="*/ 910403 h 969734"/>
              <a:gd name="connsiteX3" fmla="*/ 1575945 w 1582091"/>
              <a:gd name="connsiteY3" fmla="*/ 0 h 969734"/>
              <a:gd name="connsiteX0" fmla="*/ 1575945 w 1582091"/>
              <a:gd name="connsiteY0" fmla="*/ 0 h 972229"/>
              <a:gd name="connsiteX1" fmla="*/ 0 w 1582091"/>
              <a:gd name="connsiteY1" fmla="*/ 972229 h 972229"/>
              <a:gd name="connsiteX2" fmla="*/ 1582022 w 1582091"/>
              <a:gd name="connsiteY2" fmla="*/ 912898 h 972229"/>
              <a:gd name="connsiteX3" fmla="*/ 1575945 w 1582091"/>
              <a:gd name="connsiteY3" fmla="*/ 0 h 972229"/>
              <a:gd name="connsiteX0" fmla="*/ 1575945 w 1582091"/>
              <a:gd name="connsiteY0" fmla="*/ 0 h 974724"/>
              <a:gd name="connsiteX1" fmla="*/ 0 w 1582091"/>
              <a:gd name="connsiteY1" fmla="*/ 974724 h 974724"/>
              <a:gd name="connsiteX2" fmla="*/ 1582022 w 1582091"/>
              <a:gd name="connsiteY2" fmla="*/ 915393 h 974724"/>
              <a:gd name="connsiteX3" fmla="*/ 1575945 w 1582091"/>
              <a:gd name="connsiteY3" fmla="*/ 0 h 974724"/>
              <a:gd name="connsiteX0" fmla="*/ 1575945 w 1578155"/>
              <a:gd name="connsiteY0" fmla="*/ 0 h 974724"/>
              <a:gd name="connsiteX1" fmla="*/ 0 w 1578155"/>
              <a:gd name="connsiteY1" fmla="*/ 974724 h 974724"/>
              <a:gd name="connsiteX2" fmla="*/ 1578023 w 1578155"/>
              <a:gd name="connsiteY2" fmla="*/ 920382 h 974724"/>
              <a:gd name="connsiteX3" fmla="*/ 1575945 w 1578155"/>
              <a:gd name="connsiteY3" fmla="*/ 0 h 974724"/>
              <a:gd name="connsiteX0" fmla="*/ 1575945 w 1578155"/>
              <a:gd name="connsiteY0" fmla="*/ 0 h 974724"/>
              <a:gd name="connsiteX1" fmla="*/ 0 w 1578155"/>
              <a:gd name="connsiteY1" fmla="*/ 974724 h 974724"/>
              <a:gd name="connsiteX2" fmla="*/ 1578023 w 1578155"/>
              <a:gd name="connsiteY2" fmla="*/ 922875 h 974724"/>
              <a:gd name="connsiteX3" fmla="*/ 1575945 w 1578155"/>
              <a:gd name="connsiteY3" fmla="*/ 0 h 974724"/>
              <a:gd name="connsiteX0" fmla="*/ 1585943 w 1588153"/>
              <a:gd name="connsiteY0" fmla="*/ 0 h 972229"/>
              <a:gd name="connsiteX1" fmla="*/ 0 w 1588153"/>
              <a:gd name="connsiteY1" fmla="*/ 972229 h 972229"/>
              <a:gd name="connsiteX2" fmla="*/ 1588021 w 1588153"/>
              <a:gd name="connsiteY2" fmla="*/ 922875 h 972229"/>
              <a:gd name="connsiteX3" fmla="*/ 1585943 w 1588153"/>
              <a:gd name="connsiteY3" fmla="*/ 0 h 972229"/>
              <a:gd name="connsiteX0" fmla="*/ 1593941 w 1596151"/>
              <a:gd name="connsiteY0" fmla="*/ 0 h 999669"/>
              <a:gd name="connsiteX1" fmla="*/ 0 w 1596151"/>
              <a:gd name="connsiteY1" fmla="*/ 999669 h 999669"/>
              <a:gd name="connsiteX2" fmla="*/ 1596019 w 1596151"/>
              <a:gd name="connsiteY2" fmla="*/ 922875 h 999669"/>
              <a:gd name="connsiteX3" fmla="*/ 1593941 w 1596151"/>
              <a:gd name="connsiteY3" fmla="*/ 0 h 999669"/>
            </a:gdLst>
            <a:ahLst/>
            <a:cxnLst>
              <a:cxn ang="0">
                <a:pos x="connsiteX0" y="connsiteY0"/>
              </a:cxn>
              <a:cxn ang="0">
                <a:pos x="connsiteX1" y="connsiteY1"/>
              </a:cxn>
              <a:cxn ang="0">
                <a:pos x="connsiteX2" y="connsiteY2"/>
              </a:cxn>
              <a:cxn ang="0">
                <a:pos x="connsiteX3" y="connsiteY3"/>
              </a:cxn>
            </a:cxnLst>
            <a:rect l="l" t="t" r="r" b="b"/>
            <a:pathLst>
              <a:path w="1596151" h="999669">
                <a:moveTo>
                  <a:pt x="1593941" y="0"/>
                </a:moveTo>
                <a:lnTo>
                  <a:pt x="0" y="999669"/>
                </a:lnTo>
                <a:lnTo>
                  <a:pt x="1596019" y="922875"/>
                </a:lnTo>
                <a:cubicBezTo>
                  <a:pt x="1596900" y="618075"/>
                  <a:pt x="1593060" y="304800"/>
                  <a:pt x="159394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8" name="Freeform 3">
            <a:extLst>
              <a:ext uri="{FF2B5EF4-FFF2-40B4-BE49-F238E27FC236}">
                <a16:creationId xmlns:a16="http://schemas.microsoft.com/office/drawing/2014/main" id="{08E6CD5E-A94C-42F3-9C9E-559E6E734128}"/>
              </a:ext>
            </a:extLst>
          </p:cNvPr>
          <p:cNvSpPr/>
          <p:nvPr/>
        </p:nvSpPr>
        <p:spPr>
          <a:xfrm>
            <a:off x="2797754" y="1806188"/>
            <a:ext cx="2063810" cy="2133869"/>
          </a:xfrm>
          <a:custGeom>
            <a:avLst/>
            <a:gdLst>
              <a:gd name="connsiteX0" fmla="*/ 1621972 w 1621972"/>
              <a:gd name="connsiteY0" fmla="*/ 0 h 2035628"/>
              <a:gd name="connsiteX1" fmla="*/ 0 w 1621972"/>
              <a:gd name="connsiteY1" fmla="*/ 2035628 h 2035628"/>
              <a:gd name="connsiteX2" fmla="*/ 1621972 w 1621972"/>
              <a:gd name="connsiteY2" fmla="*/ 892628 h 2035628"/>
              <a:gd name="connsiteX3" fmla="*/ 1621972 w 1621972"/>
              <a:gd name="connsiteY3" fmla="*/ 0 h 2035628"/>
              <a:gd name="connsiteX0" fmla="*/ 1621972 w 1654629"/>
              <a:gd name="connsiteY0" fmla="*/ 0 h 2035628"/>
              <a:gd name="connsiteX1" fmla="*/ 0 w 1654629"/>
              <a:gd name="connsiteY1" fmla="*/ 2035628 h 2035628"/>
              <a:gd name="connsiteX2" fmla="*/ 1654629 w 1654629"/>
              <a:gd name="connsiteY2" fmla="*/ 881742 h 2035628"/>
              <a:gd name="connsiteX3" fmla="*/ 1621972 w 1654629"/>
              <a:gd name="connsiteY3" fmla="*/ 0 h 2035628"/>
              <a:gd name="connsiteX0" fmla="*/ 1635503 w 1654629"/>
              <a:gd name="connsiteY0" fmla="*/ 0 h 2013857"/>
              <a:gd name="connsiteX1" fmla="*/ 0 w 1654629"/>
              <a:gd name="connsiteY1" fmla="*/ 2013857 h 2013857"/>
              <a:gd name="connsiteX2" fmla="*/ 1654629 w 1654629"/>
              <a:gd name="connsiteY2" fmla="*/ 859971 h 2013857"/>
              <a:gd name="connsiteX3" fmla="*/ 1635503 w 1654629"/>
              <a:gd name="connsiteY3" fmla="*/ 0 h 2013857"/>
              <a:gd name="connsiteX0" fmla="*/ 1594911 w 1654629"/>
              <a:gd name="connsiteY0" fmla="*/ 0 h 2002971"/>
              <a:gd name="connsiteX1" fmla="*/ 0 w 1654629"/>
              <a:gd name="connsiteY1" fmla="*/ 2002971 h 2002971"/>
              <a:gd name="connsiteX2" fmla="*/ 1654629 w 1654629"/>
              <a:gd name="connsiteY2" fmla="*/ 849085 h 2002971"/>
              <a:gd name="connsiteX3" fmla="*/ 1594911 w 1654629"/>
              <a:gd name="connsiteY3" fmla="*/ 0 h 2002971"/>
              <a:gd name="connsiteX0" fmla="*/ 1600197 w 1654629"/>
              <a:gd name="connsiteY0" fmla="*/ 0 h 2002971"/>
              <a:gd name="connsiteX1" fmla="*/ 0 w 1654629"/>
              <a:gd name="connsiteY1" fmla="*/ 2002971 h 2002971"/>
              <a:gd name="connsiteX2" fmla="*/ 1654629 w 1654629"/>
              <a:gd name="connsiteY2" fmla="*/ 849085 h 2002971"/>
              <a:gd name="connsiteX3" fmla="*/ 1600197 w 1654629"/>
              <a:gd name="connsiteY3" fmla="*/ 0 h 2002971"/>
              <a:gd name="connsiteX0" fmla="*/ 1605484 w 1654629"/>
              <a:gd name="connsiteY0" fmla="*/ 0 h 2007224"/>
              <a:gd name="connsiteX1" fmla="*/ 0 w 1654629"/>
              <a:gd name="connsiteY1" fmla="*/ 2007224 h 2007224"/>
              <a:gd name="connsiteX2" fmla="*/ 1654629 w 1654629"/>
              <a:gd name="connsiteY2" fmla="*/ 853338 h 2007224"/>
              <a:gd name="connsiteX3" fmla="*/ 1605484 w 1654629"/>
              <a:gd name="connsiteY3" fmla="*/ 0 h 2007224"/>
              <a:gd name="connsiteX0" fmla="*/ 1605484 w 1612337"/>
              <a:gd name="connsiteY0" fmla="*/ 0 h 2007224"/>
              <a:gd name="connsiteX1" fmla="*/ 0 w 1612337"/>
              <a:gd name="connsiteY1" fmla="*/ 2007224 h 2007224"/>
              <a:gd name="connsiteX2" fmla="*/ 1612337 w 1612337"/>
              <a:gd name="connsiteY2" fmla="*/ 870350 h 2007224"/>
              <a:gd name="connsiteX3" fmla="*/ 1605484 w 1612337"/>
              <a:gd name="connsiteY3" fmla="*/ 0 h 2007224"/>
              <a:gd name="connsiteX0" fmla="*/ 1605484 w 1612337"/>
              <a:gd name="connsiteY0" fmla="*/ 0 h 2041344"/>
              <a:gd name="connsiteX1" fmla="*/ 0 w 1612337"/>
              <a:gd name="connsiteY1" fmla="*/ 2041344 h 2041344"/>
              <a:gd name="connsiteX2" fmla="*/ 1612337 w 1612337"/>
              <a:gd name="connsiteY2" fmla="*/ 904470 h 2041344"/>
              <a:gd name="connsiteX3" fmla="*/ 1605484 w 1612337"/>
              <a:gd name="connsiteY3" fmla="*/ 0 h 2041344"/>
              <a:gd name="connsiteX0" fmla="*/ 1605484 w 1612337"/>
              <a:gd name="connsiteY0" fmla="*/ 0 h 2041344"/>
              <a:gd name="connsiteX1" fmla="*/ 0 w 1612337"/>
              <a:gd name="connsiteY1" fmla="*/ 2041344 h 2041344"/>
              <a:gd name="connsiteX2" fmla="*/ 1612337 w 1612337"/>
              <a:gd name="connsiteY2" fmla="*/ 911293 h 2041344"/>
              <a:gd name="connsiteX3" fmla="*/ 1605484 w 1612337"/>
              <a:gd name="connsiteY3" fmla="*/ 0 h 2041344"/>
              <a:gd name="connsiteX0" fmla="*/ 1613967 w 1614481"/>
              <a:gd name="connsiteY0" fmla="*/ 0 h 2051579"/>
              <a:gd name="connsiteX1" fmla="*/ 0 w 1614481"/>
              <a:gd name="connsiteY1" fmla="*/ 2051579 h 2051579"/>
              <a:gd name="connsiteX2" fmla="*/ 1612337 w 1614481"/>
              <a:gd name="connsiteY2" fmla="*/ 921528 h 2051579"/>
              <a:gd name="connsiteX3" fmla="*/ 1613967 w 1614481"/>
              <a:gd name="connsiteY3" fmla="*/ 0 h 2051579"/>
              <a:gd name="connsiteX0" fmla="*/ 1597003 w 1612337"/>
              <a:gd name="connsiteY0" fmla="*/ 0 h 2048168"/>
              <a:gd name="connsiteX1" fmla="*/ 0 w 1612337"/>
              <a:gd name="connsiteY1" fmla="*/ 2048168 h 2048168"/>
              <a:gd name="connsiteX2" fmla="*/ 1612337 w 1612337"/>
              <a:gd name="connsiteY2" fmla="*/ 918117 h 2048168"/>
              <a:gd name="connsiteX3" fmla="*/ 1597003 w 1612337"/>
              <a:gd name="connsiteY3" fmla="*/ 0 h 2048168"/>
              <a:gd name="connsiteX0" fmla="*/ 1600839 w 1612337"/>
              <a:gd name="connsiteY0" fmla="*/ 0 h 2043403"/>
              <a:gd name="connsiteX1" fmla="*/ 0 w 1612337"/>
              <a:gd name="connsiteY1" fmla="*/ 2043403 h 2043403"/>
              <a:gd name="connsiteX2" fmla="*/ 1612337 w 1612337"/>
              <a:gd name="connsiteY2" fmla="*/ 913352 h 2043403"/>
              <a:gd name="connsiteX3" fmla="*/ 1600839 w 1612337"/>
              <a:gd name="connsiteY3" fmla="*/ 0 h 2043403"/>
              <a:gd name="connsiteX0" fmla="*/ 1600839 w 1612337"/>
              <a:gd name="connsiteY0" fmla="*/ 0 h 2043403"/>
              <a:gd name="connsiteX1" fmla="*/ 0 w 1612337"/>
              <a:gd name="connsiteY1" fmla="*/ 2043403 h 2043403"/>
              <a:gd name="connsiteX2" fmla="*/ 1612337 w 1612337"/>
              <a:gd name="connsiteY2" fmla="*/ 915735 h 2043403"/>
              <a:gd name="connsiteX3" fmla="*/ 1600839 w 1612337"/>
              <a:gd name="connsiteY3" fmla="*/ 0 h 2043403"/>
              <a:gd name="connsiteX0" fmla="*/ 1598829 w 1610327"/>
              <a:gd name="connsiteY0" fmla="*/ 0 h 2068370"/>
              <a:gd name="connsiteX1" fmla="*/ 0 w 1610327"/>
              <a:gd name="connsiteY1" fmla="*/ 2068370 h 2068370"/>
              <a:gd name="connsiteX2" fmla="*/ 1610327 w 1610327"/>
              <a:gd name="connsiteY2" fmla="*/ 915735 h 2068370"/>
              <a:gd name="connsiteX3" fmla="*/ 1598829 w 1610327"/>
              <a:gd name="connsiteY3" fmla="*/ 0 h 2068370"/>
            </a:gdLst>
            <a:ahLst/>
            <a:cxnLst>
              <a:cxn ang="0">
                <a:pos x="connsiteX0" y="connsiteY0"/>
              </a:cxn>
              <a:cxn ang="0">
                <a:pos x="connsiteX1" y="connsiteY1"/>
              </a:cxn>
              <a:cxn ang="0">
                <a:pos x="connsiteX2" y="connsiteY2"/>
              </a:cxn>
              <a:cxn ang="0">
                <a:pos x="connsiteX3" y="connsiteY3"/>
              </a:cxn>
            </a:cxnLst>
            <a:rect l="l" t="t" r="r" b="b"/>
            <a:pathLst>
              <a:path w="1610327" h="2068370">
                <a:moveTo>
                  <a:pt x="1598829" y="0"/>
                </a:moveTo>
                <a:lnTo>
                  <a:pt x="0" y="2068370"/>
                </a:lnTo>
                <a:lnTo>
                  <a:pt x="1610327" y="915735"/>
                </a:lnTo>
                <a:cubicBezTo>
                  <a:pt x="1608043" y="625618"/>
                  <a:pt x="1601113" y="290117"/>
                  <a:pt x="1598829" y="0"/>
                </a:cubicBezTo>
                <a:close/>
              </a:path>
            </a:pathLst>
          </a:custGeom>
          <a:gradFill>
            <a:gsLst>
              <a:gs pos="0">
                <a:schemeClr val="accent4">
                  <a:lumMod val="85000"/>
                </a:schemeClr>
              </a:gs>
              <a:gs pos="100000">
                <a:schemeClr val="accent4"/>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9" name="Freeform 59">
            <a:extLst>
              <a:ext uri="{FF2B5EF4-FFF2-40B4-BE49-F238E27FC236}">
                <a16:creationId xmlns:a16="http://schemas.microsoft.com/office/drawing/2014/main" id="{A01939B5-50A6-48E7-AD7B-77D5F039497F}"/>
              </a:ext>
            </a:extLst>
          </p:cNvPr>
          <p:cNvSpPr/>
          <p:nvPr/>
        </p:nvSpPr>
        <p:spPr>
          <a:xfrm flipV="1">
            <a:off x="2807369" y="3936415"/>
            <a:ext cx="2047004" cy="1029679"/>
          </a:xfrm>
          <a:custGeom>
            <a:avLst/>
            <a:gdLst>
              <a:gd name="connsiteX0" fmla="*/ 1621972 w 1621972"/>
              <a:gd name="connsiteY0" fmla="*/ 0 h 925286"/>
              <a:gd name="connsiteX1" fmla="*/ 0 w 1621972"/>
              <a:gd name="connsiteY1" fmla="*/ 925286 h 925286"/>
              <a:gd name="connsiteX2" fmla="*/ 1621972 w 1621972"/>
              <a:gd name="connsiteY2" fmla="*/ 849086 h 925286"/>
              <a:gd name="connsiteX3" fmla="*/ 1621972 w 1621972"/>
              <a:gd name="connsiteY3" fmla="*/ 0 h 925286"/>
              <a:gd name="connsiteX0" fmla="*/ 1632858 w 1632858"/>
              <a:gd name="connsiteY0" fmla="*/ 0 h 957943"/>
              <a:gd name="connsiteX1" fmla="*/ 0 w 1632858"/>
              <a:gd name="connsiteY1" fmla="*/ 957943 h 957943"/>
              <a:gd name="connsiteX2" fmla="*/ 1621972 w 1632858"/>
              <a:gd name="connsiteY2" fmla="*/ 881743 h 957943"/>
              <a:gd name="connsiteX3" fmla="*/ 1632858 w 1632858"/>
              <a:gd name="connsiteY3" fmla="*/ 0 h 957943"/>
              <a:gd name="connsiteX0" fmla="*/ 1632858 w 1654629"/>
              <a:gd name="connsiteY0" fmla="*/ 0 h 957943"/>
              <a:gd name="connsiteX1" fmla="*/ 0 w 1654629"/>
              <a:gd name="connsiteY1" fmla="*/ 957943 h 957943"/>
              <a:gd name="connsiteX2" fmla="*/ 1654629 w 1654629"/>
              <a:gd name="connsiteY2" fmla="*/ 903515 h 957943"/>
              <a:gd name="connsiteX3" fmla="*/ 1632858 w 1654629"/>
              <a:gd name="connsiteY3" fmla="*/ 0 h 957943"/>
              <a:gd name="connsiteX0" fmla="*/ 1643743 w 1654629"/>
              <a:gd name="connsiteY0" fmla="*/ 0 h 979714"/>
              <a:gd name="connsiteX1" fmla="*/ 0 w 1654629"/>
              <a:gd name="connsiteY1" fmla="*/ 979714 h 979714"/>
              <a:gd name="connsiteX2" fmla="*/ 1654629 w 1654629"/>
              <a:gd name="connsiteY2" fmla="*/ 925286 h 979714"/>
              <a:gd name="connsiteX3" fmla="*/ 1643743 w 1654629"/>
              <a:gd name="connsiteY3" fmla="*/ 0 h 979714"/>
              <a:gd name="connsiteX0" fmla="*/ 1630212 w 1654629"/>
              <a:gd name="connsiteY0" fmla="*/ 0 h 947057"/>
              <a:gd name="connsiteX1" fmla="*/ 0 w 1654629"/>
              <a:gd name="connsiteY1" fmla="*/ 947057 h 947057"/>
              <a:gd name="connsiteX2" fmla="*/ 1654629 w 1654629"/>
              <a:gd name="connsiteY2" fmla="*/ 892629 h 947057"/>
              <a:gd name="connsiteX3" fmla="*/ 1630212 w 1654629"/>
              <a:gd name="connsiteY3" fmla="*/ 0 h 947057"/>
              <a:gd name="connsiteX0" fmla="*/ 1657273 w 1657273"/>
              <a:gd name="connsiteY0" fmla="*/ 0 h 968828"/>
              <a:gd name="connsiteX1" fmla="*/ 0 w 1657273"/>
              <a:gd name="connsiteY1" fmla="*/ 968828 h 968828"/>
              <a:gd name="connsiteX2" fmla="*/ 1654629 w 1657273"/>
              <a:gd name="connsiteY2" fmla="*/ 914400 h 968828"/>
              <a:gd name="connsiteX3" fmla="*/ 1657273 w 1657273"/>
              <a:gd name="connsiteY3" fmla="*/ 0 h 968828"/>
              <a:gd name="connsiteX0" fmla="*/ 1684334 w 1684334"/>
              <a:gd name="connsiteY0" fmla="*/ 0 h 990599"/>
              <a:gd name="connsiteX1" fmla="*/ 0 w 1684334"/>
              <a:gd name="connsiteY1" fmla="*/ 990599 h 990599"/>
              <a:gd name="connsiteX2" fmla="*/ 1654629 w 1684334"/>
              <a:gd name="connsiteY2" fmla="*/ 936171 h 990599"/>
              <a:gd name="connsiteX3" fmla="*/ 1684334 w 1684334"/>
              <a:gd name="connsiteY3" fmla="*/ 0 h 990599"/>
              <a:gd name="connsiteX0" fmla="*/ 1589618 w 1654636"/>
              <a:gd name="connsiteY0" fmla="*/ 0 h 947056"/>
              <a:gd name="connsiteX1" fmla="*/ 0 w 1654636"/>
              <a:gd name="connsiteY1" fmla="*/ 947056 h 947056"/>
              <a:gd name="connsiteX2" fmla="*/ 1654629 w 1654636"/>
              <a:gd name="connsiteY2" fmla="*/ 892628 h 947056"/>
              <a:gd name="connsiteX3" fmla="*/ 1589618 w 1654636"/>
              <a:gd name="connsiteY3" fmla="*/ 0 h 947056"/>
              <a:gd name="connsiteX0" fmla="*/ 1603149 w 1654638"/>
              <a:gd name="connsiteY0" fmla="*/ 0 h 979713"/>
              <a:gd name="connsiteX1" fmla="*/ 0 w 1654638"/>
              <a:gd name="connsiteY1" fmla="*/ 979713 h 979713"/>
              <a:gd name="connsiteX2" fmla="*/ 1654629 w 1654638"/>
              <a:gd name="connsiteY2" fmla="*/ 925285 h 979713"/>
              <a:gd name="connsiteX3" fmla="*/ 1603149 w 1654638"/>
              <a:gd name="connsiteY3" fmla="*/ 0 h 979713"/>
              <a:gd name="connsiteX0" fmla="*/ 1603149 w 1627589"/>
              <a:gd name="connsiteY0" fmla="*/ 0 h 979713"/>
              <a:gd name="connsiteX1" fmla="*/ 0 w 1627589"/>
              <a:gd name="connsiteY1" fmla="*/ 979713 h 979713"/>
              <a:gd name="connsiteX2" fmla="*/ 1627568 w 1627589"/>
              <a:gd name="connsiteY2" fmla="*/ 914399 h 979713"/>
              <a:gd name="connsiteX3" fmla="*/ 1603149 w 1627589"/>
              <a:gd name="connsiteY3" fmla="*/ 0 h 979713"/>
              <a:gd name="connsiteX0" fmla="*/ 1603149 w 1606525"/>
              <a:gd name="connsiteY0" fmla="*/ 0 h 979713"/>
              <a:gd name="connsiteX1" fmla="*/ 0 w 1606525"/>
              <a:gd name="connsiteY1" fmla="*/ 979713 h 979713"/>
              <a:gd name="connsiteX2" fmla="*/ 1606422 w 1606525"/>
              <a:gd name="connsiteY2" fmla="*/ 910146 h 979713"/>
              <a:gd name="connsiteX3" fmla="*/ 1603149 w 1606525"/>
              <a:gd name="connsiteY3" fmla="*/ 0 h 979713"/>
              <a:gd name="connsiteX0" fmla="*/ 1603149 w 1603149"/>
              <a:gd name="connsiteY0" fmla="*/ 0 h 979713"/>
              <a:gd name="connsiteX1" fmla="*/ 0 w 1603149"/>
              <a:gd name="connsiteY1" fmla="*/ 979713 h 979713"/>
              <a:gd name="connsiteX2" fmla="*/ 1601135 w 1603149"/>
              <a:gd name="connsiteY2" fmla="*/ 914399 h 979713"/>
              <a:gd name="connsiteX3" fmla="*/ 1603149 w 1603149"/>
              <a:gd name="connsiteY3" fmla="*/ 0 h 979713"/>
              <a:gd name="connsiteX0" fmla="*/ 1608435 w 1608435"/>
              <a:gd name="connsiteY0" fmla="*/ 0 h 988219"/>
              <a:gd name="connsiteX1" fmla="*/ 0 w 1608435"/>
              <a:gd name="connsiteY1" fmla="*/ 988219 h 988219"/>
              <a:gd name="connsiteX2" fmla="*/ 1601135 w 1608435"/>
              <a:gd name="connsiteY2" fmla="*/ 922905 h 988219"/>
              <a:gd name="connsiteX3" fmla="*/ 1608435 w 1608435"/>
              <a:gd name="connsiteY3" fmla="*/ 0 h 988219"/>
              <a:gd name="connsiteX0" fmla="*/ 1591471 w 1601183"/>
              <a:gd name="connsiteY0" fmla="*/ 0 h 991631"/>
              <a:gd name="connsiteX1" fmla="*/ 0 w 1601183"/>
              <a:gd name="connsiteY1" fmla="*/ 991631 h 991631"/>
              <a:gd name="connsiteX2" fmla="*/ 1601135 w 1601183"/>
              <a:gd name="connsiteY2" fmla="*/ 926317 h 991631"/>
              <a:gd name="connsiteX3" fmla="*/ 1591471 w 1601183"/>
              <a:gd name="connsiteY3" fmla="*/ 0 h 991631"/>
              <a:gd name="connsiteX0" fmla="*/ 1587230 w 1601171"/>
              <a:gd name="connsiteY0" fmla="*/ 0 h 991631"/>
              <a:gd name="connsiteX1" fmla="*/ 0 w 1601171"/>
              <a:gd name="connsiteY1" fmla="*/ 991631 h 991631"/>
              <a:gd name="connsiteX2" fmla="*/ 1601135 w 1601171"/>
              <a:gd name="connsiteY2" fmla="*/ 926317 h 991631"/>
              <a:gd name="connsiteX3" fmla="*/ 1587230 w 1601171"/>
              <a:gd name="connsiteY3" fmla="*/ 0 h 991631"/>
              <a:gd name="connsiteX0" fmla="*/ 1587230 w 1601170"/>
              <a:gd name="connsiteY0" fmla="*/ 0 h 988219"/>
              <a:gd name="connsiteX1" fmla="*/ 0 w 1601170"/>
              <a:gd name="connsiteY1" fmla="*/ 988219 h 988219"/>
              <a:gd name="connsiteX2" fmla="*/ 1601135 w 1601170"/>
              <a:gd name="connsiteY2" fmla="*/ 922905 h 988219"/>
              <a:gd name="connsiteX3" fmla="*/ 1587230 w 1601170"/>
              <a:gd name="connsiteY3" fmla="*/ 0 h 988219"/>
              <a:gd name="connsiteX0" fmla="*/ 1587230 w 1601170"/>
              <a:gd name="connsiteY0" fmla="*/ 0 h 991631"/>
              <a:gd name="connsiteX1" fmla="*/ 0 w 1601170"/>
              <a:gd name="connsiteY1" fmla="*/ 991631 h 991631"/>
              <a:gd name="connsiteX2" fmla="*/ 1601135 w 1601170"/>
              <a:gd name="connsiteY2" fmla="*/ 926317 h 991631"/>
              <a:gd name="connsiteX3" fmla="*/ 1587230 w 1601170"/>
              <a:gd name="connsiteY3" fmla="*/ 0 h 991631"/>
              <a:gd name="connsiteX0" fmla="*/ 1589240 w 1603180"/>
              <a:gd name="connsiteY0" fmla="*/ 0 h 949187"/>
              <a:gd name="connsiteX1" fmla="*/ 0 w 1603180"/>
              <a:gd name="connsiteY1" fmla="*/ 949187 h 949187"/>
              <a:gd name="connsiteX2" fmla="*/ 1603145 w 1603180"/>
              <a:gd name="connsiteY2" fmla="*/ 926317 h 949187"/>
              <a:gd name="connsiteX3" fmla="*/ 1589240 w 1603180"/>
              <a:gd name="connsiteY3" fmla="*/ 0 h 949187"/>
              <a:gd name="connsiteX0" fmla="*/ 1589240 w 1603180"/>
              <a:gd name="connsiteY0" fmla="*/ 0 h 954181"/>
              <a:gd name="connsiteX1" fmla="*/ 0 w 1603180"/>
              <a:gd name="connsiteY1" fmla="*/ 954181 h 954181"/>
              <a:gd name="connsiteX2" fmla="*/ 1603145 w 1603180"/>
              <a:gd name="connsiteY2" fmla="*/ 926317 h 954181"/>
              <a:gd name="connsiteX3" fmla="*/ 1589240 w 1603180"/>
              <a:gd name="connsiteY3" fmla="*/ 0 h 954181"/>
              <a:gd name="connsiteX0" fmla="*/ 1591249 w 1605189"/>
              <a:gd name="connsiteY0" fmla="*/ 0 h 956677"/>
              <a:gd name="connsiteX1" fmla="*/ 0 w 1605189"/>
              <a:gd name="connsiteY1" fmla="*/ 956677 h 956677"/>
              <a:gd name="connsiteX2" fmla="*/ 1605154 w 1605189"/>
              <a:gd name="connsiteY2" fmla="*/ 926317 h 956677"/>
              <a:gd name="connsiteX3" fmla="*/ 1591249 w 1605189"/>
              <a:gd name="connsiteY3" fmla="*/ 0 h 956677"/>
              <a:gd name="connsiteX0" fmla="*/ 1591249 w 1601181"/>
              <a:gd name="connsiteY0" fmla="*/ 0 h 956677"/>
              <a:gd name="connsiteX1" fmla="*/ 0 w 1601181"/>
              <a:gd name="connsiteY1" fmla="*/ 956677 h 956677"/>
              <a:gd name="connsiteX2" fmla="*/ 1601134 w 1601181"/>
              <a:gd name="connsiteY2" fmla="*/ 892812 h 956677"/>
              <a:gd name="connsiteX3" fmla="*/ 1591249 w 1601181"/>
              <a:gd name="connsiteY3" fmla="*/ 0 h 956677"/>
              <a:gd name="connsiteX0" fmla="*/ 1591249 w 1607194"/>
              <a:gd name="connsiteY0" fmla="*/ 0 h 956677"/>
              <a:gd name="connsiteX1" fmla="*/ 0 w 1607194"/>
              <a:gd name="connsiteY1" fmla="*/ 956677 h 956677"/>
              <a:gd name="connsiteX2" fmla="*/ 1607163 w 1607194"/>
              <a:gd name="connsiteY2" fmla="*/ 892812 h 956677"/>
              <a:gd name="connsiteX3" fmla="*/ 1591249 w 1607194"/>
              <a:gd name="connsiteY3" fmla="*/ 0 h 956677"/>
              <a:gd name="connsiteX0" fmla="*/ 1591249 w 1603184"/>
              <a:gd name="connsiteY0" fmla="*/ 0 h 956677"/>
              <a:gd name="connsiteX1" fmla="*/ 0 w 1603184"/>
              <a:gd name="connsiteY1" fmla="*/ 956677 h 956677"/>
              <a:gd name="connsiteX2" fmla="*/ 1603144 w 1603184"/>
              <a:gd name="connsiteY2" fmla="*/ 890420 h 956677"/>
              <a:gd name="connsiteX3" fmla="*/ 1591249 w 1603184"/>
              <a:gd name="connsiteY3" fmla="*/ 0 h 956677"/>
              <a:gd name="connsiteX0" fmla="*/ 1591249 w 1601181"/>
              <a:gd name="connsiteY0" fmla="*/ 0 h 956677"/>
              <a:gd name="connsiteX1" fmla="*/ 0 w 1601181"/>
              <a:gd name="connsiteY1" fmla="*/ 956677 h 956677"/>
              <a:gd name="connsiteX2" fmla="*/ 1601134 w 1601181"/>
              <a:gd name="connsiteY2" fmla="*/ 890420 h 956677"/>
              <a:gd name="connsiteX3" fmla="*/ 1591249 w 1601181"/>
              <a:gd name="connsiteY3" fmla="*/ 0 h 956677"/>
              <a:gd name="connsiteX0" fmla="*/ 1591249 w 1597184"/>
              <a:gd name="connsiteY0" fmla="*/ 0 h 956677"/>
              <a:gd name="connsiteX1" fmla="*/ 0 w 1597184"/>
              <a:gd name="connsiteY1" fmla="*/ 956677 h 956677"/>
              <a:gd name="connsiteX2" fmla="*/ 1597114 w 1597184"/>
              <a:gd name="connsiteY2" fmla="*/ 890420 h 956677"/>
              <a:gd name="connsiteX3" fmla="*/ 1591249 w 1597184"/>
              <a:gd name="connsiteY3" fmla="*/ 0 h 956677"/>
              <a:gd name="connsiteX0" fmla="*/ 1593652 w 1597214"/>
              <a:gd name="connsiteY0" fmla="*/ 0 h 956677"/>
              <a:gd name="connsiteX1" fmla="*/ 0 w 1597214"/>
              <a:gd name="connsiteY1" fmla="*/ 956677 h 956677"/>
              <a:gd name="connsiteX2" fmla="*/ 1597114 w 1597214"/>
              <a:gd name="connsiteY2" fmla="*/ 890420 h 956677"/>
              <a:gd name="connsiteX3" fmla="*/ 1593652 w 1597214"/>
              <a:gd name="connsiteY3" fmla="*/ 0 h 956677"/>
            </a:gdLst>
            <a:ahLst/>
            <a:cxnLst>
              <a:cxn ang="0">
                <a:pos x="connsiteX0" y="connsiteY0"/>
              </a:cxn>
              <a:cxn ang="0">
                <a:pos x="connsiteX1" y="connsiteY1"/>
              </a:cxn>
              <a:cxn ang="0">
                <a:pos x="connsiteX2" y="connsiteY2"/>
              </a:cxn>
              <a:cxn ang="0">
                <a:pos x="connsiteX3" y="connsiteY3"/>
              </a:cxn>
            </a:cxnLst>
            <a:rect l="l" t="t" r="r" b="b"/>
            <a:pathLst>
              <a:path w="1597214" h="956677">
                <a:moveTo>
                  <a:pt x="1593652" y="0"/>
                </a:moveTo>
                <a:lnTo>
                  <a:pt x="0" y="956677"/>
                </a:lnTo>
                <a:lnTo>
                  <a:pt x="1597114" y="890420"/>
                </a:lnTo>
                <a:cubicBezTo>
                  <a:pt x="1597995" y="585620"/>
                  <a:pt x="1592771" y="304800"/>
                  <a:pt x="1593652" y="0"/>
                </a:cubicBezTo>
                <a:close/>
              </a:path>
            </a:pathLst>
          </a:custGeom>
          <a:gradFill>
            <a:gsLst>
              <a:gs pos="0">
                <a:schemeClr val="accent2">
                  <a:lumMod val="85000"/>
                </a:schemeClr>
              </a:gs>
              <a:gs pos="100000">
                <a:schemeClr val="accent2"/>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 name="Freeform 60">
            <a:extLst>
              <a:ext uri="{FF2B5EF4-FFF2-40B4-BE49-F238E27FC236}">
                <a16:creationId xmlns:a16="http://schemas.microsoft.com/office/drawing/2014/main" id="{5365E01F-3C03-429C-AA49-94AB95B2A98B}"/>
              </a:ext>
            </a:extLst>
          </p:cNvPr>
          <p:cNvSpPr/>
          <p:nvPr/>
        </p:nvSpPr>
        <p:spPr>
          <a:xfrm flipV="1">
            <a:off x="2805482" y="3936417"/>
            <a:ext cx="2058102" cy="2132109"/>
          </a:xfrm>
          <a:custGeom>
            <a:avLst/>
            <a:gdLst>
              <a:gd name="connsiteX0" fmla="*/ 1621972 w 1621972"/>
              <a:gd name="connsiteY0" fmla="*/ 0 h 2035628"/>
              <a:gd name="connsiteX1" fmla="*/ 0 w 1621972"/>
              <a:gd name="connsiteY1" fmla="*/ 2035628 h 2035628"/>
              <a:gd name="connsiteX2" fmla="*/ 1621972 w 1621972"/>
              <a:gd name="connsiteY2" fmla="*/ 892628 h 2035628"/>
              <a:gd name="connsiteX3" fmla="*/ 1621972 w 1621972"/>
              <a:gd name="connsiteY3" fmla="*/ 0 h 2035628"/>
              <a:gd name="connsiteX0" fmla="*/ 1621972 w 1654629"/>
              <a:gd name="connsiteY0" fmla="*/ 0 h 2035628"/>
              <a:gd name="connsiteX1" fmla="*/ 0 w 1654629"/>
              <a:gd name="connsiteY1" fmla="*/ 2035628 h 2035628"/>
              <a:gd name="connsiteX2" fmla="*/ 1654629 w 1654629"/>
              <a:gd name="connsiteY2" fmla="*/ 881742 h 2035628"/>
              <a:gd name="connsiteX3" fmla="*/ 1621972 w 1654629"/>
              <a:gd name="connsiteY3" fmla="*/ 0 h 2035628"/>
              <a:gd name="connsiteX0" fmla="*/ 1635503 w 1654629"/>
              <a:gd name="connsiteY0" fmla="*/ 0 h 2013857"/>
              <a:gd name="connsiteX1" fmla="*/ 0 w 1654629"/>
              <a:gd name="connsiteY1" fmla="*/ 2013857 h 2013857"/>
              <a:gd name="connsiteX2" fmla="*/ 1654629 w 1654629"/>
              <a:gd name="connsiteY2" fmla="*/ 859971 h 2013857"/>
              <a:gd name="connsiteX3" fmla="*/ 1635503 w 1654629"/>
              <a:gd name="connsiteY3" fmla="*/ 0 h 2013857"/>
              <a:gd name="connsiteX0" fmla="*/ 1594911 w 1654629"/>
              <a:gd name="connsiteY0" fmla="*/ 0 h 2002971"/>
              <a:gd name="connsiteX1" fmla="*/ 0 w 1654629"/>
              <a:gd name="connsiteY1" fmla="*/ 2002971 h 2002971"/>
              <a:gd name="connsiteX2" fmla="*/ 1654629 w 1654629"/>
              <a:gd name="connsiteY2" fmla="*/ 849085 h 2002971"/>
              <a:gd name="connsiteX3" fmla="*/ 1594911 w 1654629"/>
              <a:gd name="connsiteY3" fmla="*/ 0 h 2002971"/>
              <a:gd name="connsiteX0" fmla="*/ 1594911 w 1617624"/>
              <a:gd name="connsiteY0" fmla="*/ 0 h 2002971"/>
              <a:gd name="connsiteX1" fmla="*/ 0 w 1617624"/>
              <a:gd name="connsiteY1" fmla="*/ 2002971 h 2002971"/>
              <a:gd name="connsiteX2" fmla="*/ 1617624 w 1617624"/>
              <a:gd name="connsiteY2" fmla="*/ 870350 h 2002971"/>
              <a:gd name="connsiteX3" fmla="*/ 1594911 w 1617624"/>
              <a:gd name="connsiteY3" fmla="*/ 0 h 2002971"/>
              <a:gd name="connsiteX0" fmla="*/ 1594911 w 1596478"/>
              <a:gd name="connsiteY0" fmla="*/ 0 h 2002971"/>
              <a:gd name="connsiteX1" fmla="*/ 0 w 1596478"/>
              <a:gd name="connsiteY1" fmla="*/ 2002971 h 2002971"/>
              <a:gd name="connsiteX2" fmla="*/ 1596478 w 1596478"/>
              <a:gd name="connsiteY2" fmla="*/ 883110 h 2002971"/>
              <a:gd name="connsiteX3" fmla="*/ 1594911 w 1596478"/>
              <a:gd name="connsiteY3" fmla="*/ 0 h 2002971"/>
              <a:gd name="connsiteX0" fmla="*/ 1605483 w 1605502"/>
              <a:gd name="connsiteY0" fmla="*/ 0 h 2015730"/>
              <a:gd name="connsiteX1" fmla="*/ 0 w 1605502"/>
              <a:gd name="connsiteY1" fmla="*/ 2015730 h 2015730"/>
              <a:gd name="connsiteX2" fmla="*/ 1596478 w 1605502"/>
              <a:gd name="connsiteY2" fmla="*/ 895869 h 2015730"/>
              <a:gd name="connsiteX3" fmla="*/ 1605483 w 1605502"/>
              <a:gd name="connsiteY3" fmla="*/ 0 h 2015730"/>
              <a:gd name="connsiteX0" fmla="*/ 1605483 w 1605502"/>
              <a:gd name="connsiteY0" fmla="*/ 0 h 2032742"/>
              <a:gd name="connsiteX1" fmla="*/ 0 w 1605502"/>
              <a:gd name="connsiteY1" fmla="*/ 2032742 h 2032742"/>
              <a:gd name="connsiteX2" fmla="*/ 1596478 w 1605502"/>
              <a:gd name="connsiteY2" fmla="*/ 912881 h 2032742"/>
              <a:gd name="connsiteX3" fmla="*/ 1605483 w 1605502"/>
              <a:gd name="connsiteY3" fmla="*/ 0 h 2032742"/>
              <a:gd name="connsiteX0" fmla="*/ 1592760 w 1596478"/>
              <a:gd name="connsiteY0" fmla="*/ 0 h 2060037"/>
              <a:gd name="connsiteX1" fmla="*/ 0 w 1596478"/>
              <a:gd name="connsiteY1" fmla="*/ 2060037 h 2060037"/>
              <a:gd name="connsiteX2" fmla="*/ 1596478 w 1596478"/>
              <a:gd name="connsiteY2" fmla="*/ 940176 h 2060037"/>
              <a:gd name="connsiteX3" fmla="*/ 1592760 w 1596478"/>
              <a:gd name="connsiteY3" fmla="*/ 0 h 2060037"/>
              <a:gd name="connsiteX0" fmla="*/ 1592760 w 1596478"/>
              <a:gd name="connsiteY0" fmla="*/ 0 h 2042978"/>
              <a:gd name="connsiteX1" fmla="*/ 0 w 1596478"/>
              <a:gd name="connsiteY1" fmla="*/ 2042978 h 2042978"/>
              <a:gd name="connsiteX2" fmla="*/ 1596478 w 1596478"/>
              <a:gd name="connsiteY2" fmla="*/ 923117 h 2042978"/>
              <a:gd name="connsiteX3" fmla="*/ 1592760 w 1596478"/>
              <a:gd name="connsiteY3" fmla="*/ 0 h 2042978"/>
              <a:gd name="connsiteX0" fmla="*/ 1592760 w 1596478"/>
              <a:gd name="connsiteY0" fmla="*/ 0 h 2053214"/>
              <a:gd name="connsiteX1" fmla="*/ 0 w 1596478"/>
              <a:gd name="connsiteY1" fmla="*/ 2053214 h 2053214"/>
              <a:gd name="connsiteX2" fmla="*/ 1596478 w 1596478"/>
              <a:gd name="connsiteY2" fmla="*/ 933353 h 2053214"/>
              <a:gd name="connsiteX3" fmla="*/ 1592760 w 1596478"/>
              <a:gd name="connsiteY3" fmla="*/ 0 h 2053214"/>
              <a:gd name="connsiteX0" fmla="*/ 1614004 w 1614014"/>
              <a:gd name="connsiteY0" fmla="*/ 0 h 2053214"/>
              <a:gd name="connsiteX1" fmla="*/ 0 w 1614014"/>
              <a:gd name="connsiteY1" fmla="*/ 2053214 h 2053214"/>
              <a:gd name="connsiteX2" fmla="*/ 1596478 w 1614014"/>
              <a:gd name="connsiteY2" fmla="*/ 933353 h 2053214"/>
              <a:gd name="connsiteX3" fmla="*/ 1614004 w 1614014"/>
              <a:gd name="connsiteY3" fmla="*/ 0 h 2053214"/>
              <a:gd name="connsiteX0" fmla="*/ 1599936 w 1599946"/>
              <a:gd name="connsiteY0" fmla="*/ 0 h 2015763"/>
              <a:gd name="connsiteX1" fmla="*/ 0 w 1599946"/>
              <a:gd name="connsiteY1" fmla="*/ 2015763 h 2015763"/>
              <a:gd name="connsiteX2" fmla="*/ 1582410 w 1599946"/>
              <a:gd name="connsiteY2" fmla="*/ 933353 h 2015763"/>
              <a:gd name="connsiteX3" fmla="*/ 1599936 w 1599946"/>
              <a:gd name="connsiteY3" fmla="*/ 0 h 2015763"/>
              <a:gd name="connsiteX0" fmla="*/ 1605965 w 1605975"/>
              <a:gd name="connsiteY0" fmla="*/ 0 h 2025750"/>
              <a:gd name="connsiteX1" fmla="*/ 0 w 1605975"/>
              <a:gd name="connsiteY1" fmla="*/ 2025750 h 2025750"/>
              <a:gd name="connsiteX2" fmla="*/ 1588439 w 1605975"/>
              <a:gd name="connsiteY2" fmla="*/ 933353 h 2025750"/>
              <a:gd name="connsiteX3" fmla="*/ 1605965 w 1605975"/>
              <a:gd name="connsiteY3" fmla="*/ 0 h 2025750"/>
              <a:gd name="connsiteX0" fmla="*/ 1605965 w 1605975"/>
              <a:gd name="connsiteY0" fmla="*/ 0 h 2018259"/>
              <a:gd name="connsiteX1" fmla="*/ 0 w 1605975"/>
              <a:gd name="connsiteY1" fmla="*/ 2018259 h 2018259"/>
              <a:gd name="connsiteX2" fmla="*/ 1588439 w 1605975"/>
              <a:gd name="connsiteY2" fmla="*/ 933353 h 2018259"/>
              <a:gd name="connsiteX3" fmla="*/ 1605965 w 1605975"/>
              <a:gd name="connsiteY3" fmla="*/ 0 h 2018259"/>
              <a:gd name="connsiteX0" fmla="*/ 1605965 w 1608648"/>
              <a:gd name="connsiteY0" fmla="*/ 0 h 2018259"/>
              <a:gd name="connsiteX1" fmla="*/ 0 w 1608648"/>
              <a:gd name="connsiteY1" fmla="*/ 2018259 h 2018259"/>
              <a:gd name="connsiteX2" fmla="*/ 1608648 w 1608648"/>
              <a:gd name="connsiteY2" fmla="*/ 896780 h 2018259"/>
              <a:gd name="connsiteX3" fmla="*/ 1605965 w 1608648"/>
              <a:gd name="connsiteY3" fmla="*/ 0 h 2018259"/>
              <a:gd name="connsiteX0" fmla="*/ 1605965 w 1614711"/>
              <a:gd name="connsiteY0" fmla="*/ 0 h 2018259"/>
              <a:gd name="connsiteX1" fmla="*/ 0 w 1614711"/>
              <a:gd name="connsiteY1" fmla="*/ 2018259 h 2018259"/>
              <a:gd name="connsiteX2" fmla="*/ 1614711 w 1614711"/>
              <a:gd name="connsiteY2" fmla="*/ 908971 h 2018259"/>
              <a:gd name="connsiteX3" fmla="*/ 1605965 w 1614711"/>
              <a:gd name="connsiteY3" fmla="*/ 0 h 2018259"/>
            </a:gdLst>
            <a:ahLst/>
            <a:cxnLst>
              <a:cxn ang="0">
                <a:pos x="connsiteX0" y="connsiteY0"/>
              </a:cxn>
              <a:cxn ang="0">
                <a:pos x="connsiteX1" y="connsiteY1"/>
              </a:cxn>
              <a:cxn ang="0">
                <a:pos x="connsiteX2" y="connsiteY2"/>
              </a:cxn>
              <a:cxn ang="0">
                <a:pos x="connsiteX3" y="connsiteY3"/>
              </a:cxn>
            </a:cxnLst>
            <a:rect l="l" t="t" r="r" b="b"/>
            <a:pathLst>
              <a:path w="1614711" h="2018259">
                <a:moveTo>
                  <a:pt x="1605965" y="0"/>
                </a:moveTo>
                <a:lnTo>
                  <a:pt x="0" y="2018259"/>
                </a:lnTo>
                <a:lnTo>
                  <a:pt x="1614711" y="908971"/>
                </a:lnTo>
                <a:cubicBezTo>
                  <a:pt x="1614189" y="614601"/>
                  <a:pt x="1606487" y="294370"/>
                  <a:pt x="1605965" y="0"/>
                </a:cubicBezTo>
                <a:close/>
              </a:path>
            </a:pathLst>
          </a:custGeom>
          <a:gradFill>
            <a:gsLst>
              <a:gs pos="0">
                <a:schemeClr val="accent1">
                  <a:lumMod val="85000"/>
                </a:schemeClr>
              </a:gs>
              <a:gs pos="100000">
                <a:schemeClr val="accent1"/>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 name="TextBox 15">
            <a:extLst>
              <a:ext uri="{FF2B5EF4-FFF2-40B4-BE49-F238E27FC236}">
                <a16:creationId xmlns:a16="http://schemas.microsoft.com/office/drawing/2014/main" id="{6428E862-B605-4AD7-A9A5-C400553271FF}"/>
              </a:ext>
            </a:extLst>
          </p:cNvPr>
          <p:cNvSpPr txBox="1"/>
          <p:nvPr/>
        </p:nvSpPr>
        <p:spPr>
          <a:xfrm>
            <a:off x="6161428" y="2126729"/>
            <a:ext cx="5217455" cy="707886"/>
          </a:xfrm>
          <a:prstGeom prst="rect">
            <a:avLst/>
          </a:prstGeom>
          <a:noFill/>
        </p:spPr>
        <p:txBody>
          <a:bodyPr wrap="square" rtlCol="0">
            <a:spAutoFit/>
          </a:bodyPr>
          <a:lstStyle/>
          <a:p>
            <a:pPr indent="449580" algn="just">
              <a:spcAft>
                <a:spcPts val="0"/>
              </a:spcAft>
            </a:pPr>
            <a:r>
              <a:rPr lang="uk-UA" sz="2000"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удосконалити </a:t>
            </a:r>
            <a:r>
              <a:rPr lang="uk-UA" sz="2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механізм формування й оновити Національний перелік;</a:t>
            </a:r>
            <a:endParaRPr lang="uk-UA" sz="2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grpSp>
        <p:nvGrpSpPr>
          <p:cNvPr id="18" name="Group 17">
            <a:extLst>
              <a:ext uri="{FF2B5EF4-FFF2-40B4-BE49-F238E27FC236}">
                <a16:creationId xmlns:a16="http://schemas.microsoft.com/office/drawing/2014/main" id="{8C080D6C-7E2F-4432-963A-C1B495387B69}"/>
              </a:ext>
            </a:extLst>
          </p:cNvPr>
          <p:cNvGrpSpPr/>
          <p:nvPr/>
        </p:nvGrpSpPr>
        <p:grpSpPr>
          <a:xfrm>
            <a:off x="6148014" y="2978628"/>
            <a:ext cx="5245190" cy="1015663"/>
            <a:chOff x="1353016" y="1766707"/>
            <a:chExt cx="4320480" cy="1015663"/>
          </a:xfrm>
        </p:grpSpPr>
        <p:sp>
          <p:nvSpPr>
            <p:cNvPr id="19" name="TextBox 18">
              <a:extLst>
                <a:ext uri="{FF2B5EF4-FFF2-40B4-BE49-F238E27FC236}">
                  <a16:creationId xmlns:a16="http://schemas.microsoft.com/office/drawing/2014/main" id="{30401416-E563-4FA9-A8F0-AD0D337F56F2}"/>
                </a:ext>
              </a:extLst>
            </p:cNvPr>
            <p:cNvSpPr txBox="1"/>
            <p:nvPr/>
          </p:nvSpPr>
          <p:spPr>
            <a:xfrm>
              <a:off x="1364065" y="2012928"/>
              <a:ext cx="4297635" cy="276999"/>
            </a:xfrm>
            <a:prstGeom prst="rect">
              <a:avLst/>
            </a:prstGeom>
            <a:noFill/>
          </p:spPr>
          <p:txBody>
            <a:bodyPr wrap="square" rtlCol="0">
              <a:spAutoFit/>
            </a:bodyPr>
            <a:lstStyle/>
            <a:p>
              <a:r>
                <a:rPr lang="en-US" altLang="ko-KR" sz="1200" dirty="0" smtClean="0">
                  <a:solidFill>
                    <a:schemeClr val="tx1">
                      <a:lumMod val="75000"/>
                      <a:lumOff val="25000"/>
                    </a:schemeClr>
                  </a:solidFill>
                  <a:cs typeface="Arial" pitchFamily="34" charset="0"/>
                </a:rPr>
                <a:t>. </a:t>
              </a:r>
              <a:endParaRPr lang="en-US" altLang="ko-KR" sz="1200" dirty="0">
                <a:solidFill>
                  <a:schemeClr val="tx1">
                    <a:lumMod val="95000"/>
                    <a:lumOff val="5000"/>
                  </a:schemeClr>
                </a:solidFill>
                <a:cs typeface="Arial" pitchFamily="34" charset="0"/>
              </a:endParaRPr>
            </a:p>
          </p:txBody>
        </p:sp>
        <p:sp>
          <p:nvSpPr>
            <p:cNvPr id="20" name="TextBox 19">
              <a:extLst>
                <a:ext uri="{FF2B5EF4-FFF2-40B4-BE49-F238E27FC236}">
                  <a16:creationId xmlns:a16="http://schemas.microsoft.com/office/drawing/2014/main" id="{DA8F17F7-036C-4673-B214-3E259ECB491A}"/>
                </a:ext>
              </a:extLst>
            </p:cNvPr>
            <p:cNvSpPr txBox="1"/>
            <p:nvPr/>
          </p:nvSpPr>
          <p:spPr>
            <a:xfrm>
              <a:off x="1353016" y="1766707"/>
              <a:ext cx="4320480" cy="1015663"/>
            </a:xfrm>
            <a:prstGeom prst="rect">
              <a:avLst/>
            </a:prstGeom>
            <a:noFill/>
          </p:spPr>
          <p:txBody>
            <a:bodyPr wrap="square" lIns="108000" rIns="108000" rtlCol="0">
              <a:spAutoFit/>
            </a:bodyPr>
            <a:lstStyle/>
            <a:p>
              <a:pPr indent="449580" algn="just">
                <a:spcAft>
                  <a:spcPts val="0"/>
                </a:spcAft>
              </a:pPr>
              <a:r>
                <a:rPr lang="uk-UA" sz="2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ухвалювати обґрунтовані пацієнт-орієнтовані рішення щодо переліків ЛЗ, які закуповуються за бюджетні кошти; </a:t>
              </a:r>
              <a:endParaRPr lang="uk-UA" sz="2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grpSp>
      <p:sp>
        <p:nvSpPr>
          <p:cNvPr id="22" name="TextBox 21">
            <a:extLst>
              <a:ext uri="{FF2B5EF4-FFF2-40B4-BE49-F238E27FC236}">
                <a16:creationId xmlns:a16="http://schemas.microsoft.com/office/drawing/2014/main" id="{21FA36A1-355C-48A2-91FB-7B54C9832D0D}"/>
              </a:ext>
            </a:extLst>
          </p:cNvPr>
          <p:cNvSpPr txBox="1"/>
          <p:nvPr/>
        </p:nvSpPr>
        <p:spPr>
          <a:xfrm>
            <a:off x="6110127" y="4076749"/>
            <a:ext cx="5217455" cy="2246769"/>
          </a:xfrm>
          <a:prstGeom prst="rect">
            <a:avLst/>
          </a:prstGeom>
          <a:noFill/>
        </p:spPr>
        <p:txBody>
          <a:bodyPr wrap="square" rtlCol="0">
            <a:spAutoFit/>
          </a:bodyPr>
          <a:lstStyle/>
          <a:p>
            <a:pPr indent="449580" algn="just">
              <a:spcAft>
                <a:spcPts val="0"/>
              </a:spcAft>
            </a:pPr>
            <a:r>
              <a:rPr lang="uk-UA" sz="20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визначати оригінальні ЛЗ, у тому числі біосиміляри, які можуть бути предметом переговорів і закупівель за ДКД, завдяки чому покращити доступ пацієнтів до життєво необхідних дороговартісних інноваційних ЛЗ і вакцин у разі тяжкої хвороби або важкого стану.</a:t>
            </a:r>
            <a:endParaRPr lang="uk-UA" sz="2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grpSp>
        <p:nvGrpSpPr>
          <p:cNvPr id="27" name="Group 26">
            <a:extLst>
              <a:ext uri="{FF2B5EF4-FFF2-40B4-BE49-F238E27FC236}">
                <a16:creationId xmlns:a16="http://schemas.microsoft.com/office/drawing/2014/main" id="{1505A116-24BA-4F4F-A848-39EAF8FD96D8}"/>
              </a:ext>
            </a:extLst>
          </p:cNvPr>
          <p:cNvGrpSpPr/>
          <p:nvPr/>
        </p:nvGrpSpPr>
        <p:grpSpPr>
          <a:xfrm flipH="1">
            <a:off x="922995" y="1635574"/>
            <a:ext cx="1618448" cy="4601681"/>
            <a:chOff x="9855906" y="1144710"/>
            <a:chExt cx="1908906" cy="5427531"/>
          </a:xfrm>
        </p:grpSpPr>
        <p:sp>
          <p:nvSpPr>
            <p:cNvPr id="28" name="Freeform: Shape 27">
              <a:extLst>
                <a:ext uri="{FF2B5EF4-FFF2-40B4-BE49-F238E27FC236}">
                  <a16:creationId xmlns:a16="http://schemas.microsoft.com/office/drawing/2014/main" id="{1BA12EA7-A386-43A3-B45B-4924FF87C968}"/>
                </a:ext>
              </a:extLst>
            </p:cNvPr>
            <p:cNvSpPr/>
            <p:nvPr/>
          </p:nvSpPr>
          <p:spPr>
            <a:xfrm flipH="1">
              <a:off x="9884349" y="3396339"/>
              <a:ext cx="1449514" cy="3175902"/>
            </a:xfrm>
            <a:custGeom>
              <a:avLst/>
              <a:gdLst>
                <a:gd name="connsiteX0" fmla="*/ 1304660 w 1831086"/>
                <a:gd name="connsiteY0" fmla="*/ 1554179 h 4011930"/>
                <a:gd name="connsiteX1" fmla="*/ 1220992 w 1831086"/>
                <a:gd name="connsiteY1" fmla="*/ 2856514 h 4011930"/>
                <a:gd name="connsiteX2" fmla="*/ 1216191 w 1831086"/>
                <a:gd name="connsiteY2" fmla="*/ 2967613 h 4011930"/>
                <a:gd name="connsiteX3" fmla="*/ 1234708 w 1831086"/>
                <a:gd name="connsiteY3" fmla="*/ 3161695 h 4011930"/>
                <a:gd name="connsiteX4" fmla="*/ 1294373 w 1831086"/>
                <a:gd name="connsiteY4" fmla="*/ 3304341 h 4011930"/>
                <a:gd name="connsiteX5" fmla="*/ 1413016 w 1831086"/>
                <a:gd name="connsiteY5" fmla="*/ 3487450 h 4011930"/>
                <a:gd name="connsiteX6" fmla="*/ 1618756 w 1831086"/>
                <a:gd name="connsiteY6" fmla="*/ 3602664 h 4011930"/>
                <a:gd name="connsiteX7" fmla="*/ 1779919 w 1831086"/>
                <a:gd name="connsiteY7" fmla="*/ 3664386 h 4011930"/>
                <a:gd name="connsiteX8" fmla="*/ 1827239 w 1831086"/>
                <a:gd name="connsiteY8" fmla="*/ 3761770 h 4011930"/>
                <a:gd name="connsiteX9" fmla="*/ 1823810 w 1831086"/>
                <a:gd name="connsiteY9" fmla="*/ 3772057 h 4011930"/>
                <a:gd name="connsiteX10" fmla="*/ 1797064 w 1831086"/>
                <a:gd name="connsiteY10" fmla="*/ 3795374 h 4011930"/>
                <a:gd name="connsiteX11" fmla="*/ 1795692 w 1831086"/>
                <a:gd name="connsiteY11" fmla="*/ 3797431 h 4011930"/>
                <a:gd name="connsiteX12" fmla="*/ 1506285 w 1831086"/>
                <a:gd name="connsiteY12" fmla="*/ 3813890 h 4011930"/>
                <a:gd name="connsiteX13" fmla="*/ 1244995 w 1831086"/>
                <a:gd name="connsiteY13" fmla="*/ 3784401 h 4011930"/>
                <a:gd name="connsiteX14" fmla="*/ 1169557 w 1831086"/>
                <a:gd name="connsiteY14" fmla="*/ 3729537 h 4011930"/>
                <a:gd name="connsiteX15" fmla="*/ 1153784 w 1831086"/>
                <a:gd name="connsiteY15" fmla="*/ 3777543 h 4011930"/>
                <a:gd name="connsiteX16" fmla="*/ 1066687 w 1831086"/>
                <a:gd name="connsiteY16" fmla="*/ 3787144 h 4011930"/>
                <a:gd name="connsiteX17" fmla="*/ 851346 w 1831086"/>
                <a:gd name="connsiteY17" fmla="*/ 3750797 h 4011930"/>
                <a:gd name="connsiteX18" fmla="*/ 821857 w 1831086"/>
                <a:gd name="connsiteY18" fmla="*/ 3593063 h 4011930"/>
                <a:gd name="connsiteX19" fmla="*/ 804712 w 1831086"/>
                <a:gd name="connsiteY19" fmla="*/ 3368120 h 4011930"/>
                <a:gd name="connsiteX20" fmla="*/ 784138 w 1831086"/>
                <a:gd name="connsiteY20" fmla="*/ 2921665 h 4011930"/>
                <a:gd name="connsiteX21" fmla="*/ 731331 w 1831086"/>
                <a:gd name="connsiteY21" fmla="*/ 2075387 h 4011930"/>
                <a:gd name="connsiteX22" fmla="*/ 688126 w 1831086"/>
                <a:gd name="connsiteY22" fmla="*/ 1612472 h 4011930"/>
                <a:gd name="connsiteX23" fmla="*/ 587313 w 1831086"/>
                <a:gd name="connsiteY23" fmla="*/ 2187173 h 4011930"/>
                <a:gd name="connsiteX24" fmla="*/ 557824 w 1831086"/>
                <a:gd name="connsiteY24" fmla="*/ 2378511 h 4011930"/>
                <a:gd name="connsiteX25" fmla="*/ 537935 w 1831086"/>
                <a:gd name="connsiteY25" fmla="*/ 2530073 h 4011930"/>
                <a:gd name="connsiteX26" fmla="*/ 538621 w 1831086"/>
                <a:gd name="connsiteY26" fmla="*/ 3224788 h 4011930"/>
                <a:gd name="connsiteX27" fmla="*/ 550280 w 1831086"/>
                <a:gd name="connsiteY27" fmla="*/ 3420927 h 4011930"/>
                <a:gd name="connsiteX28" fmla="*/ 528334 w 1831086"/>
                <a:gd name="connsiteY28" fmla="*/ 3635582 h 4011930"/>
                <a:gd name="connsiteX29" fmla="*/ 519419 w 1831086"/>
                <a:gd name="connsiteY29" fmla="*/ 3728165 h 4011930"/>
                <a:gd name="connsiteX30" fmla="*/ 568111 w 1831086"/>
                <a:gd name="connsiteY30" fmla="*/ 3818005 h 4011930"/>
                <a:gd name="connsiteX31" fmla="*/ 568796 w 1831086"/>
                <a:gd name="connsiteY31" fmla="*/ 3986712 h 4011930"/>
                <a:gd name="connsiteX32" fmla="*/ 500216 w 1831086"/>
                <a:gd name="connsiteY32" fmla="*/ 4008658 h 4011930"/>
                <a:gd name="connsiteX33" fmla="*/ 368543 w 1831086"/>
                <a:gd name="connsiteY33" fmla="*/ 4011401 h 4011930"/>
                <a:gd name="connsiteX34" fmla="*/ 116854 w 1831086"/>
                <a:gd name="connsiteY34" fmla="*/ 3837893 h 4011930"/>
                <a:gd name="connsiteX35" fmla="*/ 116168 w 1831086"/>
                <a:gd name="connsiteY35" fmla="*/ 3700733 h 4011930"/>
                <a:gd name="connsiteX36" fmla="*/ 13984 w 1831086"/>
                <a:gd name="connsiteY36" fmla="*/ 3615694 h 4011930"/>
                <a:gd name="connsiteX37" fmla="*/ 8498 w 1831086"/>
                <a:gd name="connsiteY37" fmla="*/ 3427785 h 4011930"/>
                <a:gd name="connsiteX38" fmla="*/ 19471 w 1831086"/>
                <a:gd name="connsiteY38" fmla="*/ 2896976 h 4011930"/>
                <a:gd name="connsiteX39" fmla="*/ 96280 w 1831086"/>
                <a:gd name="connsiteY39" fmla="*/ 1501372 h 4011930"/>
                <a:gd name="connsiteX40" fmla="*/ 172404 w 1831086"/>
                <a:gd name="connsiteY40" fmla="*/ 607775 h 4011930"/>
                <a:gd name="connsiteX41" fmla="*/ 213552 w 1831086"/>
                <a:gd name="connsiteY41" fmla="*/ 216183 h 4011930"/>
                <a:gd name="connsiteX42" fmla="*/ 247156 w 1831086"/>
                <a:gd name="connsiteY42" fmla="*/ 17987 h 4011930"/>
                <a:gd name="connsiteX43" fmla="*/ 950101 w 1831086"/>
                <a:gd name="connsiteY43" fmla="*/ 18673 h 4011930"/>
                <a:gd name="connsiteX44" fmla="*/ 982334 w 1831086"/>
                <a:gd name="connsiteY44" fmla="*/ 9758 h 4011930"/>
                <a:gd name="connsiteX45" fmla="*/ 1121551 w 1831086"/>
                <a:gd name="connsiteY45" fmla="*/ 156 h 4011930"/>
                <a:gd name="connsiteX46" fmla="*/ 1299859 w 1831086"/>
                <a:gd name="connsiteY46" fmla="*/ 26903 h 4011930"/>
                <a:gd name="connsiteX47" fmla="*/ 1304660 w 1831086"/>
                <a:gd name="connsiteY47" fmla="*/ 1554179 h 401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831086" h="4011930">
                  <a:moveTo>
                    <a:pt x="1304660" y="1554179"/>
                  </a:moveTo>
                  <a:cubicBezTo>
                    <a:pt x="1273799" y="2008179"/>
                    <a:pt x="1218935" y="2403200"/>
                    <a:pt x="1220992" y="2856514"/>
                  </a:cubicBezTo>
                  <a:cubicBezTo>
                    <a:pt x="1220992" y="2862000"/>
                    <a:pt x="1216191" y="2962127"/>
                    <a:pt x="1216191" y="2967613"/>
                  </a:cubicBezTo>
                  <a:cubicBezTo>
                    <a:pt x="1218935" y="3019048"/>
                    <a:pt x="1233336" y="3123290"/>
                    <a:pt x="1234708" y="3161695"/>
                  </a:cubicBezTo>
                  <a:cubicBezTo>
                    <a:pt x="1238137" y="3242619"/>
                    <a:pt x="1254596" y="3217244"/>
                    <a:pt x="1294373" y="3304341"/>
                  </a:cubicBezTo>
                  <a:cubicBezTo>
                    <a:pt x="1330034" y="3382522"/>
                    <a:pt x="1368439" y="3414755"/>
                    <a:pt x="1413016" y="3487450"/>
                  </a:cubicBezTo>
                  <a:cubicBezTo>
                    <a:pt x="1457593" y="3560144"/>
                    <a:pt x="1539203" y="3582090"/>
                    <a:pt x="1618756" y="3602664"/>
                  </a:cubicBezTo>
                  <a:cubicBezTo>
                    <a:pt x="1685279" y="3619123"/>
                    <a:pt x="1713396" y="3647241"/>
                    <a:pt x="1779919" y="3664386"/>
                  </a:cubicBezTo>
                  <a:cubicBezTo>
                    <a:pt x="1819010" y="3677416"/>
                    <a:pt x="1843013" y="3730909"/>
                    <a:pt x="1827239" y="3761770"/>
                  </a:cubicBezTo>
                  <a:lnTo>
                    <a:pt x="1823810" y="3772057"/>
                  </a:lnTo>
                  <a:cubicBezTo>
                    <a:pt x="1821067" y="3785087"/>
                    <a:pt x="1797064" y="3795374"/>
                    <a:pt x="1797064" y="3795374"/>
                  </a:cubicBezTo>
                  <a:lnTo>
                    <a:pt x="1795692" y="3797431"/>
                  </a:lnTo>
                  <a:cubicBezTo>
                    <a:pt x="1786777" y="3815262"/>
                    <a:pt x="1517943" y="3820063"/>
                    <a:pt x="1506285" y="3813890"/>
                  </a:cubicBezTo>
                  <a:cubicBezTo>
                    <a:pt x="1424675" y="3805661"/>
                    <a:pt x="1244995" y="3784401"/>
                    <a:pt x="1244995" y="3784401"/>
                  </a:cubicBezTo>
                  <a:cubicBezTo>
                    <a:pt x="1244309" y="3781658"/>
                    <a:pt x="1241566" y="3726108"/>
                    <a:pt x="1169557" y="3729537"/>
                  </a:cubicBezTo>
                  <a:cubicBezTo>
                    <a:pt x="1144183" y="3730909"/>
                    <a:pt x="1170243" y="3765199"/>
                    <a:pt x="1153784" y="3777543"/>
                  </a:cubicBezTo>
                  <a:cubicBezTo>
                    <a:pt x="1135267" y="3791259"/>
                    <a:pt x="1089319" y="3787830"/>
                    <a:pt x="1066687" y="3787144"/>
                  </a:cubicBezTo>
                  <a:cubicBezTo>
                    <a:pt x="1026225" y="3785773"/>
                    <a:pt x="849289" y="3803603"/>
                    <a:pt x="851346" y="3750797"/>
                  </a:cubicBezTo>
                  <a:cubicBezTo>
                    <a:pt x="856147" y="3690446"/>
                    <a:pt x="814313" y="3649298"/>
                    <a:pt x="821857" y="3593063"/>
                  </a:cubicBezTo>
                  <a:cubicBezTo>
                    <a:pt x="830772" y="3525854"/>
                    <a:pt x="790996" y="3438758"/>
                    <a:pt x="804712" y="3368120"/>
                  </a:cubicBezTo>
                  <a:cubicBezTo>
                    <a:pt x="813627" y="3324915"/>
                    <a:pt x="795796" y="3063625"/>
                    <a:pt x="784138" y="2921665"/>
                  </a:cubicBezTo>
                  <a:cubicBezTo>
                    <a:pt x="761506" y="2637058"/>
                    <a:pt x="753962" y="2359994"/>
                    <a:pt x="731331" y="2075387"/>
                  </a:cubicBezTo>
                  <a:cubicBezTo>
                    <a:pt x="727216" y="2023952"/>
                    <a:pt x="688126" y="1623445"/>
                    <a:pt x="688126" y="1612472"/>
                  </a:cubicBezTo>
                  <a:cubicBezTo>
                    <a:pt x="670981" y="1621387"/>
                    <a:pt x="587999" y="2181001"/>
                    <a:pt x="587313" y="2187173"/>
                  </a:cubicBezTo>
                  <a:cubicBezTo>
                    <a:pt x="559195" y="2231750"/>
                    <a:pt x="564682" y="2326390"/>
                    <a:pt x="557824" y="2378511"/>
                  </a:cubicBezTo>
                  <a:cubicBezTo>
                    <a:pt x="557824" y="2427889"/>
                    <a:pt x="544108" y="2480695"/>
                    <a:pt x="537935" y="2530073"/>
                  </a:cubicBezTo>
                  <a:cubicBezTo>
                    <a:pt x="507760" y="2759816"/>
                    <a:pt x="525591" y="2995045"/>
                    <a:pt x="538621" y="3224788"/>
                  </a:cubicBezTo>
                  <a:cubicBezTo>
                    <a:pt x="542736" y="3289939"/>
                    <a:pt x="546165" y="3355776"/>
                    <a:pt x="550280" y="3420927"/>
                  </a:cubicBezTo>
                  <a:cubicBezTo>
                    <a:pt x="553023" y="3470305"/>
                    <a:pt x="570168" y="3603350"/>
                    <a:pt x="528334" y="3635582"/>
                  </a:cubicBezTo>
                  <a:cubicBezTo>
                    <a:pt x="474842" y="3676730"/>
                    <a:pt x="477585" y="3669872"/>
                    <a:pt x="519419" y="3728165"/>
                  </a:cubicBezTo>
                  <a:cubicBezTo>
                    <a:pt x="539307" y="3756283"/>
                    <a:pt x="552337" y="3787830"/>
                    <a:pt x="568111" y="3818005"/>
                  </a:cubicBezTo>
                  <a:cubicBezTo>
                    <a:pt x="590056" y="3858467"/>
                    <a:pt x="640120" y="3975053"/>
                    <a:pt x="568796" y="3986712"/>
                  </a:cubicBezTo>
                  <a:cubicBezTo>
                    <a:pt x="537935" y="3999742"/>
                    <a:pt x="537935" y="3999742"/>
                    <a:pt x="500216" y="4008658"/>
                  </a:cubicBezTo>
                  <a:cubicBezTo>
                    <a:pt x="467298" y="4016201"/>
                    <a:pt x="401461" y="4014830"/>
                    <a:pt x="368543" y="4011401"/>
                  </a:cubicBezTo>
                  <a:cubicBezTo>
                    <a:pt x="267730" y="4000428"/>
                    <a:pt x="118226" y="3964081"/>
                    <a:pt x="116854" y="3837893"/>
                  </a:cubicBezTo>
                  <a:cubicBezTo>
                    <a:pt x="116168" y="3792631"/>
                    <a:pt x="124398" y="3745996"/>
                    <a:pt x="116168" y="3700733"/>
                  </a:cubicBezTo>
                  <a:cubicBezTo>
                    <a:pt x="107253" y="3652727"/>
                    <a:pt x="40045" y="3654785"/>
                    <a:pt x="13984" y="3615694"/>
                  </a:cubicBezTo>
                  <a:cubicBezTo>
                    <a:pt x="-15505" y="3569746"/>
                    <a:pt x="11241" y="3481963"/>
                    <a:pt x="8498" y="3427785"/>
                  </a:cubicBezTo>
                  <a:cubicBezTo>
                    <a:pt x="-2475" y="3250849"/>
                    <a:pt x="9869" y="3073912"/>
                    <a:pt x="19471" y="2896976"/>
                  </a:cubicBezTo>
                  <a:cubicBezTo>
                    <a:pt x="44159" y="2432003"/>
                    <a:pt x="59933" y="1965659"/>
                    <a:pt x="96280" y="1501372"/>
                  </a:cubicBezTo>
                  <a:cubicBezTo>
                    <a:pt x="119597" y="1203736"/>
                    <a:pt x="144286" y="905412"/>
                    <a:pt x="172404" y="607775"/>
                  </a:cubicBezTo>
                  <a:cubicBezTo>
                    <a:pt x="184748" y="477473"/>
                    <a:pt x="197779" y="346485"/>
                    <a:pt x="213552" y="216183"/>
                  </a:cubicBezTo>
                  <a:cubicBezTo>
                    <a:pt x="221096" y="154461"/>
                    <a:pt x="220410" y="75594"/>
                    <a:pt x="247156" y="17987"/>
                  </a:cubicBezTo>
                  <a:cubicBezTo>
                    <a:pt x="248528" y="14558"/>
                    <a:pt x="949415" y="22102"/>
                    <a:pt x="950101" y="18673"/>
                  </a:cubicBezTo>
                  <a:cubicBezTo>
                    <a:pt x="959017" y="9758"/>
                    <a:pt x="970675" y="10443"/>
                    <a:pt x="982334" y="9758"/>
                  </a:cubicBezTo>
                  <a:cubicBezTo>
                    <a:pt x="1028968" y="7014"/>
                    <a:pt x="1075603" y="3585"/>
                    <a:pt x="1121551" y="156"/>
                  </a:cubicBezTo>
                  <a:cubicBezTo>
                    <a:pt x="1139382" y="-1215"/>
                    <a:pt x="1286143" y="6329"/>
                    <a:pt x="1299859" y="26903"/>
                  </a:cubicBezTo>
                  <a:cubicBezTo>
                    <a:pt x="1298487" y="42676"/>
                    <a:pt x="1305345" y="1537034"/>
                    <a:pt x="1304660" y="1554179"/>
                  </a:cubicBezTo>
                  <a:close/>
                </a:path>
              </a:pathLst>
            </a:custGeom>
            <a:solidFill>
              <a:schemeClr val="tx1"/>
            </a:solidFill>
            <a:ln w="6854" cap="flat">
              <a:noFill/>
              <a:prstDash val="solid"/>
              <a:miter/>
            </a:ln>
          </p:spPr>
          <p:txBody>
            <a:bodyPr rtlCol="0" anchor="ctr"/>
            <a:lstStyle/>
            <a:p>
              <a:endParaRPr lang="en-US" dirty="0"/>
            </a:p>
          </p:txBody>
        </p:sp>
        <p:sp>
          <p:nvSpPr>
            <p:cNvPr id="29" name="Freeform: Shape 28">
              <a:extLst>
                <a:ext uri="{FF2B5EF4-FFF2-40B4-BE49-F238E27FC236}">
                  <a16:creationId xmlns:a16="http://schemas.microsoft.com/office/drawing/2014/main" id="{8F53E7E0-C117-4CE7-928D-4945D8F06F19}"/>
                </a:ext>
              </a:extLst>
            </p:cNvPr>
            <p:cNvSpPr/>
            <p:nvPr/>
          </p:nvSpPr>
          <p:spPr>
            <a:xfrm flipH="1">
              <a:off x="10400920" y="1840542"/>
              <a:ext cx="591749" cy="1563521"/>
            </a:xfrm>
            <a:custGeom>
              <a:avLst/>
              <a:gdLst>
                <a:gd name="connsiteX0" fmla="*/ 750892 w 747522"/>
                <a:gd name="connsiteY0" fmla="*/ 1914068 h 1975104"/>
                <a:gd name="connsiteX1" fmla="*/ 743348 w 747522"/>
                <a:gd name="connsiteY1" fmla="*/ 1778279 h 1975104"/>
                <a:gd name="connsiteX2" fmla="*/ 669967 w 747522"/>
                <a:gd name="connsiteY2" fmla="*/ 969721 h 1975104"/>
                <a:gd name="connsiteX3" fmla="*/ 565726 w 747522"/>
                <a:gd name="connsiteY3" fmla="*/ 469087 h 1975104"/>
                <a:gd name="connsiteX4" fmla="*/ 518406 w 747522"/>
                <a:gd name="connsiteY4" fmla="*/ 98069 h 1975104"/>
                <a:gd name="connsiteX5" fmla="*/ 508804 w 747522"/>
                <a:gd name="connsiteY5" fmla="*/ 85725 h 1975104"/>
                <a:gd name="connsiteX6" fmla="*/ 491659 w 747522"/>
                <a:gd name="connsiteY6" fmla="*/ 107671 h 1975104"/>
                <a:gd name="connsiteX7" fmla="*/ 409363 w 747522"/>
                <a:gd name="connsiteY7" fmla="*/ 263347 h 1975104"/>
                <a:gd name="connsiteX8" fmla="*/ 357243 w 747522"/>
                <a:gd name="connsiteY8" fmla="*/ 269519 h 1975104"/>
                <a:gd name="connsiteX9" fmla="*/ 102125 w 747522"/>
                <a:gd name="connsiteY9" fmla="*/ 59665 h 1975104"/>
                <a:gd name="connsiteX10" fmla="*/ 67835 w 747522"/>
                <a:gd name="connsiteY10" fmla="*/ 0 h 1975104"/>
                <a:gd name="connsiteX11" fmla="*/ 17772 w 747522"/>
                <a:gd name="connsiteY11" fmla="*/ 43205 h 1975104"/>
                <a:gd name="connsiteX12" fmla="*/ 1312 w 747522"/>
                <a:gd name="connsiteY12" fmla="*/ 95326 h 1975104"/>
                <a:gd name="connsiteX13" fmla="*/ 36288 w 747522"/>
                <a:gd name="connsiteY13" fmla="*/ 135788 h 1975104"/>
                <a:gd name="connsiteX14" fmla="*/ 93895 w 747522"/>
                <a:gd name="connsiteY14" fmla="*/ 211912 h 1975104"/>
                <a:gd name="connsiteX15" fmla="*/ 323638 w 747522"/>
                <a:gd name="connsiteY15" fmla="*/ 756437 h 1975104"/>
                <a:gd name="connsiteX16" fmla="*/ 368901 w 747522"/>
                <a:gd name="connsiteY16" fmla="*/ 984809 h 1975104"/>
                <a:gd name="connsiteX17" fmla="*/ 415536 w 747522"/>
                <a:gd name="connsiteY17" fmla="*/ 1261186 h 1975104"/>
                <a:gd name="connsiteX18" fmla="*/ 458055 w 747522"/>
                <a:gd name="connsiteY18" fmla="*/ 1675409 h 1975104"/>
                <a:gd name="connsiteX19" fmla="*/ 472457 w 747522"/>
                <a:gd name="connsiteY19" fmla="*/ 1942186 h 1975104"/>
                <a:gd name="connsiteX20" fmla="*/ 474514 w 747522"/>
                <a:gd name="connsiteY20" fmla="*/ 1981276 h 1975104"/>
                <a:gd name="connsiteX21" fmla="*/ 713173 w 747522"/>
                <a:gd name="connsiteY21" fmla="*/ 1971675 h 1975104"/>
                <a:gd name="connsiteX22" fmla="*/ 746091 w 747522"/>
                <a:gd name="connsiteY22" fmla="*/ 1970303 h 1975104"/>
                <a:gd name="connsiteX23" fmla="*/ 750892 w 747522"/>
                <a:gd name="connsiteY23" fmla="*/ 1914068 h 197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7522" h="1975104">
                  <a:moveTo>
                    <a:pt x="750892" y="1914068"/>
                  </a:moveTo>
                  <a:cubicBezTo>
                    <a:pt x="750206" y="1900352"/>
                    <a:pt x="745405" y="1810512"/>
                    <a:pt x="743348" y="1778279"/>
                  </a:cubicBezTo>
                  <a:cubicBezTo>
                    <a:pt x="739919" y="1715186"/>
                    <a:pt x="675454" y="1010183"/>
                    <a:pt x="669967" y="969721"/>
                  </a:cubicBezTo>
                  <a:cubicBezTo>
                    <a:pt x="648022" y="801700"/>
                    <a:pt x="597273" y="635737"/>
                    <a:pt x="565726" y="469087"/>
                  </a:cubicBezTo>
                  <a:cubicBezTo>
                    <a:pt x="547895" y="375133"/>
                    <a:pt x="518406" y="100127"/>
                    <a:pt x="518406" y="98069"/>
                  </a:cubicBezTo>
                  <a:cubicBezTo>
                    <a:pt x="514977" y="93955"/>
                    <a:pt x="517034" y="86411"/>
                    <a:pt x="508804" y="85725"/>
                  </a:cubicBezTo>
                  <a:cubicBezTo>
                    <a:pt x="499203" y="90526"/>
                    <a:pt x="496460" y="100127"/>
                    <a:pt x="491659" y="107671"/>
                  </a:cubicBezTo>
                  <a:cubicBezTo>
                    <a:pt x="471085" y="145390"/>
                    <a:pt x="427880" y="224257"/>
                    <a:pt x="409363" y="263347"/>
                  </a:cubicBezTo>
                  <a:cubicBezTo>
                    <a:pt x="402505" y="277063"/>
                    <a:pt x="381246" y="272948"/>
                    <a:pt x="357243" y="269519"/>
                  </a:cubicBezTo>
                  <a:cubicBezTo>
                    <a:pt x="351070" y="269519"/>
                    <a:pt x="178249" y="119329"/>
                    <a:pt x="102125" y="59665"/>
                  </a:cubicBezTo>
                  <a:cubicBezTo>
                    <a:pt x="81551" y="43891"/>
                    <a:pt x="64406" y="28804"/>
                    <a:pt x="67835" y="0"/>
                  </a:cubicBezTo>
                  <a:cubicBezTo>
                    <a:pt x="42460" y="3429"/>
                    <a:pt x="21886" y="9601"/>
                    <a:pt x="17772" y="43205"/>
                  </a:cubicBezTo>
                  <a:cubicBezTo>
                    <a:pt x="17086" y="71323"/>
                    <a:pt x="6799" y="76124"/>
                    <a:pt x="1312" y="95326"/>
                  </a:cubicBezTo>
                  <a:cubicBezTo>
                    <a:pt x="-5546" y="117958"/>
                    <a:pt x="15714" y="122758"/>
                    <a:pt x="36288" y="135788"/>
                  </a:cubicBezTo>
                  <a:cubicBezTo>
                    <a:pt x="59605" y="150876"/>
                    <a:pt x="76750" y="190652"/>
                    <a:pt x="93895" y="211912"/>
                  </a:cubicBezTo>
                  <a:cubicBezTo>
                    <a:pt x="199509" y="341528"/>
                    <a:pt x="315409" y="719404"/>
                    <a:pt x="323638" y="756437"/>
                  </a:cubicBezTo>
                  <a:cubicBezTo>
                    <a:pt x="340098" y="831875"/>
                    <a:pt x="355185" y="907999"/>
                    <a:pt x="368901" y="984809"/>
                  </a:cubicBezTo>
                  <a:cubicBezTo>
                    <a:pt x="386046" y="1076706"/>
                    <a:pt x="401820" y="1168603"/>
                    <a:pt x="415536" y="1261186"/>
                  </a:cubicBezTo>
                  <a:cubicBezTo>
                    <a:pt x="436110" y="1398346"/>
                    <a:pt x="448454" y="1536878"/>
                    <a:pt x="458055" y="1675409"/>
                  </a:cubicBezTo>
                  <a:cubicBezTo>
                    <a:pt x="464227" y="1763878"/>
                    <a:pt x="468342" y="1853032"/>
                    <a:pt x="472457" y="1942186"/>
                  </a:cubicBezTo>
                  <a:cubicBezTo>
                    <a:pt x="473143" y="1954530"/>
                    <a:pt x="460113" y="1974418"/>
                    <a:pt x="474514" y="1981276"/>
                  </a:cubicBezTo>
                  <a:cubicBezTo>
                    <a:pt x="480687" y="1984019"/>
                    <a:pt x="656251" y="1973732"/>
                    <a:pt x="713173" y="1971675"/>
                  </a:cubicBezTo>
                  <a:cubicBezTo>
                    <a:pt x="718659" y="1971675"/>
                    <a:pt x="740605" y="1973047"/>
                    <a:pt x="746091" y="1970303"/>
                  </a:cubicBezTo>
                  <a:cubicBezTo>
                    <a:pt x="757750" y="1964817"/>
                    <a:pt x="752263" y="1925726"/>
                    <a:pt x="750892" y="1914068"/>
                  </a:cubicBezTo>
                  <a:close/>
                </a:path>
              </a:pathLst>
            </a:custGeom>
            <a:solidFill>
              <a:schemeClr val="accent1">
                <a:lumMod val="60000"/>
                <a:lumOff val="40000"/>
              </a:schemeClr>
            </a:solidFill>
            <a:ln w="6854" cap="flat">
              <a:noFill/>
              <a:prstDash val="solid"/>
              <a:miter/>
            </a:ln>
          </p:spPr>
          <p:txBody>
            <a:bodyPr rtlCol="0" anchor="ctr"/>
            <a:lstStyle/>
            <a:p>
              <a:endParaRPr lang="en-US" dirty="0"/>
            </a:p>
          </p:txBody>
        </p:sp>
        <p:sp>
          <p:nvSpPr>
            <p:cNvPr id="30" name="Freeform: Shape 29">
              <a:extLst>
                <a:ext uri="{FF2B5EF4-FFF2-40B4-BE49-F238E27FC236}">
                  <a16:creationId xmlns:a16="http://schemas.microsoft.com/office/drawing/2014/main" id="{87F605EC-D7E3-4E88-AAA6-5FCFFC5094E7}"/>
                </a:ext>
              </a:extLst>
            </p:cNvPr>
            <p:cNvSpPr/>
            <p:nvPr/>
          </p:nvSpPr>
          <p:spPr>
            <a:xfrm flipH="1">
              <a:off x="9855906" y="1954549"/>
              <a:ext cx="722043" cy="2660158"/>
            </a:xfrm>
            <a:custGeom>
              <a:avLst/>
              <a:gdLst>
                <a:gd name="connsiteX0" fmla="*/ 0 w 912114"/>
                <a:gd name="connsiteY0" fmla="*/ 0 h 3360420"/>
                <a:gd name="connsiteX1" fmla="*/ 11659 w 912114"/>
                <a:gd name="connsiteY1" fmla="*/ 10287 h 3360420"/>
                <a:gd name="connsiteX2" fmla="*/ 32233 w 912114"/>
                <a:gd name="connsiteY2" fmla="*/ 99441 h 3360420"/>
                <a:gd name="connsiteX3" fmla="*/ 355244 w 912114"/>
                <a:gd name="connsiteY3" fmla="*/ 221513 h 3360420"/>
                <a:gd name="connsiteX4" fmla="*/ 639851 w 912114"/>
                <a:gd name="connsiteY4" fmla="*/ 691972 h 3360420"/>
                <a:gd name="connsiteX5" fmla="*/ 844220 w 912114"/>
                <a:gd name="connsiteY5" fmla="*/ 1599971 h 3360420"/>
                <a:gd name="connsiteX6" fmla="*/ 918286 w 912114"/>
                <a:gd name="connsiteY6" fmla="*/ 2125294 h 3360420"/>
                <a:gd name="connsiteX7" fmla="*/ 593903 w 912114"/>
                <a:gd name="connsiteY7" fmla="*/ 2111578 h 3360420"/>
                <a:gd name="connsiteX8" fmla="*/ 477317 w 912114"/>
                <a:gd name="connsiteY8" fmla="*/ 1719986 h 3360420"/>
                <a:gd name="connsiteX9" fmla="*/ 571271 w 912114"/>
                <a:gd name="connsiteY9" fmla="*/ 3339846 h 3360420"/>
                <a:gd name="connsiteX10" fmla="*/ 281178 w 912114"/>
                <a:gd name="connsiteY10" fmla="*/ 3367278 h 3360420"/>
                <a:gd name="connsiteX11" fmla="*/ 212598 w 912114"/>
                <a:gd name="connsiteY11" fmla="*/ 2028596 h 3360420"/>
                <a:gd name="connsiteX12" fmla="*/ 128245 w 912114"/>
                <a:gd name="connsiteY12" fmla="*/ 866851 h 3360420"/>
                <a:gd name="connsiteX13" fmla="*/ 0 w 912114"/>
                <a:gd name="connsiteY13" fmla="*/ 0 h 336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114" h="3360420">
                  <a:moveTo>
                    <a:pt x="0" y="0"/>
                  </a:moveTo>
                  <a:cubicBezTo>
                    <a:pt x="12344" y="7544"/>
                    <a:pt x="11659" y="10287"/>
                    <a:pt x="11659" y="10287"/>
                  </a:cubicBezTo>
                  <a:lnTo>
                    <a:pt x="32233" y="99441"/>
                  </a:lnTo>
                  <a:cubicBezTo>
                    <a:pt x="32233" y="99441"/>
                    <a:pt x="237973" y="151562"/>
                    <a:pt x="355244" y="221513"/>
                  </a:cubicBezTo>
                  <a:cubicBezTo>
                    <a:pt x="472516" y="291465"/>
                    <a:pt x="619277" y="590474"/>
                    <a:pt x="639851" y="691972"/>
                  </a:cubicBezTo>
                  <a:cubicBezTo>
                    <a:pt x="660425" y="793471"/>
                    <a:pt x="799643" y="1282446"/>
                    <a:pt x="844220" y="1599971"/>
                  </a:cubicBezTo>
                  <a:cubicBezTo>
                    <a:pt x="888797" y="1917497"/>
                    <a:pt x="918286" y="2125294"/>
                    <a:pt x="918286" y="2125294"/>
                  </a:cubicBezTo>
                  <a:lnTo>
                    <a:pt x="593903" y="2111578"/>
                  </a:lnTo>
                  <a:lnTo>
                    <a:pt x="477317" y="1719986"/>
                  </a:lnTo>
                  <a:lnTo>
                    <a:pt x="571271" y="3339846"/>
                  </a:lnTo>
                  <a:lnTo>
                    <a:pt x="281178" y="3367278"/>
                  </a:lnTo>
                  <a:cubicBezTo>
                    <a:pt x="281178" y="3367278"/>
                    <a:pt x="236601" y="2406472"/>
                    <a:pt x="212598" y="2028596"/>
                  </a:cubicBezTo>
                  <a:cubicBezTo>
                    <a:pt x="188595" y="1654150"/>
                    <a:pt x="193396" y="1313993"/>
                    <a:pt x="128245" y="866851"/>
                  </a:cubicBezTo>
                  <a:cubicBezTo>
                    <a:pt x="81610" y="545211"/>
                    <a:pt x="5486" y="220142"/>
                    <a:pt x="0" y="0"/>
                  </a:cubicBezTo>
                  <a:close/>
                </a:path>
              </a:pathLst>
            </a:custGeom>
            <a:solidFill>
              <a:schemeClr val="bg1"/>
            </a:solidFill>
            <a:ln w="6854" cap="flat">
              <a:solidFill>
                <a:schemeClr val="tx1"/>
              </a:solidFill>
              <a:prstDash val="solid"/>
              <a:miter/>
            </a:ln>
          </p:spPr>
          <p:txBody>
            <a:bodyPr rtlCol="0" anchor="ctr"/>
            <a:lstStyle/>
            <a:p>
              <a:endParaRPr lang="en-US" dirty="0"/>
            </a:p>
          </p:txBody>
        </p:sp>
        <p:sp>
          <p:nvSpPr>
            <p:cNvPr id="31" name="Freeform: Shape 30">
              <a:extLst>
                <a:ext uri="{FF2B5EF4-FFF2-40B4-BE49-F238E27FC236}">
                  <a16:creationId xmlns:a16="http://schemas.microsoft.com/office/drawing/2014/main" id="{58389362-70EB-4E0C-81B9-EB49AE547C4A}"/>
                </a:ext>
              </a:extLst>
            </p:cNvPr>
            <p:cNvSpPr/>
            <p:nvPr/>
          </p:nvSpPr>
          <p:spPr>
            <a:xfrm flipH="1">
              <a:off x="10485116" y="1158441"/>
              <a:ext cx="515745" cy="895767"/>
            </a:xfrm>
            <a:custGeom>
              <a:avLst/>
              <a:gdLst>
                <a:gd name="connsiteX0" fmla="*/ 622706 w 651510"/>
                <a:gd name="connsiteY0" fmla="*/ 160770 h 1131570"/>
                <a:gd name="connsiteX1" fmla="*/ 226314 w 651510"/>
                <a:gd name="connsiteY1" fmla="*/ 21553 h 1131570"/>
                <a:gd name="connsiteX2" fmla="*/ 23317 w 651510"/>
                <a:gd name="connsiteY2" fmla="*/ 235522 h 1131570"/>
                <a:gd name="connsiteX3" fmla="*/ 26746 w 651510"/>
                <a:gd name="connsiteY3" fmla="*/ 410401 h 1131570"/>
                <a:gd name="connsiteX4" fmla="*/ 0 w 651510"/>
                <a:gd name="connsiteY4" fmla="*/ 465951 h 1131570"/>
                <a:gd name="connsiteX5" fmla="*/ 74066 w 651510"/>
                <a:gd name="connsiteY5" fmla="*/ 652489 h 1131570"/>
                <a:gd name="connsiteX6" fmla="*/ 92583 w 651510"/>
                <a:gd name="connsiteY6" fmla="*/ 697751 h 1131570"/>
                <a:gd name="connsiteX7" fmla="*/ 73381 w 651510"/>
                <a:gd name="connsiteY7" fmla="*/ 863029 h 1131570"/>
                <a:gd name="connsiteX8" fmla="*/ 104242 w 651510"/>
                <a:gd name="connsiteY8" fmla="*/ 925437 h 1131570"/>
                <a:gd name="connsiteX9" fmla="*/ 306553 w 651510"/>
                <a:gd name="connsiteY9" fmla="*/ 1084543 h 1131570"/>
                <a:gd name="connsiteX10" fmla="*/ 367589 w 651510"/>
                <a:gd name="connsiteY10" fmla="*/ 1132549 h 1131570"/>
                <a:gd name="connsiteX11" fmla="*/ 434111 w 651510"/>
                <a:gd name="connsiteY11" fmla="*/ 1107860 h 1131570"/>
                <a:gd name="connsiteX12" fmla="*/ 517093 w 651510"/>
                <a:gd name="connsiteY12" fmla="*/ 959041 h 1131570"/>
                <a:gd name="connsiteX13" fmla="*/ 509549 w 651510"/>
                <a:gd name="connsiteY13" fmla="*/ 887032 h 1131570"/>
                <a:gd name="connsiteX14" fmla="*/ 643966 w 651510"/>
                <a:gd name="connsiteY14" fmla="*/ 576365 h 1131570"/>
                <a:gd name="connsiteX15" fmla="*/ 649453 w 651510"/>
                <a:gd name="connsiteY15" fmla="*/ 461150 h 1131570"/>
                <a:gd name="connsiteX16" fmla="*/ 622706 w 651510"/>
                <a:gd name="connsiteY16" fmla="*/ 160770 h 113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1510" h="1131570">
                  <a:moveTo>
                    <a:pt x="622706" y="160770"/>
                  </a:moveTo>
                  <a:cubicBezTo>
                    <a:pt x="554812" y="8522"/>
                    <a:pt x="386105" y="-29882"/>
                    <a:pt x="226314" y="21553"/>
                  </a:cubicBezTo>
                  <a:cubicBezTo>
                    <a:pt x="124130" y="54471"/>
                    <a:pt x="45949" y="123051"/>
                    <a:pt x="23317" y="235522"/>
                  </a:cubicBezTo>
                  <a:cubicBezTo>
                    <a:pt x="12344" y="289700"/>
                    <a:pt x="28118" y="410401"/>
                    <a:pt x="26746" y="410401"/>
                  </a:cubicBezTo>
                  <a:cubicBezTo>
                    <a:pt x="4115" y="413830"/>
                    <a:pt x="0" y="440576"/>
                    <a:pt x="0" y="465951"/>
                  </a:cubicBezTo>
                  <a:cubicBezTo>
                    <a:pt x="0" y="540017"/>
                    <a:pt x="20574" y="613398"/>
                    <a:pt x="74066" y="652489"/>
                  </a:cubicBezTo>
                  <a:cubicBezTo>
                    <a:pt x="89154" y="663461"/>
                    <a:pt x="93269" y="678549"/>
                    <a:pt x="92583" y="697751"/>
                  </a:cubicBezTo>
                  <a:cubicBezTo>
                    <a:pt x="89840" y="789649"/>
                    <a:pt x="72009" y="851371"/>
                    <a:pt x="73381" y="863029"/>
                  </a:cubicBezTo>
                  <a:cubicBezTo>
                    <a:pt x="70637" y="890461"/>
                    <a:pt x="82982" y="908978"/>
                    <a:pt x="104242" y="925437"/>
                  </a:cubicBezTo>
                  <a:cubicBezTo>
                    <a:pt x="171450" y="978244"/>
                    <a:pt x="240716" y="1030364"/>
                    <a:pt x="306553" y="1084543"/>
                  </a:cubicBezTo>
                  <a:cubicBezTo>
                    <a:pt x="316840" y="1092772"/>
                    <a:pt x="357988" y="1124319"/>
                    <a:pt x="367589" y="1132549"/>
                  </a:cubicBezTo>
                  <a:cubicBezTo>
                    <a:pt x="373075" y="1135978"/>
                    <a:pt x="416966" y="1144207"/>
                    <a:pt x="434111" y="1107860"/>
                  </a:cubicBezTo>
                  <a:cubicBezTo>
                    <a:pt x="460172" y="1052996"/>
                    <a:pt x="486232" y="1011848"/>
                    <a:pt x="517093" y="959041"/>
                  </a:cubicBezTo>
                  <a:cubicBezTo>
                    <a:pt x="517093" y="954926"/>
                    <a:pt x="481432" y="924751"/>
                    <a:pt x="509549" y="887032"/>
                  </a:cubicBezTo>
                  <a:cubicBezTo>
                    <a:pt x="565099" y="812966"/>
                    <a:pt x="637794" y="593510"/>
                    <a:pt x="643966" y="576365"/>
                  </a:cubicBezTo>
                  <a:cubicBezTo>
                    <a:pt x="655625" y="527673"/>
                    <a:pt x="643280" y="489954"/>
                    <a:pt x="649453" y="461150"/>
                  </a:cubicBezTo>
                  <a:cubicBezTo>
                    <a:pt x="665912" y="398743"/>
                    <a:pt x="659054" y="226607"/>
                    <a:pt x="622706" y="160770"/>
                  </a:cubicBezTo>
                  <a:close/>
                </a:path>
              </a:pathLst>
            </a:custGeom>
            <a:solidFill>
              <a:schemeClr val="accent2">
                <a:lumMod val="40000"/>
                <a:lumOff val="60000"/>
              </a:schemeClr>
            </a:solidFill>
            <a:ln w="6854" cap="flat">
              <a:noFill/>
              <a:prstDash val="solid"/>
              <a:miter/>
            </a:ln>
          </p:spPr>
          <p:txBody>
            <a:bodyPr rtlCol="0" anchor="ctr"/>
            <a:lstStyle/>
            <a:p>
              <a:endParaRPr lang="en-US" dirty="0"/>
            </a:p>
          </p:txBody>
        </p:sp>
        <p:sp>
          <p:nvSpPr>
            <p:cNvPr id="32" name="Freeform: Shape 31">
              <a:extLst>
                <a:ext uri="{FF2B5EF4-FFF2-40B4-BE49-F238E27FC236}">
                  <a16:creationId xmlns:a16="http://schemas.microsoft.com/office/drawing/2014/main" id="{84C8788A-09F9-456D-A867-092053581955}"/>
                </a:ext>
              </a:extLst>
            </p:cNvPr>
            <p:cNvSpPr/>
            <p:nvPr/>
          </p:nvSpPr>
          <p:spPr>
            <a:xfrm flipH="1">
              <a:off x="10593150" y="1786253"/>
              <a:ext cx="276874" cy="271445"/>
            </a:xfrm>
            <a:custGeom>
              <a:avLst/>
              <a:gdLst>
                <a:gd name="connsiteX0" fmla="*/ 351815 w 349758"/>
                <a:gd name="connsiteY0" fmla="*/ 165278 h 342900"/>
                <a:gd name="connsiteX1" fmla="*/ 266776 w 349758"/>
                <a:gd name="connsiteY1" fmla="*/ 317525 h 342900"/>
                <a:gd name="connsiteX2" fmla="*/ 183794 w 349758"/>
                <a:gd name="connsiteY2" fmla="*/ 309982 h 342900"/>
                <a:gd name="connsiteX3" fmla="*/ 121387 w 349758"/>
                <a:gd name="connsiteY3" fmla="*/ 210541 h 342900"/>
                <a:gd name="connsiteX4" fmla="*/ 0 w 349758"/>
                <a:gd name="connsiteY4" fmla="*/ 0 h 342900"/>
                <a:gd name="connsiteX5" fmla="*/ 111785 w 349758"/>
                <a:gd name="connsiteY5" fmla="*/ 93955 h 342900"/>
                <a:gd name="connsiteX6" fmla="*/ 336728 w 349758"/>
                <a:gd name="connsiteY6" fmla="*/ 106985 h 342900"/>
                <a:gd name="connsiteX7" fmla="*/ 351815 w 349758"/>
                <a:gd name="connsiteY7" fmla="*/ 165278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758" h="342900">
                  <a:moveTo>
                    <a:pt x="351815" y="165278"/>
                  </a:moveTo>
                  <a:cubicBezTo>
                    <a:pt x="320954" y="218084"/>
                    <a:pt x="295580" y="264033"/>
                    <a:pt x="266776" y="317525"/>
                  </a:cubicBezTo>
                  <a:cubicBezTo>
                    <a:pt x="245516" y="353873"/>
                    <a:pt x="215341" y="361417"/>
                    <a:pt x="183794" y="309982"/>
                  </a:cubicBezTo>
                  <a:cubicBezTo>
                    <a:pt x="159791" y="275006"/>
                    <a:pt x="139903" y="242773"/>
                    <a:pt x="121387" y="210541"/>
                  </a:cubicBezTo>
                  <a:cubicBezTo>
                    <a:pt x="84353" y="145390"/>
                    <a:pt x="4115" y="10287"/>
                    <a:pt x="0" y="0"/>
                  </a:cubicBezTo>
                  <a:cubicBezTo>
                    <a:pt x="37719" y="39776"/>
                    <a:pt x="76810" y="66523"/>
                    <a:pt x="111785" y="93955"/>
                  </a:cubicBezTo>
                  <a:cubicBezTo>
                    <a:pt x="183109" y="150876"/>
                    <a:pt x="262661" y="165964"/>
                    <a:pt x="336728" y="106985"/>
                  </a:cubicBezTo>
                  <a:cubicBezTo>
                    <a:pt x="338099" y="160477"/>
                    <a:pt x="351130" y="161849"/>
                    <a:pt x="351815" y="165278"/>
                  </a:cubicBezTo>
                  <a:close/>
                </a:path>
              </a:pathLst>
            </a:custGeom>
            <a:solidFill>
              <a:schemeClr val="accent2">
                <a:lumMod val="60000"/>
                <a:lumOff val="40000"/>
              </a:schemeClr>
            </a:solidFill>
            <a:ln w="6854" cap="flat">
              <a:noFill/>
              <a:prstDash val="solid"/>
              <a:miter/>
            </a:ln>
          </p:spPr>
          <p:txBody>
            <a:bodyPr rtlCol="0" anchor="ctr"/>
            <a:lstStyle/>
            <a:p>
              <a:endParaRPr lang="en-US" dirty="0"/>
            </a:p>
          </p:txBody>
        </p:sp>
        <p:sp>
          <p:nvSpPr>
            <p:cNvPr id="33" name="Freeform: Shape 32">
              <a:extLst>
                <a:ext uri="{FF2B5EF4-FFF2-40B4-BE49-F238E27FC236}">
                  <a16:creationId xmlns:a16="http://schemas.microsoft.com/office/drawing/2014/main" id="{F6241F90-C748-4266-BA11-0DC3F547AD00}"/>
                </a:ext>
              </a:extLst>
            </p:cNvPr>
            <p:cNvSpPr/>
            <p:nvPr/>
          </p:nvSpPr>
          <p:spPr>
            <a:xfrm flipH="1">
              <a:off x="9859845" y="3741599"/>
              <a:ext cx="228013" cy="407167"/>
            </a:xfrm>
            <a:custGeom>
              <a:avLst/>
              <a:gdLst>
                <a:gd name="connsiteX0" fmla="*/ 288211 w 288036"/>
                <a:gd name="connsiteY0" fmla="*/ 224436 h 514350"/>
                <a:gd name="connsiteX1" fmla="*/ 288896 w 288036"/>
                <a:gd name="connsiteY1" fmla="*/ 286843 h 514350"/>
                <a:gd name="connsiteX2" fmla="*/ 113332 w 288036"/>
                <a:gd name="connsiteY2" fmla="*/ 504928 h 514350"/>
                <a:gd name="connsiteX3" fmla="*/ 52981 w 288036"/>
                <a:gd name="connsiteY3" fmla="*/ 481611 h 514350"/>
                <a:gd name="connsiteX4" fmla="*/ 61897 w 288036"/>
                <a:gd name="connsiteY4" fmla="*/ 441148 h 514350"/>
                <a:gd name="connsiteX5" fmla="*/ 82471 w 288036"/>
                <a:gd name="connsiteY5" fmla="*/ 380798 h 514350"/>
                <a:gd name="connsiteX6" fmla="*/ 133906 w 288036"/>
                <a:gd name="connsiteY6" fmla="*/ 195632 h 514350"/>
                <a:gd name="connsiteX7" fmla="*/ 87271 w 288036"/>
                <a:gd name="connsiteY7" fmla="*/ 246381 h 514350"/>
                <a:gd name="connsiteX8" fmla="*/ 82471 w 288036"/>
                <a:gd name="connsiteY8" fmla="*/ 303988 h 514350"/>
                <a:gd name="connsiteX9" fmla="*/ 40637 w 288036"/>
                <a:gd name="connsiteY9" fmla="*/ 382170 h 514350"/>
                <a:gd name="connsiteX10" fmla="*/ 1546 w 288036"/>
                <a:gd name="connsiteY10" fmla="*/ 373254 h 514350"/>
                <a:gd name="connsiteX11" fmla="*/ 7718 w 288036"/>
                <a:gd name="connsiteY11" fmla="*/ 80418 h 514350"/>
                <a:gd name="connsiteX12" fmla="*/ 42008 w 288036"/>
                <a:gd name="connsiteY12" fmla="*/ 6351 h 514350"/>
                <a:gd name="connsiteX13" fmla="*/ 66011 w 288036"/>
                <a:gd name="connsiteY13" fmla="*/ 865 h 514350"/>
                <a:gd name="connsiteX14" fmla="*/ 252549 w 288036"/>
                <a:gd name="connsiteY14" fmla="*/ 27611 h 514350"/>
                <a:gd name="connsiteX15" fmla="*/ 272437 w 288036"/>
                <a:gd name="connsiteY15" fmla="*/ 37898 h 514350"/>
                <a:gd name="connsiteX16" fmla="*/ 288211 w 288036"/>
                <a:gd name="connsiteY16" fmla="*/ 224436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8036" h="514350">
                  <a:moveTo>
                    <a:pt x="288211" y="224436"/>
                  </a:moveTo>
                  <a:cubicBezTo>
                    <a:pt x="288211" y="234037"/>
                    <a:pt x="293011" y="275871"/>
                    <a:pt x="288896" y="286843"/>
                  </a:cubicBezTo>
                  <a:cubicBezTo>
                    <a:pt x="253921" y="378741"/>
                    <a:pt x="192199" y="449378"/>
                    <a:pt x="113332" y="504928"/>
                  </a:cubicBezTo>
                  <a:cubicBezTo>
                    <a:pt x="81099" y="527559"/>
                    <a:pt x="61211" y="517272"/>
                    <a:pt x="52981" y="481611"/>
                  </a:cubicBezTo>
                  <a:cubicBezTo>
                    <a:pt x="53667" y="463780"/>
                    <a:pt x="57782" y="452121"/>
                    <a:pt x="61897" y="441148"/>
                  </a:cubicBezTo>
                  <a:cubicBezTo>
                    <a:pt x="63268" y="416460"/>
                    <a:pt x="64640" y="393142"/>
                    <a:pt x="82471" y="380798"/>
                  </a:cubicBezTo>
                  <a:cubicBezTo>
                    <a:pt x="133220" y="345136"/>
                    <a:pt x="172996" y="202490"/>
                    <a:pt x="133906" y="195632"/>
                  </a:cubicBezTo>
                  <a:cubicBezTo>
                    <a:pt x="93443" y="194946"/>
                    <a:pt x="89329" y="213463"/>
                    <a:pt x="87271" y="246381"/>
                  </a:cubicBezTo>
                  <a:cubicBezTo>
                    <a:pt x="84528" y="273813"/>
                    <a:pt x="88643" y="285472"/>
                    <a:pt x="82471" y="303988"/>
                  </a:cubicBezTo>
                  <a:cubicBezTo>
                    <a:pt x="75613" y="333478"/>
                    <a:pt x="68069" y="363653"/>
                    <a:pt x="40637" y="382170"/>
                  </a:cubicBezTo>
                  <a:cubicBezTo>
                    <a:pt x="24178" y="393142"/>
                    <a:pt x="9090" y="398629"/>
                    <a:pt x="1546" y="373254"/>
                  </a:cubicBezTo>
                  <a:cubicBezTo>
                    <a:pt x="-2569" y="341022"/>
                    <a:pt x="2232" y="96191"/>
                    <a:pt x="7718" y="80418"/>
                  </a:cubicBezTo>
                  <a:cubicBezTo>
                    <a:pt x="11833" y="52300"/>
                    <a:pt x="22120" y="26925"/>
                    <a:pt x="42008" y="6351"/>
                  </a:cubicBezTo>
                  <a:cubicBezTo>
                    <a:pt x="48866" y="-1192"/>
                    <a:pt x="57096" y="-507"/>
                    <a:pt x="66011" y="865"/>
                  </a:cubicBezTo>
                  <a:cubicBezTo>
                    <a:pt x="128419" y="9095"/>
                    <a:pt x="190141" y="18010"/>
                    <a:pt x="252549" y="27611"/>
                  </a:cubicBezTo>
                  <a:cubicBezTo>
                    <a:pt x="260093" y="28983"/>
                    <a:pt x="267637" y="31040"/>
                    <a:pt x="272437" y="37898"/>
                  </a:cubicBezTo>
                  <a:cubicBezTo>
                    <a:pt x="277238" y="49557"/>
                    <a:pt x="279981" y="203862"/>
                    <a:pt x="288211" y="224436"/>
                  </a:cubicBezTo>
                  <a:close/>
                </a:path>
              </a:pathLst>
            </a:custGeom>
            <a:solidFill>
              <a:schemeClr val="accent2">
                <a:lumMod val="40000"/>
                <a:lumOff val="60000"/>
              </a:schemeClr>
            </a:solidFill>
            <a:ln w="6854" cap="flat">
              <a:noFill/>
              <a:prstDash val="solid"/>
              <a:miter/>
            </a:ln>
          </p:spPr>
          <p:txBody>
            <a:bodyPr rtlCol="0" anchor="ctr"/>
            <a:lstStyle/>
            <a:p>
              <a:endParaRPr lang="en-US" dirty="0"/>
            </a:p>
          </p:txBody>
        </p:sp>
        <p:sp>
          <p:nvSpPr>
            <p:cNvPr id="34" name="Freeform: Shape 33">
              <a:extLst>
                <a:ext uri="{FF2B5EF4-FFF2-40B4-BE49-F238E27FC236}">
                  <a16:creationId xmlns:a16="http://schemas.microsoft.com/office/drawing/2014/main" id="{416E49AB-8131-4B4A-979F-E9E000076BC3}"/>
                </a:ext>
              </a:extLst>
            </p:cNvPr>
            <p:cNvSpPr/>
            <p:nvPr/>
          </p:nvSpPr>
          <p:spPr>
            <a:xfrm flipH="1">
              <a:off x="9869542" y="3583162"/>
              <a:ext cx="200869" cy="190011"/>
            </a:xfrm>
            <a:custGeom>
              <a:avLst/>
              <a:gdLst>
                <a:gd name="connsiteX0" fmla="*/ 249025 w 253746"/>
                <a:gd name="connsiteY0" fmla="*/ 240785 h 240030"/>
                <a:gd name="connsiteX1" fmla="*/ 61116 w 253746"/>
                <a:gd name="connsiteY1" fmla="*/ 211981 h 240030"/>
                <a:gd name="connsiteX2" fmla="*/ 18596 w 253746"/>
                <a:gd name="connsiteY2" fmla="*/ 206495 h 240030"/>
                <a:gd name="connsiteX3" fmla="*/ 13110 w 253746"/>
                <a:gd name="connsiteY3" fmla="*/ 205809 h 240030"/>
                <a:gd name="connsiteX4" fmla="*/ 6938 w 253746"/>
                <a:gd name="connsiteY4" fmla="*/ 159860 h 240030"/>
                <a:gd name="connsiteX5" fmla="*/ 6252 w 253746"/>
                <a:gd name="connsiteY5" fmla="*/ 131742 h 240030"/>
                <a:gd name="connsiteX6" fmla="*/ 765 w 253746"/>
                <a:gd name="connsiteY6" fmla="*/ 74135 h 240030"/>
                <a:gd name="connsiteX7" fmla="*/ 22711 w 253746"/>
                <a:gd name="connsiteY7" fmla="*/ 32987 h 240030"/>
                <a:gd name="connsiteX8" fmla="*/ 244224 w 253746"/>
                <a:gd name="connsiteY8" fmla="*/ 50132 h 240030"/>
                <a:gd name="connsiteX9" fmla="*/ 253140 w 253746"/>
                <a:gd name="connsiteY9" fmla="*/ 75507 h 240030"/>
                <a:gd name="connsiteX10" fmla="*/ 253826 w 253746"/>
                <a:gd name="connsiteY10" fmla="*/ 155745 h 240030"/>
                <a:gd name="connsiteX11" fmla="*/ 253140 w 253746"/>
                <a:gd name="connsiteY11" fmla="*/ 241470 h 240030"/>
                <a:gd name="connsiteX12" fmla="*/ 253140 w 253746"/>
                <a:gd name="connsiteY12" fmla="*/ 241470 h 240030"/>
                <a:gd name="connsiteX13" fmla="*/ 249025 w 253746"/>
                <a:gd name="connsiteY13" fmla="*/ 240785 h 24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3746" h="240030">
                  <a:moveTo>
                    <a:pt x="249025" y="240785"/>
                  </a:moveTo>
                  <a:cubicBezTo>
                    <a:pt x="186617" y="231183"/>
                    <a:pt x="123524" y="221582"/>
                    <a:pt x="61116" y="211981"/>
                  </a:cubicBezTo>
                  <a:cubicBezTo>
                    <a:pt x="47400" y="209924"/>
                    <a:pt x="32998" y="208552"/>
                    <a:pt x="18596" y="206495"/>
                  </a:cubicBezTo>
                  <a:cubicBezTo>
                    <a:pt x="16539" y="205809"/>
                    <a:pt x="15167" y="205809"/>
                    <a:pt x="13110" y="205809"/>
                  </a:cubicBezTo>
                  <a:cubicBezTo>
                    <a:pt x="4194" y="191407"/>
                    <a:pt x="14481" y="174262"/>
                    <a:pt x="6938" y="159860"/>
                  </a:cubicBezTo>
                  <a:cubicBezTo>
                    <a:pt x="6938" y="150259"/>
                    <a:pt x="6252" y="140658"/>
                    <a:pt x="6252" y="131742"/>
                  </a:cubicBezTo>
                  <a:cubicBezTo>
                    <a:pt x="-606" y="113226"/>
                    <a:pt x="8309" y="92652"/>
                    <a:pt x="765" y="74135"/>
                  </a:cubicBezTo>
                  <a:cubicBezTo>
                    <a:pt x="-2664" y="54933"/>
                    <a:pt x="5566" y="42588"/>
                    <a:pt x="22711" y="32987"/>
                  </a:cubicBezTo>
                  <a:cubicBezTo>
                    <a:pt x="108436" y="-15705"/>
                    <a:pt x="159185" y="-10904"/>
                    <a:pt x="244224" y="50132"/>
                  </a:cubicBezTo>
                  <a:cubicBezTo>
                    <a:pt x="253826" y="56990"/>
                    <a:pt x="253140" y="65906"/>
                    <a:pt x="253140" y="75507"/>
                  </a:cubicBezTo>
                  <a:cubicBezTo>
                    <a:pt x="253826" y="102253"/>
                    <a:pt x="253826" y="128999"/>
                    <a:pt x="253826" y="155745"/>
                  </a:cubicBezTo>
                  <a:cubicBezTo>
                    <a:pt x="257255" y="184549"/>
                    <a:pt x="258626" y="212667"/>
                    <a:pt x="253140" y="241470"/>
                  </a:cubicBezTo>
                  <a:lnTo>
                    <a:pt x="253140" y="241470"/>
                  </a:lnTo>
                  <a:cubicBezTo>
                    <a:pt x="252454" y="243528"/>
                    <a:pt x="251082" y="243528"/>
                    <a:pt x="249025" y="240785"/>
                  </a:cubicBezTo>
                  <a:close/>
                </a:path>
              </a:pathLst>
            </a:custGeom>
            <a:solidFill>
              <a:schemeClr val="accent1">
                <a:lumMod val="60000"/>
                <a:lumOff val="40000"/>
              </a:schemeClr>
            </a:solidFill>
            <a:ln w="6854" cap="flat">
              <a:noFill/>
              <a:prstDash val="solid"/>
              <a:miter/>
            </a:ln>
          </p:spPr>
          <p:txBody>
            <a:bodyPr rtlCol="0" anchor="ctr"/>
            <a:lstStyle/>
            <a:p>
              <a:endParaRPr lang="en-US" dirty="0"/>
            </a:p>
          </p:txBody>
        </p:sp>
        <p:sp>
          <p:nvSpPr>
            <p:cNvPr id="35" name="Freeform: Shape 34">
              <a:extLst>
                <a:ext uri="{FF2B5EF4-FFF2-40B4-BE49-F238E27FC236}">
                  <a16:creationId xmlns:a16="http://schemas.microsoft.com/office/drawing/2014/main" id="{FA12E049-A1FC-45B4-AE0A-E2E854D097D8}"/>
                </a:ext>
              </a:extLst>
            </p:cNvPr>
            <p:cNvSpPr/>
            <p:nvPr/>
          </p:nvSpPr>
          <p:spPr>
            <a:xfrm flipH="1">
              <a:off x="10395539" y="2270153"/>
              <a:ext cx="114007" cy="244300"/>
            </a:xfrm>
            <a:custGeom>
              <a:avLst/>
              <a:gdLst>
                <a:gd name="connsiteX0" fmla="*/ 0 w 144018"/>
                <a:gd name="connsiteY0" fmla="*/ 4566 h 308610"/>
                <a:gd name="connsiteX1" fmla="*/ 19888 w 144018"/>
                <a:gd name="connsiteY1" fmla="*/ 7309 h 308610"/>
                <a:gd name="connsiteX2" fmla="*/ 28804 w 144018"/>
                <a:gd name="connsiteY2" fmla="*/ 73146 h 308610"/>
                <a:gd name="connsiteX3" fmla="*/ 75438 w 144018"/>
                <a:gd name="connsiteY3" fmla="*/ 239109 h 308610"/>
                <a:gd name="connsiteX4" fmla="*/ 104242 w 144018"/>
                <a:gd name="connsiteY4" fmla="*/ 280943 h 308610"/>
                <a:gd name="connsiteX5" fmla="*/ 143332 w 144018"/>
                <a:gd name="connsiteY5" fmla="*/ 297402 h 308610"/>
                <a:gd name="connsiteX6" fmla="*/ 143332 w 144018"/>
                <a:gd name="connsiteY6" fmla="*/ 314547 h 308610"/>
                <a:gd name="connsiteX7" fmla="*/ 60350 w 144018"/>
                <a:gd name="connsiteY7" fmla="*/ 243910 h 308610"/>
                <a:gd name="connsiteX8" fmla="*/ 4115 w 144018"/>
                <a:gd name="connsiteY8" fmla="*/ 29940 h 308610"/>
                <a:gd name="connsiteX9" fmla="*/ 0 w 144018"/>
                <a:gd name="connsiteY9" fmla="*/ 4566 h 30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018" h="308610">
                  <a:moveTo>
                    <a:pt x="0" y="4566"/>
                  </a:moveTo>
                  <a:cubicBezTo>
                    <a:pt x="9601" y="-3664"/>
                    <a:pt x="13716" y="451"/>
                    <a:pt x="19888" y="7309"/>
                  </a:cubicBezTo>
                  <a:cubicBezTo>
                    <a:pt x="21260" y="32684"/>
                    <a:pt x="24689" y="52572"/>
                    <a:pt x="28804" y="73146"/>
                  </a:cubicBezTo>
                  <a:cubicBezTo>
                    <a:pt x="40462" y="129381"/>
                    <a:pt x="58979" y="202762"/>
                    <a:pt x="75438" y="239109"/>
                  </a:cubicBezTo>
                  <a:cubicBezTo>
                    <a:pt x="80924" y="250082"/>
                    <a:pt x="97384" y="274085"/>
                    <a:pt x="104242" y="280943"/>
                  </a:cubicBezTo>
                  <a:cubicBezTo>
                    <a:pt x="114529" y="289173"/>
                    <a:pt x="128930" y="297402"/>
                    <a:pt x="143332" y="297402"/>
                  </a:cubicBezTo>
                  <a:cubicBezTo>
                    <a:pt x="148133" y="302889"/>
                    <a:pt x="148133" y="309061"/>
                    <a:pt x="143332" y="314547"/>
                  </a:cubicBezTo>
                  <a:cubicBezTo>
                    <a:pt x="102184" y="307004"/>
                    <a:pt x="76810" y="280257"/>
                    <a:pt x="60350" y="243910"/>
                  </a:cubicBezTo>
                  <a:cubicBezTo>
                    <a:pt x="31547" y="174644"/>
                    <a:pt x="14402" y="104007"/>
                    <a:pt x="4115" y="29940"/>
                  </a:cubicBezTo>
                  <a:cubicBezTo>
                    <a:pt x="3429" y="21711"/>
                    <a:pt x="2057" y="12110"/>
                    <a:pt x="0" y="4566"/>
                  </a:cubicBezTo>
                  <a:close/>
                </a:path>
              </a:pathLst>
            </a:custGeom>
            <a:solidFill>
              <a:schemeClr val="tx1">
                <a:lumMod val="65000"/>
                <a:lumOff val="35000"/>
              </a:schemeClr>
            </a:solidFill>
            <a:ln w="6854" cap="flat">
              <a:noFill/>
              <a:prstDash val="solid"/>
              <a:miter/>
            </a:ln>
          </p:spPr>
          <p:txBody>
            <a:bodyPr rtlCol="0" anchor="ctr"/>
            <a:lstStyle/>
            <a:p>
              <a:endParaRPr lang="en-US" dirty="0"/>
            </a:p>
          </p:txBody>
        </p:sp>
        <p:sp>
          <p:nvSpPr>
            <p:cNvPr id="36" name="Freeform: Shape 35">
              <a:extLst>
                <a:ext uri="{FF2B5EF4-FFF2-40B4-BE49-F238E27FC236}">
                  <a16:creationId xmlns:a16="http://schemas.microsoft.com/office/drawing/2014/main" id="{5BFB8B62-2C74-40D7-9258-633922AED198}"/>
                </a:ext>
              </a:extLst>
            </p:cNvPr>
            <p:cNvSpPr/>
            <p:nvPr/>
          </p:nvSpPr>
          <p:spPr>
            <a:xfrm flipH="1">
              <a:off x="10259273" y="2247709"/>
              <a:ext cx="59718" cy="244300"/>
            </a:xfrm>
            <a:custGeom>
              <a:avLst/>
              <a:gdLst>
                <a:gd name="connsiteX0" fmla="*/ 0 w 75438"/>
                <a:gd name="connsiteY0" fmla="*/ 9601 h 308610"/>
                <a:gd name="connsiteX1" fmla="*/ 17145 w 75438"/>
                <a:gd name="connsiteY1" fmla="*/ 0 h 308610"/>
                <a:gd name="connsiteX2" fmla="*/ 75438 w 75438"/>
                <a:gd name="connsiteY2" fmla="*/ 233858 h 308610"/>
                <a:gd name="connsiteX3" fmla="*/ 75438 w 75438"/>
                <a:gd name="connsiteY3" fmla="*/ 279121 h 308610"/>
                <a:gd name="connsiteX4" fmla="*/ 65151 w 75438"/>
                <a:gd name="connsiteY4" fmla="*/ 311353 h 308610"/>
                <a:gd name="connsiteX5" fmla="*/ 47320 w 75438"/>
                <a:gd name="connsiteY5" fmla="*/ 296951 h 308610"/>
                <a:gd name="connsiteX6" fmla="*/ 61722 w 75438"/>
                <a:gd name="connsiteY6" fmla="*/ 256489 h 308610"/>
                <a:gd name="connsiteX7" fmla="*/ 57607 w 75438"/>
                <a:gd name="connsiteY7" fmla="*/ 225628 h 308610"/>
                <a:gd name="connsiteX8" fmla="*/ 5487 w 75438"/>
                <a:gd name="connsiteY8" fmla="*/ 25375 h 308610"/>
                <a:gd name="connsiteX9" fmla="*/ 0 w 75438"/>
                <a:gd name="connsiteY9" fmla="*/ 9601 h 30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38" h="308610">
                  <a:moveTo>
                    <a:pt x="0" y="9601"/>
                  </a:moveTo>
                  <a:cubicBezTo>
                    <a:pt x="6172" y="3429"/>
                    <a:pt x="11659" y="6172"/>
                    <a:pt x="17145" y="0"/>
                  </a:cubicBezTo>
                  <a:cubicBezTo>
                    <a:pt x="45263" y="100127"/>
                    <a:pt x="62408" y="153619"/>
                    <a:pt x="75438" y="233858"/>
                  </a:cubicBezTo>
                  <a:cubicBezTo>
                    <a:pt x="78181" y="248945"/>
                    <a:pt x="78181" y="264033"/>
                    <a:pt x="75438" y="279121"/>
                  </a:cubicBezTo>
                  <a:cubicBezTo>
                    <a:pt x="71323" y="292837"/>
                    <a:pt x="69266" y="297637"/>
                    <a:pt x="65151" y="311353"/>
                  </a:cubicBezTo>
                  <a:cubicBezTo>
                    <a:pt x="56236" y="314782"/>
                    <a:pt x="53493" y="304495"/>
                    <a:pt x="47320" y="296951"/>
                  </a:cubicBezTo>
                  <a:cubicBezTo>
                    <a:pt x="58293" y="285979"/>
                    <a:pt x="61036" y="277749"/>
                    <a:pt x="61722" y="256489"/>
                  </a:cubicBezTo>
                  <a:cubicBezTo>
                    <a:pt x="59665" y="243459"/>
                    <a:pt x="60351" y="233172"/>
                    <a:pt x="57607" y="225628"/>
                  </a:cubicBezTo>
                  <a:cubicBezTo>
                    <a:pt x="44577" y="157734"/>
                    <a:pt x="28804" y="100127"/>
                    <a:pt x="5487" y="25375"/>
                  </a:cubicBezTo>
                  <a:cubicBezTo>
                    <a:pt x="4801" y="21946"/>
                    <a:pt x="2058" y="13030"/>
                    <a:pt x="0" y="9601"/>
                  </a:cubicBezTo>
                  <a:close/>
                </a:path>
              </a:pathLst>
            </a:custGeom>
            <a:solidFill>
              <a:schemeClr val="tx1">
                <a:lumMod val="65000"/>
                <a:lumOff val="35000"/>
              </a:schemeClr>
            </a:solidFill>
            <a:ln w="6854" cap="flat">
              <a:noFill/>
              <a:prstDash val="solid"/>
              <a:miter/>
            </a:ln>
          </p:spPr>
          <p:txBody>
            <a:bodyPr rtlCol="0" anchor="ctr"/>
            <a:lstStyle/>
            <a:p>
              <a:endParaRPr lang="en-US" dirty="0"/>
            </a:p>
          </p:txBody>
        </p:sp>
        <p:sp>
          <p:nvSpPr>
            <p:cNvPr id="37" name="Freeform: Shape 36">
              <a:extLst>
                <a:ext uri="{FF2B5EF4-FFF2-40B4-BE49-F238E27FC236}">
                  <a16:creationId xmlns:a16="http://schemas.microsoft.com/office/drawing/2014/main" id="{9BBB8D6E-D310-4057-846E-A435DA367520}"/>
                </a:ext>
              </a:extLst>
            </p:cNvPr>
            <p:cNvSpPr/>
            <p:nvPr/>
          </p:nvSpPr>
          <p:spPr>
            <a:xfrm flipH="1">
              <a:off x="10374365" y="2499739"/>
              <a:ext cx="21716" cy="21716"/>
            </a:xfrm>
            <a:custGeom>
              <a:avLst/>
              <a:gdLst>
                <a:gd name="connsiteX0" fmla="*/ 0 w 27432"/>
                <a:gd name="connsiteY0" fmla="*/ 24526 h 27432"/>
                <a:gd name="connsiteX1" fmla="*/ 0 w 27432"/>
                <a:gd name="connsiteY1" fmla="*/ 7381 h 27432"/>
                <a:gd name="connsiteX2" fmla="*/ 30861 w 27432"/>
                <a:gd name="connsiteY2" fmla="*/ 8067 h 27432"/>
                <a:gd name="connsiteX3" fmla="*/ 30861 w 27432"/>
                <a:gd name="connsiteY3" fmla="*/ 23154 h 27432"/>
                <a:gd name="connsiteX4" fmla="*/ 0 w 27432"/>
                <a:gd name="connsiteY4" fmla="*/ 24526 h 2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 h="27432">
                  <a:moveTo>
                    <a:pt x="0" y="24526"/>
                  </a:moveTo>
                  <a:cubicBezTo>
                    <a:pt x="0" y="19040"/>
                    <a:pt x="0" y="12867"/>
                    <a:pt x="0" y="7381"/>
                  </a:cubicBezTo>
                  <a:cubicBezTo>
                    <a:pt x="10287" y="-2906"/>
                    <a:pt x="21260" y="-2220"/>
                    <a:pt x="30861" y="8067"/>
                  </a:cubicBezTo>
                  <a:cubicBezTo>
                    <a:pt x="35662" y="12867"/>
                    <a:pt x="34976" y="18354"/>
                    <a:pt x="30861" y="23154"/>
                  </a:cubicBezTo>
                  <a:cubicBezTo>
                    <a:pt x="21260" y="34127"/>
                    <a:pt x="10287" y="34127"/>
                    <a:pt x="0" y="24526"/>
                  </a:cubicBezTo>
                  <a:close/>
                </a:path>
              </a:pathLst>
            </a:custGeom>
            <a:solidFill>
              <a:schemeClr val="tx1"/>
            </a:solidFill>
            <a:ln w="6854" cap="flat">
              <a:noFill/>
              <a:prstDash val="solid"/>
              <a:miter/>
            </a:ln>
          </p:spPr>
          <p:txBody>
            <a:bodyPr rtlCol="0" anchor="ctr"/>
            <a:lstStyle/>
            <a:p>
              <a:endParaRPr lang="en-US" dirty="0"/>
            </a:p>
          </p:txBody>
        </p:sp>
        <p:sp>
          <p:nvSpPr>
            <p:cNvPr id="38" name="Freeform: Shape 37">
              <a:extLst>
                <a:ext uri="{FF2B5EF4-FFF2-40B4-BE49-F238E27FC236}">
                  <a16:creationId xmlns:a16="http://schemas.microsoft.com/office/drawing/2014/main" id="{C5F87A69-31CB-4241-9661-D02E2498E33C}"/>
                </a:ext>
              </a:extLst>
            </p:cNvPr>
            <p:cNvSpPr/>
            <p:nvPr/>
          </p:nvSpPr>
          <p:spPr>
            <a:xfrm flipH="1">
              <a:off x="10269294" y="2479523"/>
              <a:ext cx="27144" cy="27144"/>
            </a:xfrm>
            <a:custGeom>
              <a:avLst/>
              <a:gdLst>
                <a:gd name="connsiteX0" fmla="*/ 16088 w 34290"/>
                <a:gd name="connsiteY0" fmla="*/ 0 h 34290"/>
                <a:gd name="connsiteX1" fmla="*/ 38719 w 34290"/>
                <a:gd name="connsiteY1" fmla="*/ 6172 h 34290"/>
                <a:gd name="connsiteX2" fmla="*/ 18831 w 34290"/>
                <a:gd name="connsiteY2" fmla="*/ 35662 h 34290"/>
                <a:gd name="connsiteX3" fmla="*/ 314 w 34290"/>
                <a:gd name="connsiteY3" fmla="*/ 28804 h 34290"/>
                <a:gd name="connsiteX4" fmla="*/ 16088 w 34290"/>
                <a:gd name="connsiteY4" fmla="*/ 0 h 34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 h="34290">
                  <a:moveTo>
                    <a:pt x="16088" y="0"/>
                  </a:moveTo>
                  <a:cubicBezTo>
                    <a:pt x="23631" y="1372"/>
                    <a:pt x="32547" y="-686"/>
                    <a:pt x="38719" y="6172"/>
                  </a:cubicBezTo>
                  <a:cubicBezTo>
                    <a:pt x="40776" y="17145"/>
                    <a:pt x="32547" y="34290"/>
                    <a:pt x="18831" y="35662"/>
                  </a:cubicBezTo>
                  <a:cubicBezTo>
                    <a:pt x="11973" y="36347"/>
                    <a:pt x="2372" y="39091"/>
                    <a:pt x="314" y="28804"/>
                  </a:cubicBezTo>
                  <a:cubicBezTo>
                    <a:pt x="-1057" y="19202"/>
                    <a:pt x="1686" y="2057"/>
                    <a:pt x="16088" y="0"/>
                  </a:cubicBezTo>
                  <a:close/>
                </a:path>
              </a:pathLst>
            </a:custGeom>
            <a:solidFill>
              <a:schemeClr val="tx1"/>
            </a:solidFill>
            <a:ln w="6854" cap="flat">
              <a:noFill/>
              <a:prstDash val="solid"/>
              <a:miter/>
            </a:ln>
          </p:spPr>
          <p:txBody>
            <a:bodyPr rtlCol="0" anchor="ctr"/>
            <a:lstStyle/>
            <a:p>
              <a:endParaRPr lang="en-US" dirty="0"/>
            </a:p>
          </p:txBody>
        </p:sp>
        <p:sp>
          <p:nvSpPr>
            <p:cNvPr id="39" name="Freeform: Shape 38">
              <a:extLst>
                <a:ext uri="{FF2B5EF4-FFF2-40B4-BE49-F238E27FC236}">
                  <a16:creationId xmlns:a16="http://schemas.microsoft.com/office/drawing/2014/main" id="{7F60F477-314B-42BF-9BA6-D5226C6B829C}"/>
                </a:ext>
              </a:extLst>
            </p:cNvPr>
            <p:cNvSpPr/>
            <p:nvPr/>
          </p:nvSpPr>
          <p:spPr>
            <a:xfrm flipH="1">
              <a:off x="10404240" y="3355747"/>
              <a:ext cx="5429" cy="38002"/>
            </a:xfrm>
            <a:custGeom>
              <a:avLst/>
              <a:gdLst>
                <a:gd name="connsiteX0" fmla="*/ 5506 w 0"/>
                <a:gd name="connsiteY0" fmla="*/ 52121 h 48006"/>
                <a:gd name="connsiteX1" fmla="*/ 706 w 0"/>
                <a:gd name="connsiteY1" fmla="*/ 0 h 48006"/>
                <a:gd name="connsiteX2" fmla="*/ 5506 w 0"/>
                <a:gd name="connsiteY2" fmla="*/ 52121 h 48006"/>
              </a:gdLst>
              <a:ahLst/>
              <a:cxnLst>
                <a:cxn ang="0">
                  <a:pos x="connsiteX0" y="connsiteY0"/>
                </a:cxn>
                <a:cxn ang="0">
                  <a:pos x="connsiteX1" y="connsiteY1"/>
                </a:cxn>
                <a:cxn ang="0">
                  <a:pos x="connsiteX2" y="connsiteY2"/>
                </a:cxn>
              </a:cxnLst>
              <a:rect l="l" t="t" r="r" b="b"/>
              <a:pathLst>
                <a:path h="48006">
                  <a:moveTo>
                    <a:pt x="5506" y="52121"/>
                  </a:moveTo>
                  <a:cubicBezTo>
                    <a:pt x="-4095" y="35661"/>
                    <a:pt x="2077" y="17145"/>
                    <a:pt x="706" y="0"/>
                  </a:cubicBezTo>
                  <a:cubicBezTo>
                    <a:pt x="10993" y="16459"/>
                    <a:pt x="3449" y="34976"/>
                    <a:pt x="5506" y="52121"/>
                  </a:cubicBezTo>
                  <a:close/>
                </a:path>
              </a:pathLst>
            </a:custGeom>
            <a:solidFill>
              <a:srgbClr val="FDFDFD"/>
            </a:solidFill>
            <a:ln w="6854" cap="flat">
              <a:noFill/>
              <a:prstDash val="solid"/>
              <a:miter/>
            </a:ln>
          </p:spPr>
          <p:txBody>
            <a:bodyPr rtlCol="0" anchor="ctr"/>
            <a:lstStyle/>
            <a:p>
              <a:endParaRPr lang="en-US" dirty="0"/>
            </a:p>
          </p:txBody>
        </p:sp>
        <p:sp>
          <p:nvSpPr>
            <p:cNvPr id="40" name="Freeform: Shape 39">
              <a:extLst>
                <a:ext uri="{FF2B5EF4-FFF2-40B4-BE49-F238E27FC236}">
                  <a16:creationId xmlns:a16="http://schemas.microsoft.com/office/drawing/2014/main" id="{5443FD36-3181-432D-B673-B78158944FB6}"/>
                </a:ext>
              </a:extLst>
            </p:cNvPr>
            <p:cNvSpPr/>
            <p:nvPr/>
          </p:nvSpPr>
          <p:spPr>
            <a:xfrm flipH="1">
              <a:off x="10786706" y="4757486"/>
              <a:ext cx="5429" cy="38002"/>
            </a:xfrm>
            <a:custGeom>
              <a:avLst/>
              <a:gdLst>
                <a:gd name="connsiteX0" fmla="*/ 1048 w 0"/>
                <a:gd name="connsiteY0" fmla="*/ 0 h 48006"/>
                <a:gd name="connsiteX1" fmla="*/ 5849 w 0"/>
                <a:gd name="connsiteY1" fmla="*/ 49377 h 48006"/>
                <a:gd name="connsiteX2" fmla="*/ 1048 w 0"/>
                <a:gd name="connsiteY2" fmla="*/ 0 h 48006"/>
              </a:gdLst>
              <a:ahLst/>
              <a:cxnLst>
                <a:cxn ang="0">
                  <a:pos x="connsiteX0" y="connsiteY0"/>
                </a:cxn>
                <a:cxn ang="0">
                  <a:pos x="connsiteX1" y="connsiteY1"/>
                </a:cxn>
                <a:cxn ang="0">
                  <a:pos x="connsiteX2" y="connsiteY2"/>
                </a:cxn>
              </a:cxnLst>
              <a:rect l="l" t="t" r="r" b="b"/>
              <a:pathLst>
                <a:path h="48006">
                  <a:moveTo>
                    <a:pt x="1048" y="0"/>
                  </a:moveTo>
                  <a:cubicBezTo>
                    <a:pt x="7906" y="15773"/>
                    <a:pt x="6535" y="32918"/>
                    <a:pt x="5849" y="49377"/>
                  </a:cubicBezTo>
                  <a:cubicBezTo>
                    <a:pt x="-5124" y="33604"/>
                    <a:pt x="3106" y="16459"/>
                    <a:pt x="1048" y="0"/>
                  </a:cubicBezTo>
                  <a:close/>
                </a:path>
              </a:pathLst>
            </a:custGeom>
            <a:solidFill>
              <a:srgbClr val="FDFDFD"/>
            </a:solidFill>
            <a:ln w="6854" cap="flat">
              <a:noFill/>
              <a:prstDash val="solid"/>
              <a:miter/>
            </a:ln>
          </p:spPr>
          <p:txBody>
            <a:bodyPr rtlCol="0" anchor="ctr"/>
            <a:lstStyle/>
            <a:p>
              <a:endParaRPr lang="en-US" dirty="0"/>
            </a:p>
          </p:txBody>
        </p:sp>
        <p:sp>
          <p:nvSpPr>
            <p:cNvPr id="41" name="Freeform: Shape 40">
              <a:extLst>
                <a:ext uri="{FF2B5EF4-FFF2-40B4-BE49-F238E27FC236}">
                  <a16:creationId xmlns:a16="http://schemas.microsoft.com/office/drawing/2014/main" id="{7BCCEB07-FA96-46DD-BA41-4F01EF07EA84}"/>
                </a:ext>
              </a:extLst>
            </p:cNvPr>
            <p:cNvSpPr/>
            <p:nvPr/>
          </p:nvSpPr>
          <p:spPr>
            <a:xfrm flipH="1">
              <a:off x="10790402" y="4815033"/>
              <a:ext cx="5429" cy="27144"/>
            </a:xfrm>
            <a:custGeom>
              <a:avLst/>
              <a:gdLst>
                <a:gd name="connsiteX0" fmla="*/ 4346 w 0"/>
                <a:gd name="connsiteY0" fmla="*/ 0 h 34290"/>
                <a:gd name="connsiteX1" fmla="*/ 4346 w 0"/>
                <a:gd name="connsiteY1" fmla="*/ 36347 h 34290"/>
                <a:gd name="connsiteX2" fmla="*/ 4346 w 0"/>
                <a:gd name="connsiteY2" fmla="*/ 0 h 34290"/>
              </a:gdLst>
              <a:ahLst/>
              <a:cxnLst>
                <a:cxn ang="0">
                  <a:pos x="connsiteX0" y="connsiteY0"/>
                </a:cxn>
                <a:cxn ang="0">
                  <a:pos x="connsiteX1" y="connsiteY1"/>
                </a:cxn>
                <a:cxn ang="0">
                  <a:pos x="connsiteX2" y="connsiteY2"/>
                </a:cxn>
              </a:cxnLst>
              <a:rect l="l" t="t" r="r" b="b"/>
              <a:pathLst>
                <a:path h="34290">
                  <a:moveTo>
                    <a:pt x="4346" y="0"/>
                  </a:moveTo>
                  <a:cubicBezTo>
                    <a:pt x="4346" y="10973"/>
                    <a:pt x="4346" y="21260"/>
                    <a:pt x="4346" y="36347"/>
                  </a:cubicBezTo>
                  <a:cubicBezTo>
                    <a:pt x="-3883" y="22631"/>
                    <a:pt x="1603" y="11659"/>
                    <a:pt x="4346" y="0"/>
                  </a:cubicBezTo>
                  <a:close/>
                </a:path>
              </a:pathLst>
            </a:custGeom>
            <a:solidFill>
              <a:srgbClr val="FDFDFD"/>
            </a:solidFill>
            <a:ln w="6854" cap="flat">
              <a:noFill/>
              <a:prstDash val="solid"/>
              <a:miter/>
            </a:ln>
          </p:spPr>
          <p:txBody>
            <a:bodyPr rtlCol="0" anchor="ctr"/>
            <a:lstStyle/>
            <a:p>
              <a:endParaRPr lang="en-US" dirty="0"/>
            </a:p>
          </p:txBody>
        </p:sp>
        <p:sp>
          <p:nvSpPr>
            <p:cNvPr id="42" name="Freeform: Shape 41">
              <a:extLst>
                <a:ext uri="{FF2B5EF4-FFF2-40B4-BE49-F238E27FC236}">
                  <a16:creationId xmlns:a16="http://schemas.microsoft.com/office/drawing/2014/main" id="{212F5B61-977B-4209-B96B-8E505C130609}"/>
                </a:ext>
              </a:extLst>
            </p:cNvPr>
            <p:cNvSpPr/>
            <p:nvPr/>
          </p:nvSpPr>
          <p:spPr>
            <a:xfrm flipH="1">
              <a:off x="10490752" y="1627729"/>
              <a:ext cx="5429" cy="27144"/>
            </a:xfrm>
            <a:custGeom>
              <a:avLst/>
              <a:gdLst>
                <a:gd name="connsiteX0" fmla="*/ 948 w 0"/>
                <a:gd name="connsiteY0" fmla="*/ 40462 h 34290"/>
                <a:gd name="connsiteX1" fmla="*/ 5748 w 0"/>
                <a:gd name="connsiteY1" fmla="*/ 0 h 34290"/>
                <a:gd name="connsiteX2" fmla="*/ 948 w 0"/>
                <a:gd name="connsiteY2" fmla="*/ 40462 h 34290"/>
              </a:gdLst>
              <a:ahLst/>
              <a:cxnLst>
                <a:cxn ang="0">
                  <a:pos x="connsiteX0" y="connsiteY0"/>
                </a:cxn>
                <a:cxn ang="0">
                  <a:pos x="connsiteX1" y="connsiteY1"/>
                </a:cxn>
                <a:cxn ang="0">
                  <a:pos x="connsiteX2" y="connsiteY2"/>
                </a:cxn>
              </a:cxnLst>
              <a:rect l="l" t="t" r="r" b="b"/>
              <a:pathLst>
                <a:path h="34290">
                  <a:moveTo>
                    <a:pt x="948" y="40462"/>
                  </a:moveTo>
                  <a:cubicBezTo>
                    <a:pt x="1634" y="26746"/>
                    <a:pt x="-3853" y="12344"/>
                    <a:pt x="5748" y="0"/>
                  </a:cubicBezTo>
                  <a:cubicBezTo>
                    <a:pt x="3691" y="13716"/>
                    <a:pt x="10549" y="28118"/>
                    <a:pt x="948" y="40462"/>
                  </a:cubicBezTo>
                  <a:close/>
                </a:path>
              </a:pathLst>
            </a:custGeom>
            <a:solidFill>
              <a:srgbClr val="FDFDFD"/>
            </a:solidFill>
            <a:ln w="6854" cap="flat">
              <a:noFill/>
              <a:prstDash val="solid"/>
              <a:miter/>
            </a:ln>
          </p:spPr>
          <p:txBody>
            <a:bodyPr rtlCol="0" anchor="ctr"/>
            <a:lstStyle/>
            <a:p>
              <a:endParaRPr lang="en-US" dirty="0"/>
            </a:p>
          </p:txBody>
        </p:sp>
        <p:sp>
          <p:nvSpPr>
            <p:cNvPr id="43" name="Freeform: Shape 42">
              <a:extLst>
                <a:ext uri="{FF2B5EF4-FFF2-40B4-BE49-F238E27FC236}">
                  <a16:creationId xmlns:a16="http://schemas.microsoft.com/office/drawing/2014/main" id="{6CD3A0A3-897B-46B7-BD5E-6118A0473CB3}"/>
                </a:ext>
              </a:extLst>
            </p:cNvPr>
            <p:cNvSpPr/>
            <p:nvPr/>
          </p:nvSpPr>
          <p:spPr>
            <a:xfrm flipH="1">
              <a:off x="10472108" y="1467034"/>
              <a:ext cx="5429" cy="21716"/>
            </a:xfrm>
            <a:custGeom>
              <a:avLst/>
              <a:gdLst>
                <a:gd name="connsiteX0" fmla="*/ 27 w 0"/>
                <a:gd name="connsiteY0" fmla="*/ 31547 h 27432"/>
                <a:gd name="connsiteX1" fmla="*/ 4828 w 0"/>
                <a:gd name="connsiteY1" fmla="*/ 0 h 27432"/>
                <a:gd name="connsiteX2" fmla="*/ 27 w 0"/>
                <a:gd name="connsiteY2" fmla="*/ 31547 h 27432"/>
              </a:gdLst>
              <a:ahLst/>
              <a:cxnLst>
                <a:cxn ang="0">
                  <a:pos x="connsiteX0" y="connsiteY0"/>
                </a:cxn>
                <a:cxn ang="0">
                  <a:pos x="connsiteX1" y="connsiteY1"/>
                </a:cxn>
                <a:cxn ang="0">
                  <a:pos x="connsiteX2" y="connsiteY2"/>
                </a:cxn>
              </a:cxnLst>
              <a:rect l="l" t="t" r="r" b="b"/>
              <a:pathLst>
                <a:path h="27432">
                  <a:moveTo>
                    <a:pt x="27" y="31547"/>
                  </a:moveTo>
                  <a:cubicBezTo>
                    <a:pt x="27" y="20574"/>
                    <a:pt x="-658" y="10287"/>
                    <a:pt x="4828" y="0"/>
                  </a:cubicBezTo>
                  <a:cubicBezTo>
                    <a:pt x="4142" y="10287"/>
                    <a:pt x="8943" y="21946"/>
                    <a:pt x="27" y="31547"/>
                  </a:cubicBezTo>
                  <a:close/>
                </a:path>
              </a:pathLst>
            </a:custGeom>
            <a:solidFill>
              <a:srgbClr val="FDFDFD"/>
            </a:solidFill>
            <a:ln w="6854" cap="flat">
              <a:noFill/>
              <a:prstDash val="solid"/>
              <a:miter/>
            </a:ln>
          </p:spPr>
          <p:txBody>
            <a:bodyPr rtlCol="0" anchor="ctr"/>
            <a:lstStyle/>
            <a:p>
              <a:endParaRPr lang="en-US" dirty="0"/>
            </a:p>
          </p:txBody>
        </p:sp>
        <p:sp>
          <p:nvSpPr>
            <p:cNvPr id="44" name="Freeform: Shape 43">
              <a:extLst>
                <a:ext uri="{FF2B5EF4-FFF2-40B4-BE49-F238E27FC236}">
                  <a16:creationId xmlns:a16="http://schemas.microsoft.com/office/drawing/2014/main" id="{B2FA3D64-C250-49B2-8EF1-28D3E75A2070}"/>
                </a:ext>
              </a:extLst>
            </p:cNvPr>
            <p:cNvSpPr/>
            <p:nvPr/>
          </p:nvSpPr>
          <p:spPr>
            <a:xfrm flipH="1">
              <a:off x="10474844" y="1144710"/>
              <a:ext cx="515745" cy="374594"/>
            </a:xfrm>
            <a:custGeom>
              <a:avLst/>
              <a:gdLst>
                <a:gd name="connsiteX0" fmla="*/ 653622 w 651510"/>
                <a:gd name="connsiteY0" fmla="*/ 289216 h 473202"/>
                <a:gd name="connsiteX1" fmla="*/ 635791 w 651510"/>
                <a:gd name="connsiteY1" fmla="*/ 214464 h 473202"/>
                <a:gd name="connsiteX2" fmla="*/ 628247 w 651510"/>
                <a:gd name="connsiteY2" fmla="*/ 198005 h 473202"/>
                <a:gd name="connsiteX3" fmla="*/ 623447 w 651510"/>
                <a:gd name="connsiteY3" fmla="*/ 187032 h 473202"/>
                <a:gd name="connsiteX4" fmla="*/ 589842 w 651510"/>
                <a:gd name="connsiteY4" fmla="*/ 129425 h 473202"/>
                <a:gd name="connsiteX5" fmla="*/ 577498 w 651510"/>
                <a:gd name="connsiteY5" fmla="*/ 112965 h 473202"/>
                <a:gd name="connsiteX6" fmla="*/ 537722 w 651510"/>
                <a:gd name="connsiteY6" fmla="*/ 75246 h 473202"/>
                <a:gd name="connsiteX7" fmla="*/ 522634 w 651510"/>
                <a:gd name="connsiteY7" fmla="*/ 67017 h 473202"/>
                <a:gd name="connsiteX8" fmla="*/ 510975 w 651510"/>
                <a:gd name="connsiteY8" fmla="*/ 55358 h 473202"/>
                <a:gd name="connsiteX9" fmla="*/ 503432 w 651510"/>
                <a:gd name="connsiteY9" fmla="*/ 52615 h 473202"/>
                <a:gd name="connsiteX10" fmla="*/ 488344 w 651510"/>
                <a:gd name="connsiteY10" fmla="*/ 40956 h 473202"/>
                <a:gd name="connsiteX11" fmla="*/ 467770 w 651510"/>
                <a:gd name="connsiteY11" fmla="*/ 30669 h 473202"/>
                <a:gd name="connsiteX12" fmla="*/ 443081 w 651510"/>
                <a:gd name="connsiteY12" fmla="*/ 19697 h 473202"/>
                <a:gd name="connsiteX13" fmla="*/ 423879 w 651510"/>
                <a:gd name="connsiteY13" fmla="*/ 16953 h 473202"/>
                <a:gd name="connsiteX14" fmla="*/ 203051 w 651510"/>
                <a:gd name="connsiteY14" fmla="*/ 31355 h 473202"/>
                <a:gd name="connsiteX15" fmla="*/ 6227 w 651510"/>
                <a:gd name="connsiteY15" fmla="*/ 252183 h 473202"/>
                <a:gd name="connsiteX16" fmla="*/ 4855 w 651510"/>
                <a:gd name="connsiteY16" fmla="*/ 414717 h 473202"/>
                <a:gd name="connsiteX17" fmla="*/ 13085 w 651510"/>
                <a:gd name="connsiteY17" fmla="*/ 427062 h 473202"/>
                <a:gd name="connsiteX18" fmla="*/ 72063 w 651510"/>
                <a:gd name="connsiteY18" fmla="*/ 468210 h 473202"/>
                <a:gd name="connsiteX19" fmla="*/ 107725 w 651510"/>
                <a:gd name="connsiteY19" fmla="*/ 459980 h 473202"/>
                <a:gd name="connsiteX20" fmla="*/ 142015 w 651510"/>
                <a:gd name="connsiteY20" fmla="*/ 361225 h 473202"/>
                <a:gd name="connsiteX21" fmla="*/ 166018 w 651510"/>
                <a:gd name="connsiteY21" fmla="*/ 295388 h 473202"/>
                <a:gd name="connsiteX22" fmla="*/ 212652 w 651510"/>
                <a:gd name="connsiteY22" fmla="*/ 216521 h 473202"/>
                <a:gd name="connsiteX23" fmla="*/ 242142 w 651510"/>
                <a:gd name="connsiteY23" fmla="*/ 209663 h 473202"/>
                <a:gd name="connsiteX24" fmla="*/ 260658 w 651510"/>
                <a:gd name="connsiteY24" fmla="*/ 211721 h 473202"/>
                <a:gd name="connsiteX25" fmla="*/ 298377 w 651510"/>
                <a:gd name="connsiteY25" fmla="*/ 211035 h 473202"/>
                <a:gd name="connsiteX26" fmla="*/ 336096 w 651510"/>
                <a:gd name="connsiteY26" fmla="*/ 213092 h 473202"/>
                <a:gd name="connsiteX27" fmla="*/ 369015 w 651510"/>
                <a:gd name="connsiteY27" fmla="*/ 210349 h 473202"/>
                <a:gd name="connsiteX28" fmla="*/ 404676 w 651510"/>
                <a:gd name="connsiteY28" fmla="*/ 216521 h 473202"/>
                <a:gd name="connsiteX29" fmla="*/ 502746 w 651510"/>
                <a:gd name="connsiteY29" fmla="*/ 226122 h 473202"/>
                <a:gd name="connsiteX30" fmla="*/ 524691 w 651510"/>
                <a:gd name="connsiteY30" fmla="*/ 225437 h 473202"/>
                <a:gd name="connsiteX31" fmla="*/ 550752 w 651510"/>
                <a:gd name="connsiteY31" fmla="*/ 234352 h 473202"/>
                <a:gd name="connsiteX32" fmla="*/ 594643 w 651510"/>
                <a:gd name="connsiteY32" fmla="*/ 252869 h 473202"/>
                <a:gd name="connsiteX33" fmla="*/ 608359 w 651510"/>
                <a:gd name="connsiteY33" fmla="*/ 290588 h 473202"/>
                <a:gd name="connsiteX34" fmla="*/ 612474 w 651510"/>
                <a:gd name="connsiteY34" fmla="*/ 328307 h 473202"/>
                <a:gd name="connsiteX35" fmla="*/ 615903 w 651510"/>
                <a:gd name="connsiteY35" fmla="*/ 340651 h 473202"/>
                <a:gd name="connsiteX36" fmla="*/ 615903 w 651510"/>
                <a:gd name="connsiteY36" fmla="*/ 351624 h 473202"/>
                <a:gd name="connsiteX37" fmla="*/ 615903 w 651510"/>
                <a:gd name="connsiteY37" fmla="*/ 371512 h 473202"/>
                <a:gd name="connsiteX38" fmla="*/ 620018 w 651510"/>
                <a:gd name="connsiteY38" fmla="*/ 405116 h 473202"/>
                <a:gd name="connsiteX39" fmla="*/ 636477 w 651510"/>
                <a:gd name="connsiteY39" fmla="*/ 479868 h 473202"/>
                <a:gd name="connsiteX40" fmla="*/ 645392 w 651510"/>
                <a:gd name="connsiteY40" fmla="*/ 457237 h 473202"/>
                <a:gd name="connsiteX41" fmla="*/ 648821 w 651510"/>
                <a:gd name="connsiteY41" fmla="*/ 440092 h 473202"/>
                <a:gd name="connsiteX42" fmla="*/ 653622 w 651510"/>
                <a:gd name="connsiteY42" fmla="*/ 408545 h 473202"/>
                <a:gd name="connsiteX43" fmla="*/ 656365 w 651510"/>
                <a:gd name="connsiteY43" fmla="*/ 371512 h 473202"/>
                <a:gd name="connsiteX44" fmla="*/ 653622 w 651510"/>
                <a:gd name="connsiteY44" fmla="*/ 289216 h 4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51510" h="473202">
                  <a:moveTo>
                    <a:pt x="653622" y="289216"/>
                  </a:moveTo>
                  <a:cubicBezTo>
                    <a:pt x="647450" y="264527"/>
                    <a:pt x="641963" y="239153"/>
                    <a:pt x="635791" y="214464"/>
                  </a:cubicBezTo>
                  <a:cubicBezTo>
                    <a:pt x="629619" y="210349"/>
                    <a:pt x="637163" y="200748"/>
                    <a:pt x="628247" y="198005"/>
                  </a:cubicBezTo>
                  <a:cubicBezTo>
                    <a:pt x="623447" y="195947"/>
                    <a:pt x="623447" y="191147"/>
                    <a:pt x="623447" y="187032"/>
                  </a:cubicBezTo>
                  <a:cubicBezTo>
                    <a:pt x="617960" y="160286"/>
                    <a:pt x="611788" y="145198"/>
                    <a:pt x="589842" y="129425"/>
                  </a:cubicBezTo>
                  <a:cubicBezTo>
                    <a:pt x="588471" y="127367"/>
                    <a:pt x="578870" y="115023"/>
                    <a:pt x="577498" y="112965"/>
                  </a:cubicBezTo>
                  <a:cubicBezTo>
                    <a:pt x="566525" y="92391"/>
                    <a:pt x="559667" y="84162"/>
                    <a:pt x="537722" y="75246"/>
                  </a:cubicBezTo>
                  <a:cubicBezTo>
                    <a:pt x="532921" y="75246"/>
                    <a:pt x="523320" y="73189"/>
                    <a:pt x="522634" y="67017"/>
                  </a:cubicBezTo>
                  <a:cubicBezTo>
                    <a:pt x="519891" y="60845"/>
                    <a:pt x="518519" y="56044"/>
                    <a:pt x="510975" y="55358"/>
                  </a:cubicBezTo>
                  <a:cubicBezTo>
                    <a:pt x="508918" y="56044"/>
                    <a:pt x="504117" y="54672"/>
                    <a:pt x="503432" y="52615"/>
                  </a:cubicBezTo>
                  <a:cubicBezTo>
                    <a:pt x="500688" y="43700"/>
                    <a:pt x="493145" y="45757"/>
                    <a:pt x="488344" y="40956"/>
                  </a:cubicBezTo>
                  <a:cubicBezTo>
                    <a:pt x="479429" y="38899"/>
                    <a:pt x="474628" y="36842"/>
                    <a:pt x="467770" y="30669"/>
                  </a:cubicBezTo>
                  <a:cubicBezTo>
                    <a:pt x="460912" y="19011"/>
                    <a:pt x="449939" y="25183"/>
                    <a:pt x="443081" y="19697"/>
                  </a:cubicBezTo>
                  <a:cubicBezTo>
                    <a:pt x="438966" y="19697"/>
                    <a:pt x="427308" y="18325"/>
                    <a:pt x="423879" y="16953"/>
                  </a:cubicBezTo>
                  <a:cubicBezTo>
                    <a:pt x="347069" y="-12536"/>
                    <a:pt x="275746" y="-877"/>
                    <a:pt x="203051" y="31355"/>
                  </a:cubicBezTo>
                  <a:cubicBezTo>
                    <a:pt x="104982" y="75246"/>
                    <a:pt x="28858" y="139712"/>
                    <a:pt x="6227" y="252183"/>
                  </a:cubicBezTo>
                  <a:cubicBezTo>
                    <a:pt x="-4746" y="306361"/>
                    <a:pt x="1426" y="360539"/>
                    <a:pt x="4855" y="414717"/>
                  </a:cubicBezTo>
                  <a:cubicBezTo>
                    <a:pt x="8970" y="418832"/>
                    <a:pt x="3483" y="428433"/>
                    <a:pt x="13085" y="427062"/>
                  </a:cubicBezTo>
                  <a:cubicBezTo>
                    <a:pt x="45317" y="421575"/>
                    <a:pt x="53547" y="443521"/>
                    <a:pt x="72063" y="468210"/>
                  </a:cubicBezTo>
                  <a:cubicBezTo>
                    <a:pt x="83722" y="484669"/>
                    <a:pt x="104296" y="479183"/>
                    <a:pt x="107725" y="459980"/>
                  </a:cubicBezTo>
                  <a:cubicBezTo>
                    <a:pt x="114583" y="425690"/>
                    <a:pt x="121441" y="390714"/>
                    <a:pt x="142015" y="361225"/>
                  </a:cubicBezTo>
                  <a:cubicBezTo>
                    <a:pt x="155731" y="341337"/>
                    <a:pt x="163961" y="319391"/>
                    <a:pt x="166018" y="295388"/>
                  </a:cubicBezTo>
                  <a:cubicBezTo>
                    <a:pt x="168761" y="261784"/>
                    <a:pt x="179734" y="232295"/>
                    <a:pt x="212652" y="216521"/>
                  </a:cubicBezTo>
                  <a:cubicBezTo>
                    <a:pt x="225683" y="215835"/>
                    <a:pt x="228426" y="206920"/>
                    <a:pt x="242142" y="209663"/>
                  </a:cubicBezTo>
                  <a:cubicBezTo>
                    <a:pt x="243513" y="209663"/>
                    <a:pt x="259287" y="211721"/>
                    <a:pt x="260658" y="211721"/>
                  </a:cubicBezTo>
                  <a:cubicBezTo>
                    <a:pt x="284661" y="211035"/>
                    <a:pt x="274374" y="210349"/>
                    <a:pt x="298377" y="211035"/>
                  </a:cubicBezTo>
                  <a:cubicBezTo>
                    <a:pt x="299749" y="211035"/>
                    <a:pt x="334725" y="213092"/>
                    <a:pt x="336096" y="213092"/>
                  </a:cubicBezTo>
                  <a:cubicBezTo>
                    <a:pt x="348441" y="213092"/>
                    <a:pt x="355985" y="210349"/>
                    <a:pt x="369015" y="210349"/>
                  </a:cubicBezTo>
                  <a:cubicBezTo>
                    <a:pt x="378616" y="218579"/>
                    <a:pt x="395075" y="211721"/>
                    <a:pt x="404676" y="216521"/>
                  </a:cubicBezTo>
                  <a:cubicBezTo>
                    <a:pt x="441024" y="220636"/>
                    <a:pt x="465713" y="226122"/>
                    <a:pt x="502746" y="226122"/>
                  </a:cubicBezTo>
                  <a:cubicBezTo>
                    <a:pt x="507546" y="226808"/>
                    <a:pt x="519891" y="224751"/>
                    <a:pt x="524691" y="225437"/>
                  </a:cubicBezTo>
                  <a:cubicBezTo>
                    <a:pt x="524691" y="226122"/>
                    <a:pt x="550066" y="235724"/>
                    <a:pt x="550752" y="234352"/>
                  </a:cubicBezTo>
                  <a:cubicBezTo>
                    <a:pt x="574069" y="242582"/>
                    <a:pt x="574755" y="234352"/>
                    <a:pt x="594643" y="252869"/>
                  </a:cubicBezTo>
                  <a:cubicBezTo>
                    <a:pt x="606987" y="265213"/>
                    <a:pt x="606987" y="276872"/>
                    <a:pt x="608359" y="290588"/>
                  </a:cubicBezTo>
                  <a:cubicBezTo>
                    <a:pt x="608359" y="307047"/>
                    <a:pt x="605616" y="312533"/>
                    <a:pt x="612474" y="328307"/>
                  </a:cubicBezTo>
                  <a:cubicBezTo>
                    <a:pt x="612474" y="328307"/>
                    <a:pt x="615903" y="340651"/>
                    <a:pt x="615903" y="340651"/>
                  </a:cubicBezTo>
                  <a:cubicBezTo>
                    <a:pt x="615903" y="340651"/>
                    <a:pt x="615903" y="355739"/>
                    <a:pt x="615903" y="351624"/>
                  </a:cubicBezTo>
                  <a:cubicBezTo>
                    <a:pt x="616589" y="361911"/>
                    <a:pt x="615217" y="361225"/>
                    <a:pt x="615903" y="371512"/>
                  </a:cubicBezTo>
                  <a:cubicBezTo>
                    <a:pt x="612474" y="383856"/>
                    <a:pt x="618646" y="394143"/>
                    <a:pt x="620018" y="405116"/>
                  </a:cubicBezTo>
                  <a:cubicBezTo>
                    <a:pt x="619332" y="430491"/>
                    <a:pt x="632362" y="455180"/>
                    <a:pt x="636477" y="479868"/>
                  </a:cubicBezTo>
                  <a:cubicBezTo>
                    <a:pt x="641277" y="470953"/>
                    <a:pt x="644021" y="471639"/>
                    <a:pt x="645392" y="457237"/>
                  </a:cubicBezTo>
                  <a:cubicBezTo>
                    <a:pt x="645392" y="446950"/>
                    <a:pt x="644021" y="449007"/>
                    <a:pt x="648821" y="440092"/>
                  </a:cubicBezTo>
                  <a:cubicBezTo>
                    <a:pt x="654308" y="430491"/>
                    <a:pt x="648821" y="418832"/>
                    <a:pt x="653622" y="408545"/>
                  </a:cubicBezTo>
                  <a:cubicBezTo>
                    <a:pt x="653622" y="403745"/>
                    <a:pt x="656365" y="376313"/>
                    <a:pt x="656365" y="371512"/>
                  </a:cubicBezTo>
                  <a:cubicBezTo>
                    <a:pt x="659794" y="335850"/>
                    <a:pt x="657051" y="323506"/>
                    <a:pt x="653622" y="289216"/>
                  </a:cubicBezTo>
                  <a:close/>
                </a:path>
              </a:pathLst>
            </a:custGeom>
            <a:solidFill>
              <a:schemeClr val="tx1">
                <a:lumMod val="65000"/>
                <a:lumOff val="35000"/>
              </a:schemeClr>
            </a:solidFill>
            <a:ln w="6854" cap="flat">
              <a:noFill/>
              <a:prstDash val="solid"/>
              <a:miter/>
            </a:ln>
          </p:spPr>
          <p:txBody>
            <a:bodyPr rtlCol="0" anchor="ctr"/>
            <a:lstStyle/>
            <a:p>
              <a:endParaRPr lang="en-US" dirty="0"/>
            </a:p>
          </p:txBody>
        </p:sp>
        <p:sp>
          <p:nvSpPr>
            <p:cNvPr id="45" name="Freeform: Shape 44">
              <a:extLst>
                <a:ext uri="{FF2B5EF4-FFF2-40B4-BE49-F238E27FC236}">
                  <a16:creationId xmlns:a16="http://schemas.microsoft.com/office/drawing/2014/main" id="{A94DA935-8E2D-4745-A8BA-AFB071DE54A5}"/>
                </a:ext>
              </a:extLst>
            </p:cNvPr>
            <p:cNvSpPr/>
            <p:nvPr/>
          </p:nvSpPr>
          <p:spPr>
            <a:xfrm flipH="1">
              <a:off x="10575885" y="1856151"/>
              <a:ext cx="1188927" cy="2855598"/>
            </a:xfrm>
            <a:custGeom>
              <a:avLst/>
              <a:gdLst>
                <a:gd name="connsiteX0" fmla="*/ 999347 w 1501902"/>
                <a:gd name="connsiteY0" fmla="*/ 4286 h 3607308"/>
                <a:gd name="connsiteX1" fmla="*/ 913622 w 1501902"/>
                <a:gd name="connsiteY1" fmla="*/ 857 h 3607308"/>
                <a:gd name="connsiteX2" fmla="*/ 817610 w 1501902"/>
                <a:gd name="connsiteY2" fmla="*/ 138017 h 3607308"/>
                <a:gd name="connsiteX3" fmla="*/ 470595 w 1501902"/>
                <a:gd name="connsiteY3" fmla="*/ 282035 h 3607308"/>
                <a:gd name="connsiteX4" fmla="*/ 288858 w 1501902"/>
                <a:gd name="connsiteY4" fmla="*/ 546068 h 3607308"/>
                <a:gd name="connsiteX5" fmla="*/ 21396 w 1501902"/>
                <a:gd name="connsiteY5" fmla="*/ 1321708 h 3607308"/>
                <a:gd name="connsiteX6" fmla="*/ 103692 w 1501902"/>
                <a:gd name="connsiteY6" fmla="*/ 1644034 h 3607308"/>
                <a:gd name="connsiteX7" fmla="*/ 522716 w 1501902"/>
                <a:gd name="connsiteY7" fmla="*/ 1836058 h 3607308"/>
                <a:gd name="connsiteX8" fmla="*/ 536432 w 1501902"/>
                <a:gd name="connsiteY8" fmla="*/ 3607480 h 3607308"/>
                <a:gd name="connsiteX9" fmla="*/ 1504095 w 1501902"/>
                <a:gd name="connsiteY9" fmla="*/ 3538900 h 3607308"/>
                <a:gd name="connsiteX10" fmla="*/ 1425228 w 1501902"/>
                <a:gd name="connsiteY10" fmla="*/ 1350512 h 3607308"/>
                <a:gd name="connsiteX11" fmla="*/ 976715 w 1501902"/>
                <a:gd name="connsiteY11" fmla="*/ 62579 h 3607308"/>
                <a:gd name="connsiteX12" fmla="*/ 999347 w 1501902"/>
                <a:gd name="connsiteY12" fmla="*/ 4286 h 360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01902" h="3607308">
                  <a:moveTo>
                    <a:pt x="999347" y="4286"/>
                  </a:moveTo>
                  <a:cubicBezTo>
                    <a:pt x="953398" y="-2572"/>
                    <a:pt x="913622" y="857"/>
                    <a:pt x="913622" y="857"/>
                  </a:cubicBezTo>
                  <a:lnTo>
                    <a:pt x="817610" y="138017"/>
                  </a:lnTo>
                  <a:cubicBezTo>
                    <a:pt x="817610" y="138017"/>
                    <a:pt x="574151" y="216884"/>
                    <a:pt x="470595" y="282035"/>
                  </a:cubicBezTo>
                  <a:cubicBezTo>
                    <a:pt x="367039" y="347186"/>
                    <a:pt x="319719" y="436340"/>
                    <a:pt x="288858" y="546068"/>
                  </a:cubicBezTo>
                  <a:cubicBezTo>
                    <a:pt x="257997" y="655796"/>
                    <a:pt x="59115" y="1187977"/>
                    <a:pt x="21396" y="1321708"/>
                  </a:cubicBezTo>
                  <a:cubicBezTo>
                    <a:pt x="-16323" y="1455439"/>
                    <a:pt x="-12894" y="1558309"/>
                    <a:pt x="103692" y="1644034"/>
                  </a:cubicBezTo>
                  <a:cubicBezTo>
                    <a:pt x="220278" y="1729759"/>
                    <a:pt x="381441" y="1803140"/>
                    <a:pt x="522716" y="1836058"/>
                  </a:cubicBezTo>
                  <a:cubicBezTo>
                    <a:pt x="479510" y="2012994"/>
                    <a:pt x="536432" y="3607480"/>
                    <a:pt x="536432" y="3607480"/>
                  </a:cubicBezTo>
                  <a:lnTo>
                    <a:pt x="1504095" y="3538900"/>
                  </a:lnTo>
                  <a:cubicBezTo>
                    <a:pt x="1504095" y="3538900"/>
                    <a:pt x="1480092" y="2040426"/>
                    <a:pt x="1425228" y="1350512"/>
                  </a:cubicBezTo>
                  <a:cubicBezTo>
                    <a:pt x="1374479" y="709974"/>
                    <a:pt x="1240062" y="257346"/>
                    <a:pt x="976715" y="62579"/>
                  </a:cubicBezTo>
                  <a:cubicBezTo>
                    <a:pt x="985631" y="44063"/>
                    <a:pt x="987688" y="27603"/>
                    <a:pt x="999347" y="4286"/>
                  </a:cubicBezTo>
                  <a:close/>
                </a:path>
              </a:pathLst>
            </a:custGeom>
            <a:solidFill>
              <a:schemeClr val="bg1"/>
            </a:solidFill>
            <a:ln w="6854" cap="flat">
              <a:solidFill>
                <a:schemeClr val="tx1"/>
              </a:solidFill>
              <a:prstDash val="solid"/>
              <a:miter/>
            </a:ln>
          </p:spPr>
          <p:txBody>
            <a:bodyPr rtlCol="0" anchor="ctr"/>
            <a:lstStyle/>
            <a:p>
              <a:endParaRPr lang="en-US" dirty="0"/>
            </a:p>
          </p:txBody>
        </p:sp>
        <p:sp>
          <p:nvSpPr>
            <p:cNvPr id="46" name="Freeform: Shape 45">
              <a:extLst>
                <a:ext uri="{FF2B5EF4-FFF2-40B4-BE49-F238E27FC236}">
                  <a16:creationId xmlns:a16="http://schemas.microsoft.com/office/drawing/2014/main" id="{A02269D7-EDA8-42A4-A096-B3A369DF57F9}"/>
                </a:ext>
              </a:extLst>
            </p:cNvPr>
            <p:cNvSpPr/>
            <p:nvPr/>
          </p:nvSpPr>
          <p:spPr>
            <a:xfrm flipH="1">
              <a:off x="10428892" y="2046046"/>
              <a:ext cx="325734" cy="1161783"/>
            </a:xfrm>
            <a:custGeom>
              <a:avLst/>
              <a:gdLst>
                <a:gd name="connsiteX0" fmla="*/ 199868 w 411480"/>
                <a:gd name="connsiteY0" fmla="*/ 1391119 h 1467612"/>
                <a:gd name="connsiteX1" fmla="*/ 195067 w 411480"/>
                <a:gd name="connsiteY1" fmla="*/ 1363687 h 1467612"/>
                <a:gd name="connsiteX2" fmla="*/ 106599 w 411480"/>
                <a:gd name="connsiteY2" fmla="*/ 580503 h 1467612"/>
                <a:gd name="connsiteX3" fmla="*/ 102484 w 411480"/>
                <a:gd name="connsiteY3" fmla="*/ 569531 h 1467612"/>
                <a:gd name="connsiteX4" fmla="*/ 66822 w 411480"/>
                <a:gd name="connsiteY4" fmla="*/ 228002 h 1467612"/>
                <a:gd name="connsiteX5" fmla="*/ 22245 w 411480"/>
                <a:gd name="connsiteY5" fmla="*/ 130619 h 1467612"/>
                <a:gd name="connsiteX6" fmla="*/ 9901 w 411480"/>
                <a:gd name="connsiteY6" fmla="*/ 75069 h 1467612"/>
                <a:gd name="connsiteX7" fmla="*/ 54478 w 411480"/>
                <a:gd name="connsiteY7" fmla="*/ 6489 h 1467612"/>
                <a:gd name="connsiteX8" fmla="*/ 102484 w 411480"/>
                <a:gd name="connsiteY8" fmla="*/ 317 h 1467612"/>
                <a:gd name="connsiteX9" fmla="*/ 136774 w 411480"/>
                <a:gd name="connsiteY9" fmla="*/ 17462 h 1467612"/>
                <a:gd name="connsiteX10" fmla="*/ 162834 w 411480"/>
                <a:gd name="connsiteY10" fmla="*/ 51752 h 1467612"/>
                <a:gd name="connsiteX11" fmla="*/ 173121 w 411480"/>
                <a:gd name="connsiteY11" fmla="*/ 127875 h 1467612"/>
                <a:gd name="connsiteX12" fmla="*/ 173807 w 411480"/>
                <a:gd name="connsiteY12" fmla="*/ 157365 h 1467612"/>
                <a:gd name="connsiteX13" fmla="*/ 283535 w 411480"/>
                <a:gd name="connsiteY13" fmla="*/ 496836 h 1467612"/>
                <a:gd name="connsiteX14" fmla="*/ 404922 w 411480"/>
                <a:gd name="connsiteY14" fmla="*/ 1290307 h 1467612"/>
                <a:gd name="connsiteX15" fmla="*/ 408351 w 411480"/>
                <a:gd name="connsiteY15" fmla="*/ 1304023 h 1467612"/>
                <a:gd name="connsiteX16" fmla="*/ 363774 w 411480"/>
                <a:gd name="connsiteY16" fmla="*/ 1427467 h 1467612"/>
                <a:gd name="connsiteX17" fmla="*/ 272562 w 411480"/>
                <a:gd name="connsiteY17" fmla="*/ 1445297 h 1467612"/>
                <a:gd name="connsiteX18" fmla="*/ 199868 w 411480"/>
                <a:gd name="connsiteY18" fmla="*/ 1391119 h 146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480" h="1467612">
                  <a:moveTo>
                    <a:pt x="199868" y="1391119"/>
                  </a:moveTo>
                  <a:cubicBezTo>
                    <a:pt x="192324" y="1382890"/>
                    <a:pt x="195067" y="1373288"/>
                    <a:pt x="195067" y="1363687"/>
                  </a:cubicBezTo>
                  <a:cubicBezTo>
                    <a:pt x="194381" y="1099654"/>
                    <a:pt x="160777" y="839050"/>
                    <a:pt x="106599" y="580503"/>
                  </a:cubicBezTo>
                  <a:cubicBezTo>
                    <a:pt x="105913" y="577074"/>
                    <a:pt x="103856" y="573645"/>
                    <a:pt x="102484" y="569531"/>
                  </a:cubicBezTo>
                  <a:cubicBezTo>
                    <a:pt x="67508" y="457745"/>
                    <a:pt x="58593" y="343217"/>
                    <a:pt x="66822" y="228002"/>
                  </a:cubicBezTo>
                  <a:cubicBezTo>
                    <a:pt x="70251" y="182739"/>
                    <a:pt x="58593" y="154622"/>
                    <a:pt x="22245" y="130619"/>
                  </a:cubicBezTo>
                  <a:cubicBezTo>
                    <a:pt x="-4501" y="112788"/>
                    <a:pt x="-5187" y="103872"/>
                    <a:pt x="9901" y="75069"/>
                  </a:cubicBezTo>
                  <a:cubicBezTo>
                    <a:pt x="22931" y="51066"/>
                    <a:pt x="28418" y="22262"/>
                    <a:pt x="54478" y="6489"/>
                  </a:cubicBezTo>
                  <a:cubicBezTo>
                    <a:pt x="70251" y="1688"/>
                    <a:pt x="86711" y="5803"/>
                    <a:pt x="102484" y="317"/>
                  </a:cubicBezTo>
                  <a:cubicBezTo>
                    <a:pt x="117572" y="-1741"/>
                    <a:pt x="127859" y="6489"/>
                    <a:pt x="136774" y="17462"/>
                  </a:cubicBezTo>
                  <a:cubicBezTo>
                    <a:pt x="145689" y="28434"/>
                    <a:pt x="153233" y="40779"/>
                    <a:pt x="162834" y="51752"/>
                  </a:cubicBezTo>
                  <a:cubicBezTo>
                    <a:pt x="184094" y="75069"/>
                    <a:pt x="195067" y="99072"/>
                    <a:pt x="173121" y="127875"/>
                  </a:cubicBezTo>
                  <a:cubicBezTo>
                    <a:pt x="166263" y="136791"/>
                    <a:pt x="167635" y="147764"/>
                    <a:pt x="173807" y="157365"/>
                  </a:cubicBezTo>
                  <a:cubicBezTo>
                    <a:pt x="235529" y="262292"/>
                    <a:pt x="260904" y="378878"/>
                    <a:pt x="283535" y="496836"/>
                  </a:cubicBezTo>
                  <a:cubicBezTo>
                    <a:pt x="333599" y="759497"/>
                    <a:pt x="368574" y="1024902"/>
                    <a:pt x="404922" y="1290307"/>
                  </a:cubicBezTo>
                  <a:cubicBezTo>
                    <a:pt x="405608" y="1295107"/>
                    <a:pt x="407665" y="1299222"/>
                    <a:pt x="408351" y="1304023"/>
                  </a:cubicBezTo>
                  <a:cubicBezTo>
                    <a:pt x="423438" y="1356143"/>
                    <a:pt x="389148" y="1390433"/>
                    <a:pt x="363774" y="1427467"/>
                  </a:cubicBezTo>
                  <a:cubicBezTo>
                    <a:pt x="327426" y="1482331"/>
                    <a:pt x="326741" y="1483016"/>
                    <a:pt x="272562" y="1445297"/>
                  </a:cubicBezTo>
                  <a:cubicBezTo>
                    <a:pt x="247188" y="1428838"/>
                    <a:pt x="217698" y="1417180"/>
                    <a:pt x="199868" y="1391119"/>
                  </a:cubicBezTo>
                  <a:close/>
                </a:path>
              </a:pathLst>
            </a:custGeom>
            <a:solidFill>
              <a:schemeClr val="tx1"/>
            </a:solidFill>
            <a:ln w="6854" cap="flat">
              <a:noFill/>
              <a:prstDash val="solid"/>
              <a:miter/>
            </a:ln>
          </p:spPr>
          <p:txBody>
            <a:bodyPr rtlCol="0" anchor="ctr"/>
            <a:lstStyle/>
            <a:p>
              <a:endParaRPr lang="en-US" dirty="0"/>
            </a:p>
          </p:txBody>
        </p:sp>
        <p:sp>
          <p:nvSpPr>
            <p:cNvPr id="47" name="Freeform: Shape 46">
              <a:extLst>
                <a:ext uri="{FF2B5EF4-FFF2-40B4-BE49-F238E27FC236}">
                  <a16:creationId xmlns:a16="http://schemas.microsoft.com/office/drawing/2014/main" id="{243488B0-19BF-4704-AE1E-FBCF11248077}"/>
                </a:ext>
              </a:extLst>
            </p:cNvPr>
            <p:cNvSpPr/>
            <p:nvPr/>
          </p:nvSpPr>
          <p:spPr>
            <a:xfrm flipH="1">
              <a:off x="10848851" y="2555527"/>
              <a:ext cx="749187" cy="890338"/>
            </a:xfrm>
            <a:custGeom>
              <a:avLst/>
              <a:gdLst>
                <a:gd name="connsiteX0" fmla="*/ 0 w 946404"/>
                <a:gd name="connsiteY0" fmla="*/ 0 h 1124712"/>
                <a:gd name="connsiteX1" fmla="*/ 542468 w 946404"/>
                <a:gd name="connsiteY1" fmla="*/ 139903 h 1124712"/>
                <a:gd name="connsiteX2" fmla="*/ 951890 w 946404"/>
                <a:gd name="connsiteY2" fmla="*/ 1126770 h 1124712"/>
                <a:gd name="connsiteX3" fmla="*/ 432740 w 946404"/>
                <a:gd name="connsiteY3" fmla="*/ 1010869 h 1124712"/>
              </a:gdLst>
              <a:ahLst/>
              <a:cxnLst>
                <a:cxn ang="0">
                  <a:pos x="connsiteX0" y="connsiteY0"/>
                </a:cxn>
                <a:cxn ang="0">
                  <a:pos x="connsiteX1" y="connsiteY1"/>
                </a:cxn>
                <a:cxn ang="0">
                  <a:pos x="connsiteX2" y="connsiteY2"/>
                </a:cxn>
                <a:cxn ang="0">
                  <a:pos x="connsiteX3" y="connsiteY3"/>
                </a:cxn>
              </a:cxnLst>
              <a:rect l="l" t="t" r="r" b="b"/>
              <a:pathLst>
                <a:path w="946404" h="1124712">
                  <a:moveTo>
                    <a:pt x="0" y="0"/>
                  </a:moveTo>
                  <a:lnTo>
                    <a:pt x="542468" y="139903"/>
                  </a:lnTo>
                  <a:lnTo>
                    <a:pt x="951890" y="1126770"/>
                  </a:lnTo>
                  <a:lnTo>
                    <a:pt x="432740" y="1010869"/>
                  </a:lnTo>
                  <a:close/>
                </a:path>
              </a:pathLst>
            </a:custGeom>
            <a:solidFill>
              <a:schemeClr val="tx1"/>
            </a:solidFill>
            <a:ln w="6854" cap="flat">
              <a:noFill/>
              <a:prstDash val="solid"/>
              <a:miter/>
            </a:ln>
          </p:spPr>
          <p:txBody>
            <a:bodyPr rtlCol="0" anchor="ctr"/>
            <a:lstStyle/>
            <a:p>
              <a:endParaRPr lang="en-US" dirty="0"/>
            </a:p>
          </p:txBody>
        </p:sp>
        <p:sp>
          <p:nvSpPr>
            <p:cNvPr id="48" name="Freeform: Shape 47">
              <a:extLst>
                <a:ext uri="{FF2B5EF4-FFF2-40B4-BE49-F238E27FC236}">
                  <a16:creationId xmlns:a16="http://schemas.microsoft.com/office/drawing/2014/main" id="{BD95BF60-0CFC-42E5-BC1B-57D7FAF99711}"/>
                </a:ext>
              </a:extLst>
            </p:cNvPr>
            <p:cNvSpPr/>
            <p:nvPr/>
          </p:nvSpPr>
          <p:spPr>
            <a:xfrm flipH="1">
              <a:off x="10911826" y="2899942"/>
              <a:ext cx="369165" cy="342020"/>
            </a:xfrm>
            <a:custGeom>
              <a:avLst/>
              <a:gdLst>
                <a:gd name="connsiteX0" fmla="*/ 59665 w 466344"/>
                <a:gd name="connsiteY0" fmla="*/ 140307 h 432054"/>
                <a:gd name="connsiteX1" fmla="*/ 117958 w 466344"/>
                <a:gd name="connsiteY1" fmla="*/ 63498 h 432054"/>
                <a:gd name="connsiteX2" fmla="*/ 304495 w 466344"/>
                <a:gd name="connsiteY2" fmla="*/ 27836 h 432054"/>
                <a:gd name="connsiteX3" fmla="*/ 301066 w 466344"/>
                <a:gd name="connsiteY3" fmla="*/ 74470 h 432054"/>
                <a:gd name="connsiteX4" fmla="*/ 330556 w 466344"/>
                <a:gd name="connsiteY4" fmla="*/ 70356 h 432054"/>
                <a:gd name="connsiteX5" fmla="*/ 378562 w 466344"/>
                <a:gd name="connsiteY5" fmla="*/ 77899 h 432054"/>
                <a:gd name="connsiteX6" fmla="*/ 393649 w 466344"/>
                <a:gd name="connsiteY6" fmla="*/ 121105 h 432054"/>
                <a:gd name="connsiteX7" fmla="*/ 426568 w 466344"/>
                <a:gd name="connsiteY7" fmla="*/ 150594 h 432054"/>
                <a:gd name="connsiteX8" fmla="*/ 433426 w 466344"/>
                <a:gd name="connsiteY8" fmla="*/ 194485 h 432054"/>
                <a:gd name="connsiteX9" fmla="*/ 453314 w 466344"/>
                <a:gd name="connsiteY9" fmla="*/ 217803 h 432054"/>
                <a:gd name="connsiteX10" fmla="*/ 452628 w 466344"/>
                <a:gd name="connsiteY10" fmla="*/ 269923 h 432054"/>
                <a:gd name="connsiteX11" fmla="*/ 466344 w 466344"/>
                <a:gd name="connsiteY11" fmla="*/ 304899 h 432054"/>
                <a:gd name="connsiteX12" fmla="*/ 439598 w 466344"/>
                <a:gd name="connsiteY12" fmla="*/ 359077 h 432054"/>
                <a:gd name="connsiteX13" fmla="*/ 362102 w 466344"/>
                <a:gd name="connsiteY13" fmla="*/ 393367 h 432054"/>
                <a:gd name="connsiteX14" fmla="*/ 202311 w 466344"/>
                <a:gd name="connsiteY14" fmla="*/ 436573 h 432054"/>
                <a:gd name="connsiteX15" fmla="*/ 128930 w 466344"/>
                <a:gd name="connsiteY15" fmla="*/ 434515 h 432054"/>
                <a:gd name="connsiteX16" fmla="*/ 52807 w 466344"/>
                <a:gd name="connsiteY16" fmla="*/ 436573 h 432054"/>
                <a:gd name="connsiteX17" fmla="*/ 4115 w 466344"/>
                <a:gd name="connsiteY17" fmla="*/ 409827 h 432054"/>
                <a:gd name="connsiteX18" fmla="*/ 0 w 466344"/>
                <a:gd name="connsiteY18" fmla="*/ 354277 h 432054"/>
                <a:gd name="connsiteX19" fmla="*/ 23317 w 466344"/>
                <a:gd name="connsiteY19" fmla="*/ 191742 h 432054"/>
                <a:gd name="connsiteX20" fmla="*/ 59665 w 466344"/>
                <a:gd name="connsiteY20" fmla="*/ 140307 h 43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6344" h="432054">
                  <a:moveTo>
                    <a:pt x="59665" y="140307"/>
                  </a:moveTo>
                  <a:cubicBezTo>
                    <a:pt x="78867" y="114933"/>
                    <a:pt x="90526" y="87501"/>
                    <a:pt x="117958" y="63498"/>
                  </a:cubicBezTo>
                  <a:cubicBezTo>
                    <a:pt x="205740" y="-282"/>
                    <a:pt x="235915" y="-22913"/>
                    <a:pt x="304495" y="27836"/>
                  </a:cubicBezTo>
                  <a:cubicBezTo>
                    <a:pt x="323698" y="47038"/>
                    <a:pt x="298323" y="72413"/>
                    <a:pt x="301066" y="74470"/>
                  </a:cubicBezTo>
                  <a:cubicBezTo>
                    <a:pt x="305181" y="83386"/>
                    <a:pt x="311353" y="72413"/>
                    <a:pt x="330556" y="70356"/>
                  </a:cubicBezTo>
                  <a:cubicBezTo>
                    <a:pt x="347701" y="68298"/>
                    <a:pt x="366903" y="66927"/>
                    <a:pt x="378562" y="77899"/>
                  </a:cubicBezTo>
                  <a:cubicBezTo>
                    <a:pt x="395707" y="92987"/>
                    <a:pt x="384048" y="99845"/>
                    <a:pt x="393649" y="121105"/>
                  </a:cubicBezTo>
                  <a:cubicBezTo>
                    <a:pt x="402565" y="139621"/>
                    <a:pt x="414909" y="126591"/>
                    <a:pt x="426568" y="150594"/>
                  </a:cubicBezTo>
                  <a:cubicBezTo>
                    <a:pt x="436169" y="170482"/>
                    <a:pt x="427253" y="178026"/>
                    <a:pt x="433426" y="194485"/>
                  </a:cubicBezTo>
                  <a:cubicBezTo>
                    <a:pt x="437540" y="204087"/>
                    <a:pt x="446456" y="203401"/>
                    <a:pt x="453314" y="217803"/>
                  </a:cubicBezTo>
                  <a:cubicBezTo>
                    <a:pt x="460172" y="232204"/>
                    <a:pt x="447142" y="253464"/>
                    <a:pt x="452628" y="269923"/>
                  </a:cubicBezTo>
                  <a:cubicBezTo>
                    <a:pt x="458114" y="285011"/>
                    <a:pt x="460858" y="292555"/>
                    <a:pt x="466344" y="304899"/>
                  </a:cubicBezTo>
                  <a:cubicBezTo>
                    <a:pt x="473202" y="320673"/>
                    <a:pt x="454000" y="351534"/>
                    <a:pt x="439598" y="359077"/>
                  </a:cubicBezTo>
                  <a:cubicBezTo>
                    <a:pt x="429311" y="364564"/>
                    <a:pt x="379247" y="384452"/>
                    <a:pt x="362102" y="393367"/>
                  </a:cubicBezTo>
                  <a:cubicBezTo>
                    <a:pt x="316840" y="422857"/>
                    <a:pt x="246888" y="437259"/>
                    <a:pt x="202311" y="436573"/>
                  </a:cubicBezTo>
                  <a:cubicBezTo>
                    <a:pt x="183794" y="434515"/>
                    <a:pt x="138532" y="436573"/>
                    <a:pt x="128930" y="434515"/>
                  </a:cubicBezTo>
                  <a:cubicBezTo>
                    <a:pt x="96698" y="431086"/>
                    <a:pt x="85039" y="441373"/>
                    <a:pt x="52807" y="436573"/>
                  </a:cubicBezTo>
                  <a:cubicBezTo>
                    <a:pt x="34976" y="433830"/>
                    <a:pt x="6858" y="426972"/>
                    <a:pt x="4115" y="409827"/>
                  </a:cubicBezTo>
                  <a:cubicBezTo>
                    <a:pt x="2057" y="398854"/>
                    <a:pt x="0" y="365250"/>
                    <a:pt x="0" y="354277"/>
                  </a:cubicBezTo>
                  <a:cubicBezTo>
                    <a:pt x="2057" y="299413"/>
                    <a:pt x="5486" y="243863"/>
                    <a:pt x="23317" y="191742"/>
                  </a:cubicBezTo>
                  <a:cubicBezTo>
                    <a:pt x="31547" y="171854"/>
                    <a:pt x="42520" y="153337"/>
                    <a:pt x="59665" y="140307"/>
                  </a:cubicBezTo>
                  <a:close/>
                </a:path>
              </a:pathLst>
            </a:custGeom>
            <a:solidFill>
              <a:schemeClr val="accent2">
                <a:lumMod val="40000"/>
                <a:lumOff val="60000"/>
              </a:schemeClr>
            </a:solidFill>
            <a:ln w="6854" cap="flat">
              <a:noFill/>
              <a:prstDash val="solid"/>
              <a:miter/>
            </a:ln>
          </p:spPr>
          <p:txBody>
            <a:bodyPr rtlCol="0" anchor="ctr"/>
            <a:lstStyle/>
            <a:p>
              <a:endParaRPr lang="en-US" dirty="0"/>
            </a:p>
          </p:txBody>
        </p:sp>
        <p:sp>
          <p:nvSpPr>
            <p:cNvPr id="49" name="Freeform: Shape 48">
              <a:extLst>
                <a:ext uri="{FF2B5EF4-FFF2-40B4-BE49-F238E27FC236}">
                  <a16:creationId xmlns:a16="http://schemas.microsoft.com/office/drawing/2014/main" id="{2007EBE4-4C5E-4A1B-A02E-B4DB4F146F4C}"/>
                </a:ext>
              </a:extLst>
            </p:cNvPr>
            <p:cNvSpPr/>
            <p:nvPr/>
          </p:nvSpPr>
          <p:spPr>
            <a:xfrm flipH="1">
              <a:off x="11176081" y="3010205"/>
              <a:ext cx="211727" cy="293160"/>
            </a:xfrm>
            <a:custGeom>
              <a:avLst/>
              <a:gdLst>
                <a:gd name="connsiteX0" fmla="*/ 270724 w 267462"/>
                <a:gd name="connsiteY0" fmla="*/ 295913 h 370332"/>
                <a:gd name="connsiteX1" fmla="*/ 177455 w 267462"/>
                <a:gd name="connsiteY1" fmla="*/ 338432 h 370332"/>
                <a:gd name="connsiteX2" fmla="*/ 126706 w 267462"/>
                <a:gd name="connsiteY2" fmla="*/ 356263 h 370332"/>
                <a:gd name="connsiteX3" fmla="*/ 104760 w 267462"/>
                <a:gd name="connsiteY3" fmla="*/ 362435 h 370332"/>
                <a:gd name="connsiteX4" fmla="*/ 40981 w 267462"/>
                <a:gd name="connsiteY4" fmla="*/ 331574 h 370332"/>
                <a:gd name="connsiteX5" fmla="*/ 3262 w 267462"/>
                <a:gd name="connsiteY5" fmla="*/ 53825 h 370332"/>
                <a:gd name="connsiteX6" fmla="*/ 97902 w 267462"/>
                <a:gd name="connsiteY6" fmla="*/ 16106 h 370332"/>
                <a:gd name="connsiteX7" fmla="*/ 194600 w 267462"/>
                <a:gd name="connsiteY7" fmla="*/ 1019 h 370332"/>
                <a:gd name="connsiteX8" fmla="*/ 169911 w 267462"/>
                <a:gd name="connsiteY8" fmla="*/ 48339 h 370332"/>
                <a:gd name="connsiteX9" fmla="*/ 190485 w 267462"/>
                <a:gd name="connsiteY9" fmla="*/ 273281 h 370332"/>
                <a:gd name="connsiteX10" fmla="*/ 208316 w 267462"/>
                <a:gd name="connsiteY10" fmla="*/ 290426 h 370332"/>
                <a:gd name="connsiteX11" fmla="*/ 270724 w 267462"/>
                <a:gd name="connsiteY11" fmla="*/ 295913 h 370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7462" h="370332">
                  <a:moveTo>
                    <a:pt x="270724" y="295913"/>
                  </a:moveTo>
                  <a:cubicBezTo>
                    <a:pt x="236434" y="325402"/>
                    <a:pt x="211059" y="326774"/>
                    <a:pt x="177455" y="338432"/>
                  </a:cubicBezTo>
                  <a:cubicBezTo>
                    <a:pt x="160310" y="344604"/>
                    <a:pt x="143851" y="350091"/>
                    <a:pt x="126706" y="356263"/>
                  </a:cubicBezTo>
                  <a:cubicBezTo>
                    <a:pt x="119162" y="358320"/>
                    <a:pt x="112304" y="360378"/>
                    <a:pt x="104760" y="362435"/>
                  </a:cubicBezTo>
                  <a:cubicBezTo>
                    <a:pt x="56754" y="378209"/>
                    <a:pt x="58811" y="377523"/>
                    <a:pt x="40981" y="331574"/>
                  </a:cubicBezTo>
                  <a:cubicBezTo>
                    <a:pt x="-4968" y="214988"/>
                    <a:pt x="-2911" y="158753"/>
                    <a:pt x="3262" y="53825"/>
                  </a:cubicBezTo>
                  <a:cubicBezTo>
                    <a:pt x="13549" y="41481"/>
                    <a:pt x="74585" y="22964"/>
                    <a:pt x="97902" y="16106"/>
                  </a:cubicBezTo>
                  <a:cubicBezTo>
                    <a:pt x="129449" y="18849"/>
                    <a:pt x="172654" y="-5154"/>
                    <a:pt x="194600" y="1019"/>
                  </a:cubicBezTo>
                  <a:cubicBezTo>
                    <a:pt x="180884" y="20907"/>
                    <a:pt x="175397" y="31194"/>
                    <a:pt x="169911" y="48339"/>
                  </a:cubicBezTo>
                  <a:cubicBezTo>
                    <a:pt x="147965" y="114861"/>
                    <a:pt x="181570" y="203330"/>
                    <a:pt x="190485" y="273281"/>
                  </a:cubicBezTo>
                  <a:cubicBezTo>
                    <a:pt x="191857" y="285626"/>
                    <a:pt x="197343" y="288369"/>
                    <a:pt x="208316" y="290426"/>
                  </a:cubicBezTo>
                  <a:cubicBezTo>
                    <a:pt x="242606" y="296598"/>
                    <a:pt x="236434" y="289740"/>
                    <a:pt x="270724" y="295913"/>
                  </a:cubicBezTo>
                  <a:close/>
                </a:path>
              </a:pathLst>
            </a:custGeom>
            <a:solidFill>
              <a:schemeClr val="accent1">
                <a:lumMod val="60000"/>
                <a:lumOff val="40000"/>
              </a:schemeClr>
            </a:solidFill>
            <a:ln w="6854" cap="flat">
              <a:noFill/>
              <a:prstDash val="solid"/>
              <a:miter/>
            </a:ln>
          </p:spPr>
          <p:txBody>
            <a:bodyPr rtlCol="0" anchor="ctr"/>
            <a:lstStyle/>
            <a:p>
              <a:endParaRPr lang="en-US" dirty="0"/>
            </a:p>
          </p:txBody>
        </p:sp>
        <p:sp>
          <p:nvSpPr>
            <p:cNvPr id="50" name="Freeform: Shape 49">
              <a:extLst>
                <a:ext uri="{FF2B5EF4-FFF2-40B4-BE49-F238E27FC236}">
                  <a16:creationId xmlns:a16="http://schemas.microsoft.com/office/drawing/2014/main" id="{47D1B2C0-CBDB-49FB-A12C-997BA9245111}"/>
                </a:ext>
              </a:extLst>
            </p:cNvPr>
            <p:cNvSpPr/>
            <p:nvPr/>
          </p:nvSpPr>
          <p:spPr>
            <a:xfrm flipH="1">
              <a:off x="10857078" y="2444999"/>
              <a:ext cx="146580" cy="146580"/>
            </a:xfrm>
            <a:custGeom>
              <a:avLst/>
              <a:gdLst>
                <a:gd name="connsiteX0" fmla="*/ 64571 w 185166"/>
                <a:gd name="connsiteY0" fmla="*/ 1778 h 185166"/>
                <a:gd name="connsiteX1" fmla="*/ 135208 w 185166"/>
                <a:gd name="connsiteY1" fmla="*/ 14122 h 185166"/>
                <a:gd name="connsiteX2" fmla="*/ 183214 w 185166"/>
                <a:gd name="connsiteY2" fmla="*/ 116306 h 185166"/>
                <a:gd name="connsiteX3" fmla="*/ 95432 w 185166"/>
                <a:gd name="connsiteY3" fmla="*/ 189001 h 185166"/>
                <a:gd name="connsiteX4" fmla="*/ 3535 w 185166"/>
                <a:gd name="connsiteY4" fmla="*/ 121107 h 185166"/>
                <a:gd name="connsiteX5" fmla="*/ 47426 w 185166"/>
                <a:gd name="connsiteY5" fmla="*/ 12751 h 185166"/>
                <a:gd name="connsiteX6" fmla="*/ 64571 w 185166"/>
                <a:gd name="connsiteY6" fmla="*/ 1778 h 18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166" h="185166">
                  <a:moveTo>
                    <a:pt x="64571" y="1778"/>
                  </a:moveTo>
                  <a:cubicBezTo>
                    <a:pt x="98175" y="406"/>
                    <a:pt x="107776" y="-5080"/>
                    <a:pt x="135208" y="14122"/>
                  </a:cubicBezTo>
                  <a:cubicBezTo>
                    <a:pt x="176356" y="37439"/>
                    <a:pt x="193501" y="74473"/>
                    <a:pt x="183214" y="116306"/>
                  </a:cubicBezTo>
                  <a:cubicBezTo>
                    <a:pt x="172927" y="158826"/>
                    <a:pt x="137952" y="187630"/>
                    <a:pt x="95432" y="189001"/>
                  </a:cubicBezTo>
                  <a:cubicBezTo>
                    <a:pt x="53598" y="190373"/>
                    <a:pt x="15193" y="162255"/>
                    <a:pt x="3535" y="121107"/>
                  </a:cubicBezTo>
                  <a:cubicBezTo>
                    <a:pt x="-8124" y="79273"/>
                    <a:pt x="9707" y="36754"/>
                    <a:pt x="47426" y="12751"/>
                  </a:cubicBezTo>
                  <a:cubicBezTo>
                    <a:pt x="52912" y="9322"/>
                    <a:pt x="54284" y="4521"/>
                    <a:pt x="64571" y="1778"/>
                  </a:cubicBezTo>
                  <a:close/>
                </a:path>
              </a:pathLst>
            </a:custGeom>
            <a:solidFill>
              <a:srgbClr val="0E0404"/>
            </a:solidFill>
            <a:ln w="6854" cap="flat">
              <a:noFill/>
              <a:prstDash val="solid"/>
              <a:miter/>
            </a:ln>
          </p:spPr>
          <p:txBody>
            <a:bodyPr rtlCol="0" anchor="ctr"/>
            <a:lstStyle/>
            <a:p>
              <a:endParaRPr lang="en-US" dirty="0"/>
            </a:p>
          </p:txBody>
        </p:sp>
        <p:sp>
          <p:nvSpPr>
            <p:cNvPr id="51" name="Freeform: Shape 50">
              <a:extLst>
                <a:ext uri="{FF2B5EF4-FFF2-40B4-BE49-F238E27FC236}">
                  <a16:creationId xmlns:a16="http://schemas.microsoft.com/office/drawing/2014/main" id="{1A159B55-CDE4-4028-831D-5F52709FB160}"/>
                </a:ext>
              </a:extLst>
            </p:cNvPr>
            <p:cNvSpPr/>
            <p:nvPr/>
          </p:nvSpPr>
          <p:spPr>
            <a:xfrm flipH="1">
              <a:off x="10879795" y="2468655"/>
              <a:ext cx="103149" cy="103149"/>
            </a:xfrm>
            <a:custGeom>
              <a:avLst/>
              <a:gdLst>
                <a:gd name="connsiteX0" fmla="*/ 132359 w 130302"/>
                <a:gd name="connsiteY0" fmla="*/ 65163 h 130302"/>
                <a:gd name="connsiteX1" fmla="*/ 65151 w 130302"/>
                <a:gd name="connsiteY1" fmla="*/ 132371 h 130302"/>
                <a:gd name="connsiteX2" fmla="*/ 0 w 130302"/>
                <a:gd name="connsiteY2" fmla="*/ 66535 h 130302"/>
                <a:gd name="connsiteX3" fmla="*/ 64465 w 130302"/>
                <a:gd name="connsiteY3" fmla="*/ 12 h 130302"/>
                <a:gd name="connsiteX4" fmla="*/ 132359 w 130302"/>
                <a:gd name="connsiteY4" fmla="*/ 65163 h 130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302" h="130302">
                  <a:moveTo>
                    <a:pt x="132359" y="65163"/>
                  </a:moveTo>
                  <a:cubicBezTo>
                    <a:pt x="132359" y="102196"/>
                    <a:pt x="101498" y="133057"/>
                    <a:pt x="65151" y="132371"/>
                  </a:cubicBezTo>
                  <a:cubicBezTo>
                    <a:pt x="29489" y="131686"/>
                    <a:pt x="0" y="102196"/>
                    <a:pt x="0" y="66535"/>
                  </a:cubicBezTo>
                  <a:cubicBezTo>
                    <a:pt x="0" y="30187"/>
                    <a:pt x="28118" y="698"/>
                    <a:pt x="64465" y="12"/>
                  </a:cubicBezTo>
                  <a:cubicBezTo>
                    <a:pt x="102184" y="-674"/>
                    <a:pt x="132359" y="28130"/>
                    <a:pt x="132359" y="65163"/>
                  </a:cubicBezTo>
                  <a:close/>
                </a:path>
              </a:pathLst>
            </a:custGeom>
            <a:solidFill>
              <a:schemeClr val="bg1"/>
            </a:solidFill>
            <a:ln w="6854" cap="flat">
              <a:noFill/>
              <a:prstDash val="solid"/>
              <a:miter/>
            </a:ln>
          </p:spPr>
          <p:txBody>
            <a:bodyPr rtlCol="0" anchor="ctr"/>
            <a:lstStyle/>
            <a:p>
              <a:endParaRPr lang="en-US" dirty="0"/>
            </a:p>
          </p:txBody>
        </p:sp>
        <p:sp>
          <p:nvSpPr>
            <p:cNvPr id="52" name="Freeform: Shape 51">
              <a:extLst>
                <a:ext uri="{FF2B5EF4-FFF2-40B4-BE49-F238E27FC236}">
                  <a16:creationId xmlns:a16="http://schemas.microsoft.com/office/drawing/2014/main" id="{E54D80F8-C514-441F-9DB3-40D5FF34B896}"/>
                </a:ext>
              </a:extLst>
            </p:cNvPr>
            <p:cNvSpPr/>
            <p:nvPr/>
          </p:nvSpPr>
          <p:spPr>
            <a:xfrm flipH="1">
              <a:off x="10931913" y="1811769"/>
              <a:ext cx="86862" cy="640609"/>
            </a:xfrm>
            <a:custGeom>
              <a:avLst/>
              <a:gdLst>
                <a:gd name="connsiteX0" fmla="*/ 95326 w 109728"/>
                <a:gd name="connsiteY0" fmla="*/ 43205 h 809244"/>
                <a:gd name="connsiteX1" fmla="*/ 66523 w 109728"/>
                <a:gd name="connsiteY1" fmla="*/ 86411 h 809244"/>
                <a:gd name="connsiteX2" fmla="*/ 28804 w 109728"/>
                <a:gd name="connsiteY2" fmla="*/ 237287 h 809244"/>
                <a:gd name="connsiteX3" fmla="*/ 65837 w 109728"/>
                <a:gd name="connsiteY3" fmla="*/ 595274 h 809244"/>
                <a:gd name="connsiteX4" fmla="*/ 111100 w 109728"/>
                <a:gd name="connsiteY4" fmla="*/ 800329 h 809244"/>
                <a:gd name="connsiteX5" fmla="*/ 80924 w 109728"/>
                <a:gd name="connsiteY5" fmla="*/ 801700 h 809244"/>
                <a:gd name="connsiteX6" fmla="*/ 0 w 109728"/>
                <a:gd name="connsiteY6" fmla="*/ 265405 h 809244"/>
                <a:gd name="connsiteX7" fmla="*/ 100813 w 109728"/>
                <a:gd name="connsiteY7" fmla="*/ 0 h 809244"/>
                <a:gd name="connsiteX8" fmla="*/ 95326 w 109728"/>
                <a:gd name="connsiteY8" fmla="*/ 43205 h 80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728" h="809244">
                  <a:moveTo>
                    <a:pt x="95326" y="43205"/>
                  </a:moveTo>
                  <a:cubicBezTo>
                    <a:pt x="81610" y="58979"/>
                    <a:pt x="77495" y="70637"/>
                    <a:pt x="66523" y="86411"/>
                  </a:cubicBezTo>
                  <a:cubicBezTo>
                    <a:pt x="36347" y="133731"/>
                    <a:pt x="28804" y="184480"/>
                    <a:pt x="28804" y="237287"/>
                  </a:cubicBezTo>
                  <a:cubicBezTo>
                    <a:pt x="29489" y="357988"/>
                    <a:pt x="43891" y="477317"/>
                    <a:pt x="65837" y="595274"/>
                  </a:cubicBezTo>
                  <a:cubicBezTo>
                    <a:pt x="77495" y="659054"/>
                    <a:pt x="99441" y="736549"/>
                    <a:pt x="111100" y="800329"/>
                  </a:cubicBezTo>
                  <a:cubicBezTo>
                    <a:pt x="113843" y="816102"/>
                    <a:pt x="93269" y="817474"/>
                    <a:pt x="80924" y="801700"/>
                  </a:cubicBezTo>
                  <a:cubicBezTo>
                    <a:pt x="43891" y="624764"/>
                    <a:pt x="0" y="448513"/>
                    <a:pt x="0" y="265405"/>
                  </a:cubicBezTo>
                  <a:cubicBezTo>
                    <a:pt x="0" y="166649"/>
                    <a:pt x="23317" y="70637"/>
                    <a:pt x="100813" y="0"/>
                  </a:cubicBezTo>
                  <a:cubicBezTo>
                    <a:pt x="100127" y="16459"/>
                    <a:pt x="96698" y="31547"/>
                    <a:pt x="95326" y="43205"/>
                  </a:cubicBezTo>
                  <a:close/>
                </a:path>
              </a:pathLst>
            </a:custGeom>
            <a:solidFill>
              <a:schemeClr val="tx1"/>
            </a:solidFill>
            <a:ln w="6854" cap="flat">
              <a:noFill/>
              <a:prstDash val="solid"/>
              <a:miter/>
            </a:ln>
          </p:spPr>
          <p:txBody>
            <a:bodyPr rtlCol="0" anchor="ctr"/>
            <a:lstStyle/>
            <a:p>
              <a:endParaRPr lang="en-US" dirty="0"/>
            </a:p>
          </p:txBody>
        </p:sp>
        <p:sp>
          <p:nvSpPr>
            <p:cNvPr id="53" name="Freeform: Shape 52">
              <a:extLst>
                <a:ext uri="{FF2B5EF4-FFF2-40B4-BE49-F238E27FC236}">
                  <a16:creationId xmlns:a16="http://schemas.microsoft.com/office/drawing/2014/main" id="{CBD7A8EA-E8BB-411A-92F0-047CB83ED453}"/>
                </a:ext>
              </a:extLst>
            </p:cNvPr>
            <p:cNvSpPr/>
            <p:nvPr/>
          </p:nvSpPr>
          <p:spPr>
            <a:xfrm flipH="1">
              <a:off x="10306117" y="1923604"/>
              <a:ext cx="276874" cy="352878"/>
            </a:xfrm>
            <a:custGeom>
              <a:avLst/>
              <a:gdLst>
                <a:gd name="connsiteX0" fmla="*/ 196 w 349758"/>
                <a:gd name="connsiteY0" fmla="*/ 0 h 445770"/>
                <a:gd name="connsiteX1" fmla="*/ 119525 w 349758"/>
                <a:gd name="connsiteY1" fmla="*/ 109042 h 445770"/>
                <a:gd name="connsiteX2" fmla="*/ 153815 w 349758"/>
                <a:gd name="connsiteY2" fmla="*/ 161163 h 445770"/>
                <a:gd name="connsiteX3" fmla="*/ 181247 w 349758"/>
                <a:gd name="connsiteY3" fmla="*/ 189967 h 445770"/>
                <a:gd name="connsiteX4" fmla="*/ 226510 w 349758"/>
                <a:gd name="connsiteY4" fmla="*/ 200254 h 445770"/>
                <a:gd name="connsiteX5" fmla="*/ 293033 w 349758"/>
                <a:gd name="connsiteY5" fmla="*/ 270891 h 445770"/>
                <a:gd name="connsiteX6" fmla="*/ 351326 w 349758"/>
                <a:gd name="connsiteY6" fmla="*/ 407365 h 445770"/>
                <a:gd name="connsiteX7" fmla="*/ 333495 w 349758"/>
                <a:gd name="connsiteY7" fmla="*/ 425196 h 445770"/>
                <a:gd name="connsiteX8" fmla="*/ 274516 w 349758"/>
                <a:gd name="connsiteY8" fmla="*/ 291465 h 445770"/>
                <a:gd name="connsiteX9" fmla="*/ 197707 w 349758"/>
                <a:gd name="connsiteY9" fmla="*/ 216027 h 445770"/>
                <a:gd name="connsiteX10" fmla="*/ 146957 w 349758"/>
                <a:gd name="connsiteY10" fmla="*/ 228371 h 445770"/>
                <a:gd name="connsiteX11" fmla="*/ 101009 w 349758"/>
                <a:gd name="connsiteY11" fmla="*/ 369646 h 445770"/>
                <a:gd name="connsiteX12" fmla="*/ 114725 w 349758"/>
                <a:gd name="connsiteY12" fmla="*/ 447142 h 445770"/>
                <a:gd name="connsiteX13" fmla="*/ 92779 w 349758"/>
                <a:gd name="connsiteY13" fmla="*/ 445770 h 445770"/>
                <a:gd name="connsiteX14" fmla="*/ 71519 w 349758"/>
                <a:gd name="connsiteY14" fmla="*/ 350444 h 445770"/>
                <a:gd name="connsiteX15" fmla="*/ 132556 w 349758"/>
                <a:gd name="connsiteY15" fmla="*/ 205054 h 445770"/>
                <a:gd name="connsiteX16" fmla="*/ 128441 w 349758"/>
                <a:gd name="connsiteY16" fmla="*/ 176251 h 445770"/>
                <a:gd name="connsiteX17" fmla="*/ 107181 w 349758"/>
                <a:gd name="connsiteY17" fmla="*/ 137846 h 445770"/>
                <a:gd name="connsiteX18" fmla="*/ 35858 w 349758"/>
                <a:gd name="connsiteY18" fmla="*/ 63779 h 445770"/>
                <a:gd name="connsiteX19" fmla="*/ 7740 w 349758"/>
                <a:gd name="connsiteY19" fmla="*/ 38405 h 445770"/>
                <a:gd name="connsiteX20" fmla="*/ 196 w 349758"/>
                <a:gd name="connsiteY20" fmla="*/ 0 h 445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9758" h="445770">
                  <a:moveTo>
                    <a:pt x="196" y="0"/>
                  </a:moveTo>
                  <a:cubicBezTo>
                    <a:pt x="30371" y="22631"/>
                    <a:pt x="85921" y="64465"/>
                    <a:pt x="119525" y="109042"/>
                  </a:cubicBezTo>
                  <a:cubicBezTo>
                    <a:pt x="119525" y="109042"/>
                    <a:pt x="142843" y="142646"/>
                    <a:pt x="153815" y="161163"/>
                  </a:cubicBezTo>
                  <a:cubicBezTo>
                    <a:pt x="162731" y="175565"/>
                    <a:pt x="163417" y="191338"/>
                    <a:pt x="181247" y="189967"/>
                  </a:cubicBezTo>
                  <a:cubicBezTo>
                    <a:pt x="197707" y="191338"/>
                    <a:pt x="216223" y="196139"/>
                    <a:pt x="226510" y="200254"/>
                  </a:cubicBezTo>
                  <a:cubicBezTo>
                    <a:pt x="256685" y="212598"/>
                    <a:pt x="280003" y="246888"/>
                    <a:pt x="293033" y="270891"/>
                  </a:cubicBezTo>
                  <a:cubicBezTo>
                    <a:pt x="317036" y="315468"/>
                    <a:pt x="335553" y="359359"/>
                    <a:pt x="351326" y="407365"/>
                  </a:cubicBezTo>
                  <a:cubicBezTo>
                    <a:pt x="352012" y="420395"/>
                    <a:pt x="346525" y="426568"/>
                    <a:pt x="333495" y="425196"/>
                  </a:cubicBezTo>
                  <a:cubicBezTo>
                    <a:pt x="310178" y="379933"/>
                    <a:pt x="304006" y="343586"/>
                    <a:pt x="274516" y="291465"/>
                  </a:cubicBezTo>
                  <a:cubicBezTo>
                    <a:pt x="258057" y="265405"/>
                    <a:pt x="248456" y="226314"/>
                    <a:pt x="197707" y="216027"/>
                  </a:cubicBezTo>
                  <a:cubicBezTo>
                    <a:pt x="185362" y="213284"/>
                    <a:pt x="156559" y="220828"/>
                    <a:pt x="146957" y="228371"/>
                  </a:cubicBezTo>
                  <a:cubicBezTo>
                    <a:pt x="104438" y="259232"/>
                    <a:pt x="88664" y="317525"/>
                    <a:pt x="101009" y="369646"/>
                  </a:cubicBezTo>
                  <a:cubicBezTo>
                    <a:pt x="106495" y="395021"/>
                    <a:pt x="111982" y="419024"/>
                    <a:pt x="114725" y="447142"/>
                  </a:cubicBezTo>
                  <a:cubicBezTo>
                    <a:pt x="112667" y="451942"/>
                    <a:pt x="99637" y="449199"/>
                    <a:pt x="92779" y="445770"/>
                  </a:cubicBezTo>
                  <a:cubicBezTo>
                    <a:pt x="85235" y="415595"/>
                    <a:pt x="74263" y="381991"/>
                    <a:pt x="71519" y="350444"/>
                  </a:cubicBezTo>
                  <a:cubicBezTo>
                    <a:pt x="66719" y="291465"/>
                    <a:pt x="88664" y="243459"/>
                    <a:pt x="132556" y="205054"/>
                  </a:cubicBezTo>
                  <a:cubicBezTo>
                    <a:pt x="142157" y="196825"/>
                    <a:pt x="134613" y="185852"/>
                    <a:pt x="128441" y="176251"/>
                  </a:cubicBezTo>
                  <a:cubicBezTo>
                    <a:pt x="128441" y="176251"/>
                    <a:pt x="117468" y="154991"/>
                    <a:pt x="107181" y="137846"/>
                  </a:cubicBezTo>
                  <a:cubicBezTo>
                    <a:pt x="94837" y="115900"/>
                    <a:pt x="68090" y="90526"/>
                    <a:pt x="35858" y="63779"/>
                  </a:cubicBezTo>
                  <a:cubicBezTo>
                    <a:pt x="27628" y="55550"/>
                    <a:pt x="15970" y="45949"/>
                    <a:pt x="7740" y="38405"/>
                  </a:cubicBezTo>
                  <a:cubicBezTo>
                    <a:pt x="4997" y="36347"/>
                    <a:pt x="-1175" y="11659"/>
                    <a:pt x="196" y="0"/>
                  </a:cubicBezTo>
                  <a:close/>
                </a:path>
              </a:pathLst>
            </a:custGeom>
            <a:solidFill>
              <a:schemeClr val="tx1"/>
            </a:solidFill>
            <a:ln w="6854" cap="flat">
              <a:noFill/>
              <a:prstDash val="solid"/>
              <a:miter/>
            </a:ln>
          </p:spPr>
          <p:txBody>
            <a:bodyPr rtlCol="0" anchor="ctr"/>
            <a:lstStyle/>
            <a:p>
              <a:endParaRPr lang="en-US" dirty="0"/>
            </a:p>
          </p:txBody>
        </p:sp>
      </p:grpSp>
      <p:sp>
        <p:nvSpPr>
          <p:cNvPr id="55" name="Speech Bubble: Rectangle with Corners Rounded 54">
            <a:extLst>
              <a:ext uri="{FF2B5EF4-FFF2-40B4-BE49-F238E27FC236}">
                <a16:creationId xmlns:a16="http://schemas.microsoft.com/office/drawing/2014/main" id="{D07C8664-580F-4F85-A600-AFC4CF9F446B}"/>
              </a:ext>
            </a:extLst>
          </p:cNvPr>
          <p:cNvSpPr/>
          <p:nvPr/>
        </p:nvSpPr>
        <p:spPr>
          <a:xfrm>
            <a:off x="2332627" y="1198085"/>
            <a:ext cx="1796505" cy="1203658"/>
          </a:xfrm>
          <a:prstGeom prst="wedgeRoundRectCallout">
            <a:avLst>
              <a:gd name="adj1" fmla="val -44658"/>
              <a:gd name="adj2" fmla="val 64925"/>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Trapezoid 13">
            <a:extLst>
              <a:ext uri="{FF2B5EF4-FFF2-40B4-BE49-F238E27FC236}">
                <a16:creationId xmlns:a16="http://schemas.microsoft.com/office/drawing/2014/main" id="{8A51BA71-D730-4370-B80B-BC83C97F5909}"/>
              </a:ext>
            </a:extLst>
          </p:cNvPr>
          <p:cNvSpPr/>
          <p:nvPr/>
        </p:nvSpPr>
        <p:spPr>
          <a:xfrm>
            <a:off x="5117875" y="2071944"/>
            <a:ext cx="529844" cy="448015"/>
          </a:xfrm>
          <a:custGeom>
            <a:avLst/>
            <a:gdLst/>
            <a:ahLst/>
            <a:cxnLst/>
            <a:rect l="l" t="t" r="r" b="b"/>
            <a:pathLst>
              <a:path w="2736304" h="2313707">
                <a:moveTo>
                  <a:pt x="1046195" y="1945901"/>
                </a:moveTo>
                <a:lnTo>
                  <a:pt x="998316" y="2093032"/>
                </a:lnTo>
                <a:lnTo>
                  <a:pt x="1737988" y="2093032"/>
                </a:lnTo>
                <a:lnTo>
                  <a:pt x="1690109" y="1945901"/>
                </a:lnTo>
                <a:close/>
                <a:moveTo>
                  <a:pt x="396044" y="89541"/>
                </a:moveTo>
                <a:lnTo>
                  <a:pt x="396044" y="1241668"/>
                </a:lnTo>
                <a:lnTo>
                  <a:pt x="2340260" y="1241668"/>
                </a:lnTo>
                <a:lnTo>
                  <a:pt x="2340260" y="89541"/>
                </a:lnTo>
                <a:close/>
                <a:moveTo>
                  <a:pt x="252028" y="0"/>
                </a:moveTo>
                <a:lnTo>
                  <a:pt x="2484276" y="0"/>
                </a:lnTo>
                <a:lnTo>
                  <a:pt x="2484276" y="1331208"/>
                </a:lnTo>
                <a:lnTo>
                  <a:pt x="2484679" y="1331208"/>
                </a:lnTo>
                <a:lnTo>
                  <a:pt x="2736304" y="2195304"/>
                </a:lnTo>
                <a:lnTo>
                  <a:pt x="2736304" y="2313707"/>
                </a:lnTo>
                <a:lnTo>
                  <a:pt x="0" y="2313707"/>
                </a:lnTo>
                <a:lnTo>
                  <a:pt x="0" y="2195304"/>
                </a:lnTo>
                <a:lnTo>
                  <a:pt x="251625" y="1331208"/>
                </a:lnTo>
                <a:lnTo>
                  <a:pt x="252028" y="133120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7" name="Rounded Rectangle 7">
            <a:extLst>
              <a:ext uri="{FF2B5EF4-FFF2-40B4-BE49-F238E27FC236}">
                <a16:creationId xmlns:a16="http://schemas.microsoft.com/office/drawing/2014/main" id="{067A10C1-B3D5-477F-B439-76332F6B051E}"/>
              </a:ext>
            </a:extLst>
          </p:cNvPr>
          <p:cNvSpPr/>
          <p:nvPr/>
        </p:nvSpPr>
        <p:spPr>
          <a:xfrm>
            <a:off x="5241212" y="4250649"/>
            <a:ext cx="271294" cy="469495"/>
          </a:xfrm>
          <a:custGeom>
            <a:avLst/>
            <a:gdLst/>
            <a:ahLst/>
            <a:cxnLst/>
            <a:rect l="l" t="t" r="r" b="b"/>
            <a:pathLst>
              <a:path w="1872208" h="3240000">
                <a:moveTo>
                  <a:pt x="936104" y="2852499"/>
                </a:moveTo>
                <a:cubicBezTo>
                  <a:pt x="861605" y="2852499"/>
                  <a:pt x="801211" y="2912893"/>
                  <a:pt x="801211" y="2987392"/>
                </a:cubicBezTo>
                <a:cubicBezTo>
                  <a:pt x="801211" y="3061891"/>
                  <a:pt x="861605" y="3122285"/>
                  <a:pt x="936104" y="3122285"/>
                </a:cubicBezTo>
                <a:cubicBezTo>
                  <a:pt x="1010603" y="3122285"/>
                  <a:pt x="1070997" y="3061891"/>
                  <a:pt x="1070997" y="2987392"/>
                </a:cubicBezTo>
                <a:cubicBezTo>
                  <a:pt x="1070997" y="2912893"/>
                  <a:pt x="1010603" y="2852499"/>
                  <a:pt x="936104" y="2852499"/>
                </a:cubicBezTo>
                <a:close/>
                <a:moveTo>
                  <a:pt x="144016" y="323096"/>
                </a:moveTo>
                <a:lnTo>
                  <a:pt x="144016" y="2699360"/>
                </a:lnTo>
                <a:lnTo>
                  <a:pt x="1728192" y="2699360"/>
                </a:lnTo>
                <a:lnTo>
                  <a:pt x="1728192" y="323096"/>
                </a:lnTo>
                <a:close/>
                <a:moveTo>
                  <a:pt x="720104" y="107072"/>
                </a:moveTo>
                <a:cubicBezTo>
                  <a:pt x="690281" y="107072"/>
                  <a:pt x="666104" y="131249"/>
                  <a:pt x="666104" y="161072"/>
                </a:cubicBezTo>
                <a:cubicBezTo>
                  <a:pt x="666104" y="190895"/>
                  <a:pt x="690281" y="215072"/>
                  <a:pt x="720104" y="215072"/>
                </a:cubicBezTo>
                <a:lnTo>
                  <a:pt x="1152104" y="215072"/>
                </a:lnTo>
                <a:cubicBezTo>
                  <a:pt x="1181927" y="215072"/>
                  <a:pt x="1206104" y="190895"/>
                  <a:pt x="1206104" y="161072"/>
                </a:cubicBezTo>
                <a:cubicBezTo>
                  <a:pt x="1206104" y="131249"/>
                  <a:pt x="1181927" y="107072"/>
                  <a:pt x="1152104" y="107072"/>
                </a:cubicBezTo>
                <a:close/>
                <a:moveTo>
                  <a:pt x="312041" y="0"/>
                </a:moveTo>
                <a:lnTo>
                  <a:pt x="1560167" y="0"/>
                </a:lnTo>
                <a:cubicBezTo>
                  <a:pt x="1732502" y="0"/>
                  <a:pt x="1872208" y="139706"/>
                  <a:pt x="1872208" y="312041"/>
                </a:cubicBezTo>
                <a:lnTo>
                  <a:pt x="1872208" y="2927959"/>
                </a:lnTo>
                <a:cubicBezTo>
                  <a:pt x="1872208" y="3100294"/>
                  <a:pt x="1732502" y="3240000"/>
                  <a:pt x="1560167" y="3240000"/>
                </a:cubicBezTo>
                <a:lnTo>
                  <a:pt x="312041" y="3240000"/>
                </a:lnTo>
                <a:cubicBezTo>
                  <a:pt x="139706" y="3240000"/>
                  <a:pt x="0" y="3100294"/>
                  <a:pt x="0" y="2927959"/>
                </a:cubicBezTo>
                <a:lnTo>
                  <a:pt x="0" y="312041"/>
                </a:lnTo>
                <a:cubicBezTo>
                  <a:pt x="0" y="139706"/>
                  <a:pt x="139706" y="0"/>
                  <a:pt x="31204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8" name="Rectangle 18">
            <a:extLst>
              <a:ext uri="{FF2B5EF4-FFF2-40B4-BE49-F238E27FC236}">
                <a16:creationId xmlns:a16="http://schemas.microsoft.com/office/drawing/2014/main" id="{AF1546AF-FE5A-4C1F-87D2-4353C68E737A}"/>
              </a:ext>
            </a:extLst>
          </p:cNvPr>
          <p:cNvSpPr/>
          <p:nvPr/>
        </p:nvSpPr>
        <p:spPr>
          <a:xfrm>
            <a:off x="5137270" y="3189036"/>
            <a:ext cx="491054" cy="390153"/>
          </a:xfrm>
          <a:custGeom>
            <a:avLst/>
            <a:gdLst/>
            <a:ahLst/>
            <a:cxnLst/>
            <a:rect l="l" t="t" r="r" b="b"/>
            <a:pathLst>
              <a:path w="3240000" h="2574247">
                <a:moveTo>
                  <a:pt x="2393400" y="1814089"/>
                </a:moveTo>
                <a:cubicBezTo>
                  <a:pt x="2363577" y="1814089"/>
                  <a:pt x="2339400" y="1838266"/>
                  <a:pt x="2339400" y="1868089"/>
                </a:cubicBezTo>
                <a:cubicBezTo>
                  <a:pt x="2339400" y="1897912"/>
                  <a:pt x="2363577" y="1922089"/>
                  <a:pt x="2393400" y="1922089"/>
                </a:cubicBezTo>
                <a:lnTo>
                  <a:pt x="2573400" y="1922089"/>
                </a:lnTo>
                <a:cubicBezTo>
                  <a:pt x="2603223" y="1922089"/>
                  <a:pt x="2627400" y="1897912"/>
                  <a:pt x="2627400" y="1868089"/>
                </a:cubicBezTo>
                <a:cubicBezTo>
                  <a:pt x="2627400" y="1838266"/>
                  <a:pt x="2603223" y="1814089"/>
                  <a:pt x="2573400" y="1814089"/>
                </a:cubicBezTo>
                <a:close/>
                <a:moveTo>
                  <a:pt x="173344" y="1814089"/>
                </a:moveTo>
                <a:cubicBezTo>
                  <a:pt x="143521" y="1814089"/>
                  <a:pt x="119344" y="1838266"/>
                  <a:pt x="119344" y="1868089"/>
                </a:cubicBezTo>
                <a:cubicBezTo>
                  <a:pt x="119344" y="1897912"/>
                  <a:pt x="143521" y="1922089"/>
                  <a:pt x="173344" y="1922089"/>
                </a:cubicBezTo>
                <a:lnTo>
                  <a:pt x="353344" y="1922089"/>
                </a:lnTo>
                <a:cubicBezTo>
                  <a:pt x="383167" y="1922089"/>
                  <a:pt x="407344" y="1897912"/>
                  <a:pt x="407344" y="1868089"/>
                </a:cubicBezTo>
                <a:cubicBezTo>
                  <a:pt x="407344" y="1838266"/>
                  <a:pt x="383167" y="1814089"/>
                  <a:pt x="353344" y="1814089"/>
                </a:cubicBezTo>
                <a:close/>
                <a:moveTo>
                  <a:pt x="2933496" y="1796081"/>
                </a:moveTo>
                <a:cubicBezTo>
                  <a:pt x="2893727" y="1796081"/>
                  <a:pt x="2861488" y="1828320"/>
                  <a:pt x="2861488" y="1868089"/>
                </a:cubicBezTo>
                <a:cubicBezTo>
                  <a:pt x="2861488" y="1907858"/>
                  <a:pt x="2893727" y="1940097"/>
                  <a:pt x="2933496" y="1940097"/>
                </a:cubicBezTo>
                <a:cubicBezTo>
                  <a:pt x="2973265" y="1940097"/>
                  <a:pt x="3005504" y="1907858"/>
                  <a:pt x="3005504" y="1868089"/>
                </a:cubicBezTo>
                <a:cubicBezTo>
                  <a:pt x="3005504" y="1828320"/>
                  <a:pt x="2973265" y="1796081"/>
                  <a:pt x="2933496" y="1796081"/>
                </a:cubicBezTo>
                <a:close/>
                <a:moveTo>
                  <a:pt x="119344" y="122856"/>
                </a:moveTo>
                <a:lnTo>
                  <a:pt x="119344" y="1728192"/>
                </a:lnTo>
                <a:lnTo>
                  <a:pt x="3120656" y="1728192"/>
                </a:lnTo>
                <a:lnTo>
                  <a:pt x="3120656" y="122856"/>
                </a:lnTo>
                <a:close/>
                <a:moveTo>
                  <a:pt x="0" y="0"/>
                </a:moveTo>
                <a:lnTo>
                  <a:pt x="3240000" y="0"/>
                </a:lnTo>
                <a:lnTo>
                  <a:pt x="3240000" y="2016224"/>
                </a:lnTo>
                <a:lnTo>
                  <a:pt x="1812079" y="2016224"/>
                </a:lnTo>
                <a:lnTo>
                  <a:pt x="1857107" y="2320159"/>
                </a:lnTo>
                <a:lnTo>
                  <a:pt x="2357140" y="2320159"/>
                </a:lnTo>
                <a:cubicBezTo>
                  <a:pt x="2427304" y="2320159"/>
                  <a:pt x="2484184" y="2377039"/>
                  <a:pt x="2484184" y="2447203"/>
                </a:cubicBezTo>
                <a:lnTo>
                  <a:pt x="2484184" y="2574247"/>
                </a:lnTo>
                <a:lnTo>
                  <a:pt x="755992" y="2574247"/>
                </a:lnTo>
                <a:lnTo>
                  <a:pt x="755992" y="2447203"/>
                </a:lnTo>
                <a:cubicBezTo>
                  <a:pt x="755992" y="2377039"/>
                  <a:pt x="812872" y="2320159"/>
                  <a:pt x="883036" y="2320159"/>
                </a:cubicBezTo>
                <a:lnTo>
                  <a:pt x="1382894" y="2320159"/>
                </a:lnTo>
                <a:lnTo>
                  <a:pt x="1427922" y="2016224"/>
                </a:lnTo>
                <a:lnTo>
                  <a:pt x="0" y="201622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9" name="Freeform 25">
            <a:extLst>
              <a:ext uri="{FF2B5EF4-FFF2-40B4-BE49-F238E27FC236}">
                <a16:creationId xmlns:a16="http://schemas.microsoft.com/office/drawing/2014/main" id="{879ABDEC-84B1-4C5D-922C-2AA19FFA5176}"/>
              </a:ext>
            </a:extLst>
          </p:cNvPr>
          <p:cNvSpPr/>
          <p:nvPr/>
        </p:nvSpPr>
        <p:spPr>
          <a:xfrm>
            <a:off x="5206000" y="5339338"/>
            <a:ext cx="417857" cy="517071"/>
          </a:xfrm>
          <a:custGeom>
            <a:avLst/>
            <a:gdLst>
              <a:gd name="connsiteX0" fmla="*/ 371475 w 1600200"/>
              <a:gd name="connsiteY0" fmla="*/ 0 h 1857375"/>
              <a:gd name="connsiteX1" fmla="*/ 628650 w 1600200"/>
              <a:gd name="connsiteY1" fmla="*/ 523875 h 1857375"/>
              <a:gd name="connsiteX2" fmla="*/ 400050 w 1600200"/>
              <a:gd name="connsiteY2" fmla="*/ 561975 h 1857375"/>
              <a:gd name="connsiteX3" fmla="*/ 1019175 w 1600200"/>
              <a:gd name="connsiteY3" fmla="*/ 1438275 h 1857375"/>
              <a:gd name="connsiteX4" fmla="*/ 1219200 w 1600200"/>
              <a:gd name="connsiteY4" fmla="*/ 1238250 h 1857375"/>
              <a:gd name="connsiteX5" fmla="*/ 1600200 w 1600200"/>
              <a:gd name="connsiteY5" fmla="*/ 1666875 h 1857375"/>
              <a:gd name="connsiteX6" fmla="*/ 1038225 w 1600200"/>
              <a:gd name="connsiteY6" fmla="*/ 1857375 h 1857375"/>
              <a:gd name="connsiteX7" fmla="*/ 0 w 1600200"/>
              <a:gd name="connsiteY7" fmla="*/ 314325 h 1857375"/>
              <a:gd name="connsiteX8" fmla="*/ 371475 w 1600200"/>
              <a:gd name="connsiteY8" fmla="*/ 0 h 1857375"/>
              <a:gd name="connsiteX0" fmla="*/ 371475 w 1600200"/>
              <a:gd name="connsiteY0" fmla="*/ 0 h 1917951"/>
              <a:gd name="connsiteX1" fmla="*/ 628650 w 1600200"/>
              <a:gd name="connsiteY1" fmla="*/ 584451 h 1917951"/>
              <a:gd name="connsiteX2" fmla="*/ 400050 w 1600200"/>
              <a:gd name="connsiteY2" fmla="*/ 622551 h 1917951"/>
              <a:gd name="connsiteX3" fmla="*/ 1019175 w 1600200"/>
              <a:gd name="connsiteY3" fmla="*/ 1498851 h 1917951"/>
              <a:gd name="connsiteX4" fmla="*/ 1219200 w 1600200"/>
              <a:gd name="connsiteY4" fmla="*/ 1298826 h 1917951"/>
              <a:gd name="connsiteX5" fmla="*/ 1600200 w 1600200"/>
              <a:gd name="connsiteY5" fmla="*/ 1727451 h 1917951"/>
              <a:gd name="connsiteX6" fmla="*/ 1038225 w 1600200"/>
              <a:gd name="connsiteY6" fmla="*/ 1917951 h 1917951"/>
              <a:gd name="connsiteX7" fmla="*/ 0 w 1600200"/>
              <a:gd name="connsiteY7" fmla="*/ 374901 h 1917951"/>
              <a:gd name="connsiteX8" fmla="*/ 371475 w 1600200"/>
              <a:gd name="connsiteY8" fmla="*/ 0 h 1917951"/>
              <a:gd name="connsiteX0" fmla="*/ 371475 w 1600200"/>
              <a:gd name="connsiteY0" fmla="*/ 1277 h 1919228"/>
              <a:gd name="connsiteX1" fmla="*/ 628650 w 1600200"/>
              <a:gd name="connsiteY1" fmla="*/ 585728 h 1919228"/>
              <a:gd name="connsiteX2" fmla="*/ 400050 w 1600200"/>
              <a:gd name="connsiteY2" fmla="*/ 623828 h 1919228"/>
              <a:gd name="connsiteX3" fmla="*/ 1019175 w 1600200"/>
              <a:gd name="connsiteY3" fmla="*/ 1500128 h 1919228"/>
              <a:gd name="connsiteX4" fmla="*/ 1219200 w 1600200"/>
              <a:gd name="connsiteY4" fmla="*/ 1300103 h 1919228"/>
              <a:gd name="connsiteX5" fmla="*/ 1600200 w 1600200"/>
              <a:gd name="connsiteY5" fmla="*/ 1728728 h 1919228"/>
              <a:gd name="connsiteX6" fmla="*/ 1038225 w 1600200"/>
              <a:gd name="connsiteY6" fmla="*/ 1919228 h 1919228"/>
              <a:gd name="connsiteX7" fmla="*/ 0 w 1600200"/>
              <a:gd name="connsiteY7" fmla="*/ 376178 h 1919228"/>
              <a:gd name="connsiteX8" fmla="*/ 371475 w 1600200"/>
              <a:gd name="connsiteY8" fmla="*/ 1277 h 1919228"/>
              <a:gd name="connsiteX0" fmla="*/ 371475 w 1600200"/>
              <a:gd name="connsiteY0" fmla="*/ 1277 h 1919228"/>
              <a:gd name="connsiteX1" fmla="*/ 628650 w 1600200"/>
              <a:gd name="connsiteY1" fmla="*/ 585728 h 1919228"/>
              <a:gd name="connsiteX2" fmla="*/ 400050 w 1600200"/>
              <a:gd name="connsiteY2" fmla="*/ 623828 h 1919228"/>
              <a:gd name="connsiteX3" fmla="*/ 1019175 w 1600200"/>
              <a:gd name="connsiteY3" fmla="*/ 1500128 h 1919228"/>
              <a:gd name="connsiteX4" fmla="*/ 1219200 w 1600200"/>
              <a:gd name="connsiteY4" fmla="*/ 1300103 h 1919228"/>
              <a:gd name="connsiteX5" fmla="*/ 1600200 w 1600200"/>
              <a:gd name="connsiteY5" fmla="*/ 1728728 h 1919228"/>
              <a:gd name="connsiteX6" fmla="*/ 1038225 w 1600200"/>
              <a:gd name="connsiteY6" fmla="*/ 1919228 h 1919228"/>
              <a:gd name="connsiteX7" fmla="*/ 0 w 1600200"/>
              <a:gd name="connsiteY7" fmla="*/ 376178 h 1919228"/>
              <a:gd name="connsiteX8" fmla="*/ 371475 w 1600200"/>
              <a:gd name="connsiteY8" fmla="*/ 1277 h 1919228"/>
              <a:gd name="connsiteX0" fmla="*/ 371475 w 1600200"/>
              <a:gd name="connsiteY0" fmla="*/ 1544 h 1919495"/>
              <a:gd name="connsiteX1" fmla="*/ 628650 w 1600200"/>
              <a:gd name="connsiteY1" fmla="*/ 585995 h 1919495"/>
              <a:gd name="connsiteX2" fmla="*/ 400050 w 1600200"/>
              <a:gd name="connsiteY2" fmla="*/ 624095 h 1919495"/>
              <a:gd name="connsiteX3" fmla="*/ 1019175 w 1600200"/>
              <a:gd name="connsiteY3" fmla="*/ 1500395 h 1919495"/>
              <a:gd name="connsiteX4" fmla="*/ 1219200 w 1600200"/>
              <a:gd name="connsiteY4" fmla="*/ 1300370 h 1919495"/>
              <a:gd name="connsiteX5" fmla="*/ 1600200 w 1600200"/>
              <a:gd name="connsiteY5" fmla="*/ 1728995 h 1919495"/>
              <a:gd name="connsiteX6" fmla="*/ 1038225 w 1600200"/>
              <a:gd name="connsiteY6" fmla="*/ 1919495 h 1919495"/>
              <a:gd name="connsiteX7" fmla="*/ 0 w 1600200"/>
              <a:gd name="connsiteY7" fmla="*/ 376445 h 1919495"/>
              <a:gd name="connsiteX8" fmla="*/ 371475 w 1600200"/>
              <a:gd name="connsiteY8" fmla="*/ 1544 h 1919495"/>
              <a:gd name="connsiteX0" fmla="*/ 371475 w 1600200"/>
              <a:gd name="connsiteY0" fmla="*/ 1487 h 1919438"/>
              <a:gd name="connsiteX1" fmla="*/ 568075 w 1600200"/>
              <a:gd name="connsiteY1" fmla="*/ 603245 h 1919438"/>
              <a:gd name="connsiteX2" fmla="*/ 400050 w 1600200"/>
              <a:gd name="connsiteY2" fmla="*/ 624038 h 1919438"/>
              <a:gd name="connsiteX3" fmla="*/ 1019175 w 1600200"/>
              <a:gd name="connsiteY3" fmla="*/ 1500338 h 1919438"/>
              <a:gd name="connsiteX4" fmla="*/ 1219200 w 1600200"/>
              <a:gd name="connsiteY4" fmla="*/ 1300313 h 1919438"/>
              <a:gd name="connsiteX5" fmla="*/ 1600200 w 1600200"/>
              <a:gd name="connsiteY5" fmla="*/ 1728938 h 1919438"/>
              <a:gd name="connsiteX6" fmla="*/ 1038225 w 1600200"/>
              <a:gd name="connsiteY6" fmla="*/ 1919438 h 1919438"/>
              <a:gd name="connsiteX7" fmla="*/ 0 w 1600200"/>
              <a:gd name="connsiteY7" fmla="*/ 376388 h 1919438"/>
              <a:gd name="connsiteX8" fmla="*/ 371475 w 1600200"/>
              <a:gd name="connsiteY8" fmla="*/ 1487 h 1919438"/>
              <a:gd name="connsiteX0" fmla="*/ 371475 w 1600200"/>
              <a:gd name="connsiteY0" fmla="*/ 1032 h 1918983"/>
              <a:gd name="connsiteX1" fmla="*/ 568075 w 1600200"/>
              <a:gd name="connsiteY1" fmla="*/ 602790 h 1918983"/>
              <a:gd name="connsiteX2" fmla="*/ 400050 w 1600200"/>
              <a:gd name="connsiteY2" fmla="*/ 623583 h 1918983"/>
              <a:gd name="connsiteX3" fmla="*/ 1019175 w 1600200"/>
              <a:gd name="connsiteY3" fmla="*/ 1499883 h 1918983"/>
              <a:gd name="connsiteX4" fmla="*/ 1219200 w 1600200"/>
              <a:gd name="connsiteY4" fmla="*/ 1299858 h 1918983"/>
              <a:gd name="connsiteX5" fmla="*/ 1600200 w 1600200"/>
              <a:gd name="connsiteY5" fmla="*/ 1728483 h 1918983"/>
              <a:gd name="connsiteX6" fmla="*/ 1038225 w 1600200"/>
              <a:gd name="connsiteY6" fmla="*/ 1918983 h 1918983"/>
              <a:gd name="connsiteX7" fmla="*/ 0 w 1600200"/>
              <a:gd name="connsiteY7" fmla="*/ 375933 h 1918983"/>
              <a:gd name="connsiteX8" fmla="*/ 371475 w 1600200"/>
              <a:gd name="connsiteY8" fmla="*/ 1032 h 1918983"/>
              <a:gd name="connsiteX0" fmla="*/ 371475 w 1600200"/>
              <a:gd name="connsiteY0" fmla="*/ 1088 h 1919039"/>
              <a:gd name="connsiteX1" fmla="*/ 568075 w 1600200"/>
              <a:gd name="connsiteY1" fmla="*/ 602846 h 1919039"/>
              <a:gd name="connsiteX2" fmla="*/ 400050 w 1600200"/>
              <a:gd name="connsiteY2" fmla="*/ 623639 h 1919039"/>
              <a:gd name="connsiteX3" fmla="*/ 1019175 w 1600200"/>
              <a:gd name="connsiteY3" fmla="*/ 1499939 h 1919039"/>
              <a:gd name="connsiteX4" fmla="*/ 1219200 w 1600200"/>
              <a:gd name="connsiteY4" fmla="*/ 1299914 h 1919039"/>
              <a:gd name="connsiteX5" fmla="*/ 1600200 w 1600200"/>
              <a:gd name="connsiteY5" fmla="*/ 1728539 h 1919039"/>
              <a:gd name="connsiteX6" fmla="*/ 1038225 w 1600200"/>
              <a:gd name="connsiteY6" fmla="*/ 1919039 h 1919039"/>
              <a:gd name="connsiteX7" fmla="*/ 0 w 1600200"/>
              <a:gd name="connsiteY7" fmla="*/ 375989 h 1919039"/>
              <a:gd name="connsiteX8" fmla="*/ 371475 w 1600200"/>
              <a:gd name="connsiteY8" fmla="*/ 1088 h 1919039"/>
              <a:gd name="connsiteX0" fmla="*/ 371475 w 1600200"/>
              <a:gd name="connsiteY0" fmla="*/ 1088 h 1919039"/>
              <a:gd name="connsiteX1" fmla="*/ 568075 w 1600200"/>
              <a:gd name="connsiteY1" fmla="*/ 602846 h 1919039"/>
              <a:gd name="connsiteX2" fmla="*/ 400050 w 1600200"/>
              <a:gd name="connsiteY2" fmla="*/ 623639 h 1919039"/>
              <a:gd name="connsiteX3" fmla="*/ 1019175 w 1600200"/>
              <a:gd name="connsiteY3" fmla="*/ 1499939 h 1919039"/>
              <a:gd name="connsiteX4" fmla="*/ 1219200 w 1600200"/>
              <a:gd name="connsiteY4" fmla="*/ 1299914 h 1919039"/>
              <a:gd name="connsiteX5" fmla="*/ 1600200 w 1600200"/>
              <a:gd name="connsiteY5" fmla="*/ 1728539 h 1919039"/>
              <a:gd name="connsiteX6" fmla="*/ 1038225 w 1600200"/>
              <a:gd name="connsiteY6" fmla="*/ 1919039 h 1919039"/>
              <a:gd name="connsiteX7" fmla="*/ 0 w 1600200"/>
              <a:gd name="connsiteY7" fmla="*/ 375989 h 1919039"/>
              <a:gd name="connsiteX8" fmla="*/ 371475 w 1600200"/>
              <a:gd name="connsiteY8" fmla="*/ 1088 h 1919039"/>
              <a:gd name="connsiteX0" fmla="*/ 371475 w 1600200"/>
              <a:gd name="connsiteY0" fmla="*/ 1118 h 1919069"/>
              <a:gd name="connsiteX1" fmla="*/ 568075 w 1600200"/>
              <a:gd name="connsiteY1" fmla="*/ 602876 h 1919069"/>
              <a:gd name="connsiteX2" fmla="*/ 400050 w 1600200"/>
              <a:gd name="connsiteY2" fmla="*/ 623669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408703 w 1600200"/>
              <a:gd name="connsiteY2" fmla="*/ 643860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59666 w 1600200"/>
              <a:gd name="connsiteY2" fmla="*/ 643860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70138 w 1600200"/>
              <a:gd name="connsiteY3" fmla="*/ 1517276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0522 w 1600200"/>
              <a:gd name="connsiteY3" fmla="*/ 1534584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96099 w 1600200"/>
              <a:gd name="connsiteY3" fmla="*/ 1546122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173048 w 1600200"/>
              <a:gd name="connsiteY4" fmla="*/ 1311482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173048 w 1600200"/>
              <a:gd name="connsiteY4" fmla="*/ 1311482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173048 w 1600200"/>
              <a:gd name="connsiteY4" fmla="*/ 1311482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173048 w 1600200"/>
              <a:gd name="connsiteY4" fmla="*/ 1311482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588662"/>
              <a:gd name="connsiteY0" fmla="*/ 1118 h 1919069"/>
              <a:gd name="connsiteX1" fmla="*/ 568075 w 1588662"/>
              <a:gd name="connsiteY1" fmla="*/ 602876 h 1919069"/>
              <a:gd name="connsiteX2" fmla="*/ 374089 w 1588662"/>
              <a:gd name="connsiteY2" fmla="*/ 646744 h 1919069"/>
              <a:gd name="connsiteX3" fmla="*/ 987445 w 1588662"/>
              <a:gd name="connsiteY3" fmla="*/ 1528815 h 1919069"/>
              <a:gd name="connsiteX4" fmla="*/ 1173048 w 1588662"/>
              <a:gd name="connsiteY4" fmla="*/ 1311482 h 1919069"/>
              <a:gd name="connsiteX5" fmla="*/ 1588662 w 1588662"/>
              <a:gd name="connsiteY5" fmla="*/ 1699723 h 1919069"/>
              <a:gd name="connsiteX6" fmla="*/ 1038225 w 1588662"/>
              <a:gd name="connsiteY6" fmla="*/ 1919069 h 1919069"/>
              <a:gd name="connsiteX7" fmla="*/ 0 w 1588662"/>
              <a:gd name="connsiteY7" fmla="*/ 376019 h 1919069"/>
              <a:gd name="connsiteX8" fmla="*/ 371475 w 1588662"/>
              <a:gd name="connsiteY8" fmla="*/ 1118 h 1919069"/>
              <a:gd name="connsiteX0" fmla="*/ 371475 w 1600166"/>
              <a:gd name="connsiteY0" fmla="*/ 1118 h 1919069"/>
              <a:gd name="connsiteX1" fmla="*/ 568075 w 1600166"/>
              <a:gd name="connsiteY1" fmla="*/ 602876 h 1919069"/>
              <a:gd name="connsiteX2" fmla="*/ 374089 w 1600166"/>
              <a:gd name="connsiteY2" fmla="*/ 646744 h 1919069"/>
              <a:gd name="connsiteX3" fmla="*/ 987445 w 1600166"/>
              <a:gd name="connsiteY3" fmla="*/ 1528815 h 1919069"/>
              <a:gd name="connsiteX4" fmla="*/ 1173048 w 1600166"/>
              <a:gd name="connsiteY4" fmla="*/ 1311482 h 1919069"/>
              <a:gd name="connsiteX5" fmla="*/ 1588662 w 1600166"/>
              <a:gd name="connsiteY5" fmla="*/ 1699723 h 1919069"/>
              <a:gd name="connsiteX6" fmla="*/ 1038225 w 1600166"/>
              <a:gd name="connsiteY6" fmla="*/ 1919069 h 1919069"/>
              <a:gd name="connsiteX7" fmla="*/ 0 w 1600166"/>
              <a:gd name="connsiteY7" fmla="*/ 376019 h 1919069"/>
              <a:gd name="connsiteX8" fmla="*/ 371475 w 1600166"/>
              <a:gd name="connsiteY8" fmla="*/ 1118 h 1919069"/>
              <a:gd name="connsiteX0" fmla="*/ 371475 w 1600166"/>
              <a:gd name="connsiteY0" fmla="*/ 1118 h 1919069"/>
              <a:gd name="connsiteX1" fmla="*/ 568075 w 1600166"/>
              <a:gd name="connsiteY1" fmla="*/ 602876 h 1919069"/>
              <a:gd name="connsiteX2" fmla="*/ 374089 w 1600166"/>
              <a:gd name="connsiteY2" fmla="*/ 646744 h 1919069"/>
              <a:gd name="connsiteX3" fmla="*/ 987445 w 1600166"/>
              <a:gd name="connsiteY3" fmla="*/ 1528815 h 1919069"/>
              <a:gd name="connsiteX4" fmla="*/ 1173048 w 1600166"/>
              <a:gd name="connsiteY4" fmla="*/ 1311482 h 1919069"/>
              <a:gd name="connsiteX5" fmla="*/ 1588662 w 1600166"/>
              <a:gd name="connsiteY5" fmla="*/ 1699723 h 1919069"/>
              <a:gd name="connsiteX6" fmla="*/ 1038225 w 1600166"/>
              <a:gd name="connsiteY6" fmla="*/ 1919069 h 1919069"/>
              <a:gd name="connsiteX7" fmla="*/ 0 w 1600166"/>
              <a:gd name="connsiteY7" fmla="*/ 376019 h 1919069"/>
              <a:gd name="connsiteX8" fmla="*/ 371475 w 1600166"/>
              <a:gd name="connsiteY8" fmla="*/ 1118 h 1919069"/>
              <a:gd name="connsiteX0" fmla="*/ 371475 w 1596260"/>
              <a:gd name="connsiteY0" fmla="*/ 1118 h 1919069"/>
              <a:gd name="connsiteX1" fmla="*/ 568075 w 1596260"/>
              <a:gd name="connsiteY1" fmla="*/ 602876 h 1919069"/>
              <a:gd name="connsiteX2" fmla="*/ 374089 w 1596260"/>
              <a:gd name="connsiteY2" fmla="*/ 646744 h 1919069"/>
              <a:gd name="connsiteX3" fmla="*/ 987445 w 1596260"/>
              <a:gd name="connsiteY3" fmla="*/ 1528815 h 1919069"/>
              <a:gd name="connsiteX4" fmla="*/ 1173048 w 1596260"/>
              <a:gd name="connsiteY4" fmla="*/ 1311482 h 1919069"/>
              <a:gd name="connsiteX5" fmla="*/ 1588662 w 1596260"/>
              <a:gd name="connsiteY5" fmla="*/ 1699723 h 1919069"/>
              <a:gd name="connsiteX6" fmla="*/ 1038225 w 1596260"/>
              <a:gd name="connsiteY6" fmla="*/ 1919069 h 1919069"/>
              <a:gd name="connsiteX7" fmla="*/ 0 w 1596260"/>
              <a:gd name="connsiteY7" fmla="*/ 376019 h 1919069"/>
              <a:gd name="connsiteX8" fmla="*/ 371475 w 1596260"/>
              <a:gd name="connsiteY8" fmla="*/ 1118 h 1919069"/>
              <a:gd name="connsiteX0" fmla="*/ 371475 w 1596260"/>
              <a:gd name="connsiteY0" fmla="*/ 1118 h 1919069"/>
              <a:gd name="connsiteX1" fmla="*/ 568075 w 1596260"/>
              <a:gd name="connsiteY1" fmla="*/ 602876 h 1919069"/>
              <a:gd name="connsiteX2" fmla="*/ 374089 w 1596260"/>
              <a:gd name="connsiteY2" fmla="*/ 646744 h 1919069"/>
              <a:gd name="connsiteX3" fmla="*/ 987445 w 1596260"/>
              <a:gd name="connsiteY3" fmla="*/ 1528815 h 1919069"/>
              <a:gd name="connsiteX4" fmla="*/ 1173048 w 1596260"/>
              <a:gd name="connsiteY4" fmla="*/ 1311482 h 1919069"/>
              <a:gd name="connsiteX5" fmla="*/ 1588662 w 1596260"/>
              <a:gd name="connsiteY5" fmla="*/ 1699723 h 1919069"/>
              <a:gd name="connsiteX6" fmla="*/ 1038225 w 1596260"/>
              <a:gd name="connsiteY6" fmla="*/ 1919069 h 1919069"/>
              <a:gd name="connsiteX7" fmla="*/ 0 w 1596260"/>
              <a:gd name="connsiteY7" fmla="*/ 376019 h 1919069"/>
              <a:gd name="connsiteX8" fmla="*/ 371475 w 1596260"/>
              <a:gd name="connsiteY8" fmla="*/ 1118 h 1919069"/>
              <a:gd name="connsiteX0" fmla="*/ 371475 w 1596260"/>
              <a:gd name="connsiteY0" fmla="*/ 1118 h 1946976"/>
              <a:gd name="connsiteX1" fmla="*/ 568075 w 1596260"/>
              <a:gd name="connsiteY1" fmla="*/ 602876 h 1946976"/>
              <a:gd name="connsiteX2" fmla="*/ 374089 w 1596260"/>
              <a:gd name="connsiteY2" fmla="*/ 646744 h 1946976"/>
              <a:gd name="connsiteX3" fmla="*/ 987445 w 1596260"/>
              <a:gd name="connsiteY3" fmla="*/ 1528815 h 1946976"/>
              <a:gd name="connsiteX4" fmla="*/ 1173048 w 1596260"/>
              <a:gd name="connsiteY4" fmla="*/ 1311482 h 1946976"/>
              <a:gd name="connsiteX5" fmla="*/ 1588662 w 1596260"/>
              <a:gd name="connsiteY5" fmla="*/ 1699723 h 1946976"/>
              <a:gd name="connsiteX6" fmla="*/ 1038225 w 1596260"/>
              <a:gd name="connsiteY6" fmla="*/ 1919069 h 1946976"/>
              <a:gd name="connsiteX7" fmla="*/ 0 w 1596260"/>
              <a:gd name="connsiteY7" fmla="*/ 376019 h 1946976"/>
              <a:gd name="connsiteX8" fmla="*/ 371475 w 1596260"/>
              <a:gd name="connsiteY8" fmla="*/ 1118 h 1946976"/>
              <a:gd name="connsiteX0" fmla="*/ 357053 w 1581838"/>
              <a:gd name="connsiteY0" fmla="*/ 1118 h 1946976"/>
              <a:gd name="connsiteX1" fmla="*/ 553653 w 1581838"/>
              <a:gd name="connsiteY1" fmla="*/ 602876 h 1946976"/>
              <a:gd name="connsiteX2" fmla="*/ 359667 w 1581838"/>
              <a:gd name="connsiteY2" fmla="*/ 646744 h 1946976"/>
              <a:gd name="connsiteX3" fmla="*/ 973023 w 1581838"/>
              <a:gd name="connsiteY3" fmla="*/ 1528815 h 1946976"/>
              <a:gd name="connsiteX4" fmla="*/ 1158626 w 1581838"/>
              <a:gd name="connsiteY4" fmla="*/ 1311482 h 1946976"/>
              <a:gd name="connsiteX5" fmla="*/ 1574240 w 1581838"/>
              <a:gd name="connsiteY5" fmla="*/ 1699723 h 1946976"/>
              <a:gd name="connsiteX6" fmla="*/ 1023803 w 1581838"/>
              <a:gd name="connsiteY6" fmla="*/ 1919069 h 1946976"/>
              <a:gd name="connsiteX7" fmla="*/ 0 w 1581838"/>
              <a:gd name="connsiteY7" fmla="*/ 378903 h 1946976"/>
              <a:gd name="connsiteX8" fmla="*/ 357053 w 1581838"/>
              <a:gd name="connsiteY8" fmla="*/ 1118 h 1946976"/>
              <a:gd name="connsiteX0" fmla="*/ 357053 w 1581838"/>
              <a:gd name="connsiteY0" fmla="*/ 1118 h 1946976"/>
              <a:gd name="connsiteX1" fmla="*/ 553653 w 1581838"/>
              <a:gd name="connsiteY1" fmla="*/ 602876 h 1946976"/>
              <a:gd name="connsiteX2" fmla="*/ 359667 w 1581838"/>
              <a:gd name="connsiteY2" fmla="*/ 646744 h 1946976"/>
              <a:gd name="connsiteX3" fmla="*/ 973023 w 1581838"/>
              <a:gd name="connsiteY3" fmla="*/ 1528815 h 1946976"/>
              <a:gd name="connsiteX4" fmla="*/ 1158626 w 1581838"/>
              <a:gd name="connsiteY4" fmla="*/ 1311482 h 1946976"/>
              <a:gd name="connsiteX5" fmla="*/ 1574240 w 1581838"/>
              <a:gd name="connsiteY5" fmla="*/ 1699723 h 1946976"/>
              <a:gd name="connsiteX6" fmla="*/ 1023803 w 1581838"/>
              <a:gd name="connsiteY6" fmla="*/ 1919069 h 1946976"/>
              <a:gd name="connsiteX7" fmla="*/ 0 w 1581838"/>
              <a:gd name="connsiteY7" fmla="*/ 378903 h 1946976"/>
              <a:gd name="connsiteX8" fmla="*/ 357053 w 1581838"/>
              <a:gd name="connsiteY8" fmla="*/ 1118 h 1946976"/>
              <a:gd name="connsiteX0" fmla="*/ 357053 w 1581838"/>
              <a:gd name="connsiteY0" fmla="*/ 1118 h 1946976"/>
              <a:gd name="connsiteX1" fmla="*/ 553653 w 1581838"/>
              <a:gd name="connsiteY1" fmla="*/ 602876 h 1946976"/>
              <a:gd name="connsiteX2" fmla="*/ 359667 w 1581838"/>
              <a:gd name="connsiteY2" fmla="*/ 646744 h 1946976"/>
              <a:gd name="connsiteX3" fmla="*/ 973023 w 1581838"/>
              <a:gd name="connsiteY3" fmla="*/ 1528815 h 1946976"/>
              <a:gd name="connsiteX4" fmla="*/ 1158626 w 1581838"/>
              <a:gd name="connsiteY4" fmla="*/ 1311482 h 1946976"/>
              <a:gd name="connsiteX5" fmla="*/ 1574240 w 1581838"/>
              <a:gd name="connsiteY5" fmla="*/ 1699723 h 1946976"/>
              <a:gd name="connsiteX6" fmla="*/ 1023803 w 1581838"/>
              <a:gd name="connsiteY6" fmla="*/ 1919069 h 1946976"/>
              <a:gd name="connsiteX7" fmla="*/ 0 w 1581838"/>
              <a:gd name="connsiteY7" fmla="*/ 378903 h 1946976"/>
              <a:gd name="connsiteX8" fmla="*/ 357053 w 1581838"/>
              <a:gd name="connsiteY8" fmla="*/ 1118 h 1946976"/>
              <a:gd name="connsiteX0" fmla="*/ 333976 w 1558761"/>
              <a:gd name="connsiteY0" fmla="*/ 1118 h 1946976"/>
              <a:gd name="connsiteX1" fmla="*/ 530576 w 1558761"/>
              <a:gd name="connsiteY1" fmla="*/ 602876 h 1946976"/>
              <a:gd name="connsiteX2" fmla="*/ 336590 w 1558761"/>
              <a:gd name="connsiteY2" fmla="*/ 646744 h 1946976"/>
              <a:gd name="connsiteX3" fmla="*/ 949946 w 1558761"/>
              <a:gd name="connsiteY3" fmla="*/ 1528815 h 1946976"/>
              <a:gd name="connsiteX4" fmla="*/ 1135549 w 1558761"/>
              <a:gd name="connsiteY4" fmla="*/ 1311482 h 1946976"/>
              <a:gd name="connsiteX5" fmla="*/ 1551163 w 1558761"/>
              <a:gd name="connsiteY5" fmla="*/ 1699723 h 1946976"/>
              <a:gd name="connsiteX6" fmla="*/ 1000726 w 1558761"/>
              <a:gd name="connsiteY6" fmla="*/ 1919069 h 1946976"/>
              <a:gd name="connsiteX7" fmla="*/ 0 w 1558761"/>
              <a:gd name="connsiteY7" fmla="*/ 390441 h 1946976"/>
              <a:gd name="connsiteX8" fmla="*/ 333976 w 1558761"/>
              <a:gd name="connsiteY8" fmla="*/ 1118 h 1946976"/>
              <a:gd name="connsiteX0" fmla="*/ 335877 w 1560662"/>
              <a:gd name="connsiteY0" fmla="*/ 1118 h 1946976"/>
              <a:gd name="connsiteX1" fmla="*/ 532477 w 1560662"/>
              <a:gd name="connsiteY1" fmla="*/ 602876 h 1946976"/>
              <a:gd name="connsiteX2" fmla="*/ 338491 w 1560662"/>
              <a:gd name="connsiteY2" fmla="*/ 646744 h 1946976"/>
              <a:gd name="connsiteX3" fmla="*/ 951847 w 1560662"/>
              <a:gd name="connsiteY3" fmla="*/ 1528815 h 1946976"/>
              <a:gd name="connsiteX4" fmla="*/ 1137450 w 1560662"/>
              <a:gd name="connsiteY4" fmla="*/ 1311482 h 1946976"/>
              <a:gd name="connsiteX5" fmla="*/ 1553064 w 1560662"/>
              <a:gd name="connsiteY5" fmla="*/ 1699723 h 1946976"/>
              <a:gd name="connsiteX6" fmla="*/ 1002627 w 1560662"/>
              <a:gd name="connsiteY6" fmla="*/ 1919069 h 1946976"/>
              <a:gd name="connsiteX7" fmla="*/ 1901 w 1560662"/>
              <a:gd name="connsiteY7" fmla="*/ 390441 h 1946976"/>
              <a:gd name="connsiteX8" fmla="*/ 335877 w 1560662"/>
              <a:gd name="connsiteY8" fmla="*/ 1118 h 1946976"/>
              <a:gd name="connsiteX0" fmla="*/ 335877 w 1560662"/>
              <a:gd name="connsiteY0" fmla="*/ 1118 h 1946976"/>
              <a:gd name="connsiteX1" fmla="*/ 532477 w 1560662"/>
              <a:gd name="connsiteY1" fmla="*/ 602876 h 1946976"/>
              <a:gd name="connsiteX2" fmla="*/ 338491 w 1560662"/>
              <a:gd name="connsiteY2" fmla="*/ 646744 h 1946976"/>
              <a:gd name="connsiteX3" fmla="*/ 951847 w 1560662"/>
              <a:gd name="connsiteY3" fmla="*/ 1528815 h 1946976"/>
              <a:gd name="connsiteX4" fmla="*/ 1137450 w 1560662"/>
              <a:gd name="connsiteY4" fmla="*/ 1311482 h 1946976"/>
              <a:gd name="connsiteX5" fmla="*/ 1553064 w 1560662"/>
              <a:gd name="connsiteY5" fmla="*/ 1699723 h 1946976"/>
              <a:gd name="connsiteX6" fmla="*/ 1002627 w 1560662"/>
              <a:gd name="connsiteY6" fmla="*/ 1919069 h 1946976"/>
              <a:gd name="connsiteX7" fmla="*/ 1901 w 1560662"/>
              <a:gd name="connsiteY7" fmla="*/ 390441 h 1946976"/>
              <a:gd name="connsiteX8" fmla="*/ 335877 w 1560662"/>
              <a:gd name="connsiteY8" fmla="*/ 1118 h 1946976"/>
              <a:gd name="connsiteX0" fmla="*/ 335877 w 1560662"/>
              <a:gd name="connsiteY0" fmla="*/ 1118 h 1946976"/>
              <a:gd name="connsiteX1" fmla="*/ 532477 w 1560662"/>
              <a:gd name="connsiteY1" fmla="*/ 602876 h 1946976"/>
              <a:gd name="connsiteX2" fmla="*/ 338491 w 1560662"/>
              <a:gd name="connsiteY2" fmla="*/ 646744 h 1946976"/>
              <a:gd name="connsiteX3" fmla="*/ 951847 w 1560662"/>
              <a:gd name="connsiteY3" fmla="*/ 1528815 h 1946976"/>
              <a:gd name="connsiteX4" fmla="*/ 1137450 w 1560662"/>
              <a:gd name="connsiteY4" fmla="*/ 1311482 h 1946976"/>
              <a:gd name="connsiteX5" fmla="*/ 1553064 w 1560662"/>
              <a:gd name="connsiteY5" fmla="*/ 1699723 h 1946976"/>
              <a:gd name="connsiteX6" fmla="*/ 1002627 w 1560662"/>
              <a:gd name="connsiteY6" fmla="*/ 1919069 h 1946976"/>
              <a:gd name="connsiteX7" fmla="*/ 1901 w 1560662"/>
              <a:gd name="connsiteY7" fmla="*/ 390441 h 1946976"/>
              <a:gd name="connsiteX8" fmla="*/ 335877 w 1560662"/>
              <a:gd name="connsiteY8" fmla="*/ 1118 h 1946976"/>
              <a:gd name="connsiteX0" fmla="*/ 335877 w 1560662"/>
              <a:gd name="connsiteY0" fmla="*/ 1118 h 1946976"/>
              <a:gd name="connsiteX1" fmla="*/ 532477 w 1560662"/>
              <a:gd name="connsiteY1" fmla="*/ 602876 h 1946976"/>
              <a:gd name="connsiteX2" fmla="*/ 344260 w 1560662"/>
              <a:gd name="connsiteY2" fmla="*/ 655398 h 1946976"/>
              <a:gd name="connsiteX3" fmla="*/ 951847 w 1560662"/>
              <a:gd name="connsiteY3" fmla="*/ 1528815 h 1946976"/>
              <a:gd name="connsiteX4" fmla="*/ 1137450 w 1560662"/>
              <a:gd name="connsiteY4" fmla="*/ 1311482 h 1946976"/>
              <a:gd name="connsiteX5" fmla="*/ 1553064 w 1560662"/>
              <a:gd name="connsiteY5" fmla="*/ 1699723 h 1946976"/>
              <a:gd name="connsiteX6" fmla="*/ 1002627 w 1560662"/>
              <a:gd name="connsiteY6" fmla="*/ 1919069 h 1946976"/>
              <a:gd name="connsiteX7" fmla="*/ 1901 w 1560662"/>
              <a:gd name="connsiteY7" fmla="*/ 390441 h 1946976"/>
              <a:gd name="connsiteX8" fmla="*/ 335877 w 1560662"/>
              <a:gd name="connsiteY8" fmla="*/ 1118 h 1946976"/>
              <a:gd name="connsiteX0" fmla="*/ 335877 w 1560662"/>
              <a:gd name="connsiteY0" fmla="*/ 196 h 1946054"/>
              <a:gd name="connsiteX1" fmla="*/ 532477 w 1560662"/>
              <a:gd name="connsiteY1" fmla="*/ 601954 h 1946054"/>
              <a:gd name="connsiteX2" fmla="*/ 344260 w 1560662"/>
              <a:gd name="connsiteY2" fmla="*/ 654476 h 1946054"/>
              <a:gd name="connsiteX3" fmla="*/ 951847 w 1560662"/>
              <a:gd name="connsiteY3" fmla="*/ 1527893 h 1946054"/>
              <a:gd name="connsiteX4" fmla="*/ 1137450 w 1560662"/>
              <a:gd name="connsiteY4" fmla="*/ 1310560 h 1946054"/>
              <a:gd name="connsiteX5" fmla="*/ 1553064 w 1560662"/>
              <a:gd name="connsiteY5" fmla="*/ 1698801 h 1946054"/>
              <a:gd name="connsiteX6" fmla="*/ 1002627 w 1560662"/>
              <a:gd name="connsiteY6" fmla="*/ 1918147 h 1946054"/>
              <a:gd name="connsiteX7" fmla="*/ 1901 w 1560662"/>
              <a:gd name="connsiteY7" fmla="*/ 389519 h 1946054"/>
              <a:gd name="connsiteX8" fmla="*/ 335877 w 1560662"/>
              <a:gd name="connsiteY8" fmla="*/ 196 h 1946054"/>
              <a:gd name="connsiteX0" fmla="*/ 332898 w 1560662"/>
              <a:gd name="connsiteY0" fmla="*/ 199 h 1937121"/>
              <a:gd name="connsiteX1" fmla="*/ 532477 w 1560662"/>
              <a:gd name="connsiteY1" fmla="*/ 593021 h 1937121"/>
              <a:gd name="connsiteX2" fmla="*/ 344260 w 1560662"/>
              <a:gd name="connsiteY2" fmla="*/ 645543 h 1937121"/>
              <a:gd name="connsiteX3" fmla="*/ 951847 w 1560662"/>
              <a:gd name="connsiteY3" fmla="*/ 1518960 h 1937121"/>
              <a:gd name="connsiteX4" fmla="*/ 1137450 w 1560662"/>
              <a:gd name="connsiteY4" fmla="*/ 1301627 h 1937121"/>
              <a:gd name="connsiteX5" fmla="*/ 1553064 w 1560662"/>
              <a:gd name="connsiteY5" fmla="*/ 1689868 h 1937121"/>
              <a:gd name="connsiteX6" fmla="*/ 1002627 w 1560662"/>
              <a:gd name="connsiteY6" fmla="*/ 1909214 h 1937121"/>
              <a:gd name="connsiteX7" fmla="*/ 1901 w 1560662"/>
              <a:gd name="connsiteY7" fmla="*/ 380586 h 1937121"/>
              <a:gd name="connsiteX8" fmla="*/ 332898 w 1560662"/>
              <a:gd name="connsiteY8" fmla="*/ 199 h 1937121"/>
              <a:gd name="connsiteX0" fmla="*/ 332898 w 1560662"/>
              <a:gd name="connsiteY0" fmla="*/ 199 h 1937121"/>
              <a:gd name="connsiteX1" fmla="*/ 532477 w 1560662"/>
              <a:gd name="connsiteY1" fmla="*/ 593021 h 1937121"/>
              <a:gd name="connsiteX2" fmla="*/ 344260 w 1560662"/>
              <a:gd name="connsiteY2" fmla="*/ 645543 h 1937121"/>
              <a:gd name="connsiteX3" fmla="*/ 951847 w 1560662"/>
              <a:gd name="connsiteY3" fmla="*/ 1518960 h 1937121"/>
              <a:gd name="connsiteX4" fmla="*/ 1137450 w 1560662"/>
              <a:gd name="connsiteY4" fmla="*/ 1301627 h 1937121"/>
              <a:gd name="connsiteX5" fmla="*/ 1553064 w 1560662"/>
              <a:gd name="connsiteY5" fmla="*/ 1689868 h 1937121"/>
              <a:gd name="connsiteX6" fmla="*/ 1002627 w 1560662"/>
              <a:gd name="connsiteY6" fmla="*/ 1909214 h 1937121"/>
              <a:gd name="connsiteX7" fmla="*/ 1901 w 1560662"/>
              <a:gd name="connsiteY7" fmla="*/ 380586 h 1937121"/>
              <a:gd name="connsiteX8" fmla="*/ 332898 w 1560662"/>
              <a:gd name="connsiteY8" fmla="*/ 199 h 1937121"/>
              <a:gd name="connsiteX0" fmla="*/ 332898 w 1560662"/>
              <a:gd name="connsiteY0" fmla="*/ 199 h 1937121"/>
              <a:gd name="connsiteX1" fmla="*/ 532477 w 1560662"/>
              <a:gd name="connsiteY1" fmla="*/ 593021 h 1937121"/>
              <a:gd name="connsiteX2" fmla="*/ 344260 w 1560662"/>
              <a:gd name="connsiteY2" fmla="*/ 645543 h 1937121"/>
              <a:gd name="connsiteX3" fmla="*/ 951847 w 1560662"/>
              <a:gd name="connsiteY3" fmla="*/ 1518960 h 1937121"/>
              <a:gd name="connsiteX4" fmla="*/ 1137450 w 1560662"/>
              <a:gd name="connsiteY4" fmla="*/ 1301627 h 1937121"/>
              <a:gd name="connsiteX5" fmla="*/ 1553064 w 1560662"/>
              <a:gd name="connsiteY5" fmla="*/ 1689868 h 1937121"/>
              <a:gd name="connsiteX6" fmla="*/ 1002627 w 1560662"/>
              <a:gd name="connsiteY6" fmla="*/ 1909214 h 1937121"/>
              <a:gd name="connsiteX7" fmla="*/ 1901 w 1560662"/>
              <a:gd name="connsiteY7" fmla="*/ 380586 h 1937121"/>
              <a:gd name="connsiteX8" fmla="*/ 332898 w 1560662"/>
              <a:gd name="connsiteY8" fmla="*/ 199 h 1937121"/>
              <a:gd name="connsiteX0" fmla="*/ 332898 w 1565431"/>
              <a:gd name="connsiteY0" fmla="*/ 199 h 1937121"/>
              <a:gd name="connsiteX1" fmla="*/ 532477 w 1565431"/>
              <a:gd name="connsiteY1" fmla="*/ 593021 h 1937121"/>
              <a:gd name="connsiteX2" fmla="*/ 344260 w 1565431"/>
              <a:gd name="connsiteY2" fmla="*/ 645543 h 1937121"/>
              <a:gd name="connsiteX3" fmla="*/ 951847 w 1565431"/>
              <a:gd name="connsiteY3" fmla="*/ 1518960 h 1937121"/>
              <a:gd name="connsiteX4" fmla="*/ 1137450 w 1565431"/>
              <a:gd name="connsiteY4" fmla="*/ 1301627 h 1937121"/>
              <a:gd name="connsiteX5" fmla="*/ 1553064 w 1565431"/>
              <a:gd name="connsiteY5" fmla="*/ 1689868 h 1937121"/>
              <a:gd name="connsiteX6" fmla="*/ 1002627 w 1565431"/>
              <a:gd name="connsiteY6" fmla="*/ 1909214 h 1937121"/>
              <a:gd name="connsiteX7" fmla="*/ 1901 w 1565431"/>
              <a:gd name="connsiteY7" fmla="*/ 380586 h 1937121"/>
              <a:gd name="connsiteX8" fmla="*/ 332898 w 1565431"/>
              <a:gd name="connsiteY8" fmla="*/ 199 h 1937121"/>
              <a:gd name="connsiteX0" fmla="*/ 332898 w 1565431"/>
              <a:gd name="connsiteY0" fmla="*/ 199 h 1937121"/>
              <a:gd name="connsiteX1" fmla="*/ 532477 w 1565431"/>
              <a:gd name="connsiteY1" fmla="*/ 593021 h 1937121"/>
              <a:gd name="connsiteX2" fmla="*/ 344260 w 1565431"/>
              <a:gd name="connsiteY2" fmla="*/ 645543 h 1937121"/>
              <a:gd name="connsiteX3" fmla="*/ 951847 w 1565431"/>
              <a:gd name="connsiteY3" fmla="*/ 1518960 h 1937121"/>
              <a:gd name="connsiteX4" fmla="*/ 1137450 w 1565431"/>
              <a:gd name="connsiteY4" fmla="*/ 1301627 h 1937121"/>
              <a:gd name="connsiteX5" fmla="*/ 1553064 w 1565431"/>
              <a:gd name="connsiteY5" fmla="*/ 1689868 h 1937121"/>
              <a:gd name="connsiteX6" fmla="*/ 1002627 w 1565431"/>
              <a:gd name="connsiteY6" fmla="*/ 1909214 h 1937121"/>
              <a:gd name="connsiteX7" fmla="*/ 1901 w 1565431"/>
              <a:gd name="connsiteY7" fmla="*/ 380586 h 1937121"/>
              <a:gd name="connsiteX8" fmla="*/ 332898 w 1565431"/>
              <a:gd name="connsiteY8" fmla="*/ 199 h 1937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5431" h="1937121">
                <a:moveTo>
                  <a:pt x="332898" y="199"/>
                </a:moveTo>
                <a:cubicBezTo>
                  <a:pt x="480797" y="-12106"/>
                  <a:pt x="712130" y="551085"/>
                  <a:pt x="532477" y="593021"/>
                </a:cubicBezTo>
                <a:lnTo>
                  <a:pt x="344260" y="645543"/>
                </a:lnTo>
                <a:cubicBezTo>
                  <a:pt x="475639" y="1163599"/>
                  <a:pt x="690666" y="1300897"/>
                  <a:pt x="951847" y="1518960"/>
                </a:cubicBezTo>
                <a:cubicBezTo>
                  <a:pt x="1003138" y="1396518"/>
                  <a:pt x="1042046" y="1291100"/>
                  <a:pt x="1137450" y="1301627"/>
                </a:cubicBezTo>
                <a:cubicBezTo>
                  <a:pt x="1276950" y="1299313"/>
                  <a:pt x="1636332" y="1564228"/>
                  <a:pt x="1553064" y="1689868"/>
                </a:cubicBezTo>
                <a:cubicBezTo>
                  <a:pt x="1389777" y="1941825"/>
                  <a:pt x="1145722" y="1971673"/>
                  <a:pt x="1002627" y="1909214"/>
                </a:cubicBezTo>
                <a:cubicBezTo>
                  <a:pt x="545977" y="1690048"/>
                  <a:pt x="-37590" y="1110316"/>
                  <a:pt x="1901" y="380586"/>
                </a:cubicBezTo>
                <a:cubicBezTo>
                  <a:pt x="36305" y="148891"/>
                  <a:pt x="133416" y="23363"/>
                  <a:pt x="332898" y="19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pic>
        <p:nvPicPr>
          <p:cNvPr id="11" name="Рисунок 10"/>
          <p:cNvPicPr>
            <a:picLocks noChangeAspect="1"/>
          </p:cNvPicPr>
          <p:nvPr/>
        </p:nvPicPr>
        <p:blipFill>
          <a:blip r:embed="rId2"/>
          <a:stretch>
            <a:fillRect/>
          </a:stretch>
        </p:blipFill>
        <p:spPr>
          <a:xfrm>
            <a:off x="2368636" y="1231463"/>
            <a:ext cx="1712758" cy="11683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03386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5173471-DB0A-4649-8B58-ECCFC6F0CEA7}"/>
              </a:ext>
            </a:extLst>
          </p:cNvPr>
          <p:cNvSpPr txBox="1"/>
          <p:nvPr/>
        </p:nvSpPr>
        <p:spPr>
          <a:xfrm>
            <a:off x="6560375" y="4430468"/>
            <a:ext cx="4578841" cy="1754326"/>
          </a:xfrm>
          <a:prstGeom prst="rect">
            <a:avLst/>
          </a:prstGeom>
          <a:noFill/>
        </p:spPr>
        <p:txBody>
          <a:bodyPr wrap="square" rtlCol="0" anchor="ctr">
            <a:spAutoFit/>
          </a:bodyPr>
          <a:lstStyle/>
          <a:p>
            <a:pPr algn="r"/>
            <a:r>
              <a:rPr lang="en-US" altLang="ko-KR" sz="5400" b="1" dirty="0">
                <a:solidFill>
                  <a:schemeClr val="bg1"/>
                </a:solidFill>
                <a:latin typeface="+mj-lt"/>
                <a:cs typeface="Arial" pitchFamily="34" charset="0"/>
              </a:rPr>
              <a:t>AWESOME</a:t>
            </a:r>
          </a:p>
          <a:p>
            <a:pPr algn="r"/>
            <a:r>
              <a:rPr lang="en-GB" altLang="ko-KR" sz="5400" b="1" dirty="0">
                <a:solidFill>
                  <a:schemeClr val="bg1"/>
                </a:solidFill>
                <a:latin typeface="+mj-lt"/>
                <a:cs typeface="Arial" pitchFamily="34" charset="0"/>
              </a:rPr>
              <a:t>S</a:t>
            </a:r>
            <a:r>
              <a:rPr lang="en-US" altLang="ko-KR" sz="5400" b="1" dirty="0">
                <a:solidFill>
                  <a:schemeClr val="bg1"/>
                </a:solidFill>
                <a:latin typeface="+mj-lt"/>
                <a:cs typeface="Arial" pitchFamily="34" charset="0"/>
              </a:rPr>
              <a:t>LIDE</a:t>
            </a:r>
            <a:endParaRPr lang="ko-KR" altLang="en-US" sz="5400" b="1" dirty="0">
              <a:solidFill>
                <a:schemeClr val="bg1"/>
              </a:solidFill>
              <a:latin typeface="+mj-lt"/>
              <a:cs typeface="Arial" pitchFamily="34" charset="0"/>
            </a:endParaRPr>
          </a:p>
        </p:txBody>
      </p:sp>
      <p:graphicFrame>
        <p:nvGraphicFramePr>
          <p:cNvPr id="15" name="Схема 14"/>
          <p:cNvGraphicFramePr/>
          <p:nvPr/>
        </p:nvGraphicFramePr>
        <p:xfrm>
          <a:off x="286327" y="358020"/>
          <a:ext cx="11018982" cy="18158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7" name="Схема 16"/>
          <p:cNvGraphicFramePr/>
          <p:nvPr>
            <p:extLst>
              <p:ext uri="{D42A27DB-BD31-4B8C-83A1-F6EECF244321}">
                <p14:modId xmlns:p14="http://schemas.microsoft.com/office/powerpoint/2010/main" val="982236800"/>
              </p:ext>
            </p:extLst>
          </p:nvPr>
        </p:nvGraphicFramePr>
        <p:xfrm>
          <a:off x="375351" y="2480164"/>
          <a:ext cx="10840934" cy="181588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9" name="Схема 18"/>
          <p:cNvGraphicFramePr/>
          <p:nvPr>
            <p:extLst>
              <p:ext uri="{D42A27DB-BD31-4B8C-83A1-F6EECF244321}">
                <p14:modId xmlns:p14="http://schemas.microsoft.com/office/powerpoint/2010/main" val="93045350"/>
              </p:ext>
            </p:extLst>
          </p:nvPr>
        </p:nvGraphicFramePr>
        <p:xfrm>
          <a:off x="375351" y="4602309"/>
          <a:ext cx="10929958" cy="1881618"/>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4046426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52">
            <a:extLst>
              <a:ext uri="{FF2B5EF4-FFF2-40B4-BE49-F238E27FC236}">
                <a16:creationId xmlns:a16="http://schemas.microsoft.com/office/drawing/2014/main" id="{5C1E72C1-16EF-452A-8AB4-4AFBB0FE4C4B}"/>
              </a:ext>
            </a:extLst>
          </p:cNvPr>
          <p:cNvGrpSpPr/>
          <p:nvPr/>
        </p:nvGrpSpPr>
        <p:grpSpPr>
          <a:xfrm>
            <a:off x="661549" y="4882838"/>
            <a:ext cx="1195131" cy="1582617"/>
            <a:chOff x="3941816" y="1814078"/>
            <a:chExt cx="1781788" cy="2593958"/>
          </a:xfrm>
        </p:grpSpPr>
        <p:grpSp>
          <p:nvGrpSpPr>
            <p:cNvPr id="3" name="Group 153">
              <a:extLst>
                <a:ext uri="{FF2B5EF4-FFF2-40B4-BE49-F238E27FC236}">
                  <a16:creationId xmlns:a16="http://schemas.microsoft.com/office/drawing/2014/main" id="{590E5EB1-7374-42EA-BF8D-226D4D2AB5D0}"/>
                </a:ext>
              </a:extLst>
            </p:cNvPr>
            <p:cNvGrpSpPr/>
            <p:nvPr/>
          </p:nvGrpSpPr>
          <p:grpSpPr>
            <a:xfrm>
              <a:off x="3941816" y="1814078"/>
              <a:ext cx="1781788" cy="2593958"/>
              <a:chOff x="2371069" y="2877253"/>
              <a:chExt cx="416267" cy="606009"/>
            </a:xfrm>
          </p:grpSpPr>
          <p:sp>
            <p:nvSpPr>
              <p:cNvPr id="8" name="Freeform 21">
                <a:extLst>
                  <a:ext uri="{FF2B5EF4-FFF2-40B4-BE49-F238E27FC236}">
                    <a16:creationId xmlns:a16="http://schemas.microsoft.com/office/drawing/2014/main" id="{8EE74618-A923-4174-B049-E1EBA8197F32}"/>
                  </a:ext>
                </a:extLst>
              </p:cNvPr>
              <p:cNvSpPr>
                <a:spLocks/>
              </p:cNvSpPr>
              <p:nvPr/>
            </p:nvSpPr>
            <p:spPr bwMode="auto">
              <a:xfrm>
                <a:off x="2371069" y="2912822"/>
                <a:ext cx="416267" cy="570440"/>
              </a:xfrm>
              <a:custGeom>
                <a:avLst/>
                <a:gdLst>
                  <a:gd name="T0" fmla="*/ 353 w 353"/>
                  <a:gd name="T1" fmla="*/ 461 h 485"/>
                  <a:gd name="T2" fmla="*/ 329 w 353"/>
                  <a:gd name="T3" fmla="*/ 485 h 485"/>
                  <a:gd name="T4" fmla="*/ 24 w 353"/>
                  <a:gd name="T5" fmla="*/ 485 h 485"/>
                  <a:gd name="T6" fmla="*/ 0 w 353"/>
                  <a:gd name="T7" fmla="*/ 461 h 485"/>
                  <a:gd name="T8" fmla="*/ 0 w 353"/>
                  <a:gd name="T9" fmla="*/ 24 h 485"/>
                  <a:gd name="T10" fmla="*/ 24 w 353"/>
                  <a:gd name="T11" fmla="*/ 0 h 485"/>
                  <a:gd name="T12" fmla="*/ 329 w 353"/>
                  <a:gd name="T13" fmla="*/ 0 h 485"/>
                  <a:gd name="T14" fmla="*/ 353 w 353"/>
                  <a:gd name="T15" fmla="*/ 24 h 485"/>
                  <a:gd name="T16" fmla="*/ 353 w 353"/>
                  <a:gd name="T17" fmla="*/ 461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 h="485">
                    <a:moveTo>
                      <a:pt x="353" y="461"/>
                    </a:moveTo>
                    <a:cubicBezTo>
                      <a:pt x="353" y="475"/>
                      <a:pt x="343" y="485"/>
                      <a:pt x="329" y="485"/>
                    </a:cubicBezTo>
                    <a:cubicBezTo>
                      <a:pt x="24" y="485"/>
                      <a:pt x="24" y="485"/>
                      <a:pt x="24" y="485"/>
                    </a:cubicBezTo>
                    <a:cubicBezTo>
                      <a:pt x="11" y="485"/>
                      <a:pt x="0" y="475"/>
                      <a:pt x="0" y="461"/>
                    </a:cubicBezTo>
                    <a:cubicBezTo>
                      <a:pt x="0" y="24"/>
                      <a:pt x="0" y="24"/>
                      <a:pt x="0" y="24"/>
                    </a:cubicBezTo>
                    <a:cubicBezTo>
                      <a:pt x="0" y="11"/>
                      <a:pt x="11" y="0"/>
                      <a:pt x="24" y="0"/>
                    </a:cubicBezTo>
                    <a:cubicBezTo>
                      <a:pt x="329" y="0"/>
                      <a:pt x="329" y="0"/>
                      <a:pt x="329" y="0"/>
                    </a:cubicBezTo>
                    <a:cubicBezTo>
                      <a:pt x="343" y="0"/>
                      <a:pt x="353" y="11"/>
                      <a:pt x="353" y="24"/>
                    </a:cubicBezTo>
                    <a:lnTo>
                      <a:pt x="353" y="46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9" name="Rectangle 159">
                <a:extLst>
                  <a:ext uri="{FF2B5EF4-FFF2-40B4-BE49-F238E27FC236}">
                    <a16:creationId xmlns:a16="http://schemas.microsoft.com/office/drawing/2014/main" id="{0FCBAF9E-DF73-4C1F-8A4F-21F4D1D34A06}"/>
                  </a:ext>
                </a:extLst>
              </p:cNvPr>
              <p:cNvSpPr>
                <a:spLocks noChangeArrowheads="1"/>
              </p:cNvSpPr>
              <p:nvPr/>
            </p:nvSpPr>
            <p:spPr bwMode="auto">
              <a:xfrm>
                <a:off x="2408866" y="2956587"/>
                <a:ext cx="340673" cy="47147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23">
                <a:extLst>
                  <a:ext uri="{FF2B5EF4-FFF2-40B4-BE49-F238E27FC236}">
                    <a16:creationId xmlns:a16="http://schemas.microsoft.com/office/drawing/2014/main" id="{4866E537-611A-40EB-B710-8C4A37292656}"/>
                  </a:ext>
                </a:extLst>
              </p:cNvPr>
              <p:cNvSpPr>
                <a:spLocks/>
              </p:cNvSpPr>
              <p:nvPr/>
            </p:nvSpPr>
            <p:spPr bwMode="auto">
              <a:xfrm>
                <a:off x="2406877" y="2954100"/>
                <a:ext cx="345148" cy="476444"/>
              </a:xfrm>
              <a:custGeom>
                <a:avLst/>
                <a:gdLst>
                  <a:gd name="T0" fmla="*/ 689 w 694"/>
                  <a:gd name="T1" fmla="*/ 953 h 958"/>
                  <a:gd name="T2" fmla="*/ 689 w 694"/>
                  <a:gd name="T3" fmla="*/ 948 h 958"/>
                  <a:gd name="T4" fmla="*/ 9 w 694"/>
                  <a:gd name="T5" fmla="*/ 948 h 958"/>
                  <a:gd name="T6" fmla="*/ 9 w 694"/>
                  <a:gd name="T7" fmla="*/ 9 h 958"/>
                  <a:gd name="T8" fmla="*/ 684 w 694"/>
                  <a:gd name="T9" fmla="*/ 9 h 958"/>
                  <a:gd name="T10" fmla="*/ 684 w 694"/>
                  <a:gd name="T11" fmla="*/ 953 h 958"/>
                  <a:gd name="T12" fmla="*/ 689 w 694"/>
                  <a:gd name="T13" fmla="*/ 953 h 958"/>
                  <a:gd name="T14" fmla="*/ 689 w 694"/>
                  <a:gd name="T15" fmla="*/ 948 h 958"/>
                  <a:gd name="T16" fmla="*/ 689 w 694"/>
                  <a:gd name="T17" fmla="*/ 953 h 958"/>
                  <a:gd name="T18" fmla="*/ 694 w 694"/>
                  <a:gd name="T19" fmla="*/ 953 h 958"/>
                  <a:gd name="T20" fmla="*/ 694 w 694"/>
                  <a:gd name="T21" fmla="*/ 0 h 958"/>
                  <a:gd name="T22" fmla="*/ 0 w 694"/>
                  <a:gd name="T23" fmla="*/ 0 h 958"/>
                  <a:gd name="T24" fmla="*/ 0 w 694"/>
                  <a:gd name="T25" fmla="*/ 958 h 958"/>
                  <a:gd name="T26" fmla="*/ 694 w 694"/>
                  <a:gd name="T27" fmla="*/ 958 h 958"/>
                  <a:gd name="T28" fmla="*/ 694 w 694"/>
                  <a:gd name="T29" fmla="*/ 953 h 958"/>
                  <a:gd name="T30" fmla="*/ 689 w 694"/>
                  <a:gd name="T31" fmla="*/ 953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4" h="958">
                    <a:moveTo>
                      <a:pt x="689" y="953"/>
                    </a:moveTo>
                    <a:lnTo>
                      <a:pt x="689" y="948"/>
                    </a:lnTo>
                    <a:lnTo>
                      <a:pt x="9" y="948"/>
                    </a:lnTo>
                    <a:lnTo>
                      <a:pt x="9" y="9"/>
                    </a:lnTo>
                    <a:lnTo>
                      <a:pt x="684" y="9"/>
                    </a:lnTo>
                    <a:lnTo>
                      <a:pt x="684" y="953"/>
                    </a:lnTo>
                    <a:lnTo>
                      <a:pt x="689" y="953"/>
                    </a:lnTo>
                    <a:lnTo>
                      <a:pt x="689" y="948"/>
                    </a:lnTo>
                    <a:lnTo>
                      <a:pt x="689" y="953"/>
                    </a:lnTo>
                    <a:lnTo>
                      <a:pt x="694" y="953"/>
                    </a:lnTo>
                    <a:lnTo>
                      <a:pt x="694" y="0"/>
                    </a:lnTo>
                    <a:lnTo>
                      <a:pt x="0" y="0"/>
                    </a:lnTo>
                    <a:lnTo>
                      <a:pt x="0" y="958"/>
                    </a:lnTo>
                    <a:lnTo>
                      <a:pt x="694" y="958"/>
                    </a:lnTo>
                    <a:lnTo>
                      <a:pt x="694" y="953"/>
                    </a:lnTo>
                    <a:lnTo>
                      <a:pt x="689" y="9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Shape 161">
                <a:extLst>
                  <a:ext uri="{FF2B5EF4-FFF2-40B4-BE49-F238E27FC236}">
                    <a16:creationId xmlns:a16="http://schemas.microsoft.com/office/drawing/2014/main" id="{CE6E48A7-63B7-425B-BB8D-E1D6F0E53FC1}"/>
                  </a:ext>
                </a:extLst>
              </p:cNvPr>
              <p:cNvSpPr>
                <a:spLocks/>
              </p:cNvSpPr>
              <p:nvPr/>
            </p:nvSpPr>
            <p:spPr bwMode="auto">
              <a:xfrm>
                <a:off x="2506261" y="3056183"/>
                <a:ext cx="220670" cy="301384"/>
              </a:xfrm>
              <a:custGeom>
                <a:avLst/>
                <a:gdLst>
                  <a:gd name="connsiteX0" fmla="*/ 27458 w 277014"/>
                  <a:gd name="connsiteY0" fmla="*/ 286961 h 301384"/>
                  <a:gd name="connsiteX1" fmla="*/ 250055 w 277014"/>
                  <a:gd name="connsiteY1" fmla="*/ 286961 h 301384"/>
                  <a:gd name="connsiteX2" fmla="*/ 257121 w 277014"/>
                  <a:gd name="connsiteY2" fmla="*/ 294173 h 301384"/>
                  <a:gd name="connsiteX3" fmla="*/ 250055 w 277014"/>
                  <a:gd name="connsiteY3" fmla="*/ 301384 h 301384"/>
                  <a:gd name="connsiteX4" fmla="*/ 27458 w 277014"/>
                  <a:gd name="connsiteY4" fmla="*/ 301384 h 301384"/>
                  <a:gd name="connsiteX5" fmla="*/ 20391 w 277014"/>
                  <a:gd name="connsiteY5" fmla="*/ 294173 h 301384"/>
                  <a:gd name="connsiteX6" fmla="*/ 27458 w 277014"/>
                  <a:gd name="connsiteY6" fmla="*/ 286961 h 301384"/>
                  <a:gd name="connsiteX7" fmla="*/ 7073 w 277014"/>
                  <a:gd name="connsiteY7" fmla="*/ 238720 h 301384"/>
                  <a:gd name="connsiteX8" fmla="*/ 269941 w 277014"/>
                  <a:gd name="connsiteY8" fmla="*/ 238720 h 301384"/>
                  <a:gd name="connsiteX9" fmla="*/ 277014 w 277014"/>
                  <a:gd name="connsiteY9" fmla="*/ 245932 h 301384"/>
                  <a:gd name="connsiteX10" fmla="*/ 269941 w 277014"/>
                  <a:gd name="connsiteY10" fmla="*/ 253143 h 301384"/>
                  <a:gd name="connsiteX11" fmla="*/ 7073 w 277014"/>
                  <a:gd name="connsiteY11" fmla="*/ 253143 h 301384"/>
                  <a:gd name="connsiteX12" fmla="*/ 0 w 277014"/>
                  <a:gd name="connsiteY12" fmla="*/ 245932 h 301384"/>
                  <a:gd name="connsiteX13" fmla="*/ 7073 w 277014"/>
                  <a:gd name="connsiteY13" fmla="*/ 238720 h 301384"/>
                  <a:gd name="connsiteX14" fmla="*/ 27458 w 277014"/>
                  <a:gd name="connsiteY14" fmla="*/ 191971 h 301384"/>
                  <a:gd name="connsiteX15" fmla="*/ 250055 w 277014"/>
                  <a:gd name="connsiteY15" fmla="*/ 191971 h 301384"/>
                  <a:gd name="connsiteX16" fmla="*/ 257121 w 277014"/>
                  <a:gd name="connsiteY16" fmla="*/ 198933 h 301384"/>
                  <a:gd name="connsiteX17" fmla="*/ 250055 w 277014"/>
                  <a:gd name="connsiteY17" fmla="*/ 205896 h 301384"/>
                  <a:gd name="connsiteX18" fmla="*/ 27458 w 277014"/>
                  <a:gd name="connsiteY18" fmla="*/ 205896 h 301384"/>
                  <a:gd name="connsiteX19" fmla="*/ 20391 w 277014"/>
                  <a:gd name="connsiteY19" fmla="*/ 198933 h 301384"/>
                  <a:gd name="connsiteX20" fmla="*/ 27458 w 277014"/>
                  <a:gd name="connsiteY20" fmla="*/ 191971 h 301384"/>
                  <a:gd name="connsiteX21" fmla="*/ 7073 w 277014"/>
                  <a:gd name="connsiteY21" fmla="*/ 143729 h 301384"/>
                  <a:gd name="connsiteX22" fmla="*/ 269941 w 277014"/>
                  <a:gd name="connsiteY22" fmla="*/ 143729 h 301384"/>
                  <a:gd name="connsiteX23" fmla="*/ 277014 w 277014"/>
                  <a:gd name="connsiteY23" fmla="*/ 150691 h 301384"/>
                  <a:gd name="connsiteX24" fmla="*/ 269941 w 277014"/>
                  <a:gd name="connsiteY24" fmla="*/ 157654 h 301384"/>
                  <a:gd name="connsiteX25" fmla="*/ 7073 w 277014"/>
                  <a:gd name="connsiteY25" fmla="*/ 157654 h 301384"/>
                  <a:gd name="connsiteX26" fmla="*/ 0 w 277014"/>
                  <a:gd name="connsiteY26" fmla="*/ 150691 h 301384"/>
                  <a:gd name="connsiteX27" fmla="*/ 7073 w 277014"/>
                  <a:gd name="connsiteY27" fmla="*/ 143729 h 301384"/>
                  <a:gd name="connsiteX28" fmla="*/ 27458 w 277014"/>
                  <a:gd name="connsiteY28" fmla="*/ 95488 h 301384"/>
                  <a:gd name="connsiteX29" fmla="*/ 250055 w 277014"/>
                  <a:gd name="connsiteY29" fmla="*/ 95488 h 301384"/>
                  <a:gd name="connsiteX30" fmla="*/ 257121 w 277014"/>
                  <a:gd name="connsiteY30" fmla="*/ 102450 h 301384"/>
                  <a:gd name="connsiteX31" fmla="*/ 250055 w 277014"/>
                  <a:gd name="connsiteY31" fmla="*/ 109413 h 301384"/>
                  <a:gd name="connsiteX32" fmla="*/ 27458 w 277014"/>
                  <a:gd name="connsiteY32" fmla="*/ 109413 h 301384"/>
                  <a:gd name="connsiteX33" fmla="*/ 20391 w 277014"/>
                  <a:gd name="connsiteY33" fmla="*/ 102450 h 301384"/>
                  <a:gd name="connsiteX34" fmla="*/ 27458 w 277014"/>
                  <a:gd name="connsiteY34" fmla="*/ 95488 h 301384"/>
                  <a:gd name="connsiteX35" fmla="*/ 7073 w 277014"/>
                  <a:gd name="connsiteY35" fmla="*/ 47247 h 301384"/>
                  <a:gd name="connsiteX36" fmla="*/ 269941 w 277014"/>
                  <a:gd name="connsiteY36" fmla="*/ 47247 h 301384"/>
                  <a:gd name="connsiteX37" fmla="*/ 277014 w 277014"/>
                  <a:gd name="connsiteY37" fmla="*/ 54209 h 301384"/>
                  <a:gd name="connsiteX38" fmla="*/ 269941 w 277014"/>
                  <a:gd name="connsiteY38" fmla="*/ 61172 h 301384"/>
                  <a:gd name="connsiteX39" fmla="*/ 7073 w 277014"/>
                  <a:gd name="connsiteY39" fmla="*/ 61172 h 301384"/>
                  <a:gd name="connsiteX40" fmla="*/ 0 w 277014"/>
                  <a:gd name="connsiteY40" fmla="*/ 54209 h 301384"/>
                  <a:gd name="connsiteX41" fmla="*/ 7073 w 277014"/>
                  <a:gd name="connsiteY41" fmla="*/ 47247 h 301384"/>
                  <a:gd name="connsiteX42" fmla="*/ 27458 w 277014"/>
                  <a:gd name="connsiteY42" fmla="*/ 0 h 301384"/>
                  <a:gd name="connsiteX43" fmla="*/ 250055 w 277014"/>
                  <a:gd name="connsiteY43" fmla="*/ 0 h 301384"/>
                  <a:gd name="connsiteX44" fmla="*/ 257121 w 277014"/>
                  <a:gd name="connsiteY44" fmla="*/ 7211 h 301384"/>
                  <a:gd name="connsiteX45" fmla="*/ 250055 w 277014"/>
                  <a:gd name="connsiteY45" fmla="*/ 14423 h 301384"/>
                  <a:gd name="connsiteX46" fmla="*/ 27458 w 277014"/>
                  <a:gd name="connsiteY46" fmla="*/ 14423 h 301384"/>
                  <a:gd name="connsiteX47" fmla="*/ 20391 w 277014"/>
                  <a:gd name="connsiteY47" fmla="*/ 7211 h 301384"/>
                  <a:gd name="connsiteX48" fmla="*/ 27458 w 277014"/>
                  <a:gd name="connsiteY48" fmla="*/ 0 h 301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77014" h="301384">
                    <a:moveTo>
                      <a:pt x="27458" y="286961"/>
                    </a:moveTo>
                    <a:cubicBezTo>
                      <a:pt x="27458" y="286961"/>
                      <a:pt x="27458" y="286961"/>
                      <a:pt x="250055" y="286961"/>
                    </a:cubicBezTo>
                    <a:cubicBezTo>
                      <a:pt x="254766" y="286961"/>
                      <a:pt x="257121" y="290567"/>
                      <a:pt x="257121" y="294173"/>
                    </a:cubicBezTo>
                    <a:cubicBezTo>
                      <a:pt x="257121" y="297778"/>
                      <a:pt x="254766" y="301384"/>
                      <a:pt x="250055" y="301384"/>
                    </a:cubicBezTo>
                    <a:cubicBezTo>
                      <a:pt x="250055" y="301384"/>
                      <a:pt x="250055" y="301384"/>
                      <a:pt x="27458" y="301384"/>
                    </a:cubicBezTo>
                    <a:cubicBezTo>
                      <a:pt x="23924" y="301384"/>
                      <a:pt x="20391" y="297778"/>
                      <a:pt x="20391" y="294173"/>
                    </a:cubicBezTo>
                    <a:cubicBezTo>
                      <a:pt x="20391" y="290567"/>
                      <a:pt x="23924" y="286961"/>
                      <a:pt x="27458" y="286961"/>
                    </a:cubicBezTo>
                    <a:close/>
                    <a:moveTo>
                      <a:pt x="7073" y="238720"/>
                    </a:moveTo>
                    <a:cubicBezTo>
                      <a:pt x="7073" y="238720"/>
                      <a:pt x="7073" y="238720"/>
                      <a:pt x="269941" y="238720"/>
                    </a:cubicBezTo>
                    <a:cubicBezTo>
                      <a:pt x="273478" y="238720"/>
                      <a:pt x="277014" y="242326"/>
                      <a:pt x="277014" y="245932"/>
                    </a:cubicBezTo>
                    <a:cubicBezTo>
                      <a:pt x="277014" y="250739"/>
                      <a:pt x="273478" y="253143"/>
                      <a:pt x="269941" y="253143"/>
                    </a:cubicBezTo>
                    <a:cubicBezTo>
                      <a:pt x="269941" y="253143"/>
                      <a:pt x="269941" y="253143"/>
                      <a:pt x="7073" y="253143"/>
                    </a:cubicBezTo>
                    <a:cubicBezTo>
                      <a:pt x="3536" y="253143"/>
                      <a:pt x="0" y="250739"/>
                      <a:pt x="0" y="245932"/>
                    </a:cubicBezTo>
                    <a:cubicBezTo>
                      <a:pt x="0" y="242326"/>
                      <a:pt x="3536" y="238720"/>
                      <a:pt x="7073" y="238720"/>
                    </a:cubicBezTo>
                    <a:close/>
                    <a:moveTo>
                      <a:pt x="27458" y="191971"/>
                    </a:moveTo>
                    <a:cubicBezTo>
                      <a:pt x="27458" y="191971"/>
                      <a:pt x="27458" y="191971"/>
                      <a:pt x="250055" y="191971"/>
                    </a:cubicBezTo>
                    <a:cubicBezTo>
                      <a:pt x="254766" y="191971"/>
                      <a:pt x="257121" y="194292"/>
                      <a:pt x="257121" y="198933"/>
                    </a:cubicBezTo>
                    <a:cubicBezTo>
                      <a:pt x="257121" y="202415"/>
                      <a:pt x="254766" y="205896"/>
                      <a:pt x="250055" y="205896"/>
                    </a:cubicBezTo>
                    <a:cubicBezTo>
                      <a:pt x="250055" y="205896"/>
                      <a:pt x="250055" y="205896"/>
                      <a:pt x="27458" y="205896"/>
                    </a:cubicBezTo>
                    <a:cubicBezTo>
                      <a:pt x="23924" y="205896"/>
                      <a:pt x="20391" y="202415"/>
                      <a:pt x="20391" y="198933"/>
                    </a:cubicBezTo>
                    <a:cubicBezTo>
                      <a:pt x="20391" y="194292"/>
                      <a:pt x="23924" y="191971"/>
                      <a:pt x="27458" y="191971"/>
                    </a:cubicBezTo>
                    <a:close/>
                    <a:moveTo>
                      <a:pt x="7073" y="143729"/>
                    </a:moveTo>
                    <a:cubicBezTo>
                      <a:pt x="7073" y="143729"/>
                      <a:pt x="7073" y="143729"/>
                      <a:pt x="269941" y="143729"/>
                    </a:cubicBezTo>
                    <a:cubicBezTo>
                      <a:pt x="273478" y="143729"/>
                      <a:pt x="277014" y="147210"/>
                      <a:pt x="277014" y="150691"/>
                    </a:cubicBezTo>
                    <a:cubicBezTo>
                      <a:pt x="277014" y="154173"/>
                      <a:pt x="273478" y="157654"/>
                      <a:pt x="269941" y="157654"/>
                    </a:cubicBezTo>
                    <a:cubicBezTo>
                      <a:pt x="269941" y="157654"/>
                      <a:pt x="269941" y="157654"/>
                      <a:pt x="7073" y="157654"/>
                    </a:cubicBezTo>
                    <a:cubicBezTo>
                      <a:pt x="3536" y="157654"/>
                      <a:pt x="0" y="154173"/>
                      <a:pt x="0" y="150691"/>
                    </a:cubicBezTo>
                    <a:cubicBezTo>
                      <a:pt x="0" y="147210"/>
                      <a:pt x="3536" y="143729"/>
                      <a:pt x="7073" y="143729"/>
                    </a:cubicBezTo>
                    <a:close/>
                    <a:moveTo>
                      <a:pt x="27458" y="95488"/>
                    </a:moveTo>
                    <a:cubicBezTo>
                      <a:pt x="27458" y="95488"/>
                      <a:pt x="27458" y="95488"/>
                      <a:pt x="250055" y="95488"/>
                    </a:cubicBezTo>
                    <a:cubicBezTo>
                      <a:pt x="254766" y="95488"/>
                      <a:pt x="257121" y="98969"/>
                      <a:pt x="257121" y="102450"/>
                    </a:cubicBezTo>
                    <a:cubicBezTo>
                      <a:pt x="257121" y="107092"/>
                      <a:pt x="254766" y="109413"/>
                      <a:pt x="250055" y="109413"/>
                    </a:cubicBezTo>
                    <a:cubicBezTo>
                      <a:pt x="250055" y="109413"/>
                      <a:pt x="250055" y="109413"/>
                      <a:pt x="27458" y="109413"/>
                    </a:cubicBezTo>
                    <a:cubicBezTo>
                      <a:pt x="23924" y="109413"/>
                      <a:pt x="20391" y="107092"/>
                      <a:pt x="20391" y="102450"/>
                    </a:cubicBezTo>
                    <a:cubicBezTo>
                      <a:pt x="20391" y="98969"/>
                      <a:pt x="23924" y="95488"/>
                      <a:pt x="27458" y="95488"/>
                    </a:cubicBezTo>
                    <a:close/>
                    <a:moveTo>
                      <a:pt x="7073" y="47247"/>
                    </a:moveTo>
                    <a:cubicBezTo>
                      <a:pt x="7073" y="47247"/>
                      <a:pt x="7073" y="47247"/>
                      <a:pt x="269941" y="47247"/>
                    </a:cubicBezTo>
                    <a:cubicBezTo>
                      <a:pt x="273478" y="47247"/>
                      <a:pt x="277014" y="50728"/>
                      <a:pt x="277014" y="54209"/>
                    </a:cubicBezTo>
                    <a:cubicBezTo>
                      <a:pt x="277014" y="58851"/>
                      <a:pt x="273478" y="61172"/>
                      <a:pt x="269941" y="61172"/>
                    </a:cubicBezTo>
                    <a:cubicBezTo>
                      <a:pt x="269941" y="61172"/>
                      <a:pt x="269941" y="61172"/>
                      <a:pt x="7073" y="61172"/>
                    </a:cubicBezTo>
                    <a:cubicBezTo>
                      <a:pt x="3536" y="61172"/>
                      <a:pt x="0" y="58851"/>
                      <a:pt x="0" y="54209"/>
                    </a:cubicBezTo>
                    <a:cubicBezTo>
                      <a:pt x="0" y="50728"/>
                      <a:pt x="3536" y="47247"/>
                      <a:pt x="7073" y="47247"/>
                    </a:cubicBezTo>
                    <a:close/>
                    <a:moveTo>
                      <a:pt x="27458" y="0"/>
                    </a:moveTo>
                    <a:cubicBezTo>
                      <a:pt x="27458" y="0"/>
                      <a:pt x="27458" y="0"/>
                      <a:pt x="250055" y="0"/>
                    </a:cubicBezTo>
                    <a:cubicBezTo>
                      <a:pt x="254766" y="0"/>
                      <a:pt x="257121" y="2404"/>
                      <a:pt x="257121" y="7211"/>
                    </a:cubicBezTo>
                    <a:cubicBezTo>
                      <a:pt x="257121" y="10817"/>
                      <a:pt x="254766" y="14423"/>
                      <a:pt x="250055" y="14423"/>
                    </a:cubicBezTo>
                    <a:cubicBezTo>
                      <a:pt x="250055" y="14423"/>
                      <a:pt x="250055" y="14423"/>
                      <a:pt x="27458" y="14423"/>
                    </a:cubicBezTo>
                    <a:cubicBezTo>
                      <a:pt x="23924" y="14423"/>
                      <a:pt x="20391" y="10817"/>
                      <a:pt x="20391" y="7211"/>
                    </a:cubicBezTo>
                    <a:cubicBezTo>
                      <a:pt x="20391" y="2404"/>
                      <a:pt x="23924" y="0"/>
                      <a:pt x="27458"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noAutofit/>
              </a:bodyPr>
              <a:lstStyle/>
              <a:p>
                <a:endParaRPr lang="en-US" dirty="0"/>
              </a:p>
            </p:txBody>
          </p:sp>
          <p:sp>
            <p:nvSpPr>
              <p:cNvPr id="12" name="Freeform: Shape 162">
                <a:extLst>
                  <a:ext uri="{FF2B5EF4-FFF2-40B4-BE49-F238E27FC236}">
                    <a16:creationId xmlns:a16="http://schemas.microsoft.com/office/drawing/2014/main" id="{603A2EBD-8575-4202-9BB7-8B99607ABC80}"/>
                  </a:ext>
                </a:extLst>
              </p:cNvPr>
              <p:cNvSpPr/>
              <p:nvPr/>
            </p:nvSpPr>
            <p:spPr>
              <a:xfrm>
                <a:off x="2484461" y="2877253"/>
                <a:ext cx="189484" cy="105196"/>
              </a:xfrm>
              <a:custGeom>
                <a:avLst/>
                <a:gdLst>
                  <a:gd name="connsiteX0" fmla="*/ 94742 w 189484"/>
                  <a:gd name="connsiteY0" fmla="*/ 19975 h 105196"/>
                  <a:gd name="connsiteX1" fmla="*/ 68758 w 189484"/>
                  <a:gd name="connsiteY1" fmla="*/ 30738 h 105196"/>
                  <a:gd name="connsiteX2" fmla="*/ 61813 w 189484"/>
                  <a:gd name="connsiteY2" fmla="*/ 47505 h 105196"/>
                  <a:gd name="connsiteX3" fmla="*/ 87055 w 189484"/>
                  <a:gd name="connsiteY3" fmla="*/ 47505 h 105196"/>
                  <a:gd name="connsiteX4" fmla="*/ 127671 w 189484"/>
                  <a:gd name="connsiteY4" fmla="*/ 47505 h 105196"/>
                  <a:gd name="connsiteX5" fmla="*/ 120726 w 189484"/>
                  <a:gd name="connsiteY5" fmla="*/ 30738 h 105196"/>
                  <a:gd name="connsiteX6" fmla="*/ 94742 w 189484"/>
                  <a:gd name="connsiteY6" fmla="*/ 19975 h 105196"/>
                  <a:gd name="connsiteX7" fmla="*/ 94742 w 189484"/>
                  <a:gd name="connsiteY7" fmla="*/ 0 h 105196"/>
                  <a:gd name="connsiteX8" fmla="*/ 134851 w 189484"/>
                  <a:gd name="connsiteY8" fmla="*/ 16614 h 105196"/>
                  <a:gd name="connsiteX9" fmla="*/ 147646 w 189484"/>
                  <a:gd name="connsiteY9" fmla="*/ 47505 h 105196"/>
                  <a:gd name="connsiteX10" fmla="*/ 148292 w 189484"/>
                  <a:gd name="connsiteY10" fmla="*/ 47505 h 105196"/>
                  <a:gd name="connsiteX11" fmla="*/ 189484 w 189484"/>
                  <a:gd name="connsiteY11" fmla="*/ 89890 h 105196"/>
                  <a:gd name="connsiteX12" fmla="*/ 174184 w 189484"/>
                  <a:gd name="connsiteY12" fmla="*/ 105196 h 105196"/>
                  <a:gd name="connsiteX13" fmla="*/ 15300 w 189484"/>
                  <a:gd name="connsiteY13" fmla="*/ 105196 h 105196"/>
                  <a:gd name="connsiteX14" fmla="*/ 0 w 189484"/>
                  <a:gd name="connsiteY14" fmla="*/ 89890 h 105196"/>
                  <a:gd name="connsiteX15" fmla="*/ 12358 w 189484"/>
                  <a:gd name="connsiteY15" fmla="*/ 59868 h 105196"/>
                  <a:gd name="connsiteX16" fmla="*/ 41729 w 189484"/>
                  <a:gd name="connsiteY16" fmla="*/ 47769 h 105196"/>
                  <a:gd name="connsiteX17" fmla="*/ 54634 w 189484"/>
                  <a:gd name="connsiteY17" fmla="*/ 16614 h 105196"/>
                  <a:gd name="connsiteX18" fmla="*/ 94742 w 189484"/>
                  <a:gd name="connsiteY18" fmla="*/ 0 h 10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9484" h="105196">
                    <a:moveTo>
                      <a:pt x="94742" y="19975"/>
                    </a:moveTo>
                    <a:cubicBezTo>
                      <a:pt x="84595" y="19975"/>
                      <a:pt x="75408" y="24088"/>
                      <a:pt x="68758" y="30738"/>
                    </a:cubicBezTo>
                    <a:lnTo>
                      <a:pt x="61813" y="47505"/>
                    </a:lnTo>
                    <a:lnTo>
                      <a:pt x="87055" y="47505"/>
                    </a:lnTo>
                    <a:lnTo>
                      <a:pt x="127671" y="47505"/>
                    </a:lnTo>
                    <a:lnTo>
                      <a:pt x="120726" y="30738"/>
                    </a:lnTo>
                    <a:cubicBezTo>
                      <a:pt x="114076" y="24088"/>
                      <a:pt x="104890" y="19975"/>
                      <a:pt x="94742" y="19975"/>
                    </a:cubicBezTo>
                    <a:close/>
                    <a:moveTo>
                      <a:pt x="94742" y="0"/>
                    </a:moveTo>
                    <a:cubicBezTo>
                      <a:pt x="110406" y="0"/>
                      <a:pt x="124586" y="6349"/>
                      <a:pt x="134851" y="16614"/>
                    </a:cubicBezTo>
                    <a:lnTo>
                      <a:pt x="147646" y="47505"/>
                    </a:lnTo>
                    <a:lnTo>
                      <a:pt x="148292" y="47505"/>
                    </a:lnTo>
                    <a:cubicBezTo>
                      <a:pt x="171830" y="47505"/>
                      <a:pt x="189484" y="66343"/>
                      <a:pt x="189484" y="89890"/>
                    </a:cubicBezTo>
                    <a:cubicBezTo>
                      <a:pt x="189484" y="98132"/>
                      <a:pt x="182423" y="105196"/>
                      <a:pt x="174184" y="105196"/>
                    </a:cubicBezTo>
                    <a:cubicBezTo>
                      <a:pt x="174184" y="105196"/>
                      <a:pt x="174184" y="105196"/>
                      <a:pt x="15300" y="105196"/>
                    </a:cubicBezTo>
                    <a:cubicBezTo>
                      <a:pt x="7061" y="105196"/>
                      <a:pt x="0" y="98132"/>
                      <a:pt x="0" y="89890"/>
                    </a:cubicBezTo>
                    <a:cubicBezTo>
                      <a:pt x="0" y="78117"/>
                      <a:pt x="4708" y="67520"/>
                      <a:pt x="12358" y="59868"/>
                    </a:cubicBezTo>
                    <a:lnTo>
                      <a:pt x="41729" y="47769"/>
                    </a:lnTo>
                    <a:lnTo>
                      <a:pt x="54634" y="16614"/>
                    </a:lnTo>
                    <a:cubicBezTo>
                      <a:pt x="64898" y="6349"/>
                      <a:pt x="79079" y="0"/>
                      <a:pt x="94742"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4" name="Chevron 2">
              <a:extLst>
                <a:ext uri="{FF2B5EF4-FFF2-40B4-BE49-F238E27FC236}">
                  <a16:creationId xmlns:a16="http://schemas.microsoft.com/office/drawing/2014/main" id="{110EABA1-6608-4A32-9EFB-A2E55B90E316}"/>
                </a:ext>
              </a:extLst>
            </p:cNvPr>
            <p:cNvSpPr/>
            <p:nvPr/>
          </p:nvSpPr>
          <p:spPr>
            <a:xfrm rot="5400000">
              <a:off x="4198486" y="2547223"/>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5" name="Chevron 2">
              <a:extLst>
                <a:ext uri="{FF2B5EF4-FFF2-40B4-BE49-F238E27FC236}">
                  <a16:creationId xmlns:a16="http://schemas.microsoft.com/office/drawing/2014/main" id="{69F537CD-8431-400B-B41B-3F76224E1997}"/>
                </a:ext>
              </a:extLst>
            </p:cNvPr>
            <p:cNvSpPr/>
            <p:nvPr/>
          </p:nvSpPr>
          <p:spPr>
            <a:xfrm rot="5400000">
              <a:off x="4201989" y="2898837"/>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6" name="Chevron 2">
              <a:extLst>
                <a:ext uri="{FF2B5EF4-FFF2-40B4-BE49-F238E27FC236}">
                  <a16:creationId xmlns:a16="http://schemas.microsoft.com/office/drawing/2014/main" id="{6B55EB01-32D0-430E-B984-057C3328703F}"/>
                </a:ext>
              </a:extLst>
            </p:cNvPr>
            <p:cNvSpPr/>
            <p:nvPr/>
          </p:nvSpPr>
          <p:spPr>
            <a:xfrm rot="5400000">
              <a:off x="4205492" y="3250451"/>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7" name="Chevron 2">
              <a:extLst>
                <a:ext uri="{FF2B5EF4-FFF2-40B4-BE49-F238E27FC236}">
                  <a16:creationId xmlns:a16="http://schemas.microsoft.com/office/drawing/2014/main" id="{B4D2A80E-F07F-4CA0-A37F-3240663CC080}"/>
                </a:ext>
              </a:extLst>
            </p:cNvPr>
            <p:cNvSpPr/>
            <p:nvPr/>
          </p:nvSpPr>
          <p:spPr>
            <a:xfrm rot="5400000">
              <a:off x="4208995" y="3602065"/>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grpSp>
      <p:grpSp>
        <p:nvGrpSpPr>
          <p:cNvPr id="24" name="Group 152">
            <a:extLst>
              <a:ext uri="{FF2B5EF4-FFF2-40B4-BE49-F238E27FC236}">
                <a16:creationId xmlns:a16="http://schemas.microsoft.com/office/drawing/2014/main" id="{5C1E72C1-16EF-452A-8AB4-4AFBB0FE4C4B}"/>
              </a:ext>
            </a:extLst>
          </p:cNvPr>
          <p:cNvGrpSpPr/>
          <p:nvPr/>
        </p:nvGrpSpPr>
        <p:grpSpPr>
          <a:xfrm>
            <a:off x="661549" y="682739"/>
            <a:ext cx="1172099" cy="1721221"/>
            <a:chOff x="3941816" y="1814078"/>
            <a:chExt cx="1781788" cy="2593958"/>
          </a:xfrm>
        </p:grpSpPr>
        <p:grpSp>
          <p:nvGrpSpPr>
            <p:cNvPr id="25" name="Group 153">
              <a:extLst>
                <a:ext uri="{FF2B5EF4-FFF2-40B4-BE49-F238E27FC236}">
                  <a16:creationId xmlns:a16="http://schemas.microsoft.com/office/drawing/2014/main" id="{590E5EB1-7374-42EA-BF8D-226D4D2AB5D0}"/>
                </a:ext>
              </a:extLst>
            </p:cNvPr>
            <p:cNvGrpSpPr/>
            <p:nvPr/>
          </p:nvGrpSpPr>
          <p:grpSpPr>
            <a:xfrm>
              <a:off x="3941816" y="1814078"/>
              <a:ext cx="1781788" cy="2593958"/>
              <a:chOff x="2371069" y="2877253"/>
              <a:chExt cx="416267" cy="606009"/>
            </a:xfrm>
          </p:grpSpPr>
          <p:sp>
            <p:nvSpPr>
              <p:cNvPr id="30" name="Freeform 21">
                <a:extLst>
                  <a:ext uri="{FF2B5EF4-FFF2-40B4-BE49-F238E27FC236}">
                    <a16:creationId xmlns:a16="http://schemas.microsoft.com/office/drawing/2014/main" id="{8EE74618-A923-4174-B049-E1EBA8197F32}"/>
                  </a:ext>
                </a:extLst>
              </p:cNvPr>
              <p:cNvSpPr>
                <a:spLocks/>
              </p:cNvSpPr>
              <p:nvPr/>
            </p:nvSpPr>
            <p:spPr bwMode="auto">
              <a:xfrm>
                <a:off x="2371069" y="2912822"/>
                <a:ext cx="416267" cy="570440"/>
              </a:xfrm>
              <a:custGeom>
                <a:avLst/>
                <a:gdLst>
                  <a:gd name="T0" fmla="*/ 353 w 353"/>
                  <a:gd name="T1" fmla="*/ 461 h 485"/>
                  <a:gd name="T2" fmla="*/ 329 w 353"/>
                  <a:gd name="T3" fmla="*/ 485 h 485"/>
                  <a:gd name="T4" fmla="*/ 24 w 353"/>
                  <a:gd name="T5" fmla="*/ 485 h 485"/>
                  <a:gd name="T6" fmla="*/ 0 w 353"/>
                  <a:gd name="T7" fmla="*/ 461 h 485"/>
                  <a:gd name="T8" fmla="*/ 0 w 353"/>
                  <a:gd name="T9" fmla="*/ 24 h 485"/>
                  <a:gd name="T10" fmla="*/ 24 w 353"/>
                  <a:gd name="T11" fmla="*/ 0 h 485"/>
                  <a:gd name="T12" fmla="*/ 329 w 353"/>
                  <a:gd name="T13" fmla="*/ 0 h 485"/>
                  <a:gd name="T14" fmla="*/ 353 w 353"/>
                  <a:gd name="T15" fmla="*/ 24 h 485"/>
                  <a:gd name="T16" fmla="*/ 353 w 353"/>
                  <a:gd name="T17" fmla="*/ 461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 h="485">
                    <a:moveTo>
                      <a:pt x="353" y="461"/>
                    </a:moveTo>
                    <a:cubicBezTo>
                      <a:pt x="353" y="475"/>
                      <a:pt x="343" y="485"/>
                      <a:pt x="329" y="485"/>
                    </a:cubicBezTo>
                    <a:cubicBezTo>
                      <a:pt x="24" y="485"/>
                      <a:pt x="24" y="485"/>
                      <a:pt x="24" y="485"/>
                    </a:cubicBezTo>
                    <a:cubicBezTo>
                      <a:pt x="11" y="485"/>
                      <a:pt x="0" y="475"/>
                      <a:pt x="0" y="461"/>
                    </a:cubicBezTo>
                    <a:cubicBezTo>
                      <a:pt x="0" y="24"/>
                      <a:pt x="0" y="24"/>
                      <a:pt x="0" y="24"/>
                    </a:cubicBezTo>
                    <a:cubicBezTo>
                      <a:pt x="0" y="11"/>
                      <a:pt x="11" y="0"/>
                      <a:pt x="24" y="0"/>
                    </a:cubicBezTo>
                    <a:cubicBezTo>
                      <a:pt x="329" y="0"/>
                      <a:pt x="329" y="0"/>
                      <a:pt x="329" y="0"/>
                    </a:cubicBezTo>
                    <a:cubicBezTo>
                      <a:pt x="343" y="0"/>
                      <a:pt x="353" y="11"/>
                      <a:pt x="353" y="24"/>
                    </a:cubicBezTo>
                    <a:lnTo>
                      <a:pt x="353" y="46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31" name="Rectangle 159">
                <a:extLst>
                  <a:ext uri="{FF2B5EF4-FFF2-40B4-BE49-F238E27FC236}">
                    <a16:creationId xmlns:a16="http://schemas.microsoft.com/office/drawing/2014/main" id="{0FCBAF9E-DF73-4C1F-8A4F-21F4D1D34A06}"/>
                  </a:ext>
                </a:extLst>
              </p:cNvPr>
              <p:cNvSpPr>
                <a:spLocks noChangeArrowheads="1"/>
              </p:cNvSpPr>
              <p:nvPr/>
            </p:nvSpPr>
            <p:spPr bwMode="auto">
              <a:xfrm>
                <a:off x="2408866" y="2956587"/>
                <a:ext cx="340673" cy="47147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 name="Freeform 23">
                <a:extLst>
                  <a:ext uri="{FF2B5EF4-FFF2-40B4-BE49-F238E27FC236}">
                    <a16:creationId xmlns:a16="http://schemas.microsoft.com/office/drawing/2014/main" id="{4866E537-611A-40EB-B710-8C4A37292656}"/>
                  </a:ext>
                </a:extLst>
              </p:cNvPr>
              <p:cNvSpPr>
                <a:spLocks/>
              </p:cNvSpPr>
              <p:nvPr/>
            </p:nvSpPr>
            <p:spPr bwMode="auto">
              <a:xfrm>
                <a:off x="2406877" y="2954100"/>
                <a:ext cx="345148" cy="476444"/>
              </a:xfrm>
              <a:custGeom>
                <a:avLst/>
                <a:gdLst>
                  <a:gd name="T0" fmla="*/ 689 w 694"/>
                  <a:gd name="T1" fmla="*/ 953 h 958"/>
                  <a:gd name="T2" fmla="*/ 689 w 694"/>
                  <a:gd name="T3" fmla="*/ 948 h 958"/>
                  <a:gd name="T4" fmla="*/ 9 w 694"/>
                  <a:gd name="T5" fmla="*/ 948 h 958"/>
                  <a:gd name="T6" fmla="*/ 9 w 694"/>
                  <a:gd name="T7" fmla="*/ 9 h 958"/>
                  <a:gd name="T8" fmla="*/ 684 w 694"/>
                  <a:gd name="T9" fmla="*/ 9 h 958"/>
                  <a:gd name="T10" fmla="*/ 684 w 694"/>
                  <a:gd name="T11" fmla="*/ 953 h 958"/>
                  <a:gd name="T12" fmla="*/ 689 w 694"/>
                  <a:gd name="T13" fmla="*/ 953 h 958"/>
                  <a:gd name="T14" fmla="*/ 689 w 694"/>
                  <a:gd name="T15" fmla="*/ 948 h 958"/>
                  <a:gd name="T16" fmla="*/ 689 w 694"/>
                  <a:gd name="T17" fmla="*/ 953 h 958"/>
                  <a:gd name="T18" fmla="*/ 694 w 694"/>
                  <a:gd name="T19" fmla="*/ 953 h 958"/>
                  <a:gd name="T20" fmla="*/ 694 w 694"/>
                  <a:gd name="T21" fmla="*/ 0 h 958"/>
                  <a:gd name="T22" fmla="*/ 0 w 694"/>
                  <a:gd name="T23" fmla="*/ 0 h 958"/>
                  <a:gd name="T24" fmla="*/ 0 w 694"/>
                  <a:gd name="T25" fmla="*/ 958 h 958"/>
                  <a:gd name="T26" fmla="*/ 694 w 694"/>
                  <a:gd name="T27" fmla="*/ 958 h 958"/>
                  <a:gd name="T28" fmla="*/ 694 w 694"/>
                  <a:gd name="T29" fmla="*/ 953 h 958"/>
                  <a:gd name="T30" fmla="*/ 689 w 694"/>
                  <a:gd name="T31" fmla="*/ 953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4" h="958">
                    <a:moveTo>
                      <a:pt x="689" y="953"/>
                    </a:moveTo>
                    <a:lnTo>
                      <a:pt x="689" y="948"/>
                    </a:lnTo>
                    <a:lnTo>
                      <a:pt x="9" y="948"/>
                    </a:lnTo>
                    <a:lnTo>
                      <a:pt x="9" y="9"/>
                    </a:lnTo>
                    <a:lnTo>
                      <a:pt x="684" y="9"/>
                    </a:lnTo>
                    <a:lnTo>
                      <a:pt x="684" y="953"/>
                    </a:lnTo>
                    <a:lnTo>
                      <a:pt x="689" y="953"/>
                    </a:lnTo>
                    <a:lnTo>
                      <a:pt x="689" y="948"/>
                    </a:lnTo>
                    <a:lnTo>
                      <a:pt x="689" y="953"/>
                    </a:lnTo>
                    <a:lnTo>
                      <a:pt x="694" y="953"/>
                    </a:lnTo>
                    <a:lnTo>
                      <a:pt x="694" y="0"/>
                    </a:lnTo>
                    <a:lnTo>
                      <a:pt x="0" y="0"/>
                    </a:lnTo>
                    <a:lnTo>
                      <a:pt x="0" y="958"/>
                    </a:lnTo>
                    <a:lnTo>
                      <a:pt x="694" y="958"/>
                    </a:lnTo>
                    <a:lnTo>
                      <a:pt x="694" y="953"/>
                    </a:lnTo>
                    <a:lnTo>
                      <a:pt x="689" y="9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Shape 161">
                <a:extLst>
                  <a:ext uri="{FF2B5EF4-FFF2-40B4-BE49-F238E27FC236}">
                    <a16:creationId xmlns:a16="http://schemas.microsoft.com/office/drawing/2014/main" id="{CE6E48A7-63B7-425B-BB8D-E1D6F0E53FC1}"/>
                  </a:ext>
                </a:extLst>
              </p:cNvPr>
              <p:cNvSpPr>
                <a:spLocks/>
              </p:cNvSpPr>
              <p:nvPr/>
            </p:nvSpPr>
            <p:spPr bwMode="auto">
              <a:xfrm>
                <a:off x="2506261" y="3056183"/>
                <a:ext cx="220670" cy="301384"/>
              </a:xfrm>
              <a:custGeom>
                <a:avLst/>
                <a:gdLst>
                  <a:gd name="connsiteX0" fmla="*/ 27458 w 277014"/>
                  <a:gd name="connsiteY0" fmla="*/ 286961 h 301384"/>
                  <a:gd name="connsiteX1" fmla="*/ 250055 w 277014"/>
                  <a:gd name="connsiteY1" fmla="*/ 286961 h 301384"/>
                  <a:gd name="connsiteX2" fmla="*/ 257121 w 277014"/>
                  <a:gd name="connsiteY2" fmla="*/ 294173 h 301384"/>
                  <a:gd name="connsiteX3" fmla="*/ 250055 w 277014"/>
                  <a:gd name="connsiteY3" fmla="*/ 301384 h 301384"/>
                  <a:gd name="connsiteX4" fmla="*/ 27458 w 277014"/>
                  <a:gd name="connsiteY4" fmla="*/ 301384 h 301384"/>
                  <a:gd name="connsiteX5" fmla="*/ 20391 w 277014"/>
                  <a:gd name="connsiteY5" fmla="*/ 294173 h 301384"/>
                  <a:gd name="connsiteX6" fmla="*/ 27458 w 277014"/>
                  <a:gd name="connsiteY6" fmla="*/ 286961 h 301384"/>
                  <a:gd name="connsiteX7" fmla="*/ 7073 w 277014"/>
                  <a:gd name="connsiteY7" fmla="*/ 238720 h 301384"/>
                  <a:gd name="connsiteX8" fmla="*/ 269941 w 277014"/>
                  <a:gd name="connsiteY8" fmla="*/ 238720 h 301384"/>
                  <a:gd name="connsiteX9" fmla="*/ 277014 w 277014"/>
                  <a:gd name="connsiteY9" fmla="*/ 245932 h 301384"/>
                  <a:gd name="connsiteX10" fmla="*/ 269941 w 277014"/>
                  <a:gd name="connsiteY10" fmla="*/ 253143 h 301384"/>
                  <a:gd name="connsiteX11" fmla="*/ 7073 w 277014"/>
                  <a:gd name="connsiteY11" fmla="*/ 253143 h 301384"/>
                  <a:gd name="connsiteX12" fmla="*/ 0 w 277014"/>
                  <a:gd name="connsiteY12" fmla="*/ 245932 h 301384"/>
                  <a:gd name="connsiteX13" fmla="*/ 7073 w 277014"/>
                  <a:gd name="connsiteY13" fmla="*/ 238720 h 301384"/>
                  <a:gd name="connsiteX14" fmla="*/ 27458 w 277014"/>
                  <a:gd name="connsiteY14" fmla="*/ 191971 h 301384"/>
                  <a:gd name="connsiteX15" fmla="*/ 250055 w 277014"/>
                  <a:gd name="connsiteY15" fmla="*/ 191971 h 301384"/>
                  <a:gd name="connsiteX16" fmla="*/ 257121 w 277014"/>
                  <a:gd name="connsiteY16" fmla="*/ 198933 h 301384"/>
                  <a:gd name="connsiteX17" fmla="*/ 250055 w 277014"/>
                  <a:gd name="connsiteY17" fmla="*/ 205896 h 301384"/>
                  <a:gd name="connsiteX18" fmla="*/ 27458 w 277014"/>
                  <a:gd name="connsiteY18" fmla="*/ 205896 h 301384"/>
                  <a:gd name="connsiteX19" fmla="*/ 20391 w 277014"/>
                  <a:gd name="connsiteY19" fmla="*/ 198933 h 301384"/>
                  <a:gd name="connsiteX20" fmla="*/ 27458 w 277014"/>
                  <a:gd name="connsiteY20" fmla="*/ 191971 h 301384"/>
                  <a:gd name="connsiteX21" fmla="*/ 7073 w 277014"/>
                  <a:gd name="connsiteY21" fmla="*/ 143729 h 301384"/>
                  <a:gd name="connsiteX22" fmla="*/ 269941 w 277014"/>
                  <a:gd name="connsiteY22" fmla="*/ 143729 h 301384"/>
                  <a:gd name="connsiteX23" fmla="*/ 277014 w 277014"/>
                  <a:gd name="connsiteY23" fmla="*/ 150691 h 301384"/>
                  <a:gd name="connsiteX24" fmla="*/ 269941 w 277014"/>
                  <a:gd name="connsiteY24" fmla="*/ 157654 h 301384"/>
                  <a:gd name="connsiteX25" fmla="*/ 7073 w 277014"/>
                  <a:gd name="connsiteY25" fmla="*/ 157654 h 301384"/>
                  <a:gd name="connsiteX26" fmla="*/ 0 w 277014"/>
                  <a:gd name="connsiteY26" fmla="*/ 150691 h 301384"/>
                  <a:gd name="connsiteX27" fmla="*/ 7073 w 277014"/>
                  <a:gd name="connsiteY27" fmla="*/ 143729 h 301384"/>
                  <a:gd name="connsiteX28" fmla="*/ 27458 w 277014"/>
                  <a:gd name="connsiteY28" fmla="*/ 95488 h 301384"/>
                  <a:gd name="connsiteX29" fmla="*/ 250055 w 277014"/>
                  <a:gd name="connsiteY29" fmla="*/ 95488 h 301384"/>
                  <a:gd name="connsiteX30" fmla="*/ 257121 w 277014"/>
                  <a:gd name="connsiteY30" fmla="*/ 102450 h 301384"/>
                  <a:gd name="connsiteX31" fmla="*/ 250055 w 277014"/>
                  <a:gd name="connsiteY31" fmla="*/ 109413 h 301384"/>
                  <a:gd name="connsiteX32" fmla="*/ 27458 w 277014"/>
                  <a:gd name="connsiteY32" fmla="*/ 109413 h 301384"/>
                  <a:gd name="connsiteX33" fmla="*/ 20391 w 277014"/>
                  <a:gd name="connsiteY33" fmla="*/ 102450 h 301384"/>
                  <a:gd name="connsiteX34" fmla="*/ 27458 w 277014"/>
                  <a:gd name="connsiteY34" fmla="*/ 95488 h 301384"/>
                  <a:gd name="connsiteX35" fmla="*/ 7073 w 277014"/>
                  <a:gd name="connsiteY35" fmla="*/ 47247 h 301384"/>
                  <a:gd name="connsiteX36" fmla="*/ 269941 w 277014"/>
                  <a:gd name="connsiteY36" fmla="*/ 47247 h 301384"/>
                  <a:gd name="connsiteX37" fmla="*/ 277014 w 277014"/>
                  <a:gd name="connsiteY37" fmla="*/ 54209 h 301384"/>
                  <a:gd name="connsiteX38" fmla="*/ 269941 w 277014"/>
                  <a:gd name="connsiteY38" fmla="*/ 61172 h 301384"/>
                  <a:gd name="connsiteX39" fmla="*/ 7073 w 277014"/>
                  <a:gd name="connsiteY39" fmla="*/ 61172 h 301384"/>
                  <a:gd name="connsiteX40" fmla="*/ 0 w 277014"/>
                  <a:gd name="connsiteY40" fmla="*/ 54209 h 301384"/>
                  <a:gd name="connsiteX41" fmla="*/ 7073 w 277014"/>
                  <a:gd name="connsiteY41" fmla="*/ 47247 h 301384"/>
                  <a:gd name="connsiteX42" fmla="*/ 27458 w 277014"/>
                  <a:gd name="connsiteY42" fmla="*/ 0 h 301384"/>
                  <a:gd name="connsiteX43" fmla="*/ 250055 w 277014"/>
                  <a:gd name="connsiteY43" fmla="*/ 0 h 301384"/>
                  <a:gd name="connsiteX44" fmla="*/ 257121 w 277014"/>
                  <a:gd name="connsiteY44" fmla="*/ 7211 h 301384"/>
                  <a:gd name="connsiteX45" fmla="*/ 250055 w 277014"/>
                  <a:gd name="connsiteY45" fmla="*/ 14423 h 301384"/>
                  <a:gd name="connsiteX46" fmla="*/ 27458 w 277014"/>
                  <a:gd name="connsiteY46" fmla="*/ 14423 h 301384"/>
                  <a:gd name="connsiteX47" fmla="*/ 20391 w 277014"/>
                  <a:gd name="connsiteY47" fmla="*/ 7211 h 301384"/>
                  <a:gd name="connsiteX48" fmla="*/ 27458 w 277014"/>
                  <a:gd name="connsiteY48" fmla="*/ 0 h 301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77014" h="301384">
                    <a:moveTo>
                      <a:pt x="27458" y="286961"/>
                    </a:moveTo>
                    <a:cubicBezTo>
                      <a:pt x="27458" y="286961"/>
                      <a:pt x="27458" y="286961"/>
                      <a:pt x="250055" y="286961"/>
                    </a:cubicBezTo>
                    <a:cubicBezTo>
                      <a:pt x="254766" y="286961"/>
                      <a:pt x="257121" y="290567"/>
                      <a:pt x="257121" y="294173"/>
                    </a:cubicBezTo>
                    <a:cubicBezTo>
                      <a:pt x="257121" y="297778"/>
                      <a:pt x="254766" y="301384"/>
                      <a:pt x="250055" y="301384"/>
                    </a:cubicBezTo>
                    <a:cubicBezTo>
                      <a:pt x="250055" y="301384"/>
                      <a:pt x="250055" y="301384"/>
                      <a:pt x="27458" y="301384"/>
                    </a:cubicBezTo>
                    <a:cubicBezTo>
                      <a:pt x="23924" y="301384"/>
                      <a:pt x="20391" y="297778"/>
                      <a:pt x="20391" y="294173"/>
                    </a:cubicBezTo>
                    <a:cubicBezTo>
                      <a:pt x="20391" y="290567"/>
                      <a:pt x="23924" y="286961"/>
                      <a:pt x="27458" y="286961"/>
                    </a:cubicBezTo>
                    <a:close/>
                    <a:moveTo>
                      <a:pt x="7073" y="238720"/>
                    </a:moveTo>
                    <a:cubicBezTo>
                      <a:pt x="7073" y="238720"/>
                      <a:pt x="7073" y="238720"/>
                      <a:pt x="269941" y="238720"/>
                    </a:cubicBezTo>
                    <a:cubicBezTo>
                      <a:pt x="273478" y="238720"/>
                      <a:pt x="277014" y="242326"/>
                      <a:pt x="277014" y="245932"/>
                    </a:cubicBezTo>
                    <a:cubicBezTo>
                      <a:pt x="277014" y="250739"/>
                      <a:pt x="273478" y="253143"/>
                      <a:pt x="269941" y="253143"/>
                    </a:cubicBezTo>
                    <a:cubicBezTo>
                      <a:pt x="269941" y="253143"/>
                      <a:pt x="269941" y="253143"/>
                      <a:pt x="7073" y="253143"/>
                    </a:cubicBezTo>
                    <a:cubicBezTo>
                      <a:pt x="3536" y="253143"/>
                      <a:pt x="0" y="250739"/>
                      <a:pt x="0" y="245932"/>
                    </a:cubicBezTo>
                    <a:cubicBezTo>
                      <a:pt x="0" y="242326"/>
                      <a:pt x="3536" y="238720"/>
                      <a:pt x="7073" y="238720"/>
                    </a:cubicBezTo>
                    <a:close/>
                    <a:moveTo>
                      <a:pt x="27458" y="191971"/>
                    </a:moveTo>
                    <a:cubicBezTo>
                      <a:pt x="27458" y="191971"/>
                      <a:pt x="27458" y="191971"/>
                      <a:pt x="250055" y="191971"/>
                    </a:cubicBezTo>
                    <a:cubicBezTo>
                      <a:pt x="254766" y="191971"/>
                      <a:pt x="257121" y="194292"/>
                      <a:pt x="257121" y="198933"/>
                    </a:cubicBezTo>
                    <a:cubicBezTo>
                      <a:pt x="257121" y="202415"/>
                      <a:pt x="254766" y="205896"/>
                      <a:pt x="250055" y="205896"/>
                    </a:cubicBezTo>
                    <a:cubicBezTo>
                      <a:pt x="250055" y="205896"/>
                      <a:pt x="250055" y="205896"/>
                      <a:pt x="27458" y="205896"/>
                    </a:cubicBezTo>
                    <a:cubicBezTo>
                      <a:pt x="23924" y="205896"/>
                      <a:pt x="20391" y="202415"/>
                      <a:pt x="20391" y="198933"/>
                    </a:cubicBezTo>
                    <a:cubicBezTo>
                      <a:pt x="20391" y="194292"/>
                      <a:pt x="23924" y="191971"/>
                      <a:pt x="27458" y="191971"/>
                    </a:cubicBezTo>
                    <a:close/>
                    <a:moveTo>
                      <a:pt x="7073" y="143729"/>
                    </a:moveTo>
                    <a:cubicBezTo>
                      <a:pt x="7073" y="143729"/>
                      <a:pt x="7073" y="143729"/>
                      <a:pt x="269941" y="143729"/>
                    </a:cubicBezTo>
                    <a:cubicBezTo>
                      <a:pt x="273478" y="143729"/>
                      <a:pt x="277014" y="147210"/>
                      <a:pt x="277014" y="150691"/>
                    </a:cubicBezTo>
                    <a:cubicBezTo>
                      <a:pt x="277014" y="154173"/>
                      <a:pt x="273478" y="157654"/>
                      <a:pt x="269941" y="157654"/>
                    </a:cubicBezTo>
                    <a:cubicBezTo>
                      <a:pt x="269941" y="157654"/>
                      <a:pt x="269941" y="157654"/>
                      <a:pt x="7073" y="157654"/>
                    </a:cubicBezTo>
                    <a:cubicBezTo>
                      <a:pt x="3536" y="157654"/>
                      <a:pt x="0" y="154173"/>
                      <a:pt x="0" y="150691"/>
                    </a:cubicBezTo>
                    <a:cubicBezTo>
                      <a:pt x="0" y="147210"/>
                      <a:pt x="3536" y="143729"/>
                      <a:pt x="7073" y="143729"/>
                    </a:cubicBezTo>
                    <a:close/>
                    <a:moveTo>
                      <a:pt x="27458" y="95488"/>
                    </a:moveTo>
                    <a:cubicBezTo>
                      <a:pt x="27458" y="95488"/>
                      <a:pt x="27458" y="95488"/>
                      <a:pt x="250055" y="95488"/>
                    </a:cubicBezTo>
                    <a:cubicBezTo>
                      <a:pt x="254766" y="95488"/>
                      <a:pt x="257121" y="98969"/>
                      <a:pt x="257121" y="102450"/>
                    </a:cubicBezTo>
                    <a:cubicBezTo>
                      <a:pt x="257121" y="107092"/>
                      <a:pt x="254766" y="109413"/>
                      <a:pt x="250055" y="109413"/>
                    </a:cubicBezTo>
                    <a:cubicBezTo>
                      <a:pt x="250055" y="109413"/>
                      <a:pt x="250055" y="109413"/>
                      <a:pt x="27458" y="109413"/>
                    </a:cubicBezTo>
                    <a:cubicBezTo>
                      <a:pt x="23924" y="109413"/>
                      <a:pt x="20391" y="107092"/>
                      <a:pt x="20391" y="102450"/>
                    </a:cubicBezTo>
                    <a:cubicBezTo>
                      <a:pt x="20391" y="98969"/>
                      <a:pt x="23924" y="95488"/>
                      <a:pt x="27458" y="95488"/>
                    </a:cubicBezTo>
                    <a:close/>
                    <a:moveTo>
                      <a:pt x="7073" y="47247"/>
                    </a:moveTo>
                    <a:cubicBezTo>
                      <a:pt x="7073" y="47247"/>
                      <a:pt x="7073" y="47247"/>
                      <a:pt x="269941" y="47247"/>
                    </a:cubicBezTo>
                    <a:cubicBezTo>
                      <a:pt x="273478" y="47247"/>
                      <a:pt x="277014" y="50728"/>
                      <a:pt x="277014" y="54209"/>
                    </a:cubicBezTo>
                    <a:cubicBezTo>
                      <a:pt x="277014" y="58851"/>
                      <a:pt x="273478" y="61172"/>
                      <a:pt x="269941" y="61172"/>
                    </a:cubicBezTo>
                    <a:cubicBezTo>
                      <a:pt x="269941" y="61172"/>
                      <a:pt x="269941" y="61172"/>
                      <a:pt x="7073" y="61172"/>
                    </a:cubicBezTo>
                    <a:cubicBezTo>
                      <a:pt x="3536" y="61172"/>
                      <a:pt x="0" y="58851"/>
                      <a:pt x="0" y="54209"/>
                    </a:cubicBezTo>
                    <a:cubicBezTo>
                      <a:pt x="0" y="50728"/>
                      <a:pt x="3536" y="47247"/>
                      <a:pt x="7073" y="47247"/>
                    </a:cubicBezTo>
                    <a:close/>
                    <a:moveTo>
                      <a:pt x="27458" y="0"/>
                    </a:moveTo>
                    <a:cubicBezTo>
                      <a:pt x="27458" y="0"/>
                      <a:pt x="27458" y="0"/>
                      <a:pt x="250055" y="0"/>
                    </a:cubicBezTo>
                    <a:cubicBezTo>
                      <a:pt x="254766" y="0"/>
                      <a:pt x="257121" y="2404"/>
                      <a:pt x="257121" y="7211"/>
                    </a:cubicBezTo>
                    <a:cubicBezTo>
                      <a:pt x="257121" y="10817"/>
                      <a:pt x="254766" y="14423"/>
                      <a:pt x="250055" y="14423"/>
                    </a:cubicBezTo>
                    <a:cubicBezTo>
                      <a:pt x="250055" y="14423"/>
                      <a:pt x="250055" y="14423"/>
                      <a:pt x="27458" y="14423"/>
                    </a:cubicBezTo>
                    <a:cubicBezTo>
                      <a:pt x="23924" y="14423"/>
                      <a:pt x="20391" y="10817"/>
                      <a:pt x="20391" y="7211"/>
                    </a:cubicBezTo>
                    <a:cubicBezTo>
                      <a:pt x="20391" y="2404"/>
                      <a:pt x="23924" y="0"/>
                      <a:pt x="27458"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noAutofit/>
              </a:bodyPr>
              <a:lstStyle/>
              <a:p>
                <a:endParaRPr lang="en-US" dirty="0"/>
              </a:p>
            </p:txBody>
          </p:sp>
          <p:sp>
            <p:nvSpPr>
              <p:cNvPr id="34" name="Freeform: Shape 162">
                <a:extLst>
                  <a:ext uri="{FF2B5EF4-FFF2-40B4-BE49-F238E27FC236}">
                    <a16:creationId xmlns:a16="http://schemas.microsoft.com/office/drawing/2014/main" id="{603A2EBD-8575-4202-9BB7-8B99607ABC80}"/>
                  </a:ext>
                </a:extLst>
              </p:cNvPr>
              <p:cNvSpPr/>
              <p:nvPr/>
            </p:nvSpPr>
            <p:spPr>
              <a:xfrm>
                <a:off x="2484461" y="2877253"/>
                <a:ext cx="189484" cy="105196"/>
              </a:xfrm>
              <a:custGeom>
                <a:avLst/>
                <a:gdLst>
                  <a:gd name="connsiteX0" fmla="*/ 94742 w 189484"/>
                  <a:gd name="connsiteY0" fmla="*/ 19975 h 105196"/>
                  <a:gd name="connsiteX1" fmla="*/ 68758 w 189484"/>
                  <a:gd name="connsiteY1" fmla="*/ 30738 h 105196"/>
                  <a:gd name="connsiteX2" fmla="*/ 61813 w 189484"/>
                  <a:gd name="connsiteY2" fmla="*/ 47505 h 105196"/>
                  <a:gd name="connsiteX3" fmla="*/ 87055 w 189484"/>
                  <a:gd name="connsiteY3" fmla="*/ 47505 h 105196"/>
                  <a:gd name="connsiteX4" fmla="*/ 127671 w 189484"/>
                  <a:gd name="connsiteY4" fmla="*/ 47505 h 105196"/>
                  <a:gd name="connsiteX5" fmla="*/ 120726 w 189484"/>
                  <a:gd name="connsiteY5" fmla="*/ 30738 h 105196"/>
                  <a:gd name="connsiteX6" fmla="*/ 94742 w 189484"/>
                  <a:gd name="connsiteY6" fmla="*/ 19975 h 105196"/>
                  <a:gd name="connsiteX7" fmla="*/ 94742 w 189484"/>
                  <a:gd name="connsiteY7" fmla="*/ 0 h 105196"/>
                  <a:gd name="connsiteX8" fmla="*/ 134851 w 189484"/>
                  <a:gd name="connsiteY8" fmla="*/ 16614 h 105196"/>
                  <a:gd name="connsiteX9" fmla="*/ 147646 w 189484"/>
                  <a:gd name="connsiteY9" fmla="*/ 47505 h 105196"/>
                  <a:gd name="connsiteX10" fmla="*/ 148292 w 189484"/>
                  <a:gd name="connsiteY10" fmla="*/ 47505 h 105196"/>
                  <a:gd name="connsiteX11" fmla="*/ 189484 w 189484"/>
                  <a:gd name="connsiteY11" fmla="*/ 89890 h 105196"/>
                  <a:gd name="connsiteX12" fmla="*/ 174184 w 189484"/>
                  <a:gd name="connsiteY12" fmla="*/ 105196 h 105196"/>
                  <a:gd name="connsiteX13" fmla="*/ 15300 w 189484"/>
                  <a:gd name="connsiteY13" fmla="*/ 105196 h 105196"/>
                  <a:gd name="connsiteX14" fmla="*/ 0 w 189484"/>
                  <a:gd name="connsiteY14" fmla="*/ 89890 h 105196"/>
                  <a:gd name="connsiteX15" fmla="*/ 12358 w 189484"/>
                  <a:gd name="connsiteY15" fmla="*/ 59868 h 105196"/>
                  <a:gd name="connsiteX16" fmla="*/ 41729 w 189484"/>
                  <a:gd name="connsiteY16" fmla="*/ 47769 h 105196"/>
                  <a:gd name="connsiteX17" fmla="*/ 54634 w 189484"/>
                  <a:gd name="connsiteY17" fmla="*/ 16614 h 105196"/>
                  <a:gd name="connsiteX18" fmla="*/ 94742 w 189484"/>
                  <a:gd name="connsiteY18" fmla="*/ 0 h 10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9484" h="105196">
                    <a:moveTo>
                      <a:pt x="94742" y="19975"/>
                    </a:moveTo>
                    <a:cubicBezTo>
                      <a:pt x="84595" y="19975"/>
                      <a:pt x="75408" y="24088"/>
                      <a:pt x="68758" y="30738"/>
                    </a:cubicBezTo>
                    <a:lnTo>
                      <a:pt x="61813" y="47505"/>
                    </a:lnTo>
                    <a:lnTo>
                      <a:pt x="87055" y="47505"/>
                    </a:lnTo>
                    <a:lnTo>
                      <a:pt x="127671" y="47505"/>
                    </a:lnTo>
                    <a:lnTo>
                      <a:pt x="120726" y="30738"/>
                    </a:lnTo>
                    <a:cubicBezTo>
                      <a:pt x="114076" y="24088"/>
                      <a:pt x="104890" y="19975"/>
                      <a:pt x="94742" y="19975"/>
                    </a:cubicBezTo>
                    <a:close/>
                    <a:moveTo>
                      <a:pt x="94742" y="0"/>
                    </a:moveTo>
                    <a:cubicBezTo>
                      <a:pt x="110406" y="0"/>
                      <a:pt x="124586" y="6349"/>
                      <a:pt x="134851" y="16614"/>
                    </a:cubicBezTo>
                    <a:lnTo>
                      <a:pt x="147646" y="47505"/>
                    </a:lnTo>
                    <a:lnTo>
                      <a:pt x="148292" y="47505"/>
                    </a:lnTo>
                    <a:cubicBezTo>
                      <a:pt x="171830" y="47505"/>
                      <a:pt x="189484" y="66343"/>
                      <a:pt x="189484" y="89890"/>
                    </a:cubicBezTo>
                    <a:cubicBezTo>
                      <a:pt x="189484" y="98132"/>
                      <a:pt x="182423" y="105196"/>
                      <a:pt x="174184" y="105196"/>
                    </a:cubicBezTo>
                    <a:cubicBezTo>
                      <a:pt x="174184" y="105196"/>
                      <a:pt x="174184" y="105196"/>
                      <a:pt x="15300" y="105196"/>
                    </a:cubicBezTo>
                    <a:cubicBezTo>
                      <a:pt x="7061" y="105196"/>
                      <a:pt x="0" y="98132"/>
                      <a:pt x="0" y="89890"/>
                    </a:cubicBezTo>
                    <a:cubicBezTo>
                      <a:pt x="0" y="78117"/>
                      <a:pt x="4708" y="67520"/>
                      <a:pt x="12358" y="59868"/>
                    </a:cubicBezTo>
                    <a:lnTo>
                      <a:pt x="41729" y="47769"/>
                    </a:lnTo>
                    <a:lnTo>
                      <a:pt x="54634" y="16614"/>
                    </a:lnTo>
                    <a:cubicBezTo>
                      <a:pt x="64898" y="6349"/>
                      <a:pt x="79079" y="0"/>
                      <a:pt x="94742"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26" name="Chevron 2">
              <a:extLst>
                <a:ext uri="{FF2B5EF4-FFF2-40B4-BE49-F238E27FC236}">
                  <a16:creationId xmlns:a16="http://schemas.microsoft.com/office/drawing/2014/main" id="{110EABA1-6608-4A32-9EFB-A2E55B90E316}"/>
                </a:ext>
              </a:extLst>
            </p:cNvPr>
            <p:cNvSpPr/>
            <p:nvPr/>
          </p:nvSpPr>
          <p:spPr>
            <a:xfrm rot="5400000">
              <a:off x="4198486" y="2547223"/>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27" name="Chevron 2">
              <a:extLst>
                <a:ext uri="{FF2B5EF4-FFF2-40B4-BE49-F238E27FC236}">
                  <a16:creationId xmlns:a16="http://schemas.microsoft.com/office/drawing/2014/main" id="{69F537CD-8431-400B-B41B-3F76224E1997}"/>
                </a:ext>
              </a:extLst>
            </p:cNvPr>
            <p:cNvSpPr/>
            <p:nvPr/>
          </p:nvSpPr>
          <p:spPr>
            <a:xfrm rot="5400000">
              <a:off x="4201989" y="2898837"/>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28" name="Chevron 2">
              <a:extLst>
                <a:ext uri="{FF2B5EF4-FFF2-40B4-BE49-F238E27FC236}">
                  <a16:creationId xmlns:a16="http://schemas.microsoft.com/office/drawing/2014/main" id="{6B55EB01-32D0-430E-B984-057C3328703F}"/>
                </a:ext>
              </a:extLst>
            </p:cNvPr>
            <p:cNvSpPr/>
            <p:nvPr/>
          </p:nvSpPr>
          <p:spPr>
            <a:xfrm rot="5400000">
              <a:off x="4205492" y="3250451"/>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29" name="Chevron 2">
              <a:extLst>
                <a:ext uri="{FF2B5EF4-FFF2-40B4-BE49-F238E27FC236}">
                  <a16:creationId xmlns:a16="http://schemas.microsoft.com/office/drawing/2014/main" id="{B4D2A80E-F07F-4CA0-A37F-3240663CC080}"/>
                </a:ext>
              </a:extLst>
            </p:cNvPr>
            <p:cNvSpPr/>
            <p:nvPr/>
          </p:nvSpPr>
          <p:spPr>
            <a:xfrm rot="5400000">
              <a:off x="4208995" y="3602065"/>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grpSp>
      <p:sp>
        <p:nvSpPr>
          <p:cNvPr id="35" name="Прямоугольник 34"/>
          <p:cNvSpPr/>
          <p:nvPr/>
        </p:nvSpPr>
        <p:spPr>
          <a:xfrm>
            <a:off x="2170545" y="367515"/>
            <a:ext cx="9679709" cy="2585323"/>
          </a:xfrm>
          <a:prstGeom prst="rect">
            <a:avLst/>
          </a:prstGeom>
        </p:spPr>
        <p:txBody>
          <a:bodyPr wrap="square">
            <a:spAutoFit/>
          </a:bodyPr>
          <a:lstStyle/>
          <a:p>
            <a:pPr indent="285750" algn="just">
              <a:lnSpc>
                <a:spcPct val="150000"/>
              </a:lnSpc>
              <a:spcAft>
                <a:spcPts val="0"/>
              </a:spcAft>
            </a:pPr>
            <a:r>
              <a:rPr lang="uk-UA" b="1" dirty="0">
                <a:solidFill>
                  <a:srgbClr val="FF0000"/>
                </a:solidFill>
                <a:latin typeface="Times New Roman" panose="02020603050405020304" pitchFamily="18" charset="0"/>
                <a:ea typeface="Times New Roman" panose="02020603050405020304" pitchFamily="18" charset="0"/>
              </a:rPr>
              <a:t>висновок уповноваженого органу</a:t>
            </a:r>
            <a:r>
              <a:rPr lang="uk-UA" dirty="0">
                <a:solidFill>
                  <a:srgbClr val="FF0000"/>
                </a:solidFill>
                <a:latin typeface="Times New Roman" panose="02020603050405020304" pitchFamily="18" charset="0"/>
                <a:ea typeface="Times New Roman" panose="02020603050405020304" pitchFamily="18" charset="0"/>
              </a:rPr>
              <a:t> </a:t>
            </a:r>
            <a:r>
              <a:rPr lang="uk-UA" dirty="0">
                <a:solidFill>
                  <a:srgbClr val="0070C0"/>
                </a:solidFill>
                <a:latin typeface="Times New Roman" panose="02020603050405020304" pitchFamily="18" charset="0"/>
                <a:ea typeface="Times New Roman" panose="02020603050405020304" pitchFamily="18" charset="0"/>
              </a:rPr>
              <a:t>- документ рекомендаційного характеру, який містить результати первинної та фахової експертизи заяви, досьє або державної оцінки медичних технологій за скороченою процедурою та інформацію про підтвердження або спростування правильності наданих даних щодо порівняльної ефективності (результативності), безпеки, економічної доцільності (ефективності витрат та аналізу впливу на бюджет) медичної технології, а також відповідні рекомендації щодо заявленої медичної технології;</a:t>
            </a:r>
            <a:endParaRPr lang="uk-UA" sz="1600" dirty="0">
              <a:solidFill>
                <a:srgbClr val="0070C0"/>
              </a:solidFill>
              <a:effectLst/>
              <a:latin typeface="Times New Roman" panose="02020603050405020304" pitchFamily="18" charset="0"/>
              <a:ea typeface="Times New Roman" panose="02020603050405020304" pitchFamily="18" charset="0"/>
            </a:endParaRPr>
          </a:p>
        </p:txBody>
      </p:sp>
      <p:sp>
        <p:nvSpPr>
          <p:cNvPr id="37" name="Прямоугольник 36"/>
          <p:cNvSpPr/>
          <p:nvPr/>
        </p:nvSpPr>
        <p:spPr>
          <a:xfrm>
            <a:off x="2170544" y="3368120"/>
            <a:ext cx="9679709" cy="923330"/>
          </a:xfrm>
          <a:prstGeom prst="rect">
            <a:avLst/>
          </a:prstGeom>
        </p:spPr>
        <p:txBody>
          <a:bodyPr wrap="square">
            <a:spAutoFit/>
          </a:bodyPr>
          <a:lstStyle/>
          <a:p>
            <a:r>
              <a:rPr lang="uk-UA" b="1" dirty="0" smtClean="0">
                <a:solidFill>
                  <a:srgbClr val="C00000"/>
                </a:solidFill>
                <a:latin typeface="Times New Roman" panose="02020603050405020304" pitchFamily="18" charset="0"/>
                <a:ea typeface="Times New Roman" panose="02020603050405020304" pitchFamily="18" charset="0"/>
              </a:rPr>
              <a:t>експерт</a:t>
            </a:r>
            <a:r>
              <a:rPr lang="uk-UA" dirty="0" smtClean="0">
                <a:solidFill>
                  <a:srgbClr val="0070C0"/>
                </a:solidFill>
                <a:latin typeface="Times New Roman" panose="02020603050405020304" pitchFamily="18" charset="0"/>
                <a:ea typeface="Times New Roman" panose="02020603050405020304" pitchFamily="18" charset="0"/>
              </a:rPr>
              <a:t> - фізична особа, яка володіє необхідними для проведення державної оцінки медичних технологій спеціальними знаннями, визначеними в настановах з державної оцінки медичних технологій;</a:t>
            </a:r>
            <a:endParaRPr lang="uk-UA" dirty="0">
              <a:solidFill>
                <a:srgbClr val="0070C0"/>
              </a:solidFill>
              <a:latin typeface="Times New Roman" panose="02020603050405020304" pitchFamily="18" charset="0"/>
              <a:ea typeface="Times New Roman" panose="02020603050405020304" pitchFamily="18" charset="0"/>
            </a:endParaRPr>
          </a:p>
        </p:txBody>
      </p:sp>
      <p:pic>
        <p:nvPicPr>
          <p:cNvPr id="38" name="Рисунок 37"/>
          <p:cNvPicPr>
            <a:picLocks noChangeAspect="1"/>
          </p:cNvPicPr>
          <p:nvPr/>
        </p:nvPicPr>
        <p:blipFill>
          <a:blip r:embed="rId2"/>
          <a:stretch>
            <a:fillRect/>
          </a:stretch>
        </p:blipFill>
        <p:spPr>
          <a:xfrm>
            <a:off x="714653" y="2952838"/>
            <a:ext cx="1142027" cy="1771237"/>
          </a:xfrm>
          <a:prstGeom prst="rect">
            <a:avLst/>
          </a:prstGeom>
        </p:spPr>
      </p:pic>
      <p:sp>
        <p:nvSpPr>
          <p:cNvPr id="39" name="Прямоугольник 38"/>
          <p:cNvSpPr/>
          <p:nvPr/>
        </p:nvSpPr>
        <p:spPr>
          <a:xfrm>
            <a:off x="2087417" y="4706733"/>
            <a:ext cx="9559638" cy="1338828"/>
          </a:xfrm>
          <a:prstGeom prst="rect">
            <a:avLst/>
          </a:prstGeom>
        </p:spPr>
        <p:txBody>
          <a:bodyPr wrap="square">
            <a:spAutoFit/>
          </a:bodyPr>
          <a:lstStyle/>
          <a:p>
            <a:pPr indent="285750">
              <a:lnSpc>
                <a:spcPct val="150000"/>
              </a:lnSpc>
              <a:spcAft>
                <a:spcPts val="0"/>
              </a:spcAft>
            </a:pPr>
            <a:r>
              <a:rPr lang="uk-UA" b="1" dirty="0">
                <a:solidFill>
                  <a:srgbClr val="C00000"/>
                </a:solidFill>
                <a:latin typeface="Times New Roman" panose="02020603050405020304" pitchFamily="18" charset="0"/>
                <a:cs typeface="Times New Roman" panose="02020603050405020304" pitchFamily="18" charset="0"/>
              </a:rPr>
              <a:t>експертиза </a:t>
            </a:r>
            <a:r>
              <a:rPr lang="uk-UA" dirty="0">
                <a:latin typeface="Times New Roman" panose="02020603050405020304" pitchFamily="18" charset="0"/>
                <a:cs typeface="Times New Roman" panose="02020603050405020304" pitchFamily="18" charset="0"/>
              </a:rPr>
              <a:t>- </a:t>
            </a:r>
            <a:r>
              <a:rPr lang="uk-UA" dirty="0">
                <a:solidFill>
                  <a:srgbClr val="0070C0"/>
                </a:solidFill>
                <a:latin typeface="Times New Roman" panose="02020603050405020304" pitchFamily="18" charset="0"/>
                <a:cs typeface="Times New Roman" panose="02020603050405020304" pitchFamily="18" charset="0"/>
              </a:rPr>
              <a:t>експертне дослідження щодо медичної технології, проведене згідно з цим Порядком та настановами з державної оцінки медичних технологій, з метою підготовки уповноваженим органом відповідного висновку;</a:t>
            </a:r>
          </a:p>
        </p:txBody>
      </p:sp>
    </p:spTree>
    <p:extLst>
      <p:ext uri="{BB962C8B-B14F-4D97-AF65-F5344CB8AC3E}">
        <p14:creationId xmlns:p14="http://schemas.microsoft.com/office/powerpoint/2010/main" val="1524210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52">
            <a:extLst>
              <a:ext uri="{FF2B5EF4-FFF2-40B4-BE49-F238E27FC236}">
                <a16:creationId xmlns:a16="http://schemas.microsoft.com/office/drawing/2014/main" id="{5C1E72C1-16EF-452A-8AB4-4AFBB0FE4C4B}"/>
              </a:ext>
            </a:extLst>
          </p:cNvPr>
          <p:cNvGrpSpPr/>
          <p:nvPr/>
        </p:nvGrpSpPr>
        <p:grpSpPr>
          <a:xfrm>
            <a:off x="661549" y="4882838"/>
            <a:ext cx="1195131" cy="1582617"/>
            <a:chOff x="3941816" y="1814078"/>
            <a:chExt cx="1781788" cy="2593958"/>
          </a:xfrm>
        </p:grpSpPr>
        <p:grpSp>
          <p:nvGrpSpPr>
            <p:cNvPr id="3" name="Group 153">
              <a:extLst>
                <a:ext uri="{FF2B5EF4-FFF2-40B4-BE49-F238E27FC236}">
                  <a16:creationId xmlns:a16="http://schemas.microsoft.com/office/drawing/2014/main" id="{590E5EB1-7374-42EA-BF8D-226D4D2AB5D0}"/>
                </a:ext>
              </a:extLst>
            </p:cNvPr>
            <p:cNvGrpSpPr/>
            <p:nvPr/>
          </p:nvGrpSpPr>
          <p:grpSpPr>
            <a:xfrm>
              <a:off x="3941816" y="1814078"/>
              <a:ext cx="1781788" cy="2593958"/>
              <a:chOff x="2371069" y="2877253"/>
              <a:chExt cx="416267" cy="606009"/>
            </a:xfrm>
          </p:grpSpPr>
          <p:sp>
            <p:nvSpPr>
              <p:cNvPr id="8" name="Freeform 21">
                <a:extLst>
                  <a:ext uri="{FF2B5EF4-FFF2-40B4-BE49-F238E27FC236}">
                    <a16:creationId xmlns:a16="http://schemas.microsoft.com/office/drawing/2014/main" id="{8EE74618-A923-4174-B049-E1EBA8197F32}"/>
                  </a:ext>
                </a:extLst>
              </p:cNvPr>
              <p:cNvSpPr>
                <a:spLocks/>
              </p:cNvSpPr>
              <p:nvPr/>
            </p:nvSpPr>
            <p:spPr bwMode="auto">
              <a:xfrm>
                <a:off x="2371069" y="2912822"/>
                <a:ext cx="416267" cy="570440"/>
              </a:xfrm>
              <a:custGeom>
                <a:avLst/>
                <a:gdLst>
                  <a:gd name="T0" fmla="*/ 353 w 353"/>
                  <a:gd name="T1" fmla="*/ 461 h 485"/>
                  <a:gd name="T2" fmla="*/ 329 w 353"/>
                  <a:gd name="T3" fmla="*/ 485 h 485"/>
                  <a:gd name="T4" fmla="*/ 24 w 353"/>
                  <a:gd name="T5" fmla="*/ 485 h 485"/>
                  <a:gd name="T6" fmla="*/ 0 w 353"/>
                  <a:gd name="T7" fmla="*/ 461 h 485"/>
                  <a:gd name="T8" fmla="*/ 0 w 353"/>
                  <a:gd name="T9" fmla="*/ 24 h 485"/>
                  <a:gd name="T10" fmla="*/ 24 w 353"/>
                  <a:gd name="T11" fmla="*/ 0 h 485"/>
                  <a:gd name="T12" fmla="*/ 329 w 353"/>
                  <a:gd name="T13" fmla="*/ 0 h 485"/>
                  <a:gd name="T14" fmla="*/ 353 w 353"/>
                  <a:gd name="T15" fmla="*/ 24 h 485"/>
                  <a:gd name="T16" fmla="*/ 353 w 353"/>
                  <a:gd name="T17" fmla="*/ 461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 h="485">
                    <a:moveTo>
                      <a:pt x="353" y="461"/>
                    </a:moveTo>
                    <a:cubicBezTo>
                      <a:pt x="353" y="475"/>
                      <a:pt x="343" y="485"/>
                      <a:pt x="329" y="485"/>
                    </a:cubicBezTo>
                    <a:cubicBezTo>
                      <a:pt x="24" y="485"/>
                      <a:pt x="24" y="485"/>
                      <a:pt x="24" y="485"/>
                    </a:cubicBezTo>
                    <a:cubicBezTo>
                      <a:pt x="11" y="485"/>
                      <a:pt x="0" y="475"/>
                      <a:pt x="0" y="461"/>
                    </a:cubicBezTo>
                    <a:cubicBezTo>
                      <a:pt x="0" y="24"/>
                      <a:pt x="0" y="24"/>
                      <a:pt x="0" y="24"/>
                    </a:cubicBezTo>
                    <a:cubicBezTo>
                      <a:pt x="0" y="11"/>
                      <a:pt x="11" y="0"/>
                      <a:pt x="24" y="0"/>
                    </a:cubicBezTo>
                    <a:cubicBezTo>
                      <a:pt x="329" y="0"/>
                      <a:pt x="329" y="0"/>
                      <a:pt x="329" y="0"/>
                    </a:cubicBezTo>
                    <a:cubicBezTo>
                      <a:pt x="343" y="0"/>
                      <a:pt x="353" y="11"/>
                      <a:pt x="353" y="24"/>
                    </a:cubicBezTo>
                    <a:lnTo>
                      <a:pt x="353" y="46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9" name="Rectangle 159">
                <a:extLst>
                  <a:ext uri="{FF2B5EF4-FFF2-40B4-BE49-F238E27FC236}">
                    <a16:creationId xmlns:a16="http://schemas.microsoft.com/office/drawing/2014/main" id="{0FCBAF9E-DF73-4C1F-8A4F-21F4D1D34A06}"/>
                  </a:ext>
                </a:extLst>
              </p:cNvPr>
              <p:cNvSpPr>
                <a:spLocks noChangeArrowheads="1"/>
              </p:cNvSpPr>
              <p:nvPr/>
            </p:nvSpPr>
            <p:spPr bwMode="auto">
              <a:xfrm>
                <a:off x="2408866" y="2956587"/>
                <a:ext cx="340673" cy="47147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23">
                <a:extLst>
                  <a:ext uri="{FF2B5EF4-FFF2-40B4-BE49-F238E27FC236}">
                    <a16:creationId xmlns:a16="http://schemas.microsoft.com/office/drawing/2014/main" id="{4866E537-611A-40EB-B710-8C4A37292656}"/>
                  </a:ext>
                </a:extLst>
              </p:cNvPr>
              <p:cNvSpPr>
                <a:spLocks/>
              </p:cNvSpPr>
              <p:nvPr/>
            </p:nvSpPr>
            <p:spPr bwMode="auto">
              <a:xfrm>
                <a:off x="2406877" y="2954100"/>
                <a:ext cx="345148" cy="476444"/>
              </a:xfrm>
              <a:custGeom>
                <a:avLst/>
                <a:gdLst>
                  <a:gd name="T0" fmla="*/ 689 w 694"/>
                  <a:gd name="T1" fmla="*/ 953 h 958"/>
                  <a:gd name="T2" fmla="*/ 689 w 694"/>
                  <a:gd name="T3" fmla="*/ 948 h 958"/>
                  <a:gd name="T4" fmla="*/ 9 w 694"/>
                  <a:gd name="T5" fmla="*/ 948 h 958"/>
                  <a:gd name="T6" fmla="*/ 9 w 694"/>
                  <a:gd name="T7" fmla="*/ 9 h 958"/>
                  <a:gd name="T8" fmla="*/ 684 w 694"/>
                  <a:gd name="T9" fmla="*/ 9 h 958"/>
                  <a:gd name="T10" fmla="*/ 684 w 694"/>
                  <a:gd name="T11" fmla="*/ 953 h 958"/>
                  <a:gd name="T12" fmla="*/ 689 w 694"/>
                  <a:gd name="T13" fmla="*/ 953 h 958"/>
                  <a:gd name="T14" fmla="*/ 689 w 694"/>
                  <a:gd name="T15" fmla="*/ 948 h 958"/>
                  <a:gd name="T16" fmla="*/ 689 w 694"/>
                  <a:gd name="T17" fmla="*/ 953 h 958"/>
                  <a:gd name="T18" fmla="*/ 694 w 694"/>
                  <a:gd name="T19" fmla="*/ 953 h 958"/>
                  <a:gd name="T20" fmla="*/ 694 w 694"/>
                  <a:gd name="T21" fmla="*/ 0 h 958"/>
                  <a:gd name="T22" fmla="*/ 0 w 694"/>
                  <a:gd name="T23" fmla="*/ 0 h 958"/>
                  <a:gd name="T24" fmla="*/ 0 w 694"/>
                  <a:gd name="T25" fmla="*/ 958 h 958"/>
                  <a:gd name="T26" fmla="*/ 694 w 694"/>
                  <a:gd name="T27" fmla="*/ 958 h 958"/>
                  <a:gd name="T28" fmla="*/ 694 w 694"/>
                  <a:gd name="T29" fmla="*/ 953 h 958"/>
                  <a:gd name="T30" fmla="*/ 689 w 694"/>
                  <a:gd name="T31" fmla="*/ 953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4" h="958">
                    <a:moveTo>
                      <a:pt x="689" y="953"/>
                    </a:moveTo>
                    <a:lnTo>
                      <a:pt x="689" y="948"/>
                    </a:lnTo>
                    <a:lnTo>
                      <a:pt x="9" y="948"/>
                    </a:lnTo>
                    <a:lnTo>
                      <a:pt x="9" y="9"/>
                    </a:lnTo>
                    <a:lnTo>
                      <a:pt x="684" y="9"/>
                    </a:lnTo>
                    <a:lnTo>
                      <a:pt x="684" y="953"/>
                    </a:lnTo>
                    <a:lnTo>
                      <a:pt x="689" y="953"/>
                    </a:lnTo>
                    <a:lnTo>
                      <a:pt x="689" y="948"/>
                    </a:lnTo>
                    <a:lnTo>
                      <a:pt x="689" y="953"/>
                    </a:lnTo>
                    <a:lnTo>
                      <a:pt x="694" y="953"/>
                    </a:lnTo>
                    <a:lnTo>
                      <a:pt x="694" y="0"/>
                    </a:lnTo>
                    <a:lnTo>
                      <a:pt x="0" y="0"/>
                    </a:lnTo>
                    <a:lnTo>
                      <a:pt x="0" y="958"/>
                    </a:lnTo>
                    <a:lnTo>
                      <a:pt x="694" y="958"/>
                    </a:lnTo>
                    <a:lnTo>
                      <a:pt x="694" y="953"/>
                    </a:lnTo>
                    <a:lnTo>
                      <a:pt x="689" y="9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Shape 161">
                <a:extLst>
                  <a:ext uri="{FF2B5EF4-FFF2-40B4-BE49-F238E27FC236}">
                    <a16:creationId xmlns:a16="http://schemas.microsoft.com/office/drawing/2014/main" id="{CE6E48A7-63B7-425B-BB8D-E1D6F0E53FC1}"/>
                  </a:ext>
                </a:extLst>
              </p:cNvPr>
              <p:cNvSpPr>
                <a:spLocks/>
              </p:cNvSpPr>
              <p:nvPr/>
            </p:nvSpPr>
            <p:spPr bwMode="auto">
              <a:xfrm>
                <a:off x="2506261" y="3056183"/>
                <a:ext cx="220670" cy="301384"/>
              </a:xfrm>
              <a:custGeom>
                <a:avLst/>
                <a:gdLst>
                  <a:gd name="connsiteX0" fmla="*/ 27458 w 277014"/>
                  <a:gd name="connsiteY0" fmla="*/ 286961 h 301384"/>
                  <a:gd name="connsiteX1" fmla="*/ 250055 w 277014"/>
                  <a:gd name="connsiteY1" fmla="*/ 286961 h 301384"/>
                  <a:gd name="connsiteX2" fmla="*/ 257121 w 277014"/>
                  <a:gd name="connsiteY2" fmla="*/ 294173 h 301384"/>
                  <a:gd name="connsiteX3" fmla="*/ 250055 w 277014"/>
                  <a:gd name="connsiteY3" fmla="*/ 301384 h 301384"/>
                  <a:gd name="connsiteX4" fmla="*/ 27458 w 277014"/>
                  <a:gd name="connsiteY4" fmla="*/ 301384 h 301384"/>
                  <a:gd name="connsiteX5" fmla="*/ 20391 w 277014"/>
                  <a:gd name="connsiteY5" fmla="*/ 294173 h 301384"/>
                  <a:gd name="connsiteX6" fmla="*/ 27458 w 277014"/>
                  <a:gd name="connsiteY6" fmla="*/ 286961 h 301384"/>
                  <a:gd name="connsiteX7" fmla="*/ 7073 w 277014"/>
                  <a:gd name="connsiteY7" fmla="*/ 238720 h 301384"/>
                  <a:gd name="connsiteX8" fmla="*/ 269941 w 277014"/>
                  <a:gd name="connsiteY8" fmla="*/ 238720 h 301384"/>
                  <a:gd name="connsiteX9" fmla="*/ 277014 w 277014"/>
                  <a:gd name="connsiteY9" fmla="*/ 245932 h 301384"/>
                  <a:gd name="connsiteX10" fmla="*/ 269941 w 277014"/>
                  <a:gd name="connsiteY10" fmla="*/ 253143 h 301384"/>
                  <a:gd name="connsiteX11" fmla="*/ 7073 w 277014"/>
                  <a:gd name="connsiteY11" fmla="*/ 253143 h 301384"/>
                  <a:gd name="connsiteX12" fmla="*/ 0 w 277014"/>
                  <a:gd name="connsiteY12" fmla="*/ 245932 h 301384"/>
                  <a:gd name="connsiteX13" fmla="*/ 7073 w 277014"/>
                  <a:gd name="connsiteY13" fmla="*/ 238720 h 301384"/>
                  <a:gd name="connsiteX14" fmla="*/ 27458 w 277014"/>
                  <a:gd name="connsiteY14" fmla="*/ 191971 h 301384"/>
                  <a:gd name="connsiteX15" fmla="*/ 250055 w 277014"/>
                  <a:gd name="connsiteY15" fmla="*/ 191971 h 301384"/>
                  <a:gd name="connsiteX16" fmla="*/ 257121 w 277014"/>
                  <a:gd name="connsiteY16" fmla="*/ 198933 h 301384"/>
                  <a:gd name="connsiteX17" fmla="*/ 250055 w 277014"/>
                  <a:gd name="connsiteY17" fmla="*/ 205896 h 301384"/>
                  <a:gd name="connsiteX18" fmla="*/ 27458 w 277014"/>
                  <a:gd name="connsiteY18" fmla="*/ 205896 h 301384"/>
                  <a:gd name="connsiteX19" fmla="*/ 20391 w 277014"/>
                  <a:gd name="connsiteY19" fmla="*/ 198933 h 301384"/>
                  <a:gd name="connsiteX20" fmla="*/ 27458 w 277014"/>
                  <a:gd name="connsiteY20" fmla="*/ 191971 h 301384"/>
                  <a:gd name="connsiteX21" fmla="*/ 7073 w 277014"/>
                  <a:gd name="connsiteY21" fmla="*/ 143729 h 301384"/>
                  <a:gd name="connsiteX22" fmla="*/ 269941 w 277014"/>
                  <a:gd name="connsiteY22" fmla="*/ 143729 h 301384"/>
                  <a:gd name="connsiteX23" fmla="*/ 277014 w 277014"/>
                  <a:gd name="connsiteY23" fmla="*/ 150691 h 301384"/>
                  <a:gd name="connsiteX24" fmla="*/ 269941 w 277014"/>
                  <a:gd name="connsiteY24" fmla="*/ 157654 h 301384"/>
                  <a:gd name="connsiteX25" fmla="*/ 7073 w 277014"/>
                  <a:gd name="connsiteY25" fmla="*/ 157654 h 301384"/>
                  <a:gd name="connsiteX26" fmla="*/ 0 w 277014"/>
                  <a:gd name="connsiteY26" fmla="*/ 150691 h 301384"/>
                  <a:gd name="connsiteX27" fmla="*/ 7073 w 277014"/>
                  <a:gd name="connsiteY27" fmla="*/ 143729 h 301384"/>
                  <a:gd name="connsiteX28" fmla="*/ 27458 w 277014"/>
                  <a:gd name="connsiteY28" fmla="*/ 95488 h 301384"/>
                  <a:gd name="connsiteX29" fmla="*/ 250055 w 277014"/>
                  <a:gd name="connsiteY29" fmla="*/ 95488 h 301384"/>
                  <a:gd name="connsiteX30" fmla="*/ 257121 w 277014"/>
                  <a:gd name="connsiteY30" fmla="*/ 102450 h 301384"/>
                  <a:gd name="connsiteX31" fmla="*/ 250055 w 277014"/>
                  <a:gd name="connsiteY31" fmla="*/ 109413 h 301384"/>
                  <a:gd name="connsiteX32" fmla="*/ 27458 w 277014"/>
                  <a:gd name="connsiteY32" fmla="*/ 109413 h 301384"/>
                  <a:gd name="connsiteX33" fmla="*/ 20391 w 277014"/>
                  <a:gd name="connsiteY33" fmla="*/ 102450 h 301384"/>
                  <a:gd name="connsiteX34" fmla="*/ 27458 w 277014"/>
                  <a:gd name="connsiteY34" fmla="*/ 95488 h 301384"/>
                  <a:gd name="connsiteX35" fmla="*/ 7073 w 277014"/>
                  <a:gd name="connsiteY35" fmla="*/ 47247 h 301384"/>
                  <a:gd name="connsiteX36" fmla="*/ 269941 w 277014"/>
                  <a:gd name="connsiteY36" fmla="*/ 47247 h 301384"/>
                  <a:gd name="connsiteX37" fmla="*/ 277014 w 277014"/>
                  <a:gd name="connsiteY37" fmla="*/ 54209 h 301384"/>
                  <a:gd name="connsiteX38" fmla="*/ 269941 w 277014"/>
                  <a:gd name="connsiteY38" fmla="*/ 61172 h 301384"/>
                  <a:gd name="connsiteX39" fmla="*/ 7073 w 277014"/>
                  <a:gd name="connsiteY39" fmla="*/ 61172 h 301384"/>
                  <a:gd name="connsiteX40" fmla="*/ 0 w 277014"/>
                  <a:gd name="connsiteY40" fmla="*/ 54209 h 301384"/>
                  <a:gd name="connsiteX41" fmla="*/ 7073 w 277014"/>
                  <a:gd name="connsiteY41" fmla="*/ 47247 h 301384"/>
                  <a:gd name="connsiteX42" fmla="*/ 27458 w 277014"/>
                  <a:gd name="connsiteY42" fmla="*/ 0 h 301384"/>
                  <a:gd name="connsiteX43" fmla="*/ 250055 w 277014"/>
                  <a:gd name="connsiteY43" fmla="*/ 0 h 301384"/>
                  <a:gd name="connsiteX44" fmla="*/ 257121 w 277014"/>
                  <a:gd name="connsiteY44" fmla="*/ 7211 h 301384"/>
                  <a:gd name="connsiteX45" fmla="*/ 250055 w 277014"/>
                  <a:gd name="connsiteY45" fmla="*/ 14423 h 301384"/>
                  <a:gd name="connsiteX46" fmla="*/ 27458 w 277014"/>
                  <a:gd name="connsiteY46" fmla="*/ 14423 h 301384"/>
                  <a:gd name="connsiteX47" fmla="*/ 20391 w 277014"/>
                  <a:gd name="connsiteY47" fmla="*/ 7211 h 301384"/>
                  <a:gd name="connsiteX48" fmla="*/ 27458 w 277014"/>
                  <a:gd name="connsiteY48" fmla="*/ 0 h 301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77014" h="301384">
                    <a:moveTo>
                      <a:pt x="27458" y="286961"/>
                    </a:moveTo>
                    <a:cubicBezTo>
                      <a:pt x="27458" y="286961"/>
                      <a:pt x="27458" y="286961"/>
                      <a:pt x="250055" y="286961"/>
                    </a:cubicBezTo>
                    <a:cubicBezTo>
                      <a:pt x="254766" y="286961"/>
                      <a:pt x="257121" y="290567"/>
                      <a:pt x="257121" y="294173"/>
                    </a:cubicBezTo>
                    <a:cubicBezTo>
                      <a:pt x="257121" y="297778"/>
                      <a:pt x="254766" y="301384"/>
                      <a:pt x="250055" y="301384"/>
                    </a:cubicBezTo>
                    <a:cubicBezTo>
                      <a:pt x="250055" y="301384"/>
                      <a:pt x="250055" y="301384"/>
                      <a:pt x="27458" y="301384"/>
                    </a:cubicBezTo>
                    <a:cubicBezTo>
                      <a:pt x="23924" y="301384"/>
                      <a:pt x="20391" y="297778"/>
                      <a:pt x="20391" y="294173"/>
                    </a:cubicBezTo>
                    <a:cubicBezTo>
                      <a:pt x="20391" y="290567"/>
                      <a:pt x="23924" y="286961"/>
                      <a:pt x="27458" y="286961"/>
                    </a:cubicBezTo>
                    <a:close/>
                    <a:moveTo>
                      <a:pt x="7073" y="238720"/>
                    </a:moveTo>
                    <a:cubicBezTo>
                      <a:pt x="7073" y="238720"/>
                      <a:pt x="7073" y="238720"/>
                      <a:pt x="269941" y="238720"/>
                    </a:cubicBezTo>
                    <a:cubicBezTo>
                      <a:pt x="273478" y="238720"/>
                      <a:pt x="277014" y="242326"/>
                      <a:pt x="277014" y="245932"/>
                    </a:cubicBezTo>
                    <a:cubicBezTo>
                      <a:pt x="277014" y="250739"/>
                      <a:pt x="273478" y="253143"/>
                      <a:pt x="269941" y="253143"/>
                    </a:cubicBezTo>
                    <a:cubicBezTo>
                      <a:pt x="269941" y="253143"/>
                      <a:pt x="269941" y="253143"/>
                      <a:pt x="7073" y="253143"/>
                    </a:cubicBezTo>
                    <a:cubicBezTo>
                      <a:pt x="3536" y="253143"/>
                      <a:pt x="0" y="250739"/>
                      <a:pt x="0" y="245932"/>
                    </a:cubicBezTo>
                    <a:cubicBezTo>
                      <a:pt x="0" y="242326"/>
                      <a:pt x="3536" y="238720"/>
                      <a:pt x="7073" y="238720"/>
                    </a:cubicBezTo>
                    <a:close/>
                    <a:moveTo>
                      <a:pt x="27458" y="191971"/>
                    </a:moveTo>
                    <a:cubicBezTo>
                      <a:pt x="27458" y="191971"/>
                      <a:pt x="27458" y="191971"/>
                      <a:pt x="250055" y="191971"/>
                    </a:cubicBezTo>
                    <a:cubicBezTo>
                      <a:pt x="254766" y="191971"/>
                      <a:pt x="257121" y="194292"/>
                      <a:pt x="257121" y="198933"/>
                    </a:cubicBezTo>
                    <a:cubicBezTo>
                      <a:pt x="257121" y="202415"/>
                      <a:pt x="254766" y="205896"/>
                      <a:pt x="250055" y="205896"/>
                    </a:cubicBezTo>
                    <a:cubicBezTo>
                      <a:pt x="250055" y="205896"/>
                      <a:pt x="250055" y="205896"/>
                      <a:pt x="27458" y="205896"/>
                    </a:cubicBezTo>
                    <a:cubicBezTo>
                      <a:pt x="23924" y="205896"/>
                      <a:pt x="20391" y="202415"/>
                      <a:pt x="20391" y="198933"/>
                    </a:cubicBezTo>
                    <a:cubicBezTo>
                      <a:pt x="20391" y="194292"/>
                      <a:pt x="23924" y="191971"/>
                      <a:pt x="27458" y="191971"/>
                    </a:cubicBezTo>
                    <a:close/>
                    <a:moveTo>
                      <a:pt x="7073" y="143729"/>
                    </a:moveTo>
                    <a:cubicBezTo>
                      <a:pt x="7073" y="143729"/>
                      <a:pt x="7073" y="143729"/>
                      <a:pt x="269941" y="143729"/>
                    </a:cubicBezTo>
                    <a:cubicBezTo>
                      <a:pt x="273478" y="143729"/>
                      <a:pt x="277014" y="147210"/>
                      <a:pt x="277014" y="150691"/>
                    </a:cubicBezTo>
                    <a:cubicBezTo>
                      <a:pt x="277014" y="154173"/>
                      <a:pt x="273478" y="157654"/>
                      <a:pt x="269941" y="157654"/>
                    </a:cubicBezTo>
                    <a:cubicBezTo>
                      <a:pt x="269941" y="157654"/>
                      <a:pt x="269941" y="157654"/>
                      <a:pt x="7073" y="157654"/>
                    </a:cubicBezTo>
                    <a:cubicBezTo>
                      <a:pt x="3536" y="157654"/>
                      <a:pt x="0" y="154173"/>
                      <a:pt x="0" y="150691"/>
                    </a:cubicBezTo>
                    <a:cubicBezTo>
                      <a:pt x="0" y="147210"/>
                      <a:pt x="3536" y="143729"/>
                      <a:pt x="7073" y="143729"/>
                    </a:cubicBezTo>
                    <a:close/>
                    <a:moveTo>
                      <a:pt x="27458" y="95488"/>
                    </a:moveTo>
                    <a:cubicBezTo>
                      <a:pt x="27458" y="95488"/>
                      <a:pt x="27458" y="95488"/>
                      <a:pt x="250055" y="95488"/>
                    </a:cubicBezTo>
                    <a:cubicBezTo>
                      <a:pt x="254766" y="95488"/>
                      <a:pt x="257121" y="98969"/>
                      <a:pt x="257121" y="102450"/>
                    </a:cubicBezTo>
                    <a:cubicBezTo>
                      <a:pt x="257121" y="107092"/>
                      <a:pt x="254766" y="109413"/>
                      <a:pt x="250055" y="109413"/>
                    </a:cubicBezTo>
                    <a:cubicBezTo>
                      <a:pt x="250055" y="109413"/>
                      <a:pt x="250055" y="109413"/>
                      <a:pt x="27458" y="109413"/>
                    </a:cubicBezTo>
                    <a:cubicBezTo>
                      <a:pt x="23924" y="109413"/>
                      <a:pt x="20391" y="107092"/>
                      <a:pt x="20391" y="102450"/>
                    </a:cubicBezTo>
                    <a:cubicBezTo>
                      <a:pt x="20391" y="98969"/>
                      <a:pt x="23924" y="95488"/>
                      <a:pt x="27458" y="95488"/>
                    </a:cubicBezTo>
                    <a:close/>
                    <a:moveTo>
                      <a:pt x="7073" y="47247"/>
                    </a:moveTo>
                    <a:cubicBezTo>
                      <a:pt x="7073" y="47247"/>
                      <a:pt x="7073" y="47247"/>
                      <a:pt x="269941" y="47247"/>
                    </a:cubicBezTo>
                    <a:cubicBezTo>
                      <a:pt x="273478" y="47247"/>
                      <a:pt x="277014" y="50728"/>
                      <a:pt x="277014" y="54209"/>
                    </a:cubicBezTo>
                    <a:cubicBezTo>
                      <a:pt x="277014" y="58851"/>
                      <a:pt x="273478" y="61172"/>
                      <a:pt x="269941" y="61172"/>
                    </a:cubicBezTo>
                    <a:cubicBezTo>
                      <a:pt x="269941" y="61172"/>
                      <a:pt x="269941" y="61172"/>
                      <a:pt x="7073" y="61172"/>
                    </a:cubicBezTo>
                    <a:cubicBezTo>
                      <a:pt x="3536" y="61172"/>
                      <a:pt x="0" y="58851"/>
                      <a:pt x="0" y="54209"/>
                    </a:cubicBezTo>
                    <a:cubicBezTo>
                      <a:pt x="0" y="50728"/>
                      <a:pt x="3536" y="47247"/>
                      <a:pt x="7073" y="47247"/>
                    </a:cubicBezTo>
                    <a:close/>
                    <a:moveTo>
                      <a:pt x="27458" y="0"/>
                    </a:moveTo>
                    <a:cubicBezTo>
                      <a:pt x="27458" y="0"/>
                      <a:pt x="27458" y="0"/>
                      <a:pt x="250055" y="0"/>
                    </a:cubicBezTo>
                    <a:cubicBezTo>
                      <a:pt x="254766" y="0"/>
                      <a:pt x="257121" y="2404"/>
                      <a:pt x="257121" y="7211"/>
                    </a:cubicBezTo>
                    <a:cubicBezTo>
                      <a:pt x="257121" y="10817"/>
                      <a:pt x="254766" y="14423"/>
                      <a:pt x="250055" y="14423"/>
                    </a:cubicBezTo>
                    <a:cubicBezTo>
                      <a:pt x="250055" y="14423"/>
                      <a:pt x="250055" y="14423"/>
                      <a:pt x="27458" y="14423"/>
                    </a:cubicBezTo>
                    <a:cubicBezTo>
                      <a:pt x="23924" y="14423"/>
                      <a:pt x="20391" y="10817"/>
                      <a:pt x="20391" y="7211"/>
                    </a:cubicBezTo>
                    <a:cubicBezTo>
                      <a:pt x="20391" y="2404"/>
                      <a:pt x="23924" y="0"/>
                      <a:pt x="27458"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noAutofit/>
              </a:bodyPr>
              <a:lstStyle/>
              <a:p>
                <a:endParaRPr lang="en-US" dirty="0"/>
              </a:p>
            </p:txBody>
          </p:sp>
          <p:sp>
            <p:nvSpPr>
              <p:cNvPr id="12" name="Freeform: Shape 162">
                <a:extLst>
                  <a:ext uri="{FF2B5EF4-FFF2-40B4-BE49-F238E27FC236}">
                    <a16:creationId xmlns:a16="http://schemas.microsoft.com/office/drawing/2014/main" id="{603A2EBD-8575-4202-9BB7-8B99607ABC80}"/>
                  </a:ext>
                </a:extLst>
              </p:cNvPr>
              <p:cNvSpPr/>
              <p:nvPr/>
            </p:nvSpPr>
            <p:spPr>
              <a:xfrm>
                <a:off x="2484461" y="2877253"/>
                <a:ext cx="189484" cy="105196"/>
              </a:xfrm>
              <a:custGeom>
                <a:avLst/>
                <a:gdLst>
                  <a:gd name="connsiteX0" fmla="*/ 94742 w 189484"/>
                  <a:gd name="connsiteY0" fmla="*/ 19975 h 105196"/>
                  <a:gd name="connsiteX1" fmla="*/ 68758 w 189484"/>
                  <a:gd name="connsiteY1" fmla="*/ 30738 h 105196"/>
                  <a:gd name="connsiteX2" fmla="*/ 61813 w 189484"/>
                  <a:gd name="connsiteY2" fmla="*/ 47505 h 105196"/>
                  <a:gd name="connsiteX3" fmla="*/ 87055 w 189484"/>
                  <a:gd name="connsiteY3" fmla="*/ 47505 h 105196"/>
                  <a:gd name="connsiteX4" fmla="*/ 127671 w 189484"/>
                  <a:gd name="connsiteY4" fmla="*/ 47505 h 105196"/>
                  <a:gd name="connsiteX5" fmla="*/ 120726 w 189484"/>
                  <a:gd name="connsiteY5" fmla="*/ 30738 h 105196"/>
                  <a:gd name="connsiteX6" fmla="*/ 94742 w 189484"/>
                  <a:gd name="connsiteY6" fmla="*/ 19975 h 105196"/>
                  <a:gd name="connsiteX7" fmla="*/ 94742 w 189484"/>
                  <a:gd name="connsiteY7" fmla="*/ 0 h 105196"/>
                  <a:gd name="connsiteX8" fmla="*/ 134851 w 189484"/>
                  <a:gd name="connsiteY8" fmla="*/ 16614 h 105196"/>
                  <a:gd name="connsiteX9" fmla="*/ 147646 w 189484"/>
                  <a:gd name="connsiteY9" fmla="*/ 47505 h 105196"/>
                  <a:gd name="connsiteX10" fmla="*/ 148292 w 189484"/>
                  <a:gd name="connsiteY10" fmla="*/ 47505 h 105196"/>
                  <a:gd name="connsiteX11" fmla="*/ 189484 w 189484"/>
                  <a:gd name="connsiteY11" fmla="*/ 89890 h 105196"/>
                  <a:gd name="connsiteX12" fmla="*/ 174184 w 189484"/>
                  <a:gd name="connsiteY12" fmla="*/ 105196 h 105196"/>
                  <a:gd name="connsiteX13" fmla="*/ 15300 w 189484"/>
                  <a:gd name="connsiteY13" fmla="*/ 105196 h 105196"/>
                  <a:gd name="connsiteX14" fmla="*/ 0 w 189484"/>
                  <a:gd name="connsiteY14" fmla="*/ 89890 h 105196"/>
                  <a:gd name="connsiteX15" fmla="*/ 12358 w 189484"/>
                  <a:gd name="connsiteY15" fmla="*/ 59868 h 105196"/>
                  <a:gd name="connsiteX16" fmla="*/ 41729 w 189484"/>
                  <a:gd name="connsiteY16" fmla="*/ 47769 h 105196"/>
                  <a:gd name="connsiteX17" fmla="*/ 54634 w 189484"/>
                  <a:gd name="connsiteY17" fmla="*/ 16614 h 105196"/>
                  <a:gd name="connsiteX18" fmla="*/ 94742 w 189484"/>
                  <a:gd name="connsiteY18" fmla="*/ 0 h 10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9484" h="105196">
                    <a:moveTo>
                      <a:pt x="94742" y="19975"/>
                    </a:moveTo>
                    <a:cubicBezTo>
                      <a:pt x="84595" y="19975"/>
                      <a:pt x="75408" y="24088"/>
                      <a:pt x="68758" y="30738"/>
                    </a:cubicBezTo>
                    <a:lnTo>
                      <a:pt x="61813" y="47505"/>
                    </a:lnTo>
                    <a:lnTo>
                      <a:pt x="87055" y="47505"/>
                    </a:lnTo>
                    <a:lnTo>
                      <a:pt x="127671" y="47505"/>
                    </a:lnTo>
                    <a:lnTo>
                      <a:pt x="120726" y="30738"/>
                    </a:lnTo>
                    <a:cubicBezTo>
                      <a:pt x="114076" y="24088"/>
                      <a:pt x="104890" y="19975"/>
                      <a:pt x="94742" y="19975"/>
                    </a:cubicBezTo>
                    <a:close/>
                    <a:moveTo>
                      <a:pt x="94742" y="0"/>
                    </a:moveTo>
                    <a:cubicBezTo>
                      <a:pt x="110406" y="0"/>
                      <a:pt x="124586" y="6349"/>
                      <a:pt x="134851" y="16614"/>
                    </a:cubicBezTo>
                    <a:lnTo>
                      <a:pt x="147646" y="47505"/>
                    </a:lnTo>
                    <a:lnTo>
                      <a:pt x="148292" y="47505"/>
                    </a:lnTo>
                    <a:cubicBezTo>
                      <a:pt x="171830" y="47505"/>
                      <a:pt x="189484" y="66343"/>
                      <a:pt x="189484" y="89890"/>
                    </a:cubicBezTo>
                    <a:cubicBezTo>
                      <a:pt x="189484" y="98132"/>
                      <a:pt x="182423" y="105196"/>
                      <a:pt x="174184" y="105196"/>
                    </a:cubicBezTo>
                    <a:cubicBezTo>
                      <a:pt x="174184" y="105196"/>
                      <a:pt x="174184" y="105196"/>
                      <a:pt x="15300" y="105196"/>
                    </a:cubicBezTo>
                    <a:cubicBezTo>
                      <a:pt x="7061" y="105196"/>
                      <a:pt x="0" y="98132"/>
                      <a:pt x="0" y="89890"/>
                    </a:cubicBezTo>
                    <a:cubicBezTo>
                      <a:pt x="0" y="78117"/>
                      <a:pt x="4708" y="67520"/>
                      <a:pt x="12358" y="59868"/>
                    </a:cubicBezTo>
                    <a:lnTo>
                      <a:pt x="41729" y="47769"/>
                    </a:lnTo>
                    <a:lnTo>
                      <a:pt x="54634" y="16614"/>
                    </a:lnTo>
                    <a:cubicBezTo>
                      <a:pt x="64898" y="6349"/>
                      <a:pt x="79079" y="0"/>
                      <a:pt x="94742"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4" name="Chevron 2">
              <a:extLst>
                <a:ext uri="{FF2B5EF4-FFF2-40B4-BE49-F238E27FC236}">
                  <a16:creationId xmlns:a16="http://schemas.microsoft.com/office/drawing/2014/main" id="{110EABA1-6608-4A32-9EFB-A2E55B90E316}"/>
                </a:ext>
              </a:extLst>
            </p:cNvPr>
            <p:cNvSpPr/>
            <p:nvPr/>
          </p:nvSpPr>
          <p:spPr>
            <a:xfrm rot="5400000">
              <a:off x="4198486" y="2547223"/>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5" name="Chevron 2">
              <a:extLst>
                <a:ext uri="{FF2B5EF4-FFF2-40B4-BE49-F238E27FC236}">
                  <a16:creationId xmlns:a16="http://schemas.microsoft.com/office/drawing/2014/main" id="{69F537CD-8431-400B-B41B-3F76224E1997}"/>
                </a:ext>
              </a:extLst>
            </p:cNvPr>
            <p:cNvSpPr/>
            <p:nvPr/>
          </p:nvSpPr>
          <p:spPr>
            <a:xfrm rot="5400000">
              <a:off x="4201989" y="2898837"/>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6" name="Chevron 2">
              <a:extLst>
                <a:ext uri="{FF2B5EF4-FFF2-40B4-BE49-F238E27FC236}">
                  <a16:creationId xmlns:a16="http://schemas.microsoft.com/office/drawing/2014/main" id="{6B55EB01-32D0-430E-B984-057C3328703F}"/>
                </a:ext>
              </a:extLst>
            </p:cNvPr>
            <p:cNvSpPr/>
            <p:nvPr/>
          </p:nvSpPr>
          <p:spPr>
            <a:xfrm rot="5400000">
              <a:off x="4205492" y="3250451"/>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7" name="Chevron 2">
              <a:extLst>
                <a:ext uri="{FF2B5EF4-FFF2-40B4-BE49-F238E27FC236}">
                  <a16:creationId xmlns:a16="http://schemas.microsoft.com/office/drawing/2014/main" id="{B4D2A80E-F07F-4CA0-A37F-3240663CC080}"/>
                </a:ext>
              </a:extLst>
            </p:cNvPr>
            <p:cNvSpPr/>
            <p:nvPr/>
          </p:nvSpPr>
          <p:spPr>
            <a:xfrm rot="5400000">
              <a:off x="4208995" y="3602065"/>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grpSp>
      <p:grpSp>
        <p:nvGrpSpPr>
          <p:cNvPr id="24" name="Group 152">
            <a:extLst>
              <a:ext uri="{FF2B5EF4-FFF2-40B4-BE49-F238E27FC236}">
                <a16:creationId xmlns:a16="http://schemas.microsoft.com/office/drawing/2014/main" id="{5C1E72C1-16EF-452A-8AB4-4AFBB0FE4C4B}"/>
              </a:ext>
            </a:extLst>
          </p:cNvPr>
          <p:cNvGrpSpPr/>
          <p:nvPr/>
        </p:nvGrpSpPr>
        <p:grpSpPr>
          <a:xfrm>
            <a:off x="661549" y="682739"/>
            <a:ext cx="1172099" cy="1721221"/>
            <a:chOff x="3941816" y="1814078"/>
            <a:chExt cx="1781788" cy="2593958"/>
          </a:xfrm>
        </p:grpSpPr>
        <p:grpSp>
          <p:nvGrpSpPr>
            <p:cNvPr id="25" name="Group 153">
              <a:extLst>
                <a:ext uri="{FF2B5EF4-FFF2-40B4-BE49-F238E27FC236}">
                  <a16:creationId xmlns:a16="http://schemas.microsoft.com/office/drawing/2014/main" id="{590E5EB1-7374-42EA-BF8D-226D4D2AB5D0}"/>
                </a:ext>
              </a:extLst>
            </p:cNvPr>
            <p:cNvGrpSpPr/>
            <p:nvPr/>
          </p:nvGrpSpPr>
          <p:grpSpPr>
            <a:xfrm>
              <a:off x="3941816" y="1814078"/>
              <a:ext cx="1781788" cy="2593958"/>
              <a:chOff x="2371069" y="2877253"/>
              <a:chExt cx="416267" cy="606009"/>
            </a:xfrm>
          </p:grpSpPr>
          <p:sp>
            <p:nvSpPr>
              <p:cNvPr id="30" name="Freeform 21">
                <a:extLst>
                  <a:ext uri="{FF2B5EF4-FFF2-40B4-BE49-F238E27FC236}">
                    <a16:creationId xmlns:a16="http://schemas.microsoft.com/office/drawing/2014/main" id="{8EE74618-A923-4174-B049-E1EBA8197F32}"/>
                  </a:ext>
                </a:extLst>
              </p:cNvPr>
              <p:cNvSpPr>
                <a:spLocks/>
              </p:cNvSpPr>
              <p:nvPr/>
            </p:nvSpPr>
            <p:spPr bwMode="auto">
              <a:xfrm>
                <a:off x="2371069" y="2912822"/>
                <a:ext cx="416267" cy="570440"/>
              </a:xfrm>
              <a:custGeom>
                <a:avLst/>
                <a:gdLst>
                  <a:gd name="T0" fmla="*/ 353 w 353"/>
                  <a:gd name="T1" fmla="*/ 461 h 485"/>
                  <a:gd name="T2" fmla="*/ 329 w 353"/>
                  <a:gd name="T3" fmla="*/ 485 h 485"/>
                  <a:gd name="T4" fmla="*/ 24 w 353"/>
                  <a:gd name="T5" fmla="*/ 485 h 485"/>
                  <a:gd name="T6" fmla="*/ 0 w 353"/>
                  <a:gd name="T7" fmla="*/ 461 h 485"/>
                  <a:gd name="T8" fmla="*/ 0 w 353"/>
                  <a:gd name="T9" fmla="*/ 24 h 485"/>
                  <a:gd name="T10" fmla="*/ 24 w 353"/>
                  <a:gd name="T11" fmla="*/ 0 h 485"/>
                  <a:gd name="T12" fmla="*/ 329 w 353"/>
                  <a:gd name="T13" fmla="*/ 0 h 485"/>
                  <a:gd name="T14" fmla="*/ 353 w 353"/>
                  <a:gd name="T15" fmla="*/ 24 h 485"/>
                  <a:gd name="T16" fmla="*/ 353 w 353"/>
                  <a:gd name="T17" fmla="*/ 461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 h="485">
                    <a:moveTo>
                      <a:pt x="353" y="461"/>
                    </a:moveTo>
                    <a:cubicBezTo>
                      <a:pt x="353" y="475"/>
                      <a:pt x="343" y="485"/>
                      <a:pt x="329" y="485"/>
                    </a:cubicBezTo>
                    <a:cubicBezTo>
                      <a:pt x="24" y="485"/>
                      <a:pt x="24" y="485"/>
                      <a:pt x="24" y="485"/>
                    </a:cubicBezTo>
                    <a:cubicBezTo>
                      <a:pt x="11" y="485"/>
                      <a:pt x="0" y="475"/>
                      <a:pt x="0" y="461"/>
                    </a:cubicBezTo>
                    <a:cubicBezTo>
                      <a:pt x="0" y="24"/>
                      <a:pt x="0" y="24"/>
                      <a:pt x="0" y="24"/>
                    </a:cubicBezTo>
                    <a:cubicBezTo>
                      <a:pt x="0" y="11"/>
                      <a:pt x="11" y="0"/>
                      <a:pt x="24" y="0"/>
                    </a:cubicBezTo>
                    <a:cubicBezTo>
                      <a:pt x="329" y="0"/>
                      <a:pt x="329" y="0"/>
                      <a:pt x="329" y="0"/>
                    </a:cubicBezTo>
                    <a:cubicBezTo>
                      <a:pt x="343" y="0"/>
                      <a:pt x="353" y="11"/>
                      <a:pt x="353" y="24"/>
                    </a:cubicBezTo>
                    <a:lnTo>
                      <a:pt x="353" y="46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31" name="Rectangle 159">
                <a:extLst>
                  <a:ext uri="{FF2B5EF4-FFF2-40B4-BE49-F238E27FC236}">
                    <a16:creationId xmlns:a16="http://schemas.microsoft.com/office/drawing/2014/main" id="{0FCBAF9E-DF73-4C1F-8A4F-21F4D1D34A06}"/>
                  </a:ext>
                </a:extLst>
              </p:cNvPr>
              <p:cNvSpPr>
                <a:spLocks noChangeArrowheads="1"/>
              </p:cNvSpPr>
              <p:nvPr/>
            </p:nvSpPr>
            <p:spPr bwMode="auto">
              <a:xfrm>
                <a:off x="2408866" y="2956587"/>
                <a:ext cx="340673" cy="47147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 name="Freeform 23">
                <a:extLst>
                  <a:ext uri="{FF2B5EF4-FFF2-40B4-BE49-F238E27FC236}">
                    <a16:creationId xmlns:a16="http://schemas.microsoft.com/office/drawing/2014/main" id="{4866E537-611A-40EB-B710-8C4A37292656}"/>
                  </a:ext>
                </a:extLst>
              </p:cNvPr>
              <p:cNvSpPr>
                <a:spLocks/>
              </p:cNvSpPr>
              <p:nvPr/>
            </p:nvSpPr>
            <p:spPr bwMode="auto">
              <a:xfrm>
                <a:off x="2406877" y="2954100"/>
                <a:ext cx="345148" cy="476444"/>
              </a:xfrm>
              <a:custGeom>
                <a:avLst/>
                <a:gdLst>
                  <a:gd name="T0" fmla="*/ 689 w 694"/>
                  <a:gd name="T1" fmla="*/ 953 h 958"/>
                  <a:gd name="T2" fmla="*/ 689 w 694"/>
                  <a:gd name="T3" fmla="*/ 948 h 958"/>
                  <a:gd name="T4" fmla="*/ 9 w 694"/>
                  <a:gd name="T5" fmla="*/ 948 h 958"/>
                  <a:gd name="T6" fmla="*/ 9 w 694"/>
                  <a:gd name="T7" fmla="*/ 9 h 958"/>
                  <a:gd name="T8" fmla="*/ 684 w 694"/>
                  <a:gd name="T9" fmla="*/ 9 h 958"/>
                  <a:gd name="T10" fmla="*/ 684 w 694"/>
                  <a:gd name="T11" fmla="*/ 953 h 958"/>
                  <a:gd name="T12" fmla="*/ 689 w 694"/>
                  <a:gd name="T13" fmla="*/ 953 h 958"/>
                  <a:gd name="T14" fmla="*/ 689 w 694"/>
                  <a:gd name="T15" fmla="*/ 948 h 958"/>
                  <a:gd name="T16" fmla="*/ 689 w 694"/>
                  <a:gd name="T17" fmla="*/ 953 h 958"/>
                  <a:gd name="T18" fmla="*/ 694 w 694"/>
                  <a:gd name="T19" fmla="*/ 953 h 958"/>
                  <a:gd name="T20" fmla="*/ 694 w 694"/>
                  <a:gd name="T21" fmla="*/ 0 h 958"/>
                  <a:gd name="T22" fmla="*/ 0 w 694"/>
                  <a:gd name="T23" fmla="*/ 0 h 958"/>
                  <a:gd name="T24" fmla="*/ 0 w 694"/>
                  <a:gd name="T25" fmla="*/ 958 h 958"/>
                  <a:gd name="T26" fmla="*/ 694 w 694"/>
                  <a:gd name="T27" fmla="*/ 958 h 958"/>
                  <a:gd name="T28" fmla="*/ 694 w 694"/>
                  <a:gd name="T29" fmla="*/ 953 h 958"/>
                  <a:gd name="T30" fmla="*/ 689 w 694"/>
                  <a:gd name="T31" fmla="*/ 953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4" h="958">
                    <a:moveTo>
                      <a:pt x="689" y="953"/>
                    </a:moveTo>
                    <a:lnTo>
                      <a:pt x="689" y="948"/>
                    </a:lnTo>
                    <a:lnTo>
                      <a:pt x="9" y="948"/>
                    </a:lnTo>
                    <a:lnTo>
                      <a:pt x="9" y="9"/>
                    </a:lnTo>
                    <a:lnTo>
                      <a:pt x="684" y="9"/>
                    </a:lnTo>
                    <a:lnTo>
                      <a:pt x="684" y="953"/>
                    </a:lnTo>
                    <a:lnTo>
                      <a:pt x="689" y="953"/>
                    </a:lnTo>
                    <a:lnTo>
                      <a:pt x="689" y="948"/>
                    </a:lnTo>
                    <a:lnTo>
                      <a:pt x="689" y="953"/>
                    </a:lnTo>
                    <a:lnTo>
                      <a:pt x="694" y="953"/>
                    </a:lnTo>
                    <a:lnTo>
                      <a:pt x="694" y="0"/>
                    </a:lnTo>
                    <a:lnTo>
                      <a:pt x="0" y="0"/>
                    </a:lnTo>
                    <a:lnTo>
                      <a:pt x="0" y="958"/>
                    </a:lnTo>
                    <a:lnTo>
                      <a:pt x="694" y="958"/>
                    </a:lnTo>
                    <a:lnTo>
                      <a:pt x="694" y="953"/>
                    </a:lnTo>
                    <a:lnTo>
                      <a:pt x="689" y="9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Shape 161">
                <a:extLst>
                  <a:ext uri="{FF2B5EF4-FFF2-40B4-BE49-F238E27FC236}">
                    <a16:creationId xmlns:a16="http://schemas.microsoft.com/office/drawing/2014/main" id="{CE6E48A7-63B7-425B-BB8D-E1D6F0E53FC1}"/>
                  </a:ext>
                </a:extLst>
              </p:cNvPr>
              <p:cNvSpPr>
                <a:spLocks/>
              </p:cNvSpPr>
              <p:nvPr/>
            </p:nvSpPr>
            <p:spPr bwMode="auto">
              <a:xfrm>
                <a:off x="2506261" y="3056183"/>
                <a:ext cx="220670" cy="301384"/>
              </a:xfrm>
              <a:custGeom>
                <a:avLst/>
                <a:gdLst>
                  <a:gd name="connsiteX0" fmla="*/ 27458 w 277014"/>
                  <a:gd name="connsiteY0" fmla="*/ 286961 h 301384"/>
                  <a:gd name="connsiteX1" fmla="*/ 250055 w 277014"/>
                  <a:gd name="connsiteY1" fmla="*/ 286961 h 301384"/>
                  <a:gd name="connsiteX2" fmla="*/ 257121 w 277014"/>
                  <a:gd name="connsiteY2" fmla="*/ 294173 h 301384"/>
                  <a:gd name="connsiteX3" fmla="*/ 250055 w 277014"/>
                  <a:gd name="connsiteY3" fmla="*/ 301384 h 301384"/>
                  <a:gd name="connsiteX4" fmla="*/ 27458 w 277014"/>
                  <a:gd name="connsiteY4" fmla="*/ 301384 h 301384"/>
                  <a:gd name="connsiteX5" fmla="*/ 20391 w 277014"/>
                  <a:gd name="connsiteY5" fmla="*/ 294173 h 301384"/>
                  <a:gd name="connsiteX6" fmla="*/ 27458 w 277014"/>
                  <a:gd name="connsiteY6" fmla="*/ 286961 h 301384"/>
                  <a:gd name="connsiteX7" fmla="*/ 7073 w 277014"/>
                  <a:gd name="connsiteY7" fmla="*/ 238720 h 301384"/>
                  <a:gd name="connsiteX8" fmla="*/ 269941 w 277014"/>
                  <a:gd name="connsiteY8" fmla="*/ 238720 h 301384"/>
                  <a:gd name="connsiteX9" fmla="*/ 277014 w 277014"/>
                  <a:gd name="connsiteY9" fmla="*/ 245932 h 301384"/>
                  <a:gd name="connsiteX10" fmla="*/ 269941 w 277014"/>
                  <a:gd name="connsiteY10" fmla="*/ 253143 h 301384"/>
                  <a:gd name="connsiteX11" fmla="*/ 7073 w 277014"/>
                  <a:gd name="connsiteY11" fmla="*/ 253143 h 301384"/>
                  <a:gd name="connsiteX12" fmla="*/ 0 w 277014"/>
                  <a:gd name="connsiteY12" fmla="*/ 245932 h 301384"/>
                  <a:gd name="connsiteX13" fmla="*/ 7073 w 277014"/>
                  <a:gd name="connsiteY13" fmla="*/ 238720 h 301384"/>
                  <a:gd name="connsiteX14" fmla="*/ 27458 w 277014"/>
                  <a:gd name="connsiteY14" fmla="*/ 191971 h 301384"/>
                  <a:gd name="connsiteX15" fmla="*/ 250055 w 277014"/>
                  <a:gd name="connsiteY15" fmla="*/ 191971 h 301384"/>
                  <a:gd name="connsiteX16" fmla="*/ 257121 w 277014"/>
                  <a:gd name="connsiteY16" fmla="*/ 198933 h 301384"/>
                  <a:gd name="connsiteX17" fmla="*/ 250055 w 277014"/>
                  <a:gd name="connsiteY17" fmla="*/ 205896 h 301384"/>
                  <a:gd name="connsiteX18" fmla="*/ 27458 w 277014"/>
                  <a:gd name="connsiteY18" fmla="*/ 205896 h 301384"/>
                  <a:gd name="connsiteX19" fmla="*/ 20391 w 277014"/>
                  <a:gd name="connsiteY19" fmla="*/ 198933 h 301384"/>
                  <a:gd name="connsiteX20" fmla="*/ 27458 w 277014"/>
                  <a:gd name="connsiteY20" fmla="*/ 191971 h 301384"/>
                  <a:gd name="connsiteX21" fmla="*/ 7073 w 277014"/>
                  <a:gd name="connsiteY21" fmla="*/ 143729 h 301384"/>
                  <a:gd name="connsiteX22" fmla="*/ 269941 w 277014"/>
                  <a:gd name="connsiteY22" fmla="*/ 143729 h 301384"/>
                  <a:gd name="connsiteX23" fmla="*/ 277014 w 277014"/>
                  <a:gd name="connsiteY23" fmla="*/ 150691 h 301384"/>
                  <a:gd name="connsiteX24" fmla="*/ 269941 w 277014"/>
                  <a:gd name="connsiteY24" fmla="*/ 157654 h 301384"/>
                  <a:gd name="connsiteX25" fmla="*/ 7073 w 277014"/>
                  <a:gd name="connsiteY25" fmla="*/ 157654 h 301384"/>
                  <a:gd name="connsiteX26" fmla="*/ 0 w 277014"/>
                  <a:gd name="connsiteY26" fmla="*/ 150691 h 301384"/>
                  <a:gd name="connsiteX27" fmla="*/ 7073 w 277014"/>
                  <a:gd name="connsiteY27" fmla="*/ 143729 h 301384"/>
                  <a:gd name="connsiteX28" fmla="*/ 27458 w 277014"/>
                  <a:gd name="connsiteY28" fmla="*/ 95488 h 301384"/>
                  <a:gd name="connsiteX29" fmla="*/ 250055 w 277014"/>
                  <a:gd name="connsiteY29" fmla="*/ 95488 h 301384"/>
                  <a:gd name="connsiteX30" fmla="*/ 257121 w 277014"/>
                  <a:gd name="connsiteY30" fmla="*/ 102450 h 301384"/>
                  <a:gd name="connsiteX31" fmla="*/ 250055 w 277014"/>
                  <a:gd name="connsiteY31" fmla="*/ 109413 h 301384"/>
                  <a:gd name="connsiteX32" fmla="*/ 27458 w 277014"/>
                  <a:gd name="connsiteY32" fmla="*/ 109413 h 301384"/>
                  <a:gd name="connsiteX33" fmla="*/ 20391 w 277014"/>
                  <a:gd name="connsiteY33" fmla="*/ 102450 h 301384"/>
                  <a:gd name="connsiteX34" fmla="*/ 27458 w 277014"/>
                  <a:gd name="connsiteY34" fmla="*/ 95488 h 301384"/>
                  <a:gd name="connsiteX35" fmla="*/ 7073 w 277014"/>
                  <a:gd name="connsiteY35" fmla="*/ 47247 h 301384"/>
                  <a:gd name="connsiteX36" fmla="*/ 269941 w 277014"/>
                  <a:gd name="connsiteY36" fmla="*/ 47247 h 301384"/>
                  <a:gd name="connsiteX37" fmla="*/ 277014 w 277014"/>
                  <a:gd name="connsiteY37" fmla="*/ 54209 h 301384"/>
                  <a:gd name="connsiteX38" fmla="*/ 269941 w 277014"/>
                  <a:gd name="connsiteY38" fmla="*/ 61172 h 301384"/>
                  <a:gd name="connsiteX39" fmla="*/ 7073 w 277014"/>
                  <a:gd name="connsiteY39" fmla="*/ 61172 h 301384"/>
                  <a:gd name="connsiteX40" fmla="*/ 0 w 277014"/>
                  <a:gd name="connsiteY40" fmla="*/ 54209 h 301384"/>
                  <a:gd name="connsiteX41" fmla="*/ 7073 w 277014"/>
                  <a:gd name="connsiteY41" fmla="*/ 47247 h 301384"/>
                  <a:gd name="connsiteX42" fmla="*/ 27458 w 277014"/>
                  <a:gd name="connsiteY42" fmla="*/ 0 h 301384"/>
                  <a:gd name="connsiteX43" fmla="*/ 250055 w 277014"/>
                  <a:gd name="connsiteY43" fmla="*/ 0 h 301384"/>
                  <a:gd name="connsiteX44" fmla="*/ 257121 w 277014"/>
                  <a:gd name="connsiteY44" fmla="*/ 7211 h 301384"/>
                  <a:gd name="connsiteX45" fmla="*/ 250055 w 277014"/>
                  <a:gd name="connsiteY45" fmla="*/ 14423 h 301384"/>
                  <a:gd name="connsiteX46" fmla="*/ 27458 w 277014"/>
                  <a:gd name="connsiteY46" fmla="*/ 14423 h 301384"/>
                  <a:gd name="connsiteX47" fmla="*/ 20391 w 277014"/>
                  <a:gd name="connsiteY47" fmla="*/ 7211 h 301384"/>
                  <a:gd name="connsiteX48" fmla="*/ 27458 w 277014"/>
                  <a:gd name="connsiteY48" fmla="*/ 0 h 301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77014" h="301384">
                    <a:moveTo>
                      <a:pt x="27458" y="286961"/>
                    </a:moveTo>
                    <a:cubicBezTo>
                      <a:pt x="27458" y="286961"/>
                      <a:pt x="27458" y="286961"/>
                      <a:pt x="250055" y="286961"/>
                    </a:cubicBezTo>
                    <a:cubicBezTo>
                      <a:pt x="254766" y="286961"/>
                      <a:pt x="257121" y="290567"/>
                      <a:pt x="257121" y="294173"/>
                    </a:cubicBezTo>
                    <a:cubicBezTo>
                      <a:pt x="257121" y="297778"/>
                      <a:pt x="254766" y="301384"/>
                      <a:pt x="250055" y="301384"/>
                    </a:cubicBezTo>
                    <a:cubicBezTo>
                      <a:pt x="250055" y="301384"/>
                      <a:pt x="250055" y="301384"/>
                      <a:pt x="27458" y="301384"/>
                    </a:cubicBezTo>
                    <a:cubicBezTo>
                      <a:pt x="23924" y="301384"/>
                      <a:pt x="20391" y="297778"/>
                      <a:pt x="20391" y="294173"/>
                    </a:cubicBezTo>
                    <a:cubicBezTo>
                      <a:pt x="20391" y="290567"/>
                      <a:pt x="23924" y="286961"/>
                      <a:pt x="27458" y="286961"/>
                    </a:cubicBezTo>
                    <a:close/>
                    <a:moveTo>
                      <a:pt x="7073" y="238720"/>
                    </a:moveTo>
                    <a:cubicBezTo>
                      <a:pt x="7073" y="238720"/>
                      <a:pt x="7073" y="238720"/>
                      <a:pt x="269941" y="238720"/>
                    </a:cubicBezTo>
                    <a:cubicBezTo>
                      <a:pt x="273478" y="238720"/>
                      <a:pt x="277014" y="242326"/>
                      <a:pt x="277014" y="245932"/>
                    </a:cubicBezTo>
                    <a:cubicBezTo>
                      <a:pt x="277014" y="250739"/>
                      <a:pt x="273478" y="253143"/>
                      <a:pt x="269941" y="253143"/>
                    </a:cubicBezTo>
                    <a:cubicBezTo>
                      <a:pt x="269941" y="253143"/>
                      <a:pt x="269941" y="253143"/>
                      <a:pt x="7073" y="253143"/>
                    </a:cubicBezTo>
                    <a:cubicBezTo>
                      <a:pt x="3536" y="253143"/>
                      <a:pt x="0" y="250739"/>
                      <a:pt x="0" y="245932"/>
                    </a:cubicBezTo>
                    <a:cubicBezTo>
                      <a:pt x="0" y="242326"/>
                      <a:pt x="3536" y="238720"/>
                      <a:pt x="7073" y="238720"/>
                    </a:cubicBezTo>
                    <a:close/>
                    <a:moveTo>
                      <a:pt x="27458" y="191971"/>
                    </a:moveTo>
                    <a:cubicBezTo>
                      <a:pt x="27458" y="191971"/>
                      <a:pt x="27458" y="191971"/>
                      <a:pt x="250055" y="191971"/>
                    </a:cubicBezTo>
                    <a:cubicBezTo>
                      <a:pt x="254766" y="191971"/>
                      <a:pt x="257121" y="194292"/>
                      <a:pt x="257121" y="198933"/>
                    </a:cubicBezTo>
                    <a:cubicBezTo>
                      <a:pt x="257121" y="202415"/>
                      <a:pt x="254766" y="205896"/>
                      <a:pt x="250055" y="205896"/>
                    </a:cubicBezTo>
                    <a:cubicBezTo>
                      <a:pt x="250055" y="205896"/>
                      <a:pt x="250055" y="205896"/>
                      <a:pt x="27458" y="205896"/>
                    </a:cubicBezTo>
                    <a:cubicBezTo>
                      <a:pt x="23924" y="205896"/>
                      <a:pt x="20391" y="202415"/>
                      <a:pt x="20391" y="198933"/>
                    </a:cubicBezTo>
                    <a:cubicBezTo>
                      <a:pt x="20391" y="194292"/>
                      <a:pt x="23924" y="191971"/>
                      <a:pt x="27458" y="191971"/>
                    </a:cubicBezTo>
                    <a:close/>
                    <a:moveTo>
                      <a:pt x="7073" y="143729"/>
                    </a:moveTo>
                    <a:cubicBezTo>
                      <a:pt x="7073" y="143729"/>
                      <a:pt x="7073" y="143729"/>
                      <a:pt x="269941" y="143729"/>
                    </a:cubicBezTo>
                    <a:cubicBezTo>
                      <a:pt x="273478" y="143729"/>
                      <a:pt x="277014" y="147210"/>
                      <a:pt x="277014" y="150691"/>
                    </a:cubicBezTo>
                    <a:cubicBezTo>
                      <a:pt x="277014" y="154173"/>
                      <a:pt x="273478" y="157654"/>
                      <a:pt x="269941" y="157654"/>
                    </a:cubicBezTo>
                    <a:cubicBezTo>
                      <a:pt x="269941" y="157654"/>
                      <a:pt x="269941" y="157654"/>
                      <a:pt x="7073" y="157654"/>
                    </a:cubicBezTo>
                    <a:cubicBezTo>
                      <a:pt x="3536" y="157654"/>
                      <a:pt x="0" y="154173"/>
                      <a:pt x="0" y="150691"/>
                    </a:cubicBezTo>
                    <a:cubicBezTo>
                      <a:pt x="0" y="147210"/>
                      <a:pt x="3536" y="143729"/>
                      <a:pt x="7073" y="143729"/>
                    </a:cubicBezTo>
                    <a:close/>
                    <a:moveTo>
                      <a:pt x="27458" y="95488"/>
                    </a:moveTo>
                    <a:cubicBezTo>
                      <a:pt x="27458" y="95488"/>
                      <a:pt x="27458" y="95488"/>
                      <a:pt x="250055" y="95488"/>
                    </a:cubicBezTo>
                    <a:cubicBezTo>
                      <a:pt x="254766" y="95488"/>
                      <a:pt x="257121" y="98969"/>
                      <a:pt x="257121" y="102450"/>
                    </a:cubicBezTo>
                    <a:cubicBezTo>
                      <a:pt x="257121" y="107092"/>
                      <a:pt x="254766" y="109413"/>
                      <a:pt x="250055" y="109413"/>
                    </a:cubicBezTo>
                    <a:cubicBezTo>
                      <a:pt x="250055" y="109413"/>
                      <a:pt x="250055" y="109413"/>
                      <a:pt x="27458" y="109413"/>
                    </a:cubicBezTo>
                    <a:cubicBezTo>
                      <a:pt x="23924" y="109413"/>
                      <a:pt x="20391" y="107092"/>
                      <a:pt x="20391" y="102450"/>
                    </a:cubicBezTo>
                    <a:cubicBezTo>
                      <a:pt x="20391" y="98969"/>
                      <a:pt x="23924" y="95488"/>
                      <a:pt x="27458" y="95488"/>
                    </a:cubicBezTo>
                    <a:close/>
                    <a:moveTo>
                      <a:pt x="7073" y="47247"/>
                    </a:moveTo>
                    <a:cubicBezTo>
                      <a:pt x="7073" y="47247"/>
                      <a:pt x="7073" y="47247"/>
                      <a:pt x="269941" y="47247"/>
                    </a:cubicBezTo>
                    <a:cubicBezTo>
                      <a:pt x="273478" y="47247"/>
                      <a:pt x="277014" y="50728"/>
                      <a:pt x="277014" y="54209"/>
                    </a:cubicBezTo>
                    <a:cubicBezTo>
                      <a:pt x="277014" y="58851"/>
                      <a:pt x="273478" y="61172"/>
                      <a:pt x="269941" y="61172"/>
                    </a:cubicBezTo>
                    <a:cubicBezTo>
                      <a:pt x="269941" y="61172"/>
                      <a:pt x="269941" y="61172"/>
                      <a:pt x="7073" y="61172"/>
                    </a:cubicBezTo>
                    <a:cubicBezTo>
                      <a:pt x="3536" y="61172"/>
                      <a:pt x="0" y="58851"/>
                      <a:pt x="0" y="54209"/>
                    </a:cubicBezTo>
                    <a:cubicBezTo>
                      <a:pt x="0" y="50728"/>
                      <a:pt x="3536" y="47247"/>
                      <a:pt x="7073" y="47247"/>
                    </a:cubicBezTo>
                    <a:close/>
                    <a:moveTo>
                      <a:pt x="27458" y="0"/>
                    </a:moveTo>
                    <a:cubicBezTo>
                      <a:pt x="27458" y="0"/>
                      <a:pt x="27458" y="0"/>
                      <a:pt x="250055" y="0"/>
                    </a:cubicBezTo>
                    <a:cubicBezTo>
                      <a:pt x="254766" y="0"/>
                      <a:pt x="257121" y="2404"/>
                      <a:pt x="257121" y="7211"/>
                    </a:cubicBezTo>
                    <a:cubicBezTo>
                      <a:pt x="257121" y="10817"/>
                      <a:pt x="254766" y="14423"/>
                      <a:pt x="250055" y="14423"/>
                    </a:cubicBezTo>
                    <a:cubicBezTo>
                      <a:pt x="250055" y="14423"/>
                      <a:pt x="250055" y="14423"/>
                      <a:pt x="27458" y="14423"/>
                    </a:cubicBezTo>
                    <a:cubicBezTo>
                      <a:pt x="23924" y="14423"/>
                      <a:pt x="20391" y="10817"/>
                      <a:pt x="20391" y="7211"/>
                    </a:cubicBezTo>
                    <a:cubicBezTo>
                      <a:pt x="20391" y="2404"/>
                      <a:pt x="23924" y="0"/>
                      <a:pt x="27458"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noAutofit/>
              </a:bodyPr>
              <a:lstStyle/>
              <a:p>
                <a:endParaRPr lang="en-US" dirty="0"/>
              </a:p>
            </p:txBody>
          </p:sp>
          <p:sp>
            <p:nvSpPr>
              <p:cNvPr id="34" name="Freeform: Shape 162">
                <a:extLst>
                  <a:ext uri="{FF2B5EF4-FFF2-40B4-BE49-F238E27FC236}">
                    <a16:creationId xmlns:a16="http://schemas.microsoft.com/office/drawing/2014/main" id="{603A2EBD-8575-4202-9BB7-8B99607ABC80}"/>
                  </a:ext>
                </a:extLst>
              </p:cNvPr>
              <p:cNvSpPr/>
              <p:nvPr/>
            </p:nvSpPr>
            <p:spPr>
              <a:xfrm>
                <a:off x="2484461" y="2877253"/>
                <a:ext cx="189484" cy="105196"/>
              </a:xfrm>
              <a:custGeom>
                <a:avLst/>
                <a:gdLst>
                  <a:gd name="connsiteX0" fmla="*/ 94742 w 189484"/>
                  <a:gd name="connsiteY0" fmla="*/ 19975 h 105196"/>
                  <a:gd name="connsiteX1" fmla="*/ 68758 w 189484"/>
                  <a:gd name="connsiteY1" fmla="*/ 30738 h 105196"/>
                  <a:gd name="connsiteX2" fmla="*/ 61813 w 189484"/>
                  <a:gd name="connsiteY2" fmla="*/ 47505 h 105196"/>
                  <a:gd name="connsiteX3" fmla="*/ 87055 w 189484"/>
                  <a:gd name="connsiteY3" fmla="*/ 47505 h 105196"/>
                  <a:gd name="connsiteX4" fmla="*/ 127671 w 189484"/>
                  <a:gd name="connsiteY4" fmla="*/ 47505 h 105196"/>
                  <a:gd name="connsiteX5" fmla="*/ 120726 w 189484"/>
                  <a:gd name="connsiteY5" fmla="*/ 30738 h 105196"/>
                  <a:gd name="connsiteX6" fmla="*/ 94742 w 189484"/>
                  <a:gd name="connsiteY6" fmla="*/ 19975 h 105196"/>
                  <a:gd name="connsiteX7" fmla="*/ 94742 w 189484"/>
                  <a:gd name="connsiteY7" fmla="*/ 0 h 105196"/>
                  <a:gd name="connsiteX8" fmla="*/ 134851 w 189484"/>
                  <a:gd name="connsiteY8" fmla="*/ 16614 h 105196"/>
                  <a:gd name="connsiteX9" fmla="*/ 147646 w 189484"/>
                  <a:gd name="connsiteY9" fmla="*/ 47505 h 105196"/>
                  <a:gd name="connsiteX10" fmla="*/ 148292 w 189484"/>
                  <a:gd name="connsiteY10" fmla="*/ 47505 h 105196"/>
                  <a:gd name="connsiteX11" fmla="*/ 189484 w 189484"/>
                  <a:gd name="connsiteY11" fmla="*/ 89890 h 105196"/>
                  <a:gd name="connsiteX12" fmla="*/ 174184 w 189484"/>
                  <a:gd name="connsiteY12" fmla="*/ 105196 h 105196"/>
                  <a:gd name="connsiteX13" fmla="*/ 15300 w 189484"/>
                  <a:gd name="connsiteY13" fmla="*/ 105196 h 105196"/>
                  <a:gd name="connsiteX14" fmla="*/ 0 w 189484"/>
                  <a:gd name="connsiteY14" fmla="*/ 89890 h 105196"/>
                  <a:gd name="connsiteX15" fmla="*/ 12358 w 189484"/>
                  <a:gd name="connsiteY15" fmla="*/ 59868 h 105196"/>
                  <a:gd name="connsiteX16" fmla="*/ 41729 w 189484"/>
                  <a:gd name="connsiteY16" fmla="*/ 47769 h 105196"/>
                  <a:gd name="connsiteX17" fmla="*/ 54634 w 189484"/>
                  <a:gd name="connsiteY17" fmla="*/ 16614 h 105196"/>
                  <a:gd name="connsiteX18" fmla="*/ 94742 w 189484"/>
                  <a:gd name="connsiteY18" fmla="*/ 0 h 10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9484" h="105196">
                    <a:moveTo>
                      <a:pt x="94742" y="19975"/>
                    </a:moveTo>
                    <a:cubicBezTo>
                      <a:pt x="84595" y="19975"/>
                      <a:pt x="75408" y="24088"/>
                      <a:pt x="68758" y="30738"/>
                    </a:cubicBezTo>
                    <a:lnTo>
                      <a:pt x="61813" y="47505"/>
                    </a:lnTo>
                    <a:lnTo>
                      <a:pt x="87055" y="47505"/>
                    </a:lnTo>
                    <a:lnTo>
                      <a:pt x="127671" y="47505"/>
                    </a:lnTo>
                    <a:lnTo>
                      <a:pt x="120726" y="30738"/>
                    </a:lnTo>
                    <a:cubicBezTo>
                      <a:pt x="114076" y="24088"/>
                      <a:pt x="104890" y="19975"/>
                      <a:pt x="94742" y="19975"/>
                    </a:cubicBezTo>
                    <a:close/>
                    <a:moveTo>
                      <a:pt x="94742" y="0"/>
                    </a:moveTo>
                    <a:cubicBezTo>
                      <a:pt x="110406" y="0"/>
                      <a:pt x="124586" y="6349"/>
                      <a:pt x="134851" y="16614"/>
                    </a:cubicBezTo>
                    <a:lnTo>
                      <a:pt x="147646" y="47505"/>
                    </a:lnTo>
                    <a:lnTo>
                      <a:pt x="148292" y="47505"/>
                    </a:lnTo>
                    <a:cubicBezTo>
                      <a:pt x="171830" y="47505"/>
                      <a:pt x="189484" y="66343"/>
                      <a:pt x="189484" y="89890"/>
                    </a:cubicBezTo>
                    <a:cubicBezTo>
                      <a:pt x="189484" y="98132"/>
                      <a:pt x="182423" y="105196"/>
                      <a:pt x="174184" y="105196"/>
                    </a:cubicBezTo>
                    <a:cubicBezTo>
                      <a:pt x="174184" y="105196"/>
                      <a:pt x="174184" y="105196"/>
                      <a:pt x="15300" y="105196"/>
                    </a:cubicBezTo>
                    <a:cubicBezTo>
                      <a:pt x="7061" y="105196"/>
                      <a:pt x="0" y="98132"/>
                      <a:pt x="0" y="89890"/>
                    </a:cubicBezTo>
                    <a:cubicBezTo>
                      <a:pt x="0" y="78117"/>
                      <a:pt x="4708" y="67520"/>
                      <a:pt x="12358" y="59868"/>
                    </a:cubicBezTo>
                    <a:lnTo>
                      <a:pt x="41729" y="47769"/>
                    </a:lnTo>
                    <a:lnTo>
                      <a:pt x="54634" y="16614"/>
                    </a:lnTo>
                    <a:cubicBezTo>
                      <a:pt x="64898" y="6349"/>
                      <a:pt x="79079" y="0"/>
                      <a:pt x="94742"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26" name="Chevron 2">
              <a:extLst>
                <a:ext uri="{FF2B5EF4-FFF2-40B4-BE49-F238E27FC236}">
                  <a16:creationId xmlns:a16="http://schemas.microsoft.com/office/drawing/2014/main" id="{110EABA1-6608-4A32-9EFB-A2E55B90E316}"/>
                </a:ext>
              </a:extLst>
            </p:cNvPr>
            <p:cNvSpPr/>
            <p:nvPr/>
          </p:nvSpPr>
          <p:spPr>
            <a:xfrm rot="5400000">
              <a:off x="4198486" y="2547223"/>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27" name="Chevron 2">
              <a:extLst>
                <a:ext uri="{FF2B5EF4-FFF2-40B4-BE49-F238E27FC236}">
                  <a16:creationId xmlns:a16="http://schemas.microsoft.com/office/drawing/2014/main" id="{69F537CD-8431-400B-B41B-3F76224E1997}"/>
                </a:ext>
              </a:extLst>
            </p:cNvPr>
            <p:cNvSpPr/>
            <p:nvPr/>
          </p:nvSpPr>
          <p:spPr>
            <a:xfrm rot="5400000">
              <a:off x="4201989" y="2898837"/>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28" name="Chevron 2">
              <a:extLst>
                <a:ext uri="{FF2B5EF4-FFF2-40B4-BE49-F238E27FC236}">
                  <a16:creationId xmlns:a16="http://schemas.microsoft.com/office/drawing/2014/main" id="{6B55EB01-32D0-430E-B984-057C3328703F}"/>
                </a:ext>
              </a:extLst>
            </p:cNvPr>
            <p:cNvSpPr/>
            <p:nvPr/>
          </p:nvSpPr>
          <p:spPr>
            <a:xfrm rot="5400000">
              <a:off x="4205492" y="3250451"/>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29" name="Chevron 2">
              <a:extLst>
                <a:ext uri="{FF2B5EF4-FFF2-40B4-BE49-F238E27FC236}">
                  <a16:creationId xmlns:a16="http://schemas.microsoft.com/office/drawing/2014/main" id="{B4D2A80E-F07F-4CA0-A37F-3240663CC080}"/>
                </a:ext>
              </a:extLst>
            </p:cNvPr>
            <p:cNvSpPr/>
            <p:nvPr/>
          </p:nvSpPr>
          <p:spPr>
            <a:xfrm rot="5400000">
              <a:off x="4208995" y="3602065"/>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grpSp>
      <p:sp>
        <p:nvSpPr>
          <p:cNvPr id="35" name="Прямоугольник 34"/>
          <p:cNvSpPr/>
          <p:nvPr/>
        </p:nvSpPr>
        <p:spPr>
          <a:xfrm>
            <a:off x="2110509" y="810140"/>
            <a:ext cx="9679709" cy="1704569"/>
          </a:xfrm>
          <a:prstGeom prst="rect">
            <a:avLst/>
          </a:prstGeom>
        </p:spPr>
        <p:txBody>
          <a:bodyPr wrap="square">
            <a:spAutoFit/>
          </a:bodyPr>
          <a:lstStyle/>
          <a:p>
            <a:pPr indent="285750" algn="just">
              <a:lnSpc>
                <a:spcPct val="150000"/>
              </a:lnSpc>
              <a:spcAft>
                <a:spcPts val="0"/>
              </a:spcAft>
            </a:pPr>
            <a:r>
              <a:rPr lang="uk-UA" b="1" dirty="0">
                <a:solidFill>
                  <a:srgbClr val="FF0000"/>
                </a:solidFill>
                <a:latin typeface="Times New Roman" panose="02020603050405020304" pitchFamily="18" charset="0"/>
                <a:ea typeface="Times New Roman" panose="02020603050405020304" pitchFamily="18" charset="0"/>
              </a:rPr>
              <a:t>порівняльна безпека медичних технологій - </a:t>
            </a:r>
            <a:r>
              <a:rPr lang="uk-UA" b="1" dirty="0">
                <a:solidFill>
                  <a:srgbClr val="0070C0"/>
                </a:solidFill>
                <a:latin typeface="Times New Roman" panose="02020603050405020304" pitchFamily="18" charset="0"/>
                <a:ea typeface="Times New Roman" panose="02020603050405020304" pitchFamily="18" charset="0"/>
              </a:rPr>
              <a:t>доказові дані, які базуються на результатах порівняльної оцінки користі від застосування (впровадження) медичної технології та потенційної шкоди, яка може бути заподіяна пацієнту внаслідок застосування цієї медичної технології;</a:t>
            </a:r>
            <a:endParaRPr lang="uk-UA" sz="1600" b="1" dirty="0">
              <a:solidFill>
                <a:srgbClr val="0070C0"/>
              </a:solidFill>
              <a:effectLst/>
              <a:latin typeface="Times New Roman" panose="02020603050405020304" pitchFamily="18" charset="0"/>
              <a:ea typeface="Times New Roman" panose="02020603050405020304" pitchFamily="18" charset="0"/>
            </a:endParaRPr>
          </a:p>
        </p:txBody>
      </p:sp>
      <p:sp>
        <p:nvSpPr>
          <p:cNvPr id="37" name="Прямоугольник 36"/>
          <p:cNvSpPr/>
          <p:nvPr/>
        </p:nvSpPr>
        <p:spPr>
          <a:xfrm>
            <a:off x="2170545" y="2780637"/>
            <a:ext cx="9679709" cy="1289071"/>
          </a:xfrm>
          <a:prstGeom prst="rect">
            <a:avLst/>
          </a:prstGeom>
        </p:spPr>
        <p:txBody>
          <a:bodyPr wrap="square">
            <a:spAutoFit/>
          </a:bodyPr>
          <a:lstStyle/>
          <a:p>
            <a:pPr algn="just">
              <a:lnSpc>
                <a:spcPct val="150000"/>
              </a:lnSpc>
            </a:pPr>
            <a:r>
              <a:rPr lang="uk-UA" b="1" dirty="0" smtClean="0">
                <a:solidFill>
                  <a:srgbClr val="C00000"/>
                </a:solidFill>
                <a:latin typeface="Times New Roman" panose="02020603050405020304" pitchFamily="18" charset="0"/>
                <a:ea typeface="Times New Roman" panose="02020603050405020304" pitchFamily="18" charset="0"/>
              </a:rPr>
              <a:t>порівняльна ефективність (результативність) медичних технологій </a:t>
            </a:r>
            <a:r>
              <a:rPr lang="ru-RU" b="1" dirty="0" smtClean="0">
                <a:solidFill>
                  <a:srgbClr val="C00000"/>
                </a:solidFill>
                <a:latin typeface="Times New Roman" panose="02020603050405020304" pitchFamily="18" charset="0"/>
                <a:ea typeface="Times New Roman" panose="02020603050405020304" pitchFamily="18" charset="0"/>
              </a:rPr>
              <a:t>- </a:t>
            </a:r>
            <a:r>
              <a:rPr lang="uk-UA" b="1" dirty="0" smtClean="0">
                <a:solidFill>
                  <a:srgbClr val="0070C0"/>
                </a:solidFill>
                <a:latin typeface="Times New Roman" panose="02020603050405020304" pitchFamily="18" charset="0"/>
                <a:ea typeface="Times New Roman" panose="02020603050405020304" pitchFamily="18" charset="0"/>
              </a:rPr>
              <a:t>доказові дані, які дають змогу порівняти результати застосування альтернативних медичних технологій для підвищення рівня надання медичної допомоги;</a:t>
            </a:r>
            <a:endParaRPr lang="uk-UA" b="1" dirty="0">
              <a:solidFill>
                <a:srgbClr val="0070C0"/>
              </a:solidFill>
              <a:latin typeface="Times New Roman" panose="02020603050405020304" pitchFamily="18" charset="0"/>
              <a:ea typeface="Times New Roman" panose="02020603050405020304" pitchFamily="18" charset="0"/>
            </a:endParaRPr>
          </a:p>
        </p:txBody>
      </p:sp>
      <p:pic>
        <p:nvPicPr>
          <p:cNvPr id="38" name="Рисунок 37"/>
          <p:cNvPicPr>
            <a:picLocks noChangeAspect="1"/>
          </p:cNvPicPr>
          <p:nvPr/>
        </p:nvPicPr>
        <p:blipFill>
          <a:blip r:embed="rId2"/>
          <a:stretch>
            <a:fillRect/>
          </a:stretch>
        </p:blipFill>
        <p:spPr>
          <a:xfrm>
            <a:off x="714654" y="2952838"/>
            <a:ext cx="968600" cy="1502259"/>
          </a:xfrm>
          <a:prstGeom prst="rect">
            <a:avLst/>
          </a:prstGeom>
        </p:spPr>
      </p:pic>
      <p:sp>
        <p:nvSpPr>
          <p:cNvPr id="39" name="Прямоугольник 38"/>
          <p:cNvSpPr/>
          <p:nvPr/>
        </p:nvSpPr>
        <p:spPr>
          <a:xfrm>
            <a:off x="2230580" y="4123443"/>
            <a:ext cx="9559638" cy="1704569"/>
          </a:xfrm>
          <a:prstGeom prst="rect">
            <a:avLst/>
          </a:prstGeom>
        </p:spPr>
        <p:txBody>
          <a:bodyPr wrap="square">
            <a:spAutoFit/>
          </a:bodyPr>
          <a:lstStyle/>
          <a:p>
            <a:pPr indent="285750" algn="just">
              <a:lnSpc>
                <a:spcPct val="150000"/>
              </a:lnSpc>
              <a:spcAft>
                <a:spcPts val="0"/>
              </a:spcAft>
            </a:pPr>
            <a:r>
              <a:rPr lang="uk-UA" b="1" dirty="0">
                <a:solidFill>
                  <a:srgbClr val="C00000"/>
                </a:solidFill>
                <a:latin typeface="Times New Roman" panose="02020603050405020304" pitchFamily="18" charset="0"/>
                <a:cs typeface="Times New Roman" panose="02020603050405020304" pitchFamily="18" charset="0"/>
              </a:rPr>
              <a:t>пріоритетні напрями розвитку сфери охорони здоров’я - </a:t>
            </a:r>
            <a:r>
              <a:rPr lang="uk-UA" b="1" dirty="0">
                <a:solidFill>
                  <a:srgbClr val="0070C0"/>
                </a:solidFill>
                <a:latin typeface="Times New Roman" panose="02020603050405020304" pitchFamily="18" charset="0"/>
                <a:cs typeface="Times New Roman" panose="02020603050405020304" pitchFamily="18" charset="0"/>
              </a:rPr>
              <a:t>затверджений МОЗ перелік заходів у сфері охорони здоров’я, видів медичних послуг (медичної допомоги), а також хвороб, травм, отруєнь, патологічних і фізіологічних (під час вагітності та пологів) станів, які мають істотне значення для показників здоров’я населення;</a:t>
            </a:r>
            <a:endParaRPr lang="uk-UA"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5619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52">
            <a:extLst>
              <a:ext uri="{FF2B5EF4-FFF2-40B4-BE49-F238E27FC236}">
                <a16:creationId xmlns:a16="http://schemas.microsoft.com/office/drawing/2014/main" id="{5C1E72C1-16EF-452A-8AB4-4AFBB0FE4C4B}"/>
              </a:ext>
            </a:extLst>
          </p:cNvPr>
          <p:cNvGrpSpPr/>
          <p:nvPr/>
        </p:nvGrpSpPr>
        <p:grpSpPr>
          <a:xfrm>
            <a:off x="569547" y="4078563"/>
            <a:ext cx="1416271" cy="1582617"/>
            <a:chOff x="3941816" y="1814078"/>
            <a:chExt cx="1781788" cy="2593958"/>
          </a:xfrm>
        </p:grpSpPr>
        <p:grpSp>
          <p:nvGrpSpPr>
            <p:cNvPr id="3" name="Group 153">
              <a:extLst>
                <a:ext uri="{FF2B5EF4-FFF2-40B4-BE49-F238E27FC236}">
                  <a16:creationId xmlns:a16="http://schemas.microsoft.com/office/drawing/2014/main" id="{590E5EB1-7374-42EA-BF8D-226D4D2AB5D0}"/>
                </a:ext>
              </a:extLst>
            </p:cNvPr>
            <p:cNvGrpSpPr/>
            <p:nvPr/>
          </p:nvGrpSpPr>
          <p:grpSpPr>
            <a:xfrm>
              <a:off x="3941816" y="1814078"/>
              <a:ext cx="1781788" cy="2593958"/>
              <a:chOff x="2371069" y="2877253"/>
              <a:chExt cx="416267" cy="606009"/>
            </a:xfrm>
          </p:grpSpPr>
          <p:sp>
            <p:nvSpPr>
              <p:cNvPr id="8" name="Freeform 21">
                <a:extLst>
                  <a:ext uri="{FF2B5EF4-FFF2-40B4-BE49-F238E27FC236}">
                    <a16:creationId xmlns:a16="http://schemas.microsoft.com/office/drawing/2014/main" id="{8EE74618-A923-4174-B049-E1EBA8197F32}"/>
                  </a:ext>
                </a:extLst>
              </p:cNvPr>
              <p:cNvSpPr>
                <a:spLocks/>
              </p:cNvSpPr>
              <p:nvPr/>
            </p:nvSpPr>
            <p:spPr bwMode="auto">
              <a:xfrm>
                <a:off x="2371069" y="2912822"/>
                <a:ext cx="416267" cy="570440"/>
              </a:xfrm>
              <a:custGeom>
                <a:avLst/>
                <a:gdLst>
                  <a:gd name="T0" fmla="*/ 353 w 353"/>
                  <a:gd name="T1" fmla="*/ 461 h 485"/>
                  <a:gd name="T2" fmla="*/ 329 w 353"/>
                  <a:gd name="T3" fmla="*/ 485 h 485"/>
                  <a:gd name="T4" fmla="*/ 24 w 353"/>
                  <a:gd name="T5" fmla="*/ 485 h 485"/>
                  <a:gd name="T6" fmla="*/ 0 w 353"/>
                  <a:gd name="T7" fmla="*/ 461 h 485"/>
                  <a:gd name="T8" fmla="*/ 0 w 353"/>
                  <a:gd name="T9" fmla="*/ 24 h 485"/>
                  <a:gd name="T10" fmla="*/ 24 w 353"/>
                  <a:gd name="T11" fmla="*/ 0 h 485"/>
                  <a:gd name="T12" fmla="*/ 329 w 353"/>
                  <a:gd name="T13" fmla="*/ 0 h 485"/>
                  <a:gd name="T14" fmla="*/ 353 w 353"/>
                  <a:gd name="T15" fmla="*/ 24 h 485"/>
                  <a:gd name="T16" fmla="*/ 353 w 353"/>
                  <a:gd name="T17" fmla="*/ 461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 h="485">
                    <a:moveTo>
                      <a:pt x="353" y="461"/>
                    </a:moveTo>
                    <a:cubicBezTo>
                      <a:pt x="353" y="475"/>
                      <a:pt x="343" y="485"/>
                      <a:pt x="329" y="485"/>
                    </a:cubicBezTo>
                    <a:cubicBezTo>
                      <a:pt x="24" y="485"/>
                      <a:pt x="24" y="485"/>
                      <a:pt x="24" y="485"/>
                    </a:cubicBezTo>
                    <a:cubicBezTo>
                      <a:pt x="11" y="485"/>
                      <a:pt x="0" y="475"/>
                      <a:pt x="0" y="461"/>
                    </a:cubicBezTo>
                    <a:cubicBezTo>
                      <a:pt x="0" y="24"/>
                      <a:pt x="0" y="24"/>
                      <a:pt x="0" y="24"/>
                    </a:cubicBezTo>
                    <a:cubicBezTo>
                      <a:pt x="0" y="11"/>
                      <a:pt x="11" y="0"/>
                      <a:pt x="24" y="0"/>
                    </a:cubicBezTo>
                    <a:cubicBezTo>
                      <a:pt x="329" y="0"/>
                      <a:pt x="329" y="0"/>
                      <a:pt x="329" y="0"/>
                    </a:cubicBezTo>
                    <a:cubicBezTo>
                      <a:pt x="343" y="0"/>
                      <a:pt x="353" y="11"/>
                      <a:pt x="353" y="24"/>
                    </a:cubicBezTo>
                    <a:lnTo>
                      <a:pt x="353" y="46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9" name="Rectangle 159">
                <a:extLst>
                  <a:ext uri="{FF2B5EF4-FFF2-40B4-BE49-F238E27FC236}">
                    <a16:creationId xmlns:a16="http://schemas.microsoft.com/office/drawing/2014/main" id="{0FCBAF9E-DF73-4C1F-8A4F-21F4D1D34A06}"/>
                  </a:ext>
                </a:extLst>
              </p:cNvPr>
              <p:cNvSpPr>
                <a:spLocks noChangeArrowheads="1"/>
              </p:cNvSpPr>
              <p:nvPr/>
            </p:nvSpPr>
            <p:spPr bwMode="auto">
              <a:xfrm>
                <a:off x="2408866" y="2956587"/>
                <a:ext cx="340673" cy="47147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23">
                <a:extLst>
                  <a:ext uri="{FF2B5EF4-FFF2-40B4-BE49-F238E27FC236}">
                    <a16:creationId xmlns:a16="http://schemas.microsoft.com/office/drawing/2014/main" id="{4866E537-611A-40EB-B710-8C4A37292656}"/>
                  </a:ext>
                </a:extLst>
              </p:cNvPr>
              <p:cNvSpPr>
                <a:spLocks/>
              </p:cNvSpPr>
              <p:nvPr/>
            </p:nvSpPr>
            <p:spPr bwMode="auto">
              <a:xfrm>
                <a:off x="2406877" y="2954100"/>
                <a:ext cx="345148" cy="476444"/>
              </a:xfrm>
              <a:custGeom>
                <a:avLst/>
                <a:gdLst>
                  <a:gd name="T0" fmla="*/ 689 w 694"/>
                  <a:gd name="T1" fmla="*/ 953 h 958"/>
                  <a:gd name="T2" fmla="*/ 689 w 694"/>
                  <a:gd name="T3" fmla="*/ 948 h 958"/>
                  <a:gd name="T4" fmla="*/ 9 w 694"/>
                  <a:gd name="T5" fmla="*/ 948 h 958"/>
                  <a:gd name="T6" fmla="*/ 9 w 694"/>
                  <a:gd name="T7" fmla="*/ 9 h 958"/>
                  <a:gd name="T8" fmla="*/ 684 w 694"/>
                  <a:gd name="T9" fmla="*/ 9 h 958"/>
                  <a:gd name="T10" fmla="*/ 684 w 694"/>
                  <a:gd name="T11" fmla="*/ 953 h 958"/>
                  <a:gd name="T12" fmla="*/ 689 w 694"/>
                  <a:gd name="T13" fmla="*/ 953 h 958"/>
                  <a:gd name="T14" fmla="*/ 689 w 694"/>
                  <a:gd name="T15" fmla="*/ 948 h 958"/>
                  <a:gd name="T16" fmla="*/ 689 w 694"/>
                  <a:gd name="T17" fmla="*/ 953 h 958"/>
                  <a:gd name="T18" fmla="*/ 694 w 694"/>
                  <a:gd name="T19" fmla="*/ 953 h 958"/>
                  <a:gd name="T20" fmla="*/ 694 w 694"/>
                  <a:gd name="T21" fmla="*/ 0 h 958"/>
                  <a:gd name="T22" fmla="*/ 0 w 694"/>
                  <a:gd name="T23" fmla="*/ 0 h 958"/>
                  <a:gd name="T24" fmla="*/ 0 w 694"/>
                  <a:gd name="T25" fmla="*/ 958 h 958"/>
                  <a:gd name="T26" fmla="*/ 694 w 694"/>
                  <a:gd name="T27" fmla="*/ 958 h 958"/>
                  <a:gd name="T28" fmla="*/ 694 w 694"/>
                  <a:gd name="T29" fmla="*/ 953 h 958"/>
                  <a:gd name="T30" fmla="*/ 689 w 694"/>
                  <a:gd name="T31" fmla="*/ 953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4" h="958">
                    <a:moveTo>
                      <a:pt x="689" y="953"/>
                    </a:moveTo>
                    <a:lnTo>
                      <a:pt x="689" y="948"/>
                    </a:lnTo>
                    <a:lnTo>
                      <a:pt x="9" y="948"/>
                    </a:lnTo>
                    <a:lnTo>
                      <a:pt x="9" y="9"/>
                    </a:lnTo>
                    <a:lnTo>
                      <a:pt x="684" y="9"/>
                    </a:lnTo>
                    <a:lnTo>
                      <a:pt x="684" y="953"/>
                    </a:lnTo>
                    <a:lnTo>
                      <a:pt x="689" y="953"/>
                    </a:lnTo>
                    <a:lnTo>
                      <a:pt x="689" y="948"/>
                    </a:lnTo>
                    <a:lnTo>
                      <a:pt x="689" y="953"/>
                    </a:lnTo>
                    <a:lnTo>
                      <a:pt x="694" y="953"/>
                    </a:lnTo>
                    <a:lnTo>
                      <a:pt x="694" y="0"/>
                    </a:lnTo>
                    <a:lnTo>
                      <a:pt x="0" y="0"/>
                    </a:lnTo>
                    <a:lnTo>
                      <a:pt x="0" y="958"/>
                    </a:lnTo>
                    <a:lnTo>
                      <a:pt x="694" y="958"/>
                    </a:lnTo>
                    <a:lnTo>
                      <a:pt x="694" y="953"/>
                    </a:lnTo>
                    <a:lnTo>
                      <a:pt x="689" y="9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Shape 161">
                <a:extLst>
                  <a:ext uri="{FF2B5EF4-FFF2-40B4-BE49-F238E27FC236}">
                    <a16:creationId xmlns:a16="http://schemas.microsoft.com/office/drawing/2014/main" id="{CE6E48A7-63B7-425B-BB8D-E1D6F0E53FC1}"/>
                  </a:ext>
                </a:extLst>
              </p:cNvPr>
              <p:cNvSpPr>
                <a:spLocks/>
              </p:cNvSpPr>
              <p:nvPr/>
            </p:nvSpPr>
            <p:spPr bwMode="auto">
              <a:xfrm>
                <a:off x="2506261" y="3056183"/>
                <a:ext cx="220670" cy="301384"/>
              </a:xfrm>
              <a:custGeom>
                <a:avLst/>
                <a:gdLst>
                  <a:gd name="connsiteX0" fmla="*/ 27458 w 277014"/>
                  <a:gd name="connsiteY0" fmla="*/ 286961 h 301384"/>
                  <a:gd name="connsiteX1" fmla="*/ 250055 w 277014"/>
                  <a:gd name="connsiteY1" fmla="*/ 286961 h 301384"/>
                  <a:gd name="connsiteX2" fmla="*/ 257121 w 277014"/>
                  <a:gd name="connsiteY2" fmla="*/ 294173 h 301384"/>
                  <a:gd name="connsiteX3" fmla="*/ 250055 w 277014"/>
                  <a:gd name="connsiteY3" fmla="*/ 301384 h 301384"/>
                  <a:gd name="connsiteX4" fmla="*/ 27458 w 277014"/>
                  <a:gd name="connsiteY4" fmla="*/ 301384 h 301384"/>
                  <a:gd name="connsiteX5" fmla="*/ 20391 w 277014"/>
                  <a:gd name="connsiteY5" fmla="*/ 294173 h 301384"/>
                  <a:gd name="connsiteX6" fmla="*/ 27458 w 277014"/>
                  <a:gd name="connsiteY6" fmla="*/ 286961 h 301384"/>
                  <a:gd name="connsiteX7" fmla="*/ 7073 w 277014"/>
                  <a:gd name="connsiteY7" fmla="*/ 238720 h 301384"/>
                  <a:gd name="connsiteX8" fmla="*/ 269941 w 277014"/>
                  <a:gd name="connsiteY8" fmla="*/ 238720 h 301384"/>
                  <a:gd name="connsiteX9" fmla="*/ 277014 w 277014"/>
                  <a:gd name="connsiteY9" fmla="*/ 245932 h 301384"/>
                  <a:gd name="connsiteX10" fmla="*/ 269941 w 277014"/>
                  <a:gd name="connsiteY10" fmla="*/ 253143 h 301384"/>
                  <a:gd name="connsiteX11" fmla="*/ 7073 w 277014"/>
                  <a:gd name="connsiteY11" fmla="*/ 253143 h 301384"/>
                  <a:gd name="connsiteX12" fmla="*/ 0 w 277014"/>
                  <a:gd name="connsiteY12" fmla="*/ 245932 h 301384"/>
                  <a:gd name="connsiteX13" fmla="*/ 7073 w 277014"/>
                  <a:gd name="connsiteY13" fmla="*/ 238720 h 301384"/>
                  <a:gd name="connsiteX14" fmla="*/ 27458 w 277014"/>
                  <a:gd name="connsiteY14" fmla="*/ 191971 h 301384"/>
                  <a:gd name="connsiteX15" fmla="*/ 250055 w 277014"/>
                  <a:gd name="connsiteY15" fmla="*/ 191971 h 301384"/>
                  <a:gd name="connsiteX16" fmla="*/ 257121 w 277014"/>
                  <a:gd name="connsiteY16" fmla="*/ 198933 h 301384"/>
                  <a:gd name="connsiteX17" fmla="*/ 250055 w 277014"/>
                  <a:gd name="connsiteY17" fmla="*/ 205896 h 301384"/>
                  <a:gd name="connsiteX18" fmla="*/ 27458 w 277014"/>
                  <a:gd name="connsiteY18" fmla="*/ 205896 h 301384"/>
                  <a:gd name="connsiteX19" fmla="*/ 20391 w 277014"/>
                  <a:gd name="connsiteY19" fmla="*/ 198933 h 301384"/>
                  <a:gd name="connsiteX20" fmla="*/ 27458 w 277014"/>
                  <a:gd name="connsiteY20" fmla="*/ 191971 h 301384"/>
                  <a:gd name="connsiteX21" fmla="*/ 7073 w 277014"/>
                  <a:gd name="connsiteY21" fmla="*/ 143729 h 301384"/>
                  <a:gd name="connsiteX22" fmla="*/ 269941 w 277014"/>
                  <a:gd name="connsiteY22" fmla="*/ 143729 h 301384"/>
                  <a:gd name="connsiteX23" fmla="*/ 277014 w 277014"/>
                  <a:gd name="connsiteY23" fmla="*/ 150691 h 301384"/>
                  <a:gd name="connsiteX24" fmla="*/ 269941 w 277014"/>
                  <a:gd name="connsiteY24" fmla="*/ 157654 h 301384"/>
                  <a:gd name="connsiteX25" fmla="*/ 7073 w 277014"/>
                  <a:gd name="connsiteY25" fmla="*/ 157654 h 301384"/>
                  <a:gd name="connsiteX26" fmla="*/ 0 w 277014"/>
                  <a:gd name="connsiteY26" fmla="*/ 150691 h 301384"/>
                  <a:gd name="connsiteX27" fmla="*/ 7073 w 277014"/>
                  <a:gd name="connsiteY27" fmla="*/ 143729 h 301384"/>
                  <a:gd name="connsiteX28" fmla="*/ 27458 w 277014"/>
                  <a:gd name="connsiteY28" fmla="*/ 95488 h 301384"/>
                  <a:gd name="connsiteX29" fmla="*/ 250055 w 277014"/>
                  <a:gd name="connsiteY29" fmla="*/ 95488 h 301384"/>
                  <a:gd name="connsiteX30" fmla="*/ 257121 w 277014"/>
                  <a:gd name="connsiteY30" fmla="*/ 102450 h 301384"/>
                  <a:gd name="connsiteX31" fmla="*/ 250055 w 277014"/>
                  <a:gd name="connsiteY31" fmla="*/ 109413 h 301384"/>
                  <a:gd name="connsiteX32" fmla="*/ 27458 w 277014"/>
                  <a:gd name="connsiteY32" fmla="*/ 109413 h 301384"/>
                  <a:gd name="connsiteX33" fmla="*/ 20391 w 277014"/>
                  <a:gd name="connsiteY33" fmla="*/ 102450 h 301384"/>
                  <a:gd name="connsiteX34" fmla="*/ 27458 w 277014"/>
                  <a:gd name="connsiteY34" fmla="*/ 95488 h 301384"/>
                  <a:gd name="connsiteX35" fmla="*/ 7073 w 277014"/>
                  <a:gd name="connsiteY35" fmla="*/ 47247 h 301384"/>
                  <a:gd name="connsiteX36" fmla="*/ 269941 w 277014"/>
                  <a:gd name="connsiteY36" fmla="*/ 47247 h 301384"/>
                  <a:gd name="connsiteX37" fmla="*/ 277014 w 277014"/>
                  <a:gd name="connsiteY37" fmla="*/ 54209 h 301384"/>
                  <a:gd name="connsiteX38" fmla="*/ 269941 w 277014"/>
                  <a:gd name="connsiteY38" fmla="*/ 61172 h 301384"/>
                  <a:gd name="connsiteX39" fmla="*/ 7073 w 277014"/>
                  <a:gd name="connsiteY39" fmla="*/ 61172 h 301384"/>
                  <a:gd name="connsiteX40" fmla="*/ 0 w 277014"/>
                  <a:gd name="connsiteY40" fmla="*/ 54209 h 301384"/>
                  <a:gd name="connsiteX41" fmla="*/ 7073 w 277014"/>
                  <a:gd name="connsiteY41" fmla="*/ 47247 h 301384"/>
                  <a:gd name="connsiteX42" fmla="*/ 27458 w 277014"/>
                  <a:gd name="connsiteY42" fmla="*/ 0 h 301384"/>
                  <a:gd name="connsiteX43" fmla="*/ 250055 w 277014"/>
                  <a:gd name="connsiteY43" fmla="*/ 0 h 301384"/>
                  <a:gd name="connsiteX44" fmla="*/ 257121 w 277014"/>
                  <a:gd name="connsiteY44" fmla="*/ 7211 h 301384"/>
                  <a:gd name="connsiteX45" fmla="*/ 250055 w 277014"/>
                  <a:gd name="connsiteY45" fmla="*/ 14423 h 301384"/>
                  <a:gd name="connsiteX46" fmla="*/ 27458 w 277014"/>
                  <a:gd name="connsiteY46" fmla="*/ 14423 h 301384"/>
                  <a:gd name="connsiteX47" fmla="*/ 20391 w 277014"/>
                  <a:gd name="connsiteY47" fmla="*/ 7211 h 301384"/>
                  <a:gd name="connsiteX48" fmla="*/ 27458 w 277014"/>
                  <a:gd name="connsiteY48" fmla="*/ 0 h 301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77014" h="301384">
                    <a:moveTo>
                      <a:pt x="27458" y="286961"/>
                    </a:moveTo>
                    <a:cubicBezTo>
                      <a:pt x="27458" y="286961"/>
                      <a:pt x="27458" y="286961"/>
                      <a:pt x="250055" y="286961"/>
                    </a:cubicBezTo>
                    <a:cubicBezTo>
                      <a:pt x="254766" y="286961"/>
                      <a:pt x="257121" y="290567"/>
                      <a:pt x="257121" y="294173"/>
                    </a:cubicBezTo>
                    <a:cubicBezTo>
                      <a:pt x="257121" y="297778"/>
                      <a:pt x="254766" y="301384"/>
                      <a:pt x="250055" y="301384"/>
                    </a:cubicBezTo>
                    <a:cubicBezTo>
                      <a:pt x="250055" y="301384"/>
                      <a:pt x="250055" y="301384"/>
                      <a:pt x="27458" y="301384"/>
                    </a:cubicBezTo>
                    <a:cubicBezTo>
                      <a:pt x="23924" y="301384"/>
                      <a:pt x="20391" y="297778"/>
                      <a:pt x="20391" y="294173"/>
                    </a:cubicBezTo>
                    <a:cubicBezTo>
                      <a:pt x="20391" y="290567"/>
                      <a:pt x="23924" y="286961"/>
                      <a:pt x="27458" y="286961"/>
                    </a:cubicBezTo>
                    <a:close/>
                    <a:moveTo>
                      <a:pt x="7073" y="238720"/>
                    </a:moveTo>
                    <a:cubicBezTo>
                      <a:pt x="7073" y="238720"/>
                      <a:pt x="7073" y="238720"/>
                      <a:pt x="269941" y="238720"/>
                    </a:cubicBezTo>
                    <a:cubicBezTo>
                      <a:pt x="273478" y="238720"/>
                      <a:pt x="277014" y="242326"/>
                      <a:pt x="277014" y="245932"/>
                    </a:cubicBezTo>
                    <a:cubicBezTo>
                      <a:pt x="277014" y="250739"/>
                      <a:pt x="273478" y="253143"/>
                      <a:pt x="269941" y="253143"/>
                    </a:cubicBezTo>
                    <a:cubicBezTo>
                      <a:pt x="269941" y="253143"/>
                      <a:pt x="269941" y="253143"/>
                      <a:pt x="7073" y="253143"/>
                    </a:cubicBezTo>
                    <a:cubicBezTo>
                      <a:pt x="3536" y="253143"/>
                      <a:pt x="0" y="250739"/>
                      <a:pt x="0" y="245932"/>
                    </a:cubicBezTo>
                    <a:cubicBezTo>
                      <a:pt x="0" y="242326"/>
                      <a:pt x="3536" y="238720"/>
                      <a:pt x="7073" y="238720"/>
                    </a:cubicBezTo>
                    <a:close/>
                    <a:moveTo>
                      <a:pt x="27458" y="191971"/>
                    </a:moveTo>
                    <a:cubicBezTo>
                      <a:pt x="27458" y="191971"/>
                      <a:pt x="27458" y="191971"/>
                      <a:pt x="250055" y="191971"/>
                    </a:cubicBezTo>
                    <a:cubicBezTo>
                      <a:pt x="254766" y="191971"/>
                      <a:pt x="257121" y="194292"/>
                      <a:pt x="257121" y="198933"/>
                    </a:cubicBezTo>
                    <a:cubicBezTo>
                      <a:pt x="257121" y="202415"/>
                      <a:pt x="254766" y="205896"/>
                      <a:pt x="250055" y="205896"/>
                    </a:cubicBezTo>
                    <a:cubicBezTo>
                      <a:pt x="250055" y="205896"/>
                      <a:pt x="250055" y="205896"/>
                      <a:pt x="27458" y="205896"/>
                    </a:cubicBezTo>
                    <a:cubicBezTo>
                      <a:pt x="23924" y="205896"/>
                      <a:pt x="20391" y="202415"/>
                      <a:pt x="20391" y="198933"/>
                    </a:cubicBezTo>
                    <a:cubicBezTo>
                      <a:pt x="20391" y="194292"/>
                      <a:pt x="23924" y="191971"/>
                      <a:pt x="27458" y="191971"/>
                    </a:cubicBezTo>
                    <a:close/>
                    <a:moveTo>
                      <a:pt x="7073" y="143729"/>
                    </a:moveTo>
                    <a:cubicBezTo>
                      <a:pt x="7073" y="143729"/>
                      <a:pt x="7073" y="143729"/>
                      <a:pt x="269941" y="143729"/>
                    </a:cubicBezTo>
                    <a:cubicBezTo>
                      <a:pt x="273478" y="143729"/>
                      <a:pt x="277014" y="147210"/>
                      <a:pt x="277014" y="150691"/>
                    </a:cubicBezTo>
                    <a:cubicBezTo>
                      <a:pt x="277014" y="154173"/>
                      <a:pt x="273478" y="157654"/>
                      <a:pt x="269941" y="157654"/>
                    </a:cubicBezTo>
                    <a:cubicBezTo>
                      <a:pt x="269941" y="157654"/>
                      <a:pt x="269941" y="157654"/>
                      <a:pt x="7073" y="157654"/>
                    </a:cubicBezTo>
                    <a:cubicBezTo>
                      <a:pt x="3536" y="157654"/>
                      <a:pt x="0" y="154173"/>
                      <a:pt x="0" y="150691"/>
                    </a:cubicBezTo>
                    <a:cubicBezTo>
                      <a:pt x="0" y="147210"/>
                      <a:pt x="3536" y="143729"/>
                      <a:pt x="7073" y="143729"/>
                    </a:cubicBezTo>
                    <a:close/>
                    <a:moveTo>
                      <a:pt x="27458" y="95488"/>
                    </a:moveTo>
                    <a:cubicBezTo>
                      <a:pt x="27458" y="95488"/>
                      <a:pt x="27458" y="95488"/>
                      <a:pt x="250055" y="95488"/>
                    </a:cubicBezTo>
                    <a:cubicBezTo>
                      <a:pt x="254766" y="95488"/>
                      <a:pt x="257121" y="98969"/>
                      <a:pt x="257121" y="102450"/>
                    </a:cubicBezTo>
                    <a:cubicBezTo>
                      <a:pt x="257121" y="107092"/>
                      <a:pt x="254766" y="109413"/>
                      <a:pt x="250055" y="109413"/>
                    </a:cubicBezTo>
                    <a:cubicBezTo>
                      <a:pt x="250055" y="109413"/>
                      <a:pt x="250055" y="109413"/>
                      <a:pt x="27458" y="109413"/>
                    </a:cubicBezTo>
                    <a:cubicBezTo>
                      <a:pt x="23924" y="109413"/>
                      <a:pt x="20391" y="107092"/>
                      <a:pt x="20391" y="102450"/>
                    </a:cubicBezTo>
                    <a:cubicBezTo>
                      <a:pt x="20391" y="98969"/>
                      <a:pt x="23924" y="95488"/>
                      <a:pt x="27458" y="95488"/>
                    </a:cubicBezTo>
                    <a:close/>
                    <a:moveTo>
                      <a:pt x="7073" y="47247"/>
                    </a:moveTo>
                    <a:cubicBezTo>
                      <a:pt x="7073" y="47247"/>
                      <a:pt x="7073" y="47247"/>
                      <a:pt x="269941" y="47247"/>
                    </a:cubicBezTo>
                    <a:cubicBezTo>
                      <a:pt x="273478" y="47247"/>
                      <a:pt x="277014" y="50728"/>
                      <a:pt x="277014" y="54209"/>
                    </a:cubicBezTo>
                    <a:cubicBezTo>
                      <a:pt x="277014" y="58851"/>
                      <a:pt x="273478" y="61172"/>
                      <a:pt x="269941" y="61172"/>
                    </a:cubicBezTo>
                    <a:cubicBezTo>
                      <a:pt x="269941" y="61172"/>
                      <a:pt x="269941" y="61172"/>
                      <a:pt x="7073" y="61172"/>
                    </a:cubicBezTo>
                    <a:cubicBezTo>
                      <a:pt x="3536" y="61172"/>
                      <a:pt x="0" y="58851"/>
                      <a:pt x="0" y="54209"/>
                    </a:cubicBezTo>
                    <a:cubicBezTo>
                      <a:pt x="0" y="50728"/>
                      <a:pt x="3536" y="47247"/>
                      <a:pt x="7073" y="47247"/>
                    </a:cubicBezTo>
                    <a:close/>
                    <a:moveTo>
                      <a:pt x="27458" y="0"/>
                    </a:moveTo>
                    <a:cubicBezTo>
                      <a:pt x="27458" y="0"/>
                      <a:pt x="27458" y="0"/>
                      <a:pt x="250055" y="0"/>
                    </a:cubicBezTo>
                    <a:cubicBezTo>
                      <a:pt x="254766" y="0"/>
                      <a:pt x="257121" y="2404"/>
                      <a:pt x="257121" y="7211"/>
                    </a:cubicBezTo>
                    <a:cubicBezTo>
                      <a:pt x="257121" y="10817"/>
                      <a:pt x="254766" y="14423"/>
                      <a:pt x="250055" y="14423"/>
                    </a:cubicBezTo>
                    <a:cubicBezTo>
                      <a:pt x="250055" y="14423"/>
                      <a:pt x="250055" y="14423"/>
                      <a:pt x="27458" y="14423"/>
                    </a:cubicBezTo>
                    <a:cubicBezTo>
                      <a:pt x="23924" y="14423"/>
                      <a:pt x="20391" y="10817"/>
                      <a:pt x="20391" y="7211"/>
                    </a:cubicBezTo>
                    <a:cubicBezTo>
                      <a:pt x="20391" y="2404"/>
                      <a:pt x="23924" y="0"/>
                      <a:pt x="27458"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noAutofit/>
              </a:bodyPr>
              <a:lstStyle/>
              <a:p>
                <a:endParaRPr lang="en-US" dirty="0"/>
              </a:p>
            </p:txBody>
          </p:sp>
          <p:sp>
            <p:nvSpPr>
              <p:cNvPr id="12" name="Freeform: Shape 162">
                <a:extLst>
                  <a:ext uri="{FF2B5EF4-FFF2-40B4-BE49-F238E27FC236}">
                    <a16:creationId xmlns:a16="http://schemas.microsoft.com/office/drawing/2014/main" id="{603A2EBD-8575-4202-9BB7-8B99607ABC80}"/>
                  </a:ext>
                </a:extLst>
              </p:cNvPr>
              <p:cNvSpPr/>
              <p:nvPr/>
            </p:nvSpPr>
            <p:spPr>
              <a:xfrm>
                <a:off x="2484461" y="2877253"/>
                <a:ext cx="189484" cy="105196"/>
              </a:xfrm>
              <a:custGeom>
                <a:avLst/>
                <a:gdLst>
                  <a:gd name="connsiteX0" fmla="*/ 94742 w 189484"/>
                  <a:gd name="connsiteY0" fmla="*/ 19975 h 105196"/>
                  <a:gd name="connsiteX1" fmla="*/ 68758 w 189484"/>
                  <a:gd name="connsiteY1" fmla="*/ 30738 h 105196"/>
                  <a:gd name="connsiteX2" fmla="*/ 61813 w 189484"/>
                  <a:gd name="connsiteY2" fmla="*/ 47505 h 105196"/>
                  <a:gd name="connsiteX3" fmla="*/ 87055 w 189484"/>
                  <a:gd name="connsiteY3" fmla="*/ 47505 h 105196"/>
                  <a:gd name="connsiteX4" fmla="*/ 127671 w 189484"/>
                  <a:gd name="connsiteY4" fmla="*/ 47505 h 105196"/>
                  <a:gd name="connsiteX5" fmla="*/ 120726 w 189484"/>
                  <a:gd name="connsiteY5" fmla="*/ 30738 h 105196"/>
                  <a:gd name="connsiteX6" fmla="*/ 94742 w 189484"/>
                  <a:gd name="connsiteY6" fmla="*/ 19975 h 105196"/>
                  <a:gd name="connsiteX7" fmla="*/ 94742 w 189484"/>
                  <a:gd name="connsiteY7" fmla="*/ 0 h 105196"/>
                  <a:gd name="connsiteX8" fmla="*/ 134851 w 189484"/>
                  <a:gd name="connsiteY8" fmla="*/ 16614 h 105196"/>
                  <a:gd name="connsiteX9" fmla="*/ 147646 w 189484"/>
                  <a:gd name="connsiteY9" fmla="*/ 47505 h 105196"/>
                  <a:gd name="connsiteX10" fmla="*/ 148292 w 189484"/>
                  <a:gd name="connsiteY10" fmla="*/ 47505 h 105196"/>
                  <a:gd name="connsiteX11" fmla="*/ 189484 w 189484"/>
                  <a:gd name="connsiteY11" fmla="*/ 89890 h 105196"/>
                  <a:gd name="connsiteX12" fmla="*/ 174184 w 189484"/>
                  <a:gd name="connsiteY12" fmla="*/ 105196 h 105196"/>
                  <a:gd name="connsiteX13" fmla="*/ 15300 w 189484"/>
                  <a:gd name="connsiteY13" fmla="*/ 105196 h 105196"/>
                  <a:gd name="connsiteX14" fmla="*/ 0 w 189484"/>
                  <a:gd name="connsiteY14" fmla="*/ 89890 h 105196"/>
                  <a:gd name="connsiteX15" fmla="*/ 12358 w 189484"/>
                  <a:gd name="connsiteY15" fmla="*/ 59868 h 105196"/>
                  <a:gd name="connsiteX16" fmla="*/ 41729 w 189484"/>
                  <a:gd name="connsiteY16" fmla="*/ 47769 h 105196"/>
                  <a:gd name="connsiteX17" fmla="*/ 54634 w 189484"/>
                  <a:gd name="connsiteY17" fmla="*/ 16614 h 105196"/>
                  <a:gd name="connsiteX18" fmla="*/ 94742 w 189484"/>
                  <a:gd name="connsiteY18" fmla="*/ 0 h 10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9484" h="105196">
                    <a:moveTo>
                      <a:pt x="94742" y="19975"/>
                    </a:moveTo>
                    <a:cubicBezTo>
                      <a:pt x="84595" y="19975"/>
                      <a:pt x="75408" y="24088"/>
                      <a:pt x="68758" y="30738"/>
                    </a:cubicBezTo>
                    <a:lnTo>
                      <a:pt x="61813" y="47505"/>
                    </a:lnTo>
                    <a:lnTo>
                      <a:pt x="87055" y="47505"/>
                    </a:lnTo>
                    <a:lnTo>
                      <a:pt x="127671" y="47505"/>
                    </a:lnTo>
                    <a:lnTo>
                      <a:pt x="120726" y="30738"/>
                    </a:lnTo>
                    <a:cubicBezTo>
                      <a:pt x="114076" y="24088"/>
                      <a:pt x="104890" y="19975"/>
                      <a:pt x="94742" y="19975"/>
                    </a:cubicBezTo>
                    <a:close/>
                    <a:moveTo>
                      <a:pt x="94742" y="0"/>
                    </a:moveTo>
                    <a:cubicBezTo>
                      <a:pt x="110406" y="0"/>
                      <a:pt x="124586" y="6349"/>
                      <a:pt x="134851" y="16614"/>
                    </a:cubicBezTo>
                    <a:lnTo>
                      <a:pt x="147646" y="47505"/>
                    </a:lnTo>
                    <a:lnTo>
                      <a:pt x="148292" y="47505"/>
                    </a:lnTo>
                    <a:cubicBezTo>
                      <a:pt x="171830" y="47505"/>
                      <a:pt x="189484" y="66343"/>
                      <a:pt x="189484" y="89890"/>
                    </a:cubicBezTo>
                    <a:cubicBezTo>
                      <a:pt x="189484" y="98132"/>
                      <a:pt x="182423" y="105196"/>
                      <a:pt x="174184" y="105196"/>
                    </a:cubicBezTo>
                    <a:cubicBezTo>
                      <a:pt x="174184" y="105196"/>
                      <a:pt x="174184" y="105196"/>
                      <a:pt x="15300" y="105196"/>
                    </a:cubicBezTo>
                    <a:cubicBezTo>
                      <a:pt x="7061" y="105196"/>
                      <a:pt x="0" y="98132"/>
                      <a:pt x="0" y="89890"/>
                    </a:cubicBezTo>
                    <a:cubicBezTo>
                      <a:pt x="0" y="78117"/>
                      <a:pt x="4708" y="67520"/>
                      <a:pt x="12358" y="59868"/>
                    </a:cubicBezTo>
                    <a:lnTo>
                      <a:pt x="41729" y="47769"/>
                    </a:lnTo>
                    <a:lnTo>
                      <a:pt x="54634" y="16614"/>
                    </a:lnTo>
                    <a:cubicBezTo>
                      <a:pt x="64898" y="6349"/>
                      <a:pt x="79079" y="0"/>
                      <a:pt x="94742"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4" name="Chevron 2">
              <a:extLst>
                <a:ext uri="{FF2B5EF4-FFF2-40B4-BE49-F238E27FC236}">
                  <a16:creationId xmlns:a16="http://schemas.microsoft.com/office/drawing/2014/main" id="{110EABA1-6608-4A32-9EFB-A2E55B90E316}"/>
                </a:ext>
              </a:extLst>
            </p:cNvPr>
            <p:cNvSpPr/>
            <p:nvPr/>
          </p:nvSpPr>
          <p:spPr>
            <a:xfrm rot="5400000">
              <a:off x="4198486" y="2547223"/>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5" name="Chevron 2">
              <a:extLst>
                <a:ext uri="{FF2B5EF4-FFF2-40B4-BE49-F238E27FC236}">
                  <a16:creationId xmlns:a16="http://schemas.microsoft.com/office/drawing/2014/main" id="{69F537CD-8431-400B-B41B-3F76224E1997}"/>
                </a:ext>
              </a:extLst>
            </p:cNvPr>
            <p:cNvSpPr/>
            <p:nvPr/>
          </p:nvSpPr>
          <p:spPr>
            <a:xfrm rot="5400000">
              <a:off x="4201989" y="2898837"/>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6" name="Chevron 2">
              <a:extLst>
                <a:ext uri="{FF2B5EF4-FFF2-40B4-BE49-F238E27FC236}">
                  <a16:creationId xmlns:a16="http://schemas.microsoft.com/office/drawing/2014/main" id="{6B55EB01-32D0-430E-B984-057C3328703F}"/>
                </a:ext>
              </a:extLst>
            </p:cNvPr>
            <p:cNvSpPr/>
            <p:nvPr/>
          </p:nvSpPr>
          <p:spPr>
            <a:xfrm rot="5400000">
              <a:off x="4205492" y="3250451"/>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7" name="Chevron 2">
              <a:extLst>
                <a:ext uri="{FF2B5EF4-FFF2-40B4-BE49-F238E27FC236}">
                  <a16:creationId xmlns:a16="http://schemas.microsoft.com/office/drawing/2014/main" id="{B4D2A80E-F07F-4CA0-A37F-3240663CC080}"/>
                </a:ext>
              </a:extLst>
            </p:cNvPr>
            <p:cNvSpPr/>
            <p:nvPr/>
          </p:nvSpPr>
          <p:spPr>
            <a:xfrm rot="5400000">
              <a:off x="4208995" y="3602065"/>
              <a:ext cx="270623" cy="26720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grpSp>
      <p:sp>
        <p:nvSpPr>
          <p:cNvPr id="35" name="Прямоугольник 34"/>
          <p:cNvSpPr/>
          <p:nvPr/>
        </p:nvSpPr>
        <p:spPr>
          <a:xfrm>
            <a:off x="286328" y="503363"/>
            <a:ext cx="11091098" cy="2862322"/>
          </a:xfrm>
          <a:prstGeom prst="rect">
            <a:avLst/>
          </a:prstGeom>
        </p:spPr>
        <p:txBody>
          <a:bodyPr wrap="square">
            <a:spAutoFit/>
          </a:bodyPr>
          <a:lstStyle/>
          <a:p>
            <a:pPr algn="just"/>
            <a:r>
              <a:rPr lang="uk-UA" sz="2000" b="1" dirty="0">
                <a:solidFill>
                  <a:srgbClr val="FF0000"/>
                </a:solidFill>
              </a:rPr>
              <a:t>З</a:t>
            </a:r>
            <a:r>
              <a:rPr lang="uk-UA" sz="2000" b="1" dirty="0" smtClean="0">
                <a:solidFill>
                  <a:srgbClr val="FF0000"/>
                </a:solidFill>
              </a:rPr>
              <a:t>аявник</a:t>
            </a:r>
            <a:r>
              <a:rPr lang="uk-UA" sz="2000" dirty="0" smtClean="0">
                <a:solidFill>
                  <a:srgbClr val="FF0000"/>
                </a:solidFill>
              </a:rPr>
              <a:t> </a:t>
            </a:r>
            <a:r>
              <a:rPr lang="uk-UA" sz="2000" dirty="0">
                <a:solidFill>
                  <a:srgbClr val="0070C0"/>
                </a:solidFill>
              </a:rPr>
              <a:t>- фізична або юридична особа (її уповноважений представник), яка подає заяву до уповноваженого органу та є власником реєстраційного посвідчення на заявлений лікарський засіб, зареєстрований в Україні, або відповідного документа на заявлений лікарський засіб, який зареєстрований компетентним органом Сполучених Штатів Америки, Швейцарської Конфедерації, Японії, Австралії, Канади або за централізованою процедурою компетентним органом ЄС та застосовується на території таких держав чи держав - членів ЄС (далі - власник реєстраційного посвідчення), або власником прав інтелектуальної власності на відповідну медичну технологію, яка не є лікарським засобом, або її виробником;</a:t>
            </a:r>
          </a:p>
        </p:txBody>
      </p:sp>
      <p:pic>
        <p:nvPicPr>
          <p:cNvPr id="15" name="Рисунок 14"/>
          <p:cNvPicPr>
            <a:picLocks noChangeAspect="1"/>
          </p:cNvPicPr>
          <p:nvPr/>
        </p:nvPicPr>
        <p:blipFill>
          <a:blip r:embed="rId2"/>
          <a:stretch>
            <a:fillRect/>
          </a:stretch>
        </p:blipFill>
        <p:spPr>
          <a:xfrm>
            <a:off x="3066473" y="3407303"/>
            <a:ext cx="5892800" cy="2988150"/>
          </a:xfrm>
          <a:prstGeom prst="rect">
            <a:avLst/>
          </a:prstGeom>
        </p:spPr>
      </p:pic>
    </p:spTree>
    <p:extLst>
      <p:ext uri="{BB962C8B-B14F-4D97-AF65-F5344CB8AC3E}">
        <p14:creationId xmlns:p14="http://schemas.microsoft.com/office/powerpoint/2010/main" val="1980223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0849E06-6362-437E-80C7-A924B985ED17}"/>
              </a:ext>
            </a:extLst>
          </p:cNvPr>
          <p:cNvSpPr txBox="1">
            <a:spLocks/>
          </p:cNvSpPr>
          <p:nvPr/>
        </p:nvSpPr>
        <p:spPr>
          <a:xfrm>
            <a:off x="7076661" y="437760"/>
            <a:ext cx="4069977" cy="1474068"/>
          </a:xfrm>
          <a:prstGeom prst="rect">
            <a:avLst/>
          </a:prstGeom>
          <a:no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uk-UA" sz="1600" dirty="0">
                <a:solidFill>
                  <a:schemeClr val="accent4">
                    <a:lumMod val="75000"/>
                  </a:schemeClr>
                </a:solidFill>
              </a:rPr>
              <a:t>Згідно з постановою КМУ № 1300 від 23.12.2020 р. «Про затвердження Порядку проведення державної ОМТ, </a:t>
            </a:r>
            <a:r>
              <a:rPr lang="uk-UA" sz="1600" i="1" dirty="0">
                <a:solidFill>
                  <a:schemeClr val="accent4">
                    <a:lumMod val="75000"/>
                  </a:schemeClr>
                </a:solidFill>
              </a:rPr>
              <a:t>проведення державної ОМТ передбачено у таких випадках: </a:t>
            </a:r>
            <a:endParaRPr lang="uk-UA" sz="1600" dirty="0">
              <a:solidFill>
                <a:schemeClr val="accent4">
                  <a:lumMod val="75000"/>
                </a:schemeClr>
              </a:solidFill>
            </a:endParaRPr>
          </a:p>
        </p:txBody>
      </p:sp>
      <p:grpSp>
        <p:nvGrpSpPr>
          <p:cNvPr id="23" name="Group 17">
            <a:extLst>
              <a:ext uri="{FF2B5EF4-FFF2-40B4-BE49-F238E27FC236}">
                <a16:creationId xmlns:a16="http://schemas.microsoft.com/office/drawing/2014/main" id="{57BAA097-B940-4753-BD8F-7ACB7D1B5492}"/>
              </a:ext>
            </a:extLst>
          </p:cNvPr>
          <p:cNvGrpSpPr/>
          <p:nvPr/>
        </p:nvGrpSpPr>
        <p:grpSpPr>
          <a:xfrm>
            <a:off x="9930850" y="2180402"/>
            <a:ext cx="1080120" cy="116632"/>
            <a:chOff x="4031940" y="0"/>
            <a:chExt cx="1080120" cy="116632"/>
          </a:xfrm>
        </p:grpSpPr>
        <p:sp>
          <p:nvSpPr>
            <p:cNvPr id="24" name="Rectangle 18">
              <a:extLst>
                <a:ext uri="{FF2B5EF4-FFF2-40B4-BE49-F238E27FC236}">
                  <a16:creationId xmlns:a16="http://schemas.microsoft.com/office/drawing/2014/main" id="{273FBA52-0943-437C-BF78-238EB28A824A}"/>
                </a:ext>
              </a:extLst>
            </p:cNvPr>
            <p:cNvSpPr/>
            <p:nvPr userDrawn="1"/>
          </p:nvSpPr>
          <p:spPr>
            <a:xfrm>
              <a:off x="4031940" y="0"/>
              <a:ext cx="1080120" cy="1166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Rectangle 19">
              <a:extLst>
                <a:ext uri="{FF2B5EF4-FFF2-40B4-BE49-F238E27FC236}">
                  <a16:creationId xmlns:a16="http://schemas.microsoft.com/office/drawing/2014/main" id="{666DE64B-2001-45A7-9985-96D7E9ED48B2}"/>
                </a:ext>
              </a:extLst>
            </p:cNvPr>
            <p:cNvSpPr/>
            <p:nvPr userDrawn="1"/>
          </p:nvSpPr>
          <p:spPr>
            <a:xfrm>
              <a:off x="4572000" y="0"/>
              <a:ext cx="540000" cy="1166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aphicFrame>
        <p:nvGraphicFramePr>
          <p:cNvPr id="5" name="Схема 4"/>
          <p:cNvGraphicFramePr/>
          <p:nvPr>
            <p:extLst>
              <p:ext uri="{D42A27DB-BD31-4B8C-83A1-F6EECF244321}">
                <p14:modId xmlns:p14="http://schemas.microsoft.com/office/powerpoint/2010/main" val="3265272842"/>
              </p:ext>
            </p:extLst>
          </p:nvPr>
        </p:nvGraphicFramePr>
        <p:xfrm>
          <a:off x="628073" y="335249"/>
          <a:ext cx="6096000" cy="54014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Рисунок 5"/>
          <p:cNvPicPr>
            <a:picLocks noChangeAspect="1"/>
          </p:cNvPicPr>
          <p:nvPr/>
        </p:nvPicPr>
        <p:blipFill>
          <a:blip r:embed="rId7"/>
          <a:stretch>
            <a:fillRect/>
          </a:stretch>
        </p:blipFill>
        <p:spPr>
          <a:xfrm>
            <a:off x="7456634" y="2813472"/>
            <a:ext cx="3554276" cy="2505673"/>
          </a:xfrm>
          <a:prstGeom prst="rect">
            <a:avLst/>
          </a:prstGeom>
        </p:spPr>
      </p:pic>
    </p:spTree>
    <p:extLst>
      <p:ext uri="{BB962C8B-B14F-4D97-AF65-F5344CB8AC3E}">
        <p14:creationId xmlns:p14="http://schemas.microsoft.com/office/powerpoint/2010/main" val="2404479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0849E06-6362-437E-80C7-A924B985ED17}"/>
              </a:ext>
            </a:extLst>
          </p:cNvPr>
          <p:cNvSpPr txBox="1">
            <a:spLocks/>
          </p:cNvSpPr>
          <p:nvPr/>
        </p:nvSpPr>
        <p:spPr>
          <a:xfrm>
            <a:off x="7076661" y="437760"/>
            <a:ext cx="4069977" cy="1474068"/>
          </a:xfrm>
          <a:prstGeom prst="rect">
            <a:avLst/>
          </a:prstGeom>
          <a:no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uk-UA" sz="1600" dirty="0">
                <a:solidFill>
                  <a:schemeClr val="accent4">
                    <a:lumMod val="75000"/>
                  </a:schemeClr>
                </a:solidFill>
              </a:rPr>
              <a:t>Згідно з постановою КМУ № 1300 від 23.12.2020 р. «Про затвердження Порядку проведення державної ОМТ, </a:t>
            </a:r>
            <a:r>
              <a:rPr lang="uk-UA" sz="1600" i="1" dirty="0">
                <a:solidFill>
                  <a:schemeClr val="accent4">
                    <a:lumMod val="75000"/>
                  </a:schemeClr>
                </a:solidFill>
              </a:rPr>
              <a:t>проведення державної ОМТ передбачено у таких випадках: </a:t>
            </a:r>
            <a:endParaRPr lang="uk-UA" sz="1600" dirty="0">
              <a:solidFill>
                <a:schemeClr val="accent4">
                  <a:lumMod val="75000"/>
                </a:schemeClr>
              </a:solidFill>
            </a:endParaRPr>
          </a:p>
        </p:txBody>
      </p:sp>
      <p:grpSp>
        <p:nvGrpSpPr>
          <p:cNvPr id="23" name="Group 17">
            <a:extLst>
              <a:ext uri="{FF2B5EF4-FFF2-40B4-BE49-F238E27FC236}">
                <a16:creationId xmlns:a16="http://schemas.microsoft.com/office/drawing/2014/main" id="{57BAA097-B940-4753-BD8F-7ACB7D1B5492}"/>
              </a:ext>
            </a:extLst>
          </p:cNvPr>
          <p:cNvGrpSpPr/>
          <p:nvPr/>
        </p:nvGrpSpPr>
        <p:grpSpPr>
          <a:xfrm>
            <a:off x="9930850" y="2180402"/>
            <a:ext cx="1080120" cy="116632"/>
            <a:chOff x="4031940" y="0"/>
            <a:chExt cx="1080120" cy="116632"/>
          </a:xfrm>
        </p:grpSpPr>
        <p:sp>
          <p:nvSpPr>
            <p:cNvPr id="24" name="Rectangle 18">
              <a:extLst>
                <a:ext uri="{FF2B5EF4-FFF2-40B4-BE49-F238E27FC236}">
                  <a16:creationId xmlns:a16="http://schemas.microsoft.com/office/drawing/2014/main" id="{273FBA52-0943-437C-BF78-238EB28A824A}"/>
                </a:ext>
              </a:extLst>
            </p:cNvPr>
            <p:cNvSpPr/>
            <p:nvPr userDrawn="1"/>
          </p:nvSpPr>
          <p:spPr>
            <a:xfrm>
              <a:off x="4031940" y="0"/>
              <a:ext cx="1080120" cy="1166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Rectangle 19">
              <a:extLst>
                <a:ext uri="{FF2B5EF4-FFF2-40B4-BE49-F238E27FC236}">
                  <a16:creationId xmlns:a16="http://schemas.microsoft.com/office/drawing/2014/main" id="{666DE64B-2001-45A7-9985-96D7E9ED48B2}"/>
                </a:ext>
              </a:extLst>
            </p:cNvPr>
            <p:cNvSpPr/>
            <p:nvPr userDrawn="1"/>
          </p:nvSpPr>
          <p:spPr>
            <a:xfrm>
              <a:off x="4572000" y="0"/>
              <a:ext cx="540000" cy="1166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aphicFrame>
        <p:nvGraphicFramePr>
          <p:cNvPr id="5" name="Схема 4"/>
          <p:cNvGraphicFramePr/>
          <p:nvPr>
            <p:extLst>
              <p:ext uri="{D42A27DB-BD31-4B8C-83A1-F6EECF244321}">
                <p14:modId xmlns:p14="http://schemas.microsoft.com/office/powerpoint/2010/main" val="3940646520"/>
              </p:ext>
            </p:extLst>
          </p:nvPr>
        </p:nvGraphicFramePr>
        <p:xfrm>
          <a:off x="628073" y="335249"/>
          <a:ext cx="6096000" cy="54014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Роботи замість медиків і консультації онлайн: які технології використовує  медицина? – bit.ua Медіа про життя і технології в ньому"/>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53744" y="3035988"/>
            <a:ext cx="3557165" cy="250583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0252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0849E06-6362-437E-80C7-A924B985ED17}"/>
              </a:ext>
            </a:extLst>
          </p:cNvPr>
          <p:cNvSpPr txBox="1">
            <a:spLocks/>
          </p:cNvSpPr>
          <p:nvPr/>
        </p:nvSpPr>
        <p:spPr>
          <a:xfrm>
            <a:off x="7076661" y="437760"/>
            <a:ext cx="4069977" cy="1474068"/>
          </a:xfrm>
          <a:prstGeom prst="rect">
            <a:avLst/>
          </a:prstGeom>
          <a:no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uk-UA" sz="1600" dirty="0">
                <a:solidFill>
                  <a:schemeClr val="accent4">
                    <a:lumMod val="75000"/>
                  </a:schemeClr>
                </a:solidFill>
              </a:rPr>
              <a:t>Згідно з постановою КМУ № 1300 від 23.12.2020 р. «Про затвердження Порядку проведення державної ОМТ, </a:t>
            </a:r>
            <a:r>
              <a:rPr lang="uk-UA" sz="1600" i="1" dirty="0">
                <a:solidFill>
                  <a:schemeClr val="accent4">
                    <a:lumMod val="75000"/>
                  </a:schemeClr>
                </a:solidFill>
              </a:rPr>
              <a:t>проведення державної ОМТ передбачено у таких випадках: </a:t>
            </a:r>
            <a:endParaRPr lang="uk-UA" sz="1600" dirty="0">
              <a:solidFill>
                <a:schemeClr val="accent4">
                  <a:lumMod val="75000"/>
                </a:schemeClr>
              </a:solidFill>
            </a:endParaRPr>
          </a:p>
        </p:txBody>
      </p:sp>
      <p:grpSp>
        <p:nvGrpSpPr>
          <p:cNvPr id="23" name="Group 17">
            <a:extLst>
              <a:ext uri="{FF2B5EF4-FFF2-40B4-BE49-F238E27FC236}">
                <a16:creationId xmlns:a16="http://schemas.microsoft.com/office/drawing/2014/main" id="{57BAA097-B940-4753-BD8F-7ACB7D1B5492}"/>
              </a:ext>
            </a:extLst>
          </p:cNvPr>
          <p:cNvGrpSpPr/>
          <p:nvPr/>
        </p:nvGrpSpPr>
        <p:grpSpPr>
          <a:xfrm>
            <a:off x="9930850" y="2180402"/>
            <a:ext cx="1080120" cy="116632"/>
            <a:chOff x="4031940" y="0"/>
            <a:chExt cx="1080120" cy="116632"/>
          </a:xfrm>
        </p:grpSpPr>
        <p:sp>
          <p:nvSpPr>
            <p:cNvPr id="24" name="Rectangle 18">
              <a:extLst>
                <a:ext uri="{FF2B5EF4-FFF2-40B4-BE49-F238E27FC236}">
                  <a16:creationId xmlns:a16="http://schemas.microsoft.com/office/drawing/2014/main" id="{273FBA52-0943-437C-BF78-238EB28A824A}"/>
                </a:ext>
              </a:extLst>
            </p:cNvPr>
            <p:cNvSpPr/>
            <p:nvPr userDrawn="1"/>
          </p:nvSpPr>
          <p:spPr>
            <a:xfrm>
              <a:off x="4031940" y="0"/>
              <a:ext cx="1080120" cy="1166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Rectangle 19">
              <a:extLst>
                <a:ext uri="{FF2B5EF4-FFF2-40B4-BE49-F238E27FC236}">
                  <a16:creationId xmlns:a16="http://schemas.microsoft.com/office/drawing/2014/main" id="{666DE64B-2001-45A7-9985-96D7E9ED48B2}"/>
                </a:ext>
              </a:extLst>
            </p:cNvPr>
            <p:cNvSpPr/>
            <p:nvPr userDrawn="1"/>
          </p:nvSpPr>
          <p:spPr>
            <a:xfrm>
              <a:off x="4572000" y="0"/>
              <a:ext cx="540000" cy="1166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aphicFrame>
        <p:nvGraphicFramePr>
          <p:cNvPr id="5" name="Схема 4"/>
          <p:cNvGraphicFramePr/>
          <p:nvPr>
            <p:extLst>
              <p:ext uri="{D42A27DB-BD31-4B8C-83A1-F6EECF244321}">
                <p14:modId xmlns:p14="http://schemas.microsoft.com/office/powerpoint/2010/main" val="1837253753"/>
              </p:ext>
            </p:extLst>
          </p:nvPr>
        </p:nvGraphicFramePr>
        <p:xfrm>
          <a:off x="628073" y="335249"/>
          <a:ext cx="6096000" cy="61486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Роботи замість медиків і консультації онлайн: які технології використовує  медицина? – bit.ua Медіа про життя і технології в ньому"/>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53744" y="3035988"/>
            <a:ext cx="3557165" cy="250583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610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0849E06-6362-437E-80C7-A924B985ED17}"/>
              </a:ext>
            </a:extLst>
          </p:cNvPr>
          <p:cNvSpPr txBox="1">
            <a:spLocks/>
          </p:cNvSpPr>
          <p:nvPr/>
        </p:nvSpPr>
        <p:spPr>
          <a:xfrm>
            <a:off x="7076661" y="437760"/>
            <a:ext cx="4069977" cy="1474068"/>
          </a:xfrm>
          <a:prstGeom prst="rect">
            <a:avLst/>
          </a:prstGeom>
          <a:no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uk-UA" sz="2000" i="1" dirty="0">
                <a:solidFill>
                  <a:schemeClr val="accent4">
                    <a:lumMod val="75000"/>
                  </a:schemeClr>
                </a:solidFill>
              </a:rPr>
              <a:t>Підставами для проведення державної ОМТ за скороченою процедурою за зверненням МОЗ щодо проведення державної оцінки медичних технологій </a:t>
            </a:r>
            <a:r>
              <a:rPr lang="uk-UA" sz="2000" dirty="0">
                <a:solidFill>
                  <a:schemeClr val="accent4">
                    <a:lumMod val="75000"/>
                  </a:schemeClr>
                </a:solidFill>
              </a:rPr>
              <a:t>є:</a:t>
            </a:r>
          </a:p>
        </p:txBody>
      </p:sp>
      <p:grpSp>
        <p:nvGrpSpPr>
          <p:cNvPr id="23" name="Group 17">
            <a:extLst>
              <a:ext uri="{FF2B5EF4-FFF2-40B4-BE49-F238E27FC236}">
                <a16:creationId xmlns:a16="http://schemas.microsoft.com/office/drawing/2014/main" id="{57BAA097-B940-4753-BD8F-7ACB7D1B5492}"/>
              </a:ext>
            </a:extLst>
          </p:cNvPr>
          <p:cNvGrpSpPr/>
          <p:nvPr/>
        </p:nvGrpSpPr>
        <p:grpSpPr>
          <a:xfrm>
            <a:off x="9930850" y="2180402"/>
            <a:ext cx="1080120" cy="116632"/>
            <a:chOff x="4031940" y="0"/>
            <a:chExt cx="1080120" cy="116632"/>
          </a:xfrm>
        </p:grpSpPr>
        <p:sp>
          <p:nvSpPr>
            <p:cNvPr id="24" name="Rectangle 18">
              <a:extLst>
                <a:ext uri="{FF2B5EF4-FFF2-40B4-BE49-F238E27FC236}">
                  <a16:creationId xmlns:a16="http://schemas.microsoft.com/office/drawing/2014/main" id="{273FBA52-0943-437C-BF78-238EB28A824A}"/>
                </a:ext>
              </a:extLst>
            </p:cNvPr>
            <p:cNvSpPr/>
            <p:nvPr userDrawn="1"/>
          </p:nvSpPr>
          <p:spPr>
            <a:xfrm>
              <a:off x="4031940" y="0"/>
              <a:ext cx="1080120" cy="1166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Rectangle 19">
              <a:extLst>
                <a:ext uri="{FF2B5EF4-FFF2-40B4-BE49-F238E27FC236}">
                  <a16:creationId xmlns:a16="http://schemas.microsoft.com/office/drawing/2014/main" id="{666DE64B-2001-45A7-9985-96D7E9ED48B2}"/>
                </a:ext>
              </a:extLst>
            </p:cNvPr>
            <p:cNvSpPr/>
            <p:nvPr userDrawn="1"/>
          </p:nvSpPr>
          <p:spPr>
            <a:xfrm>
              <a:off x="4572000" y="0"/>
              <a:ext cx="540000" cy="1166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 name="Прямоугольник 1"/>
          <p:cNvSpPr/>
          <p:nvPr/>
        </p:nvSpPr>
        <p:spPr>
          <a:xfrm>
            <a:off x="443346" y="437760"/>
            <a:ext cx="6096000" cy="5632311"/>
          </a:xfrm>
          <a:prstGeom prst="rect">
            <a:avLst/>
          </a:prstGeom>
        </p:spPr>
        <p:txBody>
          <a:bodyPr>
            <a:spAutoFit/>
          </a:bodyPr>
          <a:lstStyle/>
          <a:p>
            <a:pPr marL="285750" indent="-285750" algn="just">
              <a:lnSpc>
                <a:spcPct val="150000"/>
              </a:lnSpc>
              <a:spcAft>
                <a:spcPts val="0"/>
              </a:spcAft>
              <a:buFont typeface="Wingdings" panose="05000000000000000000" pitchFamily="2" charset="2"/>
              <a:buChar char="q"/>
            </a:pPr>
            <a:r>
              <a:rPr lang="uk-UA"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наявність потреби у лікарському засобі для вирішення питань, пов’язаних з необхідністю усунення, подолання та протидії наслідкам надзвичайних ситуацій (стихійні лиха, епідемії, застосування засобів ураження тощо</a:t>
            </a:r>
            <a:r>
              <a:rPr lang="uk-UA"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t>
            </a:r>
            <a:endParaRPr lang="uk-UA"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50000"/>
              </a:lnSpc>
              <a:spcAft>
                <a:spcPts val="0"/>
              </a:spcAft>
              <a:buFont typeface="Wingdings" panose="05000000000000000000" pitchFamily="2" charset="2"/>
              <a:buChar char="q"/>
            </a:pPr>
            <a:r>
              <a:rPr lang="uk-UA"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дія </a:t>
            </a:r>
            <a:r>
              <a:rPr lang="uk-UA"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режиму надзвичайної ситуації чи надзвичайного стану;</a:t>
            </a:r>
          </a:p>
          <a:p>
            <a:pPr marL="285750" indent="-285750" algn="just">
              <a:buFont typeface="Wingdings" panose="05000000000000000000" pitchFamily="2" charset="2"/>
              <a:buChar char="q"/>
            </a:pPr>
            <a:r>
              <a:rPr lang="uk-UA"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наявність </a:t>
            </a:r>
            <a:r>
              <a:rPr lang="uk-UA"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незадоволеної потреби у лікарському засобі для використання під час надання медичної та/або реабілітаційної допомоги у зв’язку з захворюваннями або станами, визначеними у пріоритетних напрямах розвитку сфери охорони здоров’я. </a:t>
            </a:r>
            <a:endParaRPr lang="uk-UA"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q"/>
            </a:pPr>
            <a:r>
              <a:rPr lang="uk-UA" dirty="0">
                <a:solidFill>
                  <a:srgbClr val="0070C0"/>
                </a:solidFill>
                <a:latin typeface="Times New Roman" panose="02020603050405020304" pitchFamily="18" charset="0"/>
                <a:cs typeface="Times New Roman" panose="02020603050405020304" pitchFamily="18" charset="0"/>
              </a:rPr>
              <a:t>виявлення лікарського засобу, вартість курсу лікування яким є меншою порівняно з лікарським засобом, включеним до Національного переліку та (або) переліків, що закуповуються за кошти державного бюджету для виконання програм та здійснення централізованих заходів з охорони здоров’я;</a:t>
            </a:r>
          </a:p>
        </p:txBody>
      </p:sp>
      <p:pic>
        <p:nvPicPr>
          <p:cNvPr id="9" name="Picture 4" descr="Нові технології в медицині: загальний огляд - Medst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6661" y="3042143"/>
            <a:ext cx="4618596" cy="25402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912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0849E06-6362-437E-80C7-A924B985ED17}"/>
              </a:ext>
            </a:extLst>
          </p:cNvPr>
          <p:cNvSpPr txBox="1">
            <a:spLocks/>
          </p:cNvSpPr>
          <p:nvPr/>
        </p:nvSpPr>
        <p:spPr>
          <a:xfrm>
            <a:off x="7076661" y="437760"/>
            <a:ext cx="4069977" cy="1474068"/>
          </a:xfrm>
          <a:prstGeom prst="rect">
            <a:avLst/>
          </a:prstGeom>
          <a:no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uk-UA" sz="2000" i="1" dirty="0">
                <a:solidFill>
                  <a:schemeClr val="accent4">
                    <a:lumMod val="75000"/>
                  </a:schemeClr>
                </a:solidFill>
              </a:rPr>
              <a:t>Підставами для проведення державної ОМТ за скороченою процедурою за зверненням МОЗ щодо проведення державної оцінки медичних технологій </a:t>
            </a:r>
            <a:r>
              <a:rPr lang="uk-UA" sz="2000" dirty="0">
                <a:solidFill>
                  <a:schemeClr val="accent4">
                    <a:lumMod val="75000"/>
                  </a:schemeClr>
                </a:solidFill>
              </a:rPr>
              <a:t>є:</a:t>
            </a:r>
          </a:p>
        </p:txBody>
      </p:sp>
      <p:grpSp>
        <p:nvGrpSpPr>
          <p:cNvPr id="23" name="Group 17">
            <a:extLst>
              <a:ext uri="{FF2B5EF4-FFF2-40B4-BE49-F238E27FC236}">
                <a16:creationId xmlns:a16="http://schemas.microsoft.com/office/drawing/2014/main" id="{57BAA097-B940-4753-BD8F-7ACB7D1B5492}"/>
              </a:ext>
            </a:extLst>
          </p:cNvPr>
          <p:cNvGrpSpPr/>
          <p:nvPr/>
        </p:nvGrpSpPr>
        <p:grpSpPr>
          <a:xfrm>
            <a:off x="9930850" y="2180402"/>
            <a:ext cx="1080120" cy="116632"/>
            <a:chOff x="4031940" y="0"/>
            <a:chExt cx="1080120" cy="116632"/>
          </a:xfrm>
        </p:grpSpPr>
        <p:sp>
          <p:nvSpPr>
            <p:cNvPr id="24" name="Rectangle 18">
              <a:extLst>
                <a:ext uri="{FF2B5EF4-FFF2-40B4-BE49-F238E27FC236}">
                  <a16:creationId xmlns:a16="http://schemas.microsoft.com/office/drawing/2014/main" id="{273FBA52-0943-437C-BF78-238EB28A824A}"/>
                </a:ext>
              </a:extLst>
            </p:cNvPr>
            <p:cNvSpPr/>
            <p:nvPr userDrawn="1"/>
          </p:nvSpPr>
          <p:spPr>
            <a:xfrm>
              <a:off x="4031940" y="0"/>
              <a:ext cx="1080120" cy="1166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Rectangle 19">
              <a:extLst>
                <a:ext uri="{FF2B5EF4-FFF2-40B4-BE49-F238E27FC236}">
                  <a16:creationId xmlns:a16="http://schemas.microsoft.com/office/drawing/2014/main" id="{666DE64B-2001-45A7-9985-96D7E9ED48B2}"/>
                </a:ext>
              </a:extLst>
            </p:cNvPr>
            <p:cNvSpPr/>
            <p:nvPr userDrawn="1"/>
          </p:nvSpPr>
          <p:spPr>
            <a:xfrm>
              <a:off x="4572000" y="0"/>
              <a:ext cx="540000" cy="1166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 name="Прямоугольник 1"/>
          <p:cNvSpPr/>
          <p:nvPr/>
        </p:nvSpPr>
        <p:spPr>
          <a:xfrm>
            <a:off x="443346" y="437760"/>
            <a:ext cx="6096000" cy="5028556"/>
          </a:xfrm>
          <a:prstGeom prst="rect">
            <a:avLst/>
          </a:prstGeom>
        </p:spPr>
        <p:txBody>
          <a:bodyPr>
            <a:spAutoFit/>
          </a:bodyPr>
          <a:lstStyle/>
          <a:p>
            <a:pPr marL="285750" indent="-285750" algn="just">
              <a:lnSpc>
                <a:spcPct val="150000"/>
              </a:lnSpc>
              <a:spcAft>
                <a:spcPts val="0"/>
              </a:spcAft>
              <a:buFont typeface="Wingdings" panose="05000000000000000000" pitchFamily="2" charset="2"/>
              <a:buChar char="q"/>
            </a:pPr>
            <a:r>
              <a:rPr lang="uk-UA"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оцінка доцільності виключення лікарського засобу з Національного переліку та (або) з переліків, що закуповуються за кошти державного бюджету для виконання програм та здійснення централізованих заходів з охорони здоров’я;</a:t>
            </a:r>
          </a:p>
          <a:p>
            <a:pPr marL="285750" indent="-285750" algn="just">
              <a:lnSpc>
                <a:spcPct val="150000"/>
              </a:lnSpc>
              <a:spcAft>
                <a:spcPts val="0"/>
              </a:spcAft>
              <a:buFont typeface="Wingdings" panose="05000000000000000000" pitchFamily="2" charset="2"/>
              <a:buChar char="q"/>
            </a:pPr>
            <a:r>
              <a:rPr lang="uk-UA"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uk-UA"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продовження дії ДКД (пролонгація);</a:t>
            </a:r>
          </a:p>
          <a:p>
            <a:pPr marL="285750" indent="-285750" algn="just">
              <a:lnSpc>
                <a:spcPct val="150000"/>
              </a:lnSpc>
              <a:spcAft>
                <a:spcPts val="0"/>
              </a:spcAft>
              <a:buFont typeface="Wingdings" panose="05000000000000000000" pitchFamily="2" charset="2"/>
              <a:buChar char="q"/>
            </a:pPr>
            <a:r>
              <a:rPr lang="uk-UA"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застосування </a:t>
            </a:r>
            <a:r>
              <a:rPr lang="uk-UA"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процедур ДКД  щодо лікарських засобів, які станом на 1 липня 2022 р. були включені до переліків, затверджених постановою Кабінету Міністрів України від 7 березня 2022 р. № 216 “Деякі питання закупівлі лікарських засобів, медичних виробів та допоміжних засобів до них</a:t>
            </a:r>
          </a:p>
        </p:txBody>
      </p:sp>
      <p:pic>
        <p:nvPicPr>
          <p:cNvPr id="3076" name="Picture 4" descr="Нові технології в медицині: загальний огляд - Medst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6661" y="3014434"/>
            <a:ext cx="4618596" cy="25402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1808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5">
            <a:extLst>
              <a:ext uri="{FF2B5EF4-FFF2-40B4-BE49-F238E27FC236}">
                <a16:creationId xmlns:a16="http://schemas.microsoft.com/office/drawing/2014/main" id="{B6FFFE06-B842-4A48-B654-32531C150C27}"/>
              </a:ext>
            </a:extLst>
          </p:cNvPr>
          <p:cNvSpPr/>
          <p:nvPr/>
        </p:nvSpPr>
        <p:spPr>
          <a:xfrm>
            <a:off x="0" y="3212976"/>
            <a:ext cx="5798443" cy="648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F5679D"/>
              </a:solidFill>
            </a:endParaRPr>
          </a:p>
        </p:txBody>
      </p:sp>
      <p:sp>
        <p:nvSpPr>
          <p:cNvPr id="13" name="Rectangle 7">
            <a:extLst>
              <a:ext uri="{FF2B5EF4-FFF2-40B4-BE49-F238E27FC236}">
                <a16:creationId xmlns:a16="http://schemas.microsoft.com/office/drawing/2014/main" id="{6BD34023-E098-40BD-B9E8-FA94D7BBCB50}"/>
              </a:ext>
            </a:extLst>
          </p:cNvPr>
          <p:cNvSpPr/>
          <p:nvPr/>
        </p:nvSpPr>
        <p:spPr>
          <a:xfrm>
            <a:off x="0" y="897340"/>
            <a:ext cx="540000" cy="15841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rgbClr val="F5679D"/>
              </a:solidFill>
            </a:endParaRPr>
          </a:p>
        </p:txBody>
      </p:sp>
      <p:sp>
        <p:nvSpPr>
          <p:cNvPr id="14" name="Rectangle 1">
            <a:extLst>
              <a:ext uri="{FF2B5EF4-FFF2-40B4-BE49-F238E27FC236}">
                <a16:creationId xmlns:a16="http://schemas.microsoft.com/office/drawing/2014/main" id="{7D9C1902-3DA6-45C8-A747-9D34854FBE3D}"/>
              </a:ext>
            </a:extLst>
          </p:cNvPr>
          <p:cNvSpPr/>
          <p:nvPr/>
        </p:nvSpPr>
        <p:spPr>
          <a:xfrm>
            <a:off x="752475" y="4177826"/>
            <a:ext cx="4274442" cy="2088232"/>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p:cNvSpPr txBox="1"/>
          <p:nvPr/>
        </p:nvSpPr>
        <p:spPr>
          <a:xfrm>
            <a:off x="752475" y="4234733"/>
            <a:ext cx="3779142" cy="2031325"/>
          </a:xfrm>
          <a:prstGeom prst="rect">
            <a:avLst/>
          </a:prstGeom>
          <a:noFill/>
        </p:spPr>
        <p:txBody>
          <a:bodyPr wrap="square" rtlCol="0">
            <a:spAutoFit/>
          </a:bodyPr>
          <a:lstStyle/>
          <a:p>
            <a:r>
              <a:rPr lang="uk-UA" dirty="0">
                <a:solidFill>
                  <a:schemeClr val="accent5">
                    <a:lumMod val="50000"/>
                  </a:schemeClr>
                </a:solidFill>
              </a:rPr>
              <a:t>Для проведення державної ОМТ заявник укладає з уповноваженим органом договір та сплачує вартість експертизи відповідно до умов договору між заявником та уповноваженим органом.</a:t>
            </a:r>
            <a:endParaRPr lang="ko-KR" altLang="en-US" dirty="0">
              <a:solidFill>
                <a:schemeClr val="accent5">
                  <a:lumMod val="50000"/>
                </a:schemeClr>
              </a:solidFill>
            </a:endParaRPr>
          </a:p>
        </p:txBody>
      </p:sp>
      <p:sp>
        <p:nvSpPr>
          <p:cNvPr id="11" name="TextBox 10">
            <a:extLst>
              <a:ext uri="{FF2B5EF4-FFF2-40B4-BE49-F238E27FC236}">
                <a16:creationId xmlns:a16="http://schemas.microsoft.com/office/drawing/2014/main" id="{B7923A07-C4B9-4252-B01C-A32D2A897A84}"/>
              </a:ext>
            </a:extLst>
          </p:cNvPr>
          <p:cNvSpPr txBox="1"/>
          <p:nvPr/>
        </p:nvSpPr>
        <p:spPr>
          <a:xfrm>
            <a:off x="540000" y="1089263"/>
            <a:ext cx="4578841" cy="1200329"/>
          </a:xfrm>
          <a:prstGeom prst="rect">
            <a:avLst/>
          </a:prstGeom>
          <a:noFill/>
        </p:spPr>
        <p:txBody>
          <a:bodyPr wrap="square" rtlCol="0" anchor="ctr">
            <a:spAutoFit/>
          </a:bodyPr>
          <a:lstStyle/>
          <a:p>
            <a:r>
              <a:rPr lang="uk-UA" dirty="0">
                <a:solidFill>
                  <a:schemeClr val="accent5">
                    <a:lumMod val="50000"/>
                  </a:schemeClr>
                </a:solidFill>
              </a:rPr>
              <a:t>Державна ОМТ  включає </a:t>
            </a:r>
            <a:r>
              <a:rPr lang="uk-UA" dirty="0">
                <a:solidFill>
                  <a:srgbClr val="FF0000"/>
                </a:solidFill>
              </a:rPr>
              <a:t>первинну експертизу та фахову експертизу</a:t>
            </a:r>
            <a:r>
              <a:rPr lang="uk-UA" dirty="0">
                <a:solidFill>
                  <a:schemeClr val="accent5">
                    <a:lumMod val="50000"/>
                  </a:schemeClr>
                </a:solidFill>
              </a:rPr>
              <a:t>, крім випадків проведення державної ОМТ за скороченою процедурою</a:t>
            </a:r>
            <a:endParaRPr lang="ko-KR" altLang="en-US" sz="5400" b="1" dirty="0">
              <a:solidFill>
                <a:schemeClr val="accent5">
                  <a:lumMod val="50000"/>
                </a:schemeClr>
              </a:solidFill>
              <a:cs typeface="Arial" pitchFamily="34" charset="0"/>
            </a:endParaRPr>
          </a:p>
        </p:txBody>
      </p:sp>
      <p:pic>
        <p:nvPicPr>
          <p:cNvPr id="2" name="Рисунок 1"/>
          <p:cNvPicPr>
            <a:picLocks noChangeAspect="1"/>
          </p:cNvPicPr>
          <p:nvPr/>
        </p:nvPicPr>
        <p:blipFill>
          <a:blip r:embed="rId2"/>
          <a:stretch>
            <a:fillRect/>
          </a:stretch>
        </p:blipFill>
        <p:spPr>
          <a:xfrm>
            <a:off x="5026918" y="1100048"/>
            <a:ext cx="6860282" cy="5166010"/>
          </a:xfrm>
          <a:prstGeom prst="rect">
            <a:avLst/>
          </a:prstGeom>
        </p:spPr>
      </p:pic>
    </p:spTree>
    <p:extLst>
      <p:ext uri="{BB962C8B-B14F-4D97-AF65-F5344CB8AC3E}">
        <p14:creationId xmlns:p14="http://schemas.microsoft.com/office/powerpoint/2010/main" val="3073221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0849E06-6362-437E-80C7-A924B985ED17}"/>
              </a:ext>
            </a:extLst>
          </p:cNvPr>
          <p:cNvSpPr txBox="1">
            <a:spLocks/>
          </p:cNvSpPr>
          <p:nvPr/>
        </p:nvSpPr>
        <p:spPr>
          <a:xfrm>
            <a:off x="297170" y="68305"/>
            <a:ext cx="10713740" cy="1474068"/>
          </a:xfrm>
          <a:prstGeom prst="rect">
            <a:avLst/>
          </a:prstGeom>
          <a:no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indent="0" algn="ctr">
              <a:lnSpc>
                <a:spcPct val="107000"/>
              </a:lnSpc>
              <a:spcAft>
                <a:spcPts val="0"/>
              </a:spcAft>
              <a:buNone/>
            </a:pPr>
            <a:r>
              <a:rPr lang="uk-UA" sz="2000" i="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ОСОБЛИВОСТІ НАЦІОНАЛЬНОЇ/РЕГІОНАЛЬНОЇ ТА ГОСПІТАЛЬНОЇ ОЦІНКИ</a:t>
            </a:r>
          </a:p>
          <a:p>
            <a:pPr indent="0" algn="ctr">
              <a:lnSpc>
                <a:spcPct val="107000"/>
              </a:lnSpc>
              <a:spcAft>
                <a:spcPts val="0"/>
              </a:spcAft>
              <a:buNone/>
            </a:pPr>
            <a:r>
              <a:rPr lang="uk-UA" sz="2000" i="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МЕДИЧНИХ ТЕХНОЛОГІЙ</a:t>
            </a:r>
            <a:endParaRPr lang="uk-UA" sz="16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grpSp>
        <p:nvGrpSpPr>
          <p:cNvPr id="23" name="Group 17">
            <a:extLst>
              <a:ext uri="{FF2B5EF4-FFF2-40B4-BE49-F238E27FC236}">
                <a16:creationId xmlns:a16="http://schemas.microsoft.com/office/drawing/2014/main" id="{57BAA097-B940-4753-BD8F-7ACB7D1B5492}"/>
              </a:ext>
            </a:extLst>
          </p:cNvPr>
          <p:cNvGrpSpPr/>
          <p:nvPr/>
        </p:nvGrpSpPr>
        <p:grpSpPr>
          <a:xfrm>
            <a:off x="9930850" y="2180402"/>
            <a:ext cx="1080120" cy="116632"/>
            <a:chOff x="4031940" y="0"/>
            <a:chExt cx="1080120" cy="116632"/>
          </a:xfrm>
        </p:grpSpPr>
        <p:sp>
          <p:nvSpPr>
            <p:cNvPr id="24" name="Rectangle 18">
              <a:extLst>
                <a:ext uri="{FF2B5EF4-FFF2-40B4-BE49-F238E27FC236}">
                  <a16:creationId xmlns:a16="http://schemas.microsoft.com/office/drawing/2014/main" id="{273FBA52-0943-437C-BF78-238EB28A824A}"/>
                </a:ext>
              </a:extLst>
            </p:cNvPr>
            <p:cNvSpPr/>
            <p:nvPr userDrawn="1"/>
          </p:nvSpPr>
          <p:spPr>
            <a:xfrm>
              <a:off x="4031940" y="0"/>
              <a:ext cx="1080120" cy="1166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Rectangle 19">
              <a:extLst>
                <a:ext uri="{FF2B5EF4-FFF2-40B4-BE49-F238E27FC236}">
                  <a16:creationId xmlns:a16="http://schemas.microsoft.com/office/drawing/2014/main" id="{666DE64B-2001-45A7-9985-96D7E9ED48B2}"/>
                </a:ext>
              </a:extLst>
            </p:cNvPr>
            <p:cNvSpPr/>
            <p:nvPr userDrawn="1"/>
          </p:nvSpPr>
          <p:spPr>
            <a:xfrm>
              <a:off x="4572000" y="0"/>
              <a:ext cx="540000" cy="1166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pic>
        <p:nvPicPr>
          <p:cNvPr id="8" name="Рисунок 7"/>
          <p:cNvPicPr/>
          <p:nvPr/>
        </p:nvPicPr>
        <p:blipFill>
          <a:blip r:embed="rId2">
            <a:extLst>
              <a:ext uri="{28A0092B-C50C-407E-A947-70E740481C1C}">
                <a14:useLocalDpi xmlns:a14="http://schemas.microsoft.com/office/drawing/2010/main" val="0"/>
              </a:ext>
            </a:extLst>
          </a:blip>
          <a:srcRect/>
          <a:stretch>
            <a:fillRect/>
          </a:stretch>
        </p:blipFill>
        <p:spPr bwMode="auto">
          <a:xfrm>
            <a:off x="683491" y="1217613"/>
            <a:ext cx="9247359" cy="5640387"/>
          </a:xfrm>
          <a:prstGeom prst="rect">
            <a:avLst/>
          </a:prstGeom>
          <a:noFill/>
          <a:ln>
            <a:solidFill>
              <a:schemeClr val="accent1"/>
            </a:solidFill>
          </a:ln>
        </p:spPr>
      </p:pic>
    </p:spTree>
    <p:extLst>
      <p:ext uri="{BB962C8B-B14F-4D97-AF65-F5344CB8AC3E}">
        <p14:creationId xmlns:p14="http://schemas.microsoft.com/office/powerpoint/2010/main" val="3704084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0849E06-6362-437E-80C7-A924B985ED17}"/>
              </a:ext>
            </a:extLst>
          </p:cNvPr>
          <p:cNvSpPr txBox="1">
            <a:spLocks/>
          </p:cNvSpPr>
          <p:nvPr/>
        </p:nvSpPr>
        <p:spPr>
          <a:xfrm>
            <a:off x="297170" y="142196"/>
            <a:ext cx="10713740" cy="744495"/>
          </a:xfrm>
          <a:prstGeom prst="rect">
            <a:avLst/>
          </a:prstGeom>
          <a:no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indent="0" algn="ctr">
              <a:lnSpc>
                <a:spcPct val="107000"/>
              </a:lnSpc>
              <a:spcAft>
                <a:spcPts val="0"/>
              </a:spcAft>
              <a:buNone/>
            </a:pPr>
            <a:r>
              <a:rPr lang="uk-UA" sz="2000" i="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ОСОБЛИВОСТІ НАЦІОНАЛЬНОЇ/РЕГІОНАЛЬНОЇ ТА ГОСПІТАЛЬНОЇ ОЦІНКИ</a:t>
            </a:r>
          </a:p>
          <a:p>
            <a:pPr indent="0" algn="ctr">
              <a:lnSpc>
                <a:spcPct val="107000"/>
              </a:lnSpc>
              <a:spcAft>
                <a:spcPts val="0"/>
              </a:spcAft>
              <a:buNone/>
            </a:pPr>
            <a:r>
              <a:rPr lang="uk-UA" sz="2000" i="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МЕДИЧНИХ ТЕХНОЛОГІЙ</a:t>
            </a:r>
            <a:endParaRPr lang="uk-UA" sz="16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grpSp>
        <p:nvGrpSpPr>
          <p:cNvPr id="23" name="Group 17">
            <a:extLst>
              <a:ext uri="{FF2B5EF4-FFF2-40B4-BE49-F238E27FC236}">
                <a16:creationId xmlns:a16="http://schemas.microsoft.com/office/drawing/2014/main" id="{57BAA097-B940-4753-BD8F-7ACB7D1B5492}"/>
              </a:ext>
            </a:extLst>
          </p:cNvPr>
          <p:cNvGrpSpPr/>
          <p:nvPr/>
        </p:nvGrpSpPr>
        <p:grpSpPr>
          <a:xfrm>
            <a:off x="9930850" y="2180402"/>
            <a:ext cx="1080120" cy="116632"/>
            <a:chOff x="4031940" y="0"/>
            <a:chExt cx="1080120" cy="116632"/>
          </a:xfrm>
        </p:grpSpPr>
        <p:sp>
          <p:nvSpPr>
            <p:cNvPr id="24" name="Rectangle 18">
              <a:extLst>
                <a:ext uri="{FF2B5EF4-FFF2-40B4-BE49-F238E27FC236}">
                  <a16:creationId xmlns:a16="http://schemas.microsoft.com/office/drawing/2014/main" id="{273FBA52-0943-437C-BF78-238EB28A824A}"/>
                </a:ext>
              </a:extLst>
            </p:cNvPr>
            <p:cNvSpPr/>
            <p:nvPr userDrawn="1"/>
          </p:nvSpPr>
          <p:spPr>
            <a:xfrm>
              <a:off x="4031940" y="0"/>
              <a:ext cx="1080120" cy="1166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Rectangle 19">
              <a:extLst>
                <a:ext uri="{FF2B5EF4-FFF2-40B4-BE49-F238E27FC236}">
                  <a16:creationId xmlns:a16="http://schemas.microsoft.com/office/drawing/2014/main" id="{666DE64B-2001-45A7-9985-96D7E9ED48B2}"/>
                </a:ext>
              </a:extLst>
            </p:cNvPr>
            <p:cNvSpPr/>
            <p:nvPr userDrawn="1"/>
          </p:nvSpPr>
          <p:spPr>
            <a:xfrm>
              <a:off x="4572000" y="0"/>
              <a:ext cx="540000" cy="1166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pic>
        <p:nvPicPr>
          <p:cNvPr id="7" name="Рисунок 6"/>
          <p:cNvPicPr/>
          <p:nvPr/>
        </p:nvPicPr>
        <p:blipFill>
          <a:blip r:embed="rId2">
            <a:extLst>
              <a:ext uri="{28A0092B-C50C-407E-A947-70E740481C1C}">
                <a14:useLocalDpi xmlns:a14="http://schemas.microsoft.com/office/drawing/2010/main" val="0"/>
              </a:ext>
            </a:extLst>
          </a:blip>
          <a:srcRect/>
          <a:stretch>
            <a:fillRect/>
          </a:stretch>
        </p:blipFill>
        <p:spPr bwMode="auto">
          <a:xfrm>
            <a:off x="1446877" y="886691"/>
            <a:ext cx="8414326" cy="5860864"/>
          </a:xfrm>
          <a:prstGeom prst="rect">
            <a:avLst/>
          </a:prstGeom>
          <a:noFill/>
          <a:ln>
            <a:solidFill>
              <a:schemeClr val="accent1"/>
            </a:solidFill>
          </a:ln>
        </p:spPr>
      </p:pic>
    </p:spTree>
    <p:extLst>
      <p:ext uri="{BB962C8B-B14F-4D97-AF65-F5344CB8AC3E}">
        <p14:creationId xmlns:p14="http://schemas.microsoft.com/office/powerpoint/2010/main" val="2741362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3">
            <a:extLst>
              <a:ext uri="{FF2B5EF4-FFF2-40B4-BE49-F238E27FC236}">
                <a16:creationId xmlns:a16="http://schemas.microsoft.com/office/drawing/2014/main" id="{A7D93D44-45AB-4E1C-99F5-30BC47E0FD19}"/>
              </a:ext>
            </a:extLst>
          </p:cNvPr>
          <p:cNvSpPr/>
          <p:nvPr/>
        </p:nvSpPr>
        <p:spPr>
          <a:xfrm>
            <a:off x="0" y="-3600"/>
            <a:ext cx="3311691" cy="6861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4" name="그룹 13">
            <a:extLst>
              <a:ext uri="{FF2B5EF4-FFF2-40B4-BE49-F238E27FC236}">
                <a16:creationId xmlns:a16="http://schemas.microsoft.com/office/drawing/2014/main" id="{14948877-9A32-4B26-90A4-171C1766F5F0}"/>
              </a:ext>
            </a:extLst>
          </p:cNvPr>
          <p:cNvGrpSpPr/>
          <p:nvPr/>
        </p:nvGrpSpPr>
        <p:grpSpPr>
          <a:xfrm>
            <a:off x="827388" y="4688732"/>
            <a:ext cx="2402198" cy="2052636"/>
            <a:chOff x="523919" y="5144040"/>
            <a:chExt cx="1869352" cy="1597328"/>
          </a:xfrm>
        </p:grpSpPr>
        <p:sp>
          <p:nvSpPr>
            <p:cNvPr id="5" name="Oval 2">
              <a:extLst>
                <a:ext uri="{FF2B5EF4-FFF2-40B4-BE49-F238E27FC236}">
                  <a16:creationId xmlns:a16="http://schemas.microsoft.com/office/drawing/2014/main" id="{1A8C11E7-5E17-4F49-B146-16BC55C19971}"/>
                </a:ext>
              </a:extLst>
            </p:cNvPr>
            <p:cNvSpPr/>
            <p:nvPr userDrawn="1"/>
          </p:nvSpPr>
          <p:spPr>
            <a:xfrm>
              <a:off x="1259632" y="5702855"/>
              <a:ext cx="1133639" cy="1038513"/>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 name="Oval 2">
              <a:extLst>
                <a:ext uri="{FF2B5EF4-FFF2-40B4-BE49-F238E27FC236}">
                  <a16:creationId xmlns:a16="http://schemas.microsoft.com/office/drawing/2014/main" id="{1BD562CA-B1CC-4898-8726-3BF4AFE8C138}"/>
                </a:ext>
              </a:extLst>
            </p:cNvPr>
            <p:cNvSpPr/>
            <p:nvPr userDrawn="1"/>
          </p:nvSpPr>
          <p:spPr>
            <a:xfrm rot="21072396">
              <a:off x="1100613" y="5144040"/>
              <a:ext cx="888676" cy="814105"/>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 name="Oval 2">
              <a:extLst>
                <a:ext uri="{FF2B5EF4-FFF2-40B4-BE49-F238E27FC236}">
                  <a16:creationId xmlns:a16="http://schemas.microsoft.com/office/drawing/2014/main" id="{3C077AFF-582F-4E62-8337-8FCD99010F53}"/>
                </a:ext>
              </a:extLst>
            </p:cNvPr>
            <p:cNvSpPr/>
            <p:nvPr userDrawn="1"/>
          </p:nvSpPr>
          <p:spPr>
            <a:xfrm rot="21072396">
              <a:off x="523919" y="5876969"/>
              <a:ext cx="705977" cy="646737"/>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sp>
        <p:nvSpPr>
          <p:cNvPr id="8" name="Rectangle 7">
            <a:extLst>
              <a:ext uri="{FF2B5EF4-FFF2-40B4-BE49-F238E27FC236}">
                <a16:creationId xmlns:a16="http://schemas.microsoft.com/office/drawing/2014/main" id="{5413730D-B5EA-476B-849E-188233B46BB9}"/>
              </a:ext>
            </a:extLst>
          </p:cNvPr>
          <p:cNvSpPr/>
          <p:nvPr/>
        </p:nvSpPr>
        <p:spPr>
          <a:xfrm>
            <a:off x="4138258" y="478971"/>
            <a:ext cx="7204194" cy="132104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 name="TextBox 9">
            <a:extLst>
              <a:ext uri="{FF2B5EF4-FFF2-40B4-BE49-F238E27FC236}">
                <a16:creationId xmlns:a16="http://schemas.microsoft.com/office/drawing/2014/main" id="{98123E20-EFD9-4AEB-AD82-1E283EB6767C}"/>
              </a:ext>
            </a:extLst>
          </p:cNvPr>
          <p:cNvSpPr txBox="1"/>
          <p:nvPr/>
        </p:nvSpPr>
        <p:spPr>
          <a:xfrm>
            <a:off x="127348" y="1608773"/>
            <a:ext cx="3067418" cy="2462213"/>
          </a:xfrm>
          <a:prstGeom prst="rect">
            <a:avLst/>
          </a:prstGeom>
          <a:noFill/>
        </p:spPr>
        <p:txBody>
          <a:bodyPr wrap="square" lIns="72000" tIns="0" rIns="36000" bIns="0" rtlCol="0">
            <a:spAutoFit/>
          </a:bodyPr>
          <a:lstStyle/>
          <a:p>
            <a:pPr algn="ctr"/>
            <a:r>
              <a:rPr lang="uk-UA" altLang="ko-KR" sz="3200" dirty="0">
                <a:solidFill>
                  <a:schemeClr val="bg1"/>
                </a:solidFill>
                <a:latin typeface="+mj-lt"/>
                <a:cs typeface="Arial" pitchFamily="34" charset="0"/>
              </a:rPr>
              <a:t>Передумови для запровадження </a:t>
            </a:r>
            <a:r>
              <a:rPr lang="uk-UA" altLang="ko-KR" sz="3200" dirty="0" smtClean="0">
                <a:solidFill>
                  <a:schemeClr val="bg1"/>
                </a:solidFill>
                <a:latin typeface="+mj-lt"/>
                <a:cs typeface="Arial" pitchFamily="34" charset="0"/>
              </a:rPr>
              <a:t>госпітальної ОМТ : </a:t>
            </a:r>
            <a:endParaRPr lang="ko-KR" altLang="en-US" sz="3200" dirty="0">
              <a:solidFill>
                <a:schemeClr val="bg1"/>
              </a:solidFill>
              <a:latin typeface="+mj-lt"/>
              <a:cs typeface="Arial" pitchFamily="34" charset="0"/>
            </a:endParaRPr>
          </a:p>
        </p:txBody>
      </p:sp>
      <p:sp>
        <p:nvSpPr>
          <p:cNvPr id="11" name="Rectangle 10">
            <a:extLst>
              <a:ext uri="{FF2B5EF4-FFF2-40B4-BE49-F238E27FC236}">
                <a16:creationId xmlns:a16="http://schemas.microsoft.com/office/drawing/2014/main" id="{C688BF6E-B6FC-423D-8388-39724D0263CC}"/>
              </a:ext>
            </a:extLst>
          </p:cNvPr>
          <p:cNvSpPr/>
          <p:nvPr/>
        </p:nvSpPr>
        <p:spPr>
          <a:xfrm>
            <a:off x="4138258" y="2007541"/>
            <a:ext cx="7204194" cy="1321040"/>
          </a:xfrm>
          <a:prstGeom prst="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 name="Rectangle 11">
            <a:extLst>
              <a:ext uri="{FF2B5EF4-FFF2-40B4-BE49-F238E27FC236}">
                <a16:creationId xmlns:a16="http://schemas.microsoft.com/office/drawing/2014/main" id="{164FEC91-B70D-4FDD-B4E0-20A70091B020}"/>
              </a:ext>
            </a:extLst>
          </p:cNvPr>
          <p:cNvSpPr/>
          <p:nvPr/>
        </p:nvSpPr>
        <p:spPr>
          <a:xfrm>
            <a:off x="4138258" y="3536111"/>
            <a:ext cx="7204194" cy="132104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 name="Rectangle 12">
            <a:extLst>
              <a:ext uri="{FF2B5EF4-FFF2-40B4-BE49-F238E27FC236}">
                <a16:creationId xmlns:a16="http://schemas.microsoft.com/office/drawing/2014/main" id="{1FDE29FE-C75D-4B99-987B-4EB0D9823A84}"/>
              </a:ext>
            </a:extLst>
          </p:cNvPr>
          <p:cNvSpPr/>
          <p:nvPr/>
        </p:nvSpPr>
        <p:spPr>
          <a:xfrm>
            <a:off x="4138258" y="5064681"/>
            <a:ext cx="7204194" cy="1321040"/>
          </a:xfrm>
          <a:prstGeom prst="rect">
            <a:avLst/>
          </a:prstGeom>
          <a:no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 name="TextBox 15">
            <a:extLst>
              <a:ext uri="{FF2B5EF4-FFF2-40B4-BE49-F238E27FC236}">
                <a16:creationId xmlns:a16="http://schemas.microsoft.com/office/drawing/2014/main" id="{64D42220-B200-450B-A606-8EE929C6964B}"/>
              </a:ext>
            </a:extLst>
          </p:cNvPr>
          <p:cNvSpPr txBox="1"/>
          <p:nvPr/>
        </p:nvSpPr>
        <p:spPr>
          <a:xfrm>
            <a:off x="5664164" y="671100"/>
            <a:ext cx="5266793" cy="584775"/>
          </a:xfrm>
          <a:prstGeom prst="rect">
            <a:avLst/>
          </a:prstGeom>
          <a:noFill/>
        </p:spPr>
        <p:txBody>
          <a:bodyPr wrap="square" lIns="72000" rIns="108000" rtlCol="0">
            <a:spAutoFit/>
          </a:bodyPr>
          <a:lstStyle/>
          <a:p>
            <a:r>
              <a:rPr lang="uk-UA" sz="1600" dirty="0"/>
              <a:t>потреба в ефективному управлінні ресурсами у разі збільшення кількості МТ; </a:t>
            </a:r>
            <a:endParaRPr lang="en-US" altLang="ko-KR" sz="1600" dirty="0">
              <a:solidFill>
                <a:schemeClr val="tx1">
                  <a:lumMod val="75000"/>
                  <a:lumOff val="25000"/>
                </a:schemeClr>
              </a:solidFill>
              <a:ea typeface="FZShuTi" pitchFamily="2" charset="-122"/>
              <a:cs typeface="Arial" pitchFamily="34" charset="0"/>
            </a:endParaRPr>
          </a:p>
        </p:txBody>
      </p:sp>
      <p:sp>
        <p:nvSpPr>
          <p:cNvPr id="17" name="Oval 16">
            <a:extLst>
              <a:ext uri="{FF2B5EF4-FFF2-40B4-BE49-F238E27FC236}">
                <a16:creationId xmlns:a16="http://schemas.microsoft.com/office/drawing/2014/main" id="{8F94FF5E-4714-4065-9384-66534A3F7E72}"/>
              </a:ext>
            </a:extLst>
          </p:cNvPr>
          <p:cNvSpPr/>
          <p:nvPr/>
        </p:nvSpPr>
        <p:spPr>
          <a:xfrm>
            <a:off x="4582594" y="747150"/>
            <a:ext cx="792088" cy="7920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8" name="Oval 17">
            <a:extLst>
              <a:ext uri="{FF2B5EF4-FFF2-40B4-BE49-F238E27FC236}">
                <a16:creationId xmlns:a16="http://schemas.microsoft.com/office/drawing/2014/main" id="{7D68A773-F88F-4D9B-85B7-6A404702E0C0}"/>
              </a:ext>
            </a:extLst>
          </p:cNvPr>
          <p:cNvSpPr/>
          <p:nvPr/>
        </p:nvSpPr>
        <p:spPr>
          <a:xfrm>
            <a:off x="4582594" y="2266306"/>
            <a:ext cx="792088" cy="7920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 name="Oval 18">
            <a:extLst>
              <a:ext uri="{FF2B5EF4-FFF2-40B4-BE49-F238E27FC236}">
                <a16:creationId xmlns:a16="http://schemas.microsoft.com/office/drawing/2014/main" id="{20CDF741-D0EA-4D20-96D6-54049621AEC9}"/>
              </a:ext>
            </a:extLst>
          </p:cNvPr>
          <p:cNvSpPr/>
          <p:nvPr/>
        </p:nvSpPr>
        <p:spPr>
          <a:xfrm>
            <a:off x="4582594" y="3785462"/>
            <a:ext cx="792088" cy="7920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 name="Oval 19">
            <a:extLst>
              <a:ext uri="{FF2B5EF4-FFF2-40B4-BE49-F238E27FC236}">
                <a16:creationId xmlns:a16="http://schemas.microsoft.com/office/drawing/2014/main" id="{F7147E9E-7073-49EF-9800-BEAFE23EFEB2}"/>
              </a:ext>
            </a:extLst>
          </p:cNvPr>
          <p:cNvSpPr/>
          <p:nvPr/>
        </p:nvSpPr>
        <p:spPr>
          <a:xfrm>
            <a:off x="4582594" y="5304618"/>
            <a:ext cx="792088" cy="79208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 name="Rounded Rectangle 25">
            <a:extLst>
              <a:ext uri="{FF2B5EF4-FFF2-40B4-BE49-F238E27FC236}">
                <a16:creationId xmlns:a16="http://schemas.microsoft.com/office/drawing/2014/main" id="{DB020AAB-ACB8-48AE-9ACC-94080BE42086}"/>
              </a:ext>
            </a:extLst>
          </p:cNvPr>
          <p:cNvSpPr/>
          <p:nvPr/>
        </p:nvSpPr>
        <p:spPr>
          <a:xfrm>
            <a:off x="4807222" y="4035540"/>
            <a:ext cx="338160" cy="284999"/>
          </a:xfrm>
          <a:custGeom>
            <a:avLst/>
            <a:gdLst/>
            <a:ahLst/>
            <a:cxnLst/>
            <a:rect l="l" t="t" r="r" b="b"/>
            <a:pathLst>
              <a:path w="3240000" h="2730652">
                <a:moveTo>
                  <a:pt x="1452811" y="1541940"/>
                </a:moveTo>
                <a:lnTo>
                  <a:pt x="1452811" y="1831951"/>
                </a:lnTo>
                <a:lnTo>
                  <a:pt x="1162800" y="1831951"/>
                </a:lnTo>
                <a:lnTo>
                  <a:pt x="1162800" y="2166329"/>
                </a:lnTo>
                <a:lnTo>
                  <a:pt x="1452811" y="2166329"/>
                </a:lnTo>
                <a:lnTo>
                  <a:pt x="1452811" y="2456340"/>
                </a:lnTo>
                <a:lnTo>
                  <a:pt x="1787189" y="2456340"/>
                </a:lnTo>
                <a:lnTo>
                  <a:pt x="1787189" y="2166329"/>
                </a:lnTo>
                <a:lnTo>
                  <a:pt x="2077200" y="2166329"/>
                </a:lnTo>
                <a:lnTo>
                  <a:pt x="2077200" y="1831951"/>
                </a:lnTo>
                <a:lnTo>
                  <a:pt x="1787189" y="1831951"/>
                </a:lnTo>
                <a:lnTo>
                  <a:pt x="1787189" y="1541940"/>
                </a:lnTo>
                <a:close/>
                <a:moveTo>
                  <a:pt x="0" y="1278453"/>
                </a:moveTo>
                <a:lnTo>
                  <a:pt x="3240000" y="1278453"/>
                </a:lnTo>
                <a:lnTo>
                  <a:pt x="3240000" y="2376509"/>
                </a:lnTo>
                <a:cubicBezTo>
                  <a:pt x="3240000" y="2572097"/>
                  <a:pt x="3081445" y="2730652"/>
                  <a:pt x="2885857" y="2730652"/>
                </a:cubicBezTo>
                <a:lnTo>
                  <a:pt x="354143" y="2730652"/>
                </a:lnTo>
                <a:cubicBezTo>
                  <a:pt x="158555" y="2730652"/>
                  <a:pt x="0" y="2572097"/>
                  <a:pt x="0" y="2376509"/>
                </a:cubicBezTo>
                <a:close/>
                <a:moveTo>
                  <a:pt x="1001150" y="200505"/>
                </a:moveTo>
                <a:cubicBezTo>
                  <a:pt x="933045" y="200505"/>
                  <a:pt x="877834" y="255715"/>
                  <a:pt x="877834" y="323821"/>
                </a:cubicBezTo>
                <a:lnTo>
                  <a:pt x="877834" y="605836"/>
                </a:lnTo>
                <a:lnTo>
                  <a:pt x="2362163" y="605836"/>
                </a:lnTo>
                <a:lnTo>
                  <a:pt x="2362163" y="323821"/>
                </a:lnTo>
                <a:cubicBezTo>
                  <a:pt x="2362163" y="255715"/>
                  <a:pt x="2306952" y="200505"/>
                  <a:pt x="2238846" y="200505"/>
                </a:cubicBezTo>
                <a:close/>
                <a:moveTo>
                  <a:pt x="843301" y="0"/>
                </a:moveTo>
                <a:lnTo>
                  <a:pt x="2396696" y="0"/>
                </a:lnTo>
                <a:cubicBezTo>
                  <a:pt x="2488075" y="0"/>
                  <a:pt x="2562152" y="74077"/>
                  <a:pt x="2562152" y="165456"/>
                </a:cubicBezTo>
                <a:lnTo>
                  <a:pt x="2562152" y="605836"/>
                </a:lnTo>
                <a:lnTo>
                  <a:pt x="2885857" y="605836"/>
                </a:lnTo>
                <a:cubicBezTo>
                  <a:pt x="3081445" y="605836"/>
                  <a:pt x="3240000" y="764391"/>
                  <a:pt x="3240000" y="959979"/>
                </a:cubicBezTo>
                <a:lnTo>
                  <a:pt x="3240000" y="1134437"/>
                </a:lnTo>
                <a:lnTo>
                  <a:pt x="0" y="1134437"/>
                </a:lnTo>
                <a:lnTo>
                  <a:pt x="0" y="959979"/>
                </a:lnTo>
                <a:cubicBezTo>
                  <a:pt x="0" y="764391"/>
                  <a:pt x="158555" y="605836"/>
                  <a:pt x="354143" y="605836"/>
                </a:cubicBezTo>
                <a:lnTo>
                  <a:pt x="677845" y="605836"/>
                </a:lnTo>
                <a:lnTo>
                  <a:pt x="677845" y="165456"/>
                </a:lnTo>
                <a:cubicBezTo>
                  <a:pt x="677845" y="74077"/>
                  <a:pt x="751923" y="0"/>
                  <a:pt x="84330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2" name="Chord 32">
            <a:extLst>
              <a:ext uri="{FF2B5EF4-FFF2-40B4-BE49-F238E27FC236}">
                <a16:creationId xmlns:a16="http://schemas.microsoft.com/office/drawing/2014/main" id="{2F612839-B5F8-4D20-B285-24CCD9A2E39B}"/>
              </a:ext>
            </a:extLst>
          </p:cNvPr>
          <p:cNvSpPr/>
          <p:nvPr/>
        </p:nvSpPr>
        <p:spPr>
          <a:xfrm>
            <a:off x="4806951" y="5533066"/>
            <a:ext cx="338160" cy="335194"/>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3" name="Rounded Rectangle 40">
            <a:extLst>
              <a:ext uri="{FF2B5EF4-FFF2-40B4-BE49-F238E27FC236}">
                <a16:creationId xmlns:a16="http://schemas.microsoft.com/office/drawing/2014/main" id="{0A6DAA53-DC92-44FF-B5C5-838E37B62548}"/>
              </a:ext>
            </a:extLst>
          </p:cNvPr>
          <p:cNvSpPr/>
          <p:nvPr/>
        </p:nvSpPr>
        <p:spPr>
          <a:xfrm rot="2942052">
            <a:off x="4850362" y="2538368"/>
            <a:ext cx="314333" cy="334403"/>
          </a:xfrm>
          <a:custGeom>
            <a:avLst/>
            <a:gdLst/>
            <a:ahLst/>
            <a:cxnLst/>
            <a:rect l="l" t="t" r="r" b="b"/>
            <a:pathLst>
              <a:path w="3011706" h="3204001">
                <a:moveTo>
                  <a:pt x="2432249" y="1011942"/>
                </a:moveTo>
                <a:cubicBezTo>
                  <a:pt x="2423608" y="1019482"/>
                  <a:pt x="2416303" y="1028841"/>
                  <a:pt x="2410966" y="1039800"/>
                </a:cubicBezTo>
                <a:lnTo>
                  <a:pt x="1969837" y="1945620"/>
                </a:lnTo>
                <a:cubicBezTo>
                  <a:pt x="1948488" y="1989457"/>
                  <a:pt x="1966719" y="2042300"/>
                  <a:pt x="2010556" y="2063648"/>
                </a:cubicBezTo>
                <a:cubicBezTo>
                  <a:pt x="2054392" y="2084996"/>
                  <a:pt x="2107235" y="2066766"/>
                  <a:pt x="2128583" y="2022929"/>
                </a:cubicBezTo>
                <a:lnTo>
                  <a:pt x="2569712" y="1117109"/>
                </a:lnTo>
                <a:cubicBezTo>
                  <a:pt x="2591061" y="1073271"/>
                  <a:pt x="2572830" y="1020430"/>
                  <a:pt x="2528993" y="999081"/>
                </a:cubicBezTo>
                <a:cubicBezTo>
                  <a:pt x="2496115" y="983070"/>
                  <a:pt x="2458172" y="989322"/>
                  <a:pt x="2432249" y="1011942"/>
                </a:cubicBezTo>
                <a:close/>
                <a:moveTo>
                  <a:pt x="1709549" y="1044955"/>
                </a:moveTo>
                <a:cubicBezTo>
                  <a:pt x="1978186" y="735551"/>
                  <a:pt x="2446780" y="702502"/>
                  <a:pt x="2756184" y="971139"/>
                </a:cubicBezTo>
                <a:cubicBezTo>
                  <a:pt x="3065588" y="1239776"/>
                  <a:pt x="3098636" y="1708370"/>
                  <a:pt x="2830000" y="2017774"/>
                </a:cubicBezTo>
                <a:cubicBezTo>
                  <a:pt x="2561363" y="2327178"/>
                  <a:pt x="2092769" y="2360227"/>
                  <a:pt x="1783365" y="2091590"/>
                </a:cubicBezTo>
                <a:cubicBezTo>
                  <a:pt x="1473960" y="1822953"/>
                  <a:pt x="1440912" y="1354359"/>
                  <a:pt x="1709549" y="1044955"/>
                </a:cubicBezTo>
                <a:close/>
                <a:moveTo>
                  <a:pt x="208197" y="1872243"/>
                </a:moveTo>
                <a:cubicBezTo>
                  <a:pt x="195168" y="1885273"/>
                  <a:pt x="187109" y="1903273"/>
                  <a:pt x="187109" y="1923155"/>
                </a:cubicBezTo>
                <a:lnTo>
                  <a:pt x="187109" y="2715155"/>
                </a:lnTo>
                <a:cubicBezTo>
                  <a:pt x="187109" y="2754920"/>
                  <a:pt x="219344" y="2787155"/>
                  <a:pt x="259109" y="2787155"/>
                </a:cubicBezTo>
                <a:cubicBezTo>
                  <a:pt x="298874" y="2787155"/>
                  <a:pt x="331109" y="2754920"/>
                  <a:pt x="331109" y="2715155"/>
                </a:cubicBezTo>
                <a:lnTo>
                  <a:pt x="331109" y="1923155"/>
                </a:lnTo>
                <a:cubicBezTo>
                  <a:pt x="331109" y="1883390"/>
                  <a:pt x="298874" y="1851155"/>
                  <a:pt x="259109" y="1851155"/>
                </a:cubicBezTo>
                <a:cubicBezTo>
                  <a:pt x="239226" y="1851156"/>
                  <a:pt x="221226" y="1859214"/>
                  <a:pt x="208197" y="1872243"/>
                </a:cubicBezTo>
                <a:close/>
                <a:moveTo>
                  <a:pt x="0" y="1625202"/>
                </a:moveTo>
                <a:cubicBezTo>
                  <a:pt x="418057" y="1737228"/>
                  <a:pt x="858998" y="1737384"/>
                  <a:pt x="1277606" y="1625336"/>
                </a:cubicBezTo>
                <a:cubicBezTo>
                  <a:pt x="1277605" y="1938624"/>
                  <a:pt x="1277605" y="2251911"/>
                  <a:pt x="1277605" y="2565198"/>
                </a:cubicBezTo>
                <a:cubicBezTo>
                  <a:pt x="1277605" y="2917999"/>
                  <a:pt x="991603" y="3204001"/>
                  <a:pt x="638802" y="3204001"/>
                </a:cubicBezTo>
                <a:lnTo>
                  <a:pt x="638803" y="3204000"/>
                </a:lnTo>
                <a:cubicBezTo>
                  <a:pt x="286002" y="3204000"/>
                  <a:pt x="0" y="2917999"/>
                  <a:pt x="0" y="2565197"/>
                </a:cubicBezTo>
                <a:close/>
                <a:moveTo>
                  <a:pt x="208197" y="459897"/>
                </a:moveTo>
                <a:cubicBezTo>
                  <a:pt x="195167" y="472926"/>
                  <a:pt x="187109" y="490926"/>
                  <a:pt x="187109" y="510808"/>
                </a:cubicBezTo>
                <a:lnTo>
                  <a:pt x="187109" y="1302808"/>
                </a:lnTo>
                <a:cubicBezTo>
                  <a:pt x="187109" y="1342573"/>
                  <a:pt x="219344" y="1374808"/>
                  <a:pt x="259109" y="1374808"/>
                </a:cubicBezTo>
                <a:cubicBezTo>
                  <a:pt x="298874" y="1374808"/>
                  <a:pt x="331109" y="1342573"/>
                  <a:pt x="331109" y="1302808"/>
                </a:cubicBezTo>
                <a:lnTo>
                  <a:pt x="331109" y="510808"/>
                </a:lnTo>
                <a:cubicBezTo>
                  <a:pt x="331109" y="471043"/>
                  <a:pt x="298874" y="438808"/>
                  <a:pt x="259109" y="438808"/>
                </a:cubicBezTo>
                <a:cubicBezTo>
                  <a:pt x="239226" y="438808"/>
                  <a:pt x="221226" y="446867"/>
                  <a:pt x="208197" y="459897"/>
                </a:cubicBezTo>
                <a:close/>
                <a:moveTo>
                  <a:pt x="187101" y="187101"/>
                </a:moveTo>
                <a:cubicBezTo>
                  <a:pt x="302701" y="71501"/>
                  <a:pt x="462402" y="0"/>
                  <a:pt x="638803" y="0"/>
                </a:cubicBezTo>
                <a:cubicBezTo>
                  <a:pt x="991604" y="0"/>
                  <a:pt x="1277606" y="286002"/>
                  <a:pt x="1277606" y="638803"/>
                </a:cubicBezTo>
                <a:lnTo>
                  <a:pt x="1277606" y="1497764"/>
                </a:lnTo>
                <a:cubicBezTo>
                  <a:pt x="859958" y="1616355"/>
                  <a:pt x="417375" y="1616210"/>
                  <a:pt x="0" y="1498771"/>
                </a:cubicBezTo>
                <a:lnTo>
                  <a:pt x="0" y="638803"/>
                </a:lnTo>
                <a:cubicBezTo>
                  <a:pt x="0" y="462403"/>
                  <a:pt x="71500" y="302702"/>
                  <a:pt x="187101" y="18710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4" name="Rounded Rectangle 17">
            <a:extLst>
              <a:ext uri="{FF2B5EF4-FFF2-40B4-BE49-F238E27FC236}">
                <a16:creationId xmlns:a16="http://schemas.microsoft.com/office/drawing/2014/main" id="{7DBAD84C-6A12-4BDC-851E-053A5A8BE6AB}"/>
              </a:ext>
            </a:extLst>
          </p:cNvPr>
          <p:cNvSpPr>
            <a:spLocks noChangeAspect="1"/>
          </p:cNvSpPr>
          <p:nvPr/>
        </p:nvSpPr>
        <p:spPr>
          <a:xfrm>
            <a:off x="4862900" y="952161"/>
            <a:ext cx="226262" cy="360000"/>
          </a:xfrm>
          <a:custGeom>
            <a:avLst/>
            <a:gdLst/>
            <a:ahLst/>
            <a:cxnLst/>
            <a:rect l="l" t="t" r="r" b="b"/>
            <a:pathLst>
              <a:path w="2016224" h="3207971">
                <a:moveTo>
                  <a:pt x="854575" y="1382799"/>
                </a:moveTo>
                <a:lnTo>
                  <a:pt x="854575" y="1686462"/>
                </a:lnTo>
                <a:lnTo>
                  <a:pt x="550912" y="1686462"/>
                </a:lnTo>
                <a:lnTo>
                  <a:pt x="550912" y="1993536"/>
                </a:lnTo>
                <a:lnTo>
                  <a:pt x="854575" y="1993536"/>
                </a:lnTo>
                <a:lnTo>
                  <a:pt x="854575" y="2297199"/>
                </a:lnTo>
                <a:lnTo>
                  <a:pt x="1161649" y="2297199"/>
                </a:lnTo>
                <a:lnTo>
                  <a:pt x="1161649" y="1993536"/>
                </a:lnTo>
                <a:lnTo>
                  <a:pt x="1465312" y="1993536"/>
                </a:lnTo>
                <a:lnTo>
                  <a:pt x="1465312" y="1686462"/>
                </a:lnTo>
                <a:lnTo>
                  <a:pt x="1161649" y="1686462"/>
                </a:lnTo>
                <a:lnTo>
                  <a:pt x="1161649" y="1382799"/>
                </a:lnTo>
                <a:close/>
                <a:moveTo>
                  <a:pt x="397285" y="941591"/>
                </a:moveTo>
                <a:lnTo>
                  <a:pt x="1618940" y="941591"/>
                </a:lnTo>
                <a:lnTo>
                  <a:pt x="1618940" y="2738407"/>
                </a:lnTo>
                <a:lnTo>
                  <a:pt x="397285" y="2738407"/>
                </a:lnTo>
                <a:close/>
                <a:moveTo>
                  <a:pt x="305673" y="849979"/>
                </a:moveTo>
                <a:lnTo>
                  <a:pt x="305673" y="2830019"/>
                </a:lnTo>
                <a:lnTo>
                  <a:pt x="1710552" y="2830019"/>
                </a:lnTo>
                <a:lnTo>
                  <a:pt x="1710552" y="849979"/>
                </a:lnTo>
                <a:close/>
                <a:moveTo>
                  <a:pt x="240515" y="472027"/>
                </a:moveTo>
                <a:lnTo>
                  <a:pt x="1775709" y="472027"/>
                </a:lnTo>
                <a:cubicBezTo>
                  <a:pt x="1908542" y="472027"/>
                  <a:pt x="2016224" y="579709"/>
                  <a:pt x="2016224" y="712542"/>
                </a:cubicBezTo>
                <a:lnTo>
                  <a:pt x="2016224" y="2967456"/>
                </a:lnTo>
                <a:cubicBezTo>
                  <a:pt x="2016224" y="3100289"/>
                  <a:pt x="1908542" y="3207971"/>
                  <a:pt x="1775709" y="3207971"/>
                </a:cubicBezTo>
                <a:lnTo>
                  <a:pt x="240515" y="3207971"/>
                </a:lnTo>
                <a:cubicBezTo>
                  <a:pt x="107682" y="3207971"/>
                  <a:pt x="0" y="3100289"/>
                  <a:pt x="0" y="2967456"/>
                </a:cubicBezTo>
                <a:lnTo>
                  <a:pt x="0" y="712542"/>
                </a:lnTo>
                <a:cubicBezTo>
                  <a:pt x="0" y="579709"/>
                  <a:pt x="107682" y="472027"/>
                  <a:pt x="240515" y="472027"/>
                </a:cubicBezTo>
                <a:close/>
                <a:moveTo>
                  <a:pt x="515787" y="0"/>
                </a:moveTo>
                <a:lnTo>
                  <a:pt x="1500437" y="0"/>
                </a:lnTo>
                <a:cubicBezTo>
                  <a:pt x="1541893" y="0"/>
                  <a:pt x="1575500" y="33607"/>
                  <a:pt x="1575500" y="75063"/>
                </a:cubicBezTo>
                <a:lnTo>
                  <a:pt x="1575500" y="367990"/>
                </a:lnTo>
                <a:lnTo>
                  <a:pt x="440724" y="367990"/>
                </a:lnTo>
                <a:lnTo>
                  <a:pt x="440724" y="75063"/>
                </a:lnTo>
                <a:cubicBezTo>
                  <a:pt x="440724" y="33607"/>
                  <a:pt x="474331" y="0"/>
                  <a:pt x="5157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7" name="TextBox 26">
            <a:extLst>
              <a:ext uri="{FF2B5EF4-FFF2-40B4-BE49-F238E27FC236}">
                <a16:creationId xmlns:a16="http://schemas.microsoft.com/office/drawing/2014/main" id="{A3AF131D-D9EA-4A5E-9718-528A1A23F77F}"/>
              </a:ext>
            </a:extLst>
          </p:cNvPr>
          <p:cNvSpPr txBox="1"/>
          <p:nvPr/>
        </p:nvSpPr>
        <p:spPr>
          <a:xfrm>
            <a:off x="5664164" y="1974007"/>
            <a:ext cx="5266793" cy="1077218"/>
          </a:xfrm>
          <a:prstGeom prst="rect">
            <a:avLst/>
          </a:prstGeom>
          <a:noFill/>
        </p:spPr>
        <p:txBody>
          <a:bodyPr wrap="square" lIns="72000" rIns="108000" rtlCol="0">
            <a:spAutoFit/>
          </a:bodyPr>
          <a:lstStyle/>
          <a:p>
            <a:pPr algn="just"/>
            <a:r>
              <a:rPr lang="uk-UA" sz="1600" dirty="0"/>
              <a:t>прагнення до поліпшення клінічних результатів лікування, підвищення якості і збільшення тривалості життя пацієнтів за допомогою застосування МТ з доведеною ефективністю і безпекою</a:t>
            </a:r>
            <a:endParaRPr lang="en-US" altLang="ko-KR" sz="1600" dirty="0">
              <a:solidFill>
                <a:schemeClr val="tx1">
                  <a:lumMod val="75000"/>
                  <a:lumOff val="25000"/>
                </a:schemeClr>
              </a:solidFill>
              <a:ea typeface="FZShuTi" pitchFamily="2" charset="-122"/>
              <a:cs typeface="Arial" pitchFamily="34" charset="0"/>
            </a:endParaRPr>
          </a:p>
        </p:txBody>
      </p:sp>
      <p:sp>
        <p:nvSpPr>
          <p:cNvPr id="30" name="TextBox 29">
            <a:extLst>
              <a:ext uri="{FF2B5EF4-FFF2-40B4-BE49-F238E27FC236}">
                <a16:creationId xmlns:a16="http://schemas.microsoft.com/office/drawing/2014/main" id="{6C257C36-4795-4BC2-B7A2-17C512EF58A6}"/>
              </a:ext>
            </a:extLst>
          </p:cNvPr>
          <p:cNvSpPr txBox="1"/>
          <p:nvPr/>
        </p:nvSpPr>
        <p:spPr>
          <a:xfrm>
            <a:off x="5664163" y="3552333"/>
            <a:ext cx="5266793" cy="1107996"/>
          </a:xfrm>
          <a:prstGeom prst="rect">
            <a:avLst/>
          </a:prstGeom>
          <a:noFill/>
        </p:spPr>
        <p:txBody>
          <a:bodyPr wrap="square" lIns="72000" rIns="108000" rtlCol="0">
            <a:spAutoFit/>
          </a:bodyPr>
          <a:lstStyle/>
          <a:p>
            <a:pPr algn="just"/>
            <a:r>
              <a:rPr lang="uk-UA" dirty="0" smtClean="0"/>
              <a:t> </a:t>
            </a:r>
            <a:r>
              <a:rPr lang="uk-UA" sz="1600" dirty="0"/>
              <a:t>необхідність використання актуальних даних, орієнтованих на особливості умов надання медичної допомоги в певному ЗОЗ і спектр необхідної інформації для ухвалення рішень; </a:t>
            </a:r>
          </a:p>
        </p:txBody>
      </p:sp>
      <p:sp>
        <p:nvSpPr>
          <p:cNvPr id="33" name="TextBox 32">
            <a:extLst>
              <a:ext uri="{FF2B5EF4-FFF2-40B4-BE49-F238E27FC236}">
                <a16:creationId xmlns:a16="http://schemas.microsoft.com/office/drawing/2014/main" id="{C014CB3D-28D5-4400-9835-6DD10DCD09D0}"/>
              </a:ext>
            </a:extLst>
          </p:cNvPr>
          <p:cNvSpPr txBox="1"/>
          <p:nvPr/>
        </p:nvSpPr>
        <p:spPr>
          <a:xfrm>
            <a:off x="5819018" y="5015814"/>
            <a:ext cx="5266793" cy="1600438"/>
          </a:xfrm>
          <a:prstGeom prst="rect">
            <a:avLst/>
          </a:prstGeom>
          <a:noFill/>
        </p:spPr>
        <p:txBody>
          <a:bodyPr wrap="square" lIns="72000" rIns="108000" rtlCol="0">
            <a:spAutoFit/>
          </a:bodyPr>
          <a:lstStyle/>
          <a:p>
            <a:pPr algn="just"/>
            <a:r>
              <a:rPr lang="uk-UA" sz="1600" dirty="0"/>
              <a:t>потреба в оцінці ефективності медичного обладнання</a:t>
            </a:r>
            <a:r>
              <a:rPr lang="uk-UA" sz="1600" dirty="0" smtClean="0"/>
              <a:t>;</a:t>
            </a:r>
            <a:r>
              <a:rPr lang="uk-UA" sz="1600" dirty="0"/>
              <a:t> необхідність розгляду організаційних аспектів, пов’язаних з  упровадженням ефективних МТ, а також поточного оснащення, методів лікування, необхідність навчання персоналу.</a:t>
            </a:r>
          </a:p>
          <a:p>
            <a:endParaRPr lang="uk-UA" dirty="0"/>
          </a:p>
        </p:txBody>
      </p:sp>
      <p:pic>
        <p:nvPicPr>
          <p:cNvPr id="2" name="Рисунок 1"/>
          <p:cNvPicPr>
            <a:picLocks noChangeAspect="1"/>
          </p:cNvPicPr>
          <p:nvPr/>
        </p:nvPicPr>
        <p:blipFill>
          <a:blip r:embed="rId2"/>
          <a:stretch>
            <a:fillRect/>
          </a:stretch>
        </p:blipFill>
        <p:spPr>
          <a:xfrm>
            <a:off x="217974" y="4371362"/>
            <a:ext cx="2976791" cy="2370006"/>
          </a:xfrm>
          <a:prstGeom prst="rect">
            <a:avLst/>
          </a:prstGeom>
        </p:spPr>
      </p:pic>
    </p:spTree>
    <p:extLst>
      <p:ext uri="{BB962C8B-B14F-4D97-AF65-F5344CB8AC3E}">
        <p14:creationId xmlns:p14="http://schemas.microsoft.com/office/powerpoint/2010/main" val="1788611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uk-UA" sz="2400" dirty="0" smtClean="0">
                <a:solidFill>
                  <a:schemeClr val="accent5">
                    <a:lumMod val="50000"/>
                  </a:schemeClr>
                </a:solidFill>
              </a:rPr>
              <a:t>ОСНОВНІ ЗАСАДИ УПРОВАДЖЕННЯ ГОСПІТАЛЬНОЇ ОМТ У ЛІКАРНЯХ РІЗНИХ КРАЇН СВІТУ</a:t>
            </a:r>
            <a:endParaRPr lang="en-US" sz="2400" dirty="0">
              <a:solidFill>
                <a:schemeClr val="accent5">
                  <a:lumMod val="50000"/>
                </a:schemeClr>
              </a:solidFill>
            </a:endParaRPr>
          </a:p>
        </p:txBody>
      </p:sp>
      <p:sp>
        <p:nvSpPr>
          <p:cNvPr id="3" name="Rectangle 2">
            <a:extLst>
              <a:ext uri="{FF2B5EF4-FFF2-40B4-BE49-F238E27FC236}">
                <a16:creationId xmlns:a16="http://schemas.microsoft.com/office/drawing/2014/main" id="{E03A4252-312A-49DE-B366-68A60763C43E}"/>
              </a:ext>
            </a:extLst>
          </p:cNvPr>
          <p:cNvSpPr/>
          <p:nvPr/>
        </p:nvSpPr>
        <p:spPr>
          <a:xfrm>
            <a:off x="2758233" y="2195314"/>
            <a:ext cx="8527991" cy="9837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 name="Rectangle 3">
            <a:extLst>
              <a:ext uri="{FF2B5EF4-FFF2-40B4-BE49-F238E27FC236}">
                <a16:creationId xmlns:a16="http://schemas.microsoft.com/office/drawing/2014/main" id="{6D505A82-E63D-4F79-8ABF-B27A7CE2574C}"/>
              </a:ext>
            </a:extLst>
          </p:cNvPr>
          <p:cNvSpPr/>
          <p:nvPr/>
        </p:nvSpPr>
        <p:spPr>
          <a:xfrm>
            <a:off x="3294270" y="3275434"/>
            <a:ext cx="7991954" cy="98375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5" name="Group 4">
            <a:extLst>
              <a:ext uri="{FF2B5EF4-FFF2-40B4-BE49-F238E27FC236}">
                <a16:creationId xmlns:a16="http://schemas.microsoft.com/office/drawing/2014/main" id="{6CC7F991-03C8-4F37-AB89-7D2FF6336B03}"/>
              </a:ext>
            </a:extLst>
          </p:cNvPr>
          <p:cNvGrpSpPr/>
          <p:nvPr/>
        </p:nvGrpSpPr>
        <p:grpSpPr>
          <a:xfrm>
            <a:off x="869240" y="5596182"/>
            <a:ext cx="3865190" cy="655652"/>
            <a:chOff x="562794" y="5596182"/>
            <a:chExt cx="3865190" cy="655652"/>
          </a:xfrm>
        </p:grpSpPr>
        <p:sp>
          <p:nvSpPr>
            <p:cNvPr id="6" name="Oval 5">
              <a:extLst>
                <a:ext uri="{FF2B5EF4-FFF2-40B4-BE49-F238E27FC236}">
                  <a16:creationId xmlns:a16="http://schemas.microsoft.com/office/drawing/2014/main" id="{1A367AE3-3255-4456-804A-1B36E162F58B}"/>
                </a:ext>
              </a:extLst>
            </p:cNvPr>
            <p:cNvSpPr/>
            <p:nvPr/>
          </p:nvSpPr>
          <p:spPr>
            <a:xfrm>
              <a:off x="1138336" y="5712643"/>
              <a:ext cx="2754908" cy="432048"/>
            </a:xfrm>
            <a:prstGeom prst="ellipse">
              <a:avLst/>
            </a:prstGeom>
            <a:solidFill>
              <a:schemeClr val="tx1">
                <a:lumMod val="50000"/>
                <a:lumOff val="5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Oval 6">
              <a:extLst>
                <a:ext uri="{FF2B5EF4-FFF2-40B4-BE49-F238E27FC236}">
                  <a16:creationId xmlns:a16="http://schemas.microsoft.com/office/drawing/2014/main" id="{25CD426A-3D05-4495-912B-4FEFFF12BDF6}"/>
                </a:ext>
              </a:extLst>
            </p:cNvPr>
            <p:cNvSpPr/>
            <p:nvPr/>
          </p:nvSpPr>
          <p:spPr>
            <a:xfrm>
              <a:off x="562794" y="5596182"/>
              <a:ext cx="3865190" cy="655652"/>
            </a:xfrm>
            <a:prstGeom prst="ellipse">
              <a:avLst/>
            </a:prstGeom>
            <a:solidFill>
              <a:schemeClr val="tx1">
                <a:lumMod val="50000"/>
                <a:lumOff val="50000"/>
                <a:alpha val="65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8" name="Rectangle 7">
            <a:extLst>
              <a:ext uri="{FF2B5EF4-FFF2-40B4-BE49-F238E27FC236}">
                <a16:creationId xmlns:a16="http://schemas.microsoft.com/office/drawing/2014/main" id="{13033B28-7A47-4691-983F-56F9678186E0}"/>
              </a:ext>
            </a:extLst>
          </p:cNvPr>
          <p:cNvSpPr/>
          <p:nvPr/>
        </p:nvSpPr>
        <p:spPr>
          <a:xfrm>
            <a:off x="3663426" y="4355554"/>
            <a:ext cx="7622798" cy="9837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9" name="Group 8">
            <a:extLst>
              <a:ext uri="{FF2B5EF4-FFF2-40B4-BE49-F238E27FC236}">
                <a16:creationId xmlns:a16="http://schemas.microsoft.com/office/drawing/2014/main" id="{67AF53A0-6F04-4C01-B1E9-1CE5216212F4}"/>
              </a:ext>
            </a:extLst>
          </p:cNvPr>
          <p:cNvGrpSpPr/>
          <p:nvPr/>
        </p:nvGrpSpPr>
        <p:grpSpPr>
          <a:xfrm>
            <a:off x="1350053" y="692696"/>
            <a:ext cx="2880320" cy="5184576"/>
            <a:chOff x="832917" y="692696"/>
            <a:chExt cx="2880320" cy="5184576"/>
          </a:xfrm>
        </p:grpSpPr>
        <p:sp>
          <p:nvSpPr>
            <p:cNvPr id="10" name="Oval 9">
              <a:extLst>
                <a:ext uri="{FF2B5EF4-FFF2-40B4-BE49-F238E27FC236}">
                  <a16:creationId xmlns:a16="http://schemas.microsoft.com/office/drawing/2014/main" id="{3326BBD5-977F-4B75-A4B0-6831231AD458}"/>
                </a:ext>
              </a:extLst>
            </p:cNvPr>
            <p:cNvSpPr/>
            <p:nvPr/>
          </p:nvSpPr>
          <p:spPr>
            <a:xfrm>
              <a:off x="832917" y="2996952"/>
              <a:ext cx="2880320" cy="2880320"/>
            </a:xfrm>
            <a:prstGeom prst="ellipse">
              <a:avLst/>
            </a:prstGeom>
            <a:solidFill>
              <a:schemeClr val="accent1"/>
            </a:solidFill>
            <a:ln>
              <a:noFill/>
            </a:ln>
            <a:scene3d>
              <a:camera prst="isometricOffAxis1Top"/>
              <a:lightRig rig="balanced" dir="t"/>
            </a:scene3d>
            <a:sp3d prstMaterial="matte">
              <a:bevelT w="317500" h="857250" prst="angle"/>
              <a:extrusionClr>
                <a:srgbClr val="FAA332"/>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1" name="Oval 10">
              <a:extLst>
                <a:ext uri="{FF2B5EF4-FFF2-40B4-BE49-F238E27FC236}">
                  <a16:creationId xmlns:a16="http://schemas.microsoft.com/office/drawing/2014/main" id="{54D13D61-EDEE-46C0-AC5D-4FE956995719}"/>
                </a:ext>
              </a:extLst>
            </p:cNvPr>
            <p:cNvSpPr/>
            <p:nvPr/>
          </p:nvSpPr>
          <p:spPr>
            <a:xfrm>
              <a:off x="1235967" y="2419375"/>
              <a:ext cx="2076426" cy="2076426"/>
            </a:xfrm>
            <a:prstGeom prst="ellipse">
              <a:avLst/>
            </a:prstGeom>
            <a:solidFill>
              <a:schemeClr val="accent3"/>
            </a:solidFill>
            <a:ln>
              <a:noFill/>
            </a:ln>
            <a:scene3d>
              <a:camera prst="isometricOffAxis1Top"/>
              <a:lightRig rig="balanced" dir="t"/>
            </a:scene3d>
            <a:sp3d prstMaterial="matte">
              <a:bevelT w="266700" h="742950" prst="angle"/>
              <a:extrusionClr>
                <a:srgbClr val="FAA332"/>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2" name="Oval 11">
              <a:extLst>
                <a:ext uri="{FF2B5EF4-FFF2-40B4-BE49-F238E27FC236}">
                  <a16:creationId xmlns:a16="http://schemas.microsoft.com/office/drawing/2014/main" id="{FDADED7D-985A-4206-92C8-B8A2EE1A2700}"/>
                </a:ext>
              </a:extLst>
            </p:cNvPr>
            <p:cNvSpPr/>
            <p:nvPr/>
          </p:nvSpPr>
          <p:spPr>
            <a:xfrm>
              <a:off x="1607071" y="692696"/>
              <a:ext cx="1294804" cy="1294804"/>
            </a:xfrm>
            <a:prstGeom prst="ellipse">
              <a:avLst/>
            </a:prstGeom>
            <a:solidFill>
              <a:schemeClr val="accent4"/>
            </a:solidFill>
            <a:ln>
              <a:noFill/>
            </a:ln>
            <a:scene3d>
              <a:camera prst="isometricOffAxis1Top"/>
              <a:lightRig rig="balanced" dir="t"/>
            </a:scene3d>
            <a:sp3d prstMaterial="matte">
              <a:bevelT w="793750" h="1924050" prst="angle"/>
              <a:extrusionClr>
                <a:srgbClr val="FAA332"/>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sp>
        <p:nvSpPr>
          <p:cNvPr id="14" name="TextBox 13">
            <a:extLst>
              <a:ext uri="{FF2B5EF4-FFF2-40B4-BE49-F238E27FC236}">
                <a16:creationId xmlns:a16="http://schemas.microsoft.com/office/drawing/2014/main" id="{E1D8E761-8EFD-44FC-9872-08B346E853DB}"/>
              </a:ext>
            </a:extLst>
          </p:cNvPr>
          <p:cNvSpPr txBox="1"/>
          <p:nvPr/>
        </p:nvSpPr>
        <p:spPr>
          <a:xfrm>
            <a:off x="4670791" y="2231990"/>
            <a:ext cx="5774171" cy="923330"/>
          </a:xfrm>
          <a:prstGeom prst="rect">
            <a:avLst/>
          </a:prstGeom>
          <a:noFill/>
        </p:spPr>
        <p:txBody>
          <a:bodyPr wrap="square" rtlCol="0">
            <a:spAutoFit/>
          </a:bodyPr>
          <a:lstStyle/>
          <a:p>
            <a:r>
              <a:rPr lang="uk-UA" dirty="0">
                <a:solidFill>
                  <a:schemeClr val="bg1"/>
                </a:solidFill>
              </a:rPr>
              <a:t>госпітальна ОМТ дозволяє пріоритизувати рішення щодо необхідності нових МТ, ґрунтуючись на наукових знаннях та інформації ЗОЗ.</a:t>
            </a:r>
            <a:endParaRPr lang="ko-KR" altLang="en-US" sz="1200" dirty="0">
              <a:solidFill>
                <a:schemeClr val="bg1"/>
              </a:solidFill>
            </a:endParaRPr>
          </a:p>
        </p:txBody>
      </p:sp>
      <p:sp>
        <p:nvSpPr>
          <p:cNvPr id="17" name="TextBox 16">
            <a:extLst>
              <a:ext uri="{FF2B5EF4-FFF2-40B4-BE49-F238E27FC236}">
                <a16:creationId xmlns:a16="http://schemas.microsoft.com/office/drawing/2014/main" id="{B0FFF705-6227-4875-A324-02B440C841C8}"/>
              </a:ext>
            </a:extLst>
          </p:cNvPr>
          <p:cNvSpPr txBox="1"/>
          <p:nvPr/>
        </p:nvSpPr>
        <p:spPr>
          <a:xfrm>
            <a:off x="4711186" y="3291387"/>
            <a:ext cx="5774171" cy="923330"/>
          </a:xfrm>
          <a:prstGeom prst="rect">
            <a:avLst/>
          </a:prstGeom>
          <a:noFill/>
        </p:spPr>
        <p:txBody>
          <a:bodyPr wrap="square" rtlCol="0">
            <a:spAutoFit/>
          </a:bodyPr>
          <a:lstStyle/>
          <a:p>
            <a:r>
              <a:rPr lang="uk-UA" altLang="ko-KR" dirty="0" smtClean="0">
                <a:solidFill>
                  <a:schemeClr val="bg1"/>
                </a:solidFill>
              </a:rPr>
              <a:t>госпітальна ОМТ дає основу для ухвалення обґрунтованих рішень щодо раціонального використання обмежених бюджетних коштів</a:t>
            </a:r>
            <a:endParaRPr lang="uk-UA" altLang="ko-KR" dirty="0">
              <a:solidFill>
                <a:schemeClr val="bg1"/>
              </a:solidFill>
            </a:endParaRPr>
          </a:p>
        </p:txBody>
      </p:sp>
      <p:sp>
        <p:nvSpPr>
          <p:cNvPr id="20" name="TextBox 19">
            <a:extLst>
              <a:ext uri="{FF2B5EF4-FFF2-40B4-BE49-F238E27FC236}">
                <a16:creationId xmlns:a16="http://schemas.microsoft.com/office/drawing/2014/main" id="{65694E0F-0966-4744-888C-9FB5BA741E9E}"/>
              </a:ext>
            </a:extLst>
          </p:cNvPr>
          <p:cNvSpPr txBox="1"/>
          <p:nvPr/>
        </p:nvSpPr>
        <p:spPr>
          <a:xfrm>
            <a:off x="4734430" y="4405433"/>
            <a:ext cx="5774171" cy="923330"/>
          </a:xfrm>
          <a:prstGeom prst="rect">
            <a:avLst/>
          </a:prstGeom>
          <a:noFill/>
        </p:spPr>
        <p:txBody>
          <a:bodyPr wrap="square" rtlCol="0">
            <a:spAutoFit/>
          </a:bodyPr>
          <a:lstStyle/>
          <a:p>
            <a:r>
              <a:rPr lang="uk-UA" altLang="ko-KR" dirty="0" smtClean="0">
                <a:solidFill>
                  <a:schemeClr val="bg1"/>
                </a:solidFill>
              </a:rPr>
              <a:t>ОМТ має високу практичну цінність, якщо вона враховує конкретні умови діяльності ЗОЗ, який у подальшому буде використовувати досліджені МТ. </a:t>
            </a:r>
            <a:endParaRPr lang="uk-UA" altLang="ko-KR" dirty="0">
              <a:solidFill>
                <a:schemeClr val="bg1"/>
              </a:solidFill>
            </a:endParaRPr>
          </a:p>
        </p:txBody>
      </p:sp>
      <p:sp>
        <p:nvSpPr>
          <p:cNvPr id="22" name="TextBox 21">
            <a:extLst>
              <a:ext uri="{FF2B5EF4-FFF2-40B4-BE49-F238E27FC236}">
                <a16:creationId xmlns:a16="http://schemas.microsoft.com/office/drawing/2014/main" id="{1BDADC1A-2EFC-4997-8738-D644A87CFA5B}"/>
              </a:ext>
            </a:extLst>
          </p:cNvPr>
          <p:cNvSpPr txBox="1"/>
          <p:nvPr/>
        </p:nvSpPr>
        <p:spPr>
          <a:xfrm>
            <a:off x="2261238" y="4134224"/>
            <a:ext cx="1052616" cy="276999"/>
          </a:xfrm>
          <a:prstGeom prst="rect">
            <a:avLst/>
          </a:prstGeom>
          <a:noFill/>
        </p:spPr>
        <p:txBody>
          <a:bodyPr wrap="square" rtlCol="0">
            <a:spAutoFit/>
          </a:bodyPr>
          <a:lstStyle/>
          <a:p>
            <a:pPr algn="ctr"/>
            <a:r>
              <a:rPr lang="en-US" altLang="ko-KR" sz="1200" dirty="0">
                <a:solidFill>
                  <a:schemeClr val="bg1"/>
                </a:solidFill>
              </a:rPr>
              <a:t>Contents</a:t>
            </a:r>
            <a:endParaRPr lang="ko-KR" altLang="en-US" sz="1200" dirty="0">
              <a:solidFill>
                <a:schemeClr val="bg1"/>
              </a:solidFill>
            </a:endParaRPr>
          </a:p>
        </p:txBody>
      </p:sp>
      <p:sp>
        <p:nvSpPr>
          <p:cNvPr id="23" name="TextBox 22">
            <a:extLst>
              <a:ext uri="{FF2B5EF4-FFF2-40B4-BE49-F238E27FC236}">
                <a16:creationId xmlns:a16="http://schemas.microsoft.com/office/drawing/2014/main" id="{2AE5BF93-12C9-4483-9422-E9BB76791642}"/>
              </a:ext>
            </a:extLst>
          </p:cNvPr>
          <p:cNvSpPr txBox="1"/>
          <p:nvPr/>
        </p:nvSpPr>
        <p:spPr>
          <a:xfrm>
            <a:off x="2261238" y="2837968"/>
            <a:ext cx="1052616" cy="276999"/>
          </a:xfrm>
          <a:prstGeom prst="rect">
            <a:avLst/>
          </a:prstGeom>
          <a:noFill/>
        </p:spPr>
        <p:txBody>
          <a:bodyPr wrap="square" rtlCol="0">
            <a:spAutoFit/>
          </a:bodyPr>
          <a:lstStyle/>
          <a:p>
            <a:pPr algn="ctr"/>
            <a:r>
              <a:rPr lang="en-US" altLang="ko-KR" sz="1200" dirty="0">
                <a:solidFill>
                  <a:schemeClr val="bg1"/>
                </a:solidFill>
              </a:rPr>
              <a:t>Contents</a:t>
            </a:r>
            <a:endParaRPr lang="ko-KR" altLang="en-US" sz="1200" dirty="0">
              <a:solidFill>
                <a:schemeClr val="bg1"/>
              </a:solidFill>
            </a:endParaRPr>
          </a:p>
        </p:txBody>
      </p:sp>
      <p:sp>
        <p:nvSpPr>
          <p:cNvPr id="24" name="TextBox 23">
            <a:extLst>
              <a:ext uri="{FF2B5EF4-FFF2-40B4-BE49-F238E27FC236}">
                <a16:creationId xmlns:a16="http://schemas.microsoft.com/office/drawing/2014/main" id="{9E7A2073-B555-46C9-87C1-6FA8AD7F75EB}"/>
              </a:ext>
            </a:extLst>
          </p:cNvPr>
          <p:cNvSpPr txBox="1"/>
          <p:nvPr/>
        </p:nvSpPr>
        <p:spPr>
          <a:xfrm>
            <a:off x="2261238" y="5373104"/>
            <a:ext cx="1052616" cy="276999"/>
          </a:xfrm>
          <a:prstGeom prst="rect">
            <a:avLst/>
          </a:prstGeom>
          <a:noFill/>
        </p:spPr>
        <p:txBody>
          <a:bodyPr wrap="square" rtlCol="0">
            <a:spAutoFit/>
          </a:bodyPr>
          <a:lstStyle/>
          <a:p>
            <a:pPr algn="ctr"/>
            <a:r>
              <a:rPr lang="en-US" altLang="ko-KR" sz="1200" dirty="0">
                <a:solidFill>
                  <a:schemeClr val="bg1"/>
                </a:solidFill>
              </a:rPr>
              <a:t>Contents</a:t>
            </a:r>
            <a:endParaRPr lang="ko-KR" altLang="en-US" sz="1200" dirty="0">
              <a:solidFill>
                <a:schemeClr val="bg1"/>
              </a:solidFill>
            </a:endParaRPr>
          </a:p>
        </p:txBody>
      </p:sp>
      <p:sp>
        <p:nvSpPr>
          <p:cNvPr id="28" name="Freeform: Shape 27">
            <a:extLst>
              <a:ext uri="{FF2B5EF4-FFF2-40B4-BE49-F238E27FC236}">
                <a16:creationId xmlns:a16="http://schemas.microsoft.com/office/drawing/2014/main" id="{B54C0259-D608-42EF-AF2E-17602C02C978}"/>
              </a:ext>
            </a:extLst>
          </p:cNvPr>
          <p:cNvSpPr/>
          <p:nvPr/>
        </p:nvSpPr>
        <p:spPr>
          <a:xfrm>
            <a:off x="2607839" y="3808599"/>
            <a:ext cx="342815" cy="330787"/>
          </a:xfrm>
          <a:custGeom>
            <a:avLst/>
            <a:gdLst>
              <a:gd name="connsiteX0" fmla="*/ 434340 w 1628775"/>
              <a:gd name="connsiteY0" fmla="*/ 348984 h 1571625"/>
              <a:gd name="connsiteX1" fmla="*/ 708660 w 1628775"/>
              <a:gd name="connsiteY1" fmla="*/ 18466 h 1571625"/>
              <a:gd name="connsiteX2" fmla="*/ 1204913 w 1628775"/>
              <a:gd name="connsiteY2" fmla="*/ 308979 h 1571625"/>
              <a:gd name="connsiteX3" fmla="*/ 1258253 w 1628775"/>
              <a:gd name="connsiteY3" fmla="*/ 349936 h 1571625"/>
              <a:gd name="connsiteX4" fmla="*/ 1463040 w 1628775"/>
              <a:gd name="connsiteY4" fmla="*/ 348984 h 1571625"/>
              <a:gd name="connsiteX5" fmla="*/ 1636395 w 1628775"/>
              <a:gd name="connsiteY5" fmla="*/ 520434 h 1571625"/>
              <a:gd name="connsiteX6" fmla="*/ 1636395 w 1628775"/>
              <a:gd name="connsiteY6" fmla="*/ 1411021 h 1571625"/>
              <a:gd name="connsiteX7" fmla="*/ 1470660 w 1628775"/>
              <a:gd name="connsiteY7" fmla="*/ 1579613 h 1571625"/>
              <a:gd name="connsiteX8" fmla="*/ 165735 w 1628775"/>
              <a:gd name="connsiteY8" fmla="*/ 1579613 h 1571625"/>
              <a:gd name="connsiteX9" fmla="*/ 0 w 1628775"/>
              <a:gd name="connsiteY9" fmla="*/ 1411974 h 1571625"/>
              <a:gd name="connsiteX10" fmla="*/ 0 w 1628775"/>
              <a:gd name="connsiteY10" fmla="*/ 516624 h 1571625"/>
              <a:gd name="connsiteX11" fmla="*/ 166688 w 1628775"/>
              <a:gd name="connsiteY11" fmla="*/ 348984 h 1571625"/>
              <a:gd name="connsiteX12" fmla="*/ 434340 w 1628775"/>
              <a:gd name="connsiteY12" fmla="*/ 348984 h 1571625"/>
              <a:gd name="connsiteX13" fmla="*/ 504825 w 1628775"/>
              <a:gd name="connsiteY13" fmla="*/ 881431 h 1571625"/>
              <a:gd name="connsiteX14" fmla="*/ 504825 w 1628775"/>
              <a:gd name="connsiteY14" fmla="*/ 1051929 h 1571625"/>
              <a:gd name="connsiteX15" fmla="*/ 670560 w 1628775"/>
              <a:gd name="connsiteY15" fmla="*/ 1050976 h 1571625"/>
              <a:gd name="connsiteX16" fmla="*/ 732472 w 1628775"/>
              <a:gd name="connsiteY16" fmla="*/ 1112888 h 1571625"/>
              <a:gd name="connsiteX17" fmla="*/ 732472 w 1628775"/>
              <a:gd name="connsiteY17" fmla="*/ 1279576 h 1571625"/>
              <a:gd name="connsiteX18" fmla="*/ 902970 w 1628775"/>
              <a:gd name="connsiteY18" fmla="*/ 1279576 h 1571625"/>
              <a:gd name="connsiteX19" fmla="*/ 902970 w 1628775"/>
              <a:gd name="connsiteY19" fmla="*/ 1154799 h 1571625"/>
              <a:gd name="connsiteX20" fmla="*/ 1002983 w 1628775"/>
              <a:gd name="connsiteY20" fmla="*/ 1051929 h 1571625"/>
              <a:gd name="connsiteX21" fmla="*/ 1131570 w 1628775"/>
              <a:gd name="connsiteY21" fmla="*/ 1051929 h 1571625"/>
              <a:gd name="connsiteX22" fmla="*/ 1131570 w 1628775"/>
              <a:gd name="connsiteY22" fmla="*/ 881431 h 1571625"/>
              <a:gd name="connsiteX23" fmla="*/ 962025 w 1628775"/>
              <a:gd name="connsiteY23" fmla="*/ 881431 h 1571625"/>
              <a:gd name="connsiteX24" fmla="*/ 902018 w 1628775"/>
              <a:gd name="connsiteY24" fmla="*/ 820471 h 1571625"/>
              <a:gd name="connsiteX25" fmla="*/ 902018 w 1628775"/>
              <a:gd name="connsiteY25" fmla="*/ 652831 h 1571625"/>
              <a:gd name="connsiteX26" fmla="*/ 731520 w 1628775"/>
              <a:gd name="connsiteY26" fmla="*/ 652831 h 1571625"/>
              <a:gd name="connsiteX27" fmla="*/ 731520 w 1628775"/>
              <a:gd name="connsiteY27" fmla="*/ 812851 h 1571625"/>
              <a:gd name="connsiteX28" fmla="*/ 665797 w 1628775"/>
              <a:gd name="connsiteY28" fmla="*/ 880479 h 1571625"/>
              <a:gd name="connsiteX29" fmla="*/ 504825 w 1628775"/>
              <a:gd name="connsiteY29" fmla="*/ 881431 h 1571625"/>
              <a:gd name="connsiteX30" fmla="*/ 516255 w 1628775"/>
              <a:gd name="connsiteY30" fmla="*/ 346126 h 1571625"/>
              <a:gd name="connsiteX31" fmla="*/ 1129665 w 1628775"/>
              <a:gd name="connsiteY31" fmla="*/ 346126 h 1571625"/>
              <a:gd name="connsiteX32" fmla="*/ 850583 w 1628775"/>
              <a:gd name="connsiteY32" fmla="*/ 79426 h 1571625"/>
              <a:gd name="connsiteX33" fmla="*/ 516255 w 1628775"/>
              <a:gd name="connsiteY33" fmla="*/ 346126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28775" h="1571625">
                <a:moveTo>
                  <a:pt x="434340" y="348984"/>
                </a:moveTo>
                <a:cubicBezTo>
                  <a:pt x="464820" y="181343"/>
                  <a:pt x="552450" y="67996"/>
                  <a:pt x="708660" y="18466"/>
                </a:cubicBezTo>
                <a:cubicBezTo>
                  <a:pt x="929640" y="-51066"/>
                  <a:pt x="1155383" y="82284"/>
                  <a:pt x="1204913" y="308979"/>
                </a:cubicBezTo>
                <a:cubicBezTo>
                  <a:pt x="1212533" y="344221"/>
                  <a:pt x="1225868" y="350888"/>
                  <a:pt x="1258253" y="349936"/>
                </a:cubicBezTo>
                <a:cubicBezTo>
                  <a:pt x="1326833" y="348031"/>
                  <a:pt x="1394460" y="348984"/>
                  <a:pt x="1463040" y="348984"/>
                </a:cubicBezTo>
                <a:cubicBezTo>
                  <a:pt x="1568768" y="349936"/>
                  <a:pt x="1636395" y="415659"/>
                  <a:pt x="1636395" y="520434"/>
                </a:cubicBezTo>
                <a:cubicBezTo>
                  <a:pt x="1636395" y="817613"/>
                  <a:pt x="1636395" y="1113841"/>
                  <a:pt x="1636395" y="1411021"/>
                </a:cubicBezTo>
                <a:cubicBezTo>
                  <a:pt x="1636395" y="1511986"/>
                  <a:pt x="1569720" y="1579613"/>
                  <a:pt x="1470660" y="1579613"/>
                </a:cubicBezTo>
                <a:cubicBezTo>
                  <a:pt x="1035368" y="1580566"/>
                  <a:pt x="601028" y="1580566"/>
                  <a:pt x="165735" y="1579613"/>
                </a:cubicBezTo>
                <a:cubicBezTo>
                  <a:pt x="63818" y="1579613"/>
                  <a:pt x="0" y="1513891"/>
                  <a:pt x="0" y="1411974"/>
                </a:cubicBezTo>
                <a:cubicBezTo>
                  <a:pt x="0" y="1113841"/>
                  <a:pt x="0" y="814756"/>
                  <a:pt x="0" y="516624"/>
                </a:cubicBezTo>
                <a:cubicBezTo>
                  <a:pt x="0" y="415659"/>
                  <a:pt x="65722" y="348984"/>
                  <a:pt x="166688" y="348984"/>
                </a:cubicBezTo>
                <a:cubicBezTo>
                  <a:pt x="254318" y="348031"/>
                  <a:pt x="342900" y="348984"/>
                  <a:pt x="434340" y="348984"/>
                </a:cubicBezTo>
                <a:close/>
                <a:moveTo>
                  <a:pt x="504825" y="881431"/>
                </a:moveTo>
                <a:cubicBezTo>
                  <a:pt x="504825" y="941438"/>
                  <a:pt x="504825" y="994779"/>
                  <a:pt x="504825" y="1051929"/>
                </a:cubicBezTo>
                <a:cubicBezTo>
                  <a:pt x="562928" y="1051929"/>
                  <a:pt x="617220" y="1053834"/>
                  <a:pt x="670560" y="1050976"/>
                </a:cubicBezTo>
                <a:cubicBezTo>
                  <a:pt x="716280" y="1049071"/>
                  <a:pt x="733425" y="1068121"/>
                  <a:pt x="732472" y="1112888"/>
                </a:cubicBezTo>
                <a:cubicBezTo>
                  <a:pt x="730568" y="1168134"/>
                  <a:pt x="732472" y="1222426"/>
                  <a:pt x="732472" y="1279576"/>
                </a:cubicBezTo>
                <a:cubicBezTo>
                  <a:pt x="791528" y="1279576"/>
                  <a:pt x="844868" y="1279576"/>
                  <a:pt x="902970" y="1279576"/>
                </a:cubicBezTo>
                <a:cubicBezTo>
                  <a:pt x="902970" y="1235761"/>
                  <a:pt x="902970" y="1194804"/>
                  <a:pt x="902970" y="1154799"/>
                </a:cubicBezTo>
                <a:cubicBezTo>
                  <a:pt x="902970" y="1051929"/>
                  <a:pt x="902970" y="1051929"/>
                  <a:pt x="1002983" y="1051929"/>
                </a:cubicBezTo>
                <a:cubicBezTo>
                  <a:pt x="1044893" y="1051929"/>
                  <a:pt x="1087755" y="1051929"/>
                  <a:pt x="1131570" y="1051929"/>
                </a:cubicBezTo>
                <a:cubicBezTo>
                  <a:pt x="1131570" y="992874"/>
                  <a:pt x="1131570" y="938581"/>
                  <a:pt x="1131570" y="881431"/>
                </a:cubicBezTo>
                <a:cubicBezTo>
                  <a:pt x="1072515" y="881431"/>
                  <a:pt x="1017270" y="881431"/>
                  <a:pt x="962025" y="881431"/>
                </a:cubicBezTo>
                <a:cubicBezTo>
                  <a:pt x="921068" y="881431"/>
                  <a:pt x="901065" y="863334"/>
                  <a:pt x="902018" y="820471"/>
                </a:cubicBezTo>
                <a:cubicBezTo>
                  <a:pt x="903922" y="765226"/>
                  <a:pt x="902018" y="709981"/>
                  <a:pt x="902018" y="652831"/>
                </a:cubicBezTo>
                <a:cubicBezTo>
                  <a:pt x="842010" y="652831"/>
                  <a:pt x="787718" y="652831"/>
                  <a:pt x="731520" y="652831"/>
                </a:cubicBezTo>
                <a:cubicBezTo>
                  <a:pt x="731520" y="709029"/>
                  <a:pt x="731520" y="760463"/>
                  <a:pt x="731520" y="812851"/>
                </a:cubicBezTo>
                <a:cubicBezTo>
                  <a:pt x="731520" y="869049"/>
                  <a:pt x="720090" y="880479"/>
                  <a:pt x="665797" y="880479"/>
                </a:cubicBezTo>
                <a:cubicBezTo>
                  <a:pt x="612458" y="881431"/>
                  <a:pt x="559118" y="881431"/>
                  <a:pt x="504825" y="881431"/>
                </a:cubicBezTo>
                <a:close/>
                <a:moveTo>
                  <a:pt x="516255" y="346126"/>
                </a:moveTo>
                <a:cubicBezTo>
                  <a:pt x="722947" y="346126"/>
                  <a:pt x="925830" y="346126"/>
                  <a:pt x="1129665" y="346126"/>
                </a:cubicBezTo>
                <a:cubicBezTo>
                  <a:pt x="1119188" y="208966"/>
                  <a:pt x="989647" y="86093"/>
                  <a:pt x="850583" y="79426"/>
                </a:cubicBezTo>
                <a:cubicBezTo>
                  <a:pt x="679133" y="70854"/>
                  <a:pt x="543878" y="176581"/>
                  <a:pt x="516255" y="346126"/>
                </a:cubicBezTo>
                <a:close/>
              </a:path>
            </a:pathLst>
          </a:custGeom>
          <a:solidFill>
            <a:schemeClr val="bg1"/>
          </a:solidFill>
          <a:ln w="9525" cap="flat">
            <a:noFill/>
            <a:prstDash val="solid"/>
            <a:miter/>
          </a:ln>
        </p:spPr>
        <p:txBody>
          <a:bodyPr rtlCol="0" anchor="ctr"/>
          <a:lstStyle/>
          <a:p>
            <a:endParaRPr lang="en-US" dirty="0"/>
          </a:p>
        </p:txBody>
      </p:sp>
      <p:sp>
        <p:nvSpPr>
          <p:cNvPr id="29" name="Freeform: Shape 28">
            <a:extLst>
              <a:ext uri="{FF2B5EF4-FFF2-40B4-BE49-F238E27FC236}">
                <a16:creationId xmlns:a16="http://schemas.microsoft.com/office/drawing/2014/main" id="{DF4C36D3-6553-4868-B502-0B18CF69246E}"/>
              </a:ext>
            </a:extLst>
          </p:cNvPr>
          <p:cNvSpPr/>
          <p:nvPr/>
        </p:nvSpPr>
        <p:spPr>
          <a:xfrm>
            <a:off x="2550611" y="2371721"/>
            <a:ext cx="415243" cy="417417"/>
          </a:xfrm>
          <a:custGeom>
            <a:avLst/>
            <a:gdLst>
              <a:gd name="connsiteX0" fmla="*/ 549912 w 1819275"/>
              <a:gd name="connsiteY0" fmla="*/ 1441204 h 1828800"/>
              <a:gd name="connsiteX1" fmla="*/ 387035 w 1819275"/>
              <a:gd name="connsiteY1" fmla="*/ 1605987 h 1828800"/>
              <a:gd name="connsiteX2" fmla="*/ 459424 w 1819275"/>
              <a:gd name="connsiteY2" fmla="*/ 1663137 h 1828800"/>
              <a:gd name="connsiteX3" fmla="*/ 460377 w 1819275"/>
              <a:gd name="connsiteY3" fmla="*/ 1738384 h 1828800"/>
              <a:gd name="connsiteX4" fmla="*/ 457519 w 1819275"/>
              <a:gd name="connsiteY4" fmla="*/ 1742194 h 1828800"/>
              <a:gd name="connsiteX5" fmla="*/ 251779 w 1819275"/>
              <a:gd name="connsiteY5" fmla="*/ 1747909 h 1828800"/>
              <a:gd name="connsiteX6" fmla="*/ 26037 w 1819275"/>
              <a:gd name="connsiteY6" fmla="*/ 1523119 h 1828800"/>
              <a:gd name="connsiteX7" fmla="*/ 24132 w 1819275"/>
              <a:gd name="connsiteY7" fmla="*/ 1435489 h 1828800"/>
              <a:gd name="connsiteX8" fmla="*/ 91759 w 1819275"/>
              <a:gd name="connsiteY8" fmla="*/ 1367862 h 1828800"/>
              <a:gd name="connsiteX9" fmla="*/ 162244 w 1819275"/>
              <a:gd name="connsiteY9" fmla="*/ 1365957 h 1828800"/>
              <a:gd name="connsiteX10" fmla="*/ 224157 w 1819275"/>
              <a:gd name="connsiteY10" fmla="*/ 1434537 h 1828800"/>
              <a:gd name="connsiteX11" fmla="*/ 386082 w 1819275"/>
              <a:gd name="connsiteY11" fmla="*/ 1270707 h 1828800"/>
              <a:gd name="connsiteX12" fmla="*/ 327027 w 1819275"/>
              <a:gd name="connsiteY12" fmla="*/ 1224987 h 1828800"/>
              <a:gd name="connsiteX13" fmla="*/ 327979 w 1819275"/>
              <a:gd name="connsiteY13" fmla="*/ 1130689 h 1828800"/>
              <a:gd name="connsiteX14" fmla="*/ 1042354 w 1819275"/>
              <a:gd name="connsiteY14" fmla="*/ 411552 h 1828800"/>
              <a:gd name="connsiteX15" fmla="*/ 1321437 w 1819275"/>
              <a:gd name="connsiteY15" fmla="*/ 265819 h 1828800"/>
              <a:gd name="connsiteX16" fmla="*/ 1538607 w 1819275"/>
              <a:gd name="connsiteY16" fmla="*/ 213432 h 1828800"/>
              <a:gd name="connsiteX17" fmla="*/ 1581469 w 1819275"/>
              <a:gd name="connsiteY17" fmla="*/ 186762 h 1828800"/>
              <a:gd name="connsiteX18" fmla="*/ 1739585 w 1819275"/>
              <a:gd name="connsiteY18" fmla="*/ 28646 h 1828800"/>
              <a:gd name="connsiteX19" fmla="*/ 1811974 w 1819275"/>
              <a:gd name="connsiteY19" fmla="*/ 13407 h 1828800"/>
              <a:gd name="connsiteX20" fmla="*/ 1797687 w 1819275"/>
              <a:gd name="connsiteY20" fmla="*/ 90559 h 1828800"/>
              <a:gd name="connsiteX21" fmla="*/ 1617665 w 1819275"/>
              <a:gd name="connsiteY21" fmla="*/ 294394 h 1828800"/>
              <a:gd name="connsiteX22" fmla="*/ 1547179 w 1819275"/>
              <a:gd name="connsiteY22" fmla="*/ 559189 h 1828800"/>
              <a:gd name="connsiteX23" fmla="*/ 1416687 w 1819275"/>
              <a:gd name="connsiteY23" fmla="*/ 783027 h 1828800"/>
              <a:gd name="connsiteX24" fmla="*/ 711837 w 1819275"/>
              <a:gd name="connsiteY24" fmla="*/ 1485019 h 1828800"/>
              <a:gd name="connsiteX25" fmla="*/ 586107 w 1819275"/>
              <a:gd name="connsiteY25" fmla="*/ 1485971 h 1828800"/>
              <a:gd name="connsiteX26" fmla="*/ 549912 w 1819275"/>
              <a:gd name="connsiteY26" fmla="*/ 1441204 h 1828800"/>
              <a:gd name="connsiteX27" fmla="*/ 643257 w 1819275"/>
              <a:gd name="connsiteY27" fmla="*/ 1421202 h 1828800"/>
              <a:gd name="connsiteX28" fmla="*/ 1397637 w 1819275"/>
              <a:gd name="connsiteY28" fmla="*/ 667774 h 1828800"/>
              <a:gd name="connsiteX29" fmla="*/ 1156654 w 1819275"/>
              <a:gd name="connsiteY29" fmla="*/ 418219 h 1828800"/>
              <a:gd name="connsiteX30" fmla="*/ 1109982 w 1819275"/>
              <a:gd name="connsiteY30" fmla="*/ 466796 h 1828800"/>
              <a:gd name="connsiteX31" fmla="*/ 1224282 w 1819275"/>
              <a:gd name="connsiteY31" fmla="*/ 576334 h 1828800"/>
              <a:gd name="connsiteX32" fmla="*/ 1236665 w 1819275"/>
              <a:gd name="connsiteY32" fmla="*/ 645866 h 1828800"/>
              <a:gd name="connsiteX33" fmla="*/ 1163322 w 1819275"/>
              <a:gd name="connsiteY33" fmla="*/ 634437 h 1828800"/>
              <a:gd name="connsiteX34" fmla="*/ 1062357 w 1819275"/>
              <a:gd name="connsiteY34" fmla="*/ 523946 h 1828800"/>
              <a:gd name="connsiteX35" fmla="*/ 983299 w 1819275"/>
              <a:gd name="connsiteY35" fmla="*/ 595384 h 1828800"/>
              <a:gd name="connsiteX36" fmla="*/ 1054737 w 1819275"/>
              <a:gd name="connsiteY36" fmla="*/ 662059 h 1828800"/>
              <a:gd name="connsiteX37" fmla="*/ 1061404 w 1819275"/>
              <a:gd name="connsiteY37" fmla="*/ 728734 h 1828800"/>
              <a:gd name="connsiteX38" fmla="*/ 994729 w 1819275"/>
              <a:gd name="connsiteY38" fmla="*/ 722066 h 1828800"/>
              <a:gd name="connsiteX39" fmla="*/ 932817 w 1819275"/>
              <a:gd name="connsiteY39" fmla="*/ 656344 h 1828800"/>
              <a:gd name="connsiteX40" fmla="*/ 861379 w 1819275"/>
              <a:gd name="connsiteY40" fmla="*/ 714446 h 1828800"/>
              <a:gd name="connsiteX41" fmla="*/ 985204 w 1819275"/>
              <a:gd name="connsiteY41" fmla="*/ 832557 h 1828800"/>
              <a:gd name="connsiteX42" fmla="*/ 991872 w 1819275"/>
              <a:gd name="connsiteY42" fmla="*/ 885896 h 1828800"/>
              <a:gd name="connsiteX43" fmla="*/ 943294 w 1819275"/>
              <a:gd name="connsiteY43" fmla="*/ 899232 h 1828800"/>
              <a:gd name="connsiteX44" fmla="*/ 909957 w 1819275"/>
              <a:gd name="connsiteY44" fmla="*/ 873514 h 1828800"/>
              <a:gd name="connsiteX45" fmla="*/ 814707 w 1819275"/>
              <a:gd name="connsiteY45" fmla="*/ 763024 h 1828800"/>
              <a:gd name="connsiteX46" fmla="*/ 803277 w 1819275"/>
              <a:gd name="connsiteY46" fmla="*/ 777312 h 1828800"/>
              <a:gd name="connsiteX47" fmla="*/ 731840 w 1819275"/>
              <a:gd name="connsiteY47" fmla="*/ 843034 h 1828800"/>
              <a:gd name="connsiteX48" fmla="*/ 806135 w 1819275"/>
              <a:gd name="connsiteY48" fmla="*/ 908757 h 1828800"/>
              <a:gd name="connsiteX49" fmla="*/ 813754 w 1819275"/>
              <a:gd name="connsiteY49" fmla="*/ 973527 h 1828800"/>
              <a:gd name="connsiteX50" fmla="*/ 748985 w 1819275"/>
              <a:gd name="connsiteY50" fmla="*/ 966859 h 1828800"/>
              <a:gd name="connsiteX51" fmla="*/ 686119 w 1819275"/>
              <a:gd name="connsiteY51" fmla="*/ 891612 h 1828800"/>
              <a:gd name="connsiteX52" fmla="*/ 673737 w 1819275"/>
              <a:gd name="connsiteY52" fmla="*/ 903041 h 1828800"/>
              <a:gd name="connsiteX53" fmla="*/ 613729 w 1819275"/>
              <a:gd name="connsiteY53" fmla="*/ 956382 h 1828800"/>
              <a:gd name="connsiteX54" fmla="*/ 733744 w 1819275"/>
              <a:gd name="connsiteY54" fmla="*/ 1067824 h 1828800"/>
              <a:gd name="connsiteX55" fmla="*/ 744222 w 1819275"/>
              <a:gd name="connsiteY55" fmla="*/ 1138309 h 1828800"/>
              <a:gd name="connsiteX56" fmla="*/ 674690 w 1819275"/>
              <a:gd name="connsiteY56" fmla="*/ 1126879 h 1828800"/>
              <a:gd name="connsiteX57" fmla="*/ 566104 w 1819275"/>
              <a:gd name="connsiteY57" fmla="*/ 1010674 h 1828800"/>
              <a:gd name="connsiteX58" fmla="*/ 490857 w 1819275"/>
              <a:gd name="connsiteY58" fmla="*/ 1087827 h 1828800"/>
              <a:gd name="connsiteX59" fmla="*/ 565152 w 1819275"/>
              <a:gd name="connsiteY59" fmla="*/ 1155454 h 1828800"/>
              <a:gd name="connsiteX60" fmla="*/ 568010 w 1819275"/>
              <a:gd name="connsiteY60" fmla="*/ 1221177 h 1828800"/>
              <a:gd name="connsiteX61" fmla="*/ 507049 w 1819275"/>
              <a:gd name="connsiteY61" fmla="*/ 1212604 h 1828800"/>
              <a:gd name="connsiteX62" fmla="*/ 436565 w 1819275"/>
              <a:gd name="connsiteY62" fmla="*/ 1137357 h 1828800"/>
              <a:gd name="connsiteX63" fmla="*/ 398465 w 1819275"/>
              <a:gd name="connsiteY63" fmla="*/ 1172599 h 1828800"/>
              <a:gd name="connsiteX64" fmla="*/ 417515 w 1819275"/>
              <a:gd name="connsiteY64" fmla="*/ 1196412 h 1828800"/>
              <a:gd name="connsiteX65" fmla="*/ 643257 w 1819275"/>
              <a:gd name="connsiteY65" fmla="*/ 1421202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819275" h="1828800">
                <a:moveTo>
                  <a:pt x="549912" y="1441204"/>
                </a:moveTo>
                <a:cubicBezTo>
                  <a:pt x="494667" y="1497402"/>
                  <a:pt x="447042" y="1545979"/>
                  <a:pt x="387035" y="1605987"/>
                </a:cubicBezTo>
                <a:cubicBezTo>
                  <a:pt x="409894" y="1624084"/>
                  <a:pt x="435612" y="1642182"/>
                  <a:pt x="459424" y="1663137"/>
                </a:cubicBezTo>
                <a:cubicBezTo>
                  <a:pt x="485142" y="1686949"/>
                  <a:pt x="484190" y="1712666"/>
                  <a:pt x="460377" y="1738384"/>
                </a:cubicBezTo>
                <a:cubicBezTo>
                  <a:pt x="459424" y="1739337"/>
                  <a:pt x="458472" y="1740289"/>
                  <a:pt x="457519" y="1742194"/>
                </a:cubicBezTo>
                <a:cubicBezTo>
                  <a:pt x="341315" y="1857446"/>
                  <a:pt x="361317" y="1858399"/>
                  <a:pt x="251779" y="1747909"/>
                </a:cubicBezTo>
                <a:cubicBezTo>
                  <a:pt x="177484" y="1672662"/>
                  <a:pt x="102237" y="1596462"/>
                  <a:pt x="26037" y="1523119"/>
                </a:cubicBezTo>
                <a:cubicBezTo>
                  <a:pt x="-5396" y="1492639"/>
                  <a:pt x="-11110" y="1466921"/>
                  <a:pt x="24132" y="1435489"/>
                </a:cubicBezTo>
                <a:cubicBezTo>
                  <a:pt x="47944" y="1414534"/>
                  <a:pt x="69852" y="1391674"/>
                  <a:pt x="91759" y="1367862"/>
                </a:cubicBezTo>
                <a:cubicBezTo>
                  <a:pt x="115572" y="1343096"/>
                  <a:pt x="139384" y="1345002"/>
                  <a:pt x="162244" y="1365957"/>
                </a:cubicBezTo>
                <a:cubicBezTo>
                  <a:pt x="185104" y="1387864"/>
                  <a:pt x="205107" y="1412629"/>
                  <a:pt x="224157" y="1434537"/>
                </a:cubicBezTo>
                <a:cubicBezTo>
                  <a:pt x="278449" y="1380244"/>
                  <a:pt x="327027" y="1330714"/>
                  <a:pt x="386082" y="1270707"/>
                </a:cubicBezTo>
                <a:cubicBezTo>
                  <a:pt x="368937" y="1257371"/>
                  <a:pt x="346077" y="1243084"/>
                  <a:pt x="327027" y="1224987"/>
                </a:cubicBezTo>
                <a:cubicBezTo>
                  <a:pt x="287974" y="1186887"/>
                  <a:pt x="288927" y="1169741"/>
                  <a:pt x="327979" y="1130689"/>
                </a:cubicBezTo>
                <a:cubicBezTo>
                  <a:pt x="567057" y="891612"/>
                  <a:pt x="809944" y="656344"/>
                  <a:pt x="1042354" y="411552"/>
                </a:cubicBezTo>
                <a:cubicBezTo>
                  <a:pt x="1122365" y="326779"/>
                  <a:pt x="1215710" y="290584"/>
                  <a:pt x="1321437" y="265819"/>
                </a:cubicBezTo>
                <a:cubicBezTo>
                  <a:pt x="1393827" y="248674"/>
                  <a:pt x="1466217" y="232482"/>
                  <a:pt x="1538607" y="213432"/>
                </a:cubicBezTo>
                <a:cubicBezTo>
                  <a:pt x="1554799" y="209621"/>
                  <a:pt x="1570040" y="198191"/>
                  <a:pt x="1581469" y="186762"/>
                </a:cubicBezTo>
                <a:cubicBezTo>
                  <a:pt x="1634810" y="135327"/>
                  <a:pt x="1687197" y="81987"/>
                  <a:pt x="1739585" y="28646"/>
                </a:cubicBezTo>
                <a:cubicBezTo>
                  <a:pt x="1760540" y="7691"/>
                  <a:pt x="1783399" y="-15168"/>
                  <a:pt x="1811974" y="13407"/>
                </a:cubicBezTo>
                <a:cubicBezTo>
                  <a:pt x="1841502" y="42934"/>
                  <a:pt x="1819594" y="66746"/>
                  <a:pt x="1797687" y="90559"/>
                </a:cubicBezTo>
                <a:cubicBezTo>
                  <a:pt x="1735774" y="157234"/>
                  <a:pt x="1659574" y="216289"/>
                  <a:pt x="1617665" y="294394"/>
                </a:cubicBezTo>
                <a:cubicBezTo>
                  <a:pt x="1575754" y="373452"/>
                  <a:pt x="1564324" y="469654"/>
                  <a:pt x="1547179" y="559189"/>
                </a:cubicBezTo>
                <a:cubicBezTo>
                  <a:pt x="1529082" y="650629"/>
                  <a:pt x="1483362" y="719209"/>
                  <a:pt x="1416687" y="783027"/>
                </a:cubicBezTo>
                <a:cubicBezTo>
                  <a:pt x="1179515" y="1014484"/>
                  <a:pt x="947104" y="1250704"/>
                  <a:pt x="711837" y="1485019"/>
                </a:cubicBezTo>
                <a:cubicBezTo>
                  <a:pt x="652782" y="1544074"/>
                  <a:pt x="645162" y="1545027"/>
                  <a:pt x="586107" y="1485971"/>
                </a:cubicBezTo>
                <a:cubicBezTo>
                  <a:pt x="574677" y="1471684"/>
                  <a:pt x="563247" y="1456444"/>
                  <a:pt x="549912" y="1441204"/>
                </a:cubicBezTo>
                <a:close/>
                <a:moveTo>
                  <a:pt x="643257" y="1421202"/>
                </a:moveTo>
                <a:cubicBezTo>
                  <a:pt x="899479" y="1165932"/>
                  <a:pt x="1151892" y="912566"/>
                  <a:pt x="1397637" y="667774"/>
                </a:cubicBezTo>
                <a:cubicBezTo>
                  <a:pt x="1319532" y="586812"/>
                  <a:pt x="1239522" y="503944"/>
                  <a:pt x="1156654" y="418219"/>
                </a:cubicBezTo>
                <a:cubicBezTo>
                  <a:pt x="1142367" y="433459"/>
                  <a:pt x="1128079" y="448699"/>
                  <a:pt x="1109982" y="466796"/>
                </a:cubicBezTo>
                <a:cubicBezTo>
                  <a:pt x="1150940" y="505849"/>
                  <a:pt x="1187135" y="541091"/>
                  <a:pt x="1224282" y="576334"/>
                </a:cubicBezTo>
                <a:cubicBezTo>
                  <a:pt x="1245237" y="596337"/>
                  <a:pt x="1261429" y="620149"/>
                  <a:pt x="1236665" y="645866"/>
                </a:cubicBezTo>
                <a:cubicBezTo>
                  <a:pt x="1209994" y="673489"/>
                  <a:pt x="1185229" y="657296"/>
                  <a:pt x="1163322" y="634437"/>
                </a:cubicBezTo>
                <a:cubicBezTo>
                  <a:pt x="1128079" y="596337"/>
                  <a:pt x="1092837" y="558237"/>
                  <a:pt x="1062357" y="523946"/>
                </a:cubicBezTo>
                <a:cubicBezTo>
                  <a:pt x="1030924" y="552521"/>
                  <a:pt x="1009017" y="572524"/>
                  <a:pt x="983299" y="595384"/>
                </a:cubicBezTo>
                <a:cubicBezTo>
                  <a:pt x="1008065" y="619196"/>
                  <a:pt x="1031877" y="640152"/>
                  <a:pt x="1054737" y="662059"/>
                </a:cubicBezTo>
                <a:cubicBezTo>
                  <a:pt x="1075692" y="682062"/>
                  <a:pt x="1084265" y="705874"/>
                  <a:pt x="1061404" y="728734"/>
                </a:cubicBezTo>
                <a:cubicBezTo>
                  <a:pt x="1039497" y="750641"/>
                  <a:pt x="1014732" y="743021"/>
                  <a:pt x="994729" y="722066"/>
                </a:cubicBezTo>
                <a:cubicBezTo>
                  <a:pt x="972822" y="698254"/>
                  <a:pt x="949962" y="674441"/>
                  <a:pt x="932817" y="656344"/>
                </a:cubicBezTo>
                <a:cubicBezTo>
                  <a:pt x="907099" y="677299"/>
                  <a:pt x="888049" y="692539"/>
                  <a:pt x="861379" y="714446"/>
                </a:cubicBezTo>
                <a:cubicBezTo>
                  <a:pt x="906147" y="756357"/>
                  <a:pt x="948057" y="792552"/>
                  <a:pt x="985204" y="832557"/>
                </a:cubicBezTo>
                <a:cubicBezTo>
                  <a:pt x="995682" y="843987"/>
                  <a:pt x="998540" y="871609"/>
                  <a:pt x="991872" y="885896"/>
                </a:cubicBezTo>
                <a:cubicBezTo>
                  <a:pt x="987110" y="896374"/>
                  <a:pt x="960440" y="900184"/>
                  <a:pt x="943294" y="899232"/>
                </a:cubicBezTo>
                <a:cubicBezTo>
                  <a:pt x="931865" y="898279"/>
                  <a:pt x="919482" y="883991"/>
                  <a:pt x="909957" y="873514"/>
                </a:cubicBezTo>
                <a:cubicBezTo>
                  <a:pt x="877572" y="837319"/>
                  <a:pt x="846140" y="800171"/>
                  <a:pt x="814707" y="763024"/>
                </a:cubicBezTo>
                <a:cubicBezTo>
                  <a:pt x="810897" y="767787"/>
                  <a:pt x="807087" y="772549"/>
                  <a:pt x="803277" y="777312"/>
                </a:cubicBezTo>
                <a:cubicBezTo>
                  <a:pt x="781369" y="797314"/>
                  <a:pt x="760415" y="817316"/>
                  <a:pt x="731840" y="843034"/>
                </a:cubicBezTo>
                <a:cubicBezTo>
                  <a:pt x="758510" y="866846"/>
                  <a:pt x="782322" y="887802"/>
                  <a:pt x="806135" y="908757"/>
                </a:cubicBezTo>
                <a:cubicBezTo>
                  <a:pt x="828042" y="928759"/>
                  <a:pt x="836615" y="956382"/>
                  <a:pt x="813754" y="973527"/>
                </a:cubicBezTo>
                <a:cubicBezTo>
                  <a:pt x="800419" y="983052"/>
                  <a:pt x="764224" y="978289"/>
                  <a:pt x="748985" y="966859"/>
                </a:cubicBezTo>
                <a:cubicBezTo>
                  <a:pt x="723267" y="947809"/>
                  <a:pt x="707074" y="917329"/>
                  <a:pt x="686119" y="891612"/>
                </a:cubicBezTo>
                <a:cubicBezTo>
                  <a:pt x="682310" y="895421"/>
                  <a:pt x="677547" y="899232"/>
                  <a:pt x="673737" y="903041"/>
                </a:cubicBezTo>
                <a:cubicBezTo>
                  <a:pt x="656592" y="918282"/>
                  <a:pt x="638494" y="934474"/>
                  <a:pt x="613729" y="956382"/>
                </a:cubicBezTo>
                <a:cubicBezTo>
                  <a:pt x="656592" y="996387"/>
                  <a:pt x="695644" y="1031629"/>
                  <a:pt x="733744" y="1067824"/>
                </a:cubicBezTo>
                <a:cubicBezTo>
                  <a:pt x="755652" y="1088779"/>
                  <a:pt x="768035" y="1113544"/>
                  <a:pt x="744222" y="1138309"/>
                </a:cubicBezTo>
                <a:cubicBezTo>
                  <a:pt x="719457" y="1163074"/>
                  <a:pt x="694692" y="1148787"/>
                  <a:pt x="674690" y="1126879"/>
                </a:cubicBezTo>
                <a:cubicBezTo>
                  <a:pt x="639447" y="1088779"/>
                  <a:pt x="603252" y="1050679"/>
                  <a:pt x="566104" y="1010674"/>
                </a:cubicBezTo>
                <a:cubicBezTo>
                  <a:pt x="538482" y="1038296"/>
                  <a:pt x="518479" y="1060204"/>
                  <a:pt x="490857" y="1087827"/>
                </a:cubicBezTo>
                <a:cubicBezTo>
                  <a:pt x="516574" y="1110687"/>
                  <a:pt x="541340" y="1132594"/>
                  <a:pt x="565152" y="1155454"/>
                </a:cubicBezTo>
                <a:cubicBezTo>
                  <a:pt x="586107" y="1175457"/>
                  <a:pt x="592774" y="1204032"/>
                  <a:pt x="568010" y="1221177"/>
                </a:cubicBezTo>
                <a:cubicBezTo>
                  <a:pt x="554674" y="1229749"/>
                  <a:pt x="522290" y="1224034"/>
                  <a:pt x="507049" y="1212604"/>
                </a:cubicBezTo>
                <a:cubicBezTo>
                  <a:pt x="481332" y="1193554"/>
                  <a:pt x="461329" y="1164979"/>
                  <a:pt x="436565" y="1137357"/>
                </a:cubicBezTo>
                <a:cubicBezTo>
                  <a:pt x="419419" y="1153549"/>
                  <a:pt x="409894" y="1162121"/>
                  <a:pt x="398465" y="1172599"/>
                </a:cubicBezTo>
                <a:cubicBezTo>
                  <a:pt x="407990" y="1184029"/>
                  <a:pt x="412752" y="1190696"/>
                  <a:pt x="417515" y="1196412"/>
                </a:cubicBezTo>
                <a:cubicBezTo>
                  <a:pt x="495619" y="1272612"/>
                  <a:pt x="571819" y="1348812"/>
                  <a:pt x="643257" y="1421202"/>
                </a:cubicBezTo>
                <a:close/>
              </a:path>
            </a:pathLst>
          </a:custGeom>
          <a:solidFill>
            <a:schemeClr val="bg1"/>
          </a:solidFill>
          <a:ln w="9525" cap="flat">
            <a:noFill/>
            <a:prstDash val="solid"/>
            <a:miter/>
          </a:ln>
        </p:spPr>
        <p:txBody>
          <a:bodyPr rtlCol="0" anchor="ctr"/>
          <a:lstStyle/>
          <a:p>
            <a:endParaRPr lang="en-US" dirty="0"/>
          </a:p>
        </p:txBody>
      </p:sp>
      <p:sp>
        <p:nvSpPr>
          <p:cNvPr id="30" name="Freeform: Shape 29">
            <a:extLst>
              <a:ext uri="{FF2B5EF4-FFF2-40B4-BE49-F238E27FC236}">
                <a16:creationId xmlns:a16="http://schemas.microsoft.com/office/drawing/2014/main" id="{E391F2CA-0343-4EDF-A1D1-58018AE2E2D4}"/>
              </a:ext>
            </a:extLst>
          </p:cNvPr>
          <p:cNvSpPr/>
          <p:nvPr/>
        </p:nvSpPr>
        <p:spPr>
          <a:xfrm>
            <a:off x="2487454" y="5003456"/>
            <a:ext cx="441309" cy="325307"/>
          </a:xfrm>
          <a:custGeom>
            <a:avLst/>
            <a:gdLst>
              <a:gd name="connsiteX0" fmla="*/ 285241 w 438171"/>
              <a:gd name="connsiteY0" fmla="*/ 156774 h 322994"/>
              <a:gd name="connsiteX1" fmla="*/ 250805 w 438171"/>
              <a:gd name="connsiteY1" fmla="*/ 191807 h 322994"/>
              <a:gd name="connsiteX2" fmla="*/ 285639 w 438171"/>
              <a:gd name="connsiteY2" fmla="*/ 225646 h 322994"/>
              <a:gd name="connsiteX3" fmla="*/ 320273 w 438171"/>
              <a:gd name="connsiteY3" fmla="*/ 190812 h 322994"/>
              <a:gd name="connsiteX4" fmla="*/ 285241 w 438171"/>
              <a:gd name="connsiteY4" fmla="*/ 156774 h 322994"/>
              <a:gd name="connsiteX5" fmla="*/ 286435 w 438171"/>
              <a:gd name="connsiteY5" fmla="*/ 113978 h 322994"/>
              <a:gd name="connsiteX6" fmla="*/ 362671 w 438171"/>
              <a:gd name="connsiteY6" fmla="*/ 190812 h 322994"/>
              <a:gd name="connsiteX7" fmla="*/ 285440 w 438171"/>
              <a:gd name="connsiteY7" fmla="*/ 267844 h 322994"/>
              <a:gd name="connsiteX8" fmla="*/ 209004 w 438171"/>
              <a:gd name="connsiteY8" fmla="*/ 190613 h 322994"/>
              <a:gd name="connsiteX9" fmla="*/ 286435 w 438171"/>
              <a:gd name="connsiteY9" fmla="*/ 113978 h 322994"/>
              <a:gd name="connsiteX10" fmla="*/ 286236 w 438171"/>
              <a:gd name="connsiteY10" fmla="*/ 97457 h 322994"/>
              <a:gd name="connsiteX11" fmla="*/ 192084 w 438171"/>
              <a:gd name="connsiteY11" fmla="*/ 190414 h 322994"/>
              <a:gd name="connsiteX12" fmla="*/ 282056 w 438171"/>
              <a:gd name="connsiteY12" fmla="*/ 284565 h 322994"/>
              <a:gd name="connsiteX13" fmla="*/ 378993 w 438171"/>
              <a:gd name="connsiteY13" fmla="*/ 193798 h 322994"/>
              <a:gd name="connsiteX14" fmla="*/ 286236 w 438171"/>
              <a:gd name="connsiteY14" fmla="*/ 97457 h 322994"/>
              <a:gd name="connsiteX15" fmla="*/ 166407 w 438171"/>
              <a:gd name="connsiteY15" fmla="*/ 89893 h 322994"/>
              <a:gd name="connsiteX16" fmla="*/ 285639 w 438171"/>
              <a:gd name="connsiteY16" fmla="*/ 90291 h 322994"/>
              <a:gd name="connsiteX17" fmla="*/ 405069 w 438171"/>
              <a:gd name="connsiteY17" fmla="*/ 90092 h 322994"/>
              <a:gd name="connsiteX18" fmla="*/ 419600 w 438171"/>
              <a:gd name="connsiteY18" fmla="*/ 98850 h 322994"/>
              <a:gd name="connsiteX19" fmla="*/ 415022 w 438171"/>
              <a:gd name="connsiteY19" fmla="*/ 250527 h 322994"/>
              <a:gd name="connsiteX20" fmla="*/ 278075 w 438171"/>
              <a:gd name="connsiteY20" fmla="*/ 322782 h 322994"/>
              <a:gd name="connsiteX21" fmla="*/ 151677 w 438171"/>
              <a:gd name="connsiteY21" fmla="*/ 98452 h 322994"/>
              <a:gd name="connsiteX22" fmla="*/ 166407 w 438171"/>
              <a:gd name="connsiteY22" fmla="*/ 89893 h 322994"/>
              <a:gd name="connsiteX23" fmla="*/ 156304 w 438171"/>
              <a:gd name="connsiteY23" fmla="*/ 494 h 322994"/>
              <a:gd name="connsiteX24" fmla="*/ 197060 w 438171"/>
              <a:gd name="connsiteY24" fmla="*/ 15249 h 322994"/>
              <a:gd name="connsiteX25" fmla="*/ 209402 w 438171"/>
              <a:gd name="connsiteY25" fmla="*/ 39135 h 322994"/>
              <a:gd name="connsiteX26" fmla="*/ 400689 w 438171"/>
              <a:gd name="connsiteY26" fmla="*/ 72575 h 322994"/>
              <a:gd name="connsiteX27" fmla="*/ 169193 w 438171"/>
              <a:gd name="connsiteY27" fmla="*/ 72575 h 322994"/>
              <a:gd name="connsiteX28" fmla="*/ 182131 w 438171"/>
              <a:gd name="connsiteY28" fmla="*/ 59438 h 322994"/>
              <a:gd name="connsiteX29" fmla="*/ 174965 w 438171"/>
              <a:gd name="connsiteY29" fmla="*/ 20225 h 322994"/>
              <a:gd name="connsiteX30" fmla="*/ 135752 w 438171"/>
              <a:gd name="connsiteY30" fmla="*/ 32367 h 322994"/>
              <a:gd name="connsiteX31" fmla="*/ 123212 w 438171"/>
              <a:gd name="connsiteY31" fmla="*/ 78746 h 322994"/>
              <a:gd name="connsiteX32" fmla="*/ 100919 w 438171"/>
              <a:gd name="connsiteY32" fmla="*/ 177873 h 322994"/>
              <a:gd name="connsiteX33" fmla="*/ 49762 w 438171"/>
              <a:gd name="connsiteY33" fmla="*/ 219873 h 322994"/>
              <a:gd name="connsiteX34" fmla="*/ 6170 w 438171"/>
              <a:gd name="connsiteY34" fmla="*/ 213901 h 322994"/>
              <a:gd name="connsiteX35" fmla="*/ 0 w 438171"/>
              <a:gd name="connsiteY35" fmla="*/ 203153 h 322994"/>
              <a:gd name="connsiteX36" fmla="*/ 11346 w 438171"/>
              <a:gd name="connsiteY36" fmla="*/ 197778 h 322994"/>
              <a:gd name="connsiteX37" fmla="*/ 13336 w 438171"/>
              <a:gd name="connsiteY37" fmla="*/ 198177 h 322994"/>
              <a:gd name="connsiteX38" fmla="*/ 89174 w 438171"/>
              <a:gd name="connsiteY38" fmla="*/ 162148 h 322994"/>
              <a:gd name="connsiteX39" fmla="*/ 105298 w 438171"/>
              <a:gd name="connsiteY39" fmla="*/ 85712 h 322994"/>
              <a:gd name="connsiteX40" fmla="*/ 118833 w 438171"/>
              <a:gd name="connsiteY40" fmla="*/ 26196 h 322994"/>
              <a:gd name="connsiteX41" fmla="*/ 156304 w 438171"/>
              <a:gd name="connsiteY41" fmla="*/ 494 h 322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38171" h="322994">
                <a:moveTo>
                  <a:pt x="285241" y="156774"/>
                </a:moveTo>
                <a:cubicBezTo>
                  <a:pt x="266530" y="156973"/>
                  <a:pt x="250407" y="173096"/>
                  <a:pt x="250805" y="191807"/>
                </a:cubicBezTo>
                <a:cubicBezTo>
                  <a:pt x="251203" y="210120"/>
                  <a:pt x="267326" y="225845"/>
                  <a:pt x="285639" y="225646"/>
                </a:cubicBezTo>
                <a:cubicBezTo>
                  <a:pt x="304748" y="225646"/>
                  <a:pt x="320472" y="209921"/>
                  <a:pt x="320273" y="190812"/>
                </a:cubicBezTo>
                <a:cubicBezTo>
                  <a:pt x="320074" y="171902"/>
                  <a:pt x="304548" y="156575"/>
                  <a:pt x="285241" y="156774"/>
                </a:cubicBezTo>
                <a:close/>
                <a:moveTo>
                  <a:pt x="286435" y="113978"/>
                </a:moveTo>
                <a:cubicBezTo>
                  <a:pt x="328434" y="114177"/>
                  <a:pt x="362671" y="148613"/>
                  <a:pt x="362671" y="190812"/>
                </a:cubicBezTo>
                <a:cubicBezTo>
                  <a:pt x="362671" y="233608"/>
                  <a:pt x="328236" y="267844"/>
                  <a:pt x="285440" y="267844"/>
                </a:cubicBezTo>
                <a:cubicBezTo>
                  <a:pt x="242445" y="267844"/>
                  <a:pt x="208805" y="234006"/>
                  <a:pt x="209004" y="190613"/>
                </a:cubicBezTo>
                <a:cubicBezTo>
                  <a:pt x="209004" y="147817"/>
                  <a:pt x="243241" y="113978"/>
                  <a:pt x="286435" y="113978"/>
                </a:cubicBezTo>
                <a:close/>
                <a:moveTo>
                  <a:pt x="286236" y="97457"/>
                </a:moveTo>
                <a:cubicBezTo>
                  <a:pt x="234682" y="97059"/>
                  <a:pt x="192681" y="138262"/>
                  <a:pt x="192084" y="190414"/>
                </a:cubicBezTo>
                <a:cubicBezTo>
                  <a:pt x="191487" y="240773"/>
                  <a:pt x="232890" y="284166"/>
                  <a:pt x="282056" y="284565"/>
                </a:cubicBezTo>
                <a:cubicBezTo>
                  <a:pt x="336198" y="284963"/>
                  <a:pt x="378396" y="245352"/>
                  <a:pt x="378993" y="193798"/>
                </a:cubicBezTo>
                <a:cubicBezTo>
                  <a:pt x="379591" y="140054"/>
                  <a:pt x="338984" y="97855"/>
                  <a:pt x="286236" y="97457"/>
                </a:cubicBezTo>
                <a:close/>
                <a:moveTo>
                  <a:pt x="166407" y="89893"/>
                </a:moveTo>
                <a:cubicBezTo>
                  <a:pt x="206018" y="90490"/>
                  <a:pt x="245828" y="90291"/>
                  <a:pt x="285639" y="90291"/>
                </a:cubicBezTo>
                <a:cubicBezTo>
                  <a:pt x="325449" y="90291"/>
                  <a:pt x="365259" y="90490"/>
                  <a:pt x="405069" y="90092"/>
                </a:cubicBezTo>
                <a:cubicBezTo>
                  <a:pt x="412434" y="90092"/>
                  <a:pt x="416415" y="92480"/>
                  <a:pt x="419600" y="98850"/>
                </a:cubicBezTo>
                <a:cubicBezTo>
                  <a:pt x="445078" y="150205"/>
                  <a:pt x="445078" y="201560"/>
                  <a:pt x="415022" y="250527"/>
                </a:cubicBezTo>
                <a:cubicBezTo>
                  <a:pt x="384169" y="300887"/>
                  <a:pt x="337193" y="325569"/>
                  <a:pt x="278075" y="322782"/>
                </a:cubicBezTo>
                <a:cubicBezTo>
                  <a:pt x="166208" y="317806"/>
                  <a:pt x="98132" y="196186"/>
                  <a:pt x="151677" y="98452"/>
                </a:cubicBezTo>
                <a:cubicBezTo>
                  <a:pt x="155260" y="92082"/>
                  <a:pt x="159042" y="89893"/>
                  <a:pt x="166407" y="89893"/>
                </a:cubicBezTo>
                <a:close/>
                <a:moveTo>
                  <a:pt x="156304" y="494"/>
                </a:moveTo>
                <a:cubicBezTo>
                  <a:pt x="171183" y="-1621"/>
                  <a:pt x="186610" y="3007"/>
                  <a:pt x="197060" y="15249"/>
                </a:cubicBezTo>
                <a:cubicBezTo>
                  <a:pt x="202434" y="21817"/>
                  <a:pt x="205022" y="30775"/>
                  <a:pt x="209402" y="39135"/>
                </a:cubicBezTo>
                <a:cubicBezTo>
                  <a:pt x="278074" y="-277"/>
                  <a:pt x="360680" y="21618"/>
                  <a:pt x="400689" y="72575"/>
                </a:cubicBezTo>
                <a:cubicBezTo>
                  <a:pt x="323856" y="72575"/>
                  <a:pt x="247819" y="72575"/>
                  <a:pt x="169193" y="72575"/>
                </a:cubicBezTo>
                <a:cubicBezTo>
                  <a:pt x="174368" y="67201"/>
                  <a:pt x="178150" y="63220"/>
                  <a:pt x="182131" y="59438"/>
                </a:cubicBezTo>
                <a:cubicBezTo>
                  <a:pt x="194871" y="47495"/>
                  <a:pt x="191288" y="26993"/>
                  <a:pt x="174965" y="20225"/>
                </a:cubicBezTo>
                <a:cubicBezTo>
                  <a:pt x="160236" y="14054"/>
                  <a:pt x="144909" y="18433"/>
                  <a:pt x="135752" y="32367"/>
                </a:cubicBezTo>
                <a:cubicBezTo>
                  <a:pt x="126596" y="46300"/>
                  <a:pt x="124008" y="62423"/>
                  <a:pt x="123212" y="78746"/>
                </a:cubicBezTo>
                <a:cubicBezTo>
                  <a:pt x="121421" y="112982"/>
                  <a:pt x="116843" y="146821"/>
                  <a:pt x="100919" y="177873"/>
                </a:cubicBezTo>
                <a:cubicBezTo>
                  <a:pt x="89772" y="199172"/>
                  <a:pt x="74445" y="215295"/>
                  <a:pt x="49762" y="219873"/>
                </a:cubicBezTo>
                <a:cubicBezTo>
                  <a:pt x="34635" y="222660"/>
                  <a:pt x="19905" y="219873"/>
                  <a:pt x="6170" y="213901"/>
                </a:cubicBezTo>
                <a:cubicBezTo>
                  <a:pt x="3185" y="212508"/>
                  <a:pt x="1990" y="206935"/>
                  <a:pt x="0" y="203153"/>
                </a:cubicBezTo>
                <a:cubicBezTo>
                  <a:pt x="3782" y="201361"/>
                  <a:pt x="7564" y="199371"/>
                  <a:pt x="11346" y="197778"/>
                </a:cubicBezTo>
                <a:cubicBezTo>
                  <a:pt x="11744" y="197579"/>
                  <a:pt x="12540" y="197977"/>
                  <a:pt x="13336" y="198177"/>
                </a:cubicBezTo>
                <a:cubicBezTo>
                  <a:pt x="52549" y="208925"/>
                  <a:pt x="72653" y="199570"/>
                  <a:pt x="89174" y="162148"/>
                </a:cubicBezTo>
                <a:cubicBezTo>
                  <a:pt x="99923" y="137864"/>
                  <a:pt x="103904" y="111987"/>
                  <a:pt x="105298" y="85712"/>
                </a:cubicBezTo>
                <a:cubicBezTo>
                  <a:pt x="106492" y="65011"/>
                  <a:pt x="108483" y="44708"/>
                  <a:pt x="118833" y="26196"/>
                </a:cubicBezTo>
                <a:cubicBezTo>
                  <a:pt x="127094" y="11467"/>
                  <a:pt x="141425" y="2609"/>
                  <a:pt x="156304" y="494"/>
                </a:cubicBezTo>
                <a:close/>
              </a:path>
            </a:pathLst>
          </a:custGeom>
          <a:solidFill>
            <a:schemeClr val="bg1"/>
          </a:solidFill>
          <a:ln w="9525" cap="flat">
            <a:noFill/>
            <a:prstDash val="solid"/>
            <a:miter/>
          </a:ln>
        </p:spPr>
        <p:txBody>
          <a:bodyPr rtlCol="0" anchor="ctr"/>
          <a:lstStyle/>
          <a:p>
            <a:endParaRPr lang="en-US" dirty="0"/>
          </a:p>
        </p:txBody>
      </p:sp>
    </p:spTree>
    <p:extLst>
      <p:ext uri="{BB962C8B-B14F-4D97-AF65-F5344CB8AC3E}">
        <p14:creationId xmlns:p14="http://schemas.microsoft.com/office/powerpoint/2010/main" val="4127255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225963" y="56054"/>
            <a:ext cx="6096000" cy="923330"/>
          </a:xfrm>
          <a:prstGeom prst="rect">
            <a:avLst/>
          </a:prstGeom>
        </p:spPr>
        <p:txBody>
          <a:bodyPr>
            <a:spAutoFit/>
          </a:bodyPr>
          <a:lstStyle/>
          <a:p>
            <a:pPr algn="ctr"/>
            <a:r>
              <a:rPr lang="uk-UA" b="1" dirty="0" smtClean="0">
                <a:solidFill>
                  <a:schemeClr val="accent5">
                    <a:lumMod val="50000"/>
                  </a:schemeClr>
                </a:solidFill>
                <a:latin typeface="Times New Roman" panose="02020603050405020304" pitchFamily="18" charset="0"/>
              </a:rPr>
              <a:t>ЗАЯВА</a:t>
            </a:r>
            <a:r>
              <a:rPr lang="uk-UA" dirty="0" smtClean="0">
                <a:solidFill>
                  <a:schemeClr val="accent5">
                    <a:lumMod val="50000"/>
                  </a:schemeClr>
                </a:solidFill>
                <a:latin typeface="Times New Roman" panose="02020603050405020304" pitchFamily="18" charset="0"/>
              </a:rPr>
              <a:t/>
            </a:r>
            <a:br>
              <a:rPr lang="uk-UA" dirty="0" smtClean="0">
                <a:solidFill>
                  <a:schemeClr val="accent5">
                    <a:lumMod val="50000"/>
                  </a:schemeClr>
                </a:solidFill>
                <a:latin typeface="Times New Roman" panose="02020603050405020304" pitchFamily="18" charset="0"/>
              </a:rPr>
            </a:br>
            <a:r>
              <a:rPr lang="uk-UA" b="1" dirty="0" smtClean="0">
                <a:solidFill>
                  <a:schemeClr val="accent5">
                    <a:lumMod val="50000"/>
                  </a:schemeClr>
                </a:solidFill>
                <a:latin typeface="Times New Roman" panose="02020603050405020304" pitchFamily="18" charset="0"/>
              </a:rPr>
              <a:t>НА ПРОВЕДЕННЯ ДЕРЖАВНОЇ ОЦІНКИ МЕДИЧНИХ ТЕХНОЛОГІЙ</a:t>
            </a:r>
            <a:endParaRPr lang="uk-UA" dirty="0">
              <a:solidFill>
                <a:schemeClr val="accent5">
                  <a:lumMod val="50000"/>
                </a:schemeClr>
              </a:solidFill>
              <a:latin typeface="Times New Roman" panose="02020603050405020304" pitchFamily="18" charset="0"/>
            </a:endParaRPr>
          </a:p>
        </p:txBody>
      </p:sp>
      <p:sp>
        <p:nvSpPr>
          <p:cNvPr id="8" name="Прямоугольник 7"/>
          <p:cNvSpPr/>
          <p:nvPr/>
        </p:nvSpPr>
        <p:spPr>
          <a:xfrm>
            <a:off x="480293" y="1165076"/>
            <a:ext cx="8672944" cy="5032523"/>
          </a:xfrm>
          <a:prstGeom prst="rect">
            <a:avLst/>
          </a:prstGeom>
        </p:spPr>
        <p:style>
          <a:lnRef idx="2">
            <a:schemeClr val="accent5"/>
          </a:lnRef>
          <a:fillRef idx="1">
            <a:schemeClr val="lt1"/>
          </a:fillRef>
          <a:effectRef idx="0">
            <a:schemeClr val="accent5"/>
          </a:effectRef>
          <a:fontRef idx="minor">
            <a:schemeClr val="dk1"/>
          </a:fontRef>
        </p:style>
        <p:txBody>
          <a:bodyPr/>
          <a:lstStyle/>
          <a:p>
            <a:pPr lvl="0" rtl="0"/>
            <a:r>
              <a:rPr lang="uk-UA" dirty="0" smtClean="0"/>
              <a:t> </a:t>
            </a:r>
            <a:r>
              <a:rPr lang="uk-UA" dirty="0" smtClean="0">
                <a:ln w="0"/>
                <a:solidFill>
                  <a:schemeClr val="accent4">
                    <a:lumMod val="75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Інформація про заявника:</a:t>
            </a:r>
          </a:p>
          <a:p>
            <a:pPr lvl="0" rtl="0">
              <a:buChar char="•"/>
            </a:pPr>
            <a:endParaRPr lang="uk-UA" dirty="0">
              <a:latin typeface="Times New Roman" panose="02020603050405020304" pitchFamily="18" charset="0"/>
              <a:cs typeface="Times New Roman" panose="02020603050405020304" pitchFamily="18" charset="0"/>
            </a:endParaRPr>
          </a:p>
          <a:p>
            <a:pPr lvl="0" rtl="0">
              <a:buChar char="•"/>
            </a:pPr>
            <a:r>
              <a:rPr lang="uk-UA" dirty="0" smtClean="0">
                <a:latin typeface="Times New Roman" panose="02020603050405020304" pitchFamily="18" charset="0"/>
                <a:cs typeface="Times New Roman" panose="02020603050405020304" pitchFamily="18" charset="0"/>
              </a:rPr>
              <a:t>1) найменування (прізвище, ім’я, по батькові) заявника;</a:t>
            </a:r>
            <a:endParaRPr lang="uk-UA" dirty="0">
              <a:latin typeface="Times New Roman" panose="02020603050405020304" pitchFamily="18" charset="0"/>
              <a:cs typeface="Times New Roman" panose="02020603050405020304" pitchFamily="18" charset="0"/>
            </a:endParaRPr>
          </a:p>
          <a:p>
            <a:pPr lvl="0" rtl="0">
              <a:buChar char="•"/>
            </a:pPr>
            <a:r>
              <a:rPr lang="uk-UA" dirty="0" smtClean="0">
                <a:latin typeface="Times New Roman" panose="02020603050405020304" pitchFamily="18" charset="0"/>
                <a:cs typeface="Times New Roman" panose="02020603050405020304" pitchFamily="18" charset="0"/>
              </a:rPr>
              <a:t>2) місцезнаходження (місце проживання);</a:t>
            </a:r>
            <a:endParaRPr lang="uk-UA" dirty="0">
              <a:latin typeface="Times New Roman" panose="02020603050405020304" pitchFamily="18" charset="0"/>
              <a:cs typeface="Times New Roman" panose="02020603050405020304" pitchFamily="18" charset="0"/>
            </a:endParaRPr>
          </a:p>
          <a:p>
            <a:pPr lvl="0" rtl="0">
              <a:buChar char="•"/>
            </a:pPr>
            <a:r>
              <a:rPr lang="uk-UA" dirty="0" smtClean="0">
                <a:latin typeface="Times New Roman" panose="02020603050405020304" pitchFamily="18" charset="0"/>
                <a:cs typeface="Times New Roman" panose="02020603050405020304" pitchFamily="18" charset="0"/>
              </a:rPr>
              <a:t>3) номер телефону (телефаксу);</a:t>
            </a:r>
            <a:endParaRPr lang="uk-UA" dirty="0">
              <a:latin typeface="Times New Roman" panose="02020603050405020304" pitchFamily="18" charset="0"/>
              <a:cs typeface="Times New Roman" panose="02020603050405020304" pitchFamily="18" charset="0"/>
            </a:endParaRPr>
          </a:p>
          <a:p>
            <a:pPr lvl="0" rtl="0">
              <a:buChar char="•"/>
            </a:pPr>
            <a:r>
              <a:rPr lang="uk-UA" dirty="0" smtClean="0">
                <a:latin typeface="Times New Roman" panose="02020603050405020304" pitchFamily="18" charset="0"/>
                <a:cs typeface="Times New Roman" panose="02020603050405020304" pitchFamily="18" charset="0"/>
              </a:rPr>
              <a:t>4) адреса електронної пошти.</a:t>
            </a:r>
            <a:endParaRPr lang="uk-UA" dirty="0">
              <a:latin typeface="Times New Roman" panose="02020603050405020304" pitchFamily="18" charset="0"/>
              <a:cs typeface="Times New Roman" panose="02020603050405020304" pitchFamily="18" charset="0"/>
            </a:endParaRPr>
          </a:p>
          <a:p>
            <a:pPr lvl="0" rtl="0">
              <a:buChar char="•"/>
            </a:pPr>
            <a:r>
              <a:rPr lang="uk-UA" dirty="0" smtClean="0">
                <a:latin typeface="Times New Roman" panose="02020603050405020304" pitchFamily="18" charset="0"/>
                <a:cs typeface="Times New Roman" panose="02020603050405020304" pitchFamily="18" charset="0"/>
              </a:rPr>
              <a:t>1</a:t>
            </a:r>
            <a:r>
              <a:rPr lang="uk-UA" b="1" baseline="30000" dirty="0" smtClean="0">
                <a:latin typeface="Times New Roman" panose="02020603050405020304" pitchFamily="18" charset="0"/>
                <a:cs typeface="Times New Roman" panose="02020603050405020304" pitchFamily="18" charset="0"/>
              </a:rPr>
              <a:t>-1</a:t>
            </a:r>
            <a:r>
              <a:rPr lang="uk-UA" dirty="0" smtClean="0">
                <a:latin typeface="Times New Roman" panose="02020603050405020304" pitchFamily="18" charset="0"/>
                <a:cs typeface="Times New Roman" panose="02020603050405020304" pitchFamily="18" charset="0"/>
              </a:rPr>
              <a:t>. Інформація про виробника заявленого лікарського засобу.</a:t>
            </a:r>
          </a:p>
          <a:p>
            <a:pPr lvl="0" rtl="0"/>
            <a:endParaRPr lang="uk-UA" dirty="0">
              <a:latin typeface="Times New Roman" panose="02020603050405020304" pitchFamily="18" charset="0"/>
              <a:cs typeface="Times New Roman" panose="02020603050405020304" pitchFamily="18" charset="0"/>
            </a:endParaRPr>
          </a:p>
          <a:p>
            <a:pPr lvl="0" rtl="0"/>
            <a:r>
              <a:rPr lang="uk-UA" dirty="0" smtClean="0">
                <a:latin typeface="Times New Roman" panose="02020603050405020304" pitchFamily="18" charset="0"/>
                <a:cs typeface="Times New Roman" panose="02020603050405020304" pitchFamily="18" charset="0"/>
              </a:rPr>
              <a:t> </a:t>
            </a:r>
            <a:r>
              <a:rPr lang="uk-UA" dirty="0">
                <a:ln w="0"/>
                <a:solidFill>
                  <a:schemeClr val="accent4">
                    <a:lumMod val="75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Дані щодо заявленого лікарського засобу</a:t>
            </a:r>
            <a:r>
              <a:rPr lang="uk-UA" dirty="0" smtClean="0">
                <a:ln w="0"/>
                <a:solidFill>
                  <a:schemeClr val="accent4">
                    <a:lumMod val="75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t>
            </a:r>
          </a:p>
          <a:p>
            <a:pPr lvl="0" rtl="0"/>
            <a:endParaRPr lang="uk-UA" dirty="0">
              <a:ln w="0"/>
              <a:solidFill>
                <a:schemeClr val="accent4">
                  <a:lumMod val="75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a:p>
            <a:pPr lvl="0" rtl="0">
              <a:buChar char="•"/>
            </a:pPr>
            <a:r>
              <a:rPr lang="uk-UA" dirty="0" smtClean="0">
                <a:latin typeface="Times New Roman" panose="02020603050405020304" pitchFamily="18" charset="0"/>
                <a:cs typeface="Times New Roman" panose="02020603050405020304" pitchFamily="18" charset="0"/>
              </a:rPr>
              <a:t>1) торговельна назва лікарського засобу;</a:t>
            </a:r>
            <a:endParaRPr lang="uk-UA" dirty="0">
              <a:latin typeface="Times New Roman" panose="02020603050405020304" pitchFamily="18" charset="0"/>
              <a:cs typeface="Times New Roman" panose="02020603050405020304" pitchFamily="18" charset="0"/>
            </a:endParaRPr>
          </a:p>
          <a:p>
            <a:pPr lvl="0" rtl="0">
              <a:buChar char="•"/>
            </a:pPr>
            <a:r>
              <a:rPr lang="uk-UA" dirty="0" smtClean="0">
                <a:latin typeface="Times New Roman" panose="02020603050405020304" pitchFamily="18" charset="0"/>
                <a:cs typeface="Times New Roman" panose="02020603050405020304" pitchFamily="18" charset="0"/>
              </a:rPr>
              <a:t>2) міжнародна непатентована назва або синонімічне найменування;</a:t>
            </a:r>
            <a:endParaRPr lang="uk-UA" dirty="0">
              <a:latin typeface="Times New Roman" panose="02020603050405020304" pitchFamily="18" charset="0"/>
              <a:cs typeface="Times New Roman" panose="02020603050405020304" pitchFamily="18" charset="0"/>
            </a:endParaRPr>
          </a:p>
          <a:p>
            <a:pPr lvl="0" rtl="0">
              <a:buChar char="•"/>
            </a:pPr>
            <a:r>
              <a:rPr lang="uk-UA" dirty="0" smtClean="0">
                <a:latin typeface="Times New Roman" panose="02020603050405020304" pitchFamily="18" charset="0"/>
                <a:cs typeface="Times New Roman" panose="02020603050405020304" pitchFamily="18" charset="0"/>
              </a:rPr>
              <a:t>3) склад лікарського засобу (діючі та допоміжні речовини);</a:t>
            </a:r>
            <a:endParaRPr lang="uk-UA" dirty="0">
              <a:latin typeface="Times New Roman" panose="02020603050405020304" pitchFamily="18" charset="0"/>
              <a:cs typeface="Times New Roman" panose="02020603050405020304" pitchFamily="18" charset="0"/>
            </a:endParaRPr>
          </a:p>
          <a:p>
            <a:pPr lvl="0" rtl="0">
              <a:buChar char="•"/>
            </a:pPr>
            <a:r>
              <a:rPr lang="uk-UA" dirty="0" smtClean="0">
                <a:latin typeface="Times New Roman" panose="02020603050405020304" pitchFamily="18" charset="0"/>
                <a:cs typeface="Times New Roman" panose="02020603050405020304" pitchFamily="18" charset="0"/>
              </a:rPr>
              <a:t>4) форма випуску, що пропонується для включення до</a:t>
            </a:r>
            <a:endParaRPr lang="uk-UA" dirty="0">
              <a:latin typeface="Times New Roman" panose="02020603050405020304" pitchFamily="18" charset="0"/>
              <a:cs typeface="Times New Roman" panose="02020603050405020304" pitchFamily="18" charset="0"/>
            </a:endParaRPr>
          </a:p>
          <a:p>
            <a:pPr lvl="0" rtl="0">
              <a:buChar char="•"/>
            </a:pPr>
            <a:r>
              <a:rPr lang="uk-UA" dirty="0" smtClean="0">
                <a:latin typeface="Times New Roman" panose="02020603050405020304" pitchFamily="18" charset="0"/>
                <a:cs typeface="Times New Roman" panose="02020603050405020304" pitchFamily="18" charset="0"/>
              </a:rPr>
              <a:t>Національного переліку основних лікарських засобів та (або) переліків;</a:t>
            </a:r>
            <a:endParaRPr lang="uk-UA" dirty="0">
              <a:latin typeface="Times New Roman" panose="02020603050405020304" pitchFamily="18" charset="0"/>
              <a:cs typeface="Times New Roman" panose="02020603050405020304" pitchFamily="18" charset="0"/>
            </a:endParaRPr>
          </a:p>
          <a:p>
            <a:pPr lvl="0" rtl="0">
              <a:buChar char="•"/>
            </a:pPr>
            <a:r>
              <a:rPr lang="uk-UA" dirty="0" smtClean="0">
                <a:latin typeface="Times New Roman" panose="02020603050405020304" pitchFamily="18" charset="0"/>
                <a:cs typeface="Times New Roman" panose="02020603050405020304" pitchFamily="18" charset="0"/>
              </a:rPr>
              <a:t>5) відомості про державну реєстрацію заявленого лікарського засобу в Україні;</a:t>
            </a:r>
            <a:endParaRPr lang="uk-UA" dirty="0">
              <a:latin typeface="Times New Roman" panose="02020603050405020304" pitchFamily="18" charset="0"/>
              <a:cs typeface="Times New Roman" panose="02020603050405020304" pitchFamily="18" charset="0"/>
            </a:endParaRPr>
          </a:p>
          <a:p>
            <a:pPr lvl="0" rtl="0">
              <a:buChar char="•"/>
            </a:pPr>
            <a:r>
              <a:rPr lang="uk-UA" dirty="0" smtClean="0">
                <a:latin typeface="Times New Roman" panose="02020603050405020304" pitchFamily="18" charset="0"/>
                <a:cs typeface="Times New Roman" panose="02020603050405020304" pitchFamily="18" charset="0"/>
              </a:rPr>
              <a:t>6) фармакологічна дія лікарського засобу;</a:t>
            </a:r>
            <a:endParaRPr lang="uk-UA" dirty="0">
              <a:latin typeface="Times New Roman" panose="02020603050405020304" pitchFamily="18" charset="0"/>
              <a:cs typeface="Times New Roman" panose="02020603050405020304" pitchFamily="18" charset="0"/>
            </a:endParaRPr>
          </a:p>
        </p:txBody>
      </p:sp>
      <p:grpSp>
        <p:nvGrpSpPr>
          <p:cNvPr id="10" name="Group 102">
            <a:extLst>
              <a:ext uri="{FF2B5EF4-FFF2-40B4-BE49-F238E27FC236}">
                <a16:creationId xmlns:a16="http://schemas.microsoft.com/office/drawing/2014/main" id="{9609A128-85B2-4873-A197-5864224533CD}"/>
              </a:ext>
            </a:extLst>
          </p:cNvPr>
          <p:cNvGrpSpPr/>
          <p:nvPr/>
        </p:nvGrpSpPr>
        <p:grpSpPr>
          <a:xfrm>
            <a:off x="9818961" y="770068"/>
            <a:ext cx="1908906" cy="5427531"/>
            <a:chOff x="9855906" y="1144710"/>
            <a:chExt cx="1908906" cy="5427531"/>
          </a:xfrm>
        </p:grpSpPr>
        <p:sp>
          <p:nvSpPr>
            <p:cNvPr id="11" name="Freeform: Shape 44">
              <a:extLst>
                <a:ext uri="{FF2B5EF4-FFF2-40B4-BE49-F238E27FC236}">
                  <a16:creationId xmlns:a16="http://schemas.microsoft.com/office/drawing/2014/main" id="{9FEF7BE8-BB60-412A-8761-977883F271D3}"/>
                </a:ext>
              </a:extLst>
            </p:cNvPr>
            <p:cNvSpPr/>
            <p:nvPr/>
          </p:nvSpPr>
          <p:spPr>
            <a:xfrm flipH="1">
              <a:off x="9884349" y="3396339"/>
              <a:ext cx="1449514" cy="3175902"/>
            </a:xfrm>
            <a:custGeom>
              <a:avLst/>
              <a:gdLst>
                <a:gd name="connsiteX0" fmla="*/ 1304660 w 1831086"/>
                <a:gd name="connsiteY0" fmla="*/ 1554179 h 4011930"/>
                <a:gd name="connsiteX1" fmla="*/ 1220992 w 1831086"/>
                <a:gd name="connsiteY1" fmla="*/ 2856514 h 4011930"/>
                <a:gd name="connsiteX2" fmla="*/ 1216191 w 1831086"/>
                <a:gd name="connsiteY2" fmla="*/ 2967613 h 4011930"/>
                <a:gd name="connsiteX3" fmla="*/ 1234708 w 1831086"/>
                <a:gd name="connsiteY3" fmla="*/ 3161695 h 4011930"/>
                <a:gd name="connsiteX4" fmla="*/ 1294373 w 1831086"/>
                <a:gd name="connsiteY4" fmla="*/ 3304341 h 4011930"/>
                <a:gd name="connsiteX5" fmla="*/ 1413016 w 1831086"/>
                <a:gd name="connsiteY5" fmla="*/ 3487450 h 4011930"/>
                <a:gd name="connsiteX6" fmla="*/ 1618756 w 1831086"/>
                <a:gd name="connsiteY6" fmla="*/ 3602664 h 4011930"/>
                <a:gd name="connsiteX7" fmla="*/ 1779919 w 1831086"/>
                <a:gd name="connsiteY7" fmla="*/ 3664386 h 4011930"/>
                <a:gd name="connsiteX8" fmla="*/ 1827239 w 1831086"/>
                <a:gd name="connsiteY8" fmla="*/ 3761770 h 4011930"/>
                <a:gd name="connsiteX9" fmla="*/ 1823810 w 1831086"/>
                <a:gd name="connsiteY9" fmla="*/ 3772057 h 4011930"/>
                <a:gd name="connsiteX10" fmla="*/ 1797064 w 1831086"/>
                <a:gd name="connsiteY10" fmla="*/ 3795374 h 4011930"/>
                <a:gd name="connsiteX11" fmla="*/ 1795692 w 1831086"/>
                <a:gd name="connsiteY11" fmla="*/ 3797431 h 4011930"/>
                <a:gd name="connsiteX12" fmla="*/ 1506285 w 1831086"/>
                <a:gd name="connsiteY12" fmla="*/ 3813890 h 4011930"/>
                <a:gd name="connsiteX13" fmla="*/ 1244995 w 1831086"/>
                <a:gd name="connsiteY13" fmla="*/ 3784401 h 4011930"/>
                <a:gd name="connsiteX14" fmla="*/ 1169557 w 1831086"/>
                <a:gd name="connsiteY14" fmla="*/ 3729537 h 4011930"/>
                <a:gd name="connsiteX15" fmla="*/ 1153784 w 1831086"/>
                <a:gd name="connsiteY15" fmla="*/ 3777543 h 4011930"/>
                <a:gd name="connsiteX16" fmla="*/ 1066687 w 1831086"/>
                <a:gd name="connsiteY16" fmla="*/ 3787144 h 4011930"/>
                <a:gd name="connsiteX17" fmla="*/ 851346 w 1831086"/>
                <a:gd name="connsiteY17" fmla="*/ 3750797 h 4011930"/>
                <a:gd name="connsiteX18" fmla="*/ 821857 w 1831086"/>
                <a:gd name="connsiteY18" fmla="*/ 3593063 h 4011930"/>
                <a:gd name="connsiteX19" fmla="*/ 804712 w 1831086"/>
                <a:gd name="connsiteY19" fmla="*/ 3368120 h 4011930"/>
                <a:gd name="connsiteX20" fmla="*/ 784138 w 1831086"/>
                <a:gd name="connsiteY20" fmla="*/ 2921665 h 4011930"/>
                <a:gd name="connsiteX21" fmla="*/ 731331 w 1831086"/>
                <a:gd name="connsiteY21" fmla="*/ 2075387 h 4011930"/>
                <a:gd name="connsiteX22" fmla="*/ 688126 w 1831086"/>
                <a:gd name="connsiteY22" fmla="*/ 1612472 h 4011930"/>
                <a:gd name="connsiteX23" fmla="*/ 587313 w 1831086"/>
                <a:gd name="connsiteY23" fmla="*/ 2187173 h 4011930"/>
                <a:gd name="connsiteX24" fmla="*/ 557824 w 1831086"/>
                <a:gd name="connsiteY24" fmla="*/ 2378511 h 4011930"/>
                <a:gd name="connsiteX25" fmla="*/ 537935 w 1831086"/>
                <a:gd name="connsiteY25" fmla="*/ 2530073 h 4011930"/>
                <a:gd name="connsiteX26" fmla="*/ 538621 w 1831086"/>
                <a:gd name="connsiteY26" fmla="*/ 3224788 h 4011930"/>
                <a:gd name="connsiteX27" fmla="*/ 550280 w 1831086"/>
                <a:gd name="connsiteY27" fmla="*/ 3420927 h 4011930"/>
                <a:gd name="connsiteX28" fmla="*/ 528334 w 1831086"/>
                <a:gd name="connsiteY28" fmla="*/ 3635582 h 4011930"/>
                <a:gd name="connsiteX29" fmla="*/ 519419 w 1831086"/>
                <a:gd name="connsiteY29" fmla="*/ 3728165 h 4011930"/>
                <a:gd name="connsiteX30" fmla="*/ 568111 w 1831086"/>
                <a:gd name="connsiteY30" fmla="*/ 3818005 h 4011930"/>
                <a:gd name="connsiteX31" fmla="*/ 568796 w 1831086"/>
                <a:gd name="connsiteY31" fmla="*/ 3986712 h 4011930"/>
                <a:gd name="connsiteX32" fmla="*/ 500216 w 1831086"/>
                <a:gd name="connsiteY32" fmla="*/ 4008658 h 4011930"/>
                <a:gd name="connsiteX33" fmla="*/ 368543 w 1831086"/>
                <a:gd name="connsiteY33" fmla="*/ 4011401 h 4011930"/>
                <a:gd name="connsiteX34" fmla="*/ 116854 w 1831086"/>
                <a:gd name="connsiteY34" fmla="*/ 3837893 h 4011930"/>
                <a:gd name="connsiteX35" fmla="*/ 116168 w 1831086"/>
                <a:gd name="connsiteY35" fmla="*/ 3700733 h 4011930"/>
                <a:gd name="connsiteX36" fmla="*/ 13984 w 1831086"/>
                <a:gd name="connsiteY36" fmla="*/ 3615694 h 4011930"/>
                <a:gd name="connsiteX37" fmla="*/ 8498 w 1831086"/>
                <a:gd name="connsiteY37" fmla="*/ 3427785 h 4011930"/>
                <a:gd name="connsiteX38" fmla="*/ 19471 w 1831086"/>
                <a:gd name="connsiteY38" fmla="*/ 2896976 h 4011930"/>
                <a:gd name="connsiteX39" fmla="*/ 96280 w 1831086"/>
                <a:gd name="connsiteY39" fmla="*/ 1501372 h 4011930"/>
                <a:gd name="connsiteX40" fmla="*/ 172404 w 1831086"/>
                <a:gd name="connsiteY40" fmla="*/ 607775 h 4011930"/>
                <a:gd name="connsiteX41" fmla="*/ 213552 w 1831086"/>
                <a:gd name="connsiteY41" fmla="*/ 216183 h 4011930"/>
                <a:gd name="connsiteX42" fmla="*/ 247156 w 1831086"/>
                <a:gd name="connsiteY42" fmla="*/ 17987 h 4011930"/>
                <a:gd name="connsiteX43" fmla="*/ 950101 w 1831086"/>
                <a:gd name="connsiteY43" fmla="*/ 18673 h 4011930"/>
                <a:gd name="connsiteX44" fmla="*/ 982334 w 1831086"/>
                <a:gd name="connsiteY44" fmla="*/ 9758 h 4011930"/>
                <a:gd name="connsiteX45" fmla="*/ 1121551 w 1831086"/>
                <a:gd name="connsiteY45" fmla="*/ 156 h 4011930"/>
                <a:gd name="connsiteX46" fmla="*/ 1299859 w 1831086"/>
                <a:gd name="connsiteY46" fmla="*/ 26903 h 4011930"/>
                <a:gd name="connsiteX47" fmla="*/ 1304660 w 1831086"/>
                <a:gd name="connsiteY47" fmla="*/ 1554179 h 401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831086" h="4011930">
                  <a:moveTo>
                    <a:pt x="1304660" y="1554179"/>
                  </a:moveTo>
                  <a:cubicBezTo>
                    <a:pt x="1273799" y="2008179"/>
                    <a:pt x="1218935" y="2403200"/>
                    <a:pt x="1220992" y="2856514"/>
                  </a:cubicBezTo>
                  <a:cubicBezTo>
                    <a:pt x="1220992" y="2862000"/>
                    <a:pt x="1216191" y="2962127"/>
                    <a:pt x="1216191" y="2967613"/>
                  </a:cubicBezTo>
                  <a:cubicBezTo>
                    <a:pt x="1218935" y="3019048"/>
                    <a:pt x="1233336" y="3123290"/>
                    <a:pt x="1234708" y="3161695"/>
                  </a:cubicBezTo>
                  <a:cubicBezTo>
                    <a:pt x="1238137" y="3242619"/>
                    <a:pt x="1254596" y="3217244"/>
                    <a:pt x="1294373" y="3304341"/>
                  </a:cubicBezTo>
                  <a:cubicBezTo>
                    <a:pt x="1330034" y="3382522"/>
                    <a:pt x="1368439" y="3414755"/>
                    <a:pt x="1413016" y="3487450"/>
                  </a:cubicBezTo>
                  <a:cubicBezTo>
                    <a:pt x="1457593" y="3560144"/>
                    <a:pt x="1539203" y="3582090"/>
                    <a:pt x="1618756" y="3602664"/>
                  </a:cubicBezTo>
                  <a:cubicBezTo>
                    <a:pt x="1685279" y="3619123"/>
                    <a:pt x="1713396" y="3647241"/>
                    <a:pt x="1779919" y="3664386"/>
                  </a:cubicBezTo>
                  <a:cubicBezTo>
                    <a:pt x="1819010" y="3677416"/>
                    <a:pt x="1843013" y="3730909"/>
                    <a:pt x="1827239" y="3761770"/>
                  </a:cubicBezTo>
                  <a:lnTo>
                    <a:pt x="1823810" y="3772057"/>
                  </a:lnTo>
                  <a:cubicBezTo>
                    <a:pt x="1821067" y="3785087"/>
                    <a:pt x="1797064" y="3795374"/>
                    <a:pt x="1797064" y="3795374"/>
                  </a:cubicBezTo>
                  <a:lnTo>
                    <a:pt x="1795692" y="3797431"/>
                  </a:lnTo>
                  <a:cubicBezTo>
                    <a:pt x="1786777" y="3815262"/>
                    <a:pt x="1517943" y="3820063"/>
                    <a:pt x="1506285" y="3813890"/>
                  </a:cubicBezTo>
                  <a:cubicBezTo>
                    <a:pt x="1424675" y="3805661"/>
                    <a:pt x="1244995" y="3784401"/>
                    <a:pt x="1244995" y="3784401"/>
                  </a:cubicBezTo>
                  <a:cubicBezTo>
                    <a:pt x="1244309" y="3781658"/>
                    <a:pt x="1241566" y="3726108"/>
                    <a:pt x="1169557" y="3729537"/>
                  </a:cubicBezTo>
                  <a:cubicBezTo>
                    <a:pt x="1144183" y="3730909"/>
                    <a:pt x="1170243" y="3765199"/>
                    <a:pt x="1153784" y="3777543"/>
                  </a:cubicBezTo>
                  <a:cubicBezTo>
                    <a:pt x="1135267" y="3791259"/>
                    <a:pt x="1089319" y="3787830"/>
                    <a:pt x="1066687" y="3787144"/>
                  </a:cubicBezTo>
                  <a:cubicBezTo>
                    <a:pt x="1026225" y="3785773"/>
                    <a:pt x="849289" y="3803603"/>
                    <a:pt x="851346" y="3750797"/>
                  </a:cubicBezTo>
                  <a:cubicBezTo>
                    <a:pt x="856147" y="3690446"/>
                    <a:pt x="814313" y="3649298"/>
                    <a:pt x="821857" y="3593063"/>
                  </a:cubicBezTo>
                  <a:cubicBezTo>
                    <a:pt x="830772" y="3525854"/>
                    <a:pt x="790996" y="3438758"/>
                    <a:pt x="804712" y="3368120"/>
                  </a:cubicBezTo>
                  <a:cubicBezTo>
                    <a:pt x="813627" y="3324915"/>
                    <a:pt x="795796" y="3063625"/>
                    <a:pt x="784138" y="2921665"/>
                  </a:cubicBezTo>
                  <a:cubicBezTo>
                    <a:pt x="761506" y="2637058"/>
                    <a:pt x="753962" y="2359994"/>
                    <a:pt x="731331" y="2075387"/>
                  </a:cubicBezTo>
                  <a:cubicBezTo>
                    <a:pt x="727216" y="2023952"/>
                    <a:pt x="688126" y="1623445"/>
                    <a:pt x="688126" y="1612472"/>
                  </a:cubicBezTo>
                  <a:cubicBezTo>
                    <a:pt x="670981" y="1621387"/>
                    <a:pt x="587999" y="2181001"/>
                    <a:pt x="587313" y="2187173"/>
                  </a:cubicBezTo>
                  <a:cubicBezTo>
                    <a:pt x="559195" y="2231750"/>
                    <a:pt x="564682" y="2326390"/>
                    <a:pt x="557824" y="2378511"/>
                  </a:cubicBezTo>
                  <a:cubicBezTo>
                    <a:pt x="557824" y="2427889"/>
                    <a:pt x="544108" y="2480695"/>
                    <a:pt x="537935" y="2530073"/>
                  </a:cubicBezTo>
                  <a:cubicBezTo>
                    <a:pt x="507760" y="2759816"/>
                    <a:pt x="525591" y="2995045"/>
                    <a:pt x="538621" y="3224788"/>
                  </a:cubicBezTo>
                  <a:cubicBezTo>
                    <a:pt x="542736" y="3289939"/>
                    <a:pt x="546165" y="3355776"/>
                    <a:pt x="550280" y="3420927"/>
                  </a:cubicBezTo>
                  <a:cubicBezTo>
                    <a:pt x="553023" y="3470305"/>
                    <a:pt x="570168" y="3603350"/>
                    <a:pt x="528334" y="3635582"/>
                  </a:cubicBezTo>
                  <a:cubicBezTo>
                    <a:pt x="474842" y="3676730"/>
                    <a:pt x="477585" y="3669872"/>
                    <a:pt x="519419" y="3728165"/>
                  </a:cubicBezTo>
                  <a:cubicBezTo>
                    <a:pt x="539307" y="3756283"/>
                    <a:pt x="552337" y="3787830"/>
                    <a:pt x="568111" y="3818005"/>
                  </a:cubicBezTo>
                  <a:cubicBezTo>
                    <a:pt x="590056" y="3858467"/>
                    <a:pt x="640120" y="3975053"/>
                    <a:pt x="568796" y="3986712"/>
                  </a:cubicBezTo>
                  <a:cubicBezTo>
                    <a:pt x="537935" y="3999742"/>
                    <a:pt x="537935" y="3999742"/>
                    <a:pt x="500216" y="4008658"/>
                  </a:cubicBezTo>
                  <a:cubicBezTo>
                    <a:pt x="467298" y="4016201"/>
                    <a:pt x="401461" y="4014830"/>
                    <a:pt x="368543" y="4011401"/>
                  </a:cubicBezTo>
                  <a:cubicBezTo>
                    <a:pt x="267730" y="4000428"/>
                    <a:pt x="118226" y="3964081"/>
                    <a:pt x="116854" y="3837893"/>
                  </a:cubicBezTo>
                  <a:cubicBezTo>
                    <a:pt x="116168" y="3792631"/>
                    <a:pt x="124398" y="3745996"/>
                    <a:pt x="116168" y="3700733"/>
                  </a:cubicBezTo>
                  <a:cubicBezTo>
                    <a:pt x="107253" y="3652727"/>
                    <a:pt x="40045" y="3654785"/>
                    <a:pt x="13984" y="3615694"/>
                  </a:cubicBezTo>
                  <a:cubicBezTo>
                    <a:pt x="-15505" y="3569746"/>
                    <a:pt x="11241" y="3481963"/>
                    <a:pt x="8498" y="3427785"/>
                  </a:cubicBezTo>
                  <a:cubicBezTo>
                    <a:pt x="-2475" y="3250849"/>
                    <a:pt x="9869" y="3073912"/>
                    <a:pt x="19471" y="2896976"/>
                  </a:cubicBezTo>
                  <a:cubicBezTo>
                    <a:pt x="44159" y="2432003"/>
                    <a:pt x="59933" y="1965659"/>
                    <a:pt x="96280" y="1501372"/>
                  </a:cubicBezTo>
                  <a:cubicBezTo>
                    <a:pt x="119597" y="1203736"/>
                    <a:pt x="144286" y="905412"/>
                    <a:pt x="172404" y="607775"/>
                  </a:cubicBezTo>
                  <a:cubicBezTo>
                    <a:pt x="184748" y="477473"/>
                    <a:pt x="197779" y="346485"/>
                    <a:pt x="213552" y="216183"/>
                  </a:cubicBezTo>
                  <a:cubicBezTo>
                    <a:pt x="221096" y="154461"/>
                    <a:pt x="220410" y="75594"/>
                    <a:pt x="247156" y="17987"/>
                  </a:cubicBezTo>
                  <a:cubicBezTo>
                    <a:pt x="248528" y="14558"/>
                    <a:pt x="949415" y="22102"/>
                    <a:pt x="950101" y="18673"/>
                  </a:cubicBezTo>
                  <a:cubicBezTo>
                    <a:pt x="959017" y="9758"/>
                    <a:pt x="970675" y="10443"/>
                    <a:pt x="982334" y="9758"/>
                  </a:cubicBezTo>
                  <a:cubicBezTo>
                    <a:pt x="1028968" y="7014"/>
                    <a:pt x="1075603" y="3585"/>
                    <a:pt x="1121551" y="156"/>
                  </a:cubicBezTo>
                  <a:cubicBezTo>
                    <a:pt x="1139382" y="-1215"/>
                    <a:pt x="1286143" y="6329"/>
                    <a:pt x="1299859" y="26903"/>
                  </a:cubicBezTo>
                  <a:cubicBezTo>
                    <a:pt x="1298487" y="42676"/>
                    <a:pt x="1305345" y="1537034"/>
                    <a:pt x="1304660" y="1554179"/>
                  </a:cubicBezTo>
                  <a:close/>
                </a:path>
              </a:pathLst>
            </a:custGeom>
            <a:solidFill>
              <a:schemeClr val="tx1"/>
            </a:solidFill>
            <a:ln w="6854" cap="flat">
              <a:noFill/>
              <a:prstDash val="solid"/>
              <a:miter/>
            </a:ln>
          </p:spPr>
          <p:txBody>
            <a:bodyPr rtlCol="0" anchor="ctr"/>
            <a:lstStyle/>
            <a:p>
              <a:endParaRPr lang="en-US" dirty="0"/>
            </a:p>
          </p:txBody>
        </p:sp>
        <p:sp>
          <p:nvSpPr>
            <p:cNvPr id="12" name="Freeform: Shape 45">
              <a:extLst>
                <a:ext uri="{FF2B5EF4-FFF2-40B4-BE49-F238E27FC236}">
                  <a16:creationId xmlns:a16="http://schemas.microsoft.com/office/drawing/2014/main" id="{35CCA36E-0A32-4875-8F9A-73AA2A1D79C0}"/>
                </a:ext>
              </a:extLst>
            </p:cNvPr>
            <p:cNvSpPr/>
            <p:nvPr/>
          </p:nvSpPr>
          <p:spPr>
            <a:xfrm flipH="1">
              <a:off x="10400920" y="1840542"/>
              <a:ext cx="591749" cy="1563521"/>
            </a:xfrm>
            <a:custGeom>
              <a:avLst/>
              <a:gdLst>
                <a:gd name="connsiteX0" fmla="*/ 750892 w 747522"/>
                <a:gd name="connsiteY0" fmla="*/ 1914068 h 1975104"/>
                <a:gd name="connsiteX1" fmla="*/ 743348 w 747522"/>
                <a:gd name="connsiteY1" fmla="*/ 1778279 h 1975104"/>
                <a:gd name="connsiteX2" fmla="*/ 669967 w 747522"/>
                <a:gd name="connsiteY2" fmla="*/ 969721 h 1975104"/>
                <a:gd name="connsiteX3" fmla="*/ 565726 w 747522"/>
                <a:gd name="connsiteY3" fmla="*/ 469087 h 1975104"/>
                <a:gd name="connsiteX4" fmla="*/ 518406 w 747522"/>
                <a:gd name="connsiteY4" fmla="*/ 98069 h 1975104"/>
                <a:gd name="connsiteX5" fmla="*/ 508804 w 747522"/>
                <a:gd name="connsiteY5" fmla="*/ 85725 h 1975104"/>
                <a:gd name="connsiteX6" fmla="*/ 491659 w 747522"/>
                <a:gd name="connsiteY6" fmla="*/ 107671 h 1975104"/>
                <a:gd name="connsiteX7" fmla="*/ 409363 w 747522"/>
                <a:gd name="connsiteY7" fmla="*/ 263347 h 1975104"/>
                <a:gd name="connsiteX8" fmla="*/ 357243 w 747522"/>
                <a:gd name="connsiteY8" fmla="*/ 269519 h 1975104"/>
                <a:gd name="connsiteX9" fmla="*/ 102125 w 747522"/>
                <a:gd name="connsiteY9" fmla="*/ 59665 h 1975104"/>
                <a:gd name="connsiteX10" fmla="*/ 67835 w 747522"/>
                <a:gd name="connsiteY10" fmla="*/ 0 h 1975104"/>
                <a:gd name="connsiteX11" fmla="*/ 17772 w 747522"/>
                <a:gd name="connsiteY11" fmla="*/ 43205 h 1975104"/>
                <a:gd name="connsiteX12" fmla="*/ 1312 w 747522"/>
                <a:gd name="connsiteY12" fmla="*/ 95326 h 1975104"/>
                <a:gd name="connsiteX13" fmla="*/ 36288 w 747522"/>
                <a:gd name="connsiteY13" fmla="*/ 135788 h 1975104"/>
                <a:gd name="connsiteX14" fmla="*/ 93895 w 747522"/>
                <a:gd name="connsiteY14" fmla="*/ 211912 h 1975104"/>
                <a:gd name="connsiteX15" fmla="*/ 323638 w 747522"/>
                <a:gd name="connsiteY15" fmla="*/ 756437 h 1975104"/>
                <a:gd name="connsiteX16" fmla="*/ 368901 w 747522"/>
                <a:gd name="connsiteY16" fmla="*/ 984809 h 1975104"/>
                <a:gd name="connsiteX17" fmla="*/ 415536 w 747522"/>
                <a:gd name="connsiteY17" fmla="*/ 1261186 h 1975104"/>
                <a:gd name="connsiteX18" fmla="*/ 458055 w 747522"/>
                <a:gd name="connsiteY18" fmla="*/ 1675409 h 1975104"/>
                <a:gd name="connsiteX19" fmla="*/ 472457 w 747522"/>
                <a:gd name="connsiteY19" fmla="*/ 1942186 h 1975104"/>
                <a:gd name="connsiteX20" fmla="*/ 474514 w 747522"/>
                <a:gd name="connsiteY20" fmla="*/ 1981276 h 1975104"/>
                <a:gd name="connsiteX21" fmla="*/ 713173 w 747522"/>
                <a:gd name="connsiteY21" fmla="*/ 1971675 h 1975104"/>
                <a:gd name="connsiteX22" fmla="*/ 746091 w 747522"/>
                <a:gd name="connsiteY22" fmla="*/ 1970303 h 1975104"/>
                <a:gd name="connsiteX23" fmla="*/ 750892 w 747522"/>
                <a:gd name="connsiteY23" fmla="*/ 1914068 h 197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7522" h="1975104">
                  <a:moveTo>
                    <a:pt x="750892" y="1914068"/>
                  </a:moveTo>
                  <a:cubicBezTo>
                    <a:pt x="750206" y="1900352"/>
                    <a:pt x="745405" y="1810512"/>
                    <a:pt x="743348" y="1778279"/>
                  </a:cubicBezTo>
                  <a:cubicBezTo>
                    <a:pt x="739919" y="1715186"/>
                    <a:pt x="675454" y="1010183"/>
                    <a:pt x="669967" y="969721"/>
                  </a:cubicBezTo>
                  <a:cubicBezTo>
                    <a:pt x="648022" y="801700"/>
                    <a:pt x="597273" y="635737"/>
                    <a:pt x="565726" y="469087"/>
                  </a:cubicBezTo>
                  <a:cubicBezTo>
                    <a:pt x="547895" y="375133"/>
                    <a:pt x="518406" y="100127"/>
                    <a:pt x="518406" y="98069"/>
                  </a:cubicBezTo>
                  <a:cubicBezTo>
                    <a:pt x="514977" y="93955"/>
                    <a:pt x="517034" y="86411"/>
                    <a:pt x="508804" y="85725"/>
                  </a:cubicBezTo>
                  <a:cubicBezTo>
                    <a:pt x="499203" y="90526"/>
                    <a:pt x="496460" y="100127"/>
                    <a:pt x="491659" y="107671"/>
                  </a:cubicBezTo>
                  <a:cubicBezTo>
                    <a:pt x="471085" y="145390"/>
                    <a:pt x="427880" y="224257"/>
                    <a:pt x="409363" y="263347"/>
                  </a:cubicBezTo>
                  <a:cubicBezTo>
                    <a:pt x="402505" y="277063"/>
                    <a:pt x="381246" y="272948"/>
                    <a:pt x="357243" y="269519"/>
                  </a:cubicBezTo>
                  <a:cubicBezTo>
                    <a:pt x="351070" y="269519"/>
                    <a:pt x="178249" y="119329"/>
                    <a:pt x="102125" y="59665"/>
                  </a:cubicBezTo>
                  <a:cubicBezTo>
                    <a:pt x="81551" y="43891"/>
                    <a:pt x="64406" y="28804"/>
                    <a:pt x="67835" y="0"/>
                  </a:cubicBezTo>
                  <a:cubicBezTo>
                    <a:pt x="42460" y="3429"/>
                    <a:pt x="21886" y="9601"/>
                    <a:pt x="17772" y="43205"/>
                  </a:cubicBezTo>
                  <a:cubicBezTo>
                    <a:pt x="17086" y="71323"/>
                    <a:pt x="6799" y="76124"/>
                    <a:pt x="1312" y="95326"/>
                  </a:cubicBezTo>
                  <a:cubicBezTo>
                    <a:pt x="-5546" y="117958"/>
                    <a:pt x="15714" y="122758"/>
                    <a:pt x="36288" y="135788"/>
                  </a:cubicBezTo>
                  <a:cubicBezTo>
                    <a:pt x="59605" y="150876"/>
                    <a:pt x="76750" y="190652"/>
                    <a:pt x="93895" y="211912"/>
                  </a:cubicBezTo>
                  <a:cubicBezTo>
                    <a:pt x="199509" y="341528"/>
                    <a:pt x="315409" y="719404"/>
                    <a:pt x="323638" y="756437"/>
                  </a:cubicBezTo>
                  <a:cubicBezTo>
                    <a:pt x="340098" y="831875"/>
                    <a:pt x="355185" y="907999"/>
                    <a:pt x="368901" y="984809"/>
                  </a:cubicBezTo>
                  <a:cubicBezTo>
                    <a:pt x="386046" y="1076706"/>
                    <a:pt x="401820" y="1168603"/>
                    <a:pt x="415536" y="1261186"/>
                  </a:cubicBezTo>
                  <a:cubicBezTo>
                    <a:pt x="436110" y="1398346"/>
                    <a:pt x="448454" y="1536878"/>
                    <a:pt x="458055" y="1675409"/>
                  </a:cubicBezTo>
                  <a:cubicBezTo>
                    <a:pt x="464227" y="1763878"/>
                    <a:pt x="468342" y="1853032"/>
                    <a:pt x="472457" y="1942186"/>
                  </a:cubicBezTo>
                  <a:cubicBezTo>
                    <a:pt x="473143" y="1954530"/>
                    <a:pt x="460113" y="1974418"/>
                    <a:pt x="474514" y="1981276"/>
                  </a:cubicBezTo>
                  <a:cubicBezTo>
                    <a:pt x="480687" y="1984019"/>
                    <a:pt x="656251" y="1973732"/>
                    <a:pt x="713173" y="1971675"/>
                  </a:cubicBezTo>
                  <a:cubicBezTo>
                    <a:pt x="718659" y="1971675"/>
                    <a:pt x="740605" y="1973047"/>
                    <a:pt x="746091" y="1970303"/>
                  </a:cubicBezTo>
                  <a:cubicBezTo>
                    <a:pt x="757750" y="1964817"/>
                    <a:pt x="752263" y="1925726"/>
                    <a:pt x="750892" y="1914068"/>
                  </a:cubicBezTo>
                  <a:close/>
                </a:path>
              </a:pathLst>
            </a:custGeom>
            <a:solidFill>
              <a:schemeClr val="accent1">
                <a:lumMod val="60000"/>
                <a:lumOff val="40000"/>
              </a:schemeClr>
            </a:solidFill>
            <a:ln w="6854" cap="flat">
              <a:noFill/>
              <a:prstDash val="solid"/>
              <a:miter/>
            </a:ln>
          </p:spPr>
          <p:txBody>
            <a:bodyPr rtlCol="0" anchor="ctr"/>
            <a:lstStyle/>
            <a:p>
              <a:endParaRPr lang="en-US" dirty="0"/>
            </a:p>
          </p:txBody>
        </p:sp>
        <p:sp>
          <p:nvSpPr>
            <p:cNvPr id="13" name="Freeform: Shape 46">
              <a:extLst>
                <a:ext uri="{FF2B5EF4-FFF2-40B4-BE49-F238E27FC236}">
                  <a16:creationId xmlns:a16="http://schemas.microsoft.com/office/drawing/2014/main" id="{EF375686-F1A1-4971-B9FD-B4853248500E}"/>
                </a:ext>
              </a:extLst>
            </p:cNvPr>
            <p:cNvSpPr/>
            <p:nvPr/>
          </p:nvSpPr>
          <p:spPr>
            <a:xfrm flipH="1">
              <a:off x="9855906" y="1954549"/>
              <a:ext cx="722043" cy="2660158"/>
            </a:xfrm>
            <a:custGeom>
              <a:avLst/>
              <a:gdLst>
                <a:gd name="connsiteX0" fmla="*/ 0 w 912114"/>
                <a:gd name="connsiteY0" fmla="*/ 0 h 3360420"/>
                <a:gd name="connsiteX1" fmla="*/ 11659 w 912114"/>
                <a:gd name="connsiteY1" fmla="*/ 10287 h 3360420"/>
                <a:gd name="connsiteX2" fmla="*/ 32233 w 912114"/>
                <a:gd name="connsiteY2" fmla="*/ 99441 h 3360420"/>
                <a:gd name="connsiteX3" fmla="*/ 355244 w 912114"/>
                <a:gd name="connsiteY3" fmla="*/ 221513 h 3360420"/>
                <a:gd name="connsiteX4" fmla="*/ 639851 w 912114"/>
                <a:gd name="connsiteY4" fmla="*/ 691972 h 3360420"/>
                <a:gd name="connsiteX5" fmla="*/ 844220 w 912114"/>
                <a:gd name="connsiteY5" fmla="*/ 1599971 h 3360420"/>
                <a:gd name="connsiteX6" fmla="*/ 918286 w 912114"/>
                <a:gd name="connsiteY6" fmla="*/ 2125294 h 3360420"/>
                <a:gd name="connsiteX7" fmla="*/ 593903 w 912114"/>
                <a:gd name="connsiteY7" fmla="*/ 2111578 h 3360420"/>
                <a:gd name="connsiteX8" fmla="*/ 477317 w 912114"/>
                <a:gd name="connsiteY8" fmla="*/ 1719986 h 3360420"/>
                <a:gd name="connsiteX9" fmla="*/ 571271 w 912114"/>
                <a:gd name="connsiteY9" fmla="*/ 3339846 h 3360420"/>
                <a:gd name="connsiteX10" fmla="*/ 281178 w 912114"/>
                <a:gd name="connsiteY10" fmla="*/ 3367278 h 3360420"/>
                <a:gd name="connsiteX11" fmla="*/ 212598 w 912114"/>
                <a:gd name="connsiteY11" fmla="*/ 2028596 h 3360420"/>
                <a:gd name="connsiteX12" fmla="*/ 128245 w 912114"/>
                <a:gd name="connsiteY12" fmla="*/ 866851 h 3360420"/>
                <a:gd name="connsiteX13" fmla="*/ 0 w 912114"/>
                <a:gd name="connsiteY13" fmla="*/ 0 h 336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114" h="3360420">
                  <a:moveTo>
                    <a:pt x="0" y="0"/>
                  </a:moveTo>
                  <a:cubicBezTo>
                    <a:pt x="12344" y="7544"/>
                    <a:pt x="11659" y="10287"/>
                    <a:pt x="11659" y="10287"/>
                  </a:cubicBezTo>
                  <a:lnTo>
                    <a:pt x="32233" y="99441"/>
                  </a:lnTo>
                  <a:cubicBezTo>
                    <a:pt x="32233" y="99441"/>
                    <a:pt x="237973" y="151562"/>
                    <a:pt x="355244" y="221513"/>
                  </a:cubicBezTo>
                  <a:cubicBezTo>
                    <a:pt x="472516" y="291465"/>
                    <a:pt x="619277" y="590474"/>
                    <a:pt x="639851" y="691972"/>
                  </a:cubicBezTo>
                  <a:cubicBezTo>
                    <a:pt x="660425" y="793471"/>
                    <a:pt x="799643" y="1282446"/>
                    <a:pt x="844220" y="1599971"/>
                  </a:cubicBezTo>
                  <a:cubicBezTo>
                    <a:pt x="888797" y="1917497"/>
                    <a:pt x="918286" y="2125294"/>
                    <a:pt x="918286" y="2125294"/>
                  </a:cubicBezTo>
                  <a:lnTo>
                    <a:pt x="593903" y="2111578"/>
                  </a:lnTo>
                  <a:lnTo>
                    <a:pt x="477317" y="1719986"/>
                  </a:lnTo>
                  <a:lnTo>
                    <a:pt x="571271" y="3339846"/>
                  </a:lnTo>
                  <a:lnTo>
                    <a:pt x="281178" y="3367278"/>
                  </a:lnTo>
                  <a:cubicBezTo>
                    <a:pt x="281178" y="3367278"/>
                    <a:pt x="236601" y="2406472"/>
                    <a:pt x="212598" y="2028596"/>
                  </a:cubicBezTo>
                  <a:cubicBezTo>
                    <a:pt x="188595" y="1654150"/>
                    <a:pt x="193396" y="1313993"/>
                    <a:pt x="128245" y="866851"/>
                  </a:cubicBezTo>
                  <a:cubicBezTo>
                    <a:pt x="81610" y="545211"/>
                    <a:pt x="5486" y="220142"/>
                    <a:pt x="0" y="0"/>
                  </a:cubicBezTo>
                  <a:close/>
                </a:path>
              </a:pathLst>
            </a:custGeom>
            <a:solidFill>
              <a:schemeClr val="bg1"/>
            </a:solidFill>
            <a:ln w="6854" cap="flat">
              <a:solidFill>
                <a:schemeClr val="tx1"/>
              </a:solidFill>
              <a:prstDash val="solid"/>
              <a:miter/>
            </a:ln>
          </p:spPr>
          <p:txBody>
            <a:bodyPr rtlCol="0" anchor="ctr"/>
            <a:lstStyle/>
            <a:p>
              <a:endParaRPr lang="en-US" dirty="0"/>
            </a:p>
          </p:txBody>
        </p:sp>
        <p:sp>
          <p:nvSpPr>
            <p:cNvPr id="14" name="Freeform: Shape 47">
              <a:extLst>
                <a:ext uri="{FF2B5EF4-FFF2-40B4-BE49-F238E27FC236}">
                  <a16:creationId xmlns:a16="http://schemas.microsoft.com/office/drawing/2014/main" id="{4E77E6B3-0452-4476-A546-2861159CE9A1}"/>
                </a:ext>
              </a:extLst>
            </p:cNvPr>
            <p:cNvSpPr/>
            <p:nvPr/>
          </p:nvSpPr>
          <p:spPr>
            <a:xfrm flipH="1">
              <a:off x="10485116" y="1158441"/>
              <a:ext cx="515745" cy="895767"/>
            </a:xfrm>
            <a:custGeom>
              <a:avLst/>
              <a:gdLst>
                <a:gd name="connsiteX0" fmla="*/ 622706 w 651510"/>
                <a:gd name="connsiteY0" fmla="*/ 160770 h 1131570"/>
                <a:gd name="connsiteX1" fmla="*/ 226314 w 651510"/>
                <a:gd name="connsiteY1" fmla="*/ 21553 h 1131570"/>
                <a:gd name="connsiteX2" fmla="*/ 23317 w 651510"/>
                <a:gd name="connsiteY2" fmla="*/ 235522 h 1131570"/>
                <a:gd name="connsiteX3" fmla="*/ 26746 w 651510"/>
                <a:gd name="connsiteY3" fmla="*/ 410401 h 1131570"/>
                <a:gd name="connsiteX4" fmla="*/ 0 w 651510"/>
                <a:gd name="connsiteY4" fmla="*/ 465951 h 1131570"/>
                <a:gd name="connsiteX5" fmla="*/ 74066 w 651510"/>
                <a:gd name="connsiteY5" fmla="*/ 652489 h 1131570"/>
                <a:gd name="connsiteX6" fmla="*/ 92583 w 651510"/>
                <a:gd name="connsiteY6" fmla="*/ 697751 h 1131570"/>
                <a:gd name="connsiteX7" fmla="*/ 73381 w 651510"/>
                <a:gd name="connsiteY7" fmla="*/ 863029 h 1131570"/>
                <a:gd name="connsiteX8" fmla="*/ 104242 w 651510"/>
                <a:gd name="connsiteY8" fmla="*/ 925437 h 1131570"/>
                <a:gd name="connsiteX9" fmla="*/ 306553 w 651510"/>
                <a:gd name="connsiteY9" fmla="*/ 1084543 h 1131570"/>
                <a:gd name="connsiteX10" fmla="*/ 367589 w 651510"/>
                <a:gd name="connsiteY10" fmla="*/ 1132549 h 1131570"/>
                <a:gd name="connsiteX11" fmla="*/ 434111 w 651510"/>
                <a:gd name="connsiteY11" fmla="*/ 1107860 h 1131570"/>
                <a:gd name="connsiteX12" fmla="*/ 517093 w 651510"/>
                <a:gd name="connsiteY12" fmla="*/ 959041 h 1131570"/>
                <a:gd name="connsiteX13" fmla="*/ 509549 w 651510"/>
                <a:gd name="connsiteY13" fmla="*/ 887032 h 1131570"/>
                <a:gd name="connsiteX14" fmla="*/ 643966 w 651510"/>
                <a:gd name="connsiteY14" fmla="*/ 576365 h 1131570"/>
                <a:gd name="connsiteX15" fmla="*/ 649453 w 651510"/>
                <a:gd name="connsiteY15" fmla="*/ 461150 h 1131570"/>
                <a:gd name="connsiteX16" fmla="*/ 622706 w 651510"/>
                <a:gd name="connsiteY16" fmla="*/ 160770 h 113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1510" h="1131570">
                  <a:moveTo>
                    <a:pt x="622706" y="160770"/>
                  </a:moveTo>
                  <a:cubicBezTo>
                    <a:pt x="554812" y="8522"/>
                    <a:pt x="386105" y="-29882"/>
                    <a:pt x="226314" y="21553"/>
                  </a:cubicBezTo>
                  <a:cubicBezTo>
                    <a:pt x="124130" y="54471"/>
                    <a:pt x="45949" y="123051"/>
                    <a:pt x="23317" y="235522"/>
                  </a:cubicBezTo>
                  <a:cubicBezTo>
                    <a:pt x="12344" y="289700"/>
                    <a:pt x="28118" y="410401"/>
                    <a:pt x="26746" y="410401"/>
                  </a:cubicBezTo>
                  <a:cubicBezTo>
                    <a:pt x="4115" y="413830"/>
                    <a:pt x="0" y="440576"/>
                    <a:pt x="0" y="465951"/>
                  </a:cubicBezTo>
                  <a:cubicBezTo>
                    <a:pt x="0" y="540017"/>
                    <a:pt x="20574" y="613398"/>
                    <a:pt x="74066" y="652489"/>
                  </a:cubicBezTo>
                  <a:cubicBezTo>
                    <a:pt x="89154" y="663461"/>
                    <a:pt x="93269" y="678549"/>
                    <a:pt x="92583" y="697751"/>
                  </a:cubicBezTo>
                  <a:cubicBezTo>
                    <a:pt x="89840" y="789649"/>
                    <a:pt x="72009" y="851371"/>
                    <a:pt x="73381" y="863029"/>
                  </a:cubicBezTo>
                  <a:cubicBezTo>
                    <a:pt x="70637" y="890461"/>
                    <a:pt x="82982" y="908978"/>
                    <a:pt x="104242" y="925437"/>
                  </a:cubicBezTo>
                  <a:cubicBezTo>
                    <a:pt x="171450" y="978244"/>
                    <a:pt x="240716" y="1030364"/>
                    <a:pt x="306553" y="1084543"/>
                  </a:cubicBezTo>
                  <a:cubicBezTo>
                    <a:pt x="316840" y="1092772"/>
                    <a:pt x="357988" y="1124319"/>
                    <a:pt x="367589" y="1132549"/>
                  </a:cubicBezTo>
                  <a:cubicBezTo>
                    <a:pt x="373075" y="1135978"/>
                    <a:pt x="416966" y="1144207"/>
                    <a:pt x="434111" y="1107860"/>
                  </a:cubicBezTo>
                  <a:cubicBezTo>
                    <a:pt x="460172" y="1052996"/>
                    <a:pt x="486232" y="1011848"/>
                    <a:pt x="517093" y="959041"/>
                  </a:cubicBezTo>
                  <a:cubicBezTo>
                    <a:pt x="517093" y="954926"/>
                    <a:pt x="481432" y="924751"/>
                    <a:pt x="509549" y="887032"/>
                  </a:cubicBezTo>
                  <a:cubicBezTo>
                    <a:pt x="565099" y="812966"/>
                    <a:pt x="637794" y="593510"/>
                    <a:pt x="643966" y="576365"/>
                  </a:cubicBezTo>
                  <a:cubicBezTo>
                    <a:pt x="655625" y="527673"/>
                    <a:pt x="643280" y="489954"/>
                    <a:pt x="649453" y="461150"/>
                  </a:cubicBezTo>
                  <a:cubicBezTo>
                    <a:pt x="665912" y="398743"/>
                    <a:pt x="659054" y="226607"/>
                    <a:pt x="622706" y="160770"/>
                  </a:cubicBezTo>
                  <a:close/>
                </a:path>
              </a:pathLst>
            </a:custGeom>
            <a:solidFill>
              <a:schemeClr val="accent2">
                <a:lumMod val="40000"/>
                <a:lumOff val="60000"/>
              </a:schemeClr>
            </a:solidFill>
            <a:ln w="6854" cap="flat">
              <a:noFill/>
              <a:prstDash val="solid"/>
              <a:miter/>
            </a:ln>
          </p:spPr>
          <p:txBody>
            <a:bodyPr rtlCol="0" anchor="ctr"/>
            <a:lstStyle/>
            <a:p>
              <a:endParaRPr lang="en-US" dirty="0"/>
            </a:p>
          </p:txBody>
        </p:sp>
        <p:sp>
          <p:nvSpPr>
            <p:cNvPr id="15" name="Freeform: Shape 48">
              <a:extLst>
                <a:ext uri="{FF2B5EF4-FFF2-40B4-BE49-F238E27FC236}">
                  <a16:creationId xmlns:a16="http://schemas.microsoft.com/office/drawing/2014/main" id="{33381696-2403-4204-BC8E-9B61ABB6928C}"/>
                </a:ext>
              </a:extLst>
            </p:cNvPr>
            <p:cNvSpPr/>
            <p:nvPr/>
          </p:nvSpPr>
          <p:spPr>
            <a:xfrm flipH="1">
              <a:off x="10593150" y="1786253"/>
              <a:ext cx="276874" cy="271445"/>
            </a:xfrm>
            <a:custGeom>
              <a:avLst/>
              <a:gdLst>
                <a:gd name="connsiteX0" fmla="*/ 351815 w 349758"/>
                <a:gd name="connsiteY0" fmla="*/ 165278 h 342900"/>
                <a:gd name="connsiteX1" fmla="*/ 266776 w 349758"/>
                <a:gd name="connsiteY1" fmla="*/ 317525 h 342900"/>
                <a:gd name="connsiteX2" fmla="*/ 183794 w 349758"/>
                <a:gd name="connsiteY2" fmla="*/ 309982 h 342900"/>
                <a:gd name="connsiteX3" fmla="*/ 121387 w 349758"/>
                <a:gd name="connsiteY3" fmla="*/ 210541 h 342900"/>
                <a:gd name="connsiteX4" fmla="*/ 0 w 349758"/>
                <a:gd name="connsiteY4" fmla="*/ 0 h 342900"/>
                <a:gd name="connsiteX5" fmla="*/ 111785 w 349758"/>
                <a:gd name="connsiteY5" fmla="*/ 93955 h 342900"/>
                <a:gd name="connsiteX6" fmla="*/ 336728 w 349758"/>
                <a:gd name="connsiteY6" fmla="*/ 106985 h 342900"/>
                <a:gd name="connsiteX7" fmla="*/ 351815 w 349758"/>
                <a:gd name="connsiteY7" fmla="*/ 165278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758" h="342900">
                  <a:moveTo>
                    <a:pt x="351815" y="165278"/>
                  </a:moveTo>
                  <a:cubicBezTo>
                    <a:pt x="320954" y="218084"/>
                    <a:pt x="295580" y="264033"/>
                    <a:pt x="266776" y="317525"/>
                  </a:cubicBezTo>
                  <a:cubicBezTo>
                    <a:pt x="245516" y="353873"/>
                    <a:pt x="215341" y="361417"/>
                    <a:pt x="183794" y="309982"/>
                  </a:cubicBezTo>
                  <a:cubicBezTo>
                    <a:pt x="159791" y="275006"/>
                    <a:pt x="139903" y="242773"/>
                    <a:pt x="121387" y="210541"/>
                  </a:cubicBezTo>
                  <a:cubicBezTo>
                    <a:pt x="84353" y="145390"/>
                    <a:pt x="4115" y="10287"/>
                    <a:pt x="0" y="0"/>
                  </a:cubicBezTo>
                  <a:cubicBezTo>
                    <a:pt x="37719" y="39776"/>
                    <a:pt x="76810" y="66523"/>
                    <a:pt x="111785" y="93955"/>
                  </a:cubicBezTo>
                  <a:cubicBezTo>
                    <a:pt x="183109" y="150876"/>
                    <a:pt x="262661" y="165964"/>
                    <a:pt x="336728" y="106985"/>
                  </a:cubicBezTo>
                  <a:cubicBezTo>
                    <a:pt x="338099" y="160477"/>
                    <a:pt x="351130" y="161849"/>
                    <a:pt x="351815" y="165278"/>
                  </a:cubicBezTo>
                  <a:close/>
                </a:path>
              </a:pathLst>
            </a:custGeom>
            <a:solidFill>
              <a:schemeClr val="accent2">
                <a:lumMod val="60000"/>
                <a:lumOff val="40000"/>
              </a:schemeClr>
            </a:solidFill>
            <a:ln w="6854" cap="flat">
              <a:noFill/>
              <a:prstDash val="solid"/>
              <a:miter/>
            </a:ln>
          </p:spPr>
          <p:txBody>
            <a:bodyPr rtlCol="0" anchor="ctr"/>
            <a:lstStyle/>
            <a:p>
              <a:endParaRPr lang="en-US" dirty="0"/>
            </a:p>
          </p:txBody>
        </p:sp>
        <p:sp>
          <p:nvSpPr>
            <p:cNvPr id="16" name="Freeform: Shape 49">
              <a:extLst>
                <a:ext uri="{FF2B5EF4-FFF2-40B4-BE49-F238E27FC236}">
                  <a16:creationId xmlns:a16="http://schemas.microsoft.com/office/drawing/2014/main" id="{23CE35DD-E94A-46B7-9C22-7123A98B18D8}"/>
                </a:ext>
              </a:extLst>
            </p:cNvPr>
            <p:cNvSpPr/>
            <p:nvPr/>
          </p:nvSpPr>
          <p:spPr>
            <a:xfrm flipH="1">
              <a:off x="9859845" y="3741599"/>
              <a:ext cx="228013" cy="407167"/>
            </a:xfrm>
            <a:custGeom>
              <a:avLst/>
              <a:gdLst>
                <a:gd name="connsiteX0" fmla="*/ 288211 w 288036"/>
                <a:gd name="connsiteY0" fmla="*/ 224436 h 514350"/>
                <a:gd name="connsiteX1" fmla="*/ 288896 w 288036"/>
                <a:gd name="connsiteY1" fmla="*/ 286843 h 514350"/>
                <a:gd name="connsiteX2" fmla="*/ 113332 w 288036"/>
                <a:gd name="connsiteY2" fmla="*/ 504928 h 514350"/>
                <a:gd name="connsiteX3" fmla="*/ 52981 w 288036"/>
                <a:gd name="connsiteY3" fmla="*/ 481611 h 514350"/>
                <a:gd name="connsiteX4" fmla="*/ 61897 w 288036"/>
                <a:gd name="connsiteY4" fmla="*/ 441148 h 514350"/>
                <a:gd name="connsiteX5" fmla="*/ 82471 w 288036"/>
                <a:gd name="connsiteY5" fmla="*/ 380798 h 514350"/>
                <a:gd name="connsiteX6" fmla="*/ 133906 w 288036"/>
                <a:gd name="connsiteY6" fmla="*/ 195632 h 514350"/>
                <a:gd name="connsiteX7" fmla="*/ 87271 w 288036"/>
                <a:gd name="connsiteY7" fmla="*/ 246381 h 514350"/>
                <a:gd name="connsiteX8" fmla="*/ 82471 w 288036"/>
                <a:gd name="connsiteY8" fmla="*/ 303988 h 514350"/>
                <a:gd name="connsiteX9" fmla="*/ 40637 w 288036"/>
                <a:gd name="connsiteY9" fmla="*/ 382170 h 514350"/>
                <a:gd name="connsiteX10" fmla="*/ 1546 w 288036"/>
                <a:gd name="connsiteY10" fmla="*/ 373254 h 514350"/>
                <a:gd name="connsiteX11" fmla="*/ 7718 w 288036"/>
                <a:gd name="connsiteY11" fmla="*/ 80418 h 514350"/>
                <a:gd name="connsiteX12" fmla="*/ 42008 w 288036"/>
                <a:gd name="connsiteY12" fmla="*/ 6351 h 514350"/>
                <a:gd name="connsiteX13" fmla="*/ 66011 w 288036"/>
                <a:gd name="connsiteY13" fmla="*/ 865 h 514350"/>
                <a:gd name="connsiteX14" fmla="*/ 252549 w 288036"/>
                <a:gd name="connsiteY14" fmla="*/ 27611 h 514350"/>
                <a:gd name="connsiteX15" fmla="*/ 272437 w 288036"/>
                <a:gd name="connsiteY15" fmla="*/ 37898 h 514350"/>
                <a:gd name="connsiteX16" fmla="*/ 288211 w 288036"/>
                <a:gd name="connsiteY16" fmla="*/ 224436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8036" h="514350">
                  <a:moveTo>
                    <a:pt x="288211" y="224436"/>
                  </a:moveTo>
                  <a:cubicBezTo>
                    <a:pt x="288211" y="234037"/>
                    <a:pt x="293011" y="275871"/>
                    <a:pt x="288896" y="286843"/>
                  </a:cubicBezTo>
                  <a:cubicBezTo>
                    <a:pt x="253921" y="378741"/>
                    <a:pt x="192199" y="449378"/>
                    <a:pt x="113332" y="504928"/>
                  </a:cubicBezTo>
                  <a:cubicBezTo>
                    <a:pt x="81099" y="527559"/>
                    <a:pt x="61211" y="517272"/>
                    <a:pt x="52981" y="481611"/>
                  </a:cubicBezTo>
                  <a:cubicBezTo>
                    <a:pt x="53667" y="463780"/>
                    <a:pt x="57782" y="452121"/>
                    <a:pt x="61897" y="441148"/>
                  </a:cubicBezTo>
                  <a:cubicBezTo>
                    <a:pt x="63268" y="416460"/>
                    <a:pt x="64640" y="393142"/>
                    <a:pt x="82471" y="380798"/>
                  </a:cubicBezTo>
                  <a:cubicBezTo>
                    <a:pt x="133220" y="345136"/>
                    <a:pt x="172996" y="202490"/>
                    <a:pt x="133906" y="195632"/>
                  </a:cubicBezTo>
                  <a:cubicBezTo>
                    <a:pt x="93443" y="194946"/>
                    <a:pt x="89329" y="213463"/>
                    <a:pt x="87271" y="246381"/>
                  </a:cubicBezTo>
                  <a:cubicBezTo>
                    <a:pt x="84528" y="273813"/>
                    <a:pt x="88643" y="285472"/>
                    <a:pt x="82471" y="303988"/>
                  </a:cubicBezTo>
                  <a:cubicBezTo>
                    <a:pt x="75613" y="333478"/>
                    <a:pt x="68069" y="363653"/>
                    <a:pt x="40637" y="382170"/>
                  </a:cubicBezTo>
                  <a:cubicBezTo>
                    <a:pt x="24178" y="393142"/>
                    <a:pt x="9090" y="398629"/>
                    <a:pt x="1546" y="373254"/>
                  </a:cubicBezTo>
                  <a:cubicBezTo>
                    <a:pt x="-2569" y="341022"/>
                    <a:pt x="2232" y="96191"/>
                    <a:pt x="7718" y="80418"/>
                  </a:cubicBezTo>
                  <a:cubicBezTo>
                    <a:pt x="11833" y="52300"/>
                    <a:pt x="22120" y="26925"/>
                    <a:pt x="42008" y="6351"/>
                  </a:cubicBezTo>
                  <a:cubicBezTo>
                    <a:pt x="48866" y="-1192"/>
                    <a:pt x="57096" y="-507"/>
                    <a:pt x="66011" y="865"/>
                  </a:cubicBezTo>
                  <a:cubicBezTo>
                    <a:pt x="128419" y="9095"/>
                    <a:pt x="190141" y="18010"/>
                    <a:pt x="252549" y="27611"/>
                  </a:cubicBezTo>
                  <a:cubicBezTo>
                    <a:pt x="260093" y="28983"/>
                    <a:pt x="267637" y="31040"/>
                    <a:pt x="272437" y="37898"/>
                  </a:cubicBezTo>
                  <a:cubicBezTo>
                    <a:pt x="277238" y="49557"/>
                    <a:pt x="279981" y="203862"/>
                    <a:pt x="288211" y="224436"/>
                  </a:cubicBezTo>
                  <a:close/>
                </a:path>
              </a:pathLst>
            </a:custGeom>
            <a:solidFill>
              <a:schemeClr val="accent2">
                <a:lumMod val="40000"/>
                <a:lumOff val="60000"/>
              </a:schemeClr>
            </a:solidFill>
            <a:ln w="6854" cap="flat">
              <a:noFill/>
              <a:prstDash val="solid"/>
              <a:miter/>
            </a:ln>
          </p:spPr>
          <p:txBody>
            <a:bodyPr rtlCol="0" anchor="ctr"/>
            <a:lstStyle/>
            <a:p>
              <a:endParaRPr lang="en-US" dirty="0"/>
            </a:p>
          </p:txBody>
        </p:sp>
        <p:sp>
          <p:nvSpPr>
            <p:cNvPr id="17" name="Freeform: Shape 50">
              <a:extLst>
                <a:ext uri="{FF2B5EF4-FFF2-40B4-BE49-F238E27FC236}">
                  <a16:creationId xmlns:a16="http://schemas.microsoft.com/office/drawing/2014/main" id="{7C9D0718-1C15-409E-845D-717C1B6EAFDE}"/>
                </a:ext>
              </a:extLst>
            </p:cNvPr>
            <p:cNvSpPr/>
            <p:nvPr/>
          </p:nvSpPr>
          <p:spPr>
            <a:xfrm flipH="1">
              <a:off x="9869542" y="3583162"/>
              <a:ext cx="200869" cy="190011"/>
            </a:xfrm>
            <a:custGeom>
              <a:avLst/>
              <a:gdLst>
                <a:gd name="connsiteX0" fmla="*/ 249025 w 253746"/>
                <a:gd name="connsiteY0" fmla="*/ 240785 h 240030"/>
                <a:gd name="connsiteX1" fmla="*/ 61116 w 253746"/>
                <a:gd name="connsiteY1" fmla="*/ 211981 h 240030"/>
                <a:gd name="connsiteX2" fmla="*/ 18596 w 253746"/>
                <a:gd name="connsiteY2" fmla="*/ 206495 h 240030"/>
                <a:gd name="connsiteX3" fmla="*/ 13110 w 253746"/>
                <a:gd name="connsiteY3" fmla="*/ 205809 h 240030"/>
                <a:gd name="connsiteX4" fmla="*/ 6938 w 253746"/>
                <a:gd name="connsiteY4" fmla="*/ 159860 h 240030"/>
                <a:gd name="connsiteX5" fmla="*/ 6252 w 253746"/>
                <a:gd name="connsiteY5" fmla="*/ 131742 h 240030"/>
                <a:gd name="connsiteX6" fmla="*/ 765 w 253746"/>
                <a:gd name="connsiteY6" fmla="*/ 74135 h 240030"/>
                <a:gd name="connsiteX7" fmla="*/ 22711 w 253746"/>
                <a:gd name="connsiteY7" fmla="*/ 32987 h 240030"/>
                <a:gd name="connsiteX8" fmla="*/ 244224 w 253746"/>
                <a:gd name="connsiteY8" fmla="*/ 50132 h 240030"/>
                <a:gd name="connsiteX9" fmla="*/ 253140 w 253746"/>
                <a:gd name="connsiteY9" fmla="*/ 75507 h 240030"/>
                <a:gd name="connsiteX10" fmla="*/ 253826 w 253746"/>
                <a:gd name="connsiteY10" fmla="*/ 155745 h 240030"/>
                <a:gd name="connsiteX11" fmla="*/ 253140 w 253746"/>
                <a:gd name="connsiteY11" fmla="*/ 241470 h 240030"/>
                <a:gd name="connsiteX12" fmla="*/ 253140 w 253746"/>
                <a:gd name="connsiteY12" fmla="*/ 241470 h 240030"/>
                <a:gd name="connsiteX13" fmla="*/ 249025 w 253746"/>
                <a:gd name="connsiteY13" fmla="*/ 240785 h 24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3746" h="240030">
                  <a:moveTo>
                    <a:pt x="249025" y="240785"/>
                  </a:moveTo>
                  <a:cubicBezTo>
                    <a:pt x="186617" y="231183"/>
                    <a:pt x="123524" y="221582"/>
                    <a:pt x="61116" y="211981"/>
                  </a:cubicBezTo>
                  <a:cubicBezTo>
                    <a:pt x="47400" y="209924"/>
                    <a:pt x="32998" y="208552"/>
                    <a:pt x="18596" y="206495"/>
                  </a:cubicBezTo>
                  <a:cubicBezTo>
                    <a:pt x="16539" y="205809"/>
                    <a:pt x="15167" y="205809"/>
                    <a:pt x="13110" y="205809"/>
                  </a:cubicBezTo>
                  <a:cubicBezTo>
                    <a:pt x="4194" y="191407"/>
                    <a:pt x="14481" y="174262"/>
                    <a:pt x="6938" y="159860"/>
                  </a:cubicBezTo>
                  <a:cubicBezTo>
                    <a:pt x="6938" y="150259"/>
                    <a:pt x="6252" y="140658"/>
                    <a:pt x="6252" y="131742"/>
                  </a:cubicBezTo>
                  <a:cubicBezTo>
                    <a:pt x="-606" y="113226"/>
                    <a:pt x="8309" y="92652"/>
                    <a:pt x="765" y="74135"/>
                  </a:cubicBezTo>
                  <a:cubicBezTo>
                    <a:pt x="-2664" y="54933"/>
                    <a:pt x="5566" y="42588"/>
                    <a:pt x="22711" y="32987"/>
                  </a:cubicBezTo>
                  <a:cubicBezTo>
                    <a:pt x="108436" y="-15705"/>
                    <a:pt x="159185" y="-10904"/>
                    <a:pt x="244224" y="50132"/>
                  </a:cubicBezTo>
                  <a:cubicBezTo>
                    <a:pt x="253826" y="56990"/>
                    <a:pt x="253140" y="65906"/>
                    <a:pt x="253140" y="75507"/>
                  </a:cubicBezTo>
                  <a:cubicBezTo>
                    <a:pt x="253826" y="102253"/>
                    <a:pt x="253826" y="128999"/>
                    <a:pt x="253826" y="155745"/>
                  </a:cubicBezTo>
                  <a:cubicBezTo>
                    <a:pt x="257255" y="184549"/>
                    <a:pt x="258626" y="212667"/>
                    <a:pt x="253140" y="241470"/>
                  </a:cubicBezTo>
                  <a:lnTo>
                    <a:pt x="253140" y="241470"/>
                  </a:lnTo>
                  <a:cubicBezTo>
                    <a:pt x="252454" y="243528"/>
                    <a:pt x="251082" y="243528"/>
                    <a:pt x="249025" y="240785"/>
                  </a:cubicBezTo>
                  <a:close/>
                </a:path>
              </a:pathLst>
            </a:custGeom>
            <a:solidFill>
              <a:schemeClr val="accent1">
                <a:lumMod val="60000"/>
                <a:lumOff val="40000"/>
              </a:schemeClr>
            </a:solidFill>
            <a:ln w="6854" cap="flat">
              <a:noFill/>
              <a:prstDash val="solid"/>
              <a:miter/>
            </a:ln>
          </p:spPr>
          <p:txBody>
            <a:bodyPr rtlCol="0" anchor="ctr"/>
            <a:lstStyle/>
            <a:p>
              <a:endParaRPr lang="en-US" dirty="0"/>
            </a:p>
          </p:txBody>
        </p:sp>
        <p:sp>
          <p:nvSpPr>
            <p:cNvPr id="18" name="Freeform: Shape 51">
              <a:extLst>
                <a:ext uri="{FF2B5EF4-FFF2-40B4-BE49-F238E27FC236}">
                  <a16:creationId xmlns:a16="http://schemas.microsoft.com/office/drawing/2014/main" id="{8FA2F982-1868-4C36-B870-7E3AD9556C98}"/>
                </a:ext>
              </a:extLst>
            </p:cNvPr>
            <p:cNvSpPr/>
            <p:nvPr/>
          </p:nvSpPr>
          <p:spPr>
            <a:xfrm flipH="1">
              <a:off x="10395539" y="2270153"/>
              <a:ext cx="114007" cy="244300"/>
            </a:xfrm>
            <a:custGeom>
              <a:avLst/>
              <a:gdLst>
                <a:gd name="connsiteX0" fmla="*/ 0 w 144018"/>
                <a:gd name="connsiteY0" fmla="*/ 4566 h 308610"/>
                <a:gd name="connsiteX1" fmla="*/ 19888 w 144018"/>
                <a:gd name="connsiteY1" fmla="*/ 7309 h 308610"/>
                <a:gd name="connsiteX2" fmla="*/ 28804 w 144018"/>
                <a:gd name="connsiteY2" fmla="*/ 73146 h 308610"/>
                <a:gd name="connsiteX3" fmla="*/ 75438 w 144018"/>
                <a:gd name="connsiteY3" fmla="*/ 239109 h 308610"/>
                <a:gd name="connsiteX4" fmla="*/ 104242 w 144018"/>
                <a:gd name="connsiteY4" fmla="*/ 280943 h 308610"/>
                <a:gd name="connsiteX5" fmla="*/ 143332 w 144018"/>
                <a:gd name="connsiteY5" fmla="*/ 297402 h 308610"/>
                <a:gd name="connsiteX6" fmla="*/ 143332 w 144018"/>
                <a:gd name="connsiteY6" fmla="*/ 314547 h 308610"/>
                <a:gd name="connsiteX7" fmla="*/ 60350 w 144018"/>
                <a:gd name="connsiteY7" fmla="*/ 243910 h 308610"/>
                <a:gd name="connsiteX8" fmla="*/ 4115 w 144018"/>
                <a:gd name="connsiteY8" fmla="*/ 29940 h 308610"/>
                <a:gd name="connsiteX9" fmla="*/ 0 w 144018"/>
                <a:gd name="connsiteY9" fmla="*/ 4566 h 30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018" h="308610">
                  <a:moveTo>
                    <a:pt x="0" y="4566"/>
                  </a:moveTo>
                  <a:cubicBezTo>
                    <a:pt x="9601" y="-3664"/>
                    <a:pt x="13716" y="451"/>
                    <a:pt x="19888" y="7309"/>
                  </a:cubicBezTo>
                  <a:cubicBezTo>
                    <a:pt x="21260" y="32684"/>
                    <a:pt x="24689" y="52572"/>
                    <a:pt x="28804" y="73146"/>
                  </a:cubicBezTo>
                  <a:cubicBezTo>
                    <a:pt x="40462" y="129381"/>
                    <a:pt x="58979" y="202762"/>
                    <a:pt x="75438" y="239109"/>
                  </a:cubicBezTo>
                  <a:cubicBezTo>
                    <a:pt x="80924" y="250082"/>
                    <a:pt x="97384" y="274085"/>
                    <a:pt x="104242" y="280943"/>
                  </a:cubicBezTo>
                  <a:cubicBezTo>
                    <a:pt x="114529" y="289173"/>
                    <a:pt x="128930" y="297402"/>
                    <a:pt x="143332" y="297402"/>
                  </a:cubicBezTo>
                  <a:cubicBezTo>
                    <a:pt x="148133" y="302889"/>
                    <a:pt x="148133" y="309061"/>
                    <a:pt x="143332" y="314547"/>
                  </a:cubicBezTo>
                  <a:cubicBezTo>
                    <a:pt x="102184" y="307004"/>
                    <a:pt x="76810" y="280257"/>
                    <a:pt x="60350" y="243910"/>
                  </a:cubicBezTo>
                  <a:cubicBezTo>
                    <a:pt x="31547" y="174644"/>
                    <a:pt x="14402" y="104007"/>
                    <a:pt x="4115" y="29940"/>
                  </a:cubicBezTo>
                  <a:cubicBezTo>
                    <a:pt x="3429" y="21711"/>
                    <a:pt x="2057" y="12110"/>
                    <a:pt x="0" y="4566"/>
                  </a:cubicBezTo>
                  <a:close/>
                </a:path>
              </a:pathLst>
            </a:custGeom>
            <a:solidFill>
              <a:schemeClr val="tx1">
                <a:lumMod val="65000"/>
                <a:lumOff val="35000"/>
              </a:schemeClr>
            </a:solidFill>
            <a:ln w="6854" cap="flat">
              <a:noFill/>
              <a:prstDash val="solid"/>
              <a:miter/>
            </a:ln>
          </p:spPr>
          <p:txBody>
            <a:bodyPr rtlCol="0" anchor="ctr"/>
            <a:lstStyle/>
            <a:p>
              <a:endParaRPr lang="en-US" dirty="0"/>
            </a:p>
          </p:txBody>
        </p:sp>
        <p:sp>
          <p:nvSpPr>
            <p:cNvPr id="19" name="Freeform: Shape 52">
              <a:extLst>
                <a:ext uri="{FF2B5EF4-FFF2-40B4-BE49-F238E27FC236}">
                  <a16:creationId xmlns:a16="http://schemas.microsoft.com/office/drawing/2014/main" id="{7054FB2C-4079-4135-9013-A7725C20B87C}"/>
                </a:ext>
              </a:extLst>
            </p:cNvPr>
            <p:cNvSpPr/>
            <p:nvPr/>
          </p:nvSpPr>
          <p:spPr>
            <a:xfrm flipH="1">
              <a:off x="10259273" y="2247709"/>
              <a:ext cx="59718" cy="244300"/>
            </a:xfrm>
            <a:custGeom>
              <a:avLst/>
              <a:gdLst>
                <a:gd name="connsiteX0" fmla="*/ 0 w 75438"/>
                <a:gd name="connsiteY0" fmla="*/ 9601 h 308610"/>
                <a:gd name="connsiteX1" fmla="*/ 17145 w 75438"/>
                <a:gd name="connsiteY1" fmla="*/ 0 h 308610"/>
                <a:gd name="connsiteX2" fmla="*/ 75438 w 75438"/>
                <a:gd name="connsiteY2" fmla="*/ 233858 h 308610"/>
                <a:gd name="connsiteX3" fmla="*/ 75438 w 75438"/>
                <a:gd name="connsiteY3" fmla="*/ 279121 h 308610"/>
                <a:gd name="connsiteX4" fmla="*/ 65151 w 75438"/>
                <a:gd name="connsiteY4" fmla="*/ 311353 h 308610"/>
                <a:gd name="connsiteX5" fmla="*/ 47320 w 75438"/>
                <a:gd name="connsiteY5" fmla="*/ 296951 h 308610"/>
                <a:gd name="connsiteX6" fmla="*/ 61722 w 75438"/>
                <a:gd name="connsiteY6" fmla="*/ 256489 h 308610"/>
                <a:gd name="connsiteX7" fmla="*/ 57607 w 75438"/>
                <a:gd name="connsiteY7" fmla="*/ 225628 h 308610"/>
                <a:gd name="connsiteX8" fmla="*/ 5487 w 75438"/>
                <a:gd name="connsiteY8" fmla="*/ 25375 h 308610"/>
                <a:gd name="connsiteX9" fmla="*/ 0 w 75438"/>
                <a:gd name="connsiteY9" fmla="*/ 9601 h 30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38" h="308610">
                  <a:moveTo>
                    <a:pt x="0" y="9601"/>
                  </a:moveTo>
                  <a:cubicBezTo>
                    <a:pt x="6172" y="3429"/>
                    <a:pt x="11659" y="6172"/>
                    <a:pt x="17145" y="0"/>
                  </a:cubicBezTo>
                  <a:cubicBezTo>
                    <a:pt x="45263" y="100127"/>
                    <a:pt x="62408" y="153619"/>
                    <a:pt x="75438" y="233858"/>
                  </a:cubicBezTo>
                  <a:cubicBezTo>
                    <a:pt x="78181" y="248945"/>
                    <a:pt x="78181" y="264033"/>
                    <a:pt x="75438" y="279121"/>
                  </a:cubicBezTo>
                  <a:cubicBezTo>
                    <a:pt x="71323" y="292837"/>
                    <a:pt x="69266" y="297637"/>
                    <a:pt x="65151" y="311353"/>
                  </a:cubicBezTo>
                  <a:cubicBezTo>
                    <a:pt x="56236" y="314782"/>
                    <a:pt x="53493" y="304495"/>
                    <a:pt x="47320" y="296951"/>
                  </a:cubicBezTo>
                  <a:cubicBezTo>
                    <a:pt x="58293" y="285979"/>
                    <a:pt x="61036" y="277749"/>
                    <a:pt x="61722" y="256489"/>
                  </a:cubicBezTo>
                  <a:cubicBezTo>
                    <a:pt x="59665" y="243459"/>
                    <a:pt x="60351" y="233172"/>
                    <a:pt x="57607" y="225628"/>
                  </a:cubicBezTo>
                  <a:cubicBezTo>
                    <a:pt x="44577" y="157734"/>
                    <a:pt x="28804" y="100127"/>
                    <a:pt x="5487" y="25375"/>
                  </a:cubicBezTo>
                  <a:cubicBezTo>
                    <a:pt x="4801" y="21946"/>
                    <a:pt x="2058" y="13030"/>
                    <a:pt x="0" y="9601"/>
                  </a:cubicBezTo>
                  <a:close/>
                </a:path>
              </a:pathLst>
            </a:custGeom>
            <a:solidFill>
              <a:schemeClr val="tx1">
                <a:lumMod val="65000"/>
                <a:lumOff val="35000"/>
              </a:schemeClr>
            </a:solidFill>
            <a:ln w="6854" cap="flat">
              <a:noFill/>
              <a:prstDash val="solid"/>
              <a:miter/>
            </a:ln>
          </p:spPr>
          <p:txBody>
            <a:bodyPr rtlCol="0" anchor="ctr"/>
            <a:lstStyle/>
            <a:p>
              <a:endParaRPr lang="en-US" dirty="0"/>
            </a:p>
          </p:txBody>
        </p:sp>
        <p:sp>
          <p:nvSpPr>
            <p:cNvPr id="20" name="Freeform: Shape 53">
              <a:extLst>
                <a:ext uri="{FF2B5EF4-FFF2-40B4-BE49-F238E27FC236}">
                  <a16:creationId xmlns:a16="http://schemas.microsoft.com/office/drawing/2014/main" id="{899EBD8F-9CBE-496E-B87C-30316B4BDF0D}"/>
                </a:ext>
              </a:extLst>
            </p:cNvPr>
            <p:cNvSpPr/>
            <p:nvPr/>
          </p:nvSpPr>
          <p:spPr>
            <a:xfrm flipH="1">
              <a:off x="10374365" y="2499739"/>
              <a:ext cx="21716" cy="21716"/>
            </a:xfrm>
            <a:custGeom>
              <a:avLst/>
              <a:gdLst>
                <a:gd name="connsiteX0" fmla="*/ 0 w 27432"/>
                <a:gd name="connsiteY0" fmla="*/ 24526 h 27432"/>
                <a:gd name="connsiteX1" fmla="*/ 0 w 27432"/>
                <a:gd name="connsiteY1" fmla="*/ 7381 h 27432"/>
                <a:gd name="connsiteX2" fmla="*/ 30861 w 27432"/>
                <a:gd name="connsiteY2" fmla="*/ 8067 h 27432"/>
                <a:gd name="connsiteX3" fmla="*/ 30861 w 27432"/>
                <a:gd name="connsiteY3" fmla="*/ 23154 h 27432"/>
                <a:gd name="connsiteX4" fmla="*/ 0 w 27432"/>
                <a:gd name="connsiteY4" fmla="*/ 24526 h 2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 h="27432">
                  <a:moveTo>
                    <a:pt x="0" y="24526"/>
                  </a:moveTo>
                  <a:cubicBezTo>
                    <a:pt x="0" y="19040"/>
                    <a:pt x="0" y="12867"/>
                    <a:pt x="0" y="7381"/>
                  </a:cubicBezTo>
                  <a:cubicBezTo>
                    <a:pt x="10287" y="-2906"/>
                    <a:pt x="21260" y="-2220"/>
                    <a:pt x="30861" y="8067"/>
                  </a:cubicBezTo>
                  <a:cubicBezTo>
                    <a:pt x="35662" y="12867"/>
                    <a:pt x="34976" y="18354"/>
                    <a:pt x="30861" y="23154"/>
                  </a:cubicBezTo>
                  <a:cubicBezTo>
                    <a:pt x="21260" y="34127"/>
                    <a:pt x="10287" y="34127"/>
                    <a:pt x="0" y="24526"/>
                  </a:cubicBezTo>
                  <a:close/>
                </a:path>
              </a:pathLst>
            </a:custGeom>
            <a:solidFill>
              <a:schemeClr val="tx1"/>
            </a:solidFill>
            <a:ln w="6854" cap="flat">
              <a:noFill/>
              <a:prstDash val="solid"/>
              <a:miter/>
            </a:ln>
          </p:spPr>
          <p:txBody>
            <a:bodyPr rtlCol="0" anchor="ctr"/>
            <a:lstStyle/>
            <a:p>
              <a:endParaRPr lang="en-US" dirty="0"/>
            </a:p>
          </p:txBody>
        </p:sp>
        <p:sp>
          <p:nvSpPr>
            <p:cNvPr id="21" name="Freeform: Shape 54">
              <a:extLst>
                <a:ext uri="{FF2B5EF4-FFF2-40B4-BE49-F238E27FC236}">
                  <a16:creationId xmlns:a16="http://schemas.microsoft.com/office/drawing/2014/main" id="{E7DF1E2E-DB17-4E63-AACF-8401F59335D0}"/>
                </a:ext>
              </a:extLst>
            </p:cNvPr>
            <p:cNvSpPr/>
            <p:nvPr/>
          </p:nvSpPr>
          <p:spPr>
            <a:xfrm flipH="1">
              <a:off x="10269294" y="2479523"/>
              <a:ext cx="27144" cy="27144"/>
            </a:xfrm>
            <a:custGeom>
              <a:avLst/>
              <a:gdLst>
                <a:gd name="connsiteX0" fmla="*/ 16088 w 34290"/>
                <a:gd name="connsiteY0" fmla="*/ 0 h 34290"/>
                <a:gd name="connsiteX1" fmla="*/ 38719 w 34290"/>
                <a:gd name="connsiteY1" fmla="*/ 6172 h 34290"/>
                <a:gd name="connsiteX2" fmla="*/ 18831 w 34290"/>
                <a:gd name="connsiteY2" fmla="*/ 35662 h 34290"/>
                <a:gd name="connsiteX3" fmla="*/ 314 w 34290"/>
                <a:gd name="connsiteY3" fmla="*/ 28804 h 34290"/>
                <a:gd name="connsiteX4" fmla="*/ 16088 w 34290"/>
                <a:gd name="connsiteY4" fmla="*/ 0 h 34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 h="34290">
                  <a:moveTo>
                    <a:pt x="16088" y="0"/>
                  </a:moveTo>
                  <a:cubicBezTo>
                    <a:pt x="23631" y="1372"/>
                    <a:pt x="32547" y="-686"/>
                    <a:pt x="38719" y="6172"/>
                  </a:cubicBezTo>
                  <a:cubicBezTo>
                    <a:pt x="40776" y="17145"/>
                    <a:pt x="32547" y="34290"/>
                    <a:pt x="18831" y="35662"/>
                  </a:cubicBezTo>
                  <a:cubicBezTo>
                    <a:pt x="11973" y="36347"/>
                    <a:pt x="2372" y="39091"/>
                    <a:pt x="314" y="28804"/>
                  </a:cubicBezTo>
                  <a:cubicBezTo>
                    <a:pt x="-1057" y="19202"/>
                    <a:pt x="1686" y="2057"/>
                    <a:pt x="16088" y="0"/>
                  </a:cubicBezTo>
                  <a:close/>
                </a:path>
              </a:pathLst>
            </a:custGeom>
            <a:solidFill>
              <a:schemeClr val="tx1"/>
            </a:solidFill>
            <a:ln w="6854" cap="flat">
              <a:noFill/>
              <a:prstDash val="solid"/>
              <a:miter/>
            </a:ln>
          </p:spPr>
          <p:txBody>
            <a:bodyPr rtlCol="0" anchor="ctr"/>
            <a:lstStyle/>
            <a:p>
              <a:endParaRPr lang="en-US" dirty="0"/>
            </a:p>
          </p:txBody>
        </p:sp>
        <p:sp>
          <p:nvSpPr>
            <p:cNvPr id="22" name="Freeform: Shape 55">
              <a:extLst>
                <a:ext uri="{FF2B5EF4-FFF2-40B4-BE49-F238E27FC236}">
                  <a16:creationId xmlns:a16="http://schemas.microsoft.com/office/drawing/2014/main" id="{82506238-0F52-46AD-891A-7068FE7C0249}"/>
                </a:ext>
              </a:extLst>
            </p:cNvPr>
            <p:cNvSpPr/>
            <p:nvPr/>
          </p:nvSpPr>
          <p:spPr>
            <a:xfrm flipH="1">
              <a:off x="10404240" y="3355747"/>
              <a:ext cx="5429" cy="38002"/>
            </a:xfrm>
            <a:custGeom>
              <a:avLst/>
              <a:gdLst>
                <a:gd name="connsiteX0" fmla="*/ 5506 w 0"/>
                <a:gd name="connsiteY0" fmla="*/ 52121 h 48006"/>
                <a:gd name="connsiteX1" fmla="*/ 706 w 0"/>
                <a:gd name="connsiteY1" fmla="*/ 0 h 48006"/>
                <a:gd name="connsiteX2" fmla="*/ 5506 w 0"/>
                <a:gd name="connsiteY2" fmla="*/ 52121 h 48006"/>
              </a:gdLst>
              <a:ahLst/>
              <a:cxnLst>
                <a:cxn ang="0">
                  <a:pos x="connsiteX0" y="connsiteY0"/>
                </a:cxn>
                <a:cxn ang="0">
                  <a:pos x="connsiteX1" y="connsiteY1"/>
                </a:cxn>
                <a:cxn ang="0">
                  <a:pos x="connsiteX2" y="connsiteY2"/>
                </a:cxn>
              </a:cxnLst>
              <a:rect l="l" t="t" r="r" b="b"/>
              <a:pathLst>
                <a:path h="48006">
                  <a:moveTo>
                    <a:pt x="5506" y="52121"/>
                  </a:moveTo>
                  <a:cubicBezTo>
                    <a:pt x="-4095" y="35661"/>
                    <a:pt x="2077" y="17145"/>
                    <a:pt x="706" y="0"/>
                  </a:cubicBezTo>
                  <a:cubicBezTo>
                    <a:pt x="10993" y="16459"/>
                    <a:pt x="3449" y="34976"/>
                    <a:pt x="5506" y="52121"/>
                  </a:cubicBezTo>
                  <a:close/>
                </a:path>
              </a:pathLst>
            </a:custGeom>
            <a:solidFill>
              <a:srgbClr val="FDFDFD"/>
            </a:solidFill>
            <a:ln w="6854" cap="flat">
              <a:noFill/>
              <a:prstDash val="solid"/>
              <a:miter/>
            </a:ln>
          </p:spPr>
          <p:txBody>
            <a:bodyPr rtlCol="0" anchor="ctr"/>
            <a:lstStyle/>
            <a:p>
              <a:endParaRPr lang="en-US" dirty="0"/>
            </a:p>
          </p:txBody>
        </p:sp>
        <p:sp>
          <p:nvSpPr>
            <p:cNvPr id="23" name="Freeform: Shape 56">
              <a:extLst>
                <a:ext uri="{FF2B5EF4-FFF2-40B4-BE49-F238E27FC236}">
                  <a16:creationId xmlns:a16="http://schemas.microsoft.com/office/drawing/2014/main" id="{2BFDD1A7-D1B1-49FC-AC6B-164050D34566}"/>
                </a:ext>
              </a:extLst>
            </p:cNvPr>
            <p:cNvSpPr/>
            <p:nvPr/>
          </p:nvSpPr>
          <p:spPr>
            <a:xfrm flipH="1">
              <a:off x="10786706" y="4757486"/>
              <a:ext cx="5429" cy="38002"/>
            </a:xfrm>
            <a:custGeom>
              <a:avLst/>
              <a:gdLst>
                <a:gd name="connsiteX0" fmla="*/ 1048 w 0"/>
                <a:gd name="connsiteY0" fmla="*/ 0 h 48006"/>
                <a:gd name="connsiteX1" fmla="*/ 5849 w 0"/>
                <a:gd name="connsiteY1" fmla="*/ 49377 h 48006"/>
                <a:gd name="connsiteX2" fmla="*/ 1048 w 0"/>
                <a:gd name="connsiteY2" fmla="*/ 0 h 48006"/>
              </a:gdLst>
              <a:ahLst/>
              <a:cxnLst>
                <a:cxn ang="0">
                  <a:pos x="connsiteX0" y="connsiteY0"/>
                </a:cxn>
                <a:cxn ang="0">
                  <a:pos x="connsiteX1" y="connsiteY1"/>
                </a:cxn>
                <a:cxn ang="0">
                  <a:pos x="connsiteX2" y="connsiteY2"/>
                </a:cxn>
              </a:cxnLst>
              <a:rect l="l" t="t" r="r" b="b"/>
              <a:pathLst>
                <a:path h="48006">
                  <a:moveTo>
                    <a:pt x="1048" y="0"/>
                  </a:moveTo>
                  <a:cubicBezTo>
                    <a:pt x="7906" y="15773"/>
                    <a:pt x="6535" y="32918"/>
                    <a:pt x="5849" y="49377"/>
                  </a:cubicBezTo>
                  <a:cubicBezTo>
                    <a:pt x="-5124" y="33604"/>
                    <a:pt x="3106" y="16459"/>
                    <a:pt x="1048" y="0"/>
                  </a:cubicBezTo>
                  <a:close/>
                </a:path>
              </a:pathLst>
            </a:custGeom>
            <a:solidFill>
              <a:srgbClr val="FDFDFD"/>
            </a:solidFill>
            <a:ln w="6854" cap="flat">
              <a:noFill/>
              <a:prstDash val="solid"/>
              <a:miter/>
            </a:ln>
          </p:spPr>
          <p:txBody>
            <a:bodyPr rtlCol="0" anchor="ctr"/>
            <a:lstStyle/>
            <a:p>
              <a:endParaRPr lang="en-US" dirty="0"/>
            </a:p>
          </p:txBody>
        </p:sp>
        <p:sp>
          <p:nvSpPr>
            <p:cNvPr id="24" name="Freeform: Shape 57">
              <a:extLst>
                <a:ext uri="{FF2B5EF4-FFF2-40B4-BE49-F238E27FC236}">
                  <a16:creationId xmlns:a16="http://schemas.microsoft.com/office/drawing/2014/main" id="{4CFA2C38-A330-4674-B900-04B89EE3CDCC}"/>
                </a:ext>
              </a:extLst>
            </p:cNvPr>
            <p:cNvSpPr/>
            <p:nvPr/>
          </p:nvSpPr>
          <p:spPr>
            <a:xfrm flipH="1">
              <a:off x="10790402" y="4815033"/>
              <a:ext cx="5429" cy="27144"/>
            </a:xfrm>
            <a:custGeom>
              <a:avLst/>
              <a:gdLst>
                <a:gd name="connsiteX0" fmla="*/ 4346 w 0"/>
                <a:gd name="connsiteY0" fmla="*/ 0 h 34290"/>
                <a:gd name="connsiteX1" fmla="*/ 4346 w 0"/>
                <a:gd name="connsiteY1" fmla="*/ 36347 h 34290"/>
                <a:gd name="connsiteX2" fmla="*/ 4346 w 0"/>
                <a:gd name="connsiteY2" fmla="*/ 0 h 34290"/>
              </a:gdLst>
              <a:ahLst/>
              <a:cxnLst>
                <a:cxn ang="0">
                  <a:pos x="connsiteX0" y="connsiteY0"/>
                </a:cxn>
                <a:cxn ang="0">
                  <a:pos x="connsiteX1" y="connsiteY1"/>
                </a:cxn>
                <a:cxn ang="0">
                  <a:pos x="connsiteX2" y="connsiteY2"/>
                </a:cxn>
              </a:cxnLst>
              <a:rect l="l" t="t" r="r" b="b"/>
              <a:pathLst>
                <a:path h="34290">
                  <a:moveTo>
                    <a:pt x="4346" y="0"/>
                  </a:moveTo>
                  <a:cubicBezTo>
                    <a:pt x="4346" y="10973"/>
                    <a:pt x="4346" y="21260"/>
                    <a:pt x="4346" y="36347"/>
                  </a:cubicBezTo>
                  <a:cubicBezTo>
                    <a:pt x="-3883" y="22631"/>
                    <a:pt x="1603" y="11659"/>
                    <a:pt x="4346" y="0"/>
                  </a:cubicBezTo>
                  <a:close/>
                </a:path>
              </a:pathLst>
            </a:custGeom>
            <a:solidFill>
              <a:srgbClr val="FDFDFD"/>
            </a:solidFill>
            <a:ln w="6854" cap="flat">
              <a:noFill/>
              <a:prstDash val="solid"/>
              <a:miter/>
            </a:ln>
          </p:spPr>
          <p:txBody>
            <a:bodyPr rtlCol="0" anchor="ctr"/>
            <a:lstStyle/>
            <a:p>
              <a:endParaRPr lang="en-US" dirty="0"/>
            </a:p>
          </p:txBody>
        </p:sp>
        <p:sp>
          <p:nvSpPr>
            <p:cNvPr id="25" name="Freeform: Shape 58">
              <a:extLst>
                <a:ext uri="{FF2B5EF4-FFF2-40B4-BE49-F238E27FC236}">
                  <a16:creationId xmlns:a16="http://schemas.microsoft.com/office/drawing/2014/main" id="{97CB864E-46E3-49DA-B2EB-45116843AA95}"/>
                </a:ext>
              </a:extLst>
            </p:cNvPr>
            <p:cNvSpPr/>
            <p:nvPr/>
          </p:nvSpPr>
          <p:spPr>
            <a:xfrm flipH="1">
              <a:off x="10490752" y="1627729"/>
              <a:ext cx="5429" cy="27144"/>
            </a:xfrm>
            <a:custGeom>
              <a:avLst/>
              <a:gdLst>
                <a:gd name="connsiteX0" fmla="*/ 948 w 0"/>
                <a:gd name="connsiteY0" fmla="*/ 40462 h 34290"/>
                <a:gd name="connsiteX1" fmla="*/ 5748 w 0"/>
                <a:gd name="connsiteY1" fmla="*/ 0 h 34290"/>
                <a:gd name="connsiteX2" fmla="*/ 948 w 0"/>
                <a:gd name="connsiteY2" fmla="*/ 40462 h 34290"/>
              </a:gdLst>
              <a:ahLst/>
              <a:cxnLst>
                <a:cxn ang="0">
                  <a:pos x="connsiteX0" y="connsiteY0"/>
                </a:cxn>
                <a:cxn ang="0">
                  <a:pos x="connsiteX1" y="connsiteY1"/>
                </a:cxn>
                <a:cxn ang="0">
                  <a:pos x="connsiteX2" y="connsiteY2"/>
                </a:cxn>
              </a:cxnLst>
              <a:rect l="l" t="t" r="r" b="b"/>
              <a:pathLst>
                <a:path h="34290">
                  <a:moveTo>
                    <a:pt x="948" y="40462"/>
                  </a:moveTo>
                  <a:cubicBezTo>
                    <a:pt x="1634" y="26746"/>
                    <a:pt x="-3853" y="12344"/>
                    <a:pt x="5748" y="0"/>
                  </a:cubicBezTo>
                  <a:cubicBezTo>
                    <a:pt x="3691" y="13716"/>
                    <a:pt x="10549" y="28118"/>
                    <a:pt x="948" y="40462"/>
                  </a:cubicBezTo>
                  <a:close/>
                </a:path>
              </a:pathLst>
            </a:custGeom>
            <a:solidFill>
              <a:srgbClr val="FDFDFD"/>
            </a:solidFill>
            <a:ln w="6854" cap="flat">
              <a:noFill/>
              <a:prstDash val="solid"/>
              <a:miter/>
            </a:ln>
          </p:spPr>
          <p:txBody>
            <a:bodyPr rtlCol="0" anchor="ctr"/>
            <a:lstStyle/>
            <a:p>
              <a:endParaRPr lang="en-US" dirty="0"/>
            </a:p>
          </p:txBody>
        </p:sp>
        <p:sp>
          <p:nvSpPr>
            <p:cNvPr id="26" name="Freeform: Shape 59">
              <a:extLst>
                <a:ext uri="{FF2B5EF4-FFF2-40B4-BE49-F238E27FC236}">
                  <a16:creationId xmlns:a16="http://schemas.microsoft.com/office/drawing/2014/main" id="{E4C1B829-D098-470D-BC83-4C13E3B51241}"/>
                </a:ext>
              </a:extLst>
            </p:cNvPr>
            <p:cNvSpPr/>
            <p:nvPr/>
          </p:nvSpPr>
          <p:spPr>
            <a:xfrm flipH="1">
              <a:off x="10472108" y="1467034"/>
              <a:ext cx="5429" cy="21716"/>
            </a:xfrm>
            <a:custGeom>
              <a:avLst/>
              <a:gdLst>
                <a:gd name="connsiteX0" fmla="*/ 27 w 0"/>
                <a:gd name="connsiteY0" fmla="*/ 31547 h 27432"/>
                <a:gd name="connsiteX1" fmla="*/ 4828 w 0"/>
                <a:gd name="connsiteY1" fmla="*/ 0 h 27432"/>
                <a:gd name="connsiteX2" fmla="*/ 27 w 0"/>
                <a:gd name="connsiteY2" fmla="*/ 31547 h 27432"/>
              </a:gdLst>
              <a:ahLst/>
              <a:cxnLst>
                <a:cxn ang="0">
                  <a:pos x="connsiteX0" y="connsiteY0"/>
                </a:cxn>
                <a:cxn ang="0">
                  <a:pos x="connsiteX1" y="connsiteY1"/>
                </a:cxn>
                <a:cxn ang="0">
                  <a:pos x="connsiteX2" y="connsiteY2"/>
                </a:cxn>
              </a:cxnLst>
              <a:rect l="l" t="t" r="r" b="b"/>
              <a:pathLst>
                <a:path h="27432">
                  <a:moveTo>
                    <a:pt x="27" y="31547"/>
                  </a:moveTo>
                  <a:cubicBezTo>
                    <a:pt x="27" y="20574"/>
                    <a:pt x="-658" y="10287"/>
                    <a:pt x="4828" y="0"/>
                  </a:cubicBezTo>
                  <a:cubicBezTo>
                    <a:pt x="4142" y="10287"/>
                    <a:pt x="8943" y="21946"/>
                    <a:pt x="27" y="31547"/>
                  </a:cubicBezTo>
                  <a:close/>
                </a:path>
              </a:pathLst>
            </a:custGeom>
            <a:solidFill>
              <a:srgbClr val="FDFDFD"/>
            </a:solidFill>
            <a:ln w="6854" cap="flat">
              <a:noFill/>
              <a:prstDash val="solid"/>
              <a:miter/>
            </a:ln>
          </p:spPr>
          <p:txBody>
            <a:bodyPr rtlCol="0" anchor="ctr"/>
            <a:lstStyle/>
            <a:p>
              <a:endParaRPr lang="en-US" dirty="0"/>
            </a:p>
          </p:txBody>
        </p:sp>
        <p:sp>
          <p:nvSpPr>
            <p:cNvPr id="27" name="Freeform: Shape 60">
              <a:extLst>
                <a:ext uri="{FF2B5EF4-FFF2-40B4-BE49-F238E27FC236}">
                  <a16:creationId xmlns:a16="http://schemas.microsoft.com/office/drawing/2014/main" id="{469242D8-306A-4723-9986-02D977DB6B80}"/>
                </a:ext>
              </a:extLst>
            </p:cNvPr>
            <p:cNvSpPr/>
            <p:nvPr/>
          </p:nvSpPr>
          <p:spPr>
            <a:xfrm flipH="1">
              <a:off x="10474844" y="1144710"/>
              <a:ext cx="515745" cy="374594"/>
            </a:xfrm>
            <a:custGeom>
              <a:avLst/>
              <a:gdLst>
                <a:gd name="connsiteX0" fmla="*/ 653622 w 651510"/>
                <a:gd name="connsiteY0" fmla="*/ 289216 h 473202"/>
                <a:gd name="connsiteX1" fmla="*/ 635791 w 651510"/>
                <a:gd name="connsiteY1" fmla="*/ 214464 h 473202"/>
                <a:gd name="connsiteX2" fmla="*/ 628247 w 651510"/>
                <a:gd name="connsiteY2" fmla="*/ 198005 h 473202"/>
                <a:gd name="connsiteX3" fmla="*/ 623447 w 651510"/>
                <a:gd name="connsiteY3" fmla="*/ 187032 h 473202"/>
                <a:gd name="connsiteX4" fmla="*/ 589842 w 651510"/>
                <a:gd name="connsiteY4" fmla="*/ 129425 h 473202"/>
                <a:gd name="connsiteX5" fmla="*/ 577498 w 651510"/>
                <a:gd name="connsiteY5" fmla="*/ 112965 h 473202"/>
                <a:gd name="connsiteX6" fmla="*/ 537722 w 651510"/>
                <a:gd name="connsiteY6" fmla="*/ 75246 h 473202"/>
                <a:gd name="connsiteX7" fmla="*/ 522634 w 651510"/>
                <a:gd name="connsiteY7" fmla="*/ 67017 h 473202"/>
                <a:gd name="connsiteX8" fmla="*/ 510975 w 651510"/>
                <a:gd name="connsiteY8" fmla="*/ 55358 h 473202"/>
                <a:gd name="connsiteX9" fmla="*/ 503432 w 651510"/>
                <a:gd name="connsiteY9" fmla="*/ 52615 h 473202"/>
                <a:gd name="connsiteX10" fmla="*/ 488344 w 651510"/>
                <a:gd name="connsiteY10" fmla="*/ 40956 h 473202"/>
                <a:gd name="connsiteX11" fmla="*/ 467770 w 651510"/>
                <a:gd name="connsiteY11" fmla="*/ 30669 h 473202"/>
                <a:gd name="connsiteX12" fmla="*/ 443081 w 651510"/>
                <a:gd name="connsiteY12" fmla="*/ 19697 h 473202"/>
                <a:gd name="connsiteX13" fmla="*/ 423879 w 651510"/>
                <a:gd name="connsiteY13" fmla="*/ 16953 h 473202"/>
                <a:gd name="connsiteX14" fmla="*/ 203051 w 651510"/>
                <a:gd name="connsiteY14" fmla="*/ 31355 h 473202"/>
                <a:gd name="connsiteX15" fmla="*/ 6227 w 651510"/>
                <a:gd name="connsiteY15" fmla="*/ 252183 h 473202"/>
                <a:gd name="connsiteX16" fmla="*/ 4855 w 651510"/>
                <a:gd name="connsiteY16" fmla="*/ 414717 h 473202"/>
                <a:gd name="connsiteX17" fmla="*/ 13085 w 651510"/>
                <a:gd name="connsiteY17" fmla="*/ 427062 h 473202"/>
                <a:gd name="connsiteX18" fmla="*/ 72063 w 651510"/>
                <a:gd name="connsiteY18" fmla="*/ 468210 h 473202"/>
                <a:gd name="connsiteX19" fmla="*/ 107725 w 651510"/>
                <a:gd name="connsiteY19" fmla="*/ 459980 h 473202"/>
                <a:gd name="connsiteX20" fmla="*/ 142015 w 651510"/>
                <a:gd name="connsiteY20" fmla="*/ 361225 h 473202"/>
                <a:gd name="connsiteX21" fmla="*/ 166018 w 651510"/>
                <a:gd name="connsiteY21" fmla="*/ 295388 h 473202"/>
                <a:gd name="connsiteX22" fmla="*/ 212652 w 651510"/>
                <a:gd name="connsiteY22" fmla="*/ 216521 h 473202"/>
                <a:gd name="connsiteX23" fmla="*/ 242142 w 651510"/>
                <a:gd name="connsiteY23" fmla="*/ 209663 h 473202"/>
                <a:gd name="connsiteX24" fmla="*/ 260658 w 651510"/>
                <a:gd name="connsiteY24" fmla="*/ 211721 h 473202"/>
                <a:gd name="connsiteX25" fmla="*/ 298377 w 651510"/>
                <a:gd name="connsiteY25" fmla="*/ 211035 h 473202"/>
                <a:gd name="connsiteX26" fmla="*/ 336096 w 651510"/>
                <a:gd name="connsiteY26" fmla="*/ 213092 h 473202"/>
                <a:gd name="connsiteX27" fmla="*/ 369015 w 651510"/>
                <a:gd name="connsiteY27" fmla="*/ 210349 h 473202"/>
                <a:gd name="connsiteX28" fmla="*/ 404676 w 651510"/>
                <a:gd name="connsiteY28" fmla="*/ 216521 h 473202"/>
                <a:gd name="connsiteX29" fmla="*/ 502746 w 651510"/>
                <a:gd name="connsiteY29" fmla="*/ 226122 h 473202"/>
                <a:gd name="connsiteX30" fmla="*/ 524691 w 651510"/>
                <a:gd name="connsiteY30" fmla="*/ 225437 h 473202"/>
                <a:gd name="connsiteX31" fmla="*/ 550752 w 651510"/>
                <a:gd name="connsiteY31" fmla="*/ 234352 h 473202"/>
                <a:gd name="connsiteX32" fmla="*/ 594643 w 651510"/>
                <a:gd name="connsiteY32" fmla="*/ 252869 h 473202"/>
                <a:gd name="connsiteX33" fmla="*/ 608359 w 651510"/>
                <a:gd name="connsiteY33" fmla="*/ 290588 h 473202"/>
                <a:gd name="connsiteX34" fmla="*/ 612474 w 651510"/>
                <a:gd name="connsiteY34" fmla="*/ 328307 h 473202"/>
                <a:gd name="connsiteX35" fmla="*/ 615903 w 651510"/>
                <a:gd name="connsiteY35" fmla="*/ 340651 h 473202"/>
                <a:gd name="connsiteX36" fmla="*/ 615903 w 651510"/>
                <a:gd name="connsiteY36" fmla="*/ 351624 h 473202"/>
                <a:gd name="connsiteX37" fmla="*/ 615903 w 651510"/>
                <a:gd name="connsiteY37" fmla="*/ 371512 h 473202"/>
                <a:gd name="connsiteX38" fmla="*/ 620018 w 651510"/>
                <a:gd name="connsiteY38" fmla="*/ 405116 h 473202"/>
                <a:gd name="connsiteX39" fmla="*/ 636477 w 651510"/>
                <a:gd name="connsiteY39" fmla="*/ 479868 h 473202"/>
                <a:gd name="connsiteX40" fmla="*/ 645392 w 651510"/>
                <a:gd name="connsiteY40" fmla="*/ 457237 h 473202"/>
                <a:gd name="connsiteX41" fmla="*/ 648821 w 651510"/>
                <a:gd name="connsiteY41" fmla="*/ 440092 h 473202"/>
                <a:gd name="connsiteX42" fmla="*/ 653622 w 651510"/>
                <a:gd name="connsiteY42" fmla="*/ 408545 h 473202"/>
                <a:gd name="connsiteX43" fmla="*/ 656365 w 651510"/>
                <a:gd name="connsiteY43" fmla="*/ 371512 h 473202"/>
                <a:gd name="connsiteX44" fmla="*/ 653622 w 651510"/>
                <a:gd name="connsiteY44" fmla="*/ 289216 h 4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51510" h="473202">
                  <a:moveTo>
                    <a:pt x="653622" y="289216"/>
                  </a:moveTo>
                  <a:cubicBezTo>
                    <a:pt x="647450" y="264527"/>
                    <a:pt x="641963" y="239153"/>
                    <a:pt x="635791" y="214464"/>
                  </a:cubicBezTo>
                  <a:cubicBezTo>
                    <a:pt x="629619" y="210349"/>
                    <a:pt x="637163" y="200748"/>
                    <a:pt x="628247" y="198005"/>
                  </a:cubicBezTo>
                  <a:cubicBezTo>
                    <a:pt x="623447" y="195947"/>
                    <a:pt x="623447" y="191147"/>
                    <a:pt x="623447" y="187032"/>
                  </a:cubicBezTo>
                  <a:cubicBezTo>
                    <a:pt x="617960" y="160286"/>
                    <a:pt x="611788" y="145198"/>
                    <a:pt x="589842" y="129425"/>
                  </a:cubicBezTo>
                  <a:cubicBezTo>
                    <a:pt x="588471" y="127367"/>
                    <a:pt x="578870" y="115023"/>
                    <a:pt x="577498" y="112965"/>
                  </a:cubicBezTo>
                  <a:cubicBezTo>
                    <a:pt x="566525" y="92391"/>
                    <a:pt x="559667" y="84162"/>
                    <a:pt x="537722" y="75246"/>
                  </a:cubicBezTo>
                  <a:cubicBezTo>
                    <a:pt x="532921" y="75246"/>
                    <a:pt x="523320" y="73189"/>
                    <a:pt x="522634" y="67017"/>
                  </a:cubicBezTo>
                  <a:cubicBezTo>
                    <a:pt x="519891" y="60845"/>
                    <a:pt x="518519" y="56044"/>
                    <a:pt x="510975" y="55358"/>
                  </a:cubicBezTo>
                  <a:cubicBezTo>
                    <a:pt x="508918" y="56044"/>
                    <a:pt x="504117" y="54672"/>
                    <a:pt x="503432" y="52615"/>
                  </a:cubicBezTo>
                  <a:cubicBezTo>
                    <a:pt x="500688" y="43700"/>
                    <a:pt x="493145" y="45757"/>
                    <a:pt x="488344" y="40956"/>
                  </a:cubicBezTo>
                  <a:cubicBezTo>
                    <a:pt x="479429" y="38899"/>
                    <a:pt x="474628" y="36842"/>
                    <a:pt x="467770" y="30669"/>
                  </a:cubicBezTo>
                  <a:cubicBezTo>
                    <a:pt x="460912" y="19011"/>
                    <a:pt x="449939" y="25183"/>
                    <a:pt x="443081" y="19697"/>
                  </a:cubicBezTo>
                  <a:cubicBezTo>
                    <a:pt x="438966" y="19697"/>
                    <a:pt x="427308" y="18325"/>
                    <a:pt x="423879" y="16953"/>
                  </a:cubicBezTo>
                  <a:cubicBezTo>
                    <a:pt x="347069" y="-12536"/>
                    <a:pt x="275746" y="-877"/>
                    <a:pt x="203051" y="31355"/>
                  </a:cubicBezTo>
                  <a:cubicBezTo>
                    <a:pt x="104982" y="75246"/>
                    <a:pt x="28858" y="139712"/>
                    <a:pt x="6227" y="252183"/>
                  </a:cubicBezTo>
                  <a:cubicBezTo>
                    <a:pt x="-4746" y="306361"/>
                    <a:pt x="1426" y="360539"/>
                    <a:pt x="4855" y="414717"/>
                  </a:cubicBezTo>
                  <a:cubicBezTo>
                    <a:pt x="8970" y="418832"/>
                    <a:pt x="3483" y="428433"/>
                    <a:pt x="13085" y="427062"/>
                  </a:cubicBezTo>
                  <a:cubicBezTo>
                    <a:pt x="45317" y="421575"/>
                    <a:pt x="53547" y="443521"/>
                    <a:pt x="72063" y="468210"/>
                  </a:cubicBezTo>
                  <a:cubicBezTo>
                    <a:pt x="83722" y="484669"/>
                    <a:pt x="104296" y="479183"/>
                    <a:pt x="107725" y="459980"/>
                  </a:cubicBezTo>
                  <a:cubicBezTo>
                    <a:pt x="114583" y="425690"/>
                    <a:pt x="121441" y="390714"/>
                    <a:pt x="142015" y="361225"/>
                  </a:cubicBezTo>
                  <a:cubicBezTo>
                    <a:pt x="155731" y="341337"/>
                    <a:pt x="163961" y="319391"/>
                    <a:pt x="166018" y="295388"/>
                  </a:cubicBezTo>
                  <a:cubicBezTo>
                    <a:pt x="168761" y="261784"/>
                    <a:pt x="179734" y="232295"/>
                    <a:pt x="212652" y="216521"/>
                  </a:cubicBezTo>
                  <a:cubicBezTo>
                    <a:pt x="225683" y="215835"/>
                    <a:pt x="228426" y="206920"/>
                    <a:pt x="242142" y="209663"/>
                  </a:cubicBezTo>
                  <a:cubicBezTo>
                    <a:pt x="243513" y="209663"/>
                    <a:pt x="259287" y="211721"/>
                    <a:pt x="260658" y="211721"/>
                  </a:cubicBezTo>
                  <a:cubicBezTo>
                    <a:pt x="284661" y="211035"/>
                    <a:pt x="274374" y="210349"/>
                    <a:pt x="298377" y="211035"/>
                  </a:cubicBezTo>
                  <a:cubicBezTo>
                    <a:pt x="299749" y="211035"/>
                    <a:pt x="334725" y="213092"/>
                    <a:pt x="336096" y="213092"/>
                  </a:cubicBezTo>
                  <a:cubicBezTo>
                    <a:pt x="348441" y="213092"/>
                    <a:pt x="355985" y="210349"/>
                    <a:pt x="369015" y="210349"/>
                  </a:cubicBezTo>
                  <a:cubicBezTo>
                    <a:pt x="378616" y="218579"/>
                    <a:pt x="395075" y="211721"/>
                    <a:pt x="404676" y="216521"/>
                  </a:cubicBezTo>
                  <a:cubicBezTo>
                    <a:pt x="441024" y="220636"/>
                    <a:pt x="465713" y="226122"/>
                    <a:pt x="502746" y="226122"/>
                  </a:cubicBezTo>
                  <a:cubicBezTo>
                    <a:pt x="507546" y="226808"/>
                    <a:pt x="519891" y="224751"/>
                    <a:pt x="524691" y="225437"/>
                  </a:cubicBezTo>
                  <a:cubicBezTo>
                    <a:pt x="524691" y="226122"/>
                    <a:pt x="550066" y="235724"/>
                    <a:pt x="550752" y="234352"/>
                  </a:cubicBezTo>
                  <a:cubicBezTo>
                    <a:pt x="574069" y="242582"/>
                    <a:pt x="574755" y="234352"/>
                    <a:pt x="594643" y="252869"/>
                  </a:cubicBezTo>
                  <a:cubicBezTo>
                    <a:pt x="606987" y="265213"/>
                    <a:pt x="606987" y="276872"/>
                    <a:pt x="608359" y="290588"/>
                  </a:cubicBezTo>
                  <a:cubicBezTo>
                    <a:pt x="608359" y="307047"/>
                    <a:pt x="605616" y="312533"/>
                    <a:pt x="612474" y="328307"/>
                  </a:cubicBezTo>
                  <a:cubicBezTo>
                    <a:pt x="612474" y="328307"/>
                    <a:pt x="615903" y="340651"/>
                    <a:pt x="615903" y="340651"/>
                  </a:cubicBezTo>
                  <a:cubicBezTo>
                    <a:pt x="615903" y="340651"/>
                    <a:pt x="615903" y="355739"/>
                    <a:pt x="615903" y="351624"/>
                  </a:cubicBezTo>
                  <a:cubicBezTo>
                    <a:pt x="616589" y="361911"/>
                    <a:pt x="615217" y="361225"/>
                    <a:pt x="615903" y="371512"/>
                  </a:cubicBezTo>
                  <a:cubicBezTo>
                    <a:pt x="612474" y="383856"/>
                    <a:pt x="618646" y="394143"/>
                    <a:pt x="620018" y="405116"/>
                  </a:cubicBezTo>
                  <a:cubicBezTo>
                    <a:pt x="619332" y="430491"/>
                    <a:pt x="632362" y="455180"/>
                    <a:pt x="636477" y="479868"/>
                  </a:cubicBezTo>
                  <a:cubicBezTo>
                    <a:pt x="641277" y="470953"/>
                    <a:pt x="644021" y="471639"/>
                    <a:pt x="645392" y="457237"/>
                  </a:cubicBezTo>
                  <a:cubicBezTo>
                    <a:pt x="645392" y="446950"/>
                    <a:pt x="644021" y="449007"/>
                    <a:pt x="648821" y="440092"/>
                  </a:cubicBezTo>
                  <a:cubicBezTo>
                    <a:pt x="654308" y="430491"/>
                    <a:pt x="648821" y="418832"/>
                    <a:pt x="653622" y="408545"/>
                  </a:cubicBezTo>
                  <a:cubicBezTo>
                    <a:pt x="653622" y="403745"/>
                    <a:pt x="656365" y="376313"/>
                    <a:pt x="656365" y="371512"/>
                  </a:cubicBezTo>
                  <a:cubicBezTo>
                    <a:pt x="659794" y="335850"/>
                    <a:pt x="657051" y="323506"/>
                    <a:pt x="653622" y="289216"/>
                  </a:cubicBezTo>
                  <a:close/>
                </a:path>
              </a:pathLst>
            </a:custGeom>
            <a:solidFill>
              <a:schemeClr val="tx1">
                <a:lumMod val="65000"/>
                <a:lumOff val="35000"/>
              </a:schemeClr>
            </a:solidFill>
            <a:ln w="6854" cap="flat">
              <a:noFill/>
              <a:prstDash val="solid"/>
              <a:miter/>
            </a:ln>
          </p:spPr>
          <p:txBody>
            <a:bodyPr rtlCol="0" anchor="ctr"/>
            <a:lstStyle/>
            <a:p>
              <a:endParaRPr lang="en-US" dirty="0"/>
            </a:p>
          </p:txBody>
        </p:sp>
        <p:sp>
          <p:nvSpPr>
            <p:cNvPr id="28" name="Freeform: Shape 61">
              <a:extLst>
                <a:ext uri="{FF2B5EF4-FFF2-40B4-BE49-F238E27FC236}">
                  <a16:creationId xmlns:a16="http://schemas.microsoft.com/office/drawing/2014/main" id="{37046CB6-E93F-46CE-A06B-22EFB381251E}"/>
                </a:ext>
              </a:extLst>
            </p:cNvPr>
            <p:cNvSpPr/>
            <p:nvPr/>
          </p:nvSpPr>
          <p:spPr>
            <a:xfrm flipH="1">
              <a:off x="10575885" y="1856151"/>
              <a:ext cx="1188927" cy="2855598"/>
            </a:xfrm>
            <a:custGeom>
              <a:avLst/>
              <a:gdLst>
                <a:gd name="connsiteX0" fmla="*/ 999347 w 1501902"/>
                <a:gd name="connsiteY0" fmla="*/ 4286 h 3607308"/>
                <a:gd name="connsiteX1" fmla="*/ 913622 w 1501902"/>
                <a:gd name="connsiteY1" fmla="*/ 857 h 3607308"/>
                <a:gd name="connsiteX2" fmla="*/ 817610 w 1501902"/>
                <a:gd name="connsiteY2" fmla="*/ 138017 h 3607308"/>
                <a:gd name="connsiteX3" fmla="*/ 470595 w 1501902"/>
                <a:gd name="connsiteY3" fmla="*/ 282035 h 3607308"/>
                <a:gd name="connsiteX4" fmla="*/ 288858 w 1501902"/>
                <a:gd name="connsiteY4" fmla="*/ 546068 h 3607308"/>
                <a:gd name="connsiteX5" fmla="*/ 21396 w 1501902"/>
                <a:gd name="connsiteY5" fmla="*/ 1321708 h 3607308"/>
                <a:gd name="connsiteX6" fmla="*/ 103692 w 1501902"/>
                <a:gd name="connsiteY6" fmla="*/ 1644034 h 3607308"/>
                <a:gd name="connsiteX7" fmla="*/ 522716 w 1501902"/>
                <a:gd name="connsiteY7" fmla="*/ 1836058 h 3607308"/>
                <a:gd name="connsiteX8" fmla="*/ 536432 w 1501902"/>
                <a:gd name="connsiteY8" fmla="*/ 3607480 h 3607308"/>
                <a:gd name="connsiteX9" fmla="*/ 1504095 w 1501902"/>
                <a:gd name="connsiteY9" fmla="*/ 3538900 h 3607308"/>
                <a:gd name="connsiteX10" fmla="*/ 1425228 w 1501902"/>
                <a:gd name="connsiteY10" fmla="*/ 1350512 h 3607308"/>
                <a:gd name="connsiteX11" fmla="*/ 976715 w 1501902"/>
                <a:gd name="connsiteY11" fmla="*/ 62579 h 3607308"/>
                <a:gd name="connsiteX12" fmla="*/ 999347 w 1501902"/>
                <a:gd name="connsiteY12" fmla="*/ 4286 h 360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01902" h="3607308">
                  <a:moveTo>
                    <a:pt x="999347" y="4286"/>
                  </a:moveTo>
                  <a:cubicBezTo>
                    <a:pt x="953398" y="-2572"/>
                    <a:pt x="913622" y="857"/>
                    <a:pt x="913622" y="857"/>
                  </a:cubicBezTo>
                  <a:lnTo>
                    <a:pt x="817610" y="138017"/>
                  </a:lnTo>
                  <a:cubicBezTo>
                    <a:pt x="817610" y="138017"/>
                    <a:pt x="574151" y="216884"/>
                    <a:pt x="470595" y="282035"/>
                  </a:cubicBezTo>
                  <a:cubicBezTo>
                    <a:pt x="367039" y="347186"/>
                    <a:pt x="319719" y="436340"/>
                    <a:pt x="288858" y="546068"/>
                  </a:cubicBezTo>
                  <a:cubicBezTo>
                    <a:pt x="257997" y="655796"/>
                    <a:pt x="59115" y="1187977"/>
                    <a:pt x="21396" y="1321708"/>
                  </a:cubicBezTo>
                  <a:cubicBezTo>
                    <a:pt x="-16323" y="1455439"/>
                    <a:pt x="-12894" y="1558309"/>
                    <a:pt x="103692" y="1644034"/>
                  </a:cubicBezTo>
                  <a:cubicBezTo>
                    <a:pt x="220278" y="1729759"/>
                    <a:pt x="381441" y="1803140"/>
                    <a:pt x="522716" y="1836058"/>
                  </a:cubicBezTo>
                  <a:cubicBezTo>
                    <a:pt x="479510" y="2012994"/>
                    <a:pt x="536432" y="3607480"/>
                    <a:pt x="536432" y="3607480"/>
                  </a:cubicBezTo>
                  <a:lnTo>
                    <a:pt x="1504095" y="3538900"/>
                  </a:lnTo>
                  <a:cubicBezTo>
                    <a:pt x="1504095" y="3538900"/>
                    <a:pt x="1480092" y="2040426"/>
                    <a:pt x="1425228" y="1350512"/>
                  </a:cubicBezTo>
                  <a:cubicBezTo>
                    <a:pt x="1374479" y="709974"/>
                    <a:pt x="1240062" y="257346"/>
                    <a:pt x="976715" y="62579"/>
                  </a:cubicBezTo>
                  <a:cubicBezTo>
                    <a:pt x="985631" y="44063"/>
                    <a:pt x="987688" y="27603"/>
                    <a:pt x="999347" y="4286"/>
                  </a:cubicBezTo>
                  <a:close/>
                </a:path>
              </a:pathLst>
            </a:custGeom>
            <a:solidFill>
              <a:schemeClr val="bg1"/>
            </a:solidFill>
            <a:ln w="6854" cap="flat">
              <a:solidFill>
                <a:schemeClr val="tx1"/>
              </a:solidFill>
              <a:prstDash val="solid"/>
              <a:miter/>
            </a:ln>
          </p:spPr>
          <p:txBody>
            <a:bodyPr rtlCol="0" anchor="ctr"/>
            <a:lstStyle/>
            <a:p>
              <a:endParaRPr lang="en-US" dirty="0"/>
            </a:p>
          </p:txBody>
        </p:sp>
        <p:sp>
          <p:nvSpPr>
            <p:cNvPr id="29" name="Freeform: Shape 62">
              <a:extLst>
                <a:ext uri="{FF2B5EF4-FFF2-40B4-BE49-F238E27FC236}">
                  <a16:creationId xmlns:a16="http://schemas.microsoft.com/office/drawing/2014/main" id="{C3A0429B-5644-4773-A3AA-F935A08F0888}"/>
                </a:ext>
              </a:extLst>
            </p:cNvPr>
            <p:cNvSpPr/>
            <p:nvPr/>
          </p:nvSpPr>
          <p:spPr>
            <a:xfrm flipH="1">
              <a:off x="10428892" y="2046046"/>
              <a:ext cx="325734" cy="1161783"/>
            </a:xfrm>
            <a:custGeom>
              <a:avLst/>
              <a:gdLst>
                <a:gd name="connsiteX0" fmla="*/ 199868 w 411480"/>
                <a:gd name="connsiteY0" fmla="*/ 1391119 h 1467612"/>
                <a:gd name="connsiteX1" fmla="*/ 195067 w 411480"/>
                <a:gd name="connsiteY1" fmla="*/ 1363687 h 1467612"/>
                <a:gd name="connsiteX2" fmla="*/ 106599 w 411480"/>
                <a:gd name="connsiteY2" fmla="*/ 580503 h 1467612"/>
                <a:gd name="connsiteX3" fmla="*/ 102484 w 411480"/>
                <a:gd name="connsiteY3" fmla="*/ 569531 h 1467612"/>
                <a:gd name="connsiteX4" fmla="*/ 66822 w 411480"/>
                <a:gd name="connsiteY4" fmla="*/ 228002 h 1467612"/>
                <a:gd name="connsiteX5" fmla="*/ 22245 w 411480"/>
                <a:gd name="connsiteY5" fmla="*/ 130619 h 1467612"/>
                <a:gd name="connsiteX6" fmla="*/ 9901 w 411480"/>
                <a:gd name="connsiteY6" fmla="*/ 75069 h 1467612"/>
                <a:gd name="connsiteX7" fmla="*/ 54478 w 411480"/>
                <a:gd name="connsiteY7" fmla="*/ 6489 h 1467612"/>
                <a:gd name="connsiteX8" fmla="*/ 102484 w 411480"/>
                <a:gd name="connsiteY8" fmla="*/ 317 h 1467612"/>
                <a:gd name="connsiteX9" fmla="*/ 136774 w 411480"/>
                <a:gd name="connsiteY9" fmla="*/ 17462 h 1467612"/>
                <a:gd name="connsiteX10" fmla="*/ 162834 w 411480"/>
                <a:gd name="connsiteY10" fmla="*/ 51752 h 1467612"/>
                <a:gd name="connsiteX11" fmla="*/ 173121 w 411480"/>
                <a:gd name="connsiteY11" fmla="*/ 127875 h 1467612"/>
                <a:gd name="connsiteX12" fmla="*/ 173807 w 411480"/>
                <a:gd name="connsiteY12" fmla="*/ 157365 h 1467612"/>
                <a:gd name="connsiteX13" fmla="*/ 283535 w 411480"/>
                <a:gd name="connsiteY13" fmla="*/ 496836 h 1467612"/>
                <a:gd name="connsiteX14" fmla="*/ 404922 w 411480"/>
                <a:gd name="connsiteY14" fmla="*/ 1290307 h 1467612"/>
                <a:gd name="connsiteX15" fmla="*/ 408351 w 411480"/>
                <a:gd name="connsiteY15" fmla="*/ 1304023 h 1467612"/>
                <a:gd name="connsiteX16" fmla="*/ 363774 w 411480"/>
                <a:gd name="connsiteY16" fmla="*/ 1427467 h 1467612"/>
                <a:gd name="connsiteX17" fmla="*/ 272562 w 411480"/>
                <a:gd name="connsiteY17" fmla="*/ 1445297 h 1467612"/>
                <a:gd name="connsiteX18" fmla="*/ 199868 w 411480"/>
                <a:gd name="connsiteY18" fmla="*/ 1391119 h 146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480" h="1467612">
                  <a:moveTo>
                    <a:pt x="199868" y="1391119"/>
                  </a:moveTo>
                  <a:cubicBezTo>
                    <a:pt x="192324" y="1382890"/>
                    <a:pt x="195067" y="1373288"/>
                    <a:pt x="195067" y="1363687"/>
                  </a:cubicBezTo>
                  <a:cubicBezTo>
                    <a:pt x="194381" y="1099654"/>
                    <a:pt x="160777" y="839050"/>
                    <a:pt x="106599" y="580503"/>
                  </a:cubicBezTo>
                  <a:cubicBezTo>
                    <a:pt x="105913" y="577074"/>
                    <a:pt x="103856" y="573645"/>
                    <a:pt x="102484" y="569531"/>
                  </a:cubicBezTo>
                  <a:cubicBezTo>
                    <a:pt x="67508" y="457745"/>
                    <a:pt x="58593" y="343217"/>
                    <a:pt x="66822" y="228002"/>
                  </a:cubicBezTo>
                  <a:cubicBezTo>
                    <a:pt x="70251" y="182739"/>
                    <a:pt x="58593" y="154622"/>
                    <a:pt x="22245" y="130619"/>
                  </a:cubicBezTo>
                  <a:cubicBezTo>
                    <a:pt x="-4501" y="112788"/>
                    <a:pt x="-5187" y="103872"/>
                    <a:pt x="9901" y="75069"/>
                  </a:cubicBezTo>
                  <a:cubicBezTo>
                    <a:pt x="22931" y="51066"/>
                    <a:pt x="28418" y="22262"/>
                    <a:pt x="54478" y="6489"/>
                  </a:cubicBezTo>
                  <a:cubicBezTo>
                    <a:pt x="70251" y="1688"/>
                    <a:pt x="86711" y="5803"/>
                    <a:pt x="102484" y="317"/>
                  </a:cubicBezTo>
                  <a:cubicBezTo>
                    <a:pt x="117572" y="-1741"/>
                    <a:pt x="127859" y="6489"/>
                    <a:pt x="136774" y="17462"/>
                  </a:cubicBezTo>
                  <a:cubicBezTo>
                    <a:pt x="145689" y="28434"/>
                    <a:pt x="153233" y="40779"/>
                    <a:pt x="162834" y="51752"/>
                  </a:cubicBezTo>
                  <a:cubicBezTo>
                    <a:pt x="184094" y="75069"/>
                    <a:pt x="195067" y="99072"/>
                    <a:pt x="173121" y="127875"/>
                  </a:cubicBezTo>
                  <a:cubicBezTo>
                    <a:pt x="166263" y="136791"/>
                    <a:pt x="167635" y="147764"/>
                    <a:pt x="173807" y="157365"/>
                  </a:cubicBezTo>
                  <a:cubicBezTo>
                    <a:pt x="235529" y="262292"/>
                    <a:pt x="260904" y="378878"/>
                    <a:pt x="283535" y="496836"/>
                  </a:cubicBezTo>
                  <a:cubicBezTo>
                    <a:pt x="333599" y="759497"/>
                    <a:pt x="368574" y="1024902"/>
                    <a:pt x="404922" y="1290307"/>
                  </a:cubicBezTo>
                  <a:cubicBezTo>
                    <a:pt x="405608" y="1295107"/>
                    <a:pt x="407665" y="1299222"/>
                    <a:pt x="408351" y="1304023"/>
                  </a:cubicBezTo>
                  <a:cubicBezTo>
                    <a:pt x="423438" y="1356143"/>
                    <a:pt x="389148" y="1390433"/>
                    <a:pt x="363774" y="1427467"/>
                  </a:cubicBezTo>
                  <a:cubicBezTo>
                    <a:pt x="327426" y="1482331"/>
                    <a:pt x="326741" y="1483016"/>
                    <a:pt x="272562" y="1445297"/>
                  </a:cubicBezTo>
                  <a:cubicBezTo>
                    <a:pt x="247188" y="1428838"/>
                    <a:pt x="217698" y="1417180"/>
                    <a:pt x="199868" y="1391119"/>
                  </a:cubicBezTo>
                  <a:close/>
                </a:path>
              </a:pathLst>
            </a:custGeom>
            <a:solidFill>
              <a:schemeClr val="tx1"/>
            </a:solidFill>
            <a:ln w="6854" cap="flat">
              <a:noFill/>
              <a:prstDash val="solid"/>
              <a:miter/>
            </a:ln>
          </p:spPr>
          <p:txBody>
            <a:bodyPr rtlCol="0" anchor="ctr"/>
            <a:lstStyle/>
            <a:p>
              <a:endParaRPr lang="en-US" dirty="0"/>
            </a:p>
          </p:txBody>
        </p:sp>
        <p:sp>
          <p:nvSpPr>
            <p:cNvPr id="30" name="Freeform: Shape 63">
              <a:extLst>
                <a:ext uri="{FF2B5EF4-FFF2-40B4-BE49-F238E27FC236}">
                  <a16:creationId xmlns:a16="http://schemas.microsoft.com/office/drawing/2014/main" id="{50CFF17E-E16D-4C79-937D-C3AADF256610}"/>
                </a:ext>
              </a:extLst>
            </p:cNvPr>
            <p:cNvSpPr/>
            <p:nvPr/>
          </p:nvSpPr>
          <p:spPr>
            <a:xfrm flipH="1">
              <a:off x="10848851" y="2555527"/>
              <a:ext cx="749187" cy="890338"/>
            </a:xfrm>
            <a:custGeom>
              <a:avLst/>
              <a:gdLst>
                <a:gd name="connsiteX0" fmla="*/ 0 w 946404"/>
                <a:gd name="connsiteY0" fmla="*/ 0 h 1124712"/>
                <a:gd name="connsiteX1" fmla="*/ 542468 w 946404"/>
                <a:gd name="connsiteY1" fmla="*/ 139903 h 1124712"/>
                <a:gd name="connsiteX2" fmla="*/ 951890 w 946404"/>
                <a:gd name="connsiteY2" fmla="*/ 1126770 h 1124712"/>
                <a:gd name="connsiteX3" fmla="*/ 432740 w 946404"/>
                <a:gd name="connsiteY3" fmla="*/ 1010869 h 1124712"/>
              </a:gdLst>
              <a:ahLst/>
              <a:cxnLst>
                <a:cxn ang="0">
                  <a:pos x="connsiteX0" y="connsiteY0"/>
                </a:cxn>
                <a:cxn ang="0">
                  <a:pos x="connsiteX1" y="connsiteY1"/>
                </a:cxn>
                <a:cxn ang="0">
                  <a:pos x="connsiteX2" y="connsiteY2"/>
                </a:cxn>
                <a:cxn ang="0">
                  <a:pos x="connsiteX3" y="connsiteY3"/>
                </a:cxn>
              </a:cxnLst>
              <a:rect l="l" t="t" r="r" b="b"/>
              <a:pathLst>
                <a:path w="946404" h="1124712">
                  <a:moveTo>
                    <a:pt x="0" y="0"/>
                  </a:moveTo>
                  <a:lnTo>
                    <a:pt x="542468" y="139903"/>
                  </a:lnTo>
                  <a:lnTo>
                    <a:pt x="951890" y="1126770"/>
                  </a:lnTo>
                  <a:lnTo>
                    <a:pt x="432740" y="1010869"/>
                  </a:lnTo>
                  <a:close/>
                </a:path>
              </a:pathLst>
            </a:custGeom>
            <a:solidFill>
              <a:schemeClr val="tx1"/>
            </a:solidFill>
            <a:ln w="6854" cap="flat">
              <a:noFill/>
              <a:prstDash val="solid"/>
              <a:miter/>
            </a:ln>
          </p:spPr>
          <p:txBody>
            <a:bodyPr rtlCol="0" anchor="ctr"/>
            <a:lstStyle/>
            <a:p>
              <a:endParaRPr lang="en-US" dirty="0"/>
            </a:p>
          </p:txBody>
        </p:sp>
        <p:sp>
          <p:nvSpPr>
            <p:cNvPr id="31" name="Freeform: Shape 64">
              <a:extLst>
                <a:ext uri="{FF2B5EF4-FFF2-40B4-BE49-F238E27FC236}">
                  <a16:creationId xmlns:a16="http://schemas.microsoft.com/office/drawing/2014/main" id="{9F2FEADE-FAC1-4A49-84CC-D511B7243BA9}"/>
                </a:ext>
              </a:extLst>
            </p:cNvPr>
            <p:cNvSpPr/>
            <p:nvPr/>
          </p:nvSpPr>
          <p:spPr>
            <a:xfrm flipH="1">
              <a:off x="10911826" y="2899942"/>
              <a:ext cx="369165" cy="342020"/>
            </a:xfrm>
            <a:custGeom>
              <a:avLst/>
              <a:gdLst>
                <a:gd name="connsiteX0" fmla="*/ 59665 w 466344"/>
                <a:gd name="connsiteY0" fmla="*/ 140307 h 432054"/>
                <a:gd name="connsiteX1" fmla="*/ 117958 w 466344"/>
                <a:gd name="connsiteY1" fmla="*/ 63498 h 432054"/>
                <a:gd name="connsiteX2" fmla="*/ 304495 w 466344"/>
                <a:gd name="connsiteY2" fmla="*/ 27836 h 432054"/>
                <a:gd name="connsiteX3" fmla="*/ 301066 w 466344"/>
                <a:gd name="connsiteY3" fmla="*/ 74470 h 432054"/>
                <a:gd name="connsiteX4" fmla="*/ 330556 w 466344"/>
                <a:gd name="connsiteY4" fmla="*/ 70356 h 432054"/>
                <a:gd name="connsiteX5" fmla="*/ 378562 w 466344"/>
                <a:gd name="connsiteY5" fmla="*/ 77899 h 432054"/>
                <a:gd name="connsiteX6" fmla="*/ 393649 w 466344"/>
                <a:gd name="connsiteY6" fmla="*/ 121105 h 432054"/>
                <a:gd name="connsiteX7" fmla="*/ 426568 w 466344"/>
                <a:gd name="connsiteY7" fmla="*/ 150594 h 432054"/>
                <a:gd name="connsiteX8" fmla="*/ 433426 w 466344"/>
                <a:gd name="connsiteY8" fmla="*/ 194485 h 432054"/>
                <a:gd name="connsiteX9" fmla="*/ 453314 w 466344"/>
                <a:gd name="connsiteY9" fmla="*/ 217803 h 432054"/>
                <a:gd name="connsiteX10" fmla="*/ 452628 w 466344"/>
                <a:gd name="connsiteY10" fmla="*/ 269923 h 432054"/>
                <a:gd name="connsiteX11" fmla="*/ 466344 w 466344"/>
                <a:gd name="connsiteY11" fmla="*/ 304899 h 432054"/>
                <a:gd name="connsiteX12" fmla="*/ 439598 w 466344"/>
                <a:gd name="connsiteY12" fmla="*/ 359077 h 432054"/>
                <a:gd name="connsiteX13" fmla="*/ 362102 w 466344"/>
                <a:gd name="connsiteY13" fmla="*/ 393367 h 432054"/>
                <a:gd name="connsiteX14" fmla="*/ 202311 w 466344"/>
                <a:gd name="connsiteY14" fmla="*/ 436573 h 432054"/>
                <a:gd name="connsiteX15" fmla="*/ 128930 w 466344"/>
                <a:gd name="connsiteY15" fmla="*/ 434515 h 432054"/>
                <a:gd name="connsiteX16" fmla="*/ 52807 w 466344"/>
                <a:gd name="connsiteY16" fmla="*/ 436573 h 432054"/>
                <a:gd name="connsiteX17" fmla="*/ 4115 w 466344"/>
                <a:gd name="connsiteY17" fmla="*/ 409827 h 432054"/>
                <a:gd name="connsiteX18" fmla="*/ 0 w 466344"/>
                <a:gd name="connsiteY18" fmla="*/ 354277 h 432054"/>
                <a:gd name="connsiteX19" fmla="*/ 23317 w 466344"/>
                <a:gd name="connsiteY19" fmla="*/ 191742 h 432054"/>
                <a:gd name="connsiteX20" fmla="*/ 59665 w 466344"/>
                <a:gd name="connsiteY20" fmla="*/ 140307 h 43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6344" h="432054">
                  <a:moveTo>
                    <a:pt x="59665" y="140307"/>
                  </a:moveTo>
                  <a:cubicBezTo>
                    <a:pt x="78867" y="114933"/>
                    <a:pt x="90526" y="87501"/>
                    <a:pt x="117958" y="63498"/>
                  </a:cubicBezTo>
                  <a:cubicBezTo>
                    <a:pt x="205740" y="-282"/>
                    <a:pt x="235915" y="-22913"/>
                    <a:pt x="304495" y="27836"/>
                  </a:cubicBezTo>
                  <a:cubicBezTo>
                    <a:pt x="323698" y="47038"/>
                    <a:pt x="298323" y="72413"/>
                    <a:pt x="301066" y="74470"/>
                  </a:cubicBezTo>
                  <a:cubicBezTo>
                    <a:pt x="305181" y="83386"/>
                    <a:pt x="311353" y="72413"/>
                    <a:pt x="330556" y="70356"/>
                  </a:cubicBezTo>
                  <a:cubicBezTo>
                    <a:pt x="347701" y="68298"/>
                    <a:pt x="366903" y="66927"/>
                    <a:pt x="378562" y="77899"/>
                  </a:cubicBezTo>
                  <a:cubicBezTo>
                    <a:pt x="395707" y="92987"/>
                    <a:pt x="384048" y="99845"/>
                    <a:pt x="393649" y="121105"/>
                  </a:cubicBezTo>
                  <a:cubicBezTo>
                    <a:pt x="402565" y="139621"/>
                    <a:pt x="414909" y="126591"/>
                    <a:pt x="426568" y="150594"/>
                  </a:cubicBezTo>
                  <a:cubicBezTo>
                    <a:pt x="436169" y="170482"/>
                    <a:pt x="427253" y="178026"/>
                    <a:pt x="433426" y="194485"/>
                  </a:cubicBezTo>
                  <a:cubicBezTo>
                    <a:pt x="437540" y="204087"/>
                    <a:pt x="446456" y="203401"/>
                    <a:pt x="453314" y="217803"/>
                  </a:cubicBezTo>
                  <a:cubicBezTo>
                    <a:pt x="460172" y="232204"/>
                    <a:pt x="447142" y="253464"/>
                    <a:pt x="452628" y="269923"/>
                  </a:cubicBezTo>
                  <a:cubicBezTo>
                    <a:pt x="458114" y="285011"/>
                    <a:pt x="460858" y="292555"/>
                    <a:pt x="466344" y="304899"/>
                  </a:cubicBezTo>
                  <a:cubicBezTo>
                    <a:pt x="473202" y="320673"/>
                    <a:pt x="454000" y="351534"/>
                    <a:pt x="439598" y="359077"/>
                  </a:cubicBezTo>
                  <a:cubicBezTo>
                    <a:pt x="429311" y="364564"/>
                    <a:pt x="379247" y="384452"/>
                    <a:pt x="362102" y="393367"/>
                  </a:cubicBezTo>
                  <a:cubicBezTo>
                    <a:pt x="316840" y="422857"/>
                    <a:pt x="246888" y="437259"/>
                    <a:pt x="202311" y="436573"/>
                  </a:cubicBezTo>
                  <a:cubicBezTo>
                    <a:pt x="183794" y="434515"/>
                    <a:pt x="138532" y="436573"/>
                    <a:pt x="128930" y="434515"/>
                  </a:cubicBezTo>
                  <a:cubicBezTo>
                    <a:pt x="96698" y="431086"/>
                    <a:pt x="85039" y="441373"/>
                    <a:pt x="52807" y="436573"/>
                  </a:cubicBezTo>
                  <a:cubicBezTo>
                    <a:pt x="34976" y="433830"/>
                    <a:pt x="6858" y="426972"/>
                    <a:pt x="4115" y="409827"/>
                  </a:cubicBezTo>
                  <a:cubicBezTo>
                    <a:pt x="2057" y="398854"/>
                    <a:pt x="0" y="365250"/>
                    <a:pt x="0" y="354277"/>
                  </a:cubicBezTo>
                  <a:cubicBezTo>
                    <a:pt x="2057" y="299413"/>
                    <a:pt x="5486" y="243863"/>
                    <a:pt x="23317" y="191742"/>
                  </a:cubicBezTo>
                  <a:cubicBezTo>
                    <a:pt x="31547" y="171854"/>
                    <a:pt x="42520" y="153337"/>
                    <a:pt x="59665" y="140307"/>
                  </a:cubicBezTo>
                  <a:close/>
                </a:path>
              </a:pathLst>
            </a:custGeom>
            <a:solidFill>
              <a:schemeClr val="accent2">
                <a:lumMod val="40000"/>
                <a:lumOff val="60000"/>
              </a:schemeClr>
            </a:solidFill>
            <a:ln w="6854" cap="flat">
              <a:noFill/>
              <a:prstDash val="solid"/>
              <a:miter/>
            </a:ln>
          </p:spPr>
          <p:txBody>
            <a:bodyPr rtlCol="0" anchor="ctr"/>
            <a:lstStyle/>
            <a:p>
              <a:endParaRPr lang="en-US" dirty="0"/>
            </a:p>
          </p:txBody>
        </p:sp>
        <p:sp>
          <p:nvSpPr>
            <p:cNvPr id="32" name="Freeform: Shape 65">
              <a:extLst>
                <a:ext uri="{FF2B5EF4-FFF2-40B4-BE49-F238E27FC236}">
                  <a16:creationId xmlns:a16="http://schemas.microsoft.com/office/drawing/2014/main" id="{7DFC2472-DA94-4A01-B148-44EC4CD3C292}"/>
                </a:ext>
              </a:extLst>
            </p:cNvPr>
            <p:cNvSpPr/>
            <p:nvPr/>
          </p:nvSpPr>
          <p:spPr>
            <a:xfrm flipH="1">
              <a:off x="11176081" y="3010205"/>
              <a:ext cx="211727" cy="293160"/>
            </a:xfrm>
            <a:custGeom>
              <a:avLst/>
              <a:gdLst>
                <a:gd name="connsiteX0" fmla="*/ 270724 w 267462"/>
                <a:gd name="connsiteY0" fmla="*/ 295913 h 370332"/>
                <a:gd name="connsiteX1" fmla="*/ 177455 w 267462"/>
                <a:gd name="connsiteY1" fmla="*/ 338432 h 370332"/>
                <a:gd name="connsiteX2" fmla="*/ 126706 w 267462"/>
                <a:gd name="connsiteY2" fmla="*/ 356263 h 370332"/>
                <a:gd name="connsiteX3" fmla="*/ 104760 w 267462"/>
                <a:gd name="connsiteY3" fmla="*/ 362435 h 370332"/>
                <a:gd name="connsiteX4" fmla="*/ 40981 w 267462"/>
                <a:gd name="connsiteY4" fmla="*/ 331574 h 370332"/>
                <a:gd name="connsiteX5" fmla="*/ 3262 w 267462"/>
                <a:gd name="connsiteY5" fmla="*/ 53825 h 370332"/>
                <a:gd name="connsiteX6" fmla="*/ 97902 w 267462"/>
                <a:gd name="connsiteY6" fmla="*/ 16106 h 370332"/>
                <a:gd name="connsiteX7" fmla="*/ 194600 w 267462"/>
                <a:gd name="connsiteY7" fmla="*/ 1019 h 370332"/>
                <a:gd name="connsiteX8" fmla="*/ 169911 w 267462"/>
                <a:gd name="connsiteY8" fmla="*/ 48339 h 370332"/>
                <a:gd name="connsiteX9" fmla="*/ 190485 w 267462"/>
                <a:gd name="connsiteY9" fmla="*/ 273281 h 370332"/>
                <a:gd name="connsiteX10" fmla="*/ 208316 w 267462"/>
                <a:gd name="connsiteY10" fmla="*/ 290426 h 370332"/>
                <a:gd name="connsiteX11" fmla="*/ 270724 w 267462"/>
                <a:gd name="connsiteY11" fmla="*/ 295913 h 370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7462" h="370332">
                  <a:moveTo>
                    <a:pt x="270724" y="295913"/>
                  </a:moveTo>
                  <a:cubicBezTo>
                    <a:pt x="236434" y="325402"/>
                    <a:pt x="211059" y="326774"/>
                    <a:pt x="177455" y="338432"/>
                  </a:cubicBezTo>
                  <a:cubicBezTo>
                    <a:pt x="160310" y="344604"/>
                    <a:pt x="143851" y="350091"/>
                    <a:pt x="126706" y="356263"/>
                  </a:cubicBezTo>
                  <a:cubicBezTo>
                    <a:pt x="119162" y="358320"/>
                    <a:pt x="112304" y="360378"/>
                    <a:pt x="104760" y="362435"/>
                  </a:cubicBezTo>
                  <a:cubicBezTo>
                    <a:pt x="56754" y="378209"/>
                    <a:pt x="58811" y="377523"/>
                    <a:pt x="40981" y="331574"/>
                  </a:cubicBezTo>
                  <a:cubicBezTo>
                    <a:pt x="-4968" y="214988"/>
                    <a:pt x="-2911" y="158753"/>
                    <a:pt x="3262" y="53825"/>
                  </a:cubicBezTo>
                  <a:cubicBezTo>
                    <a:pt x="13549" y="41481"/>
                    <a:pt x="74585" y="22964"/>
                    <a:pt x="97902" y="16106"/>
                  </a:cubicBezTo>
                  <a:cubicBezTo>
                    <a:pt x="129449" y="18849"/>
                    <a:pt x="172654" y="-5154"/>
                    <a:pt x="194600" y="1019"/>
                  </a:cubicBezTo>
                  <a:cubicBezTo>
                    <a:pt x="180884" y="20907"/>
                    <a:pt x="175397" y="31194"/>
                    <a:pt x="169911" y="48339"/>
                  </a:cubicBezTo>
                  <a:cubicBezTo>
                    <a:pt x="147965" y="114861"/>
                    <a:pt x="181570" y="203330"/>
                    <a:pt x="190485" y="273281"/>
                  </a:cubicBezTo>
                  <a:cubicBezTo>
                    <a:pt x="191857" y="285626"/>
                    <a:pt x="197343" y="288369"/>
                    <a:pt x="208316" y="290426"/>
                  </a:cubicBezTo>
                  <a:cubicBezTo>
                    <a:pt x="242606" y="296598"/>
                    <a:pt x="236434" y="289740"/>
                    <a:pt x="270724" y="295913"/>
                  </a:cubicBezTo>
                  <a:close/>
                </a:path>
              </a:pathLst>
            </a:custGeom>
            <a:solidFill>
              <a:schemeClr val="accent1">
                <a:lumMod val="60000"/>
                <a:lumOff val="40000"/>
              </a:schemeClr>
            </a:solidFill>
            <a:ln w="6854" cap="flat">
              <a:noFill/>
              <a:prstDash val="solid"/>
              <a:miter/>
            </a:ln>
          </p:spPr>
          <p:txBody>
            <a:bodyPr rtlCol="0" anchor="ctr"/>
            <a:lstStyle/>
            <a:p>
              <a:endParaRPr lang="en-US" dirty="0"/>
            </a:p>
          </p:txBody>
        </p:sp>
        <p:sp>
          <p:nvSpPr>
            <p:cNvPr id="33" name="Freeform: Shape 66">
              <a:extLst>
                <a:ext uri="{FF2B5EF4-FFF2-40B4-BE49-F238E27FC236}">
                  <a16:creationId xmlns:a16="http://schemas.microsoft.com/office/drawing/2014/main" id="{9CBAB371-D11B-40E6-A4EE-106E249AA7AD}"/>
                </a:ext>
              </a:extLst>
            </p:cNvPr>
            <p:cNvSpPr/>
            <p:nvPr/>
          </p:nvSpPr>
          <p:spPr>
            <a:xfrm flipH="1">
              <a:off x="10857078" y="2444999"/>
              <a:ext cx="146580" cy="146580"/>
            </a:xfrm>
            <a:custGeom>
              <a:avLst/>
              <a:gdLst>
                <a:gd name="connsiteX0" fmla="*/ 64571 w 185166"/>
                <a:gd name="connsiteY0" fmla="*/ 1778 h 185166"/>
                <a:gd name="connsiteX1" fmla="*/ 135208 w 185166"/>
                <a:gd name="connsiteY1" fmla="*/ 14122 h 185166"/>
                <a:gd name="connsiteX2" fmla="*/ 183214 w 185166"/>
                <a:gd name="connsiteY2" fmla="*/ 116306 h 185166"/>
                <a:gd name="connsiteX3" fmla="*/ 95432 w 185166"/>
                <a:gd name="connsiteY3" fmla="*/ 189001 h 185166"/>
                <a:gd name="connsiteX4" fmla="*/ 3535 w 185166"/>
                <a:gd name="connsiteY4" fmla="*/ 121107 h 185166"/>
                <a:gd name="connsiteX5" fmla="*/ 47426 w 185166"/>
                <a:gd name="connsiteY5" fmla="*/ 12751 h 185166"/>
                <a:gd name="connsiteX6" fmla="*/ 64571 w 185166"/>
                <a:gd name="connsiteY6" fmla="*/ 1778 h 18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166" h="185166">
                  <a:moveTo>
                    <a:pt x="64571" y="1778"/>
                  </a:moveTo>
                  <a:cubicBezTo>
                    <a:pt x="98175" y="406"/>
                    <a:pt x="107776" y="-5080"/>
                    <a:pt x="135208" y="14122"/>
                  </a:cubicBezTo>
                  <a:cubicBezTo>
                    <a:pt x="176356" y="37439"/>
                    <a:pt x="193501" y="74473"/>
                    <a:pt x="183214" y="116306"/>
                  </a:cubicBezTo>
                  <a:cubicBezTo>
                    <a:pt x="172927" y="158826"/>
                    <a:pt x="137952" y="187630"/>
                    <a:pt x="95432" y="189001"/>
                  </a:cubicBezTo>
                  <a:cubicBezTo>
                    <a:pt x="53598" y="190373"/>
                    <a:pt x="15193" y="162255"/>
                    <a:pt x="3535" y="121107"/>
                  </a:cubicBezTo>
                  <a:cubicBezTo>
                    <a:pt x="-8124" y="79273"/>
                    <a:pt x="9707" y="36754"/>
                    <a:pt x="47426" y="12751"/>
                  </a:cubicBezTo>
                  <a:cubicBezTo>
                    <a:pt x="52912" y="9322"/>
                    <a:pt x="54284" y="4521"/>
                    <a:pt x="64571" y="1778"/>
                  </a:cubicBezTo>
                  <a:close/>
                </a:path>
              </a:pathLst>
            </a:custGeom>
            <a:solidFill>
              <a:srgbClr val="0E0404"/>
            </a:solidFill>
            <a:ln w="6854" cap="flat">
              <a:noFill/>
              <a:prstDash val="solid"/>
              <a:miter/>
            </a:ln>
          </p:spPr>
          <p:txBody>
            <a:bodyPr rtlCol="0" anchor="ctr"/>
            <a:lstStyle/>
            <a:p>
              <a:endParaRPr lang="en-US" dirty="0"/>
            </a:p>
          </p:txBody>
        </p:sp>
        <p:sp>
          <p:nvSpPr>
            <p:cNvPr id="34" name="Freeform: Shape 68">
              <a:extLst>
                <a:ext uri="{FF2B5EF4-FFF2-40B4-BE49-F238E27FC236}">
                  <a16:creationId xmlns:a16="http://schemas.microsoft.com/office/drawing/2014/main" id="{EBBD7DEE-2731-4DB1-9523-02C8919F678B}"/>
                </a:ext>
              </a:extLst>
            </p:cNvPr>
            <p:cNvSpPr/>
            <p:nvPr/>
          </p:nvSpPr>
          <p:spPr>
            <a:xfrm flipH="1">
              <a:off x="10879795" y="2468655"/>
              <a:ext cx="103149" cy="103149"/>
            </a:xfrm>
            <a:custGeom>
              <a:avLst/>
              <a:gdLst>
                <a:gd name="connsiteX0" fmla="*/ 132359 w 130302"/>
                <a:gd name="connsiteY0" fmla="*/ 65163 h 130302"/>
                <a:gd name="connsiteX1" fmla="*/ 65151 w 130302"/>
                <a:gd name="connsiteY1" fmla="*/ 132371 h 130302"/>
                <a:gd name="connsiteX2" fmla="*/ 0 w 130302"/>
                <a:gd name="connsiteY2" fmla="*/ 66535 h 130302"/>
                <a:gd name="connsiteX3" fmla="*/ 64465 w 130302"/>
                <a:gd name="connsiteY3" fmla="*/ 12 h 130302"/>
                <a:gd name="connsiteX4" fmla="*/ 132359 w 130302"/>
                <a:gd name="connsiteY4" fmla="*/ 65163 h 130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302" h="130302">
                  <a:moveTo>
                    <a:pt x="132359" y="65163"/>
                  </a:moveTo>
                  <a:cubicBezTo>
                    <a:pt x="132359" y="102196"/>
                    <a:pt x="101498" y="133057"/>
                    <a:pt x="65151" y="132371"/>
                  </a:cubicBezTo>
                  <a:cubicBezTo>
                    <a:pt x="29489" y="131686"/>
                    <a:pt x="0" y="102196"/>
                    <a:pt x="0" y="66535"/>
                  </a:cubicBezTo>
                  <a:cubicBezTo>
                    <a:pt x="0" y="30187"/>
                    <a:pt x="28118" y="698"/>
                    <a:pt x="64465" y="12"/>
                  </a:cubicBezTo>
                  <a:cubicBezTo>
                    <a:pt x="102184" y="-674"/>
                    <a:pt x="132359" y="28130"/>
                    <a:pt x="132359" y="65163"/>
                  </a:cubicBezTo>
                  <a:close/>
                </a:path>
              </a:pathLst>
            </a:custGeom>
            <a:solidFill>
              <a:schemeClr val="bg1"/>
            </a:solidFill>
            <a:ln w="6854" cap="flat">
              <a:noFill/>
              <a:prstDash val="solid"/>
              <a:miter/>
            </a:ln>
          </p:spPr>
          <p:txBody>
            <a:bodyPr rtlCol="0" anchor="ctr"/>
            <a:lstStyle/>
            <a:p>
              <a:endParaRPr lang="en-US" dirty="0"/>
            </a:p>
          </p:txBody>
        </p:sp>
        <p:sp>
          <p:nvSpPr>
            <p:cNvPr id="35" name="Freeform: Shape 69">
              <a:extLst>
                <a:ext uri="{FF2B5EF4-FFF2-40B4-BE49-F238E27FC236}">
                  <a16:creationId xmlns:a16="http://schemas.microsoft.com/office/drawing/2014/main" id="{DB6C4C58-DE34-4C6E-9361-57665C0615AF}"/>
                </a:ext>
              </a:extLst>
            </p:cNvPr>
            <p:cNvSpPr/>
            <p:nvPr/>
          </p:nvSpPr>
          <p:spPr>
            <a:xfrm flipH="1">
              <a:off x="10931913" y="1811769"/>
              <a:ext cx="86862" cy="640609"/>
            </a:xfrm>
            <a:custGeom>
              <a:avLst/>
              <a:gdLst>
                <a:gd name="connsiteX0" fmla="*/ 95326 w 109728"/>
                <a:gd name="connsiteY0" fmla="*/ 43205 h 809244"/>
                <a:gd name="connsiteX1" fmla="*/ 66523 w 109728"/>
                <a:gd name="connsiteY1" fmla="*/ 86411 h 809244"/>
                <a:gd name="connsiteX2" fmla="*/ 28804 w 109728"/>
                <a:gd name="connsiteY2" fmla="*/ 237287 h 809244"/>
                <a:gd name="connsiteX3" fmla="*/ 65837 w 109728"/>
                <a:gd name="connsiteY3" fmla="*/ 595274 h 809244"/>
                <a:gd name="connsiteX4" fmla="*/ 111100 w 109728"/>
                <a:gd name="connsiteY4" fmla="*/ 800329 h 809244"/>
                <a:gd name="connsiteX5" fmla="*/ 80924 w 109728"/>
                <a:gd name="connsiteY5" fmla="*/ 801700 h 809244"/>
                <a:gd name="connsiteX6" fmla="*/ 0 w 109728"/>
                <a:gd name="connsiteY6" fmla="*/ 265405 h 809244"/>
                <a:gd name="connsiteX7" fmla="*/ 100813 w 109728"/>
                <a:gd name="connsiteY7" fmla="*/ 0 h 809244"/>
                <a:gd name="connsiteX8" fmla="*/ 95326 w 109728"/>
                <a:gd name="connsiteY8" fmla="*/ 43205 h 80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728" h="809244">
                  <a:moveTo>
                    <a:pt x="95326" y="43205"/>
                  </a:moveTo>
                  <a:cubicBezTo>
                    <a:pt x="81610" y="58979"/>
                    <a:pt x="77495" y="70637"/>
                    <a:pt x="66523" y="86411"/>
                  </a:cubicBezTo>
                  <a:cubicBezTo>
                    <a:pt x="36347" y="133731"/>
                    <a:pt x="28804" y="184480"/>
                    <a:pt x="28804" y="237287"/>
                  </a:cubicBezTo>
                  <a:cubicBezTo>
                    <a:pt x="29489" y="357988"/>
                    <a:pt x="43891" y="477317"/>
                    <a:pt x="65837" y="595274"/>
                  </a:cubicBezTo>
                  <a:cubicBezTo>
                    <a:pt x="77495" y="659054"/>
                    <a:pt x="99441" y="736549"/>
                    <a:pt x="111100" y="800329"/>
                  </a:cubicBezTo>
                  <a:cubicBezTo>
                    <a:pt x="113843" y="816102"/>
                    <a:pt x="93269" y="817474"/>
                    <a:pt x="80924" y="801700"/>
                  </a:cubicBezTo>
                  <a:cubicBezTo>
                    <a:pt x="43891" y="624764"/>
                    <a:pt x="0" y="448513"/>
                    <a:pt x="0" y="265405"/>
                  </a:cubicBezTo>
                  <a:cubicBezTo>
                    <a:pt x="0" y="166649"/>
                    <a:pt x="23317" y="70637"/>
                    <a:pt x="100813" y="0"/>
                  </a:cubicBezTo>
                  <a:cubicBezTo>
                    <a:pt x="100127" y="16459"/>
                    <a:pt x="96698" y="31547"/>
                    <a:pt x="95326" y="43205"/>
                  </a:cubicBezTo>
                  <a:close/>
                </a:path>
              </a:pathLst>
            </a:custGeom>
            <a:solidFill>
              <a:schemeClr val="tx1"/>
            </a:solidFill>
            <a:ln w="6854" cap="flat">
              <a:noFill/>
              <a:prstDash val="solid"/>
              <a:miter/>
            </a:ln>
          </p:spPr>
          <p:txBody>
            <a:bodyPr rtlCol="0" anchor="ctr"/>
            <a:lstStyle/>
            <a:p>
              <a:endParaRPr lang="en-US" dirty="0"/>
            </a:p>
          </p:txBody>
        </p:sp>
        <p:sp>
          <p:nvSpPr>
            <p:cNvPr id="36" name="Freeform: Shape 70">
              <a:extLst>
                <a:ext uri="{FF2B5EF4-FFF2-40B4-BE49-F238E27FC236}">
                  <a16:creationId xmlns:a16="http://schemas.microsoft.com/office/drawing/2014/main" id="{CCEF5BBE-97AC-48A8-A630-6855190D8AD8}"/>
                </a:ext>
              </a:extLst>
            </p:cNvPr>
            <p:cNvSpPr/>
            <p:nvPr/>
          </p:nvSpPr>
          <p:spPr>
            <a:xfrm flipH="1">
              <a:off x="10306117" y="1923604"/>
              <a:ext cx="276874" cy="352878"/>
            </a:xfrm>
            <a:custGeom>
              <a:avLst/>
              <a:gdLst>
                <a:gd name="connsiteX0" fmla="*/ 196 w 349758"/>
                <a:gd name="connsiteY0" fmla="*/ 0 h 445770"/>
                <a:gd name="connsiteX1" fmla="*/ 119525 w 349758"/>
                <a:gd name="connsiteY1" fmla="*/ 109042 h 445770"/>
                <a:gd name="connsiteX2" fmla="*/ 153815 w 349758"/>
                <a:gd name="connsiteY2" fmla="*/ 161163 h 445770"/>
                <a:gd name="connsiteX3" fmla="*/ 181247 w 349758"/>
                <a:gd name="connsiteY3" fmla="*/ 189967 h 445770"/>
                <a:gd name="connsiteX4" fmla="*/ 226510 w 349758"/>
                <a:gd name="connsiteY4" fmla="*/ 200254 h 445770"/>
                <a:gd name="connsiteX5" fmla="*/ 293033 w 349758"/>
                <a:gd name="connsiteY5" fmla="*/ 270891 h 445770"/>
                <a:gd name="connsiteX6" fmla="*/ 351326 w 349758"/>
                <a:gd name="connsiteY6" fmla="*/ 407365 h 445770"/>
                <a:gd name="connsiteX7" fmla="*/ 333495 w 349758"/>
                <a:gd name="connsiteY7" fmla="*/ 425196 h 445770"/>
                <a:gd name="connsiteX8" fmla="*/ 274516 w 349758"/>
                <a:gd name="connsiteY8" fmla="*/ 291465 h 445770"/>
                <a:gd name="connsiteX9" fmla="*/ 197707 w 349758"/>
                <a:gd name="connsiteY9" fmla="*/ 216027 h 445770"/>
                <a:gd name="connsiteX10" fmla="*/ 146957 w 349758"/>
                <a:gd name="connsiteY10" fmla="*/ 228371 h 445770"/>
                <a:gd name="connsiteX11" fmla="*/ 101009 w 349758"/>
                <a:gd name="connsiteY11" fmla="*/ 369646 h 445770"/>
                <a:gd name="connsiteX12" fmla="*/ 114725 w 349758"/>
                <a:gd name="connsiteY12" fmla="*/ 447142 h 445770"/>
                <a:gd name="connsiteX13" fmla="*/ 92779 w 349758"/>
                <a:gd name="connsiteY13" fmla="*/ 445770 h 445770"/>
                <a:gd name="connsiteX14" fmla="*/ 71519 w 349758"/>
                <a:gd name="connsiteY14" fmla="*/ 350444 h 445770"/>
                <a:gd name="connsiteX15" fmla="*/ 132556 w 349758"/>
                <a:gd name="connsiteY15" fmla="*/ 205054 h 445770"/>
                <a:gd name="connsiteX16" fmla="*/ 128441 w 349758"/>
                <a:gd name="connsiteY16" fmla="*/ 176251 h 445770"/>
                <a:gd name="connsiteX17" fmla="*/ 107181 w 349758"/>
                <a:gd name="connsiteY17" fmla="*/ 137846 h 445770"/>
                <a:gd name="connsiteX18" fmla="*/ 35858 w 349758"/>
                <a:gd name="connsiteY18" fmla="*/ 63779 h 445770"/>
                <a:gd name="connsiteX19" fmla="*/ 7740 w 349758"/>
                <a:gd name="connsiteY19" fmla="*/ 38405 h 445770"/>
                <a:gd name="connsiteX20" fmla="*/ 196 w 349758"/>
                <a:gd name="connsiteY20" fmla="*/ 0 h 445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9758" h="445770">
                  <a:moveTo>
                    <a:pt x="196" y="0"/>
                  </a:moveTo>
                  <a:cubicBezTo>
                    <a:pt x="30371" y="22631"/>
                    <a:pt x="85921" y="64465"/>
                    <a:pt x="119525" y="109042"/>
                  </a:cubicBezTo>
                  <a:cubicBezTo>
                    <a:pt x="119525" y="109042"/>
                    <a:pt x="142843" y="142646"/>
                    <a:pt x="153815" y="161163"/>
                  </a:cubicBezTo>
                  <a:cubicBezTo>
                    <a:pt x="162731" y="175565"/>
                    <a:pt x="163417" y="191338"/>
                    <a:pt x="181247" y="189967"/>
                  </a:cubicBezTo>
                  <a:cubicBezTo>
                    <a:pt x="197707" y="191338"/>
                    <a:pt x="216223" y="196139"/>
                    <a:pt x="226510" y="200254"/>
                  </a:cubicBezTo>
                  <a:cubicBezTo>
                    <a:pt x="256685" y="212598"/>
                    <a:pt x="280003" y="246888"/>
                    <a:pt x="293033" y="270891"/>
                  </a:cubicBezTo>
                  <a:cubicBezTo>
                    <a:pt x="317036" y="315468"/>
                    <a:pt x="335553" y="359359"/>
                    <a:pt x="351326" y="407365"/>
                  </a:cubicBezTo>
                  <a:cubicBezTo>
                    <a:pt x="352012" y="420395"/>
                    <a:pt x="346525" y="426568"/>
                    <a:pt x="333495" y="425196"/>
                  </a:cubicBezTo>
                  <a:cubicBezTo>
                    <a:pt x="310178" y="379933"/>
                    <a:pt x="304006" y="343586"/>
                    <a:pt x="274516" y="291465"/>
                  </a:cubicBezTo>
                  <a:cubicBezTo>
                    <a:pt x="258057" y="265405"/>
                    <a:pt x="248456" y="226314"/>
                    <a:pt x="197707" y="216027"/>
                  </a:cubicBezTo>
                  <a:cubicBezTo>
                    <a:pt x="185362" y="213284"/>
                    <a:pt x="156559" y="220828"/>
                    <a:pt x="146957" y="228371"/>
                  </a:cubicBezTo>
                  <a:cubicBezTo>
                    <a:pt x="104438" y="259232"/>
                    <a:pt x="88664" y="317525"/>
                    <a:pt x="101009" y="369646"/>
                  </a:cubicBezTo>
                  <a:cubicBezTo>
                    <a:pt x="106495" y="395021"/>
                    <a:pt x="111982" y="419024"/>
                    <a:pt x="114725" y="447142"/>
                  </a:cubicBezTo>
                  <a:cubicBezTo>
                    <a:pt x="112667" y="451942"/>
                    <a:pt x="99637" y="449199"/>
                    <a:pt x="92779" y="445770"/>
                  </a:cubicBezTo>
                  <a:cubicBezTo>
                    <a:pt x="85235" y="415595"/>
                    <a:pt x="74263" y="381991"/>
                    <a:pt x="71519" y="350444"/>
                  </a:cubicBezTo>
                  <a:cubicBezTo>
                    <a:pt x="66719" y="291465"/>
                    <a:pt x="88664" y="243459"/>
                    <a:pt x="132556" y="205054"/>
                  </a:cubicBezTo>
                  <a:cubicBezTo>
                    <a:pt x="142157" y="196825"/>
                    <a:pt x="134613" y="185852"/>
                    <a:pt x="128441" y="176251"/>
                  </a:cubicBezTo>
                  <a:cubicBezTo>
                    <a:pt x="128441" y="176251"/>
                    <a:pt x="117468" y="154991"/>
                    <a:pt x="107181" y="137846"/>
                  </a:cubicBezTo>
                  <a:cubicBezTo>
                    <a:pt x="94837" y="115900"/>
                    <a:pt x="68090" y="90526"/>
                    <a:pt x="35858" y="63779"/>
                  </a:cubicBezTo>
                  <a:cubicBezTo>
                    <a:pt x="27628" y="55550"/>
                    <a:pt x="15970" y="45949"/>
                    <a:pt x="7740" y="38405"/>
                  </a:cubicBezTo>
                  <a:cubicBezTo>
                    <a:pt x="4997" y="36347"/>
                    <a:pt x="-1175" y="11659"/>
                    <a:pt x="196" y="0"/>
                  </a:cubicBezTo>
                  <a:close/>
                </a:path>
              </a:pathLst>
            </a:custGeom>
            <a:solidFill>
              <a:schemeClr val="tx1"/>
            </a:solidFill>
            <a:ln w="6854"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1546640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37636" y="1144662"/>
            <a:ext cx="8368145" cy="5078313"/>
          </a:xfrm>
          <a:prstGeom prst="rect">
            <a:avLst/>
          </a:prstGeom>
          <a:ln>
            <a:solidFill>
              <a:schemeClr val="accent5">
                <a:lumMod val="75000"/>
              </a:schemeClr>
            </a:solidFill>
          </a:ln>
        </p:spPr>
        <p:txBody>
          <a:bodyPr wrap="square">
            <a:spAutoFit/>
          </a:bodyPr>
          <a:lstStyle/>
          <a:p>
            <a:pPr algn="ctr"/>
            <a:endParaRPr lang="uk-UA" dirty="0" smtClean="0">
              <a:solidFill>
                <a:schemeClr val="accent5">
                  <a:lumMod val="50000"/>
                </a:schemeClr>
              </a:solidFill>
              <a:latin typeface="Times New Roman" panose="02020603050405020304" pitchFamily="18" charset="0"/>
            </a:endParaRPr>
          </a:p>
          <a:p>
            <a:pPr algn="just"/>
            <a:r>
              <a:rPr lang="uk-UA" dirty="0" smtClean="0">
                <a:solidFill>
                  <a:srgbClr val="333333"/>
                </a:solidFill>
                <a:latin typeface="Times New Roman" panose="02020603050405020304" pitchFamily="18" charset="0"/>
              </a:rPr>
              <a:t>7</a:t>
            </a:r>
            <a:r>
              <a:rPr lang="uk-UA" dirty="0">
                <a:solidFill>
                  <a:srgbClr val="333333"/>
                </a:solidFill>
                <a:latin typeface="Times New Roman" panose="02020603050405020304" pitchFamily="18" charset="0"/>
              </a:rPr>
              <a:t>) фармакотерапевтична група лікарського засобу та код за анатомо-терапевтично-хімічною класифікацією;</a:t>
            </a:r>
          </a:p>
          <a:p>
            <a:pPr algn="just"/>
            <a:r>
              <a:rPr lang="uk-UA" dirty="0">
                <a:solidFill>
                  <a:srgbClr val="333333"/>
                </a:solidFill>
                <a:latin typeface="Times New Roman" panose="02020603050405020304" pitchFamily="18" charset="0"/>
              </a:rPr>
              <a:t>8) одне показання до медичного застосування, за яким подається заява;</a:t>
            </a:r>
          </a:p>
          <a:p>
            <a:pPr algn="just"/>
            <a:r>
              <a:rPr lang="uk-UA" dirty="0">
                <a:solidFill>
                  <a:srgbClr val="333333"/>
                </a:solidFill>
                <a:latin typeface="Times New Roman" panose="02020603050405020304" pitchFamily="18" charset="0"/>
              </a:rPr>
              <a:t>9) показання до медичного застосування відповідно до інструкції для медичного застосування, затвердженої МОЗ, за наявності державної реєстрації лікарського засобу в Україні;</a:t>
            </a:r>
          </a:p>
          <a:p>
            <a:pPr algn="just"/>
            <a:r>
              <a:rPr lang="uk-UA" dirty="0">
                <a:solidFill>
                  <a:srgbClr val="333333"/>
                </a:solidFill>
                <a:latin typeface="Times New Roman" panose="02020603050405020304" pitchFamily="18" charset="0"/>
              </a:rPr>
              <a:t>10) спосіб застосування;</a:t>
            </a:r>
          </a:p>
          <a:p>
            <a:pPr algn="just"/>
            <a:r>
              <a:rPr lang="uk-UA" dirty="0">
                <a:solidFill>
                  <a:srgbClr val="333333"/>
                </a:solidFill>
                <a:latin typeface="Times New Roman" panose="02020603050405020304" pitchFamily="18" charset="0"/>
              </a:rPr>
              <a:t>11) наявність показань до медичного застосування лікарського засобу для використання під час надання медичної допомоги при станах, що зазначені у пріоритетних напрямах розвитку сфери охорони здоров’я.</a:t>
            </a:r>
          </a:p>
          <a:p>
            <a:pPr algn="just"/>
            <a:r>
              <a:rPr lang="uk-UA" dirty="0">
                <a:solidFill>
                  <a:srgbClr val="333333"/>
                </a:solidFill>
                <a:latin typeface="Times New Roman" panose="02020603050405020304" pitchFamily="18" charset="0"/>
              </a:rPr>
              <a:t>3. </a:t>
            </a:r>
            <a:endParaRPr lang="uk-UA" dirty="0" smtClean="0">
              <a:solidFill>
                <a:srgbClr val="333333"/>
              </a:solidFill>
              <a:latin typeface="Times New Roman" panose="02020603050405020304" pitchFamily="18" charset="0"/>
            </a:endParaRPr>
          </a:p>
          <a:p>
            <a:pPr algn="just"/>
            <a:r>
              <a:rPr lang="uk-UA" dirty="0" smtClean="0">
                <a:solidFill>
                  <a:srgbClr val="333333"/>
                </a:solidFill>
                <a:latin typeface="Times New Roman" panose="02020603050405020304" pitchFamily="18" charset="0"/>
              </a:rPr>
              <a:t>Коротка </a:t>
            </a:r>
            <a:r>
              <a:rPr lang="uk-UA" dirty="0">
                <a:solidFill>
                  <a:srgbClr val="333333"/>
                </a:solidFill>
                <a:latin typeface="Times New Roman" panose="02020603050405020304" pitchFamily="18" charset="0"/>
              </a:rPr>
              <a:t>пропозиція щодо лікарського засобу з описом захворювання (стану), цільової когорти пацієнтів та ролі лікарського засобу в процесі лікування із зазначенням клінічного маршруту пацієнта у контексті використання запропонованого лікарського засобу. Зазначити перелік або документ, до якого запропоновано включити заявлений лікарський засіб. Зазначити розділ, до якого запропоновано включити заявлений лікарський засіб. </a:t>
            </a:r>
          </a:p>
        </p:txBody>
      </p:sp>
      <p:grpSp>
        <p:nvGrpSpPr>
          <p:cNvPr id="3" name="Group 102">
            <a:extLst>
              <a:ext uri="{FF2B5EF4-FFF2-40B4-BE49-F238E27FC236}">
                <a16:creationId xmlns:a16="http://schemas.microsoft.com/office/drawing/2014/main" id="{9609A128-85B2-4873-A197-5864224533CD}"/>
              </a:ext>
            </a:extLst>
          </p:cNvPr>
          <p:cNvGrpSpPr/>
          <p:nvPr/>
        </p:nvGrpSpPr>
        <p:grpSpPr>
          <a:xfrm>
            <a:off x="9818961" y="770068"/>
            <a:ext cx="1908906" cy="5427531"/>
            <a:chOff x="9855906" y="1144710"/>
            <a:chExt cx="1908906" cy="5427531"/>
          </a:xfrm>
        </p:grpSpPr>
        <p:sp>
          <p:nvSpPr>
            <p:cNvPr id="4" name="Freeform: Shape 44">
              <a:extLst>
                <a:ext uri="{FF2B5EF4-FFF2-40B4-BE49-F238E27FC236}">
                  <a16:creationId xmlns:a16="http://schemas.microsoft.com/office/drawing/2014/main" id="{9FEF7BE8-BB60-412A-8761-977883F271D3}"/>
                </a:ext>
              </a:extLst>
            </p:cNvPr>
            <p:cNvSpPr/>
            <p:nvPr/>
          </p:nvSpPr>
          <p:spPr>
            <a:xfrm flipH="1">
              <a:off x="9884349" y="3396339"/>
              <a:ext cx="1449514" cy="3175902"/>
            </a:xfrm>
            <a:custGeom>
              <a:avLst/>
              <a:gdLst>
                <a:gd name="connsiteX0" fmla="*/ 1304660 w 1831086"/>
                <a:gd name="connsiteY0" fmla="*/ 1554179 h 4011930"/>
                <a:gd name="connsiteX1" fmla="*/ 1220992 w 1831086"/>
                <a:gd name="connsiteY1" fmla="*/ 2856514 h 4011930"/>
                <a:gd name="connsiteX2" fmla="*/ 1216191 w 1831086"/>
                <a:gd name="connsiteY2" fmla="*/ 2967613 h 4011930"/>
                <a:gd name="connsiteX3" fmla="*/ 1234708 w 1831086"/>
                <a:gd name="connsiteY3" fmla="*/ 3161695 h 4011930"/>
                <a:gd name="connsiteX4" fmla="*/ 1294373 w 1831086"/>
                <a:gd name="connsiteY4" fmla="*/ 3304341 h 4011930"/>
                <a:gd name="connsiteX5" fmla="*/ 1413016 w 1831086"/>
                <a:gd name="connsiteY5" fmla="*/ 3487450 h 4011930"/>
                <a:gd name="connsiteX6" fmla="*/ 1618756 w 1831086"/>
                <a:gd name="connsiteY6" fmla="*/ 3602664 h 4011930"/>
                <a:gd name="connsiteX7" fmla="*/ 1779919 w 1831086"/>
                <a:gd name="connsiteY7" fmla="*/ 3664386 h 4011930"/>
                <a:gd name="connsiteX8" fmla="*/ 1827239 w 1831086"/>
                <a:gd name="connsiteY8" fmla="*/ 3761770 h 4011930"/>
                <a:gd name="connsiteX9" fmla="*/ 1823810 w 1831086"/>
                <a:gd name="connsiteY9" fmla="*/ 3772057 h 4011930"/>
                <a:gd name="connsiteX10" fmla="*/ 1797064 w 1831086"/>
                <a:gd name="connsiteY10" fmla="*/ 3795374 h 4011930"/>
                <a:gd name="connsiteX11" fmla="*/ 1795692 w 1831086"/>
                <a:gd name="connsiteY11" fmla="*/ 3797431 h 4011930"/>
                <a:gd name="connsiteX12" fmla="*/ 1506285 w 1831086"/>
                <a:gd name="connsiteY12" fmla="*/ 3813890 h 4011930"/>
                <a:gd name="connsiteX13" fmla="*/ 1244995 w 1831086"/>
                <a:gd name="connsiteY13" fmla="*/ 3784401 h 4011930"/>
                <a:gd name="connsiteX14" fmla="*/ 1169557 w 1831086"/>
                <a:gd name="connsiteY14" fmla="*/ 3729537 h 4011930"/>
                <a:gd name="connsiteX15" fmla="*/ 1153784 w 1831086"/>
                <a:gd name="connsiteY15" fmla="*/ 3777543 h 4011930"/>
                <a:gd name="connsiteX16" fmla="*/ 1066687 w 1831086"/>
                <a:gd name="connsiteY16" fmla="*/ 3787144 h 4011930"/>
                <a:gd name="connsiteX17" fmla="*/ 851346 w 1831086"/>
                <a:gd name="connsiteY17" fmla="*/ 3750797 h 4011930"/>
                <a:gd name="connsiteX18" fmla="*/ 821857 w 1831086"/>
                <a:gd name="connsiteY18" fmla="*/ 3593063 h 4011930"/>
                <a:gd name="connsiteX19" fmla="*/ 804712 w 1831086"/>
                <a:gd name="connsiteY19" fmla="*/ 3368120 h 4011930"/>
                <a:gd name="connsiteX20" fmla="*/ 784138 w 1831086"/>
                <a:gd name="connsiteY20" fmla="*/ 2921665 h 4011930"/>
                <a:gd name="connsiteX21" fmla="*/ 731331 w 1831086"/>
                <a:gd name="connsiteY21" fmla="*/ 2075387 h 4011930"/>
                <a:gd name="connsiteX22" fmla="*/ 688126 w 1831086"/>
                <a:gd name="connsiteY22" fmla="*/ 1612472 h 4011930"/>
                <a:gd name="connsiteX23" fmla="*/ 587313 w 1831086"/>
                <a:gd name="connsiteY23" fmla="*/ 2187173 h 4011930"/>
                <a:gd name="connsiteX24" fmla="*/ 557824 w 1831086"/>
                <a:gd name="connsiteY24" fmla="*/ 2378511 h 4011930"/>
                <a:gd name="connsiteX25" fmla="*/ 537935 w 1831086"/>
                <a:gd name="connsiteY25" fmla="*/ 2530073 h 4011930"/>
                <a:gd name="connsiteX26" fmla="*/ 538621 w 1831086"/>
                <a:gd name="connsiteY26" fmla="*/ 3224788 h 4011930"/>
                <a:gd name="connsiteX27" fmla="*/ 550280 w 1831086"/>
                <a:gd name="connsiteY27" fmla="*/ 3420927 h 4011930"/>
                <a:gd name="connsiteX28" fmla="*/ 528334 w 1831086"/>
                <a:gd name="connsiteY28" fmla="*/ 3635582 h 4011930"/>
                <a:gd name="connsiteX29" fmla="*/ 519419 w 1831086"/>
                <a:gd name="connsiteY29" fmla="*/ 3728165 h 4011930"/>
                <a:gd name="connsiteX30" fmla="*/ 568111 w 1831086"/>
                <a:gd name="connsiteY30" fmla="*/ 3818005 h 4011930"/>
                <a:gd name="connsiteX31" fmla="*/ 568796 w 1831086"/>
                <a:gd name="connsiteY31" fmla="*/ 3986712 h 4011930"/>
                <a:gd name="connsiteX32" fmla="*/ 500216 w 1831086"/>
                <a:gd name="connsiteY32" fmla="*/ 4008658 h 4011930"/>
                <a:gd name="connsiteX33" fmla="*/ 368543 w 1831086"/>
                <a:gd name="connsiteY33" fmla="*/ 4011401 h 4011930"/>
                <a:gd name="connsiteX34" fmla="*/ 116854 w 1831086"/>
                <a:gd name="connsiteY34" fmla="*/ 3837893 h 4011930"/>
                <a:gd name="connsiteX35" fmla="*/ 116168 w 1831086"/>
                <a:gd name="connsiteY35" fmla="*/ 3700733 h 4011930"/>
                <a:gd name="connsiteX36" fmla="*/ 13984 w 1831086"/>
                <a:gd name="connsiteY36" fmla="*/ 3615694 h 4011930"/>
                <a:gd name="connsiteX37" fmla="*/ 8498 w 1831086"/>
                <a:gd name="connsiteY37" fmla="*/ 3427785 h 4011930"/>
                <a:gd name="connsiteX38" fmla="*/ 19471 w 1831086"/>
                <a:gd name="connsiteY38" fmla="*/ 2896976 h 4011930"/>
                <a:gd name="connsiteX39" fmla="*/ 96280 w 1831086"/>
                <a:gd name="connsiteY39" fmla="*/ 1501372 h 4011930"/>
                <a:gd name="connsiteX40" fmla="*/ 172404 w 1831086"/>
                <a:gd name="connsiteY40" fmla="*/ 607775 h 4011930"/>
                <a:gd name="connsiteX41" fmla="*/ 213552 w 1831086"/>
                <a:gd name="connsiteY41" fmla="*/ 216183 h 4011930"/>
                <a:gd name="connsiteX42" fmla="*/ 247156 w 1831086"/>
                <a:gd name="connsiteY42" fmla="*/ 17987 h 4011930"/>
                <a:gd name="connsiteX43" fmla="*/ 950101 w 1831086"/>
                <a:gd name="connsiteY43" fmla="*/ 18673 h 4011930"/>
                <a:gd name="connsiteX44" fmla="*/ 982334 w 1831086"/>
                <a:gd name="connsiteY44" fmla="*/ 9758 h 4011930"/>
                <a:gd name="connsiteX45" fmla="*/ 1121551 w 1831086"/>
                <a:gd name="connsiteY45" fmla="*/ 156 h 4011930"/>
                <a:gd name="connsiteX46" fmla="*/ 1299859 w 1831086"/>
                <a:gd name="connsiteY46" fmla="*/ 26903 h 4011930"/>
                <a:gd name="connsiteX47" fmla="*/ 1304660 w 1831086"/>
                <a:gd name="connsiteY47" fmla="*/ 1554179 h 401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831086" h="4011930">
                  <a:moveTo>
                    <a:pt x="1304660" y="1554179"/>
                  </a:moveTo>
                  <a:cubicBezTo>
                    <a:pt x="1273799" y="2008179"/>
                    <a:pt x="1218935" y="2403200"/>
                    <a:pt x="1220992" y="2856514"/>
                  </a:cubicBezTo>
                  <a:cubicBezTo>
                    <a:pt x="1220992" y="2862000"/>
                    <a:pt x="1216191" y="2962127"/>
                    <a:pt x="1216191" y="2967613"/>
                  </a:cubicBezTo>
                  <a:cubicBezTo>
                    <a:pt x="1218935" y="3019048"/>
                    <a:pt x="1233336" y="3123290"/>
                    <a:pt x="1234708" y="3161695"/>
                  </a:cubicBezTo>
                  <a:cubicBezTo>
                    <a:pt x="1238137" y="3242619"/>
                    <a:pt x="1254596" y="3217244"/>
                    <a:pt x="1294373" y="3304341"/>
                  </a:cubicBezTo>
                  <a:cubicBezTo>
                    <a:pt x="1330034" y="3382522"/>
                    <a:pt x="1368439" y="3414755"/>
                    <a:pt x="1413016" y="3487450"/>
                  </a:cubicBezTo>
                  <a:cubicBezTo>
                    <a:pt x="1457593" y="3560144"/>
                    <a:pt x="1539203" y="3582090"/>
                    <a:pt x="1618756" y="3602664"/>
                  </a:cubicBezTo>
                  <a:cubicBezTo>
                    <a:pt x="1685279" y="3619123"/>
                    <a:pt x="1713396" y="3647241"/>
                    <a:pt x="1779919" y="3664386"/>
                  </a:cubicBezTo>
                  <a:cubicBezTo>
                    <a:pt x="1819010" y="3677416"/>
                    <a:pt x="1843013" y="3730909"/>
                    <a:pt x="1827239" y="3761770"/>
                  </a:cubicBezTo>
                  <a:lnTo>
                    <a:pt x="1823810" y="3772057"/>
                  </a:lnTo>
                  <a:cubicBezTo>
                    <a:pt x="1821067" y="3785087"/>
                    <a:pt x="1797064" y="3795374"/>
                    <a:pt x="1797064" y="3795374"/>
                  </a:cubicBezTo>
                  <a:lnTo>
                    <a:pt x="1795692" y="3797431"/>
                  </a:lnTo>
                  <a:cubicBezTo>
                    <a:pt x="1786777" y="3815262"/>
                    <a:pt x="1517943" y="3820063"/>
                    <a:pt x="1506285" y="3813890"/>
                  </a:cubicBezTo>
                  <a:cubicBezTo>
                    <a:pt x="1424675" y="3805661"/>
                    <a:pt x="1244995" y="3784401"/>
                    <a:pt x="1244995" y="3784401"/>
                  </a:cubicBezTo>
                  <a:cubicBezTo>
                    <a:pt x="1244309" y="3781658"/>
                    <a:pt x="1241566" y="3726108"/>
                    <a:pt x="1169557" y="3729537"/>
                  </a:cubicBezTo>
                  <a:cubicBezTo>
                    <a:pt x="1144183" y="3730909"/>
                    <a:pt x="1170243" y="3765199"/>
                    <a:pt x="1153784" y="3777543"/>
                  </a:cubicBezTo>
                  <a:cubicBezTo>
                    <a:pt x="1135267" y="3791259"/>
                    <a:pt x="1089319" y="3787830"/>
                    <a:pt x="1066687" y="3787144"/>
                  </a:cubicBezTo>
                  <a:cubicBezTo>
                    <a:pt x="1026225" y="3785773"/>
                    <a:pt x="849289" y="3803603"/>
                    <a:pt x="851346" y="3750797"/>
                  </a:cubicBezTo>
                  <a:cubicBezTo>
                    <a:pt x="856147" y="3690446"/>
                    <a:pt x="814313" y="3649298"/>
                    <a:pt x="821857" y="3593063"/>
                  </a:cubicBezTo>
                  <a:cubicBezTo>
                    <a:pt x="830772" y="3525854"/>
                    <a:pt x="790996" y="3438758"/>
                    <a:pt x="804712" y="3368120"/>
                  </a:cubicBezTo>
                  <a:cubicBezTo>
                    <a:pt x="813627" y="3324915"/>
                    <a:pt x="795796" y="3063625"/>
                    <a:pt x="784138" y="2921665"/>
                  </a:cubicBezTo>
                  <a:cubicBezTo>
                    <a:pt x="761506" y="2637058"/>
                    <a:pt x="753962" y="2359994"/>
                    <a:pt x="731331" y="2075387"/>
                  </a:cubicBezTo>
                  <a:cubicBezTo>
                    <a:pt x="727216" y="2023952"/>
                    <a:pt x="688126" y="1623445"/>
                    <a:pt x="688126" y="1612472"/>
                  </a:cubicBezTo>
                  <a:cubicBezTo>
                    <a:pt x="670981" y="1621387"/>
                    <a:pt x="587999" y="2181001"/>
                    <a:pt x="587313" y="2187173"/>
                  </a:cubicBezTo>
                  <a:cubicBezTo>
                    <a:pt x="559195" y="2231750"/>
                    <a:pt x="564682" y="2326390"/>
                    <a:pt x="557824" y="2378511"/>
                  </a:cubicBezTo>
                  <a:cubicBezTo>
                    <a:pt x="557824" y="2427889"/>
                    <a:pt x="544108" y="2480695"/>
                    <a:pt x="537935" y="2530073"/>
                  </a:cubicBezTo>
                  <a:cubicBezTo>
                    <a:pt x="507760" y="2759816"/>
                    <a:pt x="525591" y="2995045"/>
                    <a:pt x="538621" y="3224788"/>
                  </a:cubicBezTo>
                  <a:cubicBezTo>
                    <a:pt x="542736" y="3289939"/>
                    <a:pt x="546165" y="3355776"/>
                    <a:pt x="550280" y="3420927"/>
                  </a:cubicBezTo>
                  <a:cubicBezTo>
                    <a:pt x="553023" y="3470305"/>
                    <a:pt x="570168" y="3603350"/>
                    <a:pt x="528334" y="3635582"/>
                  </a:cubicBezTo>
                  <a:cubicBezTo>
                    <a:pt x="474842" y="3676730"/>
                    <a:pt x="477585" y="3669872"/>
                    <a:pt x="519419" y="3728165"/>
                  </a:cubicBezTo>
                  <a:cubicBezTo>
                    <a:pt x="539307" y="3756283"/>
                    <a:pt x="552337" y="3787830"/>
                    <a:pt x="568111" y="3818005"/>
                  </a:cubicBezTo>
                  <a:cubicBezTo>
                    <a:pt x="590056" y="3858467"/>
                    <a:pt x="640120" y="3975053"/>
                    <a:pt x="568796" y="3986712"/>
                  </a:cubicBezTo>
                  <a:cubicBezTo>
                    <a:pt x="537935" y="3999742"/>
                    <a:pt x="537935" y="3999742"/>
                    <a:pt x="500216" y="4008658"/>
                  </a:cubicBezTo>
                  <a:cubicBezTo>
                    <a:pt x="467298" y="4016201"/>
                    <a:pt x="401461" y="4014830"/>
                    <a:pt x="368543" y="4011401"/>
                  </a:cubicBezTo>
                  <a:cubicBezTo>
                    <a:pt x="267730" y="4000428"/>
                    <a:pt x="118226" y="3964081"/>
                    <a:pt x="116854" y="3837893"/>
                  </a:cubicBezTo>
                  <a:cubicBezTo>
                    <a:pt x="116168" y="3792631"/>
                    <a:pt x="124398" y="3745996"/>
                    <a:pt x="116168" y="3700733"/>
                  </a:cubicBezTo>
                  <a:cubicBezTo>
                    <a:pt x="107253" y="3652727"/>
                    <a:pt x="40045" y="3654785"/>
                    <a:pt x="13984" y="3615694"/>
                  </a:cubicBezTo>
                  <a:cubicBezTo>
                    <a:pt x="-15505" y="3569746"/>
                    <a:pt x="11241" y="3481963"/>
                    <a:pt x="8498" y="3427785"/>
                  </a:cubicBezTo>
                  <a:cubicBezTo>
                    <a:pt x="-2475" y="3250849"/>
                    <a:pt x="9869" y="3073912"/>
                    <a:pt x="19471" y="2896976"/>
                  </a:cubicBezTo>
                  <a:cubicBezTo>
                    <a:pt x="44159" y="2432003"/>
                    <a:pt x="59933" y="1965659"/>
                    <a:pt x="96280" y="1501372"/>
                  </a:cubicBezTo>
                  <a:cubicBezTo>
                    <a:pt x="119597" y="1203736"/>
                    <a:pt x="144286" y="905412"/>
                    <a:pt x="172404" y="607775"/>
                  </a:cubicBezTo>
                  <a:cubicBezTo>
                    <a:pt x="184748" y="477473"/>
                    <a:pt x="197779" y="346485"/>
                    <a:pt x="213552" y="216183"/>
                  </a:cubicBezTo>
                  <a:cubicBezTo>
                    <a:pt x="221096" y="154461"/>
                    <a:pt x="220410" y="75594"/>
                    <a:pt x="247156" y="17987"/>
                  </a:cubicBezTo>
                  <a:cubicBezTo>
                    <a:pt x="248528" y="14558"/>
                    <a:pt x="949415" y="22102"/>
                    <a:pt x="950101" y="18673"/>
                  </a:cubicBezTo>
                  <a:cubicBezTo>
                    <a:pt x="959017" y="9758"/>
                    <a:pt x="970675" y="10443"/>
                    <a:pt x="982334" y="9758"/>
                  </a:cubicBezTo>
                  <a:cubicBezTo>
                    <a:pt x="1028968" y="7014"/>
                    <a:pt x="1075603" y="3585"/>
                    <a:pt x="1121551" y="156"/>
                  </a:cubicBezTo>
                  <a:cubicBezTo>
                    <a:pt x="1139382" y="-1215"/>
                    <a:pt x="1286143" y="6329"/>
                    <a:pt x="1299859" y="26903"/>
                  </a:cubicBezTo>
                  <a:cubicBezTo>
                    <a:pt x="1298487" y="42676"/>
                    <a:pt x="1305345" y="1537034"/>
                    <a:pt x="1304660" y="1554179"/>
                  </a:cubicBezTo>
                  <a:close/>
                </a:path>
              </a:pathLst>
            </a:custGeom>
            <a:solidFill>
              <a:schemeClr val="tx1"/>
            </a:solidFill>
            <a:ln w="6854" cap="flat">
              <a:noFill/>
              <a:prstDash val="solid"/>
              <a:miter/>
            </a:ln>
          </p:spPr>
          <p:txBody>
            <a:bodyPr rtlCol="0" anchor="ctr"/>
            <a:lstStyle/>
            <a:p>
              <a:endParaRPr lang="en-US" dirty="0"/>
            </a:p>
          </p:txBody>
        </p:sp>
        <p:sp>
          <p:nvSpPr>
            <p:cNvPr id="6" name="Freeform: Shape 45">
              <a:extLst>
                <a:ext uri="{FF2B5EF4-FFF2-40B4-BE49-F238E27FC236}">
                  <a16:creationId xmlns:a16="http://schemas.microsoft.com/office/drawing/2014/main" id="{35CCA36E-0A32-4875-8F9A-73AA2A1D79C0}"/>
                </a:ext>
              </a:extLst>
            </p:cNvPr>
            <p:cNvSpPr/>
            <p:nvPr/>
          </p:nvSpPr>
          <p:spPr>
            <a:xfrm flipH="1">
              <a:off x="10400920" y="1840542"/>
              <a:ext cx="591749" cy="1563521"/>
            </a:xfrm>
            <a:custGeom>
              <a:avLst/>
              <a:gdLst>
                <a:gd name="connsiteX0" fmla="*/ 750892 w 747522"/>
                <a:gd name="connsiteY0" fmla="*/ 1914068 h 1975104"/>
                <a:gd name="connsiteX1" fmla="*/ 743348 w 747522"/>
                <a:gd name="connsiteY1" fmla="*/ 1778279 h 1975104"/>
                <a:gd name="connsiteX2" fmla="*/ 669967 w 747522"/>
                <a:gd name="connsiteY2" fmla="*/ 969721 h 1975104"/>
                <a:gd name="connsiteX3" fmla="*/ 565726 w 747522"/>
                <a:gd name="connsiteY3" fmla="*/ 469087 h 1975104"/>
                <a:gd name="connsiteX4" fmla="*/ 518406 w 747522"/>
                <a:gd name="connsiteY4" fmla="*/ 98069 h 1975104"/>
                <a:gd name="connsiteX5" fmla="*/ 508804 w 747522"/>
                <a:gd name="connsiteY5" fmla="*/ 85725 h 1975104"/>
                <a:gd name="connsiteX6" fmla="*/ 491659 w 747522"/>
                <a:gd name="connsiteY6" fmla="*/ 107671 h 1975104"/>
                <a:gd name="connsiteX7" fmla="*/ 409363 w 747522"/>
                <a:gd name="connsiteY7" fmla="*/ 263347 h 1975104"/>
                <a:gd name="connsiteX8" fmla="*/ 357243 w 747522"/>
                <a:gd name="connsiteY8" fmla="*/ 269519 h 1975104"/>
                <a:gd name="connsiteX9" fmla="*/ 102125 w 747522"/>
                <a:gd name="connsiteY9" fmla="*/ 59665 h 1975104"/>
                <a:gd name="connsiteX10" fmla="*/ 67835 w 747522"/>
                <a:gd name="connsiteY10" fmla="*/ 0 h 1975104"/>
                <a:gd name="connsiteX11" fmla="*/ 17772 w 747522"/>
                <a:gd name="connsiteY11" fmla="*/ 43205 h 1975104"/>
                <a:gd name="connsiteX12" fmla="*/ 1312 w 747522"/>
                <a:gd name="connsiteY12" fmla="*/ 95326 h 1975104"/>
                <a:gd name="connsiteX13" fmla="*/ 36288 w 747522"/>
                <a:gd name="connsiteY13" fmla="*/ 135788 h 1975104"/>
                <a:gd name="connsiteX14" fmla="*/ 93895 w 747522"/>
                <a:gd name="connsiteY14" fmla="*/ 211912 h 1975104"/>
                <a:gd name="connsiteX15" fmla="*/ 323638 w 747522"/>
                <a:gd name="connsiteY15" fmla="*/ 756437 h 1975104"/>
                <a:gd name="connsiteX16" fmla="*/ 368901 w 747522"/>
                <a:gd name="connsiteY16" fmla="*/ 984809 h 1975104"/>
                <a:gd name="connsiteX17" fmla="*/ 415536 w 747522"/>
                <a:gd name="connsiteY17" fmla="*/ 1261186 h 1975104"/>
                <a:gd name="connsiteX18" fmla="*/ 458055 w 747522"/>
                <a:gd name="connsiteY18" fmla="*/ 1675409 h 1975104"/>
                <a:gd name="connsiteX19" fmla="*/ 472457 w 747522"/>
                <a:gd name="connsiteY19" fmla="*/ 1942186 h 1975104"/>
                <a:gd name="connsiteX20" fmla="*/ 474514 w 747522"/>
                <a:gd name="connsiteY20" fmla="*/ 1981276 h 1975104"/>
                <a:gd name="connsiteX21" fmla="*/ 713173 w 747522"/>
                <a:gd name="connsiteY21" fmla="*/ 1971675 h 1975104"/>
                <a:gd name="connsiteX22" fmla="*/ 746091 w 747522"/>
                <a:gd name="connsiteY22" fmla="*/ 1970303 h 1975104"/>
                <a:gd name="connsiteX23" fmla="*/ 750892 w 747522"/>
                <a:gd name="connsiteY23" fmla="*/ 1914068 h 197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7522" h="1975104">
                  <a:moveTo>
                    <a:pt x="750892" y="1914068"/>
                  </a:moveTo>
                  <a:cubicBezTo>
                    <a:pt x="750206" y="1900352"/>
                    <a:pt x="745405" y="1810512"/>
                    <a:pt x="743348" y="1778279"/>
                  </a:cubicBezTo>
                  <a:cubicBezTo>
                    <a:pt x="739919" y="1715186"/>
                    <a:pt x="675454" y="1010183"/>
                    <a:pt x="669967" y="969721"/>
                  </a:cubicBezTo>
                  <a:cubicBezTo>
                    <a:pt x="648022" y="801700"/>
                    <a:pt x="597273" y="635737"/>
                    <a:pt x="565726" y="469087"/>
                  </a:cubicBezTo>
                  <a:cubicBezTo>
                    <a:pt x="547895" y="375133"/>
                    <a:pt x="518406" y="100127"/>
                    <a:pt x="518406" y="98069"/>
                  </a:cubicBezTo>
                  <a:cubicBezTo>
                    <a:pt x="514977" y="93955"/>
                    <a:pt x="517034" y="86411"/>
                    <a:pt x="508804" y="85725"/>
                  </a:cubicBezTo>
                  <a:cubicBezTo>
                    <a:pt x="499203" y="90526"/>
                    <a:pt x="496460" y="100127"/>
                    <a:pt x="491659" y="107671"/>
                  </a:cubicBezTo>
                  <a:cubicBezTo>
                    <a:pt x="471085" y="145390"/>
                    <a:pt x="427880" y="224257"/>
                    <a:pt x="409363" y="263347"/>
                  </a:cubicBezTo>
                  <a:cubicBezTo>
                    <a:pt x="402505" y="277063"/>
                    <a:pt x="381246" y="272948"/>
                    <a:pt x="357243" y="269519"/>
                  </a:cubicBezTo>
                  <a:cubicBezTo>
                    <a:pt x="351070" y="269519"/>
                    <a:pt x="178249" y="119329"/>
                    <a:pt x="102125" y="59665"/>
                  </a:cubicBezTo>
                  <a:cubicBezTo>
                    <a:pt x="81551" y="43891"/>
                    <a:pt x="64406" y="28804"/>
                    <a:pt x="67835" y="0"/>
                  </a:cubicBezTo>
                  <a:cubicBezTo>
                    <a:pt x="42460" y="3429"/>
                    <a:pt x="21886" y="9601"/>
                    <a:pt x="17772" y="43205"/>
                  </a:cubicBezTo>
                  <a:cubicBezTo>
                    <a:pt x="17086" y="71323"/>
                    <a:pt x="6799" y="76124"/>
                    <a:pt x="1312" y="95326"/>
                  </a:cubicBezTo>
                  <a:cubicBezTo>
                    <a:pt x="-5546" y="117958"/>
                    <a:pt x="15714" y="122758"/>
                    <a:pt x="36288" y="135788"/>
                  </a:cubicBezTo>
                  <a:cubicBezTo>
                    <a:pt x="59605" y="150876"/>
                    <a:pt x="76750" y="190652"/>
                    <a:pt x="93895" y="211912"/>
                  </a:cubicBezTo>
                  <a:cubicBezTo>
                    <a:pt x="199509" y="341528"/>
                    <a:pt x="315409" y="719404"/>
                    <a:pt x="323638" y="756437"/>
                  </a:cubicBezTo>
                  <a:cubicBezTo>
                    <a:pt x="340098" y="831875"/>
                    <a:pt x="355185" y="907999"/>
                    <a:pt x="368901" y="984809"/>
                  </a:cubicBezTo>
                  <a:cubicBezTo>
                    <a:pt x="386046" y="1076706"/>
                    <a:pt x="401820" y="1168603"/>
                    <a:pt x="415536" y="1261186"/>
                  </a:cubicBezTo>
                  <a:cubicBezTo>
                    <a:pt x="436110" y="1398346"/>
                    <a:pt x="448454" y="1536878"/>
                    <a:pt x="458055" y="1675409"/>
                  </a:cubicBezTo>
                  <a:cubicBezTo>
                    <a:pt x="464227" y="1763878"/>
                    <a:pt x="468342" y="1853032"/>
                    <a:pt x="472457" y="1942186"/>
                  </a:cubicBezTo>
                  <a:cubicBezTo>
                    <a:pt x="473143" y="1954530"/>
                    <a:pt x="460113" y="1974418"/>
                    <a:pt x="474514" y="1981276"/>
                  </a:cubicBezTo>
                  <a:cubicBezTo>
                    <a:pt x="480687" y="1984019"/>
                    <a:pt x="656251" y="1973732"/>
                    <a:pt x="713173" y="1971675"/>
                  </a:cubicBezTo>
                  <a:cubicBezTo>
                    <a:pt x="718659" y="1971675"/>
                    <a:pt x="740605" y="1973047"/>
                    <a:pt x="746091" y="1970303"/>
                  </a:cubicBezTo>
                  <a:cubicBezTo>
                    <a:pt x="757750" y="1964817"/>
                    <a:pt x="752263" y="1925726"/>
                    <a:pt x="750892" y="1914068"/>
                  </a:cubicBezTo>
                  <a:close/>
                </a:path>
              </a:pathLst>
            </a:custGeom>
            <a:solidFill>
              <a:schemeClr val="accent1">
                <a:lumMod val="60000"/>
                <a:lumOff val="40000"/>
              </a:schemeClr>
            </a:solidFill>
            <a:ln w="6854" cap="flat">
              <a:noFill/>
              <a:prstDash val="solid"/>
              <a:miter/>
            </a:ln>
          </p:spPr>
          <p:txBody>
            <a:bodyPr rtlCol="0" anchor="ctr"/>
            <a:lstStyle/>
            <a:p>
              <a:endParaRPr lang="en-US" dirty="0"/>
            </a:p>
          </p:txBody>
        </p:sp>
        <p:sp>
          <p:nvSpPr>
            <p:cNvPr id="7" name="Freeform: Shape 46">
              <a:extLst>
                <a:ext uri="{FF2B5EF4-FFF2-40B4-BE49-F238E27FC236}">
                  <a16:creationId xmlns:a16="http://schemas.microsoft.com/office/drawing/2014/main" id="{EF375686-F1A1-4971-B9FD-B4853248500E}"/>
                </a:ext>
              </a:extLst>
            </p:cNvPr>
            <p:cNvSpPr/>
            <p:nvPr/>
          </p:nvSpPr>
          <p:spPr>
            <a:xfrm flipH="1">
              <a:off x="9855906" y="1954549"/>
              <a:ext cx="722043" cy="2660158"/>
            </a:xfrm>
            <a:custGeom>
              <a:avLst/>
              <a:gdLst>
                <a:gd name="connsiteX0" fmla="*/ 0 w 912114"/>
                <a:gd name="connsiteY0" fmla="*/ 0 h 3360420"/>
                <a:gd name="connsiteX1" fmla="*/ 11659 w 912114"/>
                <a:gd name="connsiteY1" fmla="*/ 10287 h 3360420"/>
                <a:gd name="connsiteX2" fmla="*/ 32233 w 912114"/>
                <a:gd name="connsiteY2" fmla="*/ 99441 h 3360420"/>
                <a:gd name="connsiteX3" fmla="*/ 355244 w 912114"/>
                <a:gd name="connsiteY3" fmla="*/ 221513 h 3360420"/>
                <a:gd name="connsiteX4" fmla="*/ 639851 w 912114"/>
                <a:gd name="connsiteY4" fmla="*/ 691972 h 3360420"/>
                <a:gd name="connsiteX5" fmla="*/ 844220 w 912114"/>
                <a:gd name="connsiteY5" fmla="*/ 1599971 h 3360420"/>
                <a:gd name="connsiteX6" fmla="*/ 918286 w 912114"/>
                <a:gd name="connsiteY6" fmla="*/ 2125294 h 3360420"/>
                <a:gd name="connsiteX7" fmla="*/ 593903 w 912114"/>
                <a:gd name="connsiteY7" fmla="*/ 2111578 h 3360420"/>
                <a:gd name="connsiteX8" fmla="*/ 477317 w 912114"/>
                <a:gd name="connsiteY8" fmla="*/ 1719986 h 3360420"/>
                <a:gd name="connsiteX9" fmla="*/ 571271 w 912114"/>
                <a:gd name="connsiteY9" fmla="*/ 3339846 h 3360420"/>
                <a:gd name="connsiteX10" fmla="*/ 281178 w 912114"/>
                <a:gd name="connsiteY10" fmla="*/ 3367278 h 3360420"/>
                <a:gd name="connsiteX11" fmla="*/ 212598 w 912114"/>
                <a:gd name="connsiteY11" fmla="*/ 2028596 h 3360420"/>
                <a:gd name="connsiteX12" fmla="*/ 128245 w 912114"/>
                <a:gd name="connsiteY12" fmla="*/ 866851 h 3360420"/>
                <a:gd name="connsiteX13" fmla="*/ 0 w 912114"/>
                <a:gd name="connsiteY13" fmla="*/ 0 h 336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114" h="3360420">
                  <a:moveTo>
                    <a:pt x="0" y="0"/>
                  </a:moveTo>
                  <a:cubicBezTo>
                    <a:pt x="12344" y="7544"/>
                    <a:pt x="11659" y="10287"/>
                    <a:pt x="11659" y="10287"/>
                  </a:cubicBezTo>
                  <a:lnTo>
                    <a:pt x="32233" y="99441"/>
                  </a:lnTo>
                  <a:cubicBezTo>
                    <a:pt x="32233" y="99441"/>
                    <a:pt x="237973" y="151562"/>
                    <a:pt x="355244" y="221513"/>
                  </a:cubicBezTo>
                  <a:cubicBezTo>
                    <a:pt x="472516" y="291465"/>
                    <a:pt x="619277" y="590474"/>
                    <a:pt x="639851" y="691972"/>
                  </a:cubicBezTo>
                  <a:cubicBezTo>
                    <a:pt x="660425" y="793471"/>
                    <a:pt x="799643" y="1282446"/>
                    <a:pt x="844220" y="1599971"/>
                  </a:cubicBezTo>
                  <a:cubicBezTo>
                    <a:pt x="888797" y="1917497"/>
                    <a:pt x="918286" y="2125294"/>
                    <a:pt x="918286" y="2125294"/>
                  </a:cubicBezTo>
                  <a:lnTo>
                    <a:pt x="593903" y="2111578"/>
                  </a:lnTo>
                  <a:lnTo>
                    <a:pt x="477317" y="1719986"/>
                  </a:lnTo>
                  <a:lnTo>
                    <a:pt x="571271" y="3339846"/>
                  </a:lnTo>
                  <a:lnTo>
                    <a:pt x="281178" y="3367278"/>
                  </a:lnTo>
                  <a:cubicBezTo>
                    <a:pt x="281178" y="3367278"/>
                    <a:pt x="236601" y="2406472"/>
                    <a:pt x="212598" y="2028596"/>
                  </a:cubicBezTo>
                  <a:cubicBezTo>
                    <a:pt x="188595" y="1654150"/>
                    <a:pt x="193396" y="1313993"/>
                    <a:pt x="128245" y="866851"/>
                  </a:cubicBezTo>
                  <a:cubicBezTo>
                    <a:pt x="81610" y="545211"/>
                    <a:pt x="5486" y="220142"/>
                    <a:pt x="0" y="0"/>
                  </a:cubicBezTo>
                  <a:close/>
                </a:path>
              </a:pathLst>
            </a:custGeom>
            <a:solidFill>
              <a:schemeClr val="bg1"/>
            </a:solidFill>
            <a:ln w="6854" cap="flat">
              <a:solidFill>
                <a:schemeClr val="tx1"/>
              </a:solidFill>
              <a:prstDash val="solid"/>
              <a:miter/>
            </a:ln>
          </p:spPr>
          <p:txBody>
            <a:bodyPr rtlCol="0" anchor="ctr"/>
            <a:lstStyle/>
            <a:p>
              <a:endParaRPr lang="en-US" dirty="0"/>
            </a:p>
          </p:txBody>
        </p:sp>
        <p:sp>
          <p:nvSpPr>
            <p:cNvPr id="8" name="Freeform: Shape 47">
              <a:extLst>
                <a:ext uri="{FF2B5EF4-FFF2-40B4-BE49-F238E27FC236}">
                  <a16:creationId xmlns:a16="http://schemas.microsoft.com/office/drawing/2014/main" id="{4E77E6B3-0452-4476-A546-2861159CE9A1}"/>
                </a:ext>
              </a:extLst>
            </p:cNvPr>
            <p:cNvSpPr/>
            <p:nvPr/>
          </p:nvSpPr>
          <p:spPr>
            <a:xfrm flipH="1">
              <a:off x="10485116" y="1158441"/>
              <a:ext cx="515745" cy="895767"/>
            </a:xfrm>
            <a:custGeom>
              <a:avLst/>
              <a:gdLst>
                <a:gd name="connsiteX0" fmla="*/ 622706 w 651510"/>
                <a:gd name="connsiteY0" fmla="*/ 160770 h 1131570"/>
                <a:gd name="connsiteX1" fmla="*/ 226314 w 651510"/>
                <a:gd name="connsiteY1" fmla="*/ 21553 h 1131570"/>
                <a:gd name="connsiteX2" fmla="*/ 23317 w 651510"/>
                <a:gd name="connsiteY2" fmla="*/ 235522 h 1131570"/>
                <a:gd name="connsiteX3" fmla="*/ 26746 w 651510"/>
                <a:gd name="connsiteY3" fmla="*/ 410401 h 1131570"/>
                <a:gd name="connsiteX4" fmla="*/ 0 w 651510"/>
                <a:gd name="connsiteY4" fmla="*/ 465951 h 1131570"/>
                <a:gd name="connsiteX5" fmla="*/ 74066 w 651510"/>
                <a:gd name="connsiteY5" fmla="*/ 652489 h 1131570"/>
                <a:gd name="connsiteX6" fmla="*/ 92583 w 651510"/>
                <a:gd name="connsiteY6" fmla="*/ 697751 h 1131570"/>
                <a:gd name="connsiteX7" fmla="*/ 73381 w 651510"/>
                <a:gd name="connsiteY7" fmla="*/ 863029 h 1131570"/>
                <a:gd name="connsiteX8" fmla="*/ 104242 w 651510"/>
                <a:gd name="connsiteY8" fmla="*/ 925437 h 1131570"/>
                <a:gd name="connsiteX9" fmla="*/ 306553 w 651510"/>
                <a:gd name="connsiteY9" fmla="*/ 1084543 h 1131570"/>
                <a:gd name="connsiteX10" fmla="*/ 367589 w 651510"/>
                <a:gd name="connsiteY10" fmla="*/ 1132549 h 1131570"/>
                <a:gd name="connsiteX11" fmla="*/ 434111 w 651510"/>
                <a:gd name="connsiteY11" fmla="*/ 1107860 h 1131570"/>
                <a:gd name="connsiteX12" fmla="*/ 517093 w 651510"/>
                <a:gd name="connsiteY12" fmla="*/ 959041 h 1131570"/>
                <a:gd name="connsiteX13" fmla="*/ 509549 w 651510"/>
                <a:gd name="connsiteY13" fmla="*/ 887032 h 1131570"/>
                <a:gd name="connsiteX14" fmla="*/ 643966 w 651510"/>
                <a:gd name="connsiteY14" fmla="*/ 576365 h 1131570"/>
                <a:gd name="connsiteX15" fmla="*/ 649453 w 651510"/>
                <a:gd name="connsiteY15" fmla="*/ 461150 h 1131570"/>
                <a:gd name="connsiteX16" fmla="*/ 622706 w 651510"/>
                <a:gd name="connsiteY16" fmla="*/ 160770 h 113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1510" h="1131570">
                  <a:moveTo>
                    <a:pt x="622706" y="160770"/>
                  </a:moveTo>
                  <a:cubicBezTo>
                    <a:pt x="554812" y="8522"/>
                    <a:pt x="386105" y="-29882"/>
                    <a:pt x="226314" y="21553"/>
                  </a:cubicBezTo>
                  <a:cubicBezTo>
                    <a:pt x="124130" y="54471"/>
                    <a:pt x="45949" y="123051"/>
                    <a:pt x="23317" y="235522"/>
                  </a:cubicBezTo>
                  <a:cubicBezTo>
                    <a:pt x="12344" y="289700"/>
                    <a:pt x="28118" y="410401"/>
                    <a:pt x="26746" y="410401"/>
                  </a:cubicBezTo>
                  <a:cubicBezTo>
                    <a:pt x="4115" y="413830"/>
                    <a:pt x="0" y="440576"/>
                    <a:pt x="0" y="465951"/>
                  </a:cubicBezTo>
                  <a:cubicBezTo>
                    <a:pt x="0" y="540017"/>
                    <a:pt x="20574" y="613398"/>
                    <a:pt x="74066" y="652489"/>
                  </a:cubicBezTo>
                  <a:cubicBezTo>
                    <a:pt x="89154" y="663461"/>
                    <a:pt x="93269" y="678549"/>
                    <a:pt x="92583" y="697751"/>
                  </a:cubicBezTo>
                  <a:cubicBezTo>
                    <a:pt x="89840" y="789649"/>
                    <a:pt x="72009" y="851371"/>
                    <a:pt x="73381" y="863029"/>
                  </a:cubicBezTo>
                  <a:cubicBezTo>
                    <a:pt x="70637" y="890461"/>
                    <a:pt x="82982" y="908978"/>
                    <a:pt x="104242" y="925437"/>
                  </a:cubicBezTo>
                  <a:cubicBezTo>
                    <a:pt x="171450" y="978244"/>
                    <a:pt x="240716" y="1030364"/>
                    <a:pt x="306553" y="1084543"/>
                  </a:cubicBezTo>
                  <a:cubicBezTo>
                    <a:pt x="316840" y="1092772"/>
                    <a:pt x="357988" y="1124319"/>
                    <a:pt x="367589" y="1132549"/>
                  </a:cubicBezTo>
                  <a:cubicBezTo>
                    <a:pt x="373075" y="1135978"/>
                    <a:pt x="416966" y="1144207"/>
                    <a:pt x="434111" y="1107860"/>
                  </a:cubicBezTo>
                  <a:cubicBezTo>
                    <a:pt x="460172" y="1052996"/>
                    <a:pt x="486232" y="1011848"/>
                    <a:pt x="517093" y="959041"/>
                  </a:cubicBezTo>
                  <a:cubicBezTo>
                    <a:pt x="517093" y="954926"/>
                    <a:pt x="481432" y="924751"/>
                    <a:pt x="509549" y="887032"/>
                  </a:cubicBezTo>
                  <a:cubicBezTo>
                    <a:pt x="565099" y="812966"/>
                    <a:pt x="637794" y="593510"/>
                    <a:pt x="643966" y="576365"/>
                  </a:cubicBezTo>
                  <a:cubicBezTo>
                    <a:pt x="655625" y="527673"/>
                    <a:pt x="643280" y="489954"/>
                    <a:pt x="649453" y="461150"/>
                  </a:cubicBezTo>
                  <a:cubicBezTo>
                    <a:pt x="665912" y="398743"/>
                    <a:pt x="659054" y="226607"/>
                    <a:pt x="622706" y="160770"/>
                  </a:cubicBezTo>
                  <a:close/>
                </a:path>
              </a:pathLst>
            </a:custGeom>
            <a:solidFill>
              <a:schemeClr val="accent2">
                <a:lumMod val="40000"/>
                <a:lumOff val="60000"/>
              </a:schemeClr>
            </a:solidFill>
            <a:ln w="6854" cap="flat">
              <a:noFill/>
              <a:prstDash val="solid"/>
              <a:miter/>
            </a:ln>
          </p:spPr>
          <p:txBody>
            <a:bodyPr rtlCol="0" anchor="ctr"/>
            <a:lstStyle/>
            <a:p>
              <a:endParaRPr lang="en-US" dirty="0"/>
            </a:p>
          </p:txBody>
        </p:sp>
        <p:sp>
          <p:nvSpPr>
            <p:cNvPr id="9" name="Freeform: Shape 48">
              <a:extLst>
                <a:ext uri="{FF2B5EF4-FFF2-40B4-BE49-F238E27FC236}">
                  <a16:creationId xmlns:a16="http://schemas.microsoft.com/office/drawing/2014/main" id="{33381696-2403-4204-BC8E-9B61ABB6928C}"/>
                </a:ext>
              </a:extLst>
            </p:cNvPr>
            <p:cNvSpPr/>
            <p:nvPr/>
          </p:nvSpPr>
          <p:spPr>
            <a:xfrm flipH="1">
              <a:off x="10593150" y="1786253"/>
              <a:ext cx="276874" cy="271445"/>
            </a:xfrm>
            <a:custGeom>
              <a:avLst/>
              <a:gdLst>
                <a:gd name="connsiteX0" fmla="*/ 351815 w 349758"/>
                <a:gd name="connsiteY0" fmla="*/ 165278 h 342900"/>
                <a:gd name="connsiteX1" fmla="*/ 266776 w 349758"/>
                <a:gd name="connsiteY1" fmla="*/ 317525 h 342900"/>
                <a:gd name="connsiteX2" fmla="*/ 183794 w 349758"/>
                <a:gd name="connsiteY2" fmla="*/ 309982 h 342900"/>
                <a:gd name="connsiteX3" fmla="*/ 121387 w 349758"/>
                <a:gd name="connsiteY3" fmla="*/ 210541 h 342900"/>
                <a:gd name="connsiteX4" fmla="*/ 0 w 349758"/>
                <a:gd name="connsiteY4" fmla="*/ 0 h 342900"/>
                <a:gd name="connsiteX5" fmla="*/ 111785 w 349758"/>
                <a:gd name="connsiteY5" fmla="*/ 93955 h 342900"/>
                <a:gd name="connsiteX6" fmla="*/ 336728 w 349758"/>
                <a:gd name="connsiteY6" fmla="*/ 106985 h 342900"/>
                <a:gd name="connsiteX7" fmla="*/ 351815 w 349758"/>
                <a:gd name="connsiteY7" fmla="*/ 165278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758" h="342900">
                  <a:moveTo>
                    <a:pt x="351815" y="165278"/>
                  </a:moveTo>
                  <a:cubicBezTo>
                    <a:pt x="320954" y="218084"/>
                    <a:pt x="295580" y="264033"/>
                    <a:pt x="266776" y="317525"/>
                  </a:cubicBezTo>
                  <a:cubicBezTo>
                    <a:pt x="245516" y="353873"/>
                    <a:pt x="215341" y="361417"/>
                    <a:pt x="183794" y="309982"/>
                  </a:cubicBezTo>
                  <a:cubicBezTo>
                    <a:pt x="159791" y="275006"/>
                    <a:pt x="139903" y="242773"/>
                    <a:pt x="121387" y="210541"/>
                  </a:cubicBezTo>
                  <a:cubicBezTo>
                    <a:pt x="84353" y="145390"/>
                    <a:pt x="4115" y="10287"/>
                    <a:pt x="0" y="0"/>
                  </a:cubicBezTo>
                  <a:cubicBezTo>
                    <a:pt x="37719" y="39776"/>
                    <a:pt x="76810" y="66523"/>
                    <a:pt x="111785" y="93955"/>
                  </a:cubicBezTo>
                  <a:cubicBezTo>
                    <a:pt x="183109" y="150876"/>
                    <a:pt x="262661" y="165964"/>
                    <a:pt x="336728" y="106985"/>
                  </a:cubicBezTo>
                  <a:cubicBezTo>
                    <a:pt x="338099" y="160477"/>
                    <a:pt x="351130" y="161849"/>
                    <a:pt x="351815" y="165278"/>
                  </a:cubicBezTo>
                  <a:close/>
                </a:path>
              </a:pathLst>
            </a:custGeom>
            <a:solidFill>
              <a:schemeClr val="accent2">
                <a:lumMod val="60000"/>
                <a:lumOff val="40000"/>
              </a:schemeClr>
            </a:solidFill>
            <a:ln w="6854" cap="flat">
              <a:noFill/>
              <a:prstDash val="solid"/>
              <a:miter/>
            </a:ln>
          </p:spPr>
          <p:txBody>
            <a:bodyPr rtlCol="0" anchor="ctr"/>
            <a:lstStyle/>
            <a:p>
              <a:endParaRPr lang="en-US" dirty="0"/>
            </a:p>
          </p:txBody>
        </p:sp>
        <p:sp>
          <p:nvSpPr>
            <p:cNvPr id="10" name="Freeform: Shape 49">
              <a:extLst>
                <a:ext uri="{FF2B5EF4-FFF2-40B4-BE49-F238E27FC236}">
                  <a16:creationId xmlns:a16="http://schemas.microsoft.com/office/drawing/2014/main" id="{23CE35DD-E94A-46B7-9C22-7123A98B18D8}"/>
                </a:ext>
              </a:extLst>
            </p:cNvPr>
            <p:cNvSpPr/>
            <p:nvPr/>
          </p:nvSpPr>
          <p:spPr>
            <a:xfrm flipH="1">
              <a:off x="9859845" y="3741599"/>
              <a:ext cx="228013" cy="407167"/>
            </a:xfrm>
            <a:custGeom>
              <a:avLst/>
              <a:gdLst>
                <a:gd name="connsiteX0" fmla="*/ 288211 w 288036"/>
                <a:gd name="connsiteY0" fmla="*/ 224436 h 514350"/>
                <a:gd name="connsiteX1" fmla="*/ 288896 w 288036"/>
                <a:gd name="connsiteY1" fmla="*/ 286843 h 514350"/>
                <a:gd name="connsiteX2" fmla="*/ 113332 w 288036"/>
                <a:gd name="connsiteY2" fmla="*/ 504928 h 514350"/>
                <a:gd name="connsiteX3" fmla="*/ 52981 w 288036"/>
                <a:gd name="connsiteY3" fmla="*/ 481611 h 514350"/>
                <a:gd name="connsiteX4" fmla="*/ 61897 w 288036"/>
                <a:gd name="connsiteY4" fmla="*/ 441148 h 514350"/>
                <a:gd name="connsiteX5" fmla="*/ 82471 w 288036"/>
                <a:gd name="connsiteY5" fmla="*/ 380798 h 514350"/>
                <a:gd name="connsiteX6" fmla="*/ 133906 w 288036"/>
                <a:gd name="connsiteY6" fmla="*/ 195632 h 514350"/>
                <a:gd name="connsiteX7" fmla="*/ 87271 w 288036"/>
                <a:gd name="connsiteY7" fmla="*/ 246381 h 514350"/>
                <a:gd name="connsiteX8" fmla="*/ 82471 w 288036"/>
                <a:gd name="connsiteY8" fmla="*/ 303988 h 514350"/>
                <a:gd name="connsiteX9" fmla="*/ 40637 w 288036"/>
                <a:gd name="connsiteY9" fmla="*/ 382170 h 514350"/>
                <a:gd name="connsiteX10" fmla="*/ 1546 w 288036"/>
                <a:gd name="connsiteY10" fmla="*/ 373254 h 514350"/>
                <a:gd name="connsiteX11" fmla="*/ 7718 w 288036"/>
                <a:gd name="connsiteY11" fmla="*/ 80418 h 514350"/>
                <a:gd name="connsiteX12" fmla="*/ 42008 w 288036"/>
                <a:gd name="connsiteY12" fmla="*/ 6351 h 514350"/>
                <a:gd name="connsiteX13" fmla="*/ 66011 w 288036"/>
                <a:gd name="connsiteY13" fmla="*/ 865 h 514350"/>
                <a:gd name="connsiteX14" fmla="*/ 252549 w 288036"/>
                <a:gd name="connsiteY14" fmla="*/ 27611 h 514350"/>
                <a:gd name="connsiteX15" fmla="*/ 272437 w 288036"/>
                <a:gd name="connsiteY15" fmla="*/ 37898 h 514350"/>
                <a:gd name="connsiteX16" fmla="*/ 288211 w 288036"/>
                <a:gd name="connsiteY16" fmla="*/ 224436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8036" h="514350">
                  <a:moveTo>
                    <a:pt x="288211" y="224436"/>
                  </a:moveTo>
                  <a:cubicBezTo>
                    <a:pt x="288211" y="234037"/>
                    <a:pt x="293011" y="275871"/>
                    <a:pt x="288896" y="286843"/>
                  </a:cubicBezTo>
                  <a:cubicBezTo>
                    <a:pt x="253921" y="378741"/>
                    <a:pt x="192199" y="449378"/>
                    <a:pt x="113332" y="504928"/>
                  </a:cubicBezTo>
                  <a:cubicBezTo>
                    <a:pt x="81099" y="527559"/>
                    <a:pt x="61211" y="517272"/>
                    <a:pt x="52981" y="481611"/>
                  </a:cubicBezTo>
                  <a:cubicBezTo>
                    <a:pt x="53667" y="463780"/>
                    <a:pt x="57782" y="452121"/>
                    <a:pt x="61897" y="441148"/>
                  </a:cubicBezTo>
                  <a:cubicBezTo>
                    <a:pt x="63268" y="416460"/>
                    <a:pt x="64640" y="393142"/>
                    <a:pt x="82471" y="380798"/>
                  </a:cubicBezTo>
                  <a:cubicBezTo>
                    <a:pt x="133220" y="345136"/>
                    <a:pt x="172996" y="202490"/>
                    <a:pt x="133906" y="195632"/>
                  </a:cubicBezTo>
                  <a:cubicBezTo>
                    <a:pt x="93443" y="194946"/>
                    <a:pt x="89329" y="213463"/>
                    <a:pt x="87271" y="246381"/>
                  </a:cubicBezTo>
                  <a:cubicBezTo>
                    <a:pt x="84528" y="273813"/>
                    <a:pt x="88643" y="285472"/>
                    <a:pt x="82471" y="303988"/>
                  </a:cubicBezTo>
                  <a:cubicBezTo>
                    <a:pt x="75613" y="333478"/>
                    <a:pt x="68069" y="363653"/>
                    <a:pt x="40637" y="382170"/>
                  </a:cubicBezTo>
                  <a:cubicBezTo>
                    <a:pt x="24178" y="393142"/>
                    <a:pt x="9090" y="398629"/>
                    <a:pt x="1546" y="373254"/>
                  </a:cubicBezTo>
                  <a:cubicBezTo>
                    <a:pt x="-2569" y="341022"/>
                    <a:pt x="2232" y="96191"/>
                    <a:pt x="7718" y="80418"/>
                  </a:cubicBezTo>
                  <a:cubicBezTo>
                    <a:pt x="11833" y="52300"/>
                    <a:pt x="22120" y="26925"/>
                    <a:pt x="42008" y="6351"/>
                  </a:cubicBezTo>
                  <a:cubicBezTo>
                    <a:pt x="48866" y="-1192"/>
                    <a:pt x="57096" y="-507"/>
                    <a:pt x="66011" y="865"/>
                  </a:cubicBezTo>
                  <a:cubicBezTo>
                    <a:pt x="128419" y="9095"/>
                    <a:pt x="190141" y="18010"/>
                    <a:pt x="252549" y="27611"/>
                  </a:cubicBezTo>
                  <a:cubicBezTo>
                    <a:pt x="260093" y="28983"/>
                    <a:pt x="267637" y="31040"/>
                    <a:pt x="272437" y="37898"/>
                  </a:cubicBezTo>
                  <a:cubicBezTo>
                    <a:pt x="277238" y="49557"/>
                    <a:pt x="279981" y="203862"/>
                    <a:pt x="288211" y="224436"/>
                  </a:cubicBezTo>
                  <a:close/>
                </a:path>
              </a:pathLst>
            </a:custGeom>
            <a:solidFill>
              <a:schemeClr val="accent2">
                <a:lumMod val="40000"/>
                <a:lumOff val="60000"/>
              </a:schemeClr>
            </a:solidFill>
            <a:ln w="6854" cap="flat">
              <a:noFill/>
              <a:prstDash val="solid"/>
              <a:miter/>
            </a:ln>
          </p:spPr>
          <p:txBody>
            <a:bodyPr rtlCol="0" anchor="ctr"/>
            <a:lstStyle/>
            <a:p>
              <a:endParaRPr lang="en-US" dirty="0"/>
            </a:p>
          </p:txBody>
        </p:sp>
        <p:sp>
          <p:nvSpPr>
            <p:cNvPr id="11" name="Freeform: Shape 50">
              <a:extLst>
                <a:ext uri="{FF2B5EF4-FFF2-40B4-BE49-F238E27FC236}">
                  <a16:creationId xmlns:a16="http://schemas.microsoft.com/office/drawing/2014/main" id="{7C9D0718-1C15-409E-845D-717C1B6EAFDE}"/>
                </a:ext>
              </a:extLst>
            </p:cNvPr>
            <p:cNvSpPr/>
            <p:nvPr/>
          </p:nvSpPr>
          <p:spPr>
            <a:xfrm flipH="1">
              <a:off x="9869542" y="3583162"/>
              <a:ext cx="200869" cy="190011"/>
            </a:xfrm>
            <a:custGeom>
              <a:avLst/>
              <a:gdLst>
                <a:gd name="connsiteX0" fmla="*/ 249025 w 253746"/>
                <a:gd name="connsiteY0" fmla="*/ 240785 h 240030"/>
                <a:gd name="connsiteX1" fmla="*/ 61116 w 253746"/>
                <a:gd name="connsiteY1" fmla="*/ 211981 h 240030"/>
                <a:gd name="connsiteX2" fmla="*/ 18596 w 253746"/>
                <a:gd name="connsiteY2" fmla="*/ 206495 h 240030"/>
                <a:gd name="connsiteX3" fmla="*/ 13110 w 253746"/>
                <a:gd name="connsiteY3" fmla="*/ 205809 h 240030"/>
                <a:gd name="connsiteX4" fmla="*/ 6938 w 253746"/>
                <a:gd name="connsiteY4" fmla="*/ 159860 h 240030"/>
                <a:gd name="connsiteX5" fmla="*/ 6252 w 253746"/>
                <a:gd name="connsiteY5" fmla="*/ 131742 h 240030"/>
                <a:gd name="connsiteX6" fmla="*/ 765 w 253746"/>
                <a:gd name="connsiteY6" fmla="*/ 74135 h 240030"/>
                <a:gd name="connsiteX7" fmla="*/ 22711 w 253746"/>
                <a:gd name="connsiteY7" fmla="*/ 32987 h 240030"/>
                <a:gd name="connsiteX8" fmla="*/ 244224 w 253746"/>
                <a:gd name="connsiteY8" fmla="*/ 50132 h 240030"/>
                <a:gd name="connsiteX9" fmla="*/ 253140 w 253746"/>
                <a:gd name="connsiteY9" fmla="*/ 75507 h 240030"/>
                <a:gd name="connsiteX10" fmla="*/ 253826 w 253746"/>
                <a:gd name="connsiteY10" fmla="*/ 155745 h 240030"/>
                <a:gd name="connsiteX11" fmla="*/ 253140 w 253746"/>
                <a:gd name="connsiteY11" fmla="*/ 241470 h 240030"/>
                <a:gd name="connsiteX12" fmla="*/ 253140 w 253746"/>
                <a:gd name="connsiteY12" fmla="*/ 241470 h 240030"/>
                <a:gd name="connsiteX13" fmla="*/ 249025 w 253746"/>
                <a:gd name="connsiteY13" fmla="*/ 240785 h 24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3746" h="240030">
                  <a:moveTo>
                    <a:pt x="249025" y="240785"/>
                  </a:moveTo>
                  <a:cubicBezTo>
                    <a:pt x="186617" y="231183"/>
                    <a:pt x="123524" y="221582"/>
                    <a:pt x="61116" y="211981"/>
                  </a:cubicBezTo>
                  <a:cubicBezTo>
                    <a:pt x="47400" y="209924"/>
                    <a:pt x="32998" y="208552"/>
                    <a:pt x="18596" y="206495"/>
                  </a:cubicBezTo>
                  <a:cubicBezTo>
                    <a:pt x="16539" y="205809"/>
                    <a:pt x="15167" y="205809"/>
                    <a:pt x="13110" y="205809"/>
                  </a:cubicBezTo>
                  <a:cubicBezTo>
                    <a:pt x="4194" y="191407"/>
                    <a:pt x="14481" y="174262"/>
                    <a:pt x="6938" y="159860"/>
                  </a:cubicBezTo>
                  <a:cubicBezTo>
                    <a:pt x="6938" y="150259"/>
                    <a:pt x="6252" y="140658"/>
                    <a:pt x="6252" y="131742"/>
                  </a:cubicBezTo>
                  <a:cubicBezTo>
                    <a:pt x="-606" y="113226"/>
                    <a:pt x="8309" y="92652"/>
                    <a:pt x="765" y="74135"/>
                  </a:cubicBezTo>
                  <a:cubicBezTo>
                    <a:pt x="-2664" y="54933"/>
                    <a:pt x="5566" y="42588"/>
                    <a:pt x="22711" y="32987"/>
                  </a:cubicBezTo>
                  <a:cubicBezTo>
                    <a:pt x="108436" y="-15705"/>
                    <a:pt x="159185" y="-10904"/>
                    <a:pt x="244224" y="50132"/>
                  </a:cubicBezTo>
                  <a:cubicBezTo>
                    <a:pt x="253826" y="56990"/>
                    <a:pt x="253140" y="65906"/>
                    <a:pt x="253140" y="75507"/>
                  </a:cubicBezTo>
                  <a:cubicBezTo>
                    <a:pt x="253826" y="102253"/>
                    <a:pt x="253826" y="128999"/>
                    <a:pt x="253826" y="155745"/>
                  </a:cubicBezTo>
                  <a:cubicBezTo>
                    <a:pt x="257255" y="184549"/>
                    <a:pt x="258626" y="212667"/>
                    <a:pt x="253140" y="241470"/>
                  </a:cubicBezTo>
                  <a:lnTo>
                    <a:pt x="253140" y="241470"/>
                  </a:lnTo>
                  <a:cubicBezTo>
                    <a:pt x="252454" y="243528"/>
                    <a:pt x="251082" y="243528"/>
                    <a:pt x="249025" y="240785"/>
                  </a:cubicBezTo>
                  <a:close/>
                </a:path>
              </a:pathLst>
            </a:custGeom>
            <a:solidFill>
              <a:schemeClr val="accent1">
                <a:lumMod val="60000"/>
                <a:lumOff val="40000"/>
              </a:schemeClr>
            </a:solidFill>
            <a:ln w="6854" cap="flat">
              <a:noFill/>
              <a:prstDash val="solid"/>
              <a:miter/>
            </a:ln>
          </p:spPr>
          <p:txBody>
            <a:bodyPr rtlCol="0" anchor="ctr"/>
            <a:lstStyle/>
            <a:p>
              <a:endParaRPr lang="en-US" dirty="0"/>
            </a:p>
          </p:txBody>
        </p:sp>
        <p:sp>
          <p:nvSpPr>
            <p:cNvPr id="12" name="Freeform: Shape 51">
              <a:extLst>
                <a:ext uri="{FF2B5EF4-FFF2-40B4-BE49-F238E27FC236}">
                  <a16:creationId xmlns:a16="http://schemas.microsoft.com/office/drawing/2014/main" id="{8FA2F982-1868-4C36-B870-7E3AD9556C98}"/>
                </a:ext>
              </a:extLst>
            </p:cNvPr>
            <p:cNvSpPr/>
            <p:nvPr/>
          </p:nvSpPr>
          <p:spPr>
            <a:xfrm flipH="1">
              <a:off x="10395539" y="2270153"/>
              <a:ext cx="114007" cy="244300"/>
            </a:xfrm>
            <a:custGeom>
              <a:avLst/>
              <a:gdLst>
                <a:gd name="connsiteX0" fmla="*/ 0 w 144018"/>
                <a:gd name="connsiteY0" fmla="*/ 4566 h 308610"/>
                <a:gd name="connsiteX1" fmla="*/ 19888 w 144018"/>
                <a:gd name="connsiteY1" fmla="*/ 7309 h 308610"/>
                <a:gd name="connsiteX2" fmla="*/ 28804 w 144018"/>
                <a:gd name="connsiteY2" fmla="*/ 73146 h 308610"/>
                <a:gd name="connsiteX3" fmla="*/ 75438 w 144018"/>
                <a:gd name="connsiteY3" fmla="*/ 239109 h 308610"/>
                <a:gd name="connsiteX4" fmla="*/ 104242 w 144018"/>
                <a:gd name="connsiteY4" fmla="*/ 280943 h 308610"/>
                <a:gd name="connsiteX5" fmla="*/ 143332 w 144018"/>
                <a:gd name="connsiteY5" fmla="*/ 297402 h 308610"/>
                <a:gd name="connsiteX6" fmla="*/ 143332 w 144018"/>
                <a:gd name="connsiteY6" fmla="*/ 314547 h 308610"/>
                <a:gd name="connsiteX7" fmla="*/ 60350 w 144018"/>
                <a:gd name="connsiteY7" fmla="*/ 243910 h 308610"/>
                <a:gd name="connsiteX8" fmla="*/ 4115 w 144018"/>
                <a:gd name="connsiteY8" fmla="*/ 29940 h 308610"/>
                <a:gd name="connsiteX9" fmla="*/ 0 w 144018"/>
                <a:gd name="connsiteY9" fmla="*/ 4566 h 30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018" h="308610">
                  <a:moveTo>
                    <a:pt x="0" y="4566"/>
                  </a:moveTo>
                  <a:cubicBezTo>
                    <a:pt x="9601" y="-3664"/>
                    <a:pt x="13716" y="451"/>
                    <a:pt x="19888" y="7309"/>
                  </a:cubicBezTo>
                  <a:cubicBezTo>
                    <a:pt x="21260" y="32684"/>
                    <a:pt x="24689" y="52572"/>
                    <a:pt x="28804" y="73146"/>
                  </a:cubicBezTo>
                  <a:cubicBezTo>
                    <a:pt x="40462" y="129381"/>
                    <a:pt x="58979" y="202762"/>
                    <a:pt x="75438" y="239109"/>
                  </a:cubicBezTo>
                  <a:cubicBezTo>
                    <a:pt x="80924" y="250082"/>
                    <a:pt x="97384" y="274085"/>
                    <a:pt x="104242" y="280943"/>
                  </a:cubicBezTo>
                  <a:cubicBezTo>
                    <a:pt x="114529" y="289173"/>
                    <a:pt x="128930" y="297402"/>
                    <a:pt x="143332" y="297402"/>
                  </a:cubicBezTo>
                  <a:cubicBezTo>
                    <a:pt x="148133" y="302889"/>
                    <a:pt x="148133" y="309061"/>
                    <a:pt x="143332" y="314547"/>
                  </a:cubicBezTo>
                  <a:cubicBezTo>
                    <a:pt x="102184" y="307004"/>
                    <a:pt x="76810" y="280257"/>
                    <a:pt x="60350" y="243910"/>
                  </a:cubicBezTo>
                  <a:cubicBezTo>
                    <a:pt x="31547" y="174644"/>
                    <a:pt x="14402" y="104007"/>
                    <a:pt x="4115" y="29940"/>
                  </a:cubicBezTo>
                  <a:cubicBezTo>
                    <a:pt x="3429" y="21711"/>
                    <a:pt x="2057" y="12110"/>
                    <a:pt x="0" y="4566"/>
                  </a:cubicBezTo>
                  <a:close/>
                </a:path>
              </a:pathLst>
            </a:custGeom>
            <a:solidFill>
              <a:schemeClr val="tx1">
                <a:lumMod val="65000"/>
                <a:lumOff val="35000"/>
              </a:schemeClr>
            </a:solidFill>
            <a:ln w="6854" cap="flat">
              <a:noFill/>
              <a:prstDash val="solid"/>
              <a:miter/>
            </a:ln>
          </p:spPr>
          <p:txBody>
            <a:bodyPr rtlCol="0" anchor="ctr"/>
            <a:lstStyle/>
            <a:p>
              <a:endParaRPr lang="en-US" dirty="0"/>
            </a:p>
          </p:txBody>
        </p:sp>
        <p:sp>
          <p:nvSpPr>
            <p:cNvPr id="13" name="Freeform: Shape 52">
              <a:extLst>
                <a:ext uri="{FF2B5EF4-FFF2-40B4-BE49-F238E27FC236}">
                  <a16:creationId xmlns:a16="http://schemas.microsoft.com/office/drawing/2014/main" id="{7054FB2C-4079-4135-9013-A7725C20B87C}"/>
                </a:ext>
              </a:extLst>
            </p:cNvPr>
            <p:cNvSpPr/>
            <p:nvPr/>
          </p:nvSpPr>
          <p:spPr>
            <a:xfrm flipH="1">
              <a:off x="10259273" y="2247709"/>
              <a:ext cx="59718" cy="244300"/>
            </a:xfrm>
            <a:custGeom>
              <a:avLst/>
              <a:gdLst>
                <a:gd name="connsiteX0" fmla="*/ 0 w 75438"/>
                <a:gd name="connsiteY0" fmla="*/ 9601 h 308610"/>
                <a:gd name="connsiteX1" fmla="*/ 17145 w 75438"/>
                <a:gd name="connsiteY1" fmla="*/ 0 h 308610"/>
                <a:gd name="connsiteX2" fmla="*/ 75438 w 75438"/>
                <a:gd name="connsiteY2" fmla="*/ 233858 h 308610"/>
                <a:gd name="connsiteX3" fmla="*/ 75438 w 75438"/>
                <a:gd name="connsiteY3" fmla="*/ 279121 h 308610"/>
                <a:gd name="connsiteX4" fmla="*/ 65151 w 75438"/>
                <a:gd name="connsiteY4" fmla="*/ 311353 h 308610"/>
                <a:gd name="connsiteX5" fmla="*/ 47320 w 75438"/>
                <a:gd name="connsiteY5" fmla="*/ 296951 h 308610"/>
                <a:gd name="connsiteX6" fmla="*/ 61722 w 75438"/>
                <a:gd name="connsiteY6" fmla="*/ 256489 h 308610"/>
                <a:gd name="connsiteX7" fmla="*/ 57607 w 75438"/>
                <a:gd name="connsiteY7" fmla="*/ 225628 h 308610"/>
                <a:gd name="connsiteX8" fmla="*/ 5487 w 75438"/>
                <a:gd name="connsiteY8" fmla="*/ 25375 h 308610"/>
                <a:gd name="connsiteX9" fmla="*/ 0 w 75438"/>
                <a:gd name="connsiteY9" fmla="*/ 9601 h 30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38" h="308610">
                  <a:moveTo>
                    <a:pt x="0" y="9601"/>
                  </a:moveTo>
                  <a:cubicBezTo>
                    <a:pt x="6172" y="3429"/>
                    <a:pt x="11659" y="6172"/>
                    <a:pt x="17145" y="0"/>
                  </a:cubicBezTo>
                  <a:cubicBezTo>
                    <a:pt x="45263" y="100127"/>
                    <a:pt x="62408" y="153619"/>
                    <a:pt x="75438" y="233858"/>
                  </a:cubicBezTo>
                  <a:cubicBezTo>
                    <a:pt x="78181" y="248945"/>
                    <a:pt x="78181" y="264033"/>
                    <a:pt x="75438" y="279121"/>
                  </a:cubicBezTo>
                  <a:cubicBezTo>
                    <a:pt x="71323" y="292837"/>
                    <a:pt x="69266" y="297637"/>
                    <a:pt x="65151" y="311353"/>
                  </a:cubicBezTo>
                  <a:cubicBezTo>
                    <a:pt x="56236" y="314782"/>
                    <a:pt x="53493" y="304495"/>
                    <a:pt x="47320" y="296951"/>
                  </a:cubicBezTo>
                  <a:cubicBezTo>
                    <a:pt x="58293" y="285979"/>
                    <a:pt x="61036" y="277749"/>
                    <a:pt x="61722" y="256489"/>
                  </a:cubicBezTo>
                  <a:cubicBezTo>
                    <a:pt x="59665" y="243459"/>
                    <a:pt x="60351" y="233172"/>
                    <a:pt x="57607" y="225628"/>
                  </a:cubicBezTo>
                  <a:cubicBezTo>
                    <a:pt x="44577" y="157734"/>
                    <a:pt x="28804" y="100127"/>
                    <a:pt x="5487" y="25375"/>
                  </a:cubicBezTo>
                  <a:cubicBezTo>
                    <a:pt x="4801" y="21946"/>
                    <a:pt x="2058" y="13030"/>
                    <a:pt x="0" y="9601"/>
                  </a:cubicBezTo>
                  <a:close/>
                </a:path>
              </a:pathLst>
            </a:custGeom>
            <a:solidFill>
              <a:schemeClr val="tx1">
                <a:lumMod val="65000"/>
                <a:lumOff val="35000"/>
              </a:schemeClr>
            </a:solidFill>
            <a:ln w="6854" cap="flat">
              <a:noFill/>
              <a:prstDash val="solid"/>
              <a:miter/>
            </a:ln>
          </p:spPr>
          <p:txBody>
            <a:bodyPr rtlCol="0" anchor="ctr"/>
            <a:lstStyle/>
            <a:p>
              <a:endParaRPr lang="en-US" dirty="0"/>
            </a:p>
          </p:txBody>
        </p:sp>
        <p:sp>
          <p:nvSpPr>
            <p:cNvPr id="14" name="Freeform: Shape 53">
              <a:extLst>
                <a:ext uri="{FF2B5EF4-FFF2-40B4-BE49-F238E27FC236}">
                  <a16:creationId xmlns:a16="http://schemas.microsoft.com/office/drawing/2014/main" id="{899EBD8F-9CBE-496E-B87C-30316B4BDF0D}"/>
                </a:ext>
              </a:extLst>
            </p:cNvPr>
            <p:cNvSpPr/>
            <p:nvPr/>
          </p:nvSpPr>
          <p:spPr>
            <a:xfrm flipH="1">
              <a:off x="10374365" y="2499739"/>
              <a:ext cx="21716" cy="21716"/>
            </a:xfrm>
            <a:custGeom>
              <a:avLst/>
              <a:gdLst>
                <a:gd name="connsiteX0" fmla="*/ 0 w 27432"/>
                <a:gd name="connsiteY0" fmla="*/ 24526 h 27432"/>
                <a:gd name="connsiteX1" fmla="*/ 0 w 27432"/>
                <a:gd name="connsiteY1" fmla="*/ 7381 h 27432"/>
                <a:gd name="connsiteX2" fmla="*/ 30861 w 27432"/>
                <a:gd name="connsiteY2" fmla="*/ 8067 h 27432"/>
                <a:gd name="connsiteX3" fmla="*/ 30861 w 27432"/>
                <a:gd name="connsiteY3" fmla="*/ 23154 h 27432"/>
                <a:gd name="connsiteX4" fmla="*/ 0 w 27432"/>
                <a:gd name="connsiteY4" fmla="*/ 24526 h 2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 h="27432">
                  <a:moveTo>
                    <a:pt x="0" y="24526"/>
                  </a:moveTo>
                  <a:cubicBezTo>
                    <a:pt x="0" y="19040"/>
                    <a:pt x="0" y="12867"/>
                    <a:pt x="0" y="7381"/>
                  </a:cubicBezTo>
                  <a:cubicBezTo>
                    <a:pt x="10287" y="-2906"/>
                    <a:pt x="21260" y="-2220"/>
                    <a:pt x="30861" y="8067"/>
                  </a:cubicBezTo>
                  <a:cubicBezTo>
                    <a:pt x="35662" y="12867"/>
                    <a:pt x="34976" y="18354"/>
                    <a:pt x="30861" y="23154"/>
                  </a:cubicBezTo>
                  <a:cubicBezTo>
                    <a:pt x="21260" y="34127"/>
                    <a:pt x="10287" y="34127"/>
                    <a:pt x="0" y="24526"/>
                  </a:cubicBezTo>
                  <a:close/>
                </a:path>
              </a:pathLst>
            </a:custGeom>
            <a:solidFill>
              <a:schemeClr val="tx1"/>
            </a:solidFill>
            <a:ln w="6854" cap="flat">
              <a:noFill/>
              <a:prstDash val="solid"/>
              <a:miter/>
            </a:ln>
          </p:spPr>
          <p:txBody>
            <a:bodyPr rtlCol="0" anchor="ctr"/>
            <a:lstStyle/>
            <a:p>
              <a:endParaRPr lang="en-US" dirty="0"/>
            </a:p>
          </p:txBody>
        </p:sp>
        <p:sp>
          <p:nvSpPr>
            <p:cNvPr id="15" name="Freeform: Shape 54">
              <a:extLst>
                <a:ext uri="{FF2B5EF4-FFF2-40B4-BE49-F238E27FC236}">
                  <a16:creationId xmlns:a16="http://schemas.microsoft.com/office/drawing/2014/main" id="{E7DF1E2E-DB17-4E63-AACF-8401F59335D0}"/>
                </a:ext>
              </a:extLst>
            </p:cNvPr>
            <p:cNvSpPr/>
            <p:nvPr/>
          </p:nvSpPr>
          <p:spPr>
            <a:xfrm flipH="1">
              <a:off x="10269294" y="2479523"/>
              <a:ext cx="27144" cy="27144"/>
            </a:xfrm>
            <a:custGeom>
              <a:avLst/>
              <a:gdLst>
                <a:gd name="connsiteX0" fmla="*/ 16088 w 34290"/>
                <a:gd name="connsiteY0" fmla="*/ 0 h 34290"/>
                <a:gd name="connsiteX1" fmla="*/ 38719 w 34290"/>
                <a:gd name="connsiteY1" fmla="*/ 6172 h 34290"/>
                <a:gd name="connsiteX2" fmla="*/ 18831 w 34290"/>
                <a:gd name="connsiteY2" fmla="*/ 35662 h 34290"/>
                <a:gd name="connsiteX3" fmla="*/ 314 w 34290"/>
                <a:gd name="connsiteY3" fmla="*/ 28804 h 34290"/>
                <a:gd name="connsiteX4" fmla="*/ 16088 w 34290"/>
                <a:gd name="connsiteY4" fmla="*/ 0 h 34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 h="34290">
                  <a:moveTo>
                    <a:pt x="16088" y="0"/>
                  </a:moveTo>
                  <a:cubicBezTo>
                    <a:pt x="23631" y="1372"/>
                    <a:pt x="32547" y="-686"/>
                    <a:pt x="38719" y="6172"/>
                  </a:cubicBezTo>
                  <a:cubicBezTo>
                    <a:pt x="40776" y="17145"/>
                    <a:pt x="32547" y="34290"/>
                    <a:pt x="18831" y="35662"/>
                  </a:cubicBezTo>
                  <a:cubicBezTo>
                    <a:pt x="11973" y="36347"/>
                    <a:pt x="2372" y="39091"/>
                    <a:pt x="314" y="28804"/>
                  </a:cubicBezTo>
                  <a:cubicBezTo>
                    <a:pt x="-1057" y="19202"/>
                    <a:pt x="1686" y="2057"/>
                    <a:pt x="16088" y="0"/>
                  </a:cubicBezTo>
                  <a:close/>
                </a:path>
              </a:pathLst>
            </a:custGeom>
            <a:solidFill>
              <a:schemeClr val="tx1"/>
            </a:solidFill>
            <a:ln w="6854" cap="flat">
              <a:noFill/>
              <a:prstDash val="solid"/>
              <a:miter/>
            </a:ln>
          </p:spPr>
          <p:txBody>
            <a:bodyPr rtlCol="0" anchor="ctr"/>
            <a:lstStyle/>
            <a:p>
              <a:endParaRPr lang="en-US" dirty="0"/>
            </a:p>
          </p:txBody>
        </p:sp>
        <p:sp>
          <p:nvSpPr>
            <p:cNvPr id="16" name="Freeform: Shape 55">
              <a:extLst>
                <a:ext uri="{FF2B5EF4-FFF2-40B4-BE49-F238E27FC236}">
                  <a16:creationId xmlns:a16="http://schemas.microsoft.com/office/drawing/2014/main" id="{82506238-0F52-46AD-891A-7068FE7C0249}"/>
                </a:ext>
              </a:extLst>
            </p:cNvPr>
            <p:cNvSpPr/>
            <p:nvPr/>
          </p:nvSpPr>
          <p:spPr>
            <a:xfrm flipH="1">
              <a:off x="10404240" y="3355747"/>
              <a:ext cx="5429" cy="38002"/>
            </a:xfrm>
            <a:custGeom>
              <a:avLst/>
              <a:gdLst>
                <a:gd name="connsiteX0" fmla="*/ 5506 w 0"/>
                <a:gd name="connsiteY0" fmla="*/ 52121 h 48006"/>
                <a:gd name="connsiteX1" fmla="*/ 706 w 0"/>
                <a:gd name="connsiteY1" fmla="*/ 0 h 48006"/>
                <a:gd name="connsiteX2" fmla="*/ 5506 w 0"/>
                <a:gd name="connsiteY2" fmla="*/ 52121 h 48006"/>
              </a:gdLst>
              <a:ahLst/>
              <a:cxnLst>
                <a:cxn ang="0">
                  <a:pos x="connsiteX0" y="connsiteY0"/>
                </a:cxn>
                <a:cxn ang="0">
                  <a:pos x="connsiteX1" y="connsiteY1"/>
                </a:cxn>
                <a:cxn ang="0">
                  <a:pos x="connsiteX2" y="connsiteY2"/>
                </a:cxn>
              </a:cxnLst>
              <a:rect l="l" t="t" r="r" b="b"/>
              <a:pathLst>
                <a:path h="48006">
                  <a:moveTo>
                    <a:pt x="5506" y="52121"/>
                  </a:moveTo>
                  <a:cubicBezTo>
                    <a:pt x="-4095" y="35661"/>
                    <a:pt x="2077" y="17145"/>
                    <a:pt x="706" y="0"/>
                  </a:cubicBezTo>
                  <a:cubicBezTo>
                    <a:pt x="10993" y="16459"/>
                    <a:pt x="3449" y="34976"/>
                    <a:pt x="5506" y="52121"/>
                  </a:cubicBezTo>
                  <a:close/>
                </a:path>
              </a:pathLst>
            </a:custGeom>
            <a:solidFill>
              <a:srgbClr val="FDFDFD"/>
            </a:solidFill>
            <a:ln w="6854" cap="flat">
              <a:noFill/>
              <a:prstDash val="solid"/>
              <a:miter/>
            </a:ln>
          </p:spPr>
          <p:txBody>
            <a:bodyPr rtlCol="0" anchor="ctr"/>
            <a:lstStyle/>
            <a:p>
              <a:endParaRPr lang="en-US" dirty="0"/>
            </a:p>
          </p:txBody>
        </p:sp>
        <p:sp>
          <p:nvSpPr>
            <p:cNvPr id="17" name="Freeform: Shape 56">
              <a:extLst>
                <a:ext uri="{FF2B5EF4-FFF2-40B4-BE49-F238E27FC236}">
                  <a16:creationId xmlns:a16="http://schemas.microsoft.com/office/drawing/2014/main" id="{2BFDD1A7-D1B1-49FC-AC6B-164050D34566}"/>
                </a:ext>
              </a:extLst>
            </p:cNvPr>
            <p:cNvSpPr/>
            <p:nvPr/>
          </p:nvSpPr>
          <p:spPr>
            <a:xfrm flipH="1">
              <a:off x="10786706" y="4757486"/>
              <a:ext cx="5429" cy="38002"/>
            </a:xfrm>
            <a:custGeom>
              <a:avLst/>
              <a:gdLst>
                <a:gd name="connsiteX0" fmla="*/ 1048 w 0"/>
                <a:gd name="connsiteY0" fmla="*/ 0 h 48006"/>
                <a:gd name="connsiteX1" fmla="*/ 5849 w 0"/>
                <a:gd name="connsiteY1" fmla="*/ 49377 h 48006"/>
                <a:gd name="connsiteX2" fmla="*/ 1048 w 0"/>
                <a:gd name="connsiteY2" fmla="*/ 0 h 48006"/>
              </a:gdLst>
              <a:ahLst/>
              <a:cxnLst>
                <a:cxn ang="0">
                  <a:pos x="connsiteX0" y="connsiteY0"/>
                </a:cxn>
                <a:cxn ang="0">
                  <a:pos x="connsiteX1" y="connsiteY1"/>
                </a:cxn>
                <a:cxn ang="0">
                  <a:pos x="connsiteX2" y="connsiteY2"/>
                </a:cxn>
              </a:cxnLst>
              <a:rect l="l" t="t" r="r" b="b"/>
              <a:pathLst>
                <a:path h="48006">
                  <a:moveTo>
                    <a:pt x="1048" y="0"/>
                  </a:moveTo>
                  <a:cubicBezTo>
                    <a:pt x="7906" y="15773"/>
                    <a:pt x="6535" y="32918"/>
                    <a:pt x="5849" y="49377"/>
                  </a:cubicBezTo>
                  <a:cubicBezTo>
                    <a:pt x="-5124" y="33604"/>
                    <a:pt x="3106" y="16459"/>
                    <a:pt x="1048" y="0"/>
                  </a:cubicBezTo>
                  <a:close/>
                </a:path>
              </a:pathLst>
            </a:custGeom>
            <a:solidFill>
              <a:srgbClr val="FDFDFD"/>
            </a:solidFill>
            <a:ln w="6854" cap="flat">
              <a:noFill/>
              <a:prstDash val="solid"/>
              <a:miter/>
            </a:ln>
          </p:spPr>
          <p:txBody>
            <a:bodyPr rtlCol="0" anchor="ctr"/>
            <a:lstStyle/>
            <a:p>
              <a:endParaRPr lang="en-US" dirty="0"/>
            </a:p>
          </p:txBody>
        </p:sp>
        <p:sp>
          <p:nvSpPr>
            <p:cNvPr id="18" name="Freeform: Shape 57">
              <a:extLst>
                <a:ext uri="{FF2B5EF4-FFF2-40B4-BE49-F238E27FC236}">
                  <a16:creationId xmlns:a16="http://schemas.microsoft.com/office/drawing/2014/main" id="{4CFA2C38-A330-4674-B900-04B89EE3CDCC}"/>
                </a:ext>
              </a:extLst>
            </p:cNvPr>
            <p:cNvSpPr/>
            <p:nvPr/>
          </p:nvSpPr>
          <p:spPr>
            <a:xfrm flipH="1">
              <a:off x="10790402" y="4815033"/>
              <a:ext cx="5429" cy="27144"/>
            </a:xfrm>
            <a:custGeom>
              <a:avLst/>
              <a:gdLst>
                <a:gd name="connsiteX0" fmla="*/ 4346 w 0"/>
                <a:gd name="connsiteY0" fmla="*/ 0 h 34290"/>
                <a:gd name="connsiteX1" fmla="*/ 4346 w 0"/>
                <a:gd name="connsiteY1" fmla="*/ 36347 h 34290"/>
                <a:gd name="connsiteX2" fmla="*/ 4346 w 0"/>
                <a:gd name="connsiteY2" fmla="*/ 0 h 34290"/>
              </a:gdLst>
              <a:ahLst/>
              <a:cxnLst>
                <a:cxn ang="0">
                  <a:pos x="connsiteX0" y="connsiteY0"/>
                </a:cxn>
                <a:cxn ang="0">
                  <a:pos x="connsiteX1" y="connsiteY1"/>
                </a:cxn>
                <a:cxn ang="0">
                  <a:pos x="connsiteX2" y="connsiteY2"/>
                </a:cxn>
              </a:cxnLst>
              <a:rect l="l" t="t" r="r" b="b"/>
              <a:pathLst>
                <a:path h="34290">
                  <a:moveTo>
                    <a:pt x="4346" y="0"/>
                  </a:moveTo>
                  <a:cubicBezTo>
                    <a:pt x="4346" y="10973"/>
                    <a:pt x="4346" y="21260"/>
                    <a:pt x="4346" y="36347"/>
                  </a:cubicBezTo>
                  <a:cubicBezTo>
                    <a:pt x="-3883" y="22631"/>
                    <a:pt x="1603" y="11659"/>
                    <a:pt x="4346" y="0"/>
                  </a:cubicBezTo>
                  <a:close/>
                </a:path>
              </a:pathLst>
            </a:custGeom>
            <a:solidFill>
              <a:srgbClr val="FDFDFD"/>
            </a:solidFill>
            <a:ln w="6854" cap="flat">
              <a:noFill/>
              <a:prstDash val="solid"/>
              <a:miter/>
            </a:ln>
          </p:spPr>
          <p:txBody>
            <a:bodyPr rtlCol="0" anchor="ctr"/>
            <a:lstStyle/>
            <a:p>
              <a:endParaRPr lang="en-US" dirty="0"/>
            </a:p>
          </p:txBody>
        </p:sp>
        <p:sp>
          <p:nvSpPr>
            <p:cNvPr id="19" name="Freeform: Shape 58">
              <a:extLst>
                <a:ext uri="{FF2B5EF4-FFF2-40B4-BE49-F238E27FC236}">
                  <a16:creationId xmlns:a16="http://schemas.microsoft.com/office/drawing/2014/main" id="{97CB864E-46E3-49DA-B2EB-45116843AA95}"/>
                </a:ext>
              </a:extLst>
            </p:cNvPr>
            <p:cNvSpPr/>
            <p:nvPr/>
          </p:nvSpPr>
          <p:spPr>
            <a:xfrm flipH="1">
              <a:off x="10490752" y="1627729"/>
              <a:ext cx="5429" cy="27144"/>
            </a:xfrm>
            <a:custGeom>
              <a:avLst/>
              <a:gdLst>
                <a:gd name="connsiteX0" fmla="*/ 948 w 0"/>
                <a:gd name="connsiteY0" fmla="*/ 40462 h 34290"/>
                <a:gd name="connsiteX1" fmla="*/ 5748 w 0"/>
                <a:gd name="connsiteY1" fmla="*/ 0 h 34290"/>
                <a:gd name="connsiteX2" fmla="*/ 948 w 0"/>
                <a:gd name="connsiteY2" fmla="*/ 40462 h 34290"/>
              </a:gdLst>
              <a:ahLst/>
              <a:cxnLst>
                <a:cxn ang="0">
                  <a:pos x="connsiteX0" y="connsiteY0"/>
                </a:cxn>
                <a:cxn ang="0">
                  <a:pos x="connsiteX1" y="connsiteY1"/>
                </a:cxn>
                <a:cxn ang="0">
                  <a:pos x="connsiteX2" y="connsiteY2"/>
                </a:cxn>
              </a:cxnLst>
              <a:rect l="l" t="t" r="r" b="b"/>
              <a:pathLst>
                <a:path h="34290">
                  <a:moveTo>
                    <a:pt x="948" y="40462"/>
                  </a:moveTo>
                  <a:cubicBezTo>
                    <a:pt x="1634" y="26746"/>
                    <a:pt x="-3853" y="12344"/>
                    <a:pt x="5748" y="0"/>
                  </a:cubicBezTo>
                  <a:cubicBezTo>
                    <a:pt x="3691" y="13716"/>
                    <a:pt x="10549" y="28118"/>
                    <a:pt x="948" y="40462"/>
                  </a:cubicBezTo>
                  <a:close/>
                </a:path>
              </a:pathLst>
            </a:custGeom>
            <a:solidFill>
              <a:srgbClr val="FDFDFD"/>
            </a:solidFill>
            <a:ln w="6854" cap="flat">
              <a:noFill/>
              <a:prstDash val="solid"/>
              <a:miter/>
            </a:ln>
          </p:spPr>
          <p:txBody>
            <a:bodyPr rtlCol="0" anchor="ctr"/>
            <a:lstStyle/>
            <a:p>
              <a:endParaRPr lang="en-US" dirty="0"/>
            </a:p>
          </p:txBody>
        </p:sp>
        <p:sp>
          <p:nvSpPr>
            <p:cNvPr id="20" name="Freeform: Shape 59">
              <a:extLst>
                <a:ext uri="{FF2B5EF4-FFF2-40B4-BE49-F238E27FC236}">
                  <a16:creationId xmlns:a16="http://schemas.microsoft.com/office/drawing/2014/main" id="{E4C1B829-D098-470D-BC83-4C13E3B51241}"/>
                </a:ext>
              </a:extLst>
            </p:cNvPr>
            <p:cNvSpPr/>
            <p:nvPr/>
          </p:nvSpPr>
          <p:spPr>
            <a:xfrm flipH="1">
              <a:off x="10472108" y="1467034"/>
              <a:ext cx="5429" cy="21716"/>
            </a:xfrm>
            <a:custGeom>
              <a:avLst/>
              <a:gdLst>
                <a:gd name="connsiteX0" fmla="*/ 27 w 0"/>
                <a:gd name="connsiteY0" fmla="*/ 31547 h 27432"/>
                <a:gd name="connsiteX1" fmla="*/ 4828 w 0"/>
                <a:gd name="connsiteY1" fmla="*/ 0 h 27432"/>
                <a:gd name="connsiteX2" fmla="*/ 27 w 0"/>
                <a:gd name="connsiteY2" fmla="*/ 31547 h 27432"/>
              </a:gdLst>
              <a:ahLst/>
              <a:cxnLst>
                <a:cxn ang="0">
                  <a:pos x="connsiteX0" y="connsiteY0"/>
                </a:cxn>
                <a:cxn ang="0">
                  <a:pos x="connsiteX1" y="connsiteY1"/>
                </a:cxn>
                <a:cxn ang="0">
                  <a:pos x="connsiteX2" y="connsiteY2"/>
                </a:cxn>
              </a:cxnLst>
              <a:rect l="l" t="t" r="r" b="b"/>
              <a:pathLst>
                <a:path h="27432">
                  <a:moveTo>
                    <a:pt x="27" y="31547"/>
                  </a:moveTo>
                  <a:cubicBezTo>
                    <a:pt x="27" y="20574"/>
                    <a:pt x="-658" y="10287"/>
                    <a:pt x="4828" y="0"/>
                  </a:cubicBezTo>
                  <a:cubicBezTo>
                    <a:pt x="4142" y="10287"/>
                    <a:pt x="8943" y="21946"/>
                    <a:pt x="27" y="31547"/>
                  </a:cubicBezTo>
                  <a:close/>
                </a:path>
              </a:pathLst>
            </a:custGeom>
            <a:solidFill>
              <a:srgbClr val="FDFDFD"/>
            </a:solidFill>
            <a:ln w="6854" cap="flat">
              <a:noFill/>
              <a:prstDash val="solid"/>
              <a:miter/>
            </a:ln>
          </p:spPr>
          <p:txBody>
            <a:bodyPr rtlCol="0" anchor="ctr"/>
            <a:lstStyle/>
            <a:p>
              <a:endParaRPr lang="en-US" dirty="0"/>
            </a:p>
          </p:txBody>
        </p:sp>
        <p:sp>
          <p:nvSpPr>
            <p:cNvPr id="21" name="Freeform: Shape 60">
              <a:extLst>
                <a:ext uri="{FF2B5EF4-FFF2-40B4-BE49-F238E27FC236}">
                  <a16:creationId xmlns:a16="http://schemas.microsoft.com/office/drawing/2014/main" id="{469242D8-306A-4723-9986-02D977DB6B80}"/>
                </a:ext>
              </a:extLst>
            </p:cNvPr>
            <p:cNvSpPr/>
            <p:nvPr/>
          </p:nvSpPr>
          <p:spPr>
            <a:xfrm flipH="1">
              <a:off x="10474844" y="1144710"/>
              <a:ext cx="515745" cy="374594"/>
            </a:xfrm>
            <a:custGeom>
              <a:avLst/>
              <a:gdLst>
                <a:gd name="connsiteX0" fmla="*/ 653622 w 651510"/>
                <a:gd name="connsiteY0" fmla="*/ 289216 h 473202"/>
                <a:gd name="connsiteX1" fmla="*/ 635791 w 651510"/>
                <a:gd name="connsiteY1" fmla="*/ 214464 h 473202"/>
                <a:gd name="connsiteX2" fmla="*/ 628247 w 651510"/>
                <a:gd name="connsiteY2" fmla="*/ 198005 h 473202"/>
                <a:gd name="connsiteX3" fmla="*/ 623447 w 651510"/>
                <a:gd name="connsiteY3" fmla="*/ 187032 h 473202"/>
                <a:gd name="connsiteX4" fmla="*/ 589842 w 651510"/>
                <a:gd name="connsiteY4" fmla="*/ 129425 h 473202"/>
                <a:gd name="connsiteX5" fmla="*/ 577498 w 651510"/>
                <a:gd name="connsiteY5" fmla="*/ 112965 h 473202"/>
                <a:gd name="connsiteX6" fmla="*/ 537722 w 651510"/>
                <a:gd name="connsiteY6" fmla="*/ 75246 h 473202"/>
                <a:gd name="connsiteX7" fmla="*/ 522634 w 651510"/>
                <a:gd name="connsiteY7" fmla="*/ 67017 h 473202"/>
                <a:gd name="connsiteX8" fmla="*/ 510975 w 651510"/>
                <a:gd name="connsiteY8" fmla="*/ 55358 h 473202"/>
                <a:gd name="connsiteX9" fmla="*/ 503432 w 651510"/>
                <a:gd name="connsiteY9" fmla="*/ 52615 h 473202"/>
                <a:gd name="connsiteX10" fmla="*/ 488344 w 651510"/>
                <a:gd name="connsiteY10" fmla="*/ 40956 h 473202"/>
                <a:gd name="connsiteX11" fmla="*/ 467770 w 651510"/>
                <a:gd name="connsiteY11" fmla="*/ 30669 h 473202"/>
                <a:gd name="connsiteX12" fmla="*/ 443081 w 651510"/>
                <a:gd name="connsiteY12" fmla="*/ 19697 h 473202"/>
                <a:gd name="connsiteX13" fmla="*/ 423879 w 651510"/>
                <a:gd name="connsiteY13" fmla="*/ 16953 h 473202"/>
                <a:gd name="connsiteX14" fmla="*/ 203051 w 651510"/>
                <a:gd name="connsiteY14" fmla="*/ 31355 h 473202"/>
                <a:gd name="connsiteX15" fmla="*/ 6227 w 651510"/>
                <a:gd name="connsiteY15" fmla="*/ 252183 h 473202"/>
                <a:gd name="connsiteX16" fmla="*/ 4855 w 651510"/>
                <a:gd name="connsiteY16" fmla="*/ 414717 h 473202"/>
                <a:gd name="connsiteX17" fmla="*/ 13085 w 651510"/>
                <a:gd name="connsiteY17" fmla="*/ 427062 h 473202"/>
                <a:gd name="connsiteX18" fmla="*/ 72063 w 651510"/>
                <a:gd name="connsiteY18" fmla="*/ 468210 h 473202"/>
                <a:gd name="connsiteX19" fmla="*/ 107725 w 651510"/>
                <a:gd name="connsiteY19" fmla="*/ 459980 h 473202"/>
                <a:gd name="connsiteX20" fmla="*/ 142015 w 651510"/>
                <a:gd name="connsiteY20" fmla="*/ 361225 h 473202"/>
                <a:gd name="connsiteX21" fmla="*/ 166018 w 651510"/>
                <a:gd name="connsiteY21" fmla="*/ 295388 h 473202"/>
                <a:gd name="connsiteX22" fmla="*/ 212652 w 651510"/>
                <a:gd name="connsiteY22" fmla="*/ 216521 h 473202"/>
                <a:gd name="connsiteX23" fmla="*/ 242142 w 651510"/>
                <a:gd name="connsiteY23" fmla="*/ 209663 h 473202"/>
                <a:gd name="connsiteX24" fmla="*/ 260658 w 651510"/>
                <a:gd name="connsiteY24" fmla="*/ 211721 h 473202"/>
                <a:gd name="connsiteX25" fmla="*/ 298377 w 651510"/>
                <a:gd name="connsiteY25" fmla="*/ 211035 h 473202"/>
                <a:gd name="connsiteX26" fmla="*/ 336096 w 651510"/>
                <a:gd name="connsiteY26" fmla="*/ 213092 h 473202"/>
                <a:gd name="connsiteX27" fmla="*/ 369015 w 651510"/>
                <a:gd name="connsiteY27" fmla="*/ 210349 h 473202"/>
                <a:gd name="connsiteX28" fmla="*/ 404676 w 651510"/>
                <a:gd name="connsiteY28" fmla="*/ 216521 h 473202"/>
                <a:gd name="connsiteX29" fmla="*/ 502746 w 651510"/>
                <a:gd name="connsiteY29" fmla="*/ 226122 h 473202"/>
                <a:gd name="connsiteX30" fmla="*/ 524691 w 651510"/>
                <a:gd name="connsiteY30" fmla="*/ 225437 h 473202"/>
                <a:gd name="connsiteX31" fmla="*/ 550752 w 651510"/>
                <a:gd name="connsiteY31" fmla="*/ 234352 h 473202"/>
                <a:gd name="connsiteX32" fmla="*/ 594643 w 651510"/>
                <a:gd name="connsiteY32" fmla="*/ 252869 h 473202"/>
                <a:gd name="connsiteX33" fmla="*/ 608359 w 651510"/>
                <a:gd name="connsiteY33" fmla="*/ 290588 h 473202"/>
                <a:gd name="connsiteX34" fmla="*/ 612474 w 651510"/>
                <a:gd name="connsiteY34" fmla="*/ 328307 h 473202"/>
                <a:gd name="connsiteX35" fmla="*/ 615903 w 651510"/>
                <a:gd name="connsiteY35" fmla="*/ 340651 h 473202"/>
                <a:gd name="connsiteX36" fmla="*/ 615903 w 651510"/>
                <a:gd name="connsiteY36" fmla="*/ 351624 h 473202"/>
                <a:gd name="connsiteX37" fmla="*/ 615903 w 651510"/>
                <a:gd name="connsiteY37" fmla="*/ 371512 h 473202"/>
                <a:gd name="connsiteX38" fmla="*/ 620018 w 651510"/>
                <a:gd name="connsiteY38" fmla="*/ 405116 h 473202"/>
                <a:gd name="connsiteX39" fmla="*/ 636477 w 651510"/>
                <a:gd name="connsiteY39" fmla="*/ 479868 h 473202"/>
                <a:gd name="connsiteX40" fmla="*/ 645392 w 651510"/>
                <a:gd name="connsiteY40" fmla="*/ 457237 h 473202"/>
                <a:gd name="connsiteX41" fmla="*/ 648821 w 651510"/>
                <a:gd name="connsiteY41" fmla="*/ 440092 h 473202"/>
                <a:gd name="connsiteX42" fmla="*/ 653622 w 651510"/>
                <a:gd name="connsiteY42" fmla="*/ 408545 h 473202"/>
                <a:gd name="connsiteX43" fmla="*/ 656365 w 651510"/>
                <a:gd name="connsiteY43" fmla="*/ 371512 h 473202"/>
                <a:gd name="connsiteX44" fmla="*/ 653622 w 651510"/>
                <a:gd name="connsiteY44" fmla="*/ 289216 h 4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51510" h="473202">
                  <a:moveTo>
                    <a:pt x="653622" y="289216"/>
                  </a:moveTo>
                  <a:cubicBezTo>
                    <a:pt x="647450" y="264527"/>
                    <a:pt x="641963" y="239153"/>
                    <a:pt x="635791" y="214464"/>
                  </a:cubicBezTo>
                  <a:cubicBezTo>
                    <a:pt x="629619" y="210349"/>
                    <a:pt x="637163" y="200748"/>
                    <a:pt x="628247" y="198005"/>
                  </a:cubicBezTo>
                  <a:cubicBezTo>
                    <a:pt x="623447" y="195947"/>
                    <a:pt x="623447" y="191147"/>
                    <a:pt x="623447" y="187032"/>
                  </a:cubicBezTo>
                  <a:cubicBezTo>
                    <a:pt x="617960" y="160286"/>
                    <a:pt x="611788" y="145198"/>
                    <a:pt x="589842" y="129425"/>
                  </a:cubicBezTo>
                  <a:cubicBezTo>
                    <a:pt x="588471" y="127367"/>
                    <a:pt x="578870" y="115023"/>
                    <a:pt x="577498" y="112965"/>
                  </a:cubicBezTo>
                  <a:cubicBezTo>
                    <a:pt x="566525" y="92391"/>
                    <a:pt x="559667" y="84162"/>
                    <a:pt x="537722" y="75246"/>
                  </a:cubicBezTo>
                  <a:cubicBezTo>
                    <a:pt x="532921" y="75246"/>
                    <a:pt x="523320" y="73189"/>
                    <a:pt x="522634" y="67017"/>
                  </a:cubicBezTo>
                  <a:cubicBezTo>
                    <a:pt x="519891" y="60845"/>
                    <a:pt x="518519" y="56044"/>
                    <a:pt x="510975" y="55358"/>
                  </a:cubicBezTo>
                  <a:cubicBezTo>
                    <a:pt x="508918" y="56044"/>
                    <a:pt x="504117" y="54672"/>
                    <a:pt x="503432" y="52615"/>
                  </a:cubicBezTo>
                  <a:cubicBezTo>
                    <a:pt x="500688" y="43700"/>
                    <a:pt x="493145" y="45757"/>
                    <a:pt x="488344" y="40956"/>
                  </a:cubicBezTo>
                  <a:cubicBezTo>
                    <a:pt x="479429" y="38899"/>
                    <a:pt x="474628" y="36842"/>
                    <a:pt x="467770" y="30669"/>
                  </a:cubicBezTo>
                  <a:cubicBezTo>
                    <a:pt x="460912" y="19011"/>
                    <a:pt x="449939" y="25183"/>
                    <a:pt x="443081" y="19697"/>
                  </a:cubicBezTo>
                  <a:cubicBezTo>
                    <a:pt x="438966" y="19697"/>
                    <a:pt x="427308" y="18325"/>
                    <a:pt x="423879" y="16953"/>
                  </a:cubicBezTo>
                  <a:cubicBezTo>
                    <a:pt x="347069" y="-12536"/>
                    <a:pt x="275746" y="-877"/>
                    <a:pt x="203051" y="31355"/>
                  </a:cubicBezTo>
                  <a:cubicBezTo>
                    <a:pt x="104982" y="75246"/>
                    <a:pt x="28858" y="139712"/>
                    <a:pt x="6227" y="252183"/>
                  </a:cubicBezTo>
                  <a:cubicBezTo>
                    <a:pt x="-4746" y="306361"/>
                    <a:pt x="1426" y="360539"/>
                    <a:pt x="4855" y="414717"/>
                  </a:cubicBezTo>
                  <a:cubicBezTo>
                    <a:pt x="8970" y="418832"/>
                    <a:pt x="3483" y="428433"/>
                    <a:pt x="13085" y="427062"/>
                  </a:cubicBezTo>
                  <a:cubicBezTo>
                    <a:pt x="45317" y="421575"/>
                    <a:pt x="53547" y="443521"/>
                    <a:pt x="72063" y="468210"/>
                  </a:cubicBezTo>
                  <a:cubicBezTo>
                    <a:pt x="83722" y="484669"/>
                    <a:pt x="104296" y="479183"/>
                    <a:pt x="107725" y="459980"/>
                  </a:cubicBezTo>
                  <a:cubicBezTo>
                    <a:pt x="114583" y="425690"/>
                    <a:pt x="121441" y="390714"/>
                    <a:pt x="142015" y="361225"/>
                  </a:cubicBezTo>
                  <a:cubicBezTo>
                    <a:pt x="155731" y="341337"/>
                    <a:pt x="163961" y="319391"/>
                    <a:pt x="166018" y="295388"/>
                  </a:cubicBezTo>
                  <a:cubicBezTo>
                    <a:pt x="168761" y="261784"/>
                    <a:pt x="179734" y="232295"/>
                    <a:pt x="212652" y="216521"/>
                  </a:cubicBezTo>
                  <a:cubicBezTo>
                    <a:pt x="225683" y="215835"/>
                    <a:pt x="228426" y="206920"/>
                    <a:pt x="242142" y="209663"/>
                  </a:cubicBezTo>
                  <a:cubicBezTo>
                    <a:pt x="243513" y="209663"/>
                    <a:pt x="259287" y="211721"/>
                    <a:pt x="260658" y="211721"/>
                  </a:cubicBezTo>
                  <a:cubicBezTo>
                    <a:pt x="284661" y="211035"/>
                    <a:pt x="274374" y="210349"/>
                    <a:pt x="298377" y="211035"/>
                  </a:cubicBezTo>
                  <a:cubicBezTo>
                    <a:pt x="299749" y="211035"/>
                    <a:pt x="334725" y="213092"/>
                    <a:pt x="336096" y="213092"/>
                  </a:cubicBezTo>
                  <a:cubicBezTo>
                    <a:pt x="348441" y="213092"/>
                    <a:pt x="355985" y="210349"/>
                    <a:pt x="369015" y="210349"/>
                  </a:cubicBezTo>
                  <a:cubicBezTo>
                    <a:pt x="378616" y="218579"/>
                    <a:pt x="395075" y="211721"/>
                    <a:pt x="404676" y="216521"/>
                  </a:cubicBezTo>
                  <a:cubicBezTo>
                    <a:pt x="441024" y="220636"/>
                    <a:pt x="465713" y="226122"/>
                    <a:pt x="502746" y="226122"/>
                  </a:cubicBezTo>
                  <a:cubicBezTo>
                    <a:pt x="507546" y="226808"/>
                    <a:pt x="519891" y="224751"/>
                    <a:pt x="524691" y="225437"/>
                  </a:cubicBezTo>
                  <a:cubicBezTo>
                    <a:pt x="524691" y="226122"/>
                    <a:pt x="550066" y="235724"/>
                    <a:pt x="550752" y="234352"/>
                  </a:cubicBezTo>
                  <a:cubicBezTo>
                    <a:pt x="574069" y="242582"/>
                    <a:pt x="574755" y="234352"/>
                    <a:pt x="594643" y="252869"/>
                  </a:cubicBezTo>
                  <a:cubicBezTo>
                    <a:pt x="606987" y="265213"/>
                    <a:pt x="606987" y="276872"/>
                    <a:pt x="608359" y="290588"/>
                  </a:cubicBezTo>
                  <a:cubicBezTo>
                    <a:pt x="608359" y="307047"/>
                    <a:pt x="605616" y="312533"/>
                    <a:pt x="612474" y="328307"/>
                  </a:cubicBezTo>
                  <a:cubicBezTo>
                    <a:pt x="612474" y="328307"/>
                    <a:pt x="615903" y="340651"/>
                    <a:pt x="615903" y="340651"/>
                  </a:cubicBezTo>
                  <a:cubicBezTo>
                    <a:pt x="615903" y="340651"/>
                    <a:pt x="615903" y="355739"/>
                    <a:pt x="615903" y="351624"/>
                  </a:cubicBezTo>
                  <a:cubicBezTo>
                    <a:pt x="616589" y="361911"/>
                    <a:pt x="615217" y="361225"/>
                    <a:pt x="615903" y="371512"/>
                  </a:cubicBezTo>
                  <a:cubicBezTo>
                    <a:pt x="612474" y="383856"/>
                    <a:pt x="618646" y="394143"/>
                    <a:pt x="620018" y="405116"/>
                  </a:cubicBezTo>
                  <a:cubicBezTo>
                    <a:pt x="619332" y="430491"/>
                    <a:pt x="632362" y="455180"/>
                    <a:pt x="636477" y="479868"/>
                  </a:cubicBezTo>
                  <a:cubicBezTo>
                    <a:pt x="641277" y="470953"/>
                    <a:pt x="644021" y="471639"/>
                    <a:pt x="645392" y="457237"/>
                  </a:cubicBezTo>
                  <a:cubicBezTo>
                    <a:pt x="645392" y="446950"/>
                    <a:pt x="644021" y="449007"/>
                    <a:pt x="648821" y="440092"/>
                  </a:cubicBezTo>
                  <a:cubicBezTo>
                    <a:pt x="654308" y="430491"/>
                    <a:pt x="648821" y="418832"/>
                    <a:pt x="653622" y="408545"/>
                  </a:cubicBezTo>
                  <a:cubicBezTo>
                    <a:pt x="653622" y="403745"/>
                    <a:pt x="656365" y="376313"/>
                    <a:pt x="656365" y="371512"/>
                  </a:cubicBezTo>
                  <a:cubicBezTo>
                    <a:pt x="659794" y="335850"/>
                    <a:pt x="657051" y="323506"/>
                    <a:pt x="653622" y="289216"/>
                  </a:cubicBezTo>
                  <a:close/>
                </a:path>
              </a:pathLst>
            </a:custGeom>
            <a:solidFill>
              <a:schemeClr val="tx1">
                <a:lumMod val="65000"/>
                <a:lumOff val="35000"/>
              </a:schemeClr>
            </a:solidFill>
            <a:ln w="6854" cap="flat">
              <a:noFill/>
              <a:prstDash val="solid"/>
              <a:miter/>
            </a:ln>
          </p:spPr>
          <p:txBody>
            <a:bodyPr rtlCol="0" anchor="ctr"/>
            <a:lstStyle/>
            <a:p>
              <a:endParaRPr lang="en-US" dirty="0"/>
            </a:p>
          </p:txBody>
        </p:sp>
        <p:sp>
          <p:nvSpPr>
            <p:cNvPr id="22" name="Freeform: Shape 61">
              <a:extLst>
                <a:ext uri="{FF2B5EF4-FFF2-40B4-BE49-F238E27FC236}">
                  <a16:creationId xmlns:a16="http://schemas.microsoft.com/office/drawing/2014/main" id="{37046CB6-E93F-46CE-A06B-22EFB381251E}"/>
                </a:ext>
              </a:extLst>
            </p:cNvPr>
            <p:cNvSpPr/>
            <p:nvPr/>
          </p:nvSpPr>
          <p:spPr>
            <a:xfrm flipH="1">
              <a:off x="10575885" y="1856151"/>
              <a:ext cx="1188927" cy="2855598"/>
            </a:xfrm>
            <a:custGeom>
              <a:avLst/>
              <a:gdLst>
                <a:gd name="connsiteX0" fmla="*/ 999347 w 1501902"/>
                <a:gd name="connsiteY0" fmla="*/ 4286 h 3607308"/>
                <a:gd name="connsiteX1" fmla="*/ 913622 w 1501902"/>
                <a:gd name="connsiteY1" fmla="*/ 857 h 3607308"/>
                <a:gd name="connsiteX2" fmla="*/ 817610 w 1501902"/>
                <a:gd name="connsiteY2" fmla="*/ 138017 h 3607308"/>
                <a:gd name="connsiteX3" fmla="*/ 470595 w 1501902"/>
                <a:gd name="connsiteY3" fmla="*/ 282035 h 3607308"/>
                <a:gd name="connsiteX4" fmla="*/ 288858 w 1501902"/>
                <a:gd name="connsiteY4" fmla="*/ 546068 h 3607308"/>
                <a:gd name="connsiteX5" fmla="*/ 21396 w 1501902"/>
                <a:gd name="connsiteY5" fmla="*/ 1321708 h 3607308"/>
                <a:gd name="connsiteX6" fmla="*/ 103692 w 1501902"/>
                <a:gd name="connsiteY6" fmla="*/ 1644034 h 3607308"/>
                <a:gd name="connsiteX7" fmla="*/ 522716 w 1501902"/>
                <a:gd name="connsiteY7" fmla="*/ 1836058 h 3607308"/>
                <a:gd name="connsiteX8" fmla="*/ 536432 w 1501902"/>
                <a:gd name="connsiteY8" fmla="*/ 3607480 h 3607308"/>
                <a:gd name="connsiteX9" fmla="*/ 1504095 w 1501902"/>
                <a:gd name="connsiteY9" fmla="*/ 3538900 h 3607308"/>
                <a:gd name="connsiteX10" fmla="*/ 1425228 w 1501902"/>
                <a:gd name="connsiteY10" fmla="*/ 1350512 h 3607308"/>
                <a:gd name="connsiteX11" fmla="*/ 976715 w 1501902"/>
                <a:gd name="connsiteY11" fmla="*/ 62579 h 3607308"/>
                <a:gd name="connsiteX12" fmla="*/ 999347 w 1501902"/>
                <a:gd name="connsiteY12" fmla="*/ 4286 h 360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01902" h="3607308">
                  <a:moveTo>
                    <a:pt x="999347" y="4286"/>
                  </a:moveTo>
                  <a:cubicBezTo>
                    <a:pt x="953398" y="-2572"/>
                    <a:pt x="913622" y="857"/>
                    <a:pt x="913622" y="857"/>
                  </a:cubicBezTo>
                  <a:lnTo>
                    <a:pt x="817610" y="138017"/>
                  </a:lnTo>
                  <a:cubicBezTo>
                    <a:pt x="817610" y="138017"/>
                    <a:pt x="574151" y="216884"/>
                    <a:pt x="470595" y="282035"/>
                  </a:cubicBezTo>
                  <a:cubicBezTo>
                    <a:pt x="367039" y="347186"/>
                    <a:pt x="319719" y="436340"/>
                    <a:pt x="288858" y="546068"/>
                  </a:cubicBezTo>
                  <a:cubicBezTo>
                    <a:pt x="257997" y="655796"/>
                    <a:pt x="59115" y="1187977"/>
                    <a:pt x="21396" y="1321708"/>
                  </a:cubicBezTo>
                  <a:cubicBezTo>
                    <a:pt x="-16323" y="1455439"/>
                    <a:pt x="-12894" y="1558309"/>
                    <a:pt x="103692" y="1644034"/>
                  </a:cubicBezTo>
                  <a:cubicBezTo>
                    <a:pt x="220278" y="1729759"/>
                    <a:pt x="381441" y="1803140"/>
                    <a:pt x="522716" y="1836058"/>
                  </a:cubicBezTo>
                  <a:cubicBezTo>
                    <a:pt x="479510" y="2012994"/>
                    <a:pt x="536432" y="3607480"/>
                    <a:pt x="536432" y="3607480"/>
                  </a:cubicBezTo>
                  <a:lnTo>
                    <a:pt x="1504095" y="3538900"/>
                  </a:lnTo>
                  <a:cubicBezTo>
                    <a:pt x="1504095" y="3538900"/>
                    <a:pt x="1480092" y="2040426"/>
                    <a:pt x="1425228" y="1350512"/>
                  </a:cubicBezTo>
                  <a:cubicBezTo>
                    <a:pt x="1374479" y="709974"/>
                    <a:pt x="1240062" y="257346"/>
                    <a:pt x="976715" y="62579"/>
                  </a:cubicBezTo>
                  <a:cubicBezTo>
                    <a:pt x="985631" y="44063"/>
                    <a:pt x="987688" y="27603"/>
                    <a:pt x="999347" y="4286"/>
                  </a:cubicBezTo>
                  <a:close/>
                </a:path>
              </a:pathLst>
            </a:custGeom>
            <a:solidFill>
              <a:schemeClr val="bg1"/>
            </a:solidFill>
            <a:ln w="6854" cap="flat">
              <a:solidFill>
                <a:schemeClr val="tx1"/>
              </a:solidFill>
              <a:prstDash val="solid"/>
              <a:miter/>
            </a:ln>
          </p:spPr>
          <p:txBody>
            <a:bodyPr rtlCol="0" anchor="ctr"/>
            <a:lstStyle/>
            <a:p>
              <a:endParaRPr lang="en-US" dirty="0"/>
            </a:p>
          </p:txBody>
        </p:sp>
        <p:sp>
          <p:nvSpPr>
            <p:cNvPr id="23" name="Freeform: Shape 62">
              <a:extLst>
                <a:ext uri="{FF2B5EF4-FFF2-40B4-BE49-F238E27FC236}">
                  <a16:creationId xmlns:a16="http://schemas.microsoft.com/office/drawing/2014/main" id="{C3A0429B-5644-4773-A3AA-F935A08F0888}"/>
                </a:ext>
              </a:extLst>
            </p:cNvPr>
            <p:cNvSpPr/>
            <p:nvPr/>
          </p:nvSpPr>
          <p:spPr>
            <a:xfrm flipH="1">
              <a:off x="10428892" y="2046046"/>
              <a:ext cx="325734" cy="1161783"/>
            </a:xfrm>
            <a:custGeom>
              <a:avLst/>
              <a:gdLst>
                <a:gd name="connsiteX0" fmla="*/ 199868 w 411480"/>
                <a:gd name="connsiteY0" fmla="*/ 1391119 h 1467612"/>
                <a:gd name="connsiteX1" fmla="*/ 195067 w 411480"/>
                <a:gd name="connsiteY1" fmla="*/ 1363687 h 1467612"/>
                <a:gd name="connsiteX2" fmla="*/ 106599 w 411480"/>
                <a:gd name="connsiteY2" fmla="*/ 580503 h 1467612"/>
                <a:gd name="connsiteX3" fmla="*/ 102484 w 411480"/>
                <a:gd name="connsiteY3" fmla="*/ 569531 h 1467612"/>
                <a:gd name="connsiteX4" fmla="*/ 66822 w 411480"/>
                <a:gd name="connsiteY4" fmla="*/ 228002 h 1467612"/>
                <a:gd name="connsiteX5" fmla="*/ 22245 w 411480"/>
                <a:gd name="connsiteY5" fmla="*/ 130619 h 1467612"/>
                <a:gd name="connsiteX6" fmla="*/ 9901 w 411480"/>
                <a:gd name="connsiteY6" fmla="*/ 75069 h 1467612"/>
                <a:gd name="connsiteX7" fmla="*/ 54478 w 411480"/>
                <a:gd name="connsiteY7" fmla="*/ 6489 h 1467612"/>
                <a:gd name="connsiteX8" fmla="*/ 102484 w 411480"/>
                <a:gd name="connsiteY8" fmla="*/ 317 h 1467612"/>
                <a:gd name="connsiteX9" fmla="*/ 136774 w 411480"/>
                <a:gd name="connsiteY9" fmla="*/ 17462 h 1467612"/>
                <a:gd name="connsiteX10" fmla="*/ 162834 w 411480"/>
                <a:gd name="connsiteY10" fmla="*/ 51752 h 1467612"/>
                <a:gd name="connsiteX11" fmla="*/ 173121 w 411480"/>
                <a:gd name="connsiteY11" fmla="*/ 127875 h 1467612"/>
                <a:gd name="connsiteX12" fmla="*/ 173807 w 411480"/>
                <a:gd name="connsiteY12" fmla="*/ 157365 h 1467612"/>
                <a:gd name="connsiteX13" fmla="*/ 283535 w 411480"/>
                <a:gd name="connsiteY13" fmla="*/ 496836 h 1467612"/>
                <a:gd name="connsiteX14" fmla="*/ 404922 w 411480"/>
                <a:gd name="connsiteY14" fmla="*/ 1290307 h 1467612"/>
                <a:gd name="connsiteX15" fmla="*/ 408351 w 411480"/>
                <a:gd name="connsiteY15" fmla="*/ 1304023 h 1467612"/>
                <a:gd name="connsiteX16" fmla="*/ 363774 w 411480"/>
                <a:gd name="connsiteY16" fmla="*/ 1427467 h 1467612"/>
                <a:gd name="connsiteX17" fmla="*/ 272562 w 411480"/>
                <a:gd name="connsiteY17" fmla="*/ 1445297 h 1467612"/>
                <a:gd name="connsiteX18" fmla="*/ 199868 w 411480"/>
                <a:gd name="connsiteY18" fmla="*/ 1391119 h 146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480" h="1467612">
                  <a:moveTo>
                    <a:pt x="199868" y="1391119"/>
                  </a:moveTo>
                  <a:cubicBezTo>
                    <a:pt x="192324" y="1382890"/>
                    <a:pt x="195067" y="1373288"/>
                    <a:pt x="195067" y="1363687"/>
                  </a:cubicBezTo>
                  <a:cubicBezTo>
                    <a:pt x="194381" y="1099654"/>
                    <a:pt x="160777" y="839050"/>
                    <a:pt x="106599" y="580503"/>
                  </a:cubicBezTo>
                  <a:cubicBezTo>
                    <a:pt x="105913" y="577074"/>
                    <a:pt x="103856" y="573645"/>
                    <a:pt x="102484" y="569531"/>
                  </a:cubicBezTo>
                  <a:cubicBezTo>
                    <a:pt x="67508" y="457745"/>
                    <a:pt x="58593" y="343217"/>
                    <a:pt x="66822" y="228002"/>
                  </a:cubicBezTo>
                  <a:cubicBezTo>
                    <a:pt x="70251" y="182739"/>
                    <a:pt x="58593" y="154622"/>
                    <a:pt x="22245" y="130619"/>
                  </a:cubicBezTo>
                  <a:cubicBezTo>
                    <a:pt x="-4501" y="112788"/>
                    <a:pt x="-5187" y="103872"/>
                    <a:pt x="9901" y="75069"/>
                  </a:cubicBezTo>
                  <a:cubicBezTo>
                    <a:pt x="22931" y="51066"/>
                    <a:pt x="28418" y="22262"/>
                    <a:pt x="54478" y="6489"/>
                  </a:cubicBezTo>
                  <a:cubicBezTo>
                    <a:pt x="70251" y="1688"/>
                    <a:pt x="86711" y="5803"/>
                    <a:pt x="102484" y="317"/>
                  </a:cubicBezTo>
                  <a:cubicBezTo>
                    <a:pt x="117572" y="-1741"/>
                    <a:pt x="127859" y="6489"/>
                    <a:pt x="136774" y="17462"/>
                  </a:cubicBezTo>
                  <a:cubicBezTo>
                    <a:pt x="145689" y="28434"/>
                    <a:pt x="153233" y="40779"/>
                    <a:pt x="162834" y="51752"/>
                  </a:cubicBezTo>
                  <a:cubicBezTo>
                    <a:pt x="184094" y="75069"/>
                    <a:pt x="195067" y="99072"/>
                    <a:pt x="173121" y="127875"/>
                  </a:cubicBezTo>
                  <a:cubicBezTo>
                    <a:pt x="166263" y="136791"/>
                    <a:pt x="167635" y="147764"/>
                    <a:pt x="173807" y="157365"/>
                  </a:cubicBezTo>
                  <a:cubicBezTo>
                    <a:pt x="235529" y="262292"/>
                    <a:pt x="260904" y="378878"/>
                    <a:pt x="283535" y="496836"/>
                  </a:cubicBezTo>
                  <a:cubicBezTo>
                    <a:pt x="333599" y="759497"/>
                    <a:pt x="368574" y="1024902"/>
                    <a:pt x="404922" y="1290307"/>
                  </a:cubicBezTo>
                  <a:cubicBezTo>
                    <a:pt x="405608" y="1295107"/>
                    <a:pt x="407665" y="1299222"/>
                    <a:pt x="408351" y="1304023"/>
                  </a:cubicBezTo>
                  <a:cubicBezTo>
                    <a:pt x="423438" y="1356143"/>
                    <a:pt x="389148" y="1390433"/>
                    <a:pt x="363774" y="1427467"/>
                  </a:cubicBezTo>
                  <a:cubicBezTo>
                    <a:pt x="327426" y="1482331"/>
                    <a:pt x="326741" y="1483016"/>
                    <a:pt x="272562" y="1445297"/>
                  </a:cubicBezTo>
                  <a:cubicBezTo>
                    <a:pt x="247188" y="1428838"/>
                    <a:pt x="217698" y="1417180"/>
                    <a:pt x="199868" y="1391119"/>
                  </a:cubicBezTo>
                  <a:close/>
                </a:path>
              </a:pathLst>
            </a:custGeom>
            <a:solidFill>
              <a:schemeClr val="tx1"/>
            </a:solidFill>
            <a:ln w="6854" cap="flat">
              <a:noFill/>
              <a:prstDash val="solid"/>
              <a:miter/>
            </a:ln>
          </p:spPr>
          <p:txBody>
            <a:bodyPr rtlCol="0" anchor="ctr"/>
            <a:lstStyle/>
            <a:p>
              <a:endParaRPr lang="en-US" dirty="0"/>
            </a:p>
          </p:txBody>
        </p:sp>
        <p:sp>
          <p:nvSpPr>
            <p:cNvPr id="24" name="Freeform: Shape 63">
              <a:extLst>
                <a:ext uri="{FF2B5EF4-FFF2-40B4-BE49-F238E27FC236}">
                  <a16:creationId xmlns:a16="http://schemas.microsoft.com/office/drawing/2014/main" id="{50CFF17E-E16D-4C79-937D-C3AADF256610}"/>
                </a:ext>
              </a:extLst>
            </p:cNvPr>
            <p:cNvSpPr/>
            <p:nvPr/>
          </p:nvSpPr>
          <p:spPr>
            <a:xfrm flipH="1">
              <a:off x="10848851" y="2555527"/>
              <a:ext cx="749187" cy="890338"/>
            </a:xfrm>
            <a:custGeom>
              <a:avLst/>
              <a:gdLst>
                <a:gd name="connsiteX0" fmla="*/ 0 w 946404"/>
                <a:gd name="connsiteY0" fmla="*/ 0 h 1124712"/>
                <a:gd name="connsiteX1" fmla="*/ 542468 w 946404"/>
                <a:gd name="connsiteY1" fmla="*/ 139903 h 1124712"/>
                <a:gd name="connsiteX2" fmla="*/ 951890 w 946404"/>
                <a:gd name="connsiteY2" fmla="*/ 1126770 h 1124712"/>
                <a:gd name="connsiteX3" fmla="*/ 432740 w 946404"/>
                <a:gd name="connsiteY3" fmla="*/ 1010869 h 1124712"/>
              </a:gdLst>
              <a:ahLst/>
              <a:cxnLst>
                <a:cxn ang="0">
                  <a:pos x="connsiteX0" y="connsiteY0"/>
                </a:cxn>
                <a:cxn ang="0">
                  <a:pos x="connsiteX1" y="connsiteY1"/>
                </a:cxn>
                <a:cxn ang="0">
                  <a:pos x="connsiteX2" y="connsiteY2"/>
                </a:cxn>
                <a:cxn ang="0">
                  <a:pos x="connsiteX3" y="connsiteY3"/>
                </a:cxn>
              </a:cxnLst>
              <a:rect l="l" t="t" r="r" b="b"/>
              <a:pathLst>
                <a:path w="946404" h="1124712">
                  <a:moveTo>
                    <a:pt x="0" y="0"/>
                  </a:moveTo>
                  <a:lnTo>
                    <a:pt x="542468" y="139903"/>
                  </a:lnTo>
                  <a:lnTo>
                    <a:pt x="951890" y="1126770"/>
                  </a:lnTo>
                  <a:lnTo>
                    <a:pt x="432740" y="1010869"/>
                  </a:lnTo>
                  <a:close/>
                </a:path>
              </a:pathLst>
            </a:custGeom>
            <a:solidFill>
              <a:schemeClr val="tx1"/>
            </a:solidFill>
            <a:ln w="6854" cap="flat">
              <a:noFill/>
              <a:prstDash val="solid"/>
              <a:miter/>
            </a:ln>
          </p:spPr>
          <p:txBody>
            <a:bodyPr rtlCol="0" anchor="ctr"/>
            <a:lstStyle/>
            <a:p>
              <a:endParaRPr lang="en-US" dirty="0"/>
            </a:p>
          </p:txBody>
        </p:sp>
        <p:sp>
          <p:nvSpPr>
            <p:cNvPr id="25" name="Freeform: Shape 64">
              <a:extLst>
                <a:ext uri="{FF2B5EF4-FFF2-40B4-BE49-F238E27FC236}">
                  <a16:creationId xmlns:a16="http://schemas.microsoft.com/office/drawing/2014/main" id="{9F2FEADE-FAC1-4A49-84CC-D511B7243BA9}"/>
                </a:ext>
              </a:extLst>
            </p:cNvPr>
            <p:cNvSpPr/>
            <p:nvPr/>
          </p:nvSpPr>
          <p:spPr>
            <a:xfrm flipH="1">
              <a:off x="10911826" y="2899942"/>
              <a:ext cx="369165" cy="342020"/>
            </a:xfrm>
            <a:custGeom>
              <a:avLst/>
              <a:gdLst>
                <a:gd name="connsiteX0" fmla="*/ 59665 w 466344"/>
                <a:gd name="connsiteY0" fmla="*/ 140307 h 432054"/>
                <a:gd name="connsiteX1" fmla="*/ 117958 w 466344"/>
                <a:gd name="connsiteY1" fmla="*/ 63498 h 432054"/>
                <a:gd name="connsiteX2" fmla="*/ 304495 w 466344"/>
                <a:gd name="connsiteY2" fmla="*/ 27836 h 432054"/>
                <a:gd name="connsiteX3" fmla="*/ 301066 w 466344"/>
                <a:gd name="connsiteY3" fmla="*/ 74470 h 432054"/>
                <a:gd name="connsiteX4" fmla="*/ 330556 w 466344"/>
                <a:gd name="connsiteY4" fmla="*/ 70356 h 432054"/>
                <a:gd name="connsiteX5" fmla="*/ 378562 w 466344"/>
                <a:gd name="connsiteY5" fmla="*/ 77899 h 432054"/>
                <a:gd name="connsiteX6" fmla="*/ 393649 w 466344"/>
                <a:gd name="connsiteY6" fmla="*/ 121105 h 432054"/>
                <a:gd name="connsiteX7" fmla="*/ 426568 w 466344"/>
                <a:gd name="connsiteY7" fmla="*/ 150594 h 432054"/>
                <a:gd name="connsiteX8" fmla="*/ 433426 w 466344"/>
                <a:gd name="connsiteY8" fmla="*/ 194485 h 432054"/>
                <a:gd name="connsiteX9" fmla="*/ 453314 w 466344"/>
                <a:gd name="connsiteY9" fmla="*/ 217803 h 432054"/>
                <a:gd name="connsiteX10" fmla="*/ 452628 w 466344"/>
                <a:gd name="connsiteY10" fmla="*/ 269923 h 432054"/>
                <a:gd name="connsiteX11" fmla="*/ 466344 w 466344"/>
                <a:gd name="connsiteY11" fmla="*/ 304899 h 432054"/>
                <a:gd name="connsiteX12" fmla="*/ 439598 w 466344"/>
                <a:gd name="connsiteY12" fmla="*/ 359077 h 432054"/>
                <a:gd name="connsiteX13" fmla="*/ 362102 w 466344"/>
                <a:gd name="connsiteY13" fmla="*/ 393367 h 432054"/>
                <a:gd name="connsiteX14" fmla="*/ 202311 w 466344"/>
                <a:gd name="connsiteY14" fmla="*/ 436573 h 432054"/>
                <a:gd name="connsiteX15" fmla="*/ 128930 w 466344"/>
                <a:gd name="connsiteY15" fmla="*/ 434515 h 432054"/>
                <a:gd name="connsiteX16" fmla="*/ 52807 w 466344"/>
                <a:gd name="connsiteY16" fmla="*/ 436573 h 432054"/>
                <a:gd name="connsiteX17" fmla="*/ 4115 w 466344"/>
                <a:gd name="connsiteY17" fmla="*/ 409827 h 432054"/>
                <a:gd name="connsiteX18" fmla="*/ 0 w 466344"/>
                <a:gd name="connsiteY18" fmla="*/ 354277 h 432054"/>
                <a:gd name="connsiteX19" fmla="*/ 23317 w 466344"/>
                <a:gd name="connsiteY19" fmla="*/ 191742 h 432054"/>
                <a:gd name="connsiteX20" fmla="*/ 59665 w 466344"/>
                <a:gd name="connsiteY20" fmla="*/ 140307 h 43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6344" h="432054">
                  <a:moveTo>
                    <a:pt x="59665" y="140307"/>
                  </a:moveTo>
                  <a:cubicBezTo>
                    <a:pt x="78867" y="114933"/>
                    <a:pt x="90526" y="87501"/>
                    <a:pt x="117958" y="63498"/>
                  </a:cubicBezTo>
                  <a:cubicBezTo>
                    <a:pt x="205740" y="-282"/>
                    <a:pt x="235915" y="-22913"/>
                    <a:pt x="304495" y="27836"/>
                  </a:cubicBezTo>
                  <a:cubicBezTo>
                    <a:pt x="323698" y="47038"/>
                    <a:pt x="298323" y="72413"/>
                    <a:pt x="301066" y="74470"/>
                  </a:cubicBezTo>
                  <a:cubicBezTo>
                    <a:pt x="305181" y="83386"/>
                    <a:pt x="311353" y="72413"/>
                    <a:pt x="330556" y="70356"/>
                  </a:cubicBezTo>
                  <a:cubicBezTo>
                    <a:pt x="347701" y="68298"/>
                    <a:pt x="366903" y="66927"/>
                    <a:pt x="378562" y="77899"/>
                  </a:cubicBezTo>
                  <a:cubicBezTo>
                    <a:pt x="395707" y="92987"/>
                    <a:pt x="384048" y="99845"/>
                    <a:pt x="393649" y="121105"/>
                  </a:cubicBezTo>
                  <a:cubicBezTo>
                    <a:pt x="402565" y="139621"/>
                    <a:pt x="414909" y="126591"/>
                    <a:pt x="426568" y="150594"/>
                  </a:cubicBezTo>
                  <a:cubicBezTo>
                    <a:pt x="436169" y="170482"/>
                    <a:pt x="427253" y="178026"/>
                    <a:pt x="433426" y="194485"/>
                  </a:cubicBezTo>
                  <a:cubicBezTo>
                    <a:pt x="437540" y="204087"/>
                    <a:pt x="446456" y="203401"/>
                    <a:pt x="453314" y="217803"/>
                  </a:cubicBezTo>
                  <a:cubicBezTo>
                    <a:pt x="460172" y="232204"/>
                    <a:pt x="447142" y="253464"/>
                    <a:pt x="452628" y="269923"/>
                  </a:cubicBezTo>
                  <a:cubicBezTo>
                    <a:pt x="458114" y="285011"/>
                    <a:pt x="460858" y="292555"/>
                    <a:pt x="466344" y="304899"/>
                  </a:cubicBezTo>
                  <a:cubicBezTo>
                    <a:pt x="473202" y="320673"/>
                    <a:pt x="454000" y="351534"/>
                    <a:pt x="439598" y="359077"/>
                  </a:cubicBezTo>
                  <a:cubicBezTo>
                    <a:pt x="429311" y="364564"/>
                    <a:pt x="379247" y="384452"/>
                    <a:pt x="362102" y="393367"/>
                  </a:cubicBezTo>
                  <a:cubicBezTo>
                    <a:pt x="316840" y="422857"/>
                    <a:pt x="246888" y="437259"/>
                    <a:pt x="202311" y="436573"/>
                  </a:cubicBezTo>
                  <a:cubicBezTo>
                    <a:pt x="183794" y="434515"/>
                    <a:pt x="138532" y="436573"/>
                    <a:pt x="128930" y="434515"/>
                  </a:cubicBezTo>
                  <a:cubicBezTo>
                    <a:pt x="96698" y="431086"/>
                    <a:pt x="85039" y="441373"/>
                    <a:pt x="52807" y="436573"/>
                  </a:cubicBezTo>
                  <a:cubicBezTo>
                    <a:pt x="34976" y="433830"/>
                    <a:pt x="6858" y="426972"/>
                    <a:pt x="4115" y="409827"/>
                  </a:cubicBezTo>
                  <a:cubicBezTo>
                    <a:pt x="2057" y="398854"/>
                    <a:pt x="0" y="365250"/>
                    <a:pt x="0" y="354277"/>
                  </a:cubicBezTo>
                  <a:cubicBezTo>
                    <a:pt x="2057" y="299413"/>
                    <a:pt x="5486" y="243863"/>
                    <a:pt x="23317" y="191742"/>
                  </a:cubicBezTo>
                  <a:cubicBezTo>
                    <a:pt x="31547" y="171854"/>
                    <a:pt x="42520" y="153337"/>
                    <a:pt x="59665" y="140307"/>
                  </a:cubicBezTo>
                  <a:close/>
                </a:path>
              </a:pathLst>
            </a:custGeom>
            <a:solidFill>
              <a:schemeClr val="accent2">
                <a:lumMod val="40000"/>
                <a:lumOff val="60000"/>
              </a:schemeClr>
            </a:solidFill>
            <a:ln w="6854" cap="flat">
              <a:noFill/>
              <a:prstDash val="solid"/>
              <a:miter/>
            </a:ln>
          </p:spPr>
          <p:txBody>
            <a:bodyPr rtlCol="0" anchor="ctr"/>
            <a:lstStyle/>
            <a:p>
              <a:endParaRPr lang="en-US" dirty="0"/>
            </a:p>
          </p:txBody>
        </p:sp>
        <p:sp>
          <p:nvSpPr>
            <p:cNvPr id="26" name="Freeform: Shape 65">
              <a:extLst>
                <a:ext uri="{FF2B5EF4-FFF2-40B4-BE49-F238E27FC236}">
                  <a16:creationId xmlns:a16="http://schemas.microsoft.com/office/drawing/2014/main" id="{7DFC2472-DA94-4A01-B148-44EC4CD3C292}"/>
                </a:ext>
              </a:extLst>
            </p:cNvPr>
            <p:cNvSpPr/>
            <p:nvPr/>
          </p:nvSpPr>
          <p:spPr>
            <a:xfrm flipH="1">
              <a:off x="11176081" y="3010205"/>
              <a:ext cx="211727" cy="293160"/>
            </a:xfrm>
            <a:custGeom>
              <a:avLst/>
              <a:gdLst>
                <a:gd name="connsiteX0" fmla="*/ 270724 w 267462"/>
                <a:gd name="connsiteY0" fmla="*/ 295913 h 370332"/>
                <a:gd name="connsiteX1" fmla="*/ 177455 w 267462"/>
                <a:gd name="connsiteY1" fmla="*/ 338432 h 370332"/>
                <a:gd name="connsiteX2" fmla="*/ 126706 w 267462"/>
                <a:gd name="connsiteY2" fmla="*/ 356263 h 370332"/>
                <a:gd name="connsiteX3" fmla="*/ 104760 w 267462"/>
                <a:gd name="connsiteY3" fmla="*/ 362435 h 370332"/>
                <a:gd name="connsiteX4" fmla="*/ 40981 w 267462"/>
                <a:gd name="connsiteY4" fmla="*/ 331574 h 370332"/>
                <a:gd name="connsiteX5" fmla="*/ 3262 w 267462"/>
                <a:gd name="connsiteY5" fmla="*/ 53825 h 370332"/>
                <a:gd name="connsiteX6" fmla="*/ 97902 w 267462"/>
                <a:gd name="connsiteY6" fmla="*/ 16106 h 370332"/>
                <a:gd name="connsiteX7" fmla="*/ 194600 w 267462"/>
                <a:gd name="connsiteY7" fmla="*/ 1019 h 370332"/>
                <a:gd name="connsiteX8" fmla="*/ 169911 w 267462"/>
                <a:gd name="connsiteY8" fmla="*/ 48339 h 370332"/>
                <a:gd name="connsiteX9" fmla="*/ 190485 w 267462"/>
                <a:gd name="connsiteY9" fmla="*/ 273281 h 370332"/>
                <a:gd name="connsiteX10" fmla="*/ 208316 w 267462"/>
                <a:gd name="connsiteY10" fmla="*/ 290426 h 370332"/>
                <a:gd name="connsiteX11" fmla="*/ 270724 w 267462"/>
                <a:gd name="connsiteY11" fmla="*/ 295913 h 370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7462" h="370332">
                  <a:moveTo>
                    <a:pt x="270724" y="295913"/>
                  </a:moveTo>
                  <a:cubicBezTo>
                    <a:pt x="236434" y="325402"/>
                    <a:pt x="211059" y="326774"/>
                    <a:pt x="177455" y="338432"/>
                  </a:cubicBezTo>
                  <a:cubicBezTo>
                    <a:pt x="160310" y="344604"/>
                    <a:pt x="143851" y="350091"/>
                    <a:pt x="126706" y="356263"/>
                  </a:cubicBezTo>
                  <a:cubicBezTo>
                    <a:pt x="119162" y="358320"/>
                    <a:pt x="112304" y="360378"/>
                    <a:pt x="104760" y="362435"/>
                  </a:cubicBezTo>
                  <a:cubicBezTo>
                    <a:pt x="56754" y="378209"/>
                    <a:pt x="58811" y="377523"/>
                    <a:pt x="40981" y="331574"/>
                  </a:cubicBezTo>
                  <a:cubicBezTo>
                    <a:pt x="-4968" y="214988"/>
                    <a:pt x="-2911" y="158753"/>
                    <a:pt x="3262" y="53825"/>
                  </a:cubicBezTo>
                  <a:cubicBezTo>
                    <a:pt x="13549" y="41481"/>
                    <a:pt x="74585" y="22964"/>
                    <a:pt x="97902" y="16106"/>
                  </a:cubicBezTo>
                  <a:cubicBezTo>
                    <a:pt x="129449" y="18849"/>
                    <a:pt x="172654" y="-5154"/>
                    <a:pt x="194600" y="1019"/>
                  </a:cubicBezTo>
                  <a:cubicBezTo>
                    <a:pt x="180884" y="20907"/>
                    <a:pt x="175397" y="31194"/>
                    <a:pt x="169911" y="48339"/>
                  </a:cubicBezTo>
                  <a:cubicBezTo>
                    <a:pt x="147965" y="114861"/>
                    <a:pt x="181570" y="203330"/>
                    <a:pt x="190485" y="273281"/>
                  </a:cubicBezTo>
                  <a:cubicBezTo>
                    <a:pt x="191857" y="285626"/>
                    <a:pt x="197343" y="288369"/>
                    <a:pt x="208316" y="290426"/>
                  </a:cubicBezTo>
                  <a:cubicBezTo>
                    <a:pt x="242606" y="296598"/>
                    <a:pt x="236434" y="289740"/>
                    <a:pt x="270724" y="295913"/>
                  </a:cubicBezTo>
                  <a:close/>
                </a:path>
              </a:pathLst>
            </a:custGeom>
            <a:solidFill>
              <a:schemeClr val="accent1">
                <a:lumMod val="60000"/>
                <a:lumOff val="40000"/>
              </a:schemeClr>
            </a:solidFill>
            <a:ln w="6854" cap="flat">
              <a:noFill/>
              <a:prstDash val="solid"/>
              <a:miter/>
            </a:ln>
          </p:spPr>
          <p:txBody>
            <a:bodyPr rtlCol="0" anchor="ctr"/>
            <a:lstStyle/>
            <a:p>
              <a:endParaRPr lang="en-US" dirty="0"/>
            </a:p>
          </p:txBody>
        </p:sp>
        <p:sp>
          <p:nvSpPr>
            <p:cNvPr id="27" name="Freeform: Shape 66">
              <a:extLst>
                <a:ext uri="{FF2B5EF4-FFF2-40B4-BE49-F238E27FC236}">
                  <a16:creationId xmlns:a16="http://schemas.microsoft.com/office/drawing/2014/main" id="{9CBAB371-D11B-40E6-A4EE-106E249AA7AD}"/>
                </a:ext>
              </a:extLst>
            </p:cNvPr>
            <p:cNvSpPr/>
            <p:nvPr/>
          </p:nvSpPr>
          <p:spPr>
            <a:xfrm flipH="1">
              <a:off x="10857078" y="2444999"/>
              <a:ext cx="146580" cy="146580"/>
            </a:xfrm>
            <a:custGeom>
              <a:avLst/>
              <a:gdLst>
                <a:gd name="connsiteX0" fmla="*/ 64571 w 185166"/>
                <a:gd name="connsiteY0" fmla="*/ 1778 h 185166"/>
                <a:gd name="connsiteX1" fmla="*/ 135208 w 185166"/>
                <a:gd name="connsiteY1" fmla="*/ 14122 h 185166"/>
                <a:gd name="connsiteX2" fmla="*/ 183214 w 185166"/>
                <a:gd name="connsiteY2" fmla="*/ 116306 h 185166"/>
                <a:gd name="connsiteX3" fmla="*/ 95432 w 185166"/>
                <a:gd name="connsiteY3" fmla="*/ 189001 h 185166"/>
                <a:gd name="connsiteX4" fmla="*/ 3535 w 185166"/>
                <a:gd name="connsiteY4" fmla="*/ 121107 h 185166"/>
                <a:gd name="connsiteX5" fmla="*/ 47426 w 185166"/>
                <a:gd name="connsiteY5" fmla="*/ 12751 h 185166"/>
                <a:gd name="connsiteX6" fmla="*/ 64571 w 185166"/>
                <a:gd name="connsiteY6" fmla="*/ 1778 h 18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166" h="185166">
                  <a:moveTo>
                    <a:pt x="64571" y="1778"/>
                  </a:moveTo>
                  <a:cubicBezTo>
                    <a:pt x="98175" y="406"/>
                    <a:pt x="107776" y="-5080"/>
                    <a:pt x="135208" y="14122"/>
                  </a:cubicBezTo>
                  <a:cubicBezTo>
                    <a:pt x="176356" y="37439"/>
                    <a:pt x="193501" y="74473"/>
                    <a:pt x="183214" y="116306"/>
                  </a:cubicBezTo>
                  <a:cubicBezTo>
                    <a:pt x="172927" y="158826"/>
                    <a:pt x="137952" y="187630"/>
                    <a:pt x="95432" y="189001"/>
                  </a:cubicBezTo>
                  <a:cubicBezTo>
                    <a:pt x="53598" y="190373"/>
                    <a:pt x="15193" y="162255"/>
                    <a:pt x="3535" y="121107"/>
                  </a:cubicBezTo>
                  <a:cubicBezTo>
                    <a:pt x="-8124" y="79273"/>
                    <a:pt x="9707" y="36754"/>
                    <a:pt x="47426" y="12751"/>
                  </a:cubicBezTo>
                  <a:cubicBezTo>
                    <a:pt x="52912" y="9322"/>
                    <a:pt x="54284" y="4521"/>
                    <a:pt x="64571" y="1778"/>
                  </a:cubicBezTo>
                  <a:close/>
                </a:path>
              </a:pathLst>
            </a:custGeom>
            <a:solidFill>
              <a:srgbClr val="0E0404"/>
            </a:solidFill>
            <a:ln w="6854" cap="flat">
              <a:noFill/>
              <a:prstDash val="solid"/>
              <a:miter/>
            </a:ln>
          </p:spPr>
          <p:txBody>
            <a:bodyPr rtlCol="0" anchor="ctr"/>
            <a:lstStyle/>
            <a:p>
              <a:endParaRPr lang="en-US" dirty="0"/>
            </a:p>
          </p:txBody>
        </p:sp>
        <p:sp>
          <p:nvSpPr>
            <p:cNvPr id="28" name="Freeform: Shape 68">
              <a:extLst>
                <a:ext uri="{FF2B5EF4-FFF2-40B4-BE49-F238E27FC236}">
                  <a16:creationId xmlns:a16="http://schemas.microsoft.com/office/drawing/2014/main" id="{EBBD7DEE-2731-4DB1-9523-02C8919F678B}"/>
                </a:ext>
              </a:extLst>
            </p:cNvPr>
            <p:cNvSpPr/>
            <p:nvPr/>
          </p:nvSpPr>
          <p:spPr>
            <a:xfrm flipH="1">
              <a:off x="10879795" y="2468655"/>
              <a:ext cx="103149" cy="103149"/>
            </a:xfrm>
            <a:custGeom>
              <a:avLst/>
              <a:gdLst>
                <a:gd name="connsiteX0" fmla="*/ 132359 w 130302"/>
                <a:gd name="connsiteY0" fmla="*/ 65163 h 130302"/>
                <a:gd name="connsiteX1" fmla="*/ 65151 w 130302"/>
                <a:gd name="connsiteY1" fmla="*/ 132371 h 130302"/>
                <a:gd name="connsiteX2" fmla="*/ 0 w 130302"/>
                <a:gd name="connsiteY2" fmla="*/ 66535 h 130302"/>
                <a:gd name="connsiteX3" fmla="*/ 64465 w 130302"/>
                <a:gd name="connsiteY3" fmla="*/ 12 h 130302"/>
                <a:gd name="connsiteX4" fmla="*/ 132359 w 130302"/>
                <a:gd name="connsiteY4" fmla="*/ 65163 h 130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302" h="130302">
                  <a:moveTo>
                    <a:pt x="132359" y="65163"/>
                  </a:moveTo>
                  <a:cubicBezTo>
                    <a:pt x="132359" y="102196"/>
                    <a:pt x="101498" y="133057"/>
                    <a:pt x="65151" y="132371"/>
                  </a:cubicBezTo>
                  <a:cubicBezTo>
                    <a:pt x="29489" y="131686"/>
                    <a:pt x="0" y="102196"/>
                    <a:pt x="0" y="66535"/>
                  </a:cubicBezTo>
                  <a:cubicBezTo>
                    <a:pt x="0" y="30187"/>
                    <a:pt x="28118" y="698"/>
                    <a:pt x="64465" y="12"/>
                  </a:cubicBezTo>
                  <a:cubicBezTo>
                    <a:pt x="102184" y="-674"/>
                    <a:pt x="132359" y="28130"/>
                    <a:pt x="132359" y="65163"/>
                  </a:cubicBezTo>
                  <a:close/>
                </a:path>
              </a:pathLst>
            </a:custGeom>
            <a:solidFill>
              <a:schemeClr val="bg1"/>
            </a:solidFill>
            <a:ln w="6854" cap="flat">
              <a:noFill/>
              <a:prstDash val="solid"/>
              <a:miter/>
            </a:ln>
          </p:spPr>
          <p:txBody>
            <a:bodyPr rtlCol="0" anchor="ctr"/>
            <a:lstStyle/>
            <a:p>
              <a:endParaRPr lang="en-US" dirty="0"/>
            </a:p>
          </p:txBody>
        </p:sp>
        <p:sp>
          <p:nvSpPr>
            <p:cNvPr id="29" name="Freeform: Shape 69">
              <a:extLst>
                <a:ext uri="{FF2B5EF4-FFF2-40B4-BE49-F238E27FC236}">
                  <a16:creationId xmlns:a16="http://schemas.microsoft.com/office/drawing/2014/main" id="{DB6C4C58-DE34-4C6E-9361-57665C0615AF}"/>
                </a:ext>
              </a:extLst>
            </p:cNvPr>
            <p:cNvSpPr/>
            <p:nvPr/>
          </p:nvSpPr>
          <p:spPr>
            <a:xfrm flipH="1">
              <a:off x="10931913" y="1811769"/>
              <a:ext cx="86862" cy="640609"/>
            </a:xfrm>
            <a:custGeom>
              <a:avLst/>
              <a:gdLst>
                <a:gd name="connsiteX0" fmla="*/ 95326 w 109728"/>
                <a:gd name="connsiteY0" fmla="*/ 43205 h 809244"/>
                <a:gd name="connsiteX1" fmla="*/ 66523 w 109728"/>
                <a:gd name="connsiteY1" fmla="*/ 86411 h 809244"/>
                <a:gd name="connsiteX2" fmla="*/ 28804 w 109728"/>
                <a:gd name="connsiteY2" fmla="*/ 237287 h 809244"/>
                <a:gd name="connsiteX3" fmla="*/ 65837 w 109728"/>
                <a:gd name="connsiteY3" fmla="*/ 595274 h 809244"/>
                <a:gd name="connsiteX4" fmla="*/ 111100 w 109728"/>
                <a:gd name="connsiteY4" fmla="*/ 800329 h 809244"/>
                <a:gd name="connsiteX5" fmla="*/ 80924 w 109728"/>
                <a:gd name="connsiteY5" fmla="*/ 801700 h 809244"/>
                <a:gd name="connsiteX6" fmla="*/ 0 w 109728"/>
                <a:gd name="connsiteY6" fmla="*/ 265405 h 809244"/>
                <a:gd name="connsiteX7" fmla="*/ 100813 w 109728"/>
                <a:gd name="connsiteY7" fmla="*/ 0 h 809244"/>
                <a:gd name="connsiteX8" fmla="*/ 95326 w 109728"/>
                <a:gd name="connsiteY8" fmla="*/ 43205 h 80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728" h="809244">
                  <a:moveTo>
                    <a:pt x="95326" y="43205"/>
                  </a:moveTo>
                  <a:cubicBezTo>
                    <a:pt x="81610" y="58979"/>
                    <a:pt x="77495" y="70637"/>
                    <a:pt x="66523" y="86411"/>
                  </a:cubicBezTo>
                  <a:cubicBezTo>
                    <a:pt x="36347" y="133731"/>
                    <a:pt x="28804" y="184480"/>
                    <a:pt x="28804" y="237287"/>
                  </a:cubicBezTo>
                  <a:cubicBezTo>
                    <a:pt x="29489" y="357988"/>
                    <a:pt x="43891" y="477317"/>
                    <a:pt x="65837" y="595274"/>
                  </a:cubicBezTo>
                  <a:cubicBezTo>
                    <a:pt x="77495" y="659054"/>
                    <a:pt x="99441" y="736549"/>
                    <a:pt x="111100" y="800329"/>
                  </a:cubicBezTo>
                  <a:cubicBezTo>
                    <a:pt x="113843" y="816102"/>
                    <a:pt x="93269" y="817474"/>
                    <a:pt x="80924" y="801700"/>
                  </a:cubicBezTo>
                  <a:cubicBezTo>
                    <a:pt x="43891" y="624764"/>
                    <a:pt x="0" y="448513"/>
                    <a:pt x="0" y="265405"/>
                  </a:cubicBezTo>
                  <a:cubicBezTo>
                    <a:pt x="0" y="166649"/>
                    <a:pt x="23317" y="70637"/>
                    <a:pt x="100813" y="0"/>
                  </a:cubicBezTo>
                  <a:cubicBezTo>
                    <a:pt x="100127" y="16459"/>
                    <a:pt x="96698" y="31547"/>
                    <a:pt x="95326" y="43205"/>
                  </a:cubicBezTo>
                  <a:close/>
                </a:path>
              </a:pathLst>
            </a:custGeom>
            <a:solidFill>
              <a:schemeClr val="tx1"/>
            </a:solidFill>
            <a:ln w="6854" cap="flat">
              <a:noFill/>
              <a:prstDash val="solid"/>
              <a:miter/>
            </a:ln>
          </p:spPr>
          <p:txBody>
            <a:bodyPr rtlCol="0" anchor="ctr"/>
            <a:lstStyle/>
            <a:p>
              <a:endParaRPr lang="en-US" dirty="0"/>
            </a:p>
          </p:txBody>
        </p:sp>
        <p:sp>
          <p:nvSpPr>
            <p:cNvPr id="30" name="Freeform: Shape 70">
              <a:extLst>
                <a:ext uri="{FF2B5EF4-FFF2-40B4-BE49-F238E27FC236}">
                  <a16:creationId xmlns:a16="http://schemas.microsoft.com/office/drawing/2014/main" id="{CCEF5BBE-97AC-48A8-A630-6855190D8AD8}"/>
                </a:ext>
              </a:extLst>
            </p:cNvPr>
            <p:cNvSpPr/>
            <p:nvPr/>
          </p:nvSpPr>
          <p:spPr>
            <a:xfrm flipH="1">
              <a:off x="10306117" y="1923604"/>
              <a:ext cx="276874" cy="352878"/>
            </a:xfrm>
            <a:custGeom>
              <a:avLst/>
              <a:gdLst>
                <a:gd name="connsiteX0" fmla="*/ 196 w 349758"/>
                <a:gd name="connsiteY0" fmla="*/ 0 h 445770"/>
                <a:gd name="connsiteX1" fmla="*/ 119525 w 349758"/>
                <a:gd name="connsiteY1" fmla="*/ 109042 h 445770"/>
                <a:gd name="connsiteX2" fmla="*/ 153815 w 349758"/>
                <a:gd name="connsiteY2" fmla="*/ 161163 h 445770"/>
                <a:gd name="connsiteX3" fmla="*/ 181247 w 349758"/>
                <a:gd name="connsiteY3" fmla="*/ 189967 h 445770"/>
                <a:gd name="connsiteX4" fmla="*/ 226510 w 349758"/>
                <a:gd name="connsiteY4" fmla="*/ 200254 h 445770"/>
                <a:gd name="connsiteX5" fmla="*/ 293033 w 349758"/>
                <a:gd name="connsiteY5" fmla="*/ 270891 h 445770"/>
                <a:gd name="connsiteX6" fmla="*/ 351326 w 349758"/>
                <a:gd name="connsiteY6" fmla="*/ 407365 h 445770"/>
                <a:gd name="connsiteX7" fmla="*/ 333495 w 349758"/>
                <a:gd name="connsiteY7" fmla="*/ 425196 h 445770"/>
                <a:gd name="connsiteX8" fmla="*/ 274516 w 349758"/>
                <a:gd name="connsiteY8" fmla="*/ 291465 h 445770"/>
                <a:gd name="connsiteX9" fmla="*/ 197707 w 349758"/>
                <a:gd name="connsiteY9" fmla="*/ 216027 h 445770"/>
                <a:gd name="connsiteX10" fmla="*/ 146957 w 349758"/>
                <a:gd name="connsiteY10" fmla="*/ 228371 h 445770"/>
                <a:gd name="connsiteX11" fmla="*/ 101009 w 349758"/>
                <a:gd name="connsiteY11" fmla="*/ 369646 h 445770"/>
                <a:gd name="connsiteX12" fmla="*/ 114725 w 349758"/>
                <a:gd name="connsiteY12" fmla="*/ 447142 h 445770"/>
                <a:gd name="connsiteX13" fmla="*/ 92779 w 349758"/>
                <a:gd name="connsiteY13" fmla="*/ 445770 h 445770"/>
                <a:gd name="connsiteX14" fmla="*/ 71519 w 349758"/>
                <a:gd name="connsiteY14" fmla="*/ 350444 h 445770"/>
                <a:gd name="connsiteX15" fmla="*/ 132556 w 349758"/>
                <a:gd name="connsiteY15" fmla="*/ 205054 h 445770"/>
                <a:gd name="connsiteX16" fmla="*/ 128441 w 349758"/>
                <a:gd name="connsiteY16" fmla="*/ 176251 h 445770"/>
                <a:gd name="connsiteX17" fmla="*/ 107181 w 349758"/>
                <a:gd name="connsiteY17" fmla="*/ 137846 h 445770"/>
                <a:gd name="connsiteX18" fmla="*/ 35858 w 349758"/>
                <a:gd name="connsiteY18" fmla="*/ 63779 h 445770"/>
                <a:gd name="connsiteX19" fmla="*/ 7740 w 349758"/>
                <a:gd name="connsiteY19" fmla="*/ 38405 h 445770"/>
                <a:gd name="connsiteX20" fmla="*/ 196 w 349758"/>
                <a:gd name="connsiteY20" fmla="*/ 0 h 445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9758" h="445770">
                  <a:moveTo>
                    <a:pt x="196" y="0"/>
                  </a:moveTo>
                  <a:cubicBezTo>
                    <a:pt x="30371" y="22631"/>
                    <a:pt x="85921" y="64465"/>
                    <a:pt x="119525" y="109042"/>
                  </a:cubicBezTo>
                  <a:cubicBezTo>
                    <a:pt x="119525" y="109042"/>
                    <a:pt x="142843" y="142646"/>
                    <a:pt x="153815" y="161163"/>
                  </a:cubicBezTo>
                  <a:cubicBezTo>
                    <a:pt x="162731" y="175565"/>
                    <a:pt x="163417" y="191338"/>
                    <a:pt x="181247" y="189967"/>
                  </a:cubicBezTo>
                  <a:cubicBezTo>
                    <a:pt x="197707" y="191338"/>
                    <a:pt x="216223" y="196139"/>
                    <a:pt x="226510" y="200254"/>
                  </a:cubicBezTo>
                  <a:cubicBezTo>
                    <a:pt x="256685" y="212598"/>
                    <a:pt x="280003" y="246888"/>
                    <a:pt x="293033" y="270891"/>
                  </a:cubicBezTo>
                  <a:cubicBezTo>
                    <a:pt x="317036" y="315468"/>
                    <a:pt x="335553" y="359359"/>
                    <a:pt x="351326" y="407365"/>
                  </a:cubicBezTo>
                  <a:cubicBezTo>
                    <a:pt x="352012" y="420395"/>
                    <a:pt x="346525" y="426568"/>
                    <a:pt x="333495" y="425196"/>
                  </a:cubicBezTo>
                  <a:cubicBezTo>
                    <a:pt x="310178" y="379933"/>
                    <a:pt x="304006" y="343586"/>
                    <a:pt x="274516" y="291465"/>
                  </a:cubicBezTo>
                  <a:cubicBezTo>
                    <a:pt x="258057" y="265405"/>
                    <a:pt x="248456" y="226314"/>
                    <a:pt x="197707" y="216027"/>
                  </a:cubicBezTo>
                  <a:cubicBezTo>
                    <a:pt x="185362" y="213284"/>
                    <a:pt x="156559" y="220828"/>
                    <a:pt x="146957" y="228371"/>
                  </a:cubicBezTo>
                  <a:cubicBezTo>
                    <a:pt x="104438" y="259232"/>
                    <a:pt x="88664" y="317525"/>
                    <a:pt x="101009" y="369646"/>
                  </a:cubicBezTo>
                  <a:cubicBezTo>
                    <a:pt x="106495" y="395021"/>
                    <a:pt x="111982" y="419024"/>
                    <a:pt x="114725" y="447142"/>
                  </a:cubicBezTo>
                  <a:cubicBezTo>
                    <a:pt x="112667" y="451942"/>
                    <a:pt x="99637" y="449199"/>
                    <a:pt x="92779" y="445770"/>
                  </a:cubicBezTo>
                  <a:cubicBezTo>
                    <a:pt x="85235" y="415595"/>
                    <a:pt x="74263" y="381991"/>
                    <a:pt x="71519" y="350444"/>
                  </a:cubicBezTo>
                  <a:cubicBezTo>
                    <a:pt x="66719" y="291465"/>
                    <a:pt x="88664" y="243459"/>
                    <a:pt x="132556" y="205054"/>
                  </a:cubicBezTo>
                  <a:cubicBezTo>
                    <a:pt x="142157" y="196825"/>
                    <a:pt x="134613" y="185852"/>
                    <a:pt x="128441" y="176251"/>
                  </a:cubicBezTo>
                  <a:cubicBezTo>
                    <a:pt x="128441" y="176251"/>
                    <a:pt x="117468" y="154991"/>
                    <a:pt x="107181" y="137846"/>
                  </a:cubicBezTo>
                  <a:cubicBezTo>
                    <a:pt x="94837" y="115900"/>
                    <a:pt x="68090" y="90526"/>
                    <a:pt x="35858" y="63779"/>
                  </a:cubicBezTo>
                  <a:cubicBezTo>
                    <a:pt x="27628" y="55550"/>
                    <a:pt x="15970" y="45949"/>
                    <a:pt x="7740" y="38405"/>
                  </a:cubicBezTo>
                  <a:cubicBezTo>
                    <a:pt x="4997" y="36347"/>
                    <a:pt x="-1175" y="11659"/>
                    <a:pt x="196" y="0"/>
                  </a:cubicBezTo>
                  <a:close/>
                </a:path>
              </a:pathLst>
            </a:custGeom>
            <a:solidFill>
              <a:schemeClr val="tx1"/>
            </a:solidFill>
            <a:ln w="6854" cap="flat">
              <a:noFill/>
              <a:prstDash val="solid"/>
              <a:miter/>
            </a:ln>
          </p:spPr>
          <p:txBody>
            <a:bodyPr rtlCol="0" anchor="ctr"/>
            <a:lstStyle/>
            <a:p>
              <a:endParaRPr lang="en-US" dirty="0"/>
            </a:p>
          </p:txBody>
        </p:sp>
      </p:grpSp>
      <p:sp>
        <p:nvSpPr>
          <p:cNvPr id="2" name="Прямоугольник 1"/>
          <p:cNvSpPr/>
          <p:nvPr/>
        </p:nvSpPr>
        <p:spPr>
          <a:xfrm>
            <a:off x="1288763" y="34035"/>
            <a:ext cx="6096000" cy="923330"/>
          </a:xfrm>
          <a:prstGeom prst="rect">
            <a:avLst/>
          </a:prstGeom>
        </p:spPr>
        <p:txBody>
          <a:bodyPr>
            <a:spAutoFit/>
          </a:bodyPr>
          <a:lstStyle/>
          <a:p>
            <a:pPr algn="ctr"/>
            <a:r>
              <a:rPr lang="uk-UA" b="1" dirty="0">
                <a:solidFill>
                  <a:schemeClr val="accent5">
                    <a:lumMod val="50000"/>
                  </a:schemeClr>
                </a:solidFill>
                <a:latin typeface="Times New Roman" panose="02020603050405020304" pitchFamily="18" charset="0"/>
              </a:rPr>
              <a:t>ЗАЯВА</a:t>
            </a:r>
            <a:r>
              <a:rPr lang="uk-UA" dirty="0">
                <a:solidFill>
                  <a:schemeClr val="accent5">
                    <a:lumMod val="50000"/>
                  </a:schemeClr>
                </a:solidFill>
                <a:latin typeface="Times New Roman" panose="02020603050405020304" pitchFamily="18" charset="0"/>
              </a:rPr>
              <a:t/>
            </a:r>
            <a:br>
              <a:rPr lang="uk-UA" dirty="0">
                <a:solidFill>
                  <a:schemeClr val="accent5">
                    <a:lumMod val="50000"/>
                  </a:schemeClr>
                </a:solidFill>
                <a:latin typeface="Times New Roman" panose="02020603050405020304" pitchFamily="18" charset="0"/>
              </a:rPr>
            </a:br>
            <a:r>
              <a:rPr lang="uk-UA" b="1" dirty="0">
                <a:solidFill>
                  <a:schemeClr val="accent5">
                    <a:lumMod val="50000"/>
                  </a:schemeClr>
                </a:solidFill>
                <a:latin typeface="Times New Roman" panose="02020603050405020304" pitchFamily="18" charset="0"/>
              </a:rPr>
              <a:t>НА ПРОВЕДЕННЯ ДЕРЖАВНОЇ ОЦІНКИ МЕДИЧНИХ ТЕХНОЛОГІЙ (продовження)</a:t>
            </a:r>
          </a:p>
        </p:txBody>
      </p:sp>
    </p:spTree>
    <p:extLst>
      <p:ext uri="{BB962C8B-B14F-4D97-AF65-F5344CB8AC3E}">
        <p14:creationId xmlns:p14="http://schemas.microsoft.com/office/powerpoint/2010/main" val="1753128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0B11D52-2D2A-47E9-8A08-27A67ED5F477}"/>
              </a:ext>
            </a:extLst>
          </p:cNvPr>
          <p:cNvGrpSpPr/>
          <p:nvPr/>
        </p:nvGrpSpPr>
        <p:grpSpPr>
          <a:xfrm>
            <a:off x="3087158" y="284905"/>
            <a:ext cx="6067597" cy="3998426"/>
            <a:chOff x="2010490" y="69385"/>
            <a:chExt cx="6067597" cy="3998426"/>
          </a:xfrm>
        </p:grpSpPr>
        <p:sp>
          <p:nvSpPr>
            <p:cNvPr id="9" name="Oval 50">
              <a:extLst>
                <a:ext uri="{FF2B5EF4-FFF2-40B4-BE49-F238E27FC236}">
                  <a16:creationId xmlns:a16="http://schemas.microsoft.com/office/drawing/2014/main" id="{51110724-A962-449F-B99C-76700914436F}"/>
                </a:ext>
              </a:extLst>
            </p:cNvPr>
            <p:cNvSpPr>
              <a:spLocks noChangeAspect="1"/>
            </p:cNvSpPr>
            <p:nvPr/>
          </p:nvSpPr>
          <p:spPr>
            <a:xfrm>
              <a:off x="4800227" y="1782227"/>
              <a:ext cx="590289" cy="666693"/>
            </a:xfrm>
            <a:custGeom>
              <a:avLst/>
              <a:gdLst/>
              <a:ahLst/>
              <a:cxnLst/>
              <a:rect l="l" t="t" r="r" b="b"/>
              <a:pathLst>
                <a:path w="2868687" h="3240000">
                  <a:moveTo>
                    <a:pt x="1433799" y="2290728"/>
                  </a:moveTo>
                  <a:cubicBezTo>
                    <a:pt x="1317650" y="2346839"/>
                    <a:pt x="1203301" y="2394700"/>
                    <a:pt x="1093028" y="2434329"/>
                  </a:cubicBezTo>
                  <a:cubicBezTo>
                    <a:pt x="1167481" y="2812207"/>
                    <a:pt x="1292592" y="3060000"/>
                    <a:pt x="1434343" y="3060000"/>
                  </a:cubicBezTo>
                  <a:cubicBezTo>
                    <a:pt x="1576138" y="3060000"/>
                    <a:pt x="1701284" y="2812053"/>
                    <a:pt x="1774025" y="2433735"/>
                  </a:cubicBezTo>
                  <a:cubicBezTo>
                    <a:pt x="1663854" y="2394452"/>
                    <a:pt x="1549823" y="2346469"/>
                    <a:pt x="1433799" y="2290728"/>
                  </a:cubicBezTo>
                  <a:close/>
                  <a:moveTo>
                    <a:pt x="1824954" y="2078037"/>
                  </a:moveTo>
                  <a:cubicBezTo>
                    <a:pt x="1794480" y="2097450"/>
                    <a:pt x="1763147" y="2116057"/>
                    <a:pt x="1731343" y="2134419"/>
                  </a:cubicBezTo>
                  <a:lnTo>
                    <a:pt x="1635415" y="2187161"/>
                  </a:lnTo>
                  <a:cubicBezTo>
                    <a:pt x="1691788" y="2215044"/>
                    <a:pt x="1747931" y="2239109"/>
                    <a:pt x="1803378" y="2259350"/>
                  </a:cubicBezTo>
                  <a:cubicBezTo>
                    <a:pt x="1812120" y="2201101"/>
                    <a:pt x="1819148" y="2140526"/>
                    <a:pt x="1824954" y="2078037"/>
                  </a:cubicBezTo>
                  <a:close/>
                  <a:moveTo>
                    <a:pt x="1042306" y="2077178"/>
                  </a:moveTo>
                  <a:cubicBezTo>
                    <a:pt x="1047949" y="2140175"/>
                    <a:pt x="1055328" y="2201182"/>
                    <a:pt x="1063873" y="2259905"/>
                  </a:cubicBezTo>
                  <a:cubicBezTo>
                    <a:pt x="1119365" y="2238275"/>
                    <a:pt x="1176217" y="2214355"/>
                    <a:pt x="1233887" y="2187801"/>
                  </a:cubicBezTo>
                  <a:cubicBezTo>
                    <a:pt x="1201538" y="2170955"/>
                    <a:pt x="1169452" y="2152957"/>
                    <a:pt x="1137343" y="2134419"/>
                  </a:cubicBezTo>
                  <a:close/>
                  <a:moveTo>
                    <a:pt x="559768" y="1732679"/>
                  </a:moveTo>
                  <a:cubicBezTo>
                    <a:pt x="268524" y="1984850"/>
                    <a:pt x="116369" y="2217202"/>
                    <a:pt x="187266" y="2340000"/>
                  </a:cubicBezTo>
                  <a:cubicBezTo>
                    <a:pt x="258144" y="2462764"/>
                    <a:pt x="535307" y="2447213"/>
                    <a:pt x="899736" y="2322555"/>
                  </a:cubicBezTo>
                  <a:cubicBezTo>
                    <a:pt x="878937" y="2207297"/>
                    <a:pt x="863223" y="2084405"/>
                    <a:pt x="853746" y="1955834"/>
                  </a:cubicBezTo>
                  <a:cubicBezTo>
                    <a:pt x="747454" y="1883220"/>
                    <a:pt x="648878" y="1808453"/>
                    <a:pt x="559768" y="1732679"/>
                  </a:cubicBezTo>
                  <a:close/>
                  <a:moveTo>
                    <a:pt x="2309048" y="1730507"/>
                  </a:moveTo>
                  <a:cubicBezTo>
                    <a:pt x="2220666" y="1807660"/>
                    <a:pt x="2121792" y="1882664"/>
                    <a:pt x="2015235" y="1955625"/>
                  </a:cubicBezTo>
                  <a:cubicBezTo>
                    <a:pt x="2005364" y="2084180"/>
                    <a:pt x="1989894" y="2207119"/>
                    <a:pt x="1967330" y="2322070"/>
                  </a:cubicBezTo>
                  <a:lnTo>
                    <a:pt x="2081685" y="2358048"/>
                  </a:lnTo>
                  <a:cubicBezTo>
                    <a:pt x="2116015" y="2320492"/>
                    <a:pt x="2165526" y="2297468"/>
                    <a:pt x="2220415" y="2297468"/>
                  </a:cubicBezTo>
                  <a:cubicBezTo>
                    <a:pt x="2302230" y="2297468"/>
                    <a:pt x="2372097" y="2348622"/>
                    <a:pt x="2399287" y="2420880"/>
                  </a:cubicBezTo>
                  <a:cubicBezTo>
                    <a:pt x="2542053" y="2432945"/>
                    <a:pt x="2642630" y="2407186"/>
                    <a:pt x="2681420" y="2340000"/>
                  </a:cubicBezTo>
                  <a:cubicBezTo>
                    <a:pt x="2752393" y="2217071"/>
                    <a:pt x="2599836" y="1984353"/>
                    <a:pt x="2309048" y="1730507"/>
                  </a:cubicBezTo>
                  <a:close/>
                  <a:moveTo>
                    <a:pt x="2026056" y="1510554"/>
                  </a:moveTo>
                  <a:cubicBezTo>
                    <a:pt x="2027893" y="1546708"/>
                    <a:pt x="2028343" y="1583211"/>
                    <a:pt x="2028343" y="1620000"/>
                  </a:cubicBezTo>
                  <a:lnTo>
                    <a:pt x="2024251" y="1730716"/>
                  </a:lnTo>
                  <a:lnTo>
                    <a:pt x="2173722" y="1619092"/>
                  </a:lnTo>
                  <a:cubicBezTo>
                    <a:pt x="2127526" y="1582190"/>
                    <a:pt x="2078507" y="1545517"/>
                    <a:pt x="2026056" y="1510554"/>
                  </a:cubicBezTo>
                  <a:close/>
                  <a:moveTo>
                    <a:pt x="844436" y="1509285"/>
                  </a:moveTo>
                  <a:lnTo>
                    <a:pt x="694964" y="1620908"/>
                  </a:lnTo>
                  <a:cubicBezTo>
                    <a:pt x="741160" y="1657811"/>
                    <a:pt x="790179" y="1694484"/>
                    <a:pt x="842630" y="1729447"/>
                  </a:cubicBezTo>
                  <a:cubicBezTo>
                    <a:pt x="840793" y="1693293"/>
                    <a:pt x="840343" y="1656790"/>
                    <a:pt x="840343" y="1620000"/>
                  </a:cubicBezTo>
                  <a:close/>
                  <a:moveTo>
                    <a:pt x="1434343" y="1361184"/>
                  </a:moveTo>
                  <a:cubicBezTo>
                    <a:pt x="1573534" y="1361184"/>
                    <a:pt x="1686371" y="1474021"/>
                    <a:pt x="1686371" y="1613212"/>
                  </a:cubicBezTo>
                  <a:cubicBezTo>
                    <a:pt x="1686371" y="1752403"/>
                    <a:pt x="1573534" y="1865240"/>
                    <a:pt x="1434343" y="1865240"/>
                  </a:cubicBezTo>
                  <a:cubicBezTo>
                    <a:pt x="1295152" y="1865240"/>
                    <a:pt x="1182315" y="1752403"/>
                    <a:pt x="1182315" y="1613212"/>
                  </a:cubicBezTo>
                  <a:cubicBezTo>
                    <a:pt x="1182315" y="1474021"/>
                    <a:pt x="1295152" y="1361184"/>
                    <a:pt x="1434343" y="1361184"/>
                  </a:cubicBezTo>
                  <a:close/>
                  <a:moveTo>
                    <a:pt x="1433770" y="1149513"/>
                  </a:moveTo>
                  <a:cubicBezTo>
                    <a:pt x="1365445" y="1183896"/>
                    <a:pt x="1296585" y="1221489"/>
                    <a:pt x="1227343" y="1261466"/>
                  </a:cubicBezTo>
                  <a:lnTo>
                    <a:pt x="1027157" y="1384911"/>
                  </a:lnTo>
                  <a:cubicBezTo>
                    <a:pt x="1022222" y="1461370"/>
                    <a:pt x="1020343" y="1539922"/>
                    <a:pt x="1020343" y="1620000"/>
                  </a:cubicBezTo>
                  <a:lnTo>
                    <a:pt x="1028287" y="1855786"/>
                  </a:lnTo>
                  <a:cubicBezTo>
                    <a:pt x="1091680" y="1898065"/>
                    <a:pt x="1158394" y="1938727"/>
                    <a:pt x="1227343" y="1978535"/>
                  </a:cubicBezTo>
                  <a:lnTo>
                    <a:pt x="1434916" y="2090488"/>
                  </a:lnTo>
                  <a:cubicBezTo>
                    <a:pt x="1503241" y="2056105"/>
                    <a:pt x="1572101" y="2018511"/>
                    <a:pt x="1641343" y="1978535"/>
                  </a:cubicBezTo>
                  <a:lnTo>
                    <a:pt x="1841530" y="1855090"/>
                  </a:lnTo>
                  <a:cubicBezTo>
                    <a:pt x="1846464" y="1778631"/>
                    <a:pt x="1848343" y="1700079"/>
                    <a:pt x="1848343" y="1620000"/>
                  </a:cubicBezTo>
                  <a:lnTo>
                    <a:pt x="1840399" y="1384214"/>
                  </a:lnTo>
                  <a:cubicBezTo>
                    <a:pt x="1777006" y="1341936"/>
                    <a:pt x="1710293" y="1301274"/>
                    <a:pt x="1641343" y="1261466"/>
                  </a:cubicBezTo>
                  <a:close/>
                  <a:moveTo>
                    <a:pt x="1065308" y="980650"/>
                  </a:moveTo>
                  <a:cubicBezTo>
                    <a:pt x="1056566" y="1038899"/>
                    <a:pt x="1049538" y="1099475"/>
                    <a:pt x="1043732" y="1161964"/>
                  </a:cubicBezTo>
                  <a:cubicBezTo>
                    <a:pt x="1074206" y="1142551"/>
                    <a:pt x="1105539" y="1123943"/>
                    <a:pt x="1137343" y="1105581"/>
                  </a:cubicBezTo>
                  <a:lnTo>
                    <a:pt x="1233271" y="1052839"/>
                  </a:lnTo>
                  <a:cubicBezTo>
                    <a:pt x="1176898" y="1024957"/>
                    <a:pt x="1120756" y="1000892"/>
                    <a:pt x="1065308" y="980650"/>
                  </a:cubicBezTo>
                  <a:close/>
                  <a:moveTo>
                    <a:pt x="1804814" y="980095"/>
                  </a:moveTo>
                  <a:cubicBezTo>
                    <a:pt x="1749321" y="1001726"/>
                    <a:pt x="1692469" y="1025646"/>
                    <a:pt x="1634800" y="1052200"/>
                  </a:cubicBezTo>
                  <a:cubicBezTo>
                    <a:pt x="1667149" y="1069046"/>
                    <a:pt x="1699234" y="1087043"/>
                    <a:pt x="1731343" y="1105581"/>
                  </a:cubicBezTo>
                  <a:lnTo>
                    <a:pt x="1826380" y="1162822"/>
                  </a:lnTo>
                  <a:cubicBezTo>
                    <a:pt x="1820738" y="1099825"/>
                    <a:pt x="1813359" y="1038819"/>
                    <a:pt x="1804814" y="980095"/>
                  </a:cubicBezTo>
                  <a:close/>
                  <a:moveTo>
                    <a:pt x="2432236" y="816002"/>
                  </a:moveTo>
                  <a:cubicBezTo>
                    <a:pt x="2308930" y="820546"/>
                    <a:pt x="2149627" y="855445"/>
                    <a:pt x="1968950" y="917446"/>
                  </a:cubicBezTo>
                  <a:cubicBezTo>
                    <a:pt x="1989749" y="1032703"/>
                    <a:pt x="2005463" y="1155596"/>
                    <a:pt x="2014941" y="1284167"/>
                  </a:cubicBezTo>
                  <a:cubicBezTo>
                    <a:pt x="2121232" y="1356780"/>
                    <a:pt x="2219808" y="1431548"/>
                    <a:pt x="2308918" y="1507322"/>
                  </a:cubicBezTo>
                  <a:cubicBezTo>
                    <a:pt x="2600162" y="1255150"/>
                    <a:pt x="2752317" y="1022798"/>
                    <a:pt x="2681420" y="900000"/>
                  </a:cubicBezTo>
                  <a:cubicBezTo>
                    <a:pt x="2645694" y="838121"/>
                    <a:pt x="2557557" y="811383"/>
                    <a:pt x="2432236" y="816002"/>
                  </a:cubicBezTo>
                  <a:close/>
                  <a:moveTo>
                    <a:pt x="436450" y="816001"/>
                  </a:moveTo>
                  <a:cubicBezTo>
                    <a:pt x="311129" y="811383"/>
                    <a:pt x="222992" y="838121"/>
                    <a:pt x="187266" y="900000"/>
                  </a:cubicBezTo>
                  <a:cubicBezTo>
                    <a:pt x="158404" y="949991"/>
                    <a:pt x="166508" y="1018139"/>
                    <a:pt x="206887" y="1097970"/>
                  </a:cubicBezTo>
                  <a:cubicBezTo>
                    <a:pt x="213842" y="1096217"/>
                    <a:pt x="221021" y="1095812"/>
                    <a:pt x="228294" y="1095812"/>
                  </a:cubicBezTo>
                  <a:cubicBezTo>
                    <a:pt x="334372" y="1095812"/>
                    <a:pt x="420366" y="1181806"/>
                    <a:pt x="420366" y="1287884"/>
                  </a:cubicBezTo>
                  <a:cubicBezTo>
                    <a:pt x="420366" y="1314219"/>
                    <a:pt x="415066" y="1339317"/>
                    <a:pt x="405427" y="1362148"/>
                  </a:cubicBezTo>
                  <a:cubicBezTo>
                    <a:pt x="450585" y="1410442"/>
                    <a:pt x="502437" y="1459559"/>
                    <a:pt x="559639" y="1509493"/>
                  </a:cubicBezTo>
                  <a:cubicBezTo>
                    <a:pt x="648020" y="1432341"/>
                    <a:pt x="746894" y="1357336"/>
                    <a:pt x="853451" y="1284376"/>
                  </a:cubicBezTo>
                  <a:cubicBezTo>
                    <a:pt x="863322" y="1155820"/>
                    <a:pt x="878792" y="1032881"/>
                    <a:pt x="901357" y="917930"/>
                  </a:cubicBezTo>
                  <a:cubicBezTo>
                    <a:pt x="719999" y="855651"/>
                    <a:pt x="560119" y="820559"/>
                    <a:pt x="436450" y="816001"/>
                  </a:cubicBezTo>
                  <a:close/>
                  <a:moveTo>
                    <a:pt x="1434343" y="180000"/>
                  </a:moveTo>
                  <a:cubicBezTo>
                    <a:pt x="1292548" y="180000"/>
                    <a:pt x="1167402" y="427948"/>
                    <a:pt x="1094661" y="806265"/>
                  </a:cubicBezTo>
                  <a:cubicBezTo>
                    <a:pt x="1204832" y="845548"/>
                    <a:pt x="1318864" y="893532"/>
                    <a:pt x="1434887" y="949272"/>
                  </a:cubicBezTo>
                  <a:cubicBezTo>
                    <a:pt x="1551037" y="893162"/>
                    <a:pt x="1665385" y="845301"/>
                    <a:pt x="1775658" y="805671"/>
                  </a:cubicBezTo>
                  <a:cubicBezTo>
                    <a:pt x="1751860" y="684885"/>
                    <a:pt x="1722886" y="577390"/>
                    <a:pt x="1688823" y="487405"/>
                  </a:cubicBezTo>
                  <a:cubicBezTo>
                    <a:pt x="1688009" y="487647"/>
                    <a:pt x="1687191" y="487652"/>
                    <a:pt x="1686371" y="487652"/>
                  </a:cubicBezTo>
                  <a:cubicBezTo>
                    <a:pt x="1580293" y="487652"/>
                    <a:pt x="1494299" y="401658"/>
                    <a:pt x="1494299" y="295580"/>
                  </a:cubicBezTo>
                  <a:cubicBezTo>
                    <a:pt x="1494299" y="264819"/>
                    <a:pt x="1501530" y="235747"/>
                    <a:pt x="1516122" y="210837"/>
                  </a:cubicBezTo>
                  <a:cubicBezTo>
                    <a:pt x="1490583" y="189985"/>
                    <a:pt x="1462798" y="180000"/>
                    <a:pt x="1434343" y="180000"/>
                  </a:cubicBezTo>
                  <a:close/>
                  <a:moveTo>
                    <a:pt x="1434343" y="0"/>
                  </a:moveTo>
                  <a:cubicBezTo>
                    <a:pt x="1509303" y="0"/>
                    <a:pt x="1581019" y="37868"/>
                    <a:pt x="1646062" y="107907"/>
                  </a:cubicBezTo>
                  <a:cubicBezTo>
                    <a:pt x="1659037" y="104972"/>
                    <a:pt x="1672533" y="103508"/>
                    <a:pt x="1686371" y="103508"/>
                  </a:cubicBezTo>
                  <a:cubicBezTo>
                    <a:pt x="1792449" y="103508"/>
                    <a:pt x="1878443" y="189502"/>
                    <a:pt x="1878443" y="295580"/>
                  </a:cubicBezTo>
                  <a:cubicBezTo>
                    <a:pt x="1878443" y="342831"/>
                    <a:pt x="1861381" y="386097"/>
                    <a:pt x="1831228" y="417985"/>
                  </a:cubicBezTo>
                  <a:cubicBezTo>
                    <a:pt x="1871860" y="515668"/>
                    <a:pt x="1906636" y="628220"/>
                    <a:pt x="1935357" y="752219"/>
                  </a:cubicBezTo>
                  <a:cubicBezTo>
                    <a:pt x="2379384" y="616814"/>
                    <a:pt x="2731816" y="627289"/>
                    <a:pt x="2837304" y="810000"/>
                  </a:cubicBezTo>
                  <a:cubicBezTo>
                    <a:pt x="2942793" y="992711"/>
                    <a:pt x="2775650" y="1303161"/>
                    <a:pt x="2436521" y="1620139"/>
                  </a:cubicBezTo>
                  <a:cubicBezTo>
                    <a:pt x="2775698" y="1936928"/>
                    <a:pt x="2942777" y="2247316"/>
                    <a:pt x="2837304" y="2430000"/>
                  </a:cubicBezTo>
                  <a:cubicBezTo>
                    <a:pt x="2771439" y="2544083"/>
                    <a:pt x="2609300" y="2591017"/>
                    <a:pt x="2388706" y="2577188"/>
                  </a:cubicBezTo>
                  <a:cubicBezTo>
                    <a:pt x="2358753" y="2639691"/>
                    <a:pt x="2294480" y="2681612"/>
                    <a:pt x="2220415" y="2681612"/>
                  </a:cubicBezTo>
                  <a:cubicBezTo>
                    <a:pt x="2122541" y="2681612"/>
                    <a:pt x="2041764" y="2608405"/>
                    <a:pt x="2030773" y="2513644"/>
                  </a:cubicBezTo>
                  <a:cubicBezTo>
                    <a:pt x="1999304" y="2506661"/>
                    <a:pt x="1967635" y="2497623"/>
                    <a:pt x="1935485" y="2487821"/>
                  </a:cubicBezTo>
                  <a:cubicBezTo>
                    <a:pt x="1830610" y="2940018"/>
                    <a:pt x="1645322" y="3240000"/>
                    <a:pt x="1434343" y="3240000"/>
                  </a:cubicBezTo>
                  <a:cubicBezTo>
                    <a:pt x="1223366" y="3240000"/>
                    <a:pt x="1038079" y="2940023"/>
                    <a:pt x="933330" y="2487781"/>
                  </a:cubicBezTo>
                  <a:cubicBezTo>
                    <a:pt x="489302" y="2623186"/>
                    <a:pt x="136870" y="2612712"/>
                    <a:pt x="31382" y="2430000"/>
                  </a:cubicBezTo>
                  <a:cubicBezTo>
                    <a:pt x="-74106" y="2247290"/>
                    <a:pt x="93037" y="1936840"/>
                    <a:pt x="432165" y="1619862"/>
                  </a:cubicBezTo>
                  <a:cubicBezTo>
                    <a:pt x="378689" y="1569916"/>
                    <a:pt x="329491" y="1520128"/>
                    <a:pt x="285801" y="1470219"/>
                  </a:cubicBezTo>
                  <a:cubicBezTo>
                    <a:pt x="267844" y="1476857"/>
                    <a:pt x="248431" y="1479956"/>
                    <a:pt x="228294" y="1479956"/>
                  </a:cubicBezTo>
                  <a:cubicBezTo>
                    <a:pt x="122216" y="1479956"/>
                    <a:pt x="36222" y="1393962"/>
                    <a:pt x="36222" y="1287884"/>
                  </a:cubicBezTo>
                  <a:cubicBezTo>
                    <a:pt x="36222" y="1246866"/>
                    <a:pt x="49080" y="1208850"/>
                    <a:pt x="73868" y="1179672"/>
                  </a:cubicBezTo>
                  <a:cubicBezTo>
                    <a:pt x="-4733" y="1033688"/>
                    <a:pt x="-23287" y="904690"/>
                    <a:pt x="31382" y="810000"/>
                  </a:cubicBezTo>
                  <a:cubicBezTo>
                    <a:pt x="136860" y="627306"/>
                    <a:pt x="489234" y="616816"/>
                    <a:pt x="933201" y="752179"/>
                  </a:cubicBezTo>
                  <a:cubicBezTo>
                    <a:pt x="1038076" y="299982"/>
                    <a:pt x="1223365" y="0"/>
                    <a:pt x="1434343" y="0"/>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 name="Heart 17">
              <a:extLst>
                <a:ext uri="{FF2B5EF4-FFF2-40B4-BE49-F238E27FC236}">
                  <a16:creationId xmlns:a16="http://schemas.microsoft.com/office/drawing/2014/main" id="{DF9D1AFD-FED6-4037-84B1-E5BB31FB3022}"/>
                </a:ext>
              </a:extLst>
            </p:cNvPr>
            <p:cNvSpPr/>
            <p:nvPr/>
          </p:nvSpPr>
          <p:spPr>
            <a:xfrm>
              <a:off x="5877356" y="1187920"/>
              <a:ext cx="630815" cy="618490"/>
            </a:xfrm>
            <a:custGeom>
              <a:avLst/>
              <a:gdLst/>
              <a:ahLst/>
              <a:cxnLst/>
              <a:rect l="l" t="t" r="r" b="b"/>
              <a:pathLst>
                <a:path w="3263621" h="3199863">
                  <a:moveTo>
                    <a:pt x="1896188" y="786599"/>
                  </a:moveTo>
                  <a:cubicBezTo>
                    <a:pt x="1878938" y="786251"/>
                    <a:pt x="1861335" y="789280"/>
                    <a:pt x="1844305" y="796082"/>
                  </a:cubicBezTo>
                  <a:cubicBezTo>
                    <a:pt x="1792333" y="816839"/>
                    <a:pt x="1760707" y="866742"/>
                    <a:pt x="1761231" y="919486"/>
                  </a:cubicBezTo>
                  <a:lnTo>
                    <a:pt x="1573886" y="1618665"/>
                  </a:lnTo>
                  <a:lnTo>
                    <a:pt x="1438574" y="1113672"/>
                  </a:lnTo>
                  <a:cubicBezTo>
                    <a:pt x="1424335" y="1060531"/>
                    <a:pt x="1379808" y="1023594"/>
                    <a:pt x="1328543" y="1016456"/>
                  </a:cubicBezTo>
                  <a:cubicBezTo>
                    <a:pt x="1320071" y="1015276"/>
                    <a:pt x="1311415" y="1014911"/>
                    <a:pt x="1302836" y="1018067"/>
                  </a:cubicBezTo>
                  <a:lnTo>
                    <a:pt x="1300556" y="1017667"/>
                  </a:lnTo>
                  <a:cubicBezTo>
                    <a:pt x="1298914" y="1017711"/>
                    <a:pt x="1297275" y="1017786"/>
                    <a:pt x="1295680" y="1018515"/>
                  </a:cubicBezTo>
                  <a:lnTo>
                    <a:pt x="1275904" y="1019755"/>
                  </a:lnTo>
                  <a:cubicBezTo>
                    <a:pt x="1273459" y="1020410"/>
                    <a:pt x="1271049" y="1021129"/>
                    <a:pt x="1269080" y="1023145"/>
                  </a:cubicBezTo>
                  <a:cubicBezTo>
                    <a:pt x="1229892" y="1033156"/>
                    <a:pt x="1196286" y="1061513"/>
                    <a:pt x="1180414" y="1102068"/>
                  </a:cubicBezTo>
                  <a:lnTo>
                    <a:pt x="902406" y="1812437"/>
                  </a:lnTo>
                  <a:lnTo>
                    <a:pt x="612897" y="1812437"/>
                  </a:lnTo>
                  <a:cubicBezTo>
                    <a:pt x="539543" y="1812437"/>
                    <a:pt x="480078" y="1871902"/>
                    <a:pt x="480078" y="1945256"/>
                  </a:cubicBezTo>
                  <a:cubicBezTo>
                    <a:pt x="480078" y="2018610"/>
                    <a:pt x="539543" y="2078075"/>
                    <a:pt x="612897" y="2078075"/>
                  </a:cubicBezTo>
                  <a:lnTo>
                    <a:pt x="966673" y="2078075"/>
                  </a:lnTo>
                  <a:cubicBezTo>
                    <a:pt x="1008666" y="2088839"/>
                    <a:pt x="1051924" y="2075535"/>
                    <a:pt x="1081835" y="2045978"/>
                  </a:cubicBezTo>
                  <a:cubicBezTo>
                    <a:pt x="1105846" y="2028294"/>
                    <a:pt x="1122213" y="2001701"/>
                    <a:pt x="1125659" y="1970866"/>
                  </a:cubicBezTo>
                  <a:lnTo>
                    <a:pt x="1284498" y="1565001"/>
                  </a:lnTo>
                  <a:lnTo>
                    <a:pt x="1443089" y="2156868"/>
                  </a:lnTo>
                  <a:cubicBezTo>
                    <a:pt x="1455914" y="2204733"/>
                    <a:pt x="1493311" y="2239452"/>
                    <a:pt x="1538593" y="2249086"/>
                  </a:cubicBezTo>
                  <a:lnTo>
                    <a:pt x="1542015" y="2250785"/>
                  </a:lnTo>
                  <a:cubicBezTo>
                    <a:pt x="1542604" y="2250943"/>
                    <a:pt x="1543193" y="2251097"/>
                    <a:pt x="1543870" y="2250902"/>
                  </a:cubicBezTo>
                  <a:cubicBezTo>
                    <a:pt x="1553422" y="2254514"/>
                    <a:pt x="1563610" y="2255524"/>
                    <a:pt x="1573886" y="2252783"/>
                  </a:cubicBezTo>
                  <a:cubicBezTo>
                    <a:pt x="1584162" y="2255524"/>
                    <a:pt x="1594351" y="2254515"/>
                    <a:pt x="1603903" y="2250901"/>
                  </a:cubicBezTo>
                  <a:lnTo>
                    <a:pt x="1605758" y="2250785"/>
                  </a:lnTo>
                  <a:cubicBezTo>
                    <a:pt x="1606974" y="2250459"/>
                    <a:pt x="1608181" y="2250118"/>
                    <a:pt x="1609178" y="2249086"/>
                  </a:cubicBezTo>
                  <a:cubicBezTo>
                    <a:pt x="1654461" y="2239453"/>
                    <a:pt x="1691859" y="2204734"/>
                    <a:pt x="1704684" y="2156868"/>
                  </a:cubicBezTo>
                  <a:lnTo>
                    <a:pt x="1921541" y="1347547"/>
                  </a:lnTo>
                  <a:lnTo>
                    <a:pt x="2181705" y="1998928"/>
                  </a:lnTo>
                  <a:cubicBezTo>
                    <a:pt x="2205326" y="2058070"/>
                    <a:pt x="2266689" y="2090865"/>
                    <a:pt x="2326593" y="2078075"/>
                  </a:cubicBezTo>
                  <a:lnTo>
                    <a:pt x="2671200" y="2078075"/>
                  </a:lnTo>
                  <a:cubicBezTo>
                    <a:pt x="2744554" y="2078075"/>
                    <a:pt x="2804019" y="2018610"/>
                    <a:pt x="2804019" y="1945256"/>
                  </a:cubicBezTo>
                  <a:cubicBezTo>
                    <a:pt x="2804019" y="1871902"/>
                    <a:pt x="2744554" y="1812437"/>
                    <a:pt x="2671200" y="1812437"/>
                  </a:cubicBezTo>
                  <a:lnTo>
                    <a:pt x="2393261" y="1812437"/>
                  </a:lnTo>
                  <a:lnTo>
                    <a:pt x="2016914" y="870162"/>
                  </a:lnTo>
                  <a:cubicBezTo>
                    <a:pt x="1996508" y="819071"/>
                    <a:pt x="1947937" y="787642"/>
                    <a:pt x="1896188" y="786599"/>
                  </a:cubicBezTo>
                  <a:close/>
                  <a:moveTo>
                    <a:pt x="773454" y="106"/>
                  </a:moveTo>
                  <a:cubicBezTo>
                    <a:pt x="1097282" y="5742"/>
                    <a:pt x="1441967" y="238301"/>
                    <a:pt x="1631811" y="769863"/>
                  </a:cubicBezTo>
                  <a:cubicBezTo>
                    <a:pt x="2306811" y="-1120137"/>
                    <a:pt x="4939311" y="769863"/>
                    <a:pt x="1631811" y="3199863"/>
                  </a:cubicBezTo>
                  <a:cubicBezTo>
                    <a:pt x="-745455" y="1453301"/>
                    <a:pt x="-54107" y="-14297"/>
                    <a:pt x="773454" y="106"/>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Rounded Rectangle 25">
              <a:extLst>
                <a:ext uri="{FF2B5EF4-FFF2-40B4-BE49-F238E27FC236}">
                  <a16:creationId xmlns:a16="http://schemas.microsoft.com/office/drawing/2014/main" id="{FE9ADF17-55F7-4487-BB69-F3E550716E67}"/>
                </a:ext>
              </a:extLst>
            </p:cNvPr>
            <p:cNvSpPr/>
            <p:nvPr/>
          </p:nvSpPr>
          <p:spPr>
            <a:xfrm>
              <a:off x="3663862" y="1179969"/>
              <a:ext cx="626244" cy="527796"/>
            </a:xfrm>
            <a:custGeom>
              <a:avLst/>
              <a:gdLst/>
              <a:ahLst/>
              <a:cxnLst/>
              <a:rect l="l" t="t" r="r" b="b"/>
              <a:pathLst>
                <a:path w="3240000" h="2730652">
                  <a:moveTo>
                    <a:pt x="1452811" y="1541940"/>
                  </a:moveTo>
                  <a:lnTo>
                    <a:pt x="1452811" y="1831951"/>
                  </a:lnTo>
                  <a:lnTo>
                    <a:pt x="1162800" y="1831951"/>
                  </a:lnTo>
                  <a:lnTo>
                    <a:pt x="1162800" y="2166329"/>
                  </a:lnTo>
                  <a:lnTo>
                    <a:pt x="1452811" y="2166329"/>
                  </a:lnTo>
                  <a:lnTo>
                    <a:pt x="1452811" y="2456340"/>
                  </a:lnTo>
                  <a:lnTo>
                    <a:pt x="1787189" y="2456340"/>
                  </a:lnTo>
                  <a:lnTo>
                    <a:pt x="1787189" y="2166329"/>
                  </a:lnTo>
                  <a:lnTo>
                    <a:pt x="2077200" y="2166329"/>
                  </a:lnTo>
                  <a:lnTo>
                    <a:pt x="2077200" y="1831951"/>
                  </a:lnTo>
                  <a:lnTo>
                    <a:pt x="1787189" y="1831951"/>
                  </a:lnTo>
                  <a:lnTo>
                    <a:pt x="1787189" y="1541940"/>
                  </a:lnTo>
                  <a:close/>
                  <a:moveTo>
                    <a:pt x="0" y="1278453"/>
                  </a:moveTo>
                  <a:lnTo>
                    <a:pt x="3240000" y="1278453"/>
                  </a:lnTo>
                  <a:lnTo>
                    <a:pt x="3240000" y="2376509"/>
                  </a:lnTo>
                  <a:cubicBezTo>
                    <a:pt x="3240000" y="2572097"/>
                    <a:pt x="3081445" y="2730652"/>
                    <a:pt x="2885857" y="2730652"/>
                  </a:cubicBezTo>
                  <a:lnTo>
                    <a:pt x="354143" y="2730652"/>
                  </a:lnTo>
                  <a:cubicBezTo>
                    <a:pt x="158555" y="2730652"/>
                    <a:pt x="0" y="2572097"/>
                    <a:pt x="0" y="2376509"/>
                  </a:cubicBezTo>
                  <a:close/>
                  <a:moveTo>
                    <a:pt x="1001150" y="200505"/>
                  </a:moveTo>
                  <a:cubicBezTo>
                    <a:pt x="933045" y="200505"/>
                    <a:pt x="877834" y="255715"/>
                    <a:pt x="877834" y="323821"/>
                  </a:cubicBezTo>
                  <a:lnTo>
                    <a:pt x="877834" y="605836"/>
                  </a:lnTo>
                  <a:lnTo>
                    <a:pt x="2362163" y="605836"/>
                  </a:lnTo>
                  <a:lnTo>
                    <a:pt x="2362163" y="323821"/>
                  </a:lnTo>
                  <a:cubicBezTo>
                    <a:pt x="2362163" y="255715"/>
                    <a:pt x="2306952" y="200505"/>
                    <a:pt x="2238846" y="200505"/>
                  </a:cubicBezTo>
                  <a:close/>
                  <a:moveTo>
                    <a:pt x="843301" y="0"/>
                  </a:moveTo>
                  <a:lnTo>
                    <a:pt x="2396696" y="0"/>
                  </a:lnTo>
                  <a:cubicBezTo>
                    <a:pt x="2488075" y="0"/>
                    <a:pt x="2562152" y="74077"/>
                    <a:pt x="2562152" y="165456"/>
                  </a:cubicBezTo>
                  <a:lnTo>
                    <a:pt x="2562152" y="605836"/>
                  </a:lnTo>
                  <a:lnTo>
                    <a:pt x="2885857" y="605836"/>
                  </a:lnTo>
                  <a:cubicBezTo>
                    <a:pt x="3081445" y="605836"/>
                    <a:pt x="3240000" y="764391"/>
                    <a:pt x="3240000" y="959979"/>
                  </a:cubicBezTo>
                  <a:lnTo>
                    <a:pt x="3240000" y="1134437"/>
                  </a:lnTo>
                  <a:lnTo>
                    <a:pt x="0" y="1134437"/>
                  </a:lnTo>
                  <a:lnTo>
                    <a:pt x="0" y="959979"/>
                  </a:lnTo>
                  <a:cubicBezTo>
                    <a:pt x="0" y="764391"/>
                    <a:pt x="158555" y="605836"/>
                    <a:pt x="354143" y="605836"/>
                  </a:cubicBezTo>
                  <a:lnTo>
                    <a:pt x="677845" y="605836"/>
                  </a:lnTo>
                  <a:lnTo>
                    <a:pt x="677845" y="165456"/>
                  </a:lnTo>
                  <a:cubicBezTo>
                    <a:pt x="677845" y="74077"/>
                    <a:pt x="751923" y="0"/>
                    <a:pt x="843301" y="0"/>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 name="Chord 32">
              <a:extLst>
                <a:ext uri="{FF2B5EF4-FFF2-40B4-BE49-F238E27FC236}">
                  <a16:creationId xmlns:a16="http://schemas.microsoft.com/office/drawing/2014/main" id="{AE04F637-FE9F-4F26-8171-ABB5AD542A1C}"/>
                </a:ext>
              </a:extLst>
            </p:cNvPr>
            <p:cNvSpPr/>
            <p:nvPr/>
          </p:nvSpPr>
          <p:spPr>
            <a:xfrm>
              <a:off x="4769069" y="3060549"/>
              <a:ext cx="626244" cy="620754"/>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 name="Rounded Rectangle 40">
              <a:extLst>
                <a:ext uri="{FF2B5EF4-FFF2-40B4-BE49-F238E27FC236}">
                  <a16:creationId xmlns:a16="http://schemas.microsoft.com/office/drawing/2014/main" id="{E265DB81-A870-416F-BBA8-9C4DA5494FCD}"/>
                </a:ext>
              </a:extLst>
            </p:cNvPr>
            <p:cNvSpPr/>
            <p:nvPr/>
          </p:nvSpPr>
          <p:spPr>
            <a:xfrm rot="2942052">
              <a:off x="4794935" y="521557"/>
              <a:ext cx="582119" cy="619285"/>
            </a:xfrm>
            <a:custGeom>
              <a:avLst/>
              <a:gdLst/>
              <a:ahLst/>
              <a:cxnLst/>
              <a:rect l="l" t="t" r="r" b="b"/>
              <a:pathLst>
                <a:path w="3011706" h="3204001">
                  <a:moveTo>
                    <a:pt x="2432249" y="1011942"/>
                  </a:moveTo>
                  <a:cubicBezTo>
                    <a:pt x="2423608" y="1019482"/>
                    <a:pt x="2416303" y="1028841"/>
                    <a:pt x="2410966" y="1039800"/>
                  </a:cubicBezTo>
                  <a:lnTo>
                    <a:pt x="1969837" y="1945620"/>
                  </a:lnTo>
                  <a:cubicBezTo>
                    <a:pt x="1948488" y="1989457"/>
                    <a:pt x="1966719" y="2042300"/>
                    <a:pt x="2010556" y="2063648"/>
                  </a:cubicBezTo>
                  <a:cubicBezTo>
                    <a:pt x="2054392" y="2084996"/>
                    <a:pt x="2107235" y="2066766"/>
                    <a:pt x="2128583" y="2022929"/>
                  </a:cubicBezTo>
                  <a:lnTo>
                    <a:pt x="2569712" y="1117109"/>
                  </a:lnTo>
                  <a:cubicBezTo>
                    <a:pt x="2591061" y="1073271"/>
                    <a:pt x="2572830" y="1020430"/>
                    <a:pt x="2528993" y="999081"/>
                  </a:cubicBezTo>
                  <a:cubicBezTo>
                    <a:pt x="2496115" y="983070"/>
                    <a:pt x="2458172" y="989322"/>
                    <a:pt x="2432249" y="1011942"/>
                  </a:cubicBezTo>
                  <a:close/>
                  <a:moveTo>
                    <a:pt x="1709549" y="1044955"/>
                  </a:moveTo>
                  <a:cubicBezTo>
                    <a:pt x="1978186" y="735551"/>
                    <a:pt x="2446780" y="702502"/>
                    <a:pt x="2756184" y="971139"/>
                  </a:cubicBezTo>
                  <a:cubicBezTo>
                    <a:pt x="3065588" y="1239776"/>
                    <a:pt x="3098636" y="1708370"/>
                    <a:pt x="2830000" y="2017774"/>
                  </a:cubicBezTo>
                  <a:cubicBezTo>
                    <a:pt x="2561363" y="2327178"/>
                    <a:pt x="2092769" y="2360227"/>
                    <a:pt x="1783365" y="2091590"/>
                  </a:cubicBezTo>
                  <a:cubicBezTo>
                    <a:pt x="1473960" y="1822953"/>
                    <a:pt x="1440912" y="1354359"/>
                    <a:pt x="1709549" y="1044955"/>
                  </a:cubicBezTo>
                  <a:close/>
                  <a:moveTo>
                    <a:pt x="208197" y="1872243"/>
                  </a:moveTo>
                  <a:cubicBezTo>
                    <a:pt x="195168" y="1885273"/>
                    <a:pt x="187109" y="1903273"/>
                    <a:pt x="187109" y="1923155"/>
                  </a:cubicBezTo>
                  <a:lnTo>
                    <a:pt x="187109" y="2715155"/>
                  </a:lnTo>
                  <a:cubicBezTo>
                    <a:pt x="187109" y="2754920"/>
                    <a:pt x="219344" y="2787155"/>
                    <a:pt x="259109" y="2787155"/>
                  </a:cubicBezTo>
                  <a:cubicBezTo>
                    <a:pt x="298874" y="2787155"/>
                    <a:pt x="331109" y="2754920"/>
                    <a:pt x="331109" y="2715155"/>
                  </a:cubicBezTo>
                  <a:lnTo>
                    <a:pt x="331109" y="1923155"/>
                  </a:lnTo>
                  <a:cubicBezTo>
                    <a:pt x="331109" y="1883390"/>
                    <a:pt x="298874" y="1851155"/>
                    <a:pt x="259109" y="1851155"/>
                  </a:cubicBezTo>
                  <a:cubicBezTo>
                    <a:pt x="239226" y="1851156"/>
                    <a:pt x="221226" y="1859214"/>
                    <a:pt x="208197" y="1872243"/>
                  </a:cubicBezTo>
                  <a:close/>
                  <a:moveTo>
                    <a:pt x="0" y="1625202"/>
                  </a:moveTo>
                  <a:cubicBezTo>
                    <a:pt x="418057" y="1737228"/>
                    <a:pt x="858998" y="1737384"/>
                    <a:pt x="1277606" y="1625336"/>
                  </a:cubicBezTo>
                  <a:cubicBezTo>
                    <a:pt x="1277605" y="1938624"/>
                    <a:pt x="1277605" y="2251911"/>
                    <a:pt x="1277605" y="2565198"/>
                  </a:cubicBezTo>
                  <a:cubicBezTo>
                    <a:pt x="1277605" y="2917999"/>
                    <a:pt x="991603" y="3204001"/>
                    <a:pt x="638802" y="3204001"/>
                  </a:cubicBezTo>
                  <a:lnTo>
                    <a:pt x="638803" y="3204000"/>
                  </a:lnTo>
                  <a:cubicBezTo>
                    <a:pt x="286002" y="3204000"/>
                    <a:pt x="0" y="2917999"/>
                    <a:pt x="0" y="2565197"/>
                  </a:cubicBezTo>
                  <a:close/>
                  <a:moveTo>
                    <a:pt x="208197" y="459897"/>
                  </a:moveTo>
                  <a:cubicBezTo>
                    <a:pt x="195167" y="472926"/>
                    <a:pt x="187109" y="490926"/>
                    <a:pt x="187109" y="510808"/>
                  </a:cubicBezTo>
                  <a:lnTo>
                    <a:pt x="187109" y="1302808"/>
                  </a:lnTo>
                  <a:cubicBezTo>
                    <a:pt x="187109" y="1342573"/>
                    <a:pt x="219344" y="1374808"/>
                    <a:pt x="259109" y="1374808"/>
                  </a:cubicBezTo>
                  <a:cubicBezTo>
                    <a:pt x="298874" y="1374808"/>
                    <a:pt x="331109" y="1342573"/>
                    <a:pt x="331109" y="1302808"/>
                  </a:cubicBezTo>
                  <a:lnTo>
                    <a:pt x="331109" y="510808"/>
                  </a:lnTo>
                  <a:cubicBezTo>
                    <a:pt x="331109" y="471043"/>
                    <a:pt x="298874" y="438808"/>
                    <a:pt x="259109" y="438808"/>
                  </a:cubicBezTo>
                  <a:cubicBezTo>
                    <a:pt x="239226" y="438808"/>
                    <a:pt x="221226" y="446867"/>
                    <a:pt x="208197" y="459897"/>
                  </a:cubicBezTo>
                  <a:close/>
                  <a:moveTo>
                    <a:pt x="187101" y="187101"/>
                  </a:moveTo>
                  <a:cubicBezTo>
                    <a:pt x="302701" y="71501"/>
                    <a:pt x="462402" y="0"/>
                    <a:pt x="638803" y="0"/>
                  </a:cubicBezTo>
                  <a:cubicBezTo>
                    <a:pt x="991604" y="0"/>
                    <a:pt x="1277606" y="286002"/>
                    <a:pt x="1277606" y="638803"/>
                  </a:cubicBezTo>
                  <a:lnTo>
                    <a:pt x="1277606" y="1497764"/>
                  </a:lnTo>
                  <a:cubicBezTo>
                    <a:pt x="859958" y="1616355"/>
                    <a:pt x="417375" y="1616210"/>
                    <a:pt x="0" y="1498771"/>
                  </a:cubicBezTo>
                  <a:lnTo>
                    <a:pt x="0" y="638803"/>
                  </a:lnTo>
                  <a:cubicBezTo>
                    <a:pt x="0" y="462403"/>
                    <a:pt x="71500" y="302702"/>
                    <a:pt x="187101" y="187101"/>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 name="Rounded Rectangle 17">
              <a:extLst>
                <a:ext uri="{FF2B5EF4-FFF2-40B4-BE49-F238E27FC236}">
                  <a16:creationId xmlns:a16="http://schemas.microsoft.com/office/drawing/2014/main" id="{8CB9F5E6-2F81-4998-927D-9CD3E6DBA345}"/>
                </a:ext>
              </a:extLst>
            </p:cNvPr>
            <p:cNvSpPr>
              <a:spLocks noChangeAspect="1"/>
            </p:cNvSpPr>
            <p:nvPr/>
          </p:nvSpPr>
          <p:spPr>
            <a:xfrm>
              <a:off x="5949946" y="2388764"/>
              <a:ext cx="419021" cy="666693"/>
            </a:xfrm>
            <a:custGeom>
              <a:avLst/>
              <a:gdLst/>
              <a:ahLst/>
              <a:cxnLst/>
              <a:rect l="l" t="t" r="r" b="b"/>
              <a:pathLst>
                <a:path w="2016224" h="3207971">
                  <a:moveTo>
                    <a:pt x="854575" y="1382799"/>
                  </a:moveTo>
                  <a:lnTo>
                    <a:pt x="854575" y="1686462"/>
                  </a:lnTo>
                  <a:lnTo>
                    <a:pt x="550912" y="1686462"/>
                  </a:lnTo>
                  <a:lnTo>
                    <a:pt x="550912" y="1993536"/>
                  </a:lnTo>
                  <a:lnTo>
                    <a:pt x="854575" y="1993536"/>
                  </a:lnTo>
                  <a:lnTo>
                    <a:pt x="854575" y="2297199"/>
                  </a:lnTo>
                  <a:lnTo>
                    <a:pt x="1161649" y="2297199"/>
                  </a:lnTo>
                  <a:lnTo>
                    <a:pt x="1161649" y="1993536"/>
                  </a:lnTo>
                  <a:lnTo>
                    <a:pt x="1465312" y="1993536"/>
                  </a:lnTo>
                  <a:lnTo>
                    <a:pt x="1465312" y="1686462"/>
                  </a:lnTo>
                  <a:lnTo>
                    <a:pt x="1161649" y="1686462"/>
                  </a:lnTo>
                  <a:lnTo>
                    <a:pt x="1161649" y="1382799"/>
                  </a:lnTo>
                  <a:close/>
                  <a:moveTo>
                    <a:pt x="397285" y="941591"/>
                  </a:moveTo>
                  <a:lnTo>
                    <a:pt x="1618940" y="941591"/>
                  </a:lnTo>
                  <a:lnTo>
                    <a:pt x="1618940" y="2738407"/>
                  </a:lnTo>
                  <a:lnTo>
                    <a:pt x="397285" y="2738407"/>
                  </a:lnTo>
                  <a:close/>
                  <a:moveTo>
                    <a:pt x="305673" y="849979"/>
                  </a:moveTo>
                  <a:lnTo>
                    <a:pt x="305673" y="2830019"/>
                  </a:lnTo>
                  <a:lnTo>
                    <a:pt x="1710552" y="2830019"/>
                  </a:lnTo>
                  <a:lnTo>
                    <a:pt x="1710552" y="849979"/>
                  </a:lnTo>
                  <a:close/>
                  <a:moveTo>
                    <a:pt x="240515" y="472027"/>
                  </a:moveTo>
                  <a:lnTo>
                    <a:pt x="1775709" y="472027"/>
                  </a:lnTo>
                  <a:cubicBezTo>
                    <a:pt x="1908542" y="472027"/>
                    <a:pt x="2016224" y="579709"/>
                    <a:pt x="2016224" y="712542"/>
                  </a:cubicBezTo>
                  <a:lnTo>
                    <a:pt x="2016224" y="2967456"/>
                  </a:lnTo>
                  <a:cubicBezTo>
                    <a:pt x="2016224" y="3100289"/>
                    <a:pt x="1908542" y="3207971"/>
                    <a:pt x="1775709" y="3207971"/>
                  </a:cubicBezTo>
                  <a:lnTo>
                    <a:pt x="240515" y="3207971"/>
                  </a:lnTo>
                  <a:cubicBezTo>
                    <a:pt x="107682" y="3207971"/>
                    <a:pt x="0" y="3100289"/>
                    <a:pt x="0" y="2967456"/>
                  </a:cubicBezTo>
                  <a:lnTo>
                    <a:pt x="0" y="712542"/>
                  </a:lnTo>
                  <a:cubicBezTo>
                    <a:pt x="0" y="579709"/>
                    <a:pt x="107682" y="472027"/>
                    <a:pt x="240515" y="472027"/>
                  </a:cubicBezTo>
                  <a:close/>
                  <a:moveTo>
                    <a:pt x="515787" y="0"/>
                  </a:moveTo>
                  <a:lnTo>
                    <a:pt x="1500437" y="0"/>
                  </a:lnTo>
                  <a:cubicBezTo>
                    <a:pt x="1541893" y="0"/>
                    <a:pt x="1575500" y="33607"/>
                    <a:pt x="1575500" y="75063"/>
                  </a:cubicBezTo>
                  <a:lnTo>
                    <a:pt x="1575500" y="367990"/>
                  </a:lnTo>
                  <a:lnTo>
                    <a:pt x="440724" y="367990"/>
                  </a:lnTo>
                  <a:lnTo>
                    <a:pt x="440724" y="75063"/>
                  </a:lnTo>
                  <a:cubicBezTo>
                    <a:pt x="440724" y="33607"/>
                    <a:pt x="474331" y="0"/>
                    <a:pt x="515787" y="0"/>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 name="Oval 25">
              <a:extLst>
                <a:ext uri="{FF2B5EF4-FFF2-40B4-BE49-F238E27FC236}">
                  <a16:creationId xmlns:a16="http://schemas.microsoft.com/office/drawing/2014/main" id="{DE59C326-BB9E-4F3F-A091-9EB785FE6973}"/>
                </a:ext>
              </a:extLst>
            </p:cNvPr>
            <p:cNvSpPr>
              <a:spLocks noChangeAspect="1"/>
            </p:cNvSpPr>
            <p:nvPr/>
          </p:nvSpPr>
          <p:spPr>
            <a:xfrm>
              <a:off x="6985679" y="1760667"/>
              <a:ext cx="665788" cy="666693"/>
            </a:xfrm>
            <a:custGeom>
              <a:avLst/>
              <a:gdLst/>
              <a:ahLst/>
              <a:cxnLst/>
              <a:rect l="l" t="t" r="r" b="b"/>
              <a:pathLst>
                <a:path w="3225370" h="3229762">
                  <a:moveTo>
                    <a:pt x="1355872" y="0"/>
                  </a:moveTo>
                  <a:cubicBezTo>
                    <a:pt x="1564636" y="0"/>
                    <a:pt x="1733872" y="169236"/>
                    <a:pt x="1733872" y="378000"/>
                  </a:cubicBezTo>
                  <a:cubicBezTo>
                    <a:pt x="1733872" y="530834"/>
                    <a:pt x="1643169" y="662483"/>
                    <a:pt x="1512292" y="721255"/>
                  </a:cubicBezTo>
                  <a:lnTo>
                    <a:pt x="1607042" y="1169019"/>
                  </a:lnTo>
                  <a:cubicBezTo>
                    <a:pt x="1611319" y="1167786"/>
                    <a:pt x="1615651" y="1167712"/>
                    <a:pt x="1620000" y="1167712"/>
                  </a:cubicBezTo>
                  <a:cubicBezTo>
                    <a:pt x="1828764" y="1167712"/>
                    <a:pt x="1998000" y="1336948"/>
                    <a:pt x="1998000" y="1545712"/>
                  </a:cubicBezTo>
                  <a:lnTo>
                    <a:pt x="1996362" y="1567711"/>
                  </a:lnTo>
                  <a:lnTo>
                    <a:pt x="2525816" y="1711728"/>
                  </a:lnTo>
                  <a:cubicBezTo>
                    <a:pt x="2591164" y="1602543"/>
                    <a:pt x="2710810" y="1530128"/>
                    <a:pt x="2847370" y="1530128"/>
                  </a:cubicBezTo>
                  <a:cubicBezTo>
                    <a:pt x="3056134" y="1530128"/>
                    <a:pt x="3225370" y="1699364"/>
                    <a:pt x="3225370" y="1908128"/>
                  </a:cubicBezTo>
                  <a:cubicBezTo>
                    <a:pt x="3225370" y="2116892"/>
                    <a:pt x="3056134" y="2286128"/>
                    <a:pt x="2847370" y="2286128"/>
                  </a:cubicBezTo>
                  <a:cubicBezTo>
                    <a:pt x="2638606" y="2286128"/>
                    <a:pt x="2469370" y="2116892"/>
                    <a:pt x="2469370" y="1908128"/>
                  </a:cubicBezTo>
                  <a:lnTo>
                    <a:pt x="2475505" y="1847275"/>
                  </a:lnTo>
                  <a:lnTo>
                    <a:pt x="1957861" y="1706471"/>
                  </a:lnTo>
                  <a:cubicBezTo>
                    <a:pt x="1922674" y="1789256"/>
                    <a:pt x="1855841" y="1854310"/>
                    <a:pt x="1773397" y="1890608"/>
                  </a:cubicBezTo>
                  <a:lnTo>
                    <a:pt x="1908290" y="2478637"/>
                  </a:lnTo>
                  <a:cubicBezTo>
                    <a:pt x="2094333" y="2500701"/>
                    <a:pt x="2237929" y="2659462"/>
                    <a:pt x="2237929" y="2851762"/>
                  </a:cubicBezTo>
                  <a:cubicBezTo>
                    <a:pt x="2237929" y="3060526"/>
                    <a:pt x="2068693" y="3229762"/>
                    <a:pt x="1859929" y="3229762"/>
                  </a:cubicBezTo>
                  <a:cubicBezTo>
                    <a:pt x="1651165" y="3229762"/>
                    <a:pt x="1481929" y="3060526"/>
                    <a:pt x="1481929" y="2851762"/>
                  </a:cubicBezTo>
                  <a:cubicBezTo>
                    <a:pt x="1481929" y="2676759"/>
                    <a:pt x="1600854" y="2529533"/>
                    <a:pt x="1762693" y="2487978"/>
                  </a:cubicBezTo>
                  <a:lnTo>
                    <a:pt x="1632951" y="1922407"/>
                  </a:lnTo>
                  <a:cubicBezTo>
                    <a:pt x="1628677" y="1923639"/>
                    <a:pt x="1624347" y="1923712"/>
                    <a:pt x="1620000" y="1923712"/>
                  </a:cubicBezTo>
                  <a:cubicBezTo>
                    <a:pt x="1474614" y="1923712"/>
                    <a:pt x="1348399" y="1841634"/>
                    <a:pt x="1286703" y="1720478"/>
                  </a:cubicBezTo>
                  <a:lnTo>
                    <a:pt x="726463" y="1950491"/>
                  </a:lnTo>
                  <a:cubicBezTo>
                    <a:pt x="745503" y="1995553"/>
                    <a:pt x="756000" y="2045092"/>
                    <a:pt x="756000" y="2097083"/>
                  </a:cubicBezTo>
                  <a:cubicBezTo>
                    <a:pt x="756000" y="2305847"/>
                    <a:pt x="586764" y="2475083"/>
                    <a:pt x="378000" y="2475083"/>
                  </a:cubicBezTo>
                  <a:cubicBezTo>
                    <a:pt x="169236" y="2475083"/>
                    <a:pt x="0" y="2305847"/>
                    <a:pt x="0" y="2097083"/>
                  </a:cubicBezTo>
                  <a:cubicBezTo>
                    <a:pt x="0" y="1888319"/>
                    <a:pt x="169236" y="1719083"/>
                    <a:pt x="378000" y="1719083"/>
                  </a:cubicBezTo>
                  <a:cubicBezTo>
                    <a:pt x="481765" y="1719083"/>
                    <a:pt x="575764" y="1760894"/>
                    <a:pt x="643957" y="1828700"/>
                  </a:cubicBezTo>
                  <a:lnTo>
                    <a:pt x="1245626" y="1581679"/>
                  </a:lnTo>
                  <a:cubicBezTo>
                    <a:pt x="1242578" y="1569964"/>
                    <a:pt x="1242000" y="1557905"/>
                    <a:pt x="1242000" y="1545712"/>
                  </a:cubicBezTo>
                  <a:cubicBezTo>
                    <a:pt x="1242000" y="1391666"/>
                    <a:pt x="1334148" y="1259142"/>
                    <a:pt x="1466584" y="1200827"/>
                  </a:cubicBezTo>
                  <a:lnTo>
                    <a:pt x="1372109" y="754363"/>
                  </a:lnTo>
                  <a:cubicBezTo>
                    <a:pt x="1366762" y="755885"/>
                    <a:pt x="1361331" y="756000"/>
                    <a:pt x="1355872" y="756000"/>
                  </a:cubicBezTo>
                  <a:cubicBezTo>
                    <a:pt x="1147108" y="756000"/>
                    <a:pt x="977872" y="586764"/>
                    <a:pt x="977872" y="378000"/>
                  </a:cubicBezTo>
                  <a:cubicBezTo>
                    <a:pt x="977872" y="169236"/>
                    <a:pt x="1147108" y="0"/>
                    <a:pt x="1355872" y="0"/>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 name="Block Arc 20">
              <a:extLst>
                <a:ext uri="{FF2B5EF4-FFF2-40B4-BE49-F238E27FC236}">
                  <a16:creationId xmlns:a16="http://schemas.microsoft.com/office/drawing/2014/main" id="{25F860C6-D857-4DAE-98BB-48F618B36A6F}"/>
                </a:ext>
              </a:extLst>
            </p:cNvPr>
            <p:cNvSpPr>
              <a:spLocks noChangeAspect="1"/>
            </p:cNvSpPr>
            <p:nvPr/>
          </p:nvSpPr>
          <p:spPr>
            <a:xfrm rot="10800000">
              <a:off x="3611777" y="2385438"/>
              <a:ext cx="690373" cy="748576"/>
            </a:xfrm>
            <a:custGeom>
              <a:avLst/>
              <a:gdLst/>
              <a:ahLst/>
              <a:cxnLst/>
              <a:rect l="l" t="t" r="r" b="b"/>
              <a:pathLst>
                <a:path w="2958558" h="3207983">
                  <a:moveTo>
                    <a:pt x="376920" y="2960896"/>
                  </a:moveTo>
                  <a:cubicBezTo>
                    <a:pt x="266613" y="2960896"/>
                    <a:pt x="177192" y="2871475"/>
                    <a:pt x="177192" y="2761168"/>
                  </a:cubicBezTo>
                  <a:cubicBezTo>
                    <a:pt x="177192" y="2650861"/>
                    <a:pt x="266613" y="2561440"/>
                    <a:pt x="376920" y="2561440"/>
                  </a:cubicBezTo>
                  <a:cubicBezTo>
                    <a:pt x="487227" y="2561440"/>
                    <a:pt x="576648" y="2650861"/>
                    <a:pt x="576648" y="2761168"/>
                  </a:cubicBezTo>
                  <a:cubicBezTo>
                    <a:pt x="576648" y="2871475"/>
                    <a:pt x="487227" y="2960896"/>
                    <a:pt x="376920" y="2960896"/>
                  </a:cubicBezTo>
                  <a:close/>
                  <a:moveTo>
                    <a:pt x="376921" y="3072323"/>
                  </a:moveTo>
                  <a:cubicBezTo>
                    <a:pt x="539434" y="3072323"/>
                    <a:pt x="671176" y="2940581"/>
                    <a:pt x="671176" y="2778068"/>
                  </a:cubicBezTo>
                  <a:cubicBezTo>
                    <a:pt x="671176" y="2615555"/>
                    <a:pt x="539434" y="2483813"/>
                    <a:pt x="376921" y="2483813"/>
                  </a:cubicBezTo>
                  <a:cubicBezTo>
                    <a:pt x="214408" y="2483813"/>
                    <a:pt x="82666" y="2615555"/>
                    <a:pt x="82666" y="2778068"/>
                  </a:cubicBezTo>
                  <a:cubicBezTo>
                    <a:pt x="82666" y="2940581"/>
                    <a:pt x="214408" y="3072323"/>
                    <a:pt x="376921" y="3072323"/>
                  </a:cubicBezTo>
                  <a:close/>
                  <a:moveTo>
                    <a:pt x="2379939" y="3207575"/>
                  </a:moveTo>
                  <a:cubicBezTo>
                    <a:pt x="2342159" y="3210380"/>
                    <a:pt x="2303308" y="3198772"/>
                    <a:pt x="2272342" y="3172087"/>
                  </a:cubicBezTo>
                  <a:cubicBezTo>
                    <a:pt x="2210411" y="3118717"/>
                    <a:pt x="2203469" y="3025247"/>
                    <a:pt x="2256839" y="2963315"/>
                  </a:cubicBezTo>
                  <a:cubicBezTo>
                    <a:pt x="2292137" y="2922355"/>
                    <a:pt x="2344975" y="2905450"/>
                    <a:pt x="2394194" y="2916618"/>
                  </a:cubicBezTo>
                  <a:lnTo>
                    <a:pt x="2482323" y="2842744"/>
                  </a:lnTo>
                  <a:lnTo>
                    <a:pt x="2486558" y="2847797"/>
                  </a:lnTo>
                  <a:cubicBezTo>
                    <a:pt x="2638916" y="2767056"/>
                    <a:pt x="2628462" y="2744879"/>
                    <a:pt x="2689889" y="2690172"/>
                  </a:cubicBezTo>
                  <a:cubicBezTo>
                    <a:pt x="2722819" y="2655246"/>
                    <a:pt x="2732363" y="2657367"/>
                    <a:pt x="2726376" y="2568558"/>
                  </a:cubicBezTo>
                  <a:lnTo>
                    <a:pt x="2730335" y="2568172"/>
                  </a:lnTo>
                  <a:lnTo>
                    <a:pt x="2726098" y="2568172"/>
                  </a:lnTo>
                  <a:lnTo>
                    <a:pt x="2726098" y="2140027"/>
                  </a:lnTo>
                  <a:lnTo>
                    <a:pt x="2686068" y="2140105"/>
                  </a:lnTo>
                  <a:cubicBezTo>
                    <a:pt x="2685662" y="1932305"/>
                    <a:pt x="2574529" y="1740506"/>
                    <a:pt x="2394530" y="1636956"/>
                  </a:cubicBezTo>
                  <a:cubicBezTo>
                    <a:pt x="2214320" y="1533284"/>
                    <a:pt x="1992511" y="1533845"/>
                    <a:pt x="1812826" y="1638426"/>
                  </a:cubicBezTo>
                  <a:cubicBezTo>
                    <a:pt x="1633353" y="1742884"/>
                    <a:pt x="1523189" y="1935240"/>
                    <a:pt x="1523830" y="2143038"/>
                  </a:cubicBezTo>
                  <a:lnTo>
                    <a:pt x="1483625" y="2143162"/>
                  </a:lnTo>
                  <a:lnTo>
                    <a:pt x="1483625" y="2568172"/>
                  </a:lnTo>
                  <a:lnTo>
                    <a:pt x="1479388" y="2568172"/>
                  </a:lnTo>
                  <a:lnTo>
                    <a:pt x="1483347" y="2568558"/>
                  </a:lnTo>
                  <a:cubicBezTo>
                    <a:pt x="1477359" y="2657367"/>
                    <a:pt x="1486903" y="2655246"/>
                    <a:pt x="1519833" y="2690172"/>
                  </a:cubicBezTo>
                  <a:cubicBezTo>
                    <a:pt x="1581261" y="2744879"/>
                    <a:pt x="1570806" y="2767057"/>
                    <a:pt x="1723166" y="2847797"/>
                  </a:cubicBezTo>
                  <a:lnTo>
                    <a:pt x="1727402" y="2842744"/>
                  </a:lnTo>
                  <a:lnTo>
                    <a:pt x="1815530" y="2916618"/>
                  </a:lnTo>
                  <a:cubicBezTo>
                    <a:pt x="1864749" y="2905450"/>
                    <a:pt x="1917587" y="2922356"/>
                    <a:pt x="1952884" y="2963315"/>
                  </a:cubicBezTo>
                  <a:cubicBezTo>
                    <a:pt x="2006254" y="3025247"/>
                    <a:pt x="1999313" y="3118717"/>
                    <a:pt x="1937381" y="3172087"/>
                  </a:cubicBezTo>
                  <a:cubicBezTo>
                    <a:pt x="1906416" y="3198772"/>
                    <a:pt x="1867565" y="3210380"/>
                    <a:pt x="1829785" y="3207575"/>
                  </a:cubicBezTo>
                  <a:cubicBezTo>
                    <a:pt x="1792004" y="3204769"/>
                    <a:pt x="1755294" y="3187551"/>
                    <a:pt x="1728609" y="3156586"/>
                  </a:cubicBezTo>
                  <a:cubicBezTo>
                    <a:pt x="1704170" y="3128225"/>
                    <a:pt x="1692377" y="3093251"/>
                    <a:pt x="1694258" y="3058558"/>
                  </a:cubicBezTo>
                  <a:lnTo>
                    <a:pt x="1607474" y="2985811"/>
                  </a:lnTo>
                  <a:lnTo>
                    <a:pt x="1609754" y="2983092"/>
                  </a:lnTo>
                  <a:cubicBezTo>
                    <a:pt x="1505378" y="2914609"/>
                    <a:pt x="1454899" y="2874388"/>
                    <a:pt x="1372959" y="2808609"/>
                  </a:cubicBezTo>
                  <a:cubicBezTo>
                    <a:pt x="1301402" y="2768123"/>
                    <a:pt x="1295976" y="2652344"/>
                    <a:pt x="1300245" y="2568172"/>
                  </a:cubicBezTo>
                  <a:lnTo>
                    <a:pt x="1296941" y="2568172"/>
                  </a:lnTo>
                  <a:lnTo>
                    <a:pt x="1296941" y="2143739"/>
                  </a:lnTo>
                  <a:lnTo>
                    <a:pt x="1251342" y="2143880"/>
                  </a:lnTo>
                  <a:cubicBezTo>
                    <a:pt x="1250400" y="1838694"/>
                    <a:pt x="1412261" y="1556194"/>
                    <a:pt x="1675942" y="1402813"/>
                  </a:cubicBezTo>
                  <a:cubicBezTo>
                    <a:pt x="1778114" y="1343381"/>
                    <a:pt x="1889554" y="1306836"/>
                    <a:pt x="2003205" y="1293823"/>
                  </a:cubicBezTo>
                  <a:lnTo>
                    <a:pt x="2003205" y="878785"/>
                  </a:lnTo>
                  <a:lnTo>
                    <a:pt x="1998176" y="878621"/>
                  </a:lnTo>
                  <a:cubicBezTo>
                    <a:pt x="2009560" y="630102"/>
                    <a:pt x="1847671" y="398939"/>
                    <a:pt x="1584243" y="287563"/>
                  </a:cubicBezTo>
                  <a:cubicBezTo>
                    <a:pt x="1373323" y="198386"/>
                    <a:pt x="1125012" y="198092"/>
                    <a:pt x="913796" y="286769"/>
                  </a:cubicBezTo>
                  <a:cubicBezTo>
                    <a:pt x="650203" y="397436"/>
                    <a:pt x="487575" y="627955"/>
                    <a:pt x="497878" y="876315"/>
                  </a:cubicBezTo>
                  <a:lnTo>
                    <a:pt x="492947" y="876461"/>
                  </a:lnTo>
                  <a:lnTo>
                    <a:pt x="492947" y="2424958"/>
                  </a:lnTo>
                  <a:cubicBezTo>
                    <a:pt x="646520" y="2471832"/>
                    <a:pt x="757382" y="2615059"/>
                    <a:pt x="757382" y="2784179"/>
                  </a:cubicBezTo>
                  <a:cubicBezTo>
                    <a:pt x="757382" y="2993324"/>
                    <a:pt x="587836" y="3162870"/>
                    <a:pt x="378691" y="3162870"/>
                  </a:cubicBezTo>
                  <a:cubicBezTo>
                    <a:pt x="169546" y="3162870"/>
                    <a:pt x="0" y="2993324"/>
                    <a:pt x="0" y="2784179"/>
                  </a:cubicBezTo>
                  <a:cubicBezTo>
                    <a:pt x="0" y="2610447"/>
                    <a:pt x="116991" y="2464039"/>
                    <a:pt x="276947" y="2421074"/>
                  </a:cubicBezTo>
                  <a:lnTo>
                    <a:pt x="276947" y="783746"/>
                  </a:lnTo>
                  <a:lnTo>
                    <a:pt x="281758" y="783746"/>
                  </a:lnTo>
                  <a:cubicBezTo>
                    <a:pt x="307533" y="493124"/>
                    <a:pt x="502412" y="231983"/>
                    <a:pt x="801266" y="95774"/>
                  </a:cubicBezTo>
                  <a:cubicBezTo>
                    <a:pt x="1082323" y="-32324"/>
                    <a:pt x="1416727" y="-31901"/>
                    <a:pt x="1697364" y="96907"/>
                  </a:cubicBezTo>
                  <a:cubicBezTo>
                    <a:pt x="1994951" y="233494"/>
                    <a:pt x="2188714" y="494056"/>
                    <a:pt x="2214549" y="783746"/>
                  </a:cubicBezTo>
                  <a:lnTo>
                    <a:pt x="2219205" y="783746"/>
                  </a:lnTo>
                  <a:lnTo>
                    <a:pt x="2219205" y="1295162"/>
                  </a:lnTo>
                  <a:cubicBezTo>
                    <a:pt x="2327099" y="1309357"/>
                    <a:pt x="2432799" y="1344641"/>
                    <a:pt x="2530224" y="1400656"/>
                  </a:cubicBezTo>
                  <a:cubicBezTo>
                    <a:pt x="2794677" y="1552703"/>
                    <a:pt x="2957961" y="1834385"/>
                    <a:pt x="2958558" y="2139573"/>
                  </a:cubicBezTo>
                  <a:lnTo>
                    <a:pt x="2912782" y="2139663"/>
                  </a:lnTo>
                  <a:lnTo>
                    <a:pt x="2912782" y="2568172"/>
                  </a:lnTo>
                  <a:lnTo>
                    <a:pt x="2909478" y="2568172"/>
                  </a:lnTo>
                  <a:cubicBezTo>
                    <a:pt x="2913747" y="2652344"/>
                    <a:pt x="2908320" y="2768123"/>
                    <a:pt x="2836763" y="2808609"/>
                  </a:cubicBezTo>
                  <a:cubicBezTo>
                    <a:pt x="2754824" y="2874388"/>
                    <a:pt x="2704345" y="2914609"/>
                    <a:pt x="2599970" y="2983091"/>
                  </a:cubicBezTo>
                  <a:lnTo>
                    <a:pt x="2602250" y="2985811"/>
                  </a:lnTo>
                  <a:lnTo>
                    <a:pt x="2515466" y="3058559"/>
                  </a:lnTo>
                  <a:cubicBezTo>
                    <a:pt x="2517346" y="3093252"/>
                    <a:pt x="2505554" y="3128225"/>
                    <a:pt x="2481114" y="3156586"/>
                  </a:cubicBezTo>
                  <a:cubicBezTo>
                    <a:pt x="2454429" y="3187551"/>
                    <a:pt x="2417719" y="3204769"/>
                    <a:pt x="2379939" y="3207575"/>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17" name="Trapezoid 28">
              <a:extLst>
                <a:ext uri="{FF2B5EF4-FFF2-40B4-BE49-F238E27FC236}">
                  <a16:creationId xmlns:a16="http://schemas.microsoft.com/office/drawing/2014/main" id="{B608ACD4-AF3D-4EB2-8BD0-604B865AEF64}"/>
                </a:ext>
              </a:extLst>
            </p:cNvPr>
            <p:cNvSpPr>
              <a:spLocks noChangeAspect="1"/>
            </p:cNvSpPr>
            <p:nvPr/>
          </p:nvSpPr>
          <p:spPr>
            <a:xfrm>
              <a:off x="2598936" y="1729045"/>
              <a:ext cx="550124" cy="666693"/>
            </a:xfrm>
            <a:custGeom>
              <a:avLst/>
              <a:gdLst/>
              <a:ahLst/>
              <a:cxnLst/>
              <a:rect l="l" t="t" r="r" b="b"/>
              <a:pathLst>
                <a:path w="2664297" h="3228846">
                  <a:moveTo>
                    <a:pt x="2006233" y="1910002"/>
                  </a:moveTo>
                  <a:cubicBezTo>
                    <a:pt x="2195393" y="2270441"/>
                    <a:pt x="2396463" y="2592453"/>
                    <a:pt x="2218318" y="2693318"/>
                  </a:cubicBezTo>
                  <a:cubicBezTo>
                    <a:pt x="1760490" y="2959655"/>
                    <a:pt x="875097" y="3011972"/>
                    <a:pt x="413381" y="2693318"/>
                  </a:cubicBezTo>
                  <a:cubicBezTo>
                    <a:pt x="278026" y="2578660"/>
                    <a:pt x="448417" y="2270210"/>
                    <a:pt x="622358" y="1918652"/>
                  </a:cubicBezTo>
                  <a:close/>
                  <a:moveTo>
                    <a:pt x="998355" y="318176"/>
                  </a:moveTo>
                  <a:lnTo>
                    <a:pt x="1054483" y="938365"/>
                  </a:lnTo>
                  <a:cubicBezTo>
                    <a:pt x="1073419" y="1202005"/>
                    <a:pt x="-94533" y="2544942"/>
                    <a:pt x="263185" y="2803859"/>
                  </a:cubicBezTo>
                  <a:cubicBezTo>
                    <a:pt x="799752" y="3120272"/>
                    <a:pt x="1828684" y="3068324"/>
                    <a:pt x="2360732" y="2803859"/>
                  </a:cubicBezTo>
                  <a:cubicBezTo>
                    <a:pt x="2817826" y="2582721"/>
                    <a:pt x="1567592" y="1249230"/>
                    <a:pt x="1559424" y="938364"/>
                  </a:cubicBezTo>
                  <a:lnTo>
                    <a:pt x="1635785" y="320808"/>
                  </a:lnTo>
                  <a:lnTo>
                    <a:pt x="1616510" y="323841"/>
                  </a:lnTo>
                  <a:cubicBezTo>
                    <a:pt x="1541035" y="362546"/>
                    <a:pt x="1432716" y="386340"/>
                    <a:pt x="1312455" y="386340"/>
                  </a:cubicBezTo>
                  <a:cubicBezTo>
                    <a:pt x="1186664" y="386340"/>
                    <a:pt x="1073940" y="360308"/>
                    <a:pt x="998355" y="318176"/>
                  </a:cubicBezTo>
                  <a:close/>
                  <a:moveTo>
                    <a:pt x="1312455" y="60748"/>
                  </a:moveTo>
                  <a:cubicBezTo>
                    <a:pt x="1155275" y="60748"/>
                    <a:pt x="1027857" y="120035"/>
                    <a:pt x="1027857" y="193171"/>
                  </a:cubicBezTo>
                  <a:cubicBezTo>
                    <a:pt x="1027857" y="266307"/>
                    <a:pt x="1155275" y="325594"/>
                    <a:pt x="1312455" y="325594"/>
                  </a:cubicBezTo>
                  <a:cubicBezTo>
                    <a:pt x="1469634" y="325594"/>
                    <a:pt x="1597052" y="266307"/>
                    <a:pt x="1597052" y="193171"/>
                  </a:cubicBezTo>
                  <a:cubicBezTo>
                    <a:pt x="1597052" y="120035"/>
                    <a:pt x="1469634" y="60748"/>
                    <a:pt x="1312455" y="60748"/>
                  </a:cubicBezTo>
                  <a:close/>
                  <a:moveTo>
                    <a:pt x="1312455" y="0"/>
                  </a:moveTo>
                  <a:cubicBezTo>
                    <a:pt x="1537130" y="0"/>
                    <a:pt x="1720121" y="83046"/>
                    <a:pt x="1726235" y="186847"/>
                  </a:cubicBezTo>
                  <a:cubicBezTo>
                    <a:pt x="1726742" y="186524"/>
                    <a:pt x="1727174" y="186120"/>
                    <a:pt x="1727606" y="185717"/>
                  </a:cubicBezTo>
                  <a:lnTo>
                    <a:pt x="1727102" y="190850"/>
                  </a:lnTo>
                  <a:cubicBezTo>
                    <a:pt x="1727595" y="191614"/>
                    <a:pt x="1727605" y="192391"/>
                    <a:pt x="1727605" y="193170"/>
                  </a:cubicBezTo>
                  <a:lnTo>
                    <a:pt x="1726271" y="199326"/>
                  </a:lnTo>
                  <a:lnTo>
                    <a:pt x="1655630" y="919826"/>
                  </a:lnTo>
                  <a:cubicBezTo>
                    <a:pt x="1665213" y="1268678"/>
                    <a:pt x="3079202" y="2735754"/>
                    <a:pt x="2542920" y="2983914"/>
                  </a:cubicBezTo>
                  <a:cubicBezTo>
                    <a:pt x="1918698" y="3280693"/>
                    <a:pt x="711513" y="3338989"/>
                    <a:pt x="81991" y="2983914"/>
                  </a:cubicBezTo>
                  <a:cubicBezTo>
                    <a:pt x="-337699" y="2693358"/>
                    <a:pt x="991496" y="1215684"/>
                    <a:pt x="969280" y="919828"/>
                  </a:cubicBezTo>
                  <a:lnTo>
                    <a:pt x="898640" y="199335"/>
                  </a:lnTo>
                  <a:cubicBezTo>
                    <a:pt x="897375" y="197339"/>
                    <a:pt x="897304" y="195258"/>
                    <a:pt x="897304" y="193170"/>
                  </a:cubicBezTo>
                  <a:lnTo>
                    <a:pt x="897808" y="190847"/>
                  </a:lnTo>
                  <a:lnTo>
                    <a:pt x="897305" y="185717"/>
                  </a:lnTo>
                  <a:lnTo>
                    <a:pt x="898687" y="186789"/>
                  </a:lnTo>
                  <a:cubicBezTo>
                    <a:pt x="904857" y="83015"/>
                    <a:pt x="1087821" y="0"/>
                    <a:pt x="1312455" y="0"/>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8" name="Freeform: Shape 17">
              <a:extLst>
                <a:ext uri="{FF2B5EF4-FFF2-40B4-BE49-F238E27FC236}">
                  <a16:creationId xmlns:a16="http://schemas.microsoft.com/office/drawing/2014/main" id="{0427E8AB-D05D-4436-B0C1-33034CD3DCE0}"/>
                </a:ext>
              </a:extLst>
            </p:cNvPr>
            <p:cNvSpPr/>
            <p:nvPr/>
          </p:nvSpPr>
          <p:spPr>
            <a:xfrm>
              <a:off x="2010490" y="69385"/>
              <a:ext cx="6067597" cy="3998426"/>
            </a:xfrm>
            <a:custGeom>
              <a:avLst/>
              <a:gdLst>
                <a:gd name="connsiteX0" fmla="*/ 2751292 w 6067597"/>
                <a:gd name="connsiteY0" fmla="*/ 2648105 h 3998426"/>
                <a:gd name="connsiteX1" fmla="*/ 2745981 w 6067597"/>
                <a:gd name="connsiteY1" fmla="*/ 2673756 h 3998426"/>
                <a:gd name="connsiteX2" fmla="*/ 2667699 w 6067597"/>
                <a:gd name="connsiteY2" fmla="*/ 2726031 h 3998426"/>
                <a:gd name="connsiteX3" fmla="*/ 2648849 w 6067597"/>
                <a:gd name="connsiteY3" fmla="*/ 2722128 h 3998426"/>
                <a:gd name="connsiteX4" fmla="*/ 2365394 w 6067597"/>
                <a:gd name="connsiteY4" fmla="*/ 3213923 h 3998426"/>
                <a:gd name="connsiteX5" fmla="*/ 2379798 w 6067597"/>
                <a:gd name="connsiteY5" fmla="*/ 3235111 h 3998426"/>
                <a:gd name="connsiteX6" fmla="*/ 2386589 w 6067597"/>
                <a:gd name="connsiteY6" fmla="*/ 3267909 h 3998426"/>
                <a:gd name="connsiteX7" fmla="*/ 2379798 w 6067597"/>
                <a:gd name="connsiteY7" fmla="*/ 3300707 h 3998426"/>
                <a:gd name="connsiteX8" fmla="*/ 2363037 w 6067597"/>
                <a:gd name="connsiteY8" fmla="*/ 3325361 h 3998426"/>
                <a:gd name="connsiteX9" fmla="*/ 2654946 w 6067597"/>
                <a:gd name="connsiteY9" fmla="*/ 3832069 h 3998426"/>
                <a:gd name="connsiteX10" fmla="*/ 2673246 w 6067597"/>
                <a:gd name="connsiteY10" fmla="*/ 3828280 h 3998426"/>
                <a:gd name="connsiteX11" fmla="*/ 2733121 w 6067597"/>
                <a:gd name="connsiteY11" fmla="*/ 3853478 h 3998426"/>
                <a:gd name="connsiteX12" fmla="*/ 2748996 w 6067597"/>
                <a:gd name="connsiteY12" fmla="*/ 3876830 h 3998426"/>
                <a:gd name="connsiteX13" fmla="*/ 3362832 w 6067597"/>
                <a:gd name="connsiteY13" fmla="*/ 3876830 h 3998426"/>
                <a:gd name="connsiteX14" fmla="*/ 3378334 w 6067597"/>
                <a:gd name="connsiteY14" fmla="*/ 3853478 h 3998426"/>
                <a:gd name="connsiteX15" fmla="*/ 3405323 w 6067597"/>
                <a:gd name="connsiteY15" fmla="*/ 3835071 h 3998426"/>
                <a:gd name="connsiteX16" fmla="*/ 3411361 w 6067597"/>
                <a:gd name="connsiteY16" fmla="*/ 3833850 h 3998426"/>
                <a:gd name="connsiteX17" fmla="*/ 3701314 w 6067597"/>
                <a:gd name="connsiteY17" fmla="*/ 3331887 h 3998426"/>
                <a:gd name="connsiteX18" fmla="*/ 3695277 w 6067597"/>
                <a:gd name="connsiteY18" fmla="*/ 3327783 h 3998426"/>
                <a:gd name="connsiteX19" fmla="*/ 3670079 w 6067597"/>
                <a:gd name="connsiteY19" fmla="*/ 3267909 h 3998426"/>
                <a:gd name="connsiteX20" fmla="*/ 3695971 w 6067597"/>
                <a:gd name="connsiteY20" fmla="*/ 3208034 h 3998426"/>
                <a:gd name="connsiteX21" fmla="*/ 3699014 w 6067597"/>
                <a:gd name="connsiteY21" fmla="*/ 3205932 h 3998426"/>
                <a:gd name="connsiteX22" fmla="*/ 3421549 w 6067597"/>
                <a:gd name="connsiteY22" fmla="*/ 2725730 h 3998426"/>
                <a:gd name="connsiteX23" fmla="*/ 3411162 w 6067597"/>
                <a:gd name="connsiteY23" fmla="*/ 2727881 h 3998426"/>
                <a:gd name="connsiteX24" fmla="*/ 3332879 w 6067597"/>
                <a:gd name="connsiteY24" fmla="*/ 2675606 h 3998426"/>
                <a:gd name="connsiteX25" fmla="*/ 3327185 w 6067597"/>
                <a:gd name="connsiteY25" fmla="*/ 2648105 h 3998426"/>
                <a:gd name="connsiteX26" fmla="*/ 3861774 w 6067597"/>
                <a:gd name="connsiteY26" fmla="*/ 2038357 h 3998426"/>
                <a:gd name="connsiteX27" fmla="*/ 3861174 w 6067597"/>
                <a:gd name="connsiteY27" fmla="*/ 2041257 h 3998426"/>
                <a:gd name="connsiteX28" fmla="*/ 3782892 w 6067597"/>
                <a:gd name="connsiteY28" fmla="*/ 2093532 h 3998426"/>
                <a:gd name="connsiteX29" fmla="*/ 3759616 w 6067597"/>
                <a:gd name="connsiteY29" fmla="*/ 2088713 h 3998426"/>
                <a:gd name="connsiteX30" fmla="*/ 3473610 w 6067597"/>
                <a:gd name="connsiteY30" fmla="*/ 2586718 h 3998426"/>
                <a:gd name="connsiteX31" fmla="*/ 3489444 w 6067597"/>
                <a:gd name="connsiteY31" fmla="*/ 2610010 h 3998426"/>
                <a:gd name="connsiteX32" fmla="*/ 3496235 w 6067597"/>
                <a:gd name="connsiteY32" fmla="*/ 2642808 h 3998426"/>
                <a:gd name="connsiteX33" fmla="*/ 3489444 w 6067597"/>
                <a:gd name="connsiteY33" fmla="*/ 2675606 h 3998426"/>
                <a:gd name="connsiteX34" fmla="*/ 3472559 w 6067597"/>
                <a:gd name="connsiteY34" fmla="*/ 2700443 h 3998426"/>
                <a:gd name="connsiteX35" fmla="*/ 3750370 w 6067597"/>
                <a:gd name="connsiteY35" fmla="*/ 3183834 h 3998426"/>
                <a:gd name="connsiteX36" fmla="*/ 3755152 w 6067597"/>
                <a:gd name="connsiteY36" fmla="*/ 3182836 h 3998426"/>
                <a:gd name="connsiteX37" fmla="*/ 3833434 w 6067597"/>
                <a:gd name="connsiteY37" fmla="*/ 3235111 h 3998426"/>
                <a:gd name="connsiteX38" fmla="*/ 3840054 w 6067597"/>
                <a:gd name="connsiteY38" fmla="*/ 3267082 h 3998426"/>
                <a:gd name="connsiteX39" fmla="*/ 4494338 w 6067597"/>
                <a:gd name="connsiteY39" fmla="*/ 3267082 h 3998426"/>
                <a:gd name="connsiteX40" fmla="*/ 4816006 w 6067597"/>
                <a:gd name="connsiteY40" fmla="*/ 2710216 h 3998426"/>
                <a:gd name="connsiteX41" fmla="*/ 4804923 w 6067597"/>
                <a:gd name="connsiteY41" fmla="*/ 2702682 h 3998426"/>
                <a:gd name="connsiteX42" fmla="*/ 4779725 w 6067597"/>
                <a:gd name="connsiteY42" fmla="*/ 2642808 h 3998426"/>
                <a:gd name="connsiteX43" fmla="*/ 4804923 w 6067597"/>
                <a:gd name="connsiteY43" fmla="*/ 2582933 h 3998426"/>
                <a:gd name="connsiteX44" fmla="*/ 4807166 w 6067597"/>
                <a:gd name="connsiteY44" fmla="*/ 2581408 h 3998426"/>
                <a:gd name="connsiteX45" fmla="*/ 4520363 w 6067597"/>
                <a:gd name="connsiteY45" fmla="*/ 2082014 h 3998426"/>
                <a:gd name="connsiteX46" fmla="*/ 4500463 w 6067597"/>
                <a:gd name="connsiteY46" fmla="*/ 2086134 h 3998426"/>
                <a:gd name="connsiteX47" fmla="*/ 4453227 w 6067597"/>
                <a:gd name="connsiteY47" fmla="*/ 2071407 h 3998426"/>
                <a:gd name="connsiteX48" fmla="*/ 4425900 w 6067597"/>
                <a:gd name="connsiteY48" fmla="*/ 2038357 h 3998426"/>
                <a:gd name="connsiteX49" fmla="*/ 1622108 w 6067597"/>
                <a:gd name="connsiteY49" fmla="*/ 2038357 h 3998426"/>
                <a:gd name="connsiteX50" fmla="*/ 1610530 w 6067597"/>
                <a:gd name="connsiteY50" fmla="*/ 2055388 h 3998426"/>
                <a:gd name="connsiteX51" fmla="*/ 1550655 w 6067597"/>
                <a:gd name="connsiteY51" fmla="*/ 2080587 h 3998426"/>
                <a:gd name="connsiteX52" fmla="*/ 1548886 w 6067597"/>
                <a:gd name="connsiteY52" fmla="*/ 2080220 h 3998426"/>
                <a:gd name="connsiteX53" fmla="*/ 1264284 w 6067597"/>
                <a:gd name="connsiteY53" fmla="*/ 2575779 h 3998426"/>
                <a:gd name="connsiteX54" fmla="*/ 1272087 w 6067597"/>
                <a:gd name="connsiteY54" fmla="*/ 2581083 h 3998426"/>
                <a:gd name="connsiteX55" fmla="*/ 1297285 w 6067597"/>
                <a:gd name="connsiteY55" fmla="*/ 2640958 h 3998426"/>
                <a:gd name="connsiteX56" fmla="*/ 1272087 w 6067597"/>
                <a:gd name="connsiteY56" fmla="*/ 2700832 h 3998426"/>
                <a:gd name="connsiteX57" fmla="*/ 1253858 w 6067597"/>
                <a:gd name="connsiteY57" fmla="*/ 2713225 h 3998426"/>
                <a:gd name="connsiteX58" fmla="*/ 1537858 w 6067597"/>
                <a:gd name="connsiteY58" fmla="*/ 3206206 h 3998426"/>
                <a:gd name="connsiteX59" fmla="*/ 1549297 w 6067597"/>
                <a:gd name="connsiteY59" fmla="*/ 3198613 h 3998426"/>
                <a:gd name="connsiteX60" fmla="*/ 1582094 w 6067597"/>
                <a:gd name="connsiteY60" fmla="*/ 3192082 h 3998426"/>
                <a:gd name="connsiteX61" fmla="*/ 1660376 w 6067597"/>
                <a:gd name="connsiteY61" fmla="*/ 3244357 h 3998426"/>
                <a:gd name="connsiteX62" fmla="*/ 1665081 w 6067597"/>
                <a:gd name="connsiteY62" fmla="*/ 3267082 h 3998426"/>
                <a:gd name="connsiteX63" fmla="*/ 2216614 w 6067597"/>
                <a:gd name="connsiteY63" fmla="*/ 3267082 h 3998426"/>
                <a:gd name="connsiteX64" fmla="*/ 2223233 w 6067597"/>
                <a:gd name="connsiteY64" fmla="*/ 3235111 h 3998426"/>
                <a:gd name="connsiteX65" fmla="*/ 2301516 w 6067597"/>
                <a:gd name="connsiteY65" fmla="*/ 3182836 h 3998426"/>
                <a:gd name="connsiteX66" fmla="*/ 2316723 w 6067597"/>
                <a:gd name="connsiteY66" fmla="*/ 3185985 h 3998426"/>
                <a:gd name="connsiteX67" fmla="*/ 2601556 w 6067597"/>
                <a:gd name="connsiteY67" fmla="*/ 2691613 h 3998426"/>
                <a:gd name="connsiteX68" fmla="*/ 2589416 w 6067597"/>
                <a:gd name="connsiteY68" fmla="*/ 2673756 h 3998426"/>
                <a:gd name="connsiteX69" fmla="*/ 2582626 w 6067597"/>
                <a:gd name="connsiteY69" fmla="*/ 2640958 h 3998426"/>
                <a:gd name="connsiteX70" fmla="*/ 2589157 w 6067597"/>
                <a:gd name="connsiteY70" fmla="*/ 2608160 h 3998426"/>
                <a:gd name="connsiteX71" fmla="*/ 2598681 w 6067597"/>
                <a:gd name="connsiteY71" fmla="*/ 2593811 h 3998426"/>
                <a:gd name="connsiteX72" fmla="*/ 2309617 w 6067597"/>
                <a:gd name="connsiteY72" fmla="*/ 2090479 h 3998426"/>
                <a:gd name="connsiteX73" fmla="*/ 2304235 w 6067597"/>
                <a:gd name="connsiteY73" fmla="*/ 2089643 h 3998426"/>
                <a:gd name="connsiteX74" fmla="*/ 2250973 w 6067597"/>
                <a:gd name="connsiteY74" fmla="*/ 2041257 h 3998426"/>
                <a:gd name="connsiteX75" fmla="*/ 2250373 w 6067597"/>
                <a:gd name="connsiteY75" fmla="*/ 2038357 h 3998426"/>
                <a:gd name="connsiteX76" fmla="*/ 2713096 w 6067597"/>
                <a:gd name="connsiteY76" fmla="*/ 1403586 h 3998426"/>
                <a:gd name="connsiteX77" fmla="*/ 2687550 w 6067597"/>
                <a:gd name="connsiteY77" fmla="*/ 1420953 h 3998426"/>
                <a:gd name="connsiteX78" fmla="*/ 2654752 w 6067597"/>
                <a:gd name="connsiteY78" fmla="*/ 1427744 h 3998426"/>
                <a:gd name="connsiteX79" fmla="*/ 2654437 w 6067597"/>
                <a:gd name="connsiteY79" fmla="*/ 1427679 h 3998426"/>
                <a:gd name="connsiteX80" fmla="*/ 2364036 w 6067597"/>
                <a:gd name="connsiteY80" fmla="*/ 1931525 h 3998426"/>
                <a:gd name="connsiteX81" fmla="*/ 2389130 w 6067597"/>
                <a:gd name="connsiteY81" fmla="*/ 1948584 h 3998426"/>
                <a:gd name="connsiteX82" fmla="*/ 2414329 w 6067597"/>
                <a:gd name="connsiteY82" fmla="*/ 2008459 h 3998426"/>
                <a:gd name="connsiteX83" fmla="*/ 2389130 w 6067597"/>
                <a:gd name="connsiteY83" fmla="*/ 2068333 h 3998426"/>
                <a:gd name="connsiteX84" fmla="*/ 2362362 w 6067597"/>
                <a:gd name="connsiteY84" fmla="*/ 2086531 h 3998426"/>
                <a:gd name="connsiteX85" fmla="*/ 2635812 w 6067597"/>
                <a:gd name="connsiteY85" fmla="*/ 2562334 h 3998426"/>
                <a:gd name="connsiteX86" fmla="*/ 2667699 w 6067597"/>
                <a:gd name="connsiteY86" fmla="*/ 2555885 h 3998426"/>
                <a:gd name="connsiteX87" fmla="*/ 2727573 w 6067597"/>
                <a:gd name="connsiteY87" fmla="*/ 2581083 h 3998426"/>
                <a:gd name="connsiteX88" fmla="*/ 2740760 w 6067597"/>
                <a:gd name="connsiteY88" fmla="*/ 2600480 h 3998426"/>
                <a:gd name="connsiteX89" fmla="*/ 3338945 w 6067597"/>
                <a:gd name="connsiteY89" fmla="*/ 2600480 h 3998426"/>
                <a:gd name="connsiteX90" fmla="*/ 3350594 w 6067597"/>
                <a:gd name="connsiteY90" fmla="*/ 2582933 h 3998426"/>
                <a:gd name="connsiteX91" fmla="*/ 3411162 w 6067597"/>
                <a:gd name="connsiteY91" fmla="*/ 2557735 h 3998426"/>
                <a:gd name="connsiteX92" fmla="*/ 3432626 w 6067597"/>
                <a:gd name="connsiteY92" fmla="*/ 2562179 h 3998426"/>
                <a:gd name="connsiteX93" fmla="*/ 3719845 w 6067597"/>
                <a:gd name="connsiteY93" fmla="*/ 2063667 h 3998426"/>
                <a:gd name="connsiteX94" fmla="*/ 3704610 w 6067597"/>
                <a:gd name="connsiteY94" fmla="*/ 2041257 h 3998426"/>
                <a:gd name="connsiteX95" fmla="*/ 3697819 w 6067597"/>
                <a:gd name="connsiteY95" fmla="*/ 2008459 h 3998426"/>
                <a:gd name="connsiteX96" fmla="*/ 3704610 w 6067597"/>
                <a:gd name="connsiteY96" fmla="*/ 1975661 h 3998426"/>
                <a:gd name="connsiteX97" fmla="*/ 3718602 w 6067597"/>
                <a:gd name="connsiteY97" fmla="*/ 1955078 h 3998426"/>
                <a:gd name="connsiteX98" fmla="*/ 3428683 w 6067597"/>
                <a:gd name="connsiteY98" fmla="*/ 1453324 h 3998426"/>
                <a:gd name="connsiteX99" fmla="*/ 3409311 w 6067597"/>
                <a:gd name="connsiteY99" fmla="*/ 1457335 h 3998426"/>
                <a:gd name="connsiteX100" fmla="*/ 3331029 w 6067597"/>
                <a:gd name="connsiteY100" fmla="*/ 1405060 h 3998426"/>
                <a:gd name="connsiteX101" fmla="*/ 3330724 w 6067597"/>
                <a:gd name="connsiteY101" fmla="*/ 1403586 h 3998426"/>
                <a:gd name="connsiteX102" fmla="*/ 4945558 w 6067597"/>
                <a:gd name="connsiteY102" fmla="*/ 1393089 h 3998426"/>
                <a:gd name="connsiteX103" fmla="*/ 4943080 w 6067597"/>
                <a:gd name="connsiteY103" fmla="*/ 1405060 h 3998426"/>
                <a:gd name="connsiteX104" fmla="*/ 4864798 w 6067597"/>
                <a:gd name="connsiteY104" fmla="*/ 1457335 h 3998426"/>
                <a:gd name="connsiteX105" fmla="*/ 4854215 w 6067597"/>
                <a:gd name="connsiteY105" fmla="*/ 1455144 h 3998426"/>
                <a:gd name="connsiteX106" fmla="*/ 4567772 w 6067597"/>
                <a:gd name="connsiteY106" fmla="*/ 1952122 h 3998426"/>
                <a:gd name="connsiteX107" fmla="*/ 4578745 w 6067597"/>
                <a:gd name="connsiteY107" fmla="*/ 1968263 h 3998426"/>
                <a:gd name="connsiteX108" fmla="*/ 4585536 w 6067597"/>
                <a:gd name="connsiteY108" fmla="*/ 2001061 h 3998426"/>
                <a:gd name="connsiteX109" fmla="*/ 4578745 w 6067597"/>
                <a:gd name="connsiteY109" fmla="*/ 2033859 h 3998426"/>
                <a:gd name="connsiteX110" fmla="*/ 4562461 w 6067597"/>
                <a:gd name="connsiteY110" fmla="*/ 2057813 h 3998426"/>
                <a:gd name="connsiteX111" fmla="*/ 4851988 w 6067597"/>
                <a:gd name="connsiteY111" fmla="*/ 2560387 h 3998426"/>
                <a:gd name="connsiteX112" fmla="*/ 4864798 w 6067597"/>
                <a:gd name="connsiteY112" fmla="*/ 2557735 h 3998426"/>
                <a:gd name="connsiteX113" fmla="*/ 4943080 w 6067597"/>
                <a:gd name="connsiteY113" fmla="*/ 2610010 h 3998426"/>
                <a:gd name="connsiteX114" fmla="*/ 4945524 w 6067597"/>
                <a:gd name="connsiteY114" fmla="*/ 2621814 h 3998426"/>
                <a:gd name="connsiteX115" fmla="*/ 5510489 w 6067597"/>
                <a:gd name="connsiteY115" fmla="*/ 2621814 h 3998426"/>
                <a:gd name="connsiteX116" fmla="*/ 5510241 w 6067597"/>
                <a:gd name="connsiteY116" fmla="*/ 2620615 h 3998426"/>
                <a:gd name="connsiteX117" fmla="*/ 5595314 w 6067597"/>
                <a:gd name="connsiteY117" fmla="*/ 2535542 h 3998426"/>
                <a:gd name="connsiteX118" fmla="*/ 5628112 w 6067597"/>
                <a:gd name="connsiteY118" fmla="*/ 2542333 h 3998426"/>
                <a:gd name="connsiteX119" fmla="*/ 5635993 w 6067597"/>
                <a:gd name="connsiteY119" fmla="*/ 2547691 h 3998426"/>
                <a:gd name="connsiteX120" fmla="*/ 5922730 w 6067597"/>
                <a:gd name="connsiteY120" fmla="*/ 2051297 h 3998426"/>
                <a:gd name="connsiteX121" fmla="*/ 5922650 w 6067597"/>
                <a:gd name="connsiteY121" fmla="*/ 2051242 h 3998426"/>
                <a:gd name="connsiteX122" fmla="*/ 5897451 w 6067597"/>
                <a:gd name="connsiteY122" fmla="*/ 1991369 h 3998426"/>
                <a:gd name="connsiteX123" fmla="*/ 5904242 w 6067597"/>
                <a:gd name="connsiteY123" fmla="*/ 1957790 h 3998426"/>
                <a:gd name="connsiteX124" fmla="*/ 5911949 w 6067597"/>
                <a:gd name="connsiteY124" fmla="*/ 1946490 h 3998426"/>
                <a:gd name="connsiteX125" fmla="*/ 5618559 w 6067597"/>
                <a:gd name="connsiteY125" fmla="*/ 1435627 h 3998426"/>
                <a:gd name="connsiteX126" fmla="*/ 5611959 w 6067597"/>
                <a:gd name="connsiteY126" fmla="*/ 1436993 h 3998426"/>
                <a:gd name="connsiteX127" fmla="*/ 5552084 w 6067597"/>
                <a:gd name="connsiteY127" fmla="*/ 1411794 h 3998426"/>
                <a:gd name="connsiteX128" fmla="*/ 5539368 w 6067597"/>
                <a:gd name="connsiteY128" fmla="*/ 1393089 h 3998426"/>
                <a:gd name="connsiteX129" fmla="*/ 553209 w 6067597"/>
                <a:gd name="connsiteY129" fmla="*/ 1393089 h 3998426"/>
                <a:gd name="connsiteX130" fmla="*/ 550730 w 6067597"/>
                <a:gd name="connsiteY130" fmla="*/ 1405060 h 3998426"/>
                <a:gd name="connsiteX131" fmla="*/ 472448 w 6067597"/>
                <a:gd name="connsiteY131" fmla="*/ 1457335 h 3998426"/>
                <a:gd name="connsiteX132" fmla="*/ 440939 w 6067597"/>
                <a:gd name="connsiteY132" fmla="*/ 1450811 h 3998426"/>
                <a:gd name="connsiteX133" fmla="*/ 145534 w 6067597"/>
                <a:gd name="connsiteY133" fmla="*/ 1965181 h 3998426"/>
                <a:gd name="connsiteX134" fmla="*/ 163355 w 6067597"/>
                <a:gd name="connsiteY134" fmla="*/ 1991395 h 3998426"/>
                <a:gd name="connsiteX135" fmla="*/ 170146 w 6067597"/>
                <a:gd name="connsiteY135" fmla="*/ 2024194 h 3998426"/>
                <a:gd name="connsiteX136" fmla="*/ 163355 w 6067597"/>
                <a:gd name="connsiteY136" fmla="*/ 2056992 h 3998426"/>
                <a:gd name="connsiteX137" fmla="*/ 155423 w 6067597"/>
                <a:gd name="connsiteY137" fmla="*/ 2068659 h 3998426"/>
                <a:gd name="connsiteX138" fmla="*/ 435185 w 6067597"/>
                <a:gd name="connsiteY138" fmla="*/ 2554283 h 3998426"/>
                <a:gd name="connsiteX139" fmla="*/ 439651 w 6067597"/>
                <a:gd name="connsiteY139" fmla="*/ 2551319 h 3998426"/>
                <a:gd name="connsiteX140" fmla="*/ 472448 w 6067597"/>
                <a:gd name="connsiteY140" fmla="*/ 2544788 h 3998426"/>
                <a:gd name="connsiteX141" fmla="*/ 550730 w 6067597"/>
                <a:gd name="connsiteY141" fmla="*/ 2597063 h 3998426"/>
                <a:gd name="connsiteX142" fmla="*/ 555855 w 6067597"/>
                <a:gd name="connsiteY142" fmla="*/ 2621814 h 3998426"/>
                <a:gd name="connsiteX143" fmla="*/ 1131103 w 6067597"/>
                <a:gd name="connsiteY143" fmla="*/ 2621814 h 3998426"/>
                <a:gd name="connsiteX144" fmla="*/ 1133930 w 6067597"/>
                <a:gd name="connsiteY144" fmla="*/ 2608160 h 3998426"/>
                <a:gd name="connsiteX145" fmla="*/ 1212212 w 6067597"/>
                <a:gd name="connsiteY145" fmla="*/ 2555885 h 3998426"/>
                <a:gd name="connsiteX146" fmla="*/ 1217359 w 6067597"/>
                <a:gd name="connsiteY146" fmla="*/ 2556951 h 3998426"/>
                <a:gd name="connsiteX147" fmla="*/ 1502485 w 6067597"/>
                <a:gd name="connsiteY147" fmla="*/ 2063345 h 3998426"/>
                <a:gd name="connsiteX148" fmla="*/ 1490781 w 6067597"/>
                <a:gd name="connsiteY148" fmla="*/ 2055388 h 3998426"/>
                <a:gd name="connsiteX149" fmla="*/ 1465582 w 6067597"/>
                <a:gd name="connsiteY149" fmla="*/ 1995515 h 3998426"/>
                <a:gd name="connsiteX150" fmla="*/ 1490781 w 6067597"/>
                <a:gd name="connsiteY150" fmla="*/ 1934947 h 3998426"/>
                <a:gd name="connsiteX151" fmla="*/ 1491201 w 6067597"/>
                <a:gd name="connsiteY151" fmla="*/ 1934668 h 3998426"/>
                <a:gd name="connsiteX152" fmla="*/ 1197912 w 6067597"/>
                <a:gd name="connsiteY152" fmla="*/ 1427081 h 3998426"/>
                <a:gd name="connsiteX153" fmla="*/ 1168318 w 6067597"/>
                <a:gd name="connsiteY153" fmla="*/ 1420954 h 3998426"/>
                <a:gd name="connsiteX154" fmla="*/ 1134618 w 6067597"/>
                <a:gd name="connsiteY154" fmla="*/ 1393089 h 3998426"/>
                <a:gd name="connsiteX155" fmla="*/ 3863568 w 6067597"/>
                <a:gd name="connsiteY155" fmla="*/ 753603 h 3998426"/>
                <a:gd name="connsiteX156" fmla="*/ 3861174 w 6067597"/>
                <a:gd name="connsiteY156" fmla="*/ 765163 h 3998426"/>
                <a:gd name="connsiteX157" fmla="*/ 3782892 w 6067597"/>
                <a:gd name="connsiteY157" fmla="*/ 817439 h 3998426"/>
                <a:gd name="connsiteX158" fmla="*/ 3756139 w 6067597"/>
                <a:gd name="connsiteY158" fmla="*/ 811899 h 3998426"/>
                <a:gd name="connsiteX159" fmla="*/ 3468099 w 6067597"/>
                <a:gd name="connsiteY159" fmla="*/ 1311649 h 3998426"/>
                <a:gd name="connsiteX160" fmla="*/ 3469186 w 6067597"/>
                <a:gd name="connsiteY160" fmla="*/ 1312387 h 3998426"/>
                <a:gd name="connsiteX161" fmla="*/ 3494384 w 6067597"/>
                <a:gd name="connsiteY161" fmla="*/ 1372262 h 3998426"/>
                <a:gd name="connsiteX162" fmla="*/ 3487593 w 6067597"/>
                <a:gd name="connsiteY162" fmla="*/ 1405060 h 3998426"/>
                <a:gd name="connsiteX163" fmla="*/ 3470480 w 6067597"/>
                <a:gd name="connsiteY163" fmla="*/ 1430233 h 3998426"/>
                <a:gd name="connsiteX164" fmla="*/ 3757597 w 6067597"/>
                <a:gd name="connsiteY164" fmla="*/ 1928624 h 3998426"/>
                <a:gd name="connsiteX165" fmla="*/ 3782892 w 6067597"/>
                <a:gd name="connsiteY165" fmla="*/ 1923387 h 3998426"/>
                <a:gd name="connsiteX166" fmla="*/ 3861174 w 6067597"/>
                <a:gd name="connsiteY166" fmla="*/ 1975661 h 3998426"/>
                <a:gd name="connsiteX167" fmla="*/ 3862555 w 6067597"/>
                <a:gd name="connsiteY167" fmla="*/ 1982329 h 3998426"/>
                <a:gd name="connsiteX168" fmla="*/ 4419178 w 6067597"/>
                <a:gd name="connsiteY168" fmla="*/ 1982329 h 3998426"/>
                <a:gd name="connsiteX169" fmla="*/ 4422181 w 6067597"/>
                <a:gd name="connsiteY169" fmla="*/ 1967483 h 3998426"/>
                <a:gd name="connsiteX170" fmla="*/ 4500463 w 6067597"/>
                <a:gd name="connsiteY170" fmla="*/ 1915989 h 3998426"/>
                <a:gd name="connsiteX171" fmla="*/ 4528636 w 6067597"/>
                <a:gd name="connsiteY171" fmla="*/ 1921822 h 3998426"/>
                <a:gd name="connsiteX172" fmla="*/ 4809123 w 6067597"/>
                <a:gd name="connsiteY172" fmla="*/ 1434992 h 3998426"/>
                <a:gd name="connsiteX173" fmla="*/ 4804923 w 6067597"/>
                <a:gd name="connsiteY173" fmla="*/ 1432137 h 3998426"/>
                <a:gd name="connsiteX174" fmla="*/ 4779725 w 6067597"/>
                <a:gd name="connsiteY174" fmla="*/ 1372262 h 3998426"/>
                <a:gd name="connsiteX175" fmla="*/ 4804923 w 6067597"/>
                <a:gd name="connsiteY175" fmla="*/ 1311694 h 3998426"/>
                <a:gd name="connsiteX176" fmla="*/ 4812801 w 6067597"/>
                <a:gd name="connsiteY176" fmla="*/ 1306465 h 3998426"/>
                <a:gd name="connsiteX177" fmla="*/ 4533745 w 6067597"/>
                <a:gd name="connsiteY177" fmla="*/ 820561 h 3998426"/>
                <a:gd name="connsiteX178" fmla="*/ 4504162 w 6067597"/>
                <a:gd name="connsiteY178" fmla="*/ 826687 h 3998426"/>
                <a:gd name="connsiteX179" fmla="*/ 4425880 w 6067597"/>
                <a:gd name="connsiteY179" fmla="*/ 774412 h 3998426"/>
                <a:gd name="connsiteX180" fmla="*/ 4421571 w 6067597"/>
                <a:gd name="connsiteY180" fmla="*/ 753603 h 3998426"/>
                <a:gd name="connsiteX181" fmla="*/ 1647674 w 6067597"/>
                <a:gd name="connsiteY181" fmla="*/ 753603 h 3998426"/>
                <a:gd name="connsiteX182" fmla="*/ 1632723 w 6067597"/>
                <a:gd name="connsiteY182" fmla="*/ 775596 h 3998426"/>
                <a:gd name="connsiteX183" fmla="*/ 1572848 w 6067597"/>
                <a:gd name="connsiteY183" fmla="*/ 800795 h 3998426"/>
                <a:gd name="connsiteX184" fmla="*/ 1548698 w 6067597"/>
                <a:gd name="connsiteY184" fmla="*/ 795794 h 3998426"/>
                <a:gd name="connsiteX185" fmla="*/ 1265337 w 6067597"/>
                <a:gd name="connsiteY185" fmla="*/ 1289191 h 3998426"/>
                <a:gd name="connsiteX186" fmla="*/ 1279398 w 6067597"/>
                <a:gd name="connsiteY186" fmla="*/ 1309873 h 3998426"/>
                <a:gd name="connsiteX187" fmla="*/ 1286189 w 6067597"/>
                <a:gd name="connsiteY187" fmla="*/ 1342672 h 3998426"/>
                <a:gd name="connsiteX188" fmla="*/ 1260990 w 6067597"/>
                <a:gd name="connsiteY188" fmla="*/ 1402546 h 3998426"/>
                <a:gd name="connsiteX189" fmla="*/ 1246811 w 6067597"/>
                <a:gd name="connsiteY189" fmla="*/ 1412185 h 3998426"/>
                <a:gd name="connsiteX190" fmla="*/ 1534962 w 6067597"/>
                <a:gd name="connsiteY190" fmla="*/ 1913567 h 3998426"/>
                <a:gd name="connsiteX191" fmla="*/ 1550655 w 6067597"/>
                <a:gd name="connsiteY191" fmla="*/ 1910442 h 3998426"/>
                <a:gd name="connsiteX192" fmla="*/ 1628937 w 6067597"/>
                <a:gd name="connsiteY192" fmla="*/ 1962716 h 3998426"/>
                <a:gd name="connsiteX193" fmla="*/ 1632998 w 6067597"/>
                <a:gd name="connsiteY193" fmla="*/ 1982328 h 3998426"/>
                <a:gd name="connsiteX194" fmla="*/ 2249386 w 6067597"/>
                <a:gd name="connsiteY194" fmla="*/ 1982328 h 3998426"/>
                <a:gd name="connsiteX195" fmla="*/ 2250714 w 6067597"/>
                <a:gd name="connsiteY195" fmla="*/ 1975661 h 3998426"/>
                <a:gd name="connsiteX196" fmla="*/ 2295678 w 6067597"/>
                <a:gd name="connsiteY196" fmla="*/ 1930178 h 3998426"/>
                <a:gd name="connsiteX197" fmla="*/ 2310597 w 6067597"/>
                <a:gd name="connsiteY197" fmla="*/ 1927161 h 3998426"/>
                <a:gd name="connsiteX198" fmla="*/ 2608346 w 6067597"/>
                <a:gd name="connsiteY198" fmla="*/ 1411702 h 3998426"/>
                <a:gd name="connsiteX199" fmla="*/ 2594877 w 6067597"/>
                <a:gd name="connsiteY199" fmla="*/ 1402546 h 3998426"/>
                <a:gd name="connsiteX200" fmla="*/ 2569679 w 6067597"/>
                <a:gd name="connsiteY200" fmla="*/ 1342672 h 3998426"/>
                <a:gd name="connsiteX201" fmla="*/ 2576470 w 6067597"/>
                <a:gd name="connsiteY201" fmla="*/ 1309873 h 3998426"/>
                <a:gd name="connsiteX202" fmla="*/ 2588764 w 6067597"/>
                <a:gd name="connsiteY202" fmla="*/ 1291789 h 3998426"/>
                <a:gd name="connsiteX203" fmla="*/ 2474142 w 6067597"/>
                <a:gd name="connsiteY203" fmla="*/ 1092204 h 3998426"/>
                <a:gd name="connsiteX204" fmla="*/ 2313494 w 6067597"/>
                <a:gd name="connsiteY204" fmla="*/ 814175 h 3998426"/>
                <a:gd name="connsiteX205" fmla="*/ 2296457 w 6067597"/>
                <a:gd name="connsiteY205" fmla="*/ 810648 h 3998426"/>
                <a:gd name="connsiteX206" fmla="*/ 2258909 w 6067597"/>
                <a:gd name="connsiteY206" fmla="*/ 779601 h 3998426"/>
                <a:gd name="connsiteX207" fmla="*/ 2250804 w 6067597"/>
                <a:gd name="connsiteY207" fmla="*/ 753603 h 3998426"/>
                <a:gd name="connsiteX208" fmla="*/ 2726667 w 6067597"/>
                <a:gd name="connsiteY208" fmla="*/ 127236 h 3998426"/>
                <a:gd name="connsiteX209" fmla="*/ 2714627 w 6067597"/>
                <a:gd name="connsiteY209" fmla="*/ 144947 h 3998426"/>
                <a:gd name="connsiteX210" fmla="*/ 2687550 w 6067597"/>
                <a:gd name="connsiteY210" fmla="*/ 163354 h 3998426"/>
                <a:gd name="connsiteX211" fmla="*/ 2656270 w 6067597"/>
                <a:gd name="connsiteY211" fmla="*/ 169831 h 3998426"/>
                <a:gd name="connsiteX212" fmla="*/ 2373638 w 6067597"/>
                <a:gd name="connsiteY212" fmla="*/ 661959 h 3998426"/>
                <a:gd name="connsiteX213" fmla="*/ 2389130 w 6067597"/>
                <a:gd name="connsiteY213" fmla="*/ 672491 h 3998426"/>
                <a:gd name="connsiteX214" fmla="*/ 2414329 w 6067597"/>
                <a:gd name="connsiteY214" fmla="*/ 732366 h 3998426"/>
                <a:gd name="connsiteX215" fmla="*/ 2389130 w 6067597"/>
                <a:gd name="connsiteY215" fmla="*/ 792240 h 3998426"/>
                <a:gd name="connsiteX216" fmla="*/ 2365941 w 6067597"/>
                <a:gd name="connsiteY216" fmla="*/ 808005 h 3998426"/>
                <a:gd name="connsiteX217" fmla="*/ 2627563 w 6067597"/>
                <a:gd name="connsiteY217" fmla="*/ 1263228 h 3998426"/>
                <a:gd name="connsiteX218" fmla="*/ 2654752 w 6067597"/>
                <a:gd name="connsiteY218" fmla="*/ 1257599 h 3998426"/>
                <a:gd name="connsiteX219" fmla="*/ 2739825 w 6067597"/>
                <a:gd name="connsiteY219" fmla="*/ 1342672 h 3998426"/>
                <a:gd name="connsiteX220" fmla="*/ 2737073 w 6067597"/>
                <a:gd name="connsiteY220" fmla="*/ 1355961 h 3998426"/>
                <a:gd name="connsiteX221" fmla="*/ 3327534 w 6067597"/>
                <a:gd name="connsiteY221" fmla="*/ 1355961 h 3998426"/>
                <a:gd name="connsiteX222" fmla="*/ 3331029 w 6067597"/>
                <a:gd name="connsiteY222" fmla="*/ 1338684 h 3998426"/>
                <a:gd name="connsiteX223" fmla="*/ 3409311 w 6067597"/>
                <a:gd name="connsiteY223" fmla="*/ 1287189 h 3998426"/>
                <a:gd name="connsiteX224" fmla="*/ 3424449 w 6067597"/>
                <a:gd name="connsiteY224" fmla="*/ 1290324 h 3998426"/>
                <a:gd name="connsiteX225" fmla="*/ 3713854 w 6067597"/>
                <a:gd name="connsiteY225" fmla="*/ 789310 h 3998426"/>
                <a:gd name="connsiteX226" fmla="*/ 3717144 w 6067597"/>
                <a:gd name="connsiteY226" fmla="*/ 783600 h 3998426"/>
                <a:gd name="connsiteX227" fmla="*/ 3704610 w 6067597"/>
                <a:gd name="connsiteY227" fmla="*/ 765163 h 3998426"/>
                <a:gd name="connsiteX228" fmla="*/ 3697819 w 6067597"/>
                <a:gd name="connsiteY228" fmla="*/ 732366 h 3998426"/>
                <a:gd name="connsiteX229" fmla="*/ 3704610 w 6067597"/>
                <a:gd name="connsiteY229" fmla="*/ 699567 h 3998426"/>
                <a:gd name="connsiteX230" fmla="*/ 3710880 w 6067597"/>
                <a:gd name="connsiteY230" fmla="*/ 690343 h 3998426"/>
                <a:gd name="connsiteX231" fmla="*/ 3422665 w 6067597"/>
                <a:gd name="connsiteY231" fmla="*/ 188490 h 3998426"/>
                <a:gd name="connsiteX232" fmla="*/ 3413010 w 6067597"/>
                <a:gd name="connsiteY232" fmla="*/ 190489 h 3998426"/>
                <a:gd name="connsiteX233" fmla="*/ 3334728 w 6067597"/>
                <a:gd name="connsiteY233" fmla="*/ 138214 h 3998426"/>
                <a:gd name="connsiteX234" fmla="*/ 3332455 w 6067597"/>
                <a:gd name="connsiteY234" fmla="*/ 127236 h 3998426"/>
                <a:gd name="connsiteX235" fmla="*/ 2654752 w 6067597"/>
                <a:gd name="connsiteY235" fmla="*/ 0 h 3998426"/>
                <a:gd name="connsiteX236" fmla="*/ 2733034 w 6067597"/>
                <a:gd name="connsiteY236" fmla="*/ 52274 h 3998426"/>
                <a:gd name="connsiteX237" fmla="*/ 2738694 w 6067597"/>
                <a:gd name="connsiteY237" fmla="*/ 79611 h 3998426"/>
                <a:gd name="connsiteX238" fmla="*/ 3333155 w 6067597"/>
                <a:gd name="connsiteY238" fmla="*/ 79611 h 3998426"/>
                <a:gd name="connsiteX239" fmla="*/ 3334728 w 6067597"/>
                <a:gd name="connsiteY239" fmla="*/ 71838 h 3998426"/>
                <a:gd name="connsiteX240" fmla="*/ 3413010 w 6067597"/>
                <a:gd name="connsiteY240" fmla="*/ 20343 h 3998426"/>
                <a:gd name="connsiteX241" fmla="*/ 3498083 w 6067597"/>
                <a:gd name="connsiteY241" fmla="*/ 105416 h 3998426"/>
                <a:gd name="connsiteX242" fmla="*/ 3472885 w 6067597"/>
                <a:gd name="connsiteY242" fmla="*/ 165290 h 3998426"/>
                <a:gd name="connsiteX243" fmla="*/ 3466747 w 6067597"/>
                <a:gd name="connsiteY243" fmla="*/ 169463 h 3998426"/>
                <a:gd name="connsiteX244" fmla="*/ 3746622 w 6067597"/>
                <a:gd name="connsiteY244" fmla="*/ 656444 h 3998426"/>
                <a:gd name="connsiteX245" fmla="*/ 3750094 w 6067597"/>
                <a:gd name="connsiteY245" fmla="*/ 654083 h 3998426"/>
                <a:gd name="connsiteX246" fmla="*/ 3782892 w 6067597"/>
                <a:gd name="connsiteY246" fmla="*/ 647293 h 3998426"/>
                <a:gd name="connsiteX247" fmla="*/ 3861174 w 6067597"/>
                <a:gd name="connsiteY247" fmla="*/ 699567 h 3998426"/>
                <a:gd name="connsiteX248" fmla="*/ 3862501 w 6067597"/>
                <a:gd name="connsiteY248" fmla="*/ 705978 h 3998426"/>
                <a:gd name="connsiteX249" fmla="*/ 4427808 w 6067597"/>
                <a:gd name="connsiteY249" fmla="*/ 705978 h 3998426"/>
                <a:gd name="connsiteX250" fmla="*/ 4444287 w 6067597"/>
                <a:gd name="connsiteY250" fmla="*/ 681739 h 3998426"/>
                <a:gd name="connsiteX251" fmla="*/ 4504162 w 6067597"/>
                <a:gd name="connsiteY251" fmla="*/ 656541 h 3998426"/>
                <a:gd name="connsiteX252" fmla="*/ 4589235 w 6067597"/>
                <a:gd name="connsiteY252" fmla="*/ 741614 h 3998426"/>
                <a:gd name="connsiteX253" fmla="*/ 4582444 w 6067597"/>
                <a:gd name="connsiteY253" fmla="*/ 774412 h 3998426"/>
                <a:gd name="connsiteX254" fmla="*/ 4571497 w 6067597"/>
                <a:gd name="connsiteY254" fmla="*/ 790515 h 3998426"/>
                <a:gd name="connsiteX255" fmla="*/ 4857749 w 6067597"/>
                <a:gd name="connsiteY255" fmla="*/ 1288593 h 3998426"/>
                <a:gd name="connsiteX256" fmla="*/ 4864798 w 6067597"/>
                <a:gd name="connsiteY256" fmla="*/ 1287189 h 3998426"/>
                <a:gd name="connsiteX257" fmla="*/ 4943080 w 6067597"/>
                <a:gd name="connsiteY257" fmla="*/ 1339464 h 3998426"/>
                <a:gd name="connsiteX258" fmla="*/ 4944322 w 6067597"/>
                <a:gd name="connsiteY258" fmla="*/ 1345464 h 3998426"/>
                <a:gd name="connsiteX259" fmla="*/ 5528171 w 6067597"/>
                <a:gd name="connsiteY259" fmla="*/ 1345464 h 3998426"/>
                <a:gd name="connsiteX260" fmla="*/ 5533417 w 6067597"/>
                <a:gd name="connsiteY260" fmla="*/ 1319122 h 3998426"/>
                <a:gd name="connsiteX261" fmla="*/ 5611959 w 6067597"/>
                <a:gd name="connsiteY261" fmla="*/ 1266847 h 3998426"/>
                <a:gd name="connsiteX262" fmla="*/ 5697032 w 6067597"/>
                <a:gd name="connsiteY262" fmla="*/ 1351920 h 3998426"/>
                <a:gd name="connsiteX263" fmla="*/ 5671833 w 6067597"/>
                <a:gd name="connsiteY263" fmla="*/ 1411794 h 3998426"/>
                <a:gd name="connsiteX264" fmla="*/ 5663233 w 6067597"/>
                <a:gd name="connsiteY264" fmla="*/ 1417641 h 3998426"/>
                <a:gd name="connsiteX265" fmla="*/ 5948348 w 6067597"/>
                <a:gd name="connsiteY265" fmla="*/ 1913741 h 3998426"/>
                <a:gd name="connsiteX266" fmla="*/ 5949726 w 6067597"/>
                <a:gd name="connsiteY266" fmla="*/ 1912826 h 3998426"/>
                <a:gd name="connsiteX267" fmla="*/ 5982524 w 6067597"/>
                <a:gd name="connsiteY267" fmla="*/ 1906296 h 3998426"/>
                <a:gd name="connsiteX268" fmla="*/ 6067597 w 6067597"/>
                <a:gd name="connsiteY268" fmla="*/ 1991369 h 3998426"/>
                <a:gd name="connsiteX269" fmla="*/ 5982524 w 6067597"/>
                <a:gd name="connsiteY269" fmla="*/ 2076441 h 3998426"/>
                <a:gd name="connsiteX270" fmla="*/ 5965562 w 6067597"/>
                <a:gd name="connsiteY270" fmla="*/ 2072929 h 3998426"/>
                <a:gd name="connsiteX271" fmla="*/ 5670999 w 6067597"/>
                <a:gd name="connsiteY271" fmla="*/ 2583996 h 3998426"/>
                <a:gd name="connsiteX272" fmla="*/ 5673596 w 6067597"/>
                <a:gd name="connsiteY272" fmla="*/ 2587817 h 3998426"/>
                <a:gd name="connsiteX273" fmla="*/ 5680387 w 6067597"/>
                <a:gd name="connsiteY273" fmla="*/ 2620615 h 3998426"/>
                <a:gd name="connsiteX274" fmla="*/ 5595314 w 6067597"/>
                <a:gd name="connsiteY274" fmla="*/ 2705688 h 3998426"/>
                <a:gd name="connsiteX275" fmla="*/ 5535439 w 6067597"/>
                <a:gd name="connsiteY275" fmla="*/ 2680489 h 3998426"/>
                <a:gd name="connsiteX276" fmla="*/ 5527927 w 6067597"/>
                <a:gd name="connsiteY276" fmla="*/ 2669439 h 3998426"/>
                <a:gd name="connsiteX277" fmla="*/ 4944357 w 6067597"/>
                <a:gd name="connsiteY277" fmla="*/ 2669439 h 3998426"/>
                <a:gd name="connsiteX278" fmla="*/ 4943080 w 6067597"/>
                <a:gd name="connsiteY278" fmla="*/ 2675606 h 3998426"/>
                <a:gd name="connsiteX279" fmla="*/ 4864798 w 6067597"/>
                <a:gd name="connsiteY279" fmla="*/ 2727881 h 3998426"/>
                <a:gd name="connsiteX280" fmla="*/ 4861531 w 6067597"/>
                <a:gd name="connsiteY280" fmla="*/ 2727204 h 3998426"/>
                <a:gd name="connsiteX281" fmla="*/ 4522913 w 6067597"/>
                <a:gd name="connsiteY281" fmla="*/ 3314707 h 3998426"/>
                <a:gd name="connsiteX282" fmla="*/ 3823916 w 6067597"/>
                <a:gd name="connsiteY282" fmla="*/ 3314707 h 3998426"/>
                <a:gd name="connsiteX283" fmla="*/ 3815027 w 6067597"/>
                <a:gd name="connsiteY283" fmla="*/ 3327783 h 3998426"/>
                <a:gd name="connsiteX284" fmla="*/ 3755152 w 6067597"/>
                <a:gd name="connsiteY284" fmla="*/ 3352982 h 3998426"/>
                <a:gd name="connsiteX285" fmla="*/ 3745625 w 6067597"/>
                <a:gd name="connsiteY285" fmla="*/ 3351009 h 3998426"/>
                <a:gd name="connsiteX286" fmla="*/ 3467168 w 6067597"/>
                <a:gd name="connsiteY286" fmla="*/ 3834133 h 3998426"/>
                <a:gd name="connsiteX287" fmla="*/ 3471699 w 6067597"/>
                <a:gd name="connsiteY287" fmla="*/ 3835071 h 3998426"/>
                <a:gd name="connsiteX288" fmla="*/ 3523975 w 6067597"/>
                <a:gd name="connsiteY288" fmla="*/ 3913353 h 3998426"/>
                <a:gd name="connsiteX289" fmla="*/ 3438902 w 6067597"/>
                <a:gd name="connsiteY289" fmla="*/ 3998426 h 3998426"/>
                <a:gd name="connsiteX290" fmla="*/ 3360619 w 6067597"/>
                <a:gd name="connsiteY290" fmla="*/ 3946151 h 3998426"/>
                <a:gd name="connsiteX291" fmla="*/ 3356127 w 6067597"/>
                <a:gd name="connsiteY291" fmla="*/ 3924455 h 3998426"/>
                <a:gd name="connsiteX292" fmla="*/ 2756020 w 6067597"/>
                <a:gd name="connsiteY292" fmla="*/ 3924455 h 3998426"/>
                <a:gd name="connsiteX293" fmla="*/ 2751528 w 6067597"/>
                <a:gd name="connsiteY293" fmla="*/ 3946151 h 3998426"/>
                <a:gd name="connsiteX294" fmla="*/ 2673246 w 6067597"/>
                <a:gd name="connsiteY294" fmla="*/ 3998426 h 3998426"/>
                <a:gd name="connsiteX295" fmla="*/ 2588173 w 6067597"/>
                <a:gd name="connsiteY295" fmla="*/ 3913353 h 3998426"/>
                <a:gd name="connsiteX296" fmla="*/ 2594964 w 6067597"/>
                <a:gd name="connsiteY296" fmla="*/ 3880555 h 3998426"/>
                <a:gd name="connsiteX297" fmla="*/ 2613198 w 6067597"/>
                <a:gd name="connsiteY297" fmla="*/ 3853733 h 3998426"/>
                <a:gd name="connsiteX298" fmla="*/ 2321471 w 6067597"/>
                <a:gd name="connsiteY298" fmla="*/ 3348850 h 3998426"/>
                <a:gd name="connsiteX299" fmla="*/ 2301516 w 6067597"/>
                <a:gd name="connsiteY299" fmla="*/ 3352982 h 3998426"/>
                <a:gd name="connsiteX300" fmla="*/ 2241641 w 6067597"/>
                <a:gd name="connsiteY300" fmla="*/ 3327783 h 3998426"/>
                <a:gd name="connsiteX301" fmla="*/ 2232751 w 6067597"/>
                <a:gd name="connsiteY301" fmla="*/ 3314707 h 3998426"/>
                <a:gd name="connsiteX302" fmla="*/ 1657144 w 6067597"/>
                <a:gd name="connsiteY302" fmla="*/ 3314707 h 3998426"/>
                <a:gd name="connsiteX303" fmla="*/ 1641969 w 6067597"/>
                <a:gd name="connsiteY303" fmla="*/ 3337029 h 3998426"/>
                <a:gd name="connsiteX304" fmla="*/ 1582094 w 6067597"/>
                <a:gd name="connsiteY304" fmla="*/ 3362228 h 3998426"/>
                <a:gd name="connsiteX305" fmla="*/ 1497021 w 6067597"/>
                <a:gd name="connsiteY305" fmla="*/ 3277155 h 3998426"/>
                <a:gd name="connsiteX306" fmla="*/ 1503812 w 6067597"/>
                <a:gd name="connsiteY306" fmla="*/ 3243577 h 3998426"/>
                <a:gd name="connsiteX307" fmla="*/ 1504541 w 6067597"/>
                <a:gd name="connsiteY307" fmla="*/ 3242508 h 3998426"/>
                <a:gd name="connsiteX308" fmla="*/ 1205513 w 6067597"/>
                <a:gd name="connsiteY308" fmla="*/ 2724990 h 3998426"/>
                <a:gd name="connsiteX309" fmla="*/ 1187193 w 6067597"/>
                <a:gd name="connsiteY309" fmla="*/ 2722142 h 3998426"/>
                <a:gd name="connsiteX310" fmla="*/ 1133930 w 6067597"/>
                <a:gd name="connsiteY310" fmla="*/ 2673756 h 3998426"/>
                <a:gd name="connsiteX311" fmla="*/ 1133036 w 6067597"/>
                <a:gd name="connsiteY311" fmla="*/ 2669439 h 3998426"/>
                <a:gd name="connsiteX312" fmla="*/ 546121 w 6067597"/>
                <a:gd name="connsiteY312" fmla="*/ 2669439 h 3998426"/>
                <a:gd name="connsiteX313" fmla="*/ 532323 w 6067597"/>
                <a:gd name="connsiteY313" fmla="*/ 2689735 h 3998426"/>
                <a:gd name="connsiteX314" fmla="*/ 472448 w 6067597"/>
                <a:gd name="connsiteY314" fmla="*/ 2714934 h 3998426"/>
                <a:gd name="connsiteX315" fmla="*/ 387375 w 6067597"/>
                <a:gd name="connsiteY315" fmla="*/ 2629861 h 3998426"/>
                <a:gd name="connsiteX316" fmla="*/ 394166 w 6067597"/>
                <a:gd name="connsiteY316" fmla="*/ 2596283 h 3998426"/>
                <a:gd name="connsiteX317" fmla="*/ 400111 w 6067597"/>
                <a:gd name="connsiteY317" fmla="*/ 2587565 h 3998426"/>
                <a:gd name="connsiteX318" fmla="*/ 119272 w 6067597"/>
                <a:gd name="connsiteY318" fmla="*/ 2101524 h 3998426"/>
                <a:gd name="connsiteX319" fmla="*/ 117871 w 6067597"/>
                <a:gd name="connsiteY319" fmla="*/ 2102476 h 3998426"/>
                <a:gd name="connsiteX320" fmla="*/ 85073 w 6067597"/>
                <a:gd name="connsiteY320" fmla="*/ 2109267 h 3998426"/>
                <a:gd name="connsiteX321" fmla="*/ 0 w 6067597"/>
                <a:gd name="connsiteY321" fmla="*/ 2024194 h 3998426"/>
                <a:gd name="connsiteX322" fmla="*/ 85073 w 6067597"/>
                <a:gd name="connsiteY322" fmla="*/ 1939121 h 3998426"/>
                <a:gd name="connsiteX323" fmla="*/ 103219 w 6067597"/>
                <a:gd name="connsiteY323" fmla="*/ 1942878 h 3998426"/>
                <a:gd name="connsiteX324" fmla="*/ 404405 w 6067597"/>
                <a:gd name="connsiteY324" fmla="*/ 1420121 h 3998426"/>
                <a:gd name="connsiteX325" fmla="*/ 394166 w 6067597"/>
                <a:gd name="connsiteY325" fmla="*/ 1405060 h 3998426"/>
                <a:gd name="connsiteX326" fmla="*/ 387375 w 6067597"/>
                <a:gd name="connsiteY326" fmla="*/ 1372262 h 3998426"/>
                <a:gd name="connsiteX327" fmla="*/ 472448 w 6067597"/>
                <a:gd name="connsiteY327" fmla="*/ 1287189 h 3998426"/>
                <a:gd name="connsiteX328" fmla="*/ 550730 w 6067597"/>
                <a:gd name="connsiteY328" fmla="*/ 1339464 h 3998426"/>
                <a:gd name="connsiteX329" fmla="*/ 551972 w 6067597"/>
                <a:gd name="connsiteY329" fmla="*/ 1345464 h 3998426"/>
                <a:gd name="connsiteX330" fmla="*/ 1116914 w 6067597"/>
                <a:gd name="connsiteY330" fmla="*/ 1345464 h 3998426"/>
                <a:gd name="connsiteX331" fmla="*/ 1116043 w 6067597"/>
                <a:gd name="connsiteY331" fmla="*/ 1342672 h 3998426"/>
                <a:gd name="connsiteX332" fmla="*/ 1201116 w 6067597"/>
                <a:gd name="connsiteY332" fmla="*/ 1257599 h 3998426"/>
                <a:gd name="connsiteX333" fmla="*/ 1225529 w 6067597"/>
                <a:gd name="connsiteY333" fmla="*/ 1262653 h 3998426"/>
                <a:gd name="connsiteX334" fmla="*/ 1509279 w 6067597"/>
                <a:gd name="connsiteY334" fmla="*/ 770162 h 3998426"/>
                <a:gd name="connsiteX335" fmla="*/ 1494566 w 6067597"/>
                <a:gd name="connsiteY335" fmla="*/ 748520 h 3998426"/>
                <a:gd name="connsiteX336" fmla="*/ 1487775 w 6067597"/>
                <a:gd name="connsiteY336" fmla="*/ 715722 h 3998426"/>
                <a:gd name="connsiteX337" fmla="*/ 1572848 w 6067597"/>
                <a:gd name="connsiteY337" fmla="*/ 630649 h 3998426"/>
                <a:gd name="connsiteX338" fmla="*/ 1651130 w 6067597"/>
                <a:gd name="connsiteY338" fmla="*/ 682924 h 3998426"/>
                <a:gd name="connsiteX339" fmla="*/ 1655904 w 6067597"/>
                <a:gd name="connsiteY339" fmla="*/ 705978 h 3998426"/>
                <a:gd name="connsiteX340" fmla="*/ 2252137 w 6067597"/>
                <a:gd name="connsiteY340" fmla="*/ 705978 h 3998426"/>
                <a:gd name="connsiteX341" fmla="*/ 2258422 w 6067597"/>
                <a:gd name="connsiteY341" fmla="*/ 685130 h 3998426"/>
                <a:gd name="connsiteX342" fmla="*/ 2295678 w 6067597"/>
                <a:gd name="connsiteY342" fmla="*/ 654084 h 3998426"/>
                <a:gd name="connsiteX343" fmla="*/ 2326693 w 6067597"/>
                <a:gd name="connsiteY343" fmla="*/ 647811 h 3998426"/>
                <a:gd name="connsiteX344" fmla="*/ 2610356 w 6067597"/>
                <a:gd name="connsiteY344" fmla="*/ 155470 h 3998426"/>
                <a:gd name="connsiteX345" fmla="*/ 2594877 w 6067597"/>
                <a:gd name="connsiteY345" fmla="*/ 144947 h 3998426"/>
                <a:gd name="connsiteX346" fmla="*/ 2569679 w 6067597"/>
                <a:gd name="connsiteY346" fmla="*/ 85072 h 3998426"/>
                <a:gd name="connsiteX347" fmla="*/ 2654752 w 6067597"/>
                <a:gd name="connsiteY347" fmla="*/ 0 h 399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067597" h="3998426">
                  <a:moveTo>
                    <a:pt x="2751292" y="2648105"/>
                  </a:moveTo>
                  <a:lnTo>
                    <a:pt x="2745981" y="2673756"/>
                  </a:lnTo>
                  <a:cubicBezTo>
                    <a:pt x="2732890" y="2704184"/>
                    <a:pt x="2702374" y="2726031"/>
                    <a:pt x="2667699" y="2726031"/>
                  </a:cubicBezTo>
                  <a:lnTo>
                    <a:pt x="2648849" y="2722128"/>
                  </a:lnTo>
                  <a:lnTo>
                    <a:pt x="2365394" y="3213923"/>
                  </a:lnTo>
                  <a:lnTo>
                    <a:pt x="2379798" y="3235111"/>
                  </a:lnTo>
                  <a:cubicBezTo>
                    <a:pt x="2384161" y="3245253"/>
                    <a:pt x="2386589" y="3256350"/>
                    <a:pt x="2386589" y="3267909"/>
                  </a:cubicBezTo>
                  <a:cubicBezTo>
                    <a:pt x="2386589" y="3279468"/>
                    <a:pt x="2384161" y="3290564"/>
                    <a:pt x="2379798" y="3300707"/>
                  </a:cubicBezTo>
                  <a:lnTo>
                    <a:pt x="2363037" y="3325361"/>
                  </a:lnTo>
                  <a:lnTo>
                    <a:pt x="2654946" y="3832069"/>
                  </a:lnTo>
                  <a:lnTo>
                    <a:pt x="2673246" y="3828280"/>
                  </a:lnTo>
                  <a:cubicBezTo>
                    <a:pt x="2696364" y="3828280"/>
                    <a:pt x="2717632" y="3837989"/>
                    <a:pt x="2733121" y="3853478"/>
                  </a:cubicBezTo>
                  <a:lnTo>
                    <a:pt x="2748996" y="3876830"/>
                  </a:lnTo>
                  <a:lnTo>
                    <a:pt x="3362832" y="3876830"/>
                  </a:lnTo>
                  <a:lnTo>
                    <a:pt x="3378334" y="3853478"/>
                  </a:lnTo>
                  <a:cubicBezTo>
                    <a:pt x="3385962" y="3845734"/>
                    <a:pt x="3395094" y="3839434"/>
                    <a:pt x="3405323" y="3835071"/>
                  </a:cubicBezTo>
                  <a:lnTo>
                    <a:pt x="3411361" y="3833850"/>
                  </a:lnTo>
                  <a:lnTo>
                    <a:pt x="3701314" y="3331887"/>
                  </a:lnTo>
                  <a:lnTo>
                    <a:pt x="3695277" y="3327783"/>
                  </a:lnTo>
                  <a:cubicBezTo>
                    <a:pt x="3679788" y="3312294"/>
                    <a:pt x="3670079" y="3291026"/>
                    <a:pt x="3670079" y="3267909"/>
                  </a:cubicBezTo>
                  <a:cubicBezTo>
                    <a:pt x="3671004" y="3244791"/>
                    <a:pt x="3680714" y="3223523"/>
                    <a:pt x="3695971" y="3208034"/>
                  </a:cubicBezTo>
                  <a:lnTo>
                    <a:pt x="3699014" y="3205932"/>
                  </a:lnTo>
                  <a:lnTo>
                    <a:pt x="3421549" y="2725730"/>
                  </a:lnTo>
                  <a:lnTo>
                    <a:pt x="3411162" y="2727881"/>
                  </a:lnTo>
                  <a:cubicBezTo>
                    <a:pt x="3376484" y="2727881"/>
                    <a:pt x="3345969" y="2706034"/>
                    <a:pt x="3332879" y="2675606"/>
                  </a:cubicBezTo>
                  <a:lnTo>
                    <a:pt x="3327185" y="2648105"/>
                  </a:lnTo>
                  <a:close/>
                  <a:moveTo>
                    <a:pt x="3861774" y="2038357"/>
                  </a:moveTo>
                  <a:lnTo>
                    <a:pt x="3861174" y="2041257"/>
                  </a:lnTo>
                  <a:cubicBezTo>
                    <a:pt x="3848084" y="2071685"/>
                    <a:pt x="3817569" y="2093532"/>
                    <a:pt x="3782892" y="2093532"/>
                  </a:cubicBezTo>
                  <a:lnTo>
                    <a:pt x="3759616" y="2088713"/>
                  </a:lnTo>
                  <a:lnTo>
                    <a:pt x="3473610" y="2586718"/>
                  </a:lnTo>
                  <a:lnTo>
                    <a:pt x="3489444" y="2610010"/>
                  </a:lnTo>
                  <a:cubicBezTo>
                    <a:pt x="3493807" y="2620152"/>
                    <a:pt x="3496235" y="2631249"/>
                    <a:pt x="3496235" y="2642808"/>
                  </a:cubicBezTo>
                  <a:cubicBezTo>
                    <a:pt x="3496235" y="2654367"/>
                    <a:pt x="3493807" y="2665463"/>
                    <a:pt x="3489444" y="2675606"/>
                  </a:cubicBezTo>
                  <a:lnTo>
                    <a:pt x="3472559" y="2700443"/>
                  </a:lnTo>
                  <a:lnTo>
                    <a:pt x="3750370" y="3183834"/>
                  </a:lnTo>
                  <a:lnTo>
                    <a:pt x="3755152" y="3182836"/>
                  </a:lnTo>
                  <a:cubicBezTo>
                    <a:pt x="3789829" y="3182836"/>
                    <a:pt x="3820344" y="3204682"/>
                    <a:pt x="3833434" y="3235111"/>
                  </a:cubicBezTo>
                  <a:lnTo>
                    <a:pt x="3840054" y="3267082"/>
                  </a:lnTo>
                  <a:lnTo>
                    <a:pt x="4494338" y="3267082"/>
                  </a:lnTo>
                  <a:lnTo>
                    <a:pt x="4816006" y="2710216"/>
                  </a:lnTo>
                  <a:lnTo>
                    <a:pt x="4804923" y="2702682"/>
                  </a:lnTo>
                  <a:cubicBezTo>
                    <a:pt x="4789434" y="2687193"/>
                    <a:pt x="4779725" y="2665925"/>
                    <a:pt x="4779725" y="2642808"/>
                  </a:cubicBezTo>
                  <a:cubicBezTo>
                    <a:pt x="4779725" y="2619690"/>
                    <a:pt x="4789434" y="2598422"/>
                    <a:pt x="4804923" y="2582933"/>
                  </a:cubicBezTo>
                  <a:lnTo>
                    <a:pt x="4807166" y="2581408"/>
                  </a:lnTo>
                  <a:lnTo>
                    <a:pt x="4520363" y="2082014"/>
                  </a:lnTo>
                  <a:lnTo>
                    <a:pt x="4500463" y="2086134"/>
                  </a:lnTo>
                  <a:cubicBezTo>
                    <a:pt x="4483125" y="2086134"/>
                    <a:pt x="4466827" y="2080672"/>
                    <a:pt x="4453227" y="2071407"/>
                  </a:cubicBezTo>
                  <a:lnTo>
                    <a:pt x="4425900" y="2038357"/>
                  </a:lnTo>
                  <a:close/>
                  <a:moveTo>
                    <a:pt x="1622108" y="2038357"/>
                  </a:moveTo>
                  <a:lnTo>
                    <a:pt x="1610530" y="2055388"/>
                  </a:lnTo>
                  <a:cubicBezTo>
                    <a:pt x="1595041" y="2070877"/>
                    <a:pt x="1573774" y="2080587"/>
                    <a:pt x="1550655" y="2080587"/>
                  </a:cubicBezTo>
                  <a:lnTo>
                    <a:pt x="1548886" y="2080220"/>
                  </a:lnTo>
                  <a:lnTo>
                    <a:pt x="1264284" y="2575779"/>
                  </a:lnTo>
                  <a:lnTo>
                    <a:pt x="1272087" y="2581083"/>
                  </a:lnTo>
                  <a:cubicBezTo>
                    <a:pt x="1287576" y="2596572"/>
                    <a:pt x="1297285" y="2617840"/>
                    <a:pt x="1297285" y="2640958"/>
                  </a:cubicBezTo>
                  <a:cubicBezTo>
                    <a:pt x="1297285" y="2664075"/>
                    <a:pt x="1287576" y="2685343"/>
                    <a:pt x="1272087" y="2700832"/>
                  </a:cubicBezTo>
                  <a:lnTo>
                    <a:pt x="1253858" y="2713225"/>
                  </a:lnTo>
                  <a:lnTo>
                    <a:pt x="1537858" y="3206206"/>
                  </a:lnTo>
                  <a:lnTo>
                    <a:pt x="1549297" y="3198613"/>
                  </a:lnTo>
                  <a:cubicBezTo>
                    <a:pt x="1559439" y="3194394"/>
                    <a:pt x="1570536" y="3192082"/>
                    <a:pt x="1582094" y="3192082"/>
                  </a:cubicBezTo>
                  <a:cubicBezTo>
                    <a:pt x="1616772" y="3192082"/>
                    <a:pt x="1647286" y="3213928"/>
                    <a:pt x="1660376" y="3244357"/>
                  </a:cubicBezTo>
                  <a:lnTo>
                    <a:pt x="1665081" y="3267082"/>
                  </a:lnTo>
                  <a:lnTo>
                    <a:pt x="2216614" y="3267082"/>
                  </a:lnTo>
                  <a:lnTo>
                    <a:pt x="2223233" y="3235111"/>
                  </a:lnTo>
                  <a:cubicBezTo>
                    <a:pt x="2236324" y="3204682"/>
                    <a:pt x="2266838" y="3182836"/>
                    <a:pt x="2301516" y="3182836"/>
                  </a:cubicBezTo>
                  <a:lnTo>
                    <a:pt x="2316723" y="3185985"/>
                  </a:lnTo>
                  <a:lnTo>
                    <a:pt x="2601556" y="2691613"/>
                  </a:lnTo>
                  <a:lnTo>
                    <a:pt x="2589416" y="2673756"/>
                  </a:lnTo>
                  <a:cubicBezTo>
                    <a:pt x="2585053" y="2663613"/>
                    <a:pt x="2582626" y="2652517"/>
                    <a:pt x="2582626" y="2640958"/>
                  </a:cubicBezTo>
                  <a:cubicBezTo>
                    <a:pt x="2582626" y="2629399"/>
                    <a:pt x="2584938" y="2618302"/>
                    <a:pt x="2589157" y="2608160"/>
                  </a:cubicBezTo>
                  <a:lnTo>
                    <a:pt x="2598681" y="2593811"/>
                  </a:lnTo>
                  <a:lnTo>
                    <a:pt x="2309617" y="2090479"/>
                  </a:lnTo>
                  <a:lnTo>
                    <a:pt x="2304235" y="2089643"/>
                  </a:lnTo>
                  <a:cubicBezTo>
                    <a:pt x="2280410" y="2082072"/>
                    <a:pt x="2260791" y="2064078"/>
                    <a:pt x="2250973" y="2041257"/>
                  </a:cubicBezTo>
                  <a:lnTo>
                    <a:pt x="2250373" y="2038357"/>
                  </a:lnTo>
                  <a:close/>
                  <a:moveTo>
                    <a:pt x="2713096" y="1403586"/>
                  </a:moveTo>
                  <a:lnTo>
                    <a:pt x="2687550" y="1420953"/>
                  </a:lnTo>
                  <a:cubicBezTo>
                    <a:pt x="2677407" y="1425317"/>
                    <a:pt x="2666311" y="1427744"/>
                    <a:pt x="2654752" y="1427744"/>
                  </a:cubicBezTo>
                  <a:lnTo>
                    <a:pt x="2654437" y="1427679"/>
                  </a:lnTo>
                  <a:lnTo>
                    <a:pt x="2364036" y="1931525"/>
                  </a:lnTo>
                  <a:lnTo>
                    <a:pt x="2389130" y="1948584"/>
                  </a:lnTo>
                  <a:cubicBezTo>
                    <a:pt x="2404619" y="1964073"/>
                    <a:pt x="2414329" y="1985341"/>
                    <a:pt x="2414329" y="2008459"/>
                  </a:cubicBezTo>
                  <a:cubicBezTo>
                    <a:pt x="2414329" y="2031576"/>
                    <a:pt x="2404619" y="2052844"/>
                    <a:pt x="2389130" y="2068333"/>
                  </a:cubicBezTo>
                  <a:lnTo>
                    <a:pt x="2362362" y="2086531"/>
                  </a:lnTo>
                  <a:lnTo>
                    <a:pt x="2635812" y="2562334"/>
                  </a:lnTo>
                  <a:lnTo>
                    <a:pt x="2667699" y="2555885"/>
                  </a:lnTo>
                  <a:cubicBezTo>
                    <a:pt x="2690816" y="2555885"/>
                    <a:pt x="2712084" y="2565594"/>
                    <a:pt x="2727573" y="2581083"/>
                  </a:cubicBezTo>
                  <a:lnTo>
                    <a:pt x="2740760" y="2600480"/>
                  </a:lnTo>
                  <a:lnTo>
                    <a:pt x="3338945" y="2600480"/>
                  </a:lnTo>
                  <a:lnTo>
                    <a:pt x="3350594" y="2582933"/>
                  </a:lnTo>
                  <a:cubicBezTo>
                    <a:pt x="3365851" y="2567444"/>
                    <a:pt x="3387120" y="2557735"/>
                    <a:pt x="3411162" y="2557735"/>
                  </a:cubicBezTo>
                  <a:lnTo>
                    <a:pt x="3432626" y="2562179"/>
                  </a:lnTo>
                  <a:lnTo>
                    <a:pt x="3719845" y="2063667"/>
                  </a:lnTo>
                  <a:lnTo>
                    <a:pt x="3704610" y="2041257"/>
                  </a:lnTo>
                  <a:cubicBezTo>
                    <a:pt x="3700246" y="2031114"/>
                    <a:pt x="3697819" y="2020018"/>
                    <a:pt x="3697819" y="2008459"/>
                  </a:cubicBezTo>
                  <a:cubicBezTo>
                    <a:pt x="3697819" y="1996900"/>
                    <a:pt x="3700246" y="1985804"/>
                    <a:pt x="3704610" y="1975661"/>
                  </a:cubicBezTo>
                  <a:lnTo>
                    <a:pt x="3718602" y="1955078"/>
                  </a:lnTo>
                  <a:lnTo>
                    <a:pt x="3428683" y="1453324"/>
                  </a:lnTo>
                  <a:lnTo>
                    <a:pt x="3409311" y="1457335"/>
                  </a:lnTo>
                  <a:cubicBezTo>
                    <a:pt x="3374635" y="1457335"/>
                    <a:pt x="3344119" y="1435488"/>
                    <a:pt x="3331029" y="1405060"/>
                  </a:cubicBezTo>
                  <a:lnTo>
                    <a:pt x="3330724" y="1403586"/>
                  </a:lnTo>
                  <a:close/>
                  <a:moveTo>
                    <a:pt x="4945558" y="1393089"/>
                  </a:moveTo>
                  <a:lnTo>
                    <a:pt x="4943080" y="1405060"/>
                  </a:lnTo>
                  <a:cubicBezTo>
                    <a:pt x="4929990" y="1435488"/>
                    <a:pt x="4899475" y="1457335"/>
                    <a:pt x="4864798" y="1457335"/>
                  </a:cubicBezTo>
                  <a:lnTo>
                    <a:pt x="4854215" y="1455144"/>
                  </a:lnTo>
                  <a:lnTo>
                    <a:pt x="4567772" y="1952122"/>
                  </a:lnTo>
                  <a:lnTo>
                    <a:pt x="4578745" y="1968263"/>
                  </a:lnTo>
                  <a:cubicBezTo>
                    <a:pt x="4583108" y="1978406"/>
                    <a:pt x="4585536" y="1989502"/>
                    <a:pt x="4585536" y="2001061"/>
                  </a:cubicBezTo>
                  <a:cubicBezTo>
                    <a:pt x="4585536" y="2012620"/>
                    <a:pt x="4583108" y="2023716"/>
                    <a:pt x="4578745" y="2033859"/>
                  </a:cubicBezTo>
                  <a:lnTo>
                    <a:pt x="4562461" y="2057813"/>
                  </a:lnTo>
                  <a:lnTo>
                    <a:pt x="4851988" y="2560387"/>
                  </a:lnTo>
                  <a:lnTo>
                    <a:pt x="4864798" y="2557735"/>
                  </a:lnTo>
                  <a:cubicBezTo>
                    <a:pt x="4899475" y="2557735"/>
                    <a:pt x="4929990" y="2579581"/>
                    <a:pt x="4943080" y="2610010"/>
                  </a:cubicBezTo>
                  <a:lnTo>
                    <a:pt x="4945524" y="2621814"/>
                  </a:lnTo>
                  <a:lnTo>
                    <a:pt x="5510489" y="2621814"/>
                  </a:lnTo>
                  <a:lnTo>
                    <a:pt x="5510241" y="2620615"/>
                  </a:lnTo>
                  <a:cubicBezTo>
                    <a:pt x="5510241" y="2572530"/>
                    <a:pt x="5549079" y="2535542"/>
                    <a:pt x="5595314" y="2535542"/>
                  </a:cubicBezTo>
                  <a:cubicBezTo>
                    <a:pt x="5606873" y="2535542"/>
                    <a:pt x="5617969" y="2537969"/>
                    <a:pt x="5628112" y="2542333"/>
                  </a:cubicBezTo>
                  <a:lnTo>
                    <a:pt x="5635993" y="2547691"/>
                  </a:lnTo>
                  <a:lnTo>
                    <a:pt x="5922730" y="2051297"/>
                  </a:lnTo>
                  <a:lnTo>
                    <a:pt x="5922650" y="2051242"/>
                  </a:lnTo>
                  <a:cubicBezTo>
                    <a:pt x="5907161" y="2035754"/>
                    <a:pt x="5897451" y="2014485"/>
                    <a:pt x="5897451" y="1991369"/>
                  </a:cubicBezTo>
                  <a:cubicBezTo>
                    <a:pt x="5897451" y="1979347"/>
                    <a:pt x="5899879" y="1968020"/>
                    <a:pt x="5904242" y="1957790"/>
                  </a:cubicBezTo>
                  <a:lnTo>
                    <a:pt x="5911949" y="1946490"/>
                  </a:lnTo>
                  <a:lnTo>
                    <a:pt x="5618559" y="1435627"/>
                  </a:lnTo>
                  <a:lnTo>
                    <a:pt x="5611959" y="1436993"/>
                  </a:lnTo>
                  <a:cubicBezTo>
                    <a:pt x="5588840" y="1436993"/>
                    <a:pt x="5567572" y="1427284"/>
                    <a:pt x="5552084" y="1411794"/>
                  </a:cubicBezTo>
                  <a:lnTo>
                    <a:pt x="5539368" y="1393089"/>
                  </a:lnTo>
                  <a:close/>
                  <a:moveTo>
                    <a:pt x="553209" y="1393089"/>
                  </a:moveTo>
                  <a:lnTo>
                    <a:pt x="550730" y="1405060"/>
                  </a:lnTo>
                  <a:cubicBezTo>
                    <a:pt x="537640" y="1435488"/>
                    <a:pt x="507125" y="1457335"/>
                    <a:pt x="472448" y="1457335"/>
                  </a:cubicBezTo>
                  <a:lnTo>
                    <a:pt x="440939" y="1450811"/>
                  </a:lnTo>
                  <a:lnTo>
                    <a:pt x="145534" y="1965181"/>
                  </a:lnTo>
                  <a:lnTo>
                    <a:pt x="163355" y="1991395"/>
                  </a:lnTo>
                  <a:cubicBezTo>
                    <a:pt x="167718" y="2001538"/>
                    <a:pt x="170146" y="2012635"/>
                    <a:pt x="170146" y="2024194"/>
                  </a:cubicBezTo>
                  <a:cubicBezTo>
                    <a:pt x="170146" y="2035753"/>
                    <a:pt x="167718" y="2046849"/>
                    <a:pt x="163355" y="2056992"/>
                  </a:cubicBezTo>
                  <a:lnTo>
                    <a:pt x="155423" y="2068659"/>
                  </a:lnTo>
                  <a:lnTo>
                    <a:pt x="435185" y="2554283"/>
                  </a:lnTo>
                  <a:lnTo>
                    <a:pt x="439651" y="2551319"/>
                  </a:lnTo>
                  <a:cubicBezTo>
                    <a:pt x="449793" y="2547100"/>
                    <a:pt x="460890" y="2544788"/>
                    <a:pt x="472448" y="2544788"/>
                  </a:cubicBezTo>
                  <a:cubicBezTo>
                    <a:pt x="507125" y="2544788"/>
                    <a:pt x="537640" y="2566634"/>
                    <a:pt x="550730" y="2597063"/>
                  </a:cubicBezTo>
                  <a:lnTo>
                    <a:pt x="555855" y="2621814"/>
                  </a:lnTo>
                  <a:lnTo>
                    <a:pt x="1131103" y="2621814"/>
                  </a:lnTo>
                  <a:lnTo>
                    <a:pt x="1133930" y="2608160"/>
                  </a:lnTo>
                  <a:cubicBezTo>
                    <a:pt x="1147021" y="2577731"/>
                    <a:pt x="1177536" y="2555885"/>
                    <a:pt x="1212212" y="2555885"/>
                  </a:cubicBezTo>
                  <a:lnTo>
                    <a:pt x="1217359" y="2556951"/>
                  </a:lnTo>
                  <a:lnTo>
                    <a:pt x="1502485" y="2063345"/>
                  </a:lnTo>
                  <a:lnTo>
                    <a:pt x="1490781" y="2055388"/>
                  </a:lnTo>
                  <a:cubicBezTo>
                    <a:pt x="1475292" y="2039900"/>
                    <a:pt x="1465582" y="2018632"/>
                    <a:pt x="1465582" y="1995515"/>
                  </a:cubicBezTo>
                  <a:cubicBezTo>
                    <a:pt x="1465582" y="1971472"/>
                    <a:pt x="1475292" y="1950204"/>
                    <a:pt x="1490781" y="1934947"/>
                  </a:cubicBezTo>
                  <a:lnTo>
                    <a:pt x="1491201" y="1934668"/>
                  </a:lnTo>
                  <a:lnTo>
                    <a:pt x="1197912" y="1427081"/>
                  </a:lnTo>
                  <a:lnTo>
                    <a:pt x="1168318" y="1420954"/>
                  </a:lnTo>
                  <a:lnTo>
                    <a:pt x="1134618" y="1393089"/>
                  </a:lnTo>
                  <a:close/>
                  <a:moveTo>
                    <a:pt x="3863568" y="753603"/>
                  </a:moveTo>
                  <a:lnTo>
                    <a:pt x="3861174" y="765163"/>
                  </a:lnTo>
                  <a:cubicBezTo>
                    <a:pt x="3848084" y="795592"/>
                    <a:pt x="3817569" y="817439"/>
                    <a:pt x="3782892" y="817439"/>
                  </a:cubicBezTo>
                  <a:lnTo>
                    <a:pt x="3756139" y="811899"/>
                  </a:lnTo>
                  <a:lnTo>
                    <a:pt x="3468099" y="1311649"/>
                  </a:lnTo>
                  <a:lnTo>
                    <a:pt x="3469186" y="1312387"/>
                  </a:lnTo>
                  <a:cubicBezTo>
                    <a:pt x="3484675" y="1327876"/>
                    <a:pt x="3494384" y="1349144"/>
                    <a:pt x="3494384" y="1372262"/>
                  </a:cubicBezTo>
                  <a:cubicBezTo>
                    <a:pt x="3494384" y="1383821"/>
                    <a:pt x="3491956" y="1394917"/>
                    <a:pt x="3487593" y="1405060"/>
                  </a:cubicBezTo>
                  <a:lnTo>
                    <a:pt x="3470480" y="1430233"/>
                  </a:lnTo>
                  <a:lnTo>
                    <a:pt x="3757597" y="1928624"/>
                  </a:lnTo>
                  <a:lnTo>
                    <a:pt x="3782892" y="1923387"/>
                  </a:lnTo>
                  <a:cubicBezTo>
                    <a:pt x="3817569" y="1923387"/>
                    <a:pt x="3848084" y="1945233"/>
                    <a:pt x="3861174" y="1975661"/>
                  </a:cubicBezTo>
                  <a:lnTo>
                    <a:pt x="3862555" y="1982329"/>
                  </a:lnTo>
                  <a:lnTo>
                    <a:pt x="4419178" y="1982329"/>
                  </a:lnTo>
                  <a:lnTo>
                    <a:pt x="4422181" y="1967483"/>
                  </a:lnTo>
                  <a:cubicBezTo>
                    <a:pt x="4435271" y="1936795"/>
                    <a:pt x="4465787" y="1915989"/>
                    <a:pt x="4500463" y="1915989"/>
                  </a:cubicBezTo>
                  <a:lnTo>
                    <a:pt x="4528636" y="1921822"/>
                  </a:lnTo>
                  <a:lnTo>
                    <a:pt x="4809123" y="1434992"/>
                  </a:lnTo>
                  <a:lnTo>
                    <a:pt x="4804923" y="1432137"/>
                  </a:lnTo>
                  <a:cubicBezTo>
                    <a:pt x="4789434" y="1416647"/>
                    <a:pt x="4779725" y="1395379"/>
                    <a:pt x="4779725" y="1372262"/>
                  </a:cubicBezTo>
                  <a:cubicBezTo>
                    <a:pt x="4779725" y="1348220"/>
                    <a:pt x="4789434" y="1326952"/>
                    <a:pt x="4804923" y="1311694"/>
                  </a:cubicBezTo>
                  <a:lnTo>
                    <a:pt x="4812801" y="1306465"/>
                  </a:lnTo>
                  <a:lnTo>
                    <a:pt x="4533745" y="820561"/>
                  </a:lnTo>
                  <a:lnTo>
                    <a:pt x="4504162" y="826687"/>
                  </a:lnTo>
                  <a:cubicBezTo>
                    <a:pt x="4469486" y="826687"/>
                    <a:pt x="4438970" y="804840"/>
                    <a:pt x="4425880" y="774412"/>
                  </a:cubicBezTo>
                  <a:lnTo>
                    <a:pt x="4421571" y="753603"/>
                  </a:lnTo>
                  <a:close/>
                  <a:moveTo>
                    <a:pt x="1647674" y="753603"/>
                  </a:moveTo>
                  <a:lnTo>
                    <a:pt x="1632723" y="775596"/>
                  </a:lnTo>
                  <a:cubicBezTo>
                    <a:pt x="1617234" y="791085"/>
                    <a:pt x="1595966" y="800795"/>
                    <a:pt x="1572848" y="800795"/>
                  </a:cubicBezTo>
                  <a:lnTo>
                    <a:pt x="1548698" y="795794"/>
                  </a:lnTo>
                  <a:lnTo>
                    <a:pt x="1265337" y="1289191"/>
                  </a:lnTo>
                  <a:lnTo>
                    <a:pt x="1279398" y="1309873"/>
                  </a:lnTo>
                  <a:cubicBezTo>
                    <a:pt x="1283761" y="1320016"/>
                    <a:pt x="1286189" y="1331113"/>
                    <a:pt x="1286189" y="1342672"/>
                  </a:cubicBezTo>
                  <a:cubicBezTo>
                    <a:pt x="1286189" y="1365789"/>
                    <a:pt x="1276479" y="1387057"/>
                    <a:pt x="1260990" y="1402546"/>
                  </a:cubicBezTo>
                  <a:lnTo>
                    <a:pt x="1246811" y="1412185"/>
                  </a:lnTo>
                  <a:lnTo>
                    <a:pt x="1534962" y="1913567"/>
                  </a:lnTo>
                  <a:lnTo>
                    <a:pt x="1550655" y="1910442"/>
                  </a:lnTo>
                  <a:cubicBezTo>
                    <a:pt x="1585332" y="1910442"/>
                    <a:pt x="1615847" y="1932288"/>
                    <a:pt x="1628937" y="1962716"/>
                  </a:cubicBezTo>
                  <a:lnTo>
                    <a:pt x="1632998" y="1982328"/>
                  </a:lnTo>
                  <a:lnTo>
                    <a:pt x="2249386" y="1982328"/>
                  </a:lnTo>
                  <a:lnTo>
                    <a:pt x="2250714" y="1975661"/>
                  </a:lnTo>
                  <a:cubicBezTo>
                    <a:pt x="2259152" y="1955375"/>
                    <a:pt x="2275218" y="1938904"/>
                    <a:pt x="2295678" y="1930178"/>
                  </a:cubicBezTo>
                  <a:lnTo>
                    <a:pt x="2310597" y="1927161"/>
                  </a:lnTo>
                  <a:lnTo>
                    <a:pt x="2608346" y="1411702"/>
                  </a:lnTo>
                  <a:lnTo>
                    <a:pt x="2594877" y="1402546"/>
                  </a:lnTo>
                  <a:cubicBezTo>
                    <a:pt x="2579388" y="1387057"/>
                    <a:pt x="2569679" y="1365789"/>
                    <a:pt x="2569679" y="1342672"/>
                  </a:cubicBezTo>
                  <a:cubicBezTo>
                    <a:pt x="2569679" y="1331113"/>
                    <a:pt x="2572106" y="1320016"/>
                    <a:pt x="2576470" y="1309873"/>
                  </a:cubicBezTo>
                  <a:lnTo>
                    <a:pt x="2588764" y="1291789"/>
                  </a:lnTo>
                  <a:lnTo>
                    <a:pt x="2474142" y="1092204"/>
                  </a:lnTo>
                  <a:lnTo>
                    <a:pt x="2313494" y="814175"/>
                  </a:lnTo>
                  <a:lnTo>
                    <a:pt x="2296457" y="810648"/>
                  </a:lnTo>
                  <a:cubicBezTo>
                    <a:pt x="2281243" y="804102"/>
                    <a:pt x="2268174" y="793201"/>
                    <a:pt x="2258909" y="779601"/>
                  </a:cubicBezTo>
                  <a:lnTo>
                    <a:pt x="2250804" y="753603"/>
                  </a:lnTo>
                  <a:close/>
                  <a:moveTo>
                    <a:pt x="2726667" y="127236"/>
                  </a:moveTo>
                  <a:lnTo>
                    <a:pt x="2714627" y="144947"/>
                  </a:lnTo>
                  <a:cubicBezTo>
                    <a:pt x="2706882" y="152691"/>
                    <a:pt x="2697693" y="158991"/>
                    <a:pt x="2687550" y="163354"/>
                  </a:cubicBezTo>
                  <a:lnTo>
                    <a:pt x="2656270" y="169831"/>
                  </a:lnTo>
                  <a:lnTo>
                    <a:pt x="2373638" y="661959"/>
                  </a:lnTo>
                  <a:lnTo>
                    <a:pt x="2389130" y="672491"/>
                  </a:lnTo>
                  <a:cubicBezTo>
                    <a:pt x="2404619" y="687979"/>
                    <a:pt x="2414329" y="709248"/>
                    <a:pt x="2414329" y="732366"/>
                  </a:cubicBezTo>
                  <a:cubicBezTo>
                    <a:pt x="2414329" y="755483"/>
                    <a:pt x="2404619" y="776751"/>
                    <a:pt x="2389130" y="792240"/>
                  </a:cubicBezTo>
                  <a:lnTo>
                    <a:pt x="2365941" y="808005"/>
                  </a:lnTo>
                  <a:lnTo>
                    <a:pt x="2627563" y="1263228"/>
                  </a:lnTo>
                  <a:lnTo>
                    <a:pt x="2654752" y="1257599"/>
                  </a:lnTo>
                  <a:cubicBezTo>
                    <a:pt x="2700988" y="1257599"/>
                    <a:pt x="2739825" y="1296435"/>
                    <a:pt x="2739825" y="1342672"/>
                  </a:cubicBezTo>
                  <a:lnTo>
                    <a:pt x="2737073" y="1355961"/>
                  </a:lnTo>
                  <a:lnTo>
                    <a:pt x="3327534" y="1355961"/>
                  </a:lnTo>
                  <a:lnTo>
                    <a:pt x="3331029" y="1338684"/>
                  </a:lnTo>
                  <a:cubicBezTo>
                    <a:pt x="3344119" y="1307995"/>
                    <a:pt x="3374635" y="1287189"/>
                    <a:pt x="3409311" y="1287189"/>
                  </a:cubicBezTo>
                  <a:lnTo>
                    <a:pt x="3424449" y="1290324"/>
                  </a:lnTo>
                  <a:lnTo>
                    <a:pt x="3713854" y="789310"/>
                  </a:lnTo>
                  <a:lnTo>
                    <a:pt x="3717144" y="783600"/>
                  </a:lnTo>
                  <a:lnTo>
                    <a:pt x="3704610" y="765163"/>
                  </a:lnTo>
                  <a:cubicBezTo>
                    <a:pt x="3700246" y="755021"/>
                    <a:pt x="3697819" y="743924"/>
                    <a:pt x="3697819" y="732366"/>
                  </a:cubicBezTo>
                  <a:cubicBezTo>
                    <a:pt x="3697819" y="720807"/>
                    <a:pt x="3700246" y="709710"/>
                    <a:pt x="3704610" y="699567"/>
                  </a:cubicBezTo>
                  <a:lnTo>
                    <a:pt x="3710880" y="690343"/>
                  </a:lnTo>
                  <a:lnTo>
                    <a:pt x="3422665" y="188490"/>
                  </a:lnTo>
                  <a:lnTo>
                    <a:pt x="3413010" y="190489"/>
                  </a:lnTo>
                  <a:cubicBezTo>
                    <a:pt x="3378334" y="190489"/>
                    <a:pt x="3347818" y="168642"/>
                    <a:pt x="3334728" y="138214"/>
                  </a:cubicBezTo>
                  <a:lnTo>
                    <a:pt x="3332455" y="127236"/>
                  </a:lnTo>
                  <a:close/>
                  <a:moveTo>
                    <a:pt x="2654752" y="0"/>
                  </a:moveTo>
                  <a:cubicBezTo>
                    <a:pt x="2689429" y="0"/>
                    <a:pt x="2719944" y="21845"/>
                    <a:pt x="2733034" y="52274"/>
                  </a:cubicBezTo>
                  <a:lnTo>
                    <a:pt x="2738694" y="79611"/>
                  </a:lnTo>
                  <a:lnTo>
                    <a:pt x="3333155" y="79611"/>
                  </a:lnTo>
                  <a:lnTo>
                    <a:pt x="3334728" y="71838"/>
                  </a:lnTo>
                  <a:cubicBezTo>
                    <a:pt x="3347818" y="41149"/>
                    <a:pt x="3378334" y="20343"/>
                    <a:pt x="3413010" y="20343"/>
                  </a:cubicBezTo>
                  <a:cubicBezTo>
                    <a:pt x="3459246" y="20343"/>
                    <a:pt x="3498083" y="59180"/>
                    <a:pt x="3498083" y="105416"/>
                  </a:cubicBezTo>
                  <a:cubicBezTo>
                    <a:pt x="3498083" y="128533"/>
                    <a:pt x="3488373" y="149801"/>
                    <a:pt x="3472885" y="165290"/>
                  </a:cubicBezTo>
                  <a:lnTo>
                    <a:pt x="3466747" y="169463"/>
                  </a:lnTo>
                  <a:lnTo>
                    <a:pt x="3746622" y="656444"/>
                  </a:lnTo>
                  <a:lnTo>
                    <a:pt x="3750094" y="654083"/>
                  </a:lnTo>
                  <a:cubicBezTo>
                    <a:pt x="3760237" y="649720"/>
                    <a:pt x="3771333" y="647293"/>
                    <a:pt x="3782892" y="647293"/>
                  </a:cubicBezTo>
                  <a:cubicBezTo>
                    <a:pt x="3817569" y="647293"/>
                    <a:pt x="3848084" y="669138"/>
                    <a:pt x="3861174" y="699567"/>
                  </a:cubicBezTo>
                  <a:lnTo>
                    <a:pt x="3862501" y="705978"/>
                  </a:lnTo>
                  <a:lnTo>
                    <a:pt x="4427808" y="705978"/>
                  </a:lnTo>
                  <a:lnTo>
                    <a:pt x="4444287" y="681739"/>
                  </a:lnTo>
                  <a:cubicBezTo>
                    <a:pt x="4459776" y="666250"/>
                    <a:pt x="4481044" y="656541"/>
                    <a:pt x="4504162" y="656541"/>
                  </a:cubicBezTo>
                  <a:cubicBezTo>
                    <a:pt x="4550398" y="656541"/>
                    <a:pt x="4589235" y="695378"/>
                    <a:pt x="4589235" y="741614"/>
                  </a:cubicBezTo>
                  <a:cubicBezTo>
                    <a:pt x="4589235" y="753173"/>
                    <a:pt x="4586807" y="764269"/>
                    <a:pt x="4582444" y="774412"/>
                  </a:cubicBezTo>
                  <a:lnTo>
                    <a:pt x="4571497" y="790515"/>
                  </a:lnTo>
                  <a:lnTo>
                    <a:pt x="4857749" y="1288593"/>
                  </a:lnTo>
                  <a:lnTo>
                    <a:pt x="4864798" y="1287189"/>
                  </a:lnTo>
                  <a:cubicBezTo>
                    <a:pt x="4899475" y="1287189"/>
                    <a:pt x="4929990" y="1309035"/>
                    <a:pt x="4943080" y="1339464"/>
                  </a:cubicBezTo>
                  <a:lnTo>
                    <a:pt x="4944322" y="1345464"/>
                  </a:lnTo>
                  <a:lnTo>
                    <a:pt x="5528171" y="1345464"/>
                  </a:lnTo>
                  <a:lnTo>
                    <a:pt x="5533417" y="1319122"/>
                  </a:lnTo>
                  <a:cubicBezTo>
                    <a:pt x="5546073" y="1288693"/>
                    <a:pt x="5575895" y="1266847"/>
                    <a:pt x="5611959" y="1266847"/>
                  </a:cubicBezTo>
                  <a:cubicBezTo>
                    <a:pt x="5658193" y="1266847"/>
                    <a:pt x="5697032" y="1305684"/>
                    <a:pt x="5697032" y="1351920"/>
                  </a:cubicBezTo>
                  <a:cubicBezTo>
                    <a:pt x="5697032" y="1375037"/>
                    <a:pt x="5687322" y="1396306"/>
                    <a:pt x="5671833" y="1411794"/>
                  </a:cubicBezTo>
                  <a:lnTo>
                    <a:pt x="5663233" y="1417641"/>
                  </a:lnTo>
                  <a:lnTo>
                    <a:pt x="5948348" y="1913741"/>
                  </a:lnTo>
                  <a:lnTo>
                    <a:pt x="5949726" y="1912826"/>
                  </a:lnTo>
                  <a:cubicBezTo>
                    <a:pt x="5959869" y="1908608"/>
                    <a:pt x="5970966" y="1906296"/>
                    <a:pt x="5982524" y="1906296"/>
                  </a:cubicBezTo>
                  <a:cubicBezTo>
                    <a:pt x="6028760" y="1906296"/>
                    <a:pt x="6067597" y="1945133"/>
                    <a:pt x="6067597" y="1991369"/>
                  </a:cubicBezTo>
                  <a:cubicBezTo>
                    <a:pt x="6067597" y="2037602"/>
                    <a:pt x="6028760" y="2076441"/>
                    <a:pt x="5982524" y="2076441"/>
                  </a:cubicBezTo>
                  <a:lnTo>
                    <a:pt x="5965562" y="2072929"/>
                  </a:lnTo>
                  <a:lnTo>
                    <a:pt x="5670999" y="2583996"/>
                  </a:lnTo>
                  <a:lnTo>
                    <a:pt x="5673596" y="2587817"/>
                  </a:lnTo>
                  <a:cubicBezTo>
                    <a:pt x="5677959" y="2597959"/>
                    <a:pt x="5680387" y="2609056"/>
                    <a:pt x="5680387" y="2620615"/>
                  </a:cubicBezTo>
                  <a:cubicBezTo>
                    <a:pt x="5680387" y="2666849"/>
                    <a:pt x="5641550" y="2705688"/>
                    <a:pt x="5595314" y="2705688"/>
                  </a:cubicBezTo>
                  <a:cubicBezTo>
                    <a:pt x="5572197" y="2705688"/>
                    <a:pt x="5550928" y="2695978"/>
                    <a:pt x="5535439" y="2680489"/>
                  </a:cubicBezTo>
                  <a:lnTo>
                    <a:pt x="5527927" y="2669439"/>
                  </a:lnTo>
                  <a:lnTo>
                    <a:pt x="4944357" y="2669439"/>
                  </a:lnTo>
                  <a:lnTo>
                    <a:pt x="4943080" y="2675606"/>
                  </a:lnTo>
                  <a:cubicBezTo>
                    <a:pt x="4929990" y="2706034"/>
                    <a:pt x="4899475" y="2727881"/>
                    <a:pt x="4864798" y="2727881"/>
                  </a:cubicBezTo>
                  <a:lnTo>
                    <a:pt x="4861531" y="2727204"/>
                  </a:lnTo>
                  <a:lnTo>
                    <a:pt x="4522913" y="3314707"/>
                  </a:lnTo>
                  <a:lnTo>
                    <a:pt x="3823916" y="3314707"/>
                  </a:lnTo>
                  <a:lnTo>
                    <a:pt x="3815027" y="3327783"/>
                  </a:lnTo>
                  <a:cubicBezTo>
                    <a:pt x="3799538" y="3343272"/>
                    <a:pt x="3778270" y="3352982"/>
                    <a:pt x="3755152" y="3352982"/>
                  </a:cubicBezTo>
                  <a:lnTo>
                    <a:pt x="3745625" y="3351009"/>
                  </a:lnTo>
                  <a:lnTo>
                    <a:pt x="3467168" y="3834133"/>
                  </a:lnTo>
                  <a:lnTo>
                    <a:pt x="3471699" y="3835071"/>
                  </a:lnTo>
                  <a:cubicBezTo>
                    <a:pt x="3502128" y="3848161"/>
                    <a:pt x="3523975" y="3878676"/>
                    <a:pt x="3523975" y="3913353"/>
                  </a:cubicBezTo>
                  <a:cubicBezTo>
                    <a:pt x="3523975" y="3959587"/>
                    <a:pt x="3485136" y="3998426"/>
                    <a:pt x="3438902" y="3998426"/>
                  </a:cubicBezTo>
                  <a:cubicBezTo>
                    <a:pt x="3404224" y="3998426"/>
                    <a:pt x="3373710" y="3976579"/>
                    <a:pt x="3360619" y="3946151"/>
                  </a:cubicBezTo>
                  <a:lnTo>
                    <a:pt x="3356127" y="3924455"/>
                  </a:lnTo>
                  <a:lnTo>
                    <a:pt x="2756020" y="3924455"/>
                  </a:lnTo>
                  <a:lnTo>
                    <a:pt x="2751528" y="3946151"/>
                  </a:lnTo>
                  <a:cubicBezTo>
                    <a:pt x="2738438" y="3976579"/>
                    <a:pt x="2707923" y="3998426"/>
                    <a:pt x="2673246" y="3998426"/>
                  </a:cubicBezTo>
                  <a:cubicBezTo>
                    <a:pt x="2627011" y="3998426"/>
                    <a:pt x="2588173" y="3959587"/>
                    <a:pt x="2588173" y="3913353"/>
                  </a:cubicBezTo>
                  <a:cubicBezTo>
                    <a:pt x="2588173" y="3901794"/>
                    <a:pt x="2590600" y="3890697"/>
                    <a:pt x="2594964" y="3880555"/>
                  </a:cubicBezTo>
                  <a:lnTo>
                    <a:pt x="2613198" y="3853733"/>
                  </a:lnTo>
                  <a:lnTo>
                    <a:pt x="2321471" y="3348850"/>
                  </a:lnTo>
                  <a:lnTo>
                    <a:pt x="2301516" y="3352982"/>
                  </a:lnTo>
                  <a:cubicBezTo>
                    <a:pt x="2278398" y="3352982"/>
                    <a:pt x="2257129" y="3343272"/>
                    <a:pt x="2241641" y="3327783"/>
                  </a:cubicBezTo>
                  <a:lnTo>
                    <a:pt x="2232751" y="3314707"/>
                  </a:lnTo>
                  <a:lnTo>
                    <a:pt x="1657144" y="3314707"/>
                  </a:lnTo>
                  <a:lnTo>
                    <a:pt x="1641969" y="3337029"/>
                  </a:lnTo>
                  <a:cubicBezTo>
                    <a:pt x="1626481" y="3352518"/>
                    <a:pt x="1605212" y="3362228"/>
                    <a:pt x="1582094" y="3362228"/>
                  </a:cubicBezTo>
                  <a:cubicBezTo>
                    <a:pt x="1535860" y="3362228"/>
                    <a:pt x="1497021" y="3323389"/>
                    <a:pt x="1497021" y="3277155"/>
                  </a:cubicBezTo>
                  <a:cubicBezTo>
                    <a:pt x="1497021" y="3265134"/>
                    <a:pt x="1499448" y="3253806"/>
                    <a:pt x="1503812" y="3243577"/>
                  </a:cubicBezTo>
                  <a:lnTo>
                    <a:pt x="1504541" y="3242508"/>
                  </a:lnTo>
                  <a:lnTo>
                    <a:pt x="1205513" y="2724990"/>
                  </a:lnTo>
                  <a:lnTo>
                    <a:pt x="1187193" y="2722142"/>
                  </a:lnTo>
                  <a:cubicBezTo>
                    <a:pt x="1163368" y="2714571"/>
                    <a:pt x="1143748" y="2696577"/>
                    <a:pt x="1133930" y="2673756"/>
                  </a:cubicBezTo>
                  <a:lnTo>
                    <a:pt x="1133036" y="2669439"/>
                  </a:lnTo>
                  <a:lnTo>
                    <a:pt x="546121" y="2669439"/>
                  </a:lnTo>
                  <a:lnTo>
                    <a:pt x="532323" y="2689735"/>
                  </a:lnTo>
                  <a:cubicBezTo>
                    <a:pt x="516834" y="2705224"/>
                    <a:pt x="495567" y="2714934"/>
                    <a:pt x="472448" y="2714934"/>
                  </a:cubicBezTo>
                  <a:cubicBezTo>
                    <a:pt x="426214" y="2714934"/>
                    <a:pt x="387375" y="2676095"/>
                    <a:pt x="387375" y="2629861"/>
                  </a:cubicBezTo>
                  <a:cubicBezTo>
                    <a:pt x="387375" y="2617840"/>
                    <a:pt x="389803" y="2606512"/>
                    <a:pt x="394166" y="2596283"/>
                  </a:cubicBezTo>
                  <a:lnTo>
                    <a:pt x="400111" y="2587565"/>
                  </a:lnTo>
                  <a:lnTo>
                    <a:pt x="119272" y="2101524"/>
                  </a:lnTo>
                  <a:lnTo>
                    <a:pt x="117871" y="2102476"/>
                  </a:lnTo>
                  <a:cubicBezTo>
                    <a:pt x="107729" y="2106839"/>
                    <a:pt x="96632" y="2109267"/>
                    <a:pt x="85073" y="2109267"/>
                  </a:cubicBezTo>
                  <a:cubicBezTo>
                    <a:pt x="38839" y="2109267"/>
                    <a:pt x="0" y="2070428"/>
                    <a:pt x="0" y="2024194"/>
                  </a:cubicBezTo>
                  <a:cubicBezTo>
                    <a:pt x="0" y="1976109"/>
                    <a:pt x="38839" y="1939121"/>
                    <a:pt x="85073" y="1939121"/>
                  </a:cubicBezTo>
                  <a:lnTo>
                    <a:pt x="103219" y="1942878"/>
                  </a:lnTo>
                  <a:lnTo>
                    <a:pt x="404405" y="1420121"/>
                  </a:lnTo>
                  <a:lnTo>
                    <a:pt x="394166" y="1405060"/>
                  </a:lnTo>
                  <a:cubicBezTo>
                    <a:pt x="389803" y="1394917"/>
                    <a:pt x="387375" y="1383821"/>
                    <a:pt x="387375" y="1372262"/>
                  </a:cubicBezTo>
                  <a:cubicBezTo>
                    <a:pt x="387375" y="1324178"/>
                    <a:pt x="426214" y="1287189"/>
                    <a:pt x="472448" y="1287189"/>
                  </a:cubicBezTo>
                  <a:cubicBezTo>
                    <a:pt x="507125" y="1287189"/>
                    <a:pt x="537640" y="1309035"/>
                    <a:pt x="550730" y="1339464"/>
                  </a:cubicBezTo>
                  <a:lnTo>
                    <a:pt x="551972" y="1345464"/>
                  </a:lnTo>
                  <a:lnTo>
                    <a:pt x="1116914" y="1345464"/>
                  </a:lnTo>
                  <a:lnTo>
                    <a:pt x="1116043" y="1342672"/>
                  </a:lnTo>
                  <a:cubicBezTo>
                    <a:pt x="1116043" y="1296435"/>
                    <a:pt x="1153031" y="1257599"/>
                    <a:pt x="1201116" y="1257599"/>
                  </a:cubicBezTo>
                  <a:lnTo>
                    <a:pt x="1225529" y="1262653"/>
                  </a:lnTo>
                  <a:lnTo>
                    <a:pt x="1509279" y="770162"/>
                  </a:lnTo>
                  <a:lnTo>
                    <a:pt x="1494566" y="748520"/>
                  </a:lnTo>
                  <a:cubicBezTo>
                    <a:pt x="1490202" y="738377"/>
                    <a:pt x="1487775" y="727281"/>
                    <a:pt x="1487775" y="715722"/>
                  </a:cubicBezTo>
                  <a:cubicBezTo>
                    <a:pt x="1487775" y="667637"/>
                    <a:pt x="1526614" y="630649"/>
                    <a:pt x="1572848" y="630649"/>
                  </a:cubicBezTo>
                  <a:cubicBezTo>
                    <a:pt x="1607525" y="630649"/>
                    <a:pt x="1638040" y="652495"/>
                    <a:pt x="1651130" y="682924"/>
                  </a:cubicBezTo>
                  <a:lnTo>
                    <a:pt x="1655904" y="705978"/>
                  </a:lnTo>
                  <a:lnTo>
                    <a:pt x="2252137" y="705978"/>
                  </a:lnTo>
                  <a:lnTo>
                    <a:pt x="2258422" y="685130"/>
                  </a:lnTo>
                  <a:cubicBezTo>
                    <a:pt x="2267460" y="671530"/>
                    <a:pt x="2280333" y="660629"/>
                    <a:pt x="2295678" y="654084"/>
                  </a:cubicBezTo>
                  <a:lnTo>
                    <a:pt x="2326693" y="647811"/>
                  </a:lnTo>
                  <a:lnTo>
                    <a:pt x="2610356" y="155470"/>
                  </a:lnTo>
                  <a:lnTo>
                    <a:pt x="2594877" y="144947"/>
                  </a:lnTo>
                  <a:cubicBezTo>
                    <a:pt x="2579388" y="129458"/>
                    <a:pt x="2569679" y="108190"/>
                    <a:pt x="2569679" y="85072"/>
                  </a:cubicBezTo>
                  <a:cubicBezTo>
                    <a:pt x="2569679" y="38836"/>
                    <a:pt x="2608517" y="0"/>
                    <a:pt x="2654752" y="0"/>
                  </a:cubicBezTo>
                  <a:close/>
                </a:path>
              </a:pathLst>
            </a:custGeom>
            <a:solidFill>
              <a:schemeClr val="bg1">
                <a:alpha val="40000"/>
              </a:schemeClr>
            </a:solidFill>
            <a:ln w="9525" cap="flat">
              <a:noFill/>
              <a:prstDash val="solid"/>
              <a:miter/>
            </a:ln>
          </p:spPr>
          <p:txBody>
            <a:bodyPr wrap="square" rtlCol="0" anchor="ctr">
              <a:noAutofit/>
            </a:bodyPr>
            <a:lstStyle/>
            <a:p>
              <a:endParaRPr lang="en-US" dirty="0"/>
            </a:p>
          </p:txBody>
        </p:sp>
      </p:grpSp>
      <p:grpSp>
        <p:nvGrpSpPr>
          <p:cNvPr id="19" name="Group 18">
            <a:extLst>
              <a:ext uri="{FF2B5EF4-FFF2-40B4-BE49-F238E27FC236}">
                <a16:creationId xmlns:a16="http://schemas.microsoft.com/office/drawing/2014/main" id="{DF8F52D0-5D87-405E-BA65-56AF9A3D3B55}"/>
              </a:ext>
            </a:extLst>
          </p:cNvPr>
          <p:cNvGrpSpPr/>
          <p:nvPr/>
        </p:nvGrpSpPr>
        <p:grpSpPr>
          <a:xfrm>
            <a:off x="6172789" y="2796272"/>
            <a:ext cx="5568426" cy="3353348"/>
            <a:chOff x="4098364" y="1571764"/>
            <a:chExt cx="7301609" cy="4397082"/>
          </a:xfrm>
        </p:grpSpPr>
        <p:grpSp>
          <p:nvGrpSpPr>
            <p:cNvPr id="20" name="Graphic 55">
              <a:extLst>
                <a:ext uri="{FF2B5EF4-FFF2-40B4-BE49-F238E27FC236}">
                  <a16:creationId xmlns:a16="http://schemas.microsoft.com/office/drawing/2014/main" id="{07BE0110-21CB-4784-9B73-FEE3B5C2DEA1}"/>
                </a:ext>
              </a:extLst>
            </p:cNvPr>
            <p:cNvGrpSpPr/>
            <p:nvPr/>
          </p:nvGrpSpPr>
          <p:grpSpPr>
            <a:xfrm>
              <a:off x="4910815" y="1571764"/>
              <a:ext cx="5616422" cy="3644404"/>
              <a:chOff x="5769768" y="3217068"/>
              <a:chExt cx="651510" cy="422754"/>
            </a:xfrm>
          </p:grpSpPr>
          <p:sp>
            <p:nvSpPr>
              <p:cNvPr id="45" name="Freeform: Shape 44">
                <a:extLst>
                  <a:ext uri="{FF2B5EF4-FFF2-40B4-BE49-F238E27FC236}">
                    <a16:creationId xmlns:a16="http://schemas.microsoft.com/office/drawing/2014/main" id="{78DDAAD3-86AB-4285-B5F7-C45BFBCFD756}"/>
                  </a:ext>
                </a:extLst>
              </p:cNvPr>
              <p:cNvSpPr/>
              <p:nvPr/>
            </p:nvSpPr>
            <p:spPr>
              <a:xfrm>
                <a:off x="5769768" y="3217068"/>
                <a:ext cx="647700" cy="419100"/>
              </a:xfrm>
              <a:custGeom>
                <a:avLst/>
                <a:gdLst>
                  <a:gd name="connsiteX0" fmla="*/ 639604 w 647700"/>
                  <a:gd name="connsiteY0" fmla="*/ 417671 h 419100"/>
                  <a:gd name="connsiteX1" fmla="*/ 14764 w 647700"/>
                  <a:gd name="connsiteY1" fmla="*/ 417671 h 419100"/>
                  <a:gd name="connsiteX2" fmla="*/ 7144 w 647700"/>
                  <a:gd name="connsiteY2" fmla="*/ 410051 h 419100"/>
                  <a:gd name="connsiteX3" fmla="*/ 7144 w 647700"/>
                  <a:gd name="connsiteY3" fmla="*/ 38576 h 419100"/>
                  <a:gd name="connsiteX4" fmla="*/ 37624 w 647700"/>
                  <a:gd name="connsiteY4" fmla="*/ 7144 h 419100"/>
                  <a:gd name="connsiteX5" fmla="*/ 616744 w 647700"/>
                  <a:gd name="connsiteY5" fmla="*/ 7144 h 419100"/>
                  <a:gd name="connsiteX6" fmla="*/ 647224 w 647700"/>
                  <a:gd name="connsiteY6" fmla="*/ 37624 h 419100"/>
                  <a:gd name="connsiteX7" fmla="*/ 647224 w 647700"/>
                  <a:gd name="connsiteY7" fmla="*/ 409099 h 419100"/>
                  <a:gd name="connsiteX8" fmla="*/ 639604 w 647700"/>
                  <a:gd name="connsiteY8" fmla="*/ 417671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700" h="419100">
                    <a:moveTo>
                      <a:pt x="639604" y="417671"/>
                    </a:moveTo>
                    <a:lnTo>
                      <a:pt x="14764" y="417671"/>
                    </a:lnTo>
                    <a:cubicBezTo>
                      <a:pt x="10954" y="417671"/>
                      <a:pt x="7144" y="413861"/>
                      <a:pt x="7144" y="410051"/>
                    </a:cubicBezTo>
                    <a:lnTo>
                      <a:pt x="7144" y="38576"/>
                    </a:lnTo>
                    <a:cubicBezTo>
                      <a:pt x="7144" y="20479"/>
                      <a:pt x="20479" y="7144"/>
                      <a:pt x="37624" y="7144"/>
                    </a:cubicBezTo>
                    <a:lnTo>
                      <a:pt x="616744" y="7144"/>
                    </a:lnTo>
                    <a:cubicBezTo>
                      <a:pt x="633889" y="7144"/>
                      <a:pt x="647224" y="20479"/>
                      <a:pt x="647224" y="37624"/>
                    </a:cubicBezTo>
                    <a:lnTo>
                      <a:pt x="647224" y="409099"/>
                    </a:lnTo>
                    <a:cubicBezTo>
                      <a:pt x="647224" y="413861"/>
                      <a:pt x="643414" y="417671"/>
                      <a:pt x="639604" y="417671"/>
                    </a:cubicBezTo>
                    <a:close/>
                  </a:path>
                </a:pathLst>
              </a:custGeom>
              <a:solidFill>
                <a:srgbClr val="808080"/>
              </a:solidFill>
              <a:ln w="9525" cap="flat">
                <a:noFill/>
                <a:prstDash val="solid"/>
                <a:miter/>
              </a:ln>
            </p:spPr>
            <p:txBody>
              <a:bodyPr rtlCol="0" anchor="ctr"/>
              <a:lstStyle/>
              <a:p>
                <a:endParaRPr lang="en-US" dirty="0"/>
              </a:p>
            </p:txBody>
          </p:sp>
          <p:sp>
            <p:nvSpPr>
              <p:cNvPr id="46" name="Freeform: Shape 45">
                <a:extLst>
                  <a:ext uri="{FF2B5EF4-FFF2-40B4-BE49-F238E27FC236}">
                    <a16:creationId xmlns:a16="http://schemas.microsoft.com/office/drawing/2014/main" id="{55EB9123-3753-4506-8222-5AE88DB42380}"/>
                  </a:ext>
                </a:extLst>
              </p:cNvPr>
              <p:cNvSpPr/>
              <p:nvPr/>
            </p:nvSpPr>
            <p:spPr>
              <a:xfrm>
                <a:off x="5773578" y="3220722"/>
                <a:ext cx="647700" cy="419100"/>
              </a:xfrm>
              <a:custGeom>
                <a:avLst/>
                <a:gdLst>
                  <a:gd name="connsiteX0" fmla="*/ 631984 w 647700"/>
                  <a:gd name="connsiteY0" fmla="*/ 412909 h 419100"/>
                  <a:gd name="connsiteX1" fmla="*/ 14764 w 647700"/>
                  <a:gd name="connsiteY1" fmla="*/ 412909 h 419100"/>
                  <a:gd name="connsiteX2" fmla="*/ 7144 w 647700"/>
                  <a:gd name="connsiteY2" fmla="*/ 405289 h 419100"/>
                  <a:gd name="connsiteX3" fmla="*/ 7144 w 647700"/>
                  <a:gd name="connsiteY3" fmla="*/ 34766 h 419100"/>
                  <a:gd name="connsiteX4" fmla="*/ 34766 w 647700"/>
                  <a:gd name="connsiteY4" fmla="*/ 7144 h 419100"/>
                  <a:gd name="connsiteX5" fmla="*/ 612934 w 647700"/>
                  <a:gd name="connsiteY5" fmla="*/ 7144 h 419100"/>
                  <a:gd name="connsiteX6" fmla="*/ 640556 w 647700"/>
                  <a:gd name="connsiteY6" fmla="*/ 34766 h 419100"/>
                  <a:gd name="connsiteX7" fmla="*/ 640556 w 647700"/>
                  <a:gd name="connsiteY7" fmla="*/ 405289 h 419100"/>
                  <a:gd name="connsiteX8" fmla="*/ 631984 w 647700"/>
                  <a:gd name="connsiteY8" fmla="*/ 412909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700" h="419100">
                    <a:moveTo>
                      <a:pt x="631984" y="412909"/>
                    </a:moveTo>
                    <a:lnTo>
                      <a:pt x="14764" y="412909"/>
                    </a:lnTo>
                    <a:cubicBezTo>
                      <a:pt x="10954" y="412909"/>
                      <a:pt x="7144" y="409099"/>
                      <a:pt x="7144" y="405289"/>
                    </a:cubicBezTo>
                    <a:lnTo>
                      <a:pt x="7144" y="34766"/>
                    </a:lnTo>
                    <a:cubicBezTo>
                      <a:pt x="7144" y="19526"/>
                      <a:pt x="19526" y="7144"/>
                      <a:pt x="34766" y="7144"/>
                    </a:cubicBezTo>
                    <a:lnTo>
                      <a:pt x="612934" y="7144"/>
                    </a:lnTo>
                    <a:cubicBezTo>
                      <a:pt x="628174" y="7144"/>
                      <a:pt x="640556" y="19526"/>
                      <a:pt x="640556" y="34766"/>
                    </a:cubicBezTo>
                    <a:lnTo>
                      <a:pt x="640556" y="405289"/>
                    </a:lnTo>
                    <a:cubicBezTo>
                      <a:pt x="639604" y="410051"/>
                      <a:pt x="635794" y="412909"/>
                      <a:pt x="631984" y="412909"/>
                    </a:cubicBezTo>
                    <a:close/>
                  </a:path>
                </a:pathLst>
              </a:custGeom>
              <a:solidFill>
                <a:srgbClr val="333333"/>
              </a:solidFill>
              <a:ln w="9525" cap="flat">
                <a:noFill/>
                <a:prstDash val="solid"/>
                <a:miter/>
              </a:ln>
            </p:spPr>
            <p:txBody>
              <a:bodyPr rtlCol="0" anchor="ctr"/>
              <a:lstStyle/>
              <a:p>
                <a:endParaRPr lang="en-US" dirty="0"/>
              </a:p>
            </p:txBody>
          </p:sp>
        </p:grpSp>
        <p:sp>
          <p:nvSpPr>
            <p:cNvPr id="21" name="Freeform: Shape 20">
              <a:extLst>
                <a:ext uri="{FF2B5EF4-FFF2-40B4-BE49-F238E27FC236}">
                  <a16:creationId xmlns:a16="http://schemas.microsoft.com/office/drawing/2014/main" id="{8C465DD1-D51B-44F8-9FAB-02FD1D91A351}"/>
                </a:ext>
              </a:extLst>
            </p:cNvPr>
            <p:cNvSpPr/>
            <p:nvPr/>
          </p:nvSpPr>
          <p:spPr>
            <a:xfrm>
              <a:off x="5130280" y="1781416"/>
              <a:ext cx="5163280" cy="3278273"/>
            </a:xfrm>
            <a:custGeom>
              <a:avLst/>
              <a:gdLst>
                <a:gd name="connsiteX0" fmla="*/ 7144 w 600075"/>
                <a:gd name="connsiteY0" fmla="*/ 7144 h 381000"/>
                <a:gd name="connsiteX1" fmla="*/ 597694 w 600075"/>
                <a:gd name="connsiteY1" fmla="*/ 7144 h 381000"/>
                <a:gd name="connsiteX2" fmla="*/ 597694 w 600075"/>
                <a:gd name="connsiteY2" fmla="*/ 376714 h 381000"/>
                <a:gd name="connsiteX3" fmla="*/ 7144 w 600075"/>
                <a:gd name="connsiteY3" fmla="*/ 376714 h 381000"/>
              </a:gdLst>
              <a:ahLst/>
              <a:cxnLst>
                <a:cxn ang="0">
                  <a:pos x="connsiteX0" y="connsiteY0"/>
                </a:cxn>
                <a:cxn ang="0">
                  <a:pos x="connsiteX1" y="connsiteY1"/>
                </a:cxn>
                <a:cxn ang="0">
                  <a:pos x="connsiteX2" y="connsiteY2"/>
                </a:cxn>
                <a:cxn ang="0">
                  <a:pos x="connsiteX3" y="connsiteY3"/>
                </a:cxn>
              </a:cxnLst>
              <a:rect l="l" t="t" r="r" b="b"/>
              <a:pathLst>
                <a:path w="600075" h="381000">
                  <a:moveTo>
                    <a:pt x="7144" y="7144"/>
                  </a:moveTo>
                  <a:lnTo>
                    <a:pt x="597694" y="7144"/>
                  </a:lnTo>
                  <a:lnTo>
                    <a:pt x="597694" y="376714"/>
                  </a:lnTo>
                  <a:lnTo>
                    <a:pt x="7144" y="376714"/>
                  </a:lnTo>
                  <a:close/>
                </a:path>
              </a:pathLst>
            </a:custGeom>
            <a:solidFill>
              <a:schemeClr val="accent3">
                <a:lumMod val="20000"/>
                <a:lumOff val="80000"/>
              </a:schemeClr>
            </a:solidFill>
            <a:ln w="9525" cap="flat">
              <a:noFill/>
              <a:prstDash val="solid"/>
              <a:miter/>
            </a:ln>
          </p:spPr>
          <p:txBody>
            <a:bodyPr rtlCol="0" anchor="ctr"/>
            <a:lstStyle/>
            <a:p>
              <a:endParaRPr lang="en-US" dirty="0"/>
            </a:p>
          </p:txBody>
        </p:sp>
        <p:sp>
          <p:nvSpPr>
            <p:cNvPr id="22" name="Freeform: Shape 21">
              <a:extLst>
                <a:ext uri="{FF2B5EF4-FFF2-40B4-BE49-F238E27FC236}">
                  <a16:creationId xmlns:a16="http://schemas.microsoft.com/office/drawing/2014/main" id="{07C2D32A-B04B-46BB-805A-C60E1D827259}"/>
                </a:ext>
              </a:extLst>
            </p:cNvPr>
            <p:cNvSpPr/>
            <p:nvPr/>
          </p:nvSpPr>
          <p:spPr>
            <a:xfrm>
              <a:off x="5210103" y="5108863"/>
              <a:ext cx="4999367" cy="245870"/>
            </a:xfrm>
            <a:custGeom>
              <a:avLst/>
              <a:gdLst>
                <a:gd name="connsiteX0" fmla="*/ 553174 w 581025"/>
                <a:gd name="connsiteY0" fmla="*/ 7144 h 28575"/>
                <a:gd name="connsiteX1" fmla="*/ 574129 w 581025"/>
                <a:gd name="connsiteY1" fmla="*/ 23336 h 28575"/>
                <a:gd name="connsiteX2" fmla="*/ 574129 w 581025"/>
                <a:gd name="connsiteY2" fmla="*/ 30004 h 28575"/>
                <a:gd name="connsiteX3" fmla="*/ 19774 w 581025"/>
                <a:gd name="connsiteY3" fmla="*/ 30004 h 28575"/>
                <a:gd name="connsiteX4" fmla="*/ 8344 w 581025"/>
                <a:gd name="connsiteY4" fmla="*/ 26194 h 28575"/>
                <a:gd name="connsiteX5" fmla="*/ 35014 w 581025"/>
                <a:gd name="connsiteY5" fmla="*/ 7144 h 28575"/>
                <a:gd name="connsiteX6" fmla="*/ 553174 w 581025"/>
                <a:gd name="connsiteY6"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1025" h="28575">
                  <a:moveTo>
                    <a:pt x="553174" y="7144"/>
                  </a:moveTo>
                  <a:cubicBezTo>
                    <a:pt x="553174" y="7144"/>
                    <a:pt x="566509" y="16669"/>
                    <a:pt x="574129" y="23336"/>
                  </a:cubicBezTo>
                  <a:cubicBezTo>
                    <a:pt x="581749" y="30004"/>
                    <a:pt x="574129" y="30004"/>
                    <a:pt x="574129" y="30004"/>
                  </a:cubicBezTo>
                  <a:cubicBezTo>
                    <a:pt x="574129" y="30004"/>
                    <a:pt x="37871" y="30004"/>
                    <a:pt x="19774" y="30004"/>
                  </a:cubicBezTo>
                  <a:cubicBezTo>
                    <a:pt x="1676" y="30004"/>
                    <a:pt x="8344" y="26194"/>
                    <a:pt x="8344" y="26194"/>
                  </a:cubicBezTo>
                  <a:lnTo>
                    <a:pt x="35014" y="7144"/>
                  </a:lnTo>
                  <a:lnTo>
                    <a:pt x="553174" y="7144"/>
                  </a:lnTo>
                  <a:close/>
                </a:path>
              </a:pathLst>
            </a:custGeom>
            <a:solidFill>
              <a:srgbClr val="323334"/>
            </a:solidFill>
            <a:ln w="9525" cap="flat">
              <a:noFill/>
              <a:prstDash val="solid"/>
              <a:miter/>
            </a:ln>
          </p:spPr>
          <p:txBody>
            <a:bodyPr rtlCol="0" anchor="ctr"/>
            <a:lstStyle/>
            <a:p>
              <a:endParaRPr lang="en-US" dirty="0"/>
            </a:p>
          </p:txBody>
        </p:sp>
        <p:sp>
          <p:nvSpPr>
            <p:cNvPr id="23" name="Freeform: Shape 22">
              <a:extLst>
                <a:ext uri="{FF2B5EF4-FFF2-40B4-BE49-F238E27FC236}">
                  <a16:creationId xmlns:a16="http://schemas.microsoft.com/office/drawing/2014/main" id="{E7D4A462-4BB3-4A05-9E71-1E9AC4BB6AEC}"/>
                </a:ext>
              </a:extLst>
            </p:cNvPr>
            <p:cNvSpPr/>
            <p:nvPr/>
          </p:nvSpPr>
          <p:spPr>
            <a:xfrm>
              <a:off x="5403495" y="5242756"/>
              <a:ext cx="4589582" cy="81957"/>
            </a:xfrm>
            <a:custGeom>
              <a:avLst/>
              <a:gdLst>
                <a:gd name="connsiteX0" fmla="*/ 538318 w 533400"/>
                <a:gd name="connsiteY0" fmla="*/ 3965 h 0"/>
                <a:gd name="connsiteX1" fmla="*/ 3965 w 533400"/>
                <a:gd name="connsiteY1" fmla="*/ 3965 h 0"/>
              </a:gdLst>
              <a:ahLst/>
              <a:cxnLst>
                <a:cxn ang="0">
                  <a:pos x="connsiteX0" y="connsiteY0"/>
                </a:cxn>
                <a:cxn ang="0">
                  <a:pos x="connsiteX1" y="connsiteY1"/>
                </a:cxn>
              </a:cxnLst>
              <a:rect l="l" t="t" r="r" b="b"/>
              <a:pathLst>
                <a:path w="533400">
                  <a:moveTo>
                    <a:pt x="538318" y="3965"/>
                  </a:moveTo>
                  <a:lnTo>
                    <a:pt x="3965" y="3965"/>
                  </a:lnTo>
                </a:path>
              </a:pathLst>
            </a:custGeom>
            <a:ln w="5287" cap="rnd">
              <a:solidFill>
                <a:srgbClr val="FFFFFF"/>
              </a:solidFill>
              <a:prstDash val="solid"/>
              <a:miter/>
            </a:ln>
          </p:spPr>
          <p:txBody>
            <a:bodyPr rtlCol="0" anchor="ctr"/>
            <a:lstStyle/>
            <a:p>
              <a:endParaRPr lang="en-US" dirty="0"/>
            </a:p>
          </p:txBody>
        </p:sp>
        <p:sp>
          <p:nvSpPr>
            <p:cNvPr id="24" name="Freeform: Shape 23">
              <a:extLst>
                <a:ext uri="{FF2B5EF4-FFF2-40B4-BE49-F238E27FC236}">
                  <a16:creationId xmlns:a16="http://schemas.microsoft.com/office/drawing/2014/main" id="{7ACA2D96-E508-47C2-A9EF-895D686523AD}"/>
                </a:ext>
              </a:extLst>
            </p:cNvPr>
            <p:cNvSpPr/>
            <p:nvPr/>
          </p:nvSpPr>
          <p:spPr>
            <a:xfrm>
              <a:off x="5469061" y="5201782"/>
              <a:ext cx="4507626" cy="81957"/>
            </a:xfrm>
            <a:custGeom>
              <a:avLst/>
              <a:gdLst>
                <a:gd name="connsiteX0" fmla="*/ 3965 w 523875"/>
                <a:gd name="connsiteY0" fmla="*/ 3965 h 0"/>
                <a:gd name="connsiteX1" fmla="*/ 524031 w 523875"/>
                <a:gd name="connsiteY1" fmla="*/ 3965 h 0"/>
              </a:gdLst>
              <a:ahLst/>
              <a:cxnLst>
                <a:cxn ang="0">
                  <a:pos x="connsiteX0" y="connsiteY0"/>
                </a:cxn>
                <a:cxn ang="0">
                  <a:pos x="connsiteX1" y="connsiteY1"/>
                </a:cxn>
              </a:cxnLst>
              <a:rect l="l" t="t" r="r" b="b"/>
              <a:pathLst>
                <a:path w="523875">
                  <a:moveTo>
                    <a:pt x="3965" y="3965"/>
                  </a:moveTo>
                  <a:lnTo>
                    <a:pt x="524031" y="3965"/>
                  </a:lnTo>
                </a:path>
              </a:pathLst>
            </a:custGeom>
            <a:ln w="5287" cap="rnd">
              <a:solidFill>
                <a:srgbClr val="FFFFFF"/>
              </a:solidFill>
              <a:prstDash val="solid"/>
              <a:miter/>
            </a:ln>
          </p:spPr>
          <p:txBody>
            <a:bodyPr rtlCol="0" anchor="ctr"/>
            <a:lstStyle/>
            <a:p>
              <a:endParaRPr lang="en-US" dirty="0"/>
            </a:p>
          </p:txBody>
        </p:sp>
        <p:sp>
          <p:nvSpPr>
            <p:cNvPr id="25" name="Freeform: Shape 24">
              <a:extLst>
                <a:ext uri="{FF2B5EF4-FFF2-40B4-BE49-F238E27FC236}">
                  <a16:creationId xmlns:a16="http://schemas.microsoft.com/office/drawing/2014/main" id="{24323EA9-46E0-44C7-A679-35CF00964FC7}"/>
                </a:ext>
              </a:extLst>
            </p:cNvPr>
            <p:cNvSpPr/>
            <p:nvPr/>
          </p:nvSpPr>
          <p:spPr>
            <a:xfrm>
              <a:off x="5354321" y="5291930"/>
              <a:ext cx="4753496" cy="81957"/>
            </a:xfrm>
            <a:custGeom>
              <a:avLst/>
              <a:gdLst>
                <a:gd name="connsiteX0" fmla="*/ 550701 w 552450"/>
                <a:gd name="connsiteY0" fmla="*/ 3965 h 0"/>
                <a:gd name="connsiteX1" fmla="*/ 3965 w 552450"/>
                <a:gd name="connsiteY1" fmla="*/ 3965 h 0"/>
              </a:gdLst>
              <a:ahLst/>
              <a:cxnLst>
                <a:cxn ang="0">
                  <a:pos x="connsiteX0" y="connsiteY0"/>
                </a:cxn>
                <a:cxn ang="0">
                  <a:pos x="connsiteX1" y="connsiteY1"/>
                </a:cxn>
              </a:cxnLst>
              <a:rect l="l" t="t" r="r" b="b"/>
              <a:pathLst>
                <a:path w="552450">
                  <a:moveTo>
                    <a:pt x="550701" y="3965"/>
                  </a:moveTo>
                  <a:lnTo>
                    <a:pt x="3965" y="3965"/>
                  </a:lnTo>
                </a:path>
              </a:pathLst>
            </a:custGeom>
            <a:ln w="5287" cap="rnd">
              <a:solidFill>
                <a:srgbClr val="FFFFFF"/>
              </a:solidFill>
              <a:prstDash val="solid"/>
              <a:miter/>
            </a:ln>
          </p:spPr>
          <p:txBody>
            <a:bodyPr rtlCol="0" anchor="ctr"/>
            <a:lstStyle/>
            <a:p>
              <a:endParaRPr lang="en-US" dirty="0"/>
            </a:p>
          </p:txBody>
        </p:sp>
        <p:sp>
          <p:nvSpPr>
            <p:cNvPr id="26" name="Freeform: Shape 25">
              <a:extLst>
                <a:ext uri="{FF2B5EF4-FFF2-40B4-BE49-F238E27FC236}">
                  <a16:creationId xmlns:a16="http://schemas.microsoft.com/office/drawing/2014/main" id="{55F89EF9-240A-4E3A-A2A1-1AD7BE777947}"/>
                </a:ext>
              </a:extLst>
            </p:cNvPr>
            <p:cNvSpPr/>
            <p:nvPr/>
          </p:nvSpPr>
          <p:spPr>
            <a:xfrm>
              <a:off x="5424729" y="5180579"/>
              <a:ext cx="4343712" cy="81957"/>
            </a:xfrm>
            <a:custGeom>
              <a:avLst/>
              <a:gdLst>
                <a:gd name="connsiteX0" fmla="*/ 1586 w 504825"/>
                <a:gd name="connsiteY0" fmla="*/ 1586 h 0"/>
                <a:gd name="connsiteX1" fmla="*/ 511173 w 504825"/>
                <a:gd name="connsiteY1" fmla="*/ 1586 h 0"/>
              </a:gdLst>
              <a:ahLst/>
              <a:cxnLst>
                <a:cxn ang="0">
                  <a:pos x="connsiteX0" y="connsiteY0"/>
                </a:cxn>
                <a:cxn ang="0">
                  <a:pos x="connsiteX1" y="connsiteY1"/>
                </a:cxn>
              </a:cxnLst>
              <a:rect l="l" t="t" r="r" b="b"/>
              <a:pathLst>
                <a:path w="504825">
                  <a:moveTo>
                    <a:pt x="1586" y="1586"/>
                  </a:moveTo>
                  <a:lnTo>
                    <a:pt x="511173" y="1586"/>
                  </a:lnTo>
                </a:path>
              </a:pathLst>
            </a:custGeom>
            <a:ln w="2115" cap="rnd">
              <a:solidFill>
                <a:srgbClr val="FFFFFF"/>
              </a:solidFill>
              <a:prstDash val="solid"/>
              <a:miter/>
            </a:ln>
          </p:spPr>
          <p:txBody>
            <a:bodyPr rtlCol="0" anchor="ctr"/>
            <a:lstStyle/>
            <a:p>
              <a:endParaRPr lang="en-US" dirty="0"/>
            </a:p>
          </p:txBody>
        </p:sp>
        <p:sp>
          <p:nvSpPr>
            <p:cNvPr id="27" name="Freeform: Shape 26">
              <a:extLst>
                <a:ext uri="{FF2B5EF4-FFF2-40B4-BE49-F238E27FC236}">
                  <a16:creationId xmlns:a16="http://schemas.microsoft.com/office/drawing/2014/main" id="{F1D319BF-502F-4B01-9A50-925E0BA06648}"/>
                </a:ext>
              </a:extLst>
            </p:cNvPr>
            <p:cNvSpPr/>
            <p:nvPr/>
          </p:nvSpPr>
          <p:spPr>
            <a:xfrm>
              <a:off x="5269602" y="5117063"/>
              <a:ext cx="4917410" cy="245870"/>
            </a:xfrm>
            <a:custGeom>
              <a:avLst/>
              <a:gdLst>
                <a:gd name="connsiteX0" fmla="*/ 32861 w 571500"/>
                <a:gd name="connsiteY0" fmla="*/ 7144 h 28575"/>
                <a:gd name="connsiteX1" fmla="*/ 7144 w 571500"/>
                <a:gd name="connsiteY1" fmla="*/ 26194 h 28575"/>
                <a:gd name="connsiteX2" fmla="*/ 566261 w 571500"/>
                <a:gd name="connsiteY2" fmla="*/ 26194 h 28575"/>
                <a:gd name="connsiteX3" fmla="*/ 541496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32861" y="7144"/>
                  </a:moveTo>
                  <a:lnTo>
                    <a:pt x="7144" y="26194"/>
                  </a:lnTo>
                  <a:lnTo>
                    <a:pt x="566261" y="26194"/>
                  </a:lnTo>
                  <a:lnTo>
                    <a:pt x="541496" y="7144"/>
                  </a:lnTo>
                  <a:close/>
                </a:path>
              </a:pathLst>
            </a:custGeom>
            <a:solidFill>
              <a:srgbClr val="323334">
                <a:alpha val="56000"/>
              </a:srgbClr>
            </a:solidFill>
            <a:ln w="9525" cap="flat">
              <a:noFill/>
              <a:prstDash val="solid"/>
              <a:miter/>
            </a:ln>
          </p:spPr>
          <p:txBody>
            <a:bodyPr rtlCol="0" anchor="ctr"/>
            <a:lstStyle/>
            <a:p>
              <a:endParaRPr lang="en-US" dirty="0"/>
            </a:p>
          </p:txBody>
        </p:sp>
        <p:sp>
          <p:nvSpPr>
            <p:cNvPr id="28" name="Freeform: Shape 27">
              <a:extLst>
                <a:ext uri="{FF2B5EF4-FFF2-40B4-BE49-F238E27FC236}">
                  <a16:creationId xmlns:a16="http://schemas.microsoft.com/office/drawing/2014/main" id="{8B61CDEF-C35C-4A53-902B-B6F3C170EF74}"/>
                </a:ext>
              </a:extLst>
            </p:cNvPr>
            <p:cNvSpPr/>
            <p:nvPr/>
          </p:nvSpPr>
          <p:spPr>
            <a:xfrm>
              <a:off x="4105815" y="5559062"/>
              <a:ext cx="7294158" cy="409784"/>
            </a:xfrm>
            <a:custGeom>
              <a:avLst/>
              <a:gdLst>
                <a:gd name="connsiteX0" fmla="*/ 842486 w 847725"/>
                <a:gd name="connsiteY0" fmla="*/ 30069 h 47625"/>
                <a:gd name="connsiteX1" fmla="*/ 830104 w 847725"/>
                <a:gd name="connsiteY1" fmla="*/ 44357 h 47625"/>
                <a:gd name="connsiteX2" fmla="*/ 41434 w 847725"/>
                <a:gd name="connsiteY2" fmla="*/ 44357 h 47625"/>
                <a:gd name="connsiteX3" fmla="*/ 20479 w 847725"/>
                <a:gd name="connsiteY3" fmla="*/ 43404 h 47625"/>
                <a:gd name="connsiteX4" fmla="*/ 7144 w 847725"/>
                <a:gd name="connsiteY4" fmla="*/ 29117 h 47625"/>
                <a:gd name="connsiteX5" fmla="*/ 7144 w 847725"/>
                <a:gd name="connsiteY5" fmla="*/ 9114 h 47625"/>
                <a:gd name="connsiteX6" fmla="*/ 9049 w 847725"/>
                <a:gd name="connsiteY6" fmla="*/ 9114 h 47625"/>
                <a:gd name="connsiteX7" fmla="*/ 27146 w 847725"/>
                <a:gd name="connsiteY7" fmla="*/ 9114 h 47625"/>
                <a:gd name="connsiteX8" fmla="*/ 752951 w 847725"/>
                <a:gd name="connsiteY8" fmla="*/ 7209 h 47625"/>
                <a:gd name="connsiteX9" fmla="*/ 842486 w 847725"/>
                <a:gd name="connsiteY9" fmla="*/ 7209 h 47625"/>
                <a:gd name="connsiteX10" fmla="*/ 842486 w 847725"/>
                <a:gd name="connsiteY10" fmla="*/ 7209 h 47625"/>
                <a:gd name="connsiteX11" fmla="*/ 842486 w 847725"/>
                <a:gd name="connsiteY11" fmla="*/ 3006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7725" h="47625">
                  <a:moveTo>
                    <a:pt x="842486" y="30069"/>
                  </a:moveTo>
                  <a:cubicBezTo>
                    <a:pt x="842486" y="44357"/>
                    <a:pt x="830104" y="44357"/>
                    <a:pt x="830104" y="44357"/>
                  </a:cubicBezTo>
                  <a:cubicBezTo>
                    <a:pt x="830104" y="44357"/>
                    <a:pt x="71914" y="44357"/>
                    <a:pt x="41434" y="44357"/>
                  </a:cubicBezTo>
                  <a:cubicBezTo>
                    <a:pt x="31909" y="44357"/>
                    <a:pt x="25241" y="44357"/>
                    <a:pt x="20479" y="43404"/>
                  </a:cubicBezTo>
                  <a:cubicBezTo>
                    <a:pt x="12859" y="42452"/>
                    <a:pt x="7144" y="36737"/>
                    <a:pt x="7144" y="29117"/>
                  </a:cubicBezTo>
                  <a:lnTo>
                    <a:pt x="7144" y="9114"/>
                  </a:lnTo>
                  <a:lnTo>
                    <a:pt x="9049" y="9114"/>
                  </a:lnTo>
                  <a:lnTo>
                    <a:pt x="27146" y="9114"/>
                  </a:lnTo>
                  <a:lnTo>
                    <a:pt x="752951" y="7209"/>
                  </a:lnTo>
                  <a:lnTo>
                    <a:pt x="842486" y="7209"/>
                  </a:lnTo>
                  <a:lnTo>
                    <a:pt x="842486" y="7209"/>
                  </a:lnTo>
                  <a:cubicBezTo>
                    <a:pt x="841534" y="6257"/>
                    <a:pt x="842486" y="15782"/>
                    <a:pt x="842486" y="30069"/>
                  </a:cubicBezTo>
                  <a:close/>
                </a:path>
              </a:pathLst>
            </a:custGeom>
            <a:solidFill>
              <a:srgbClr val="666666"/>
            </a:solidFill>
            <a:ln w="9525" cap="flat">
              <a:noFill/>
              <a:prstDash val="solid"/>
              <a:miter/>
            </a:ln>
          </p:spPr>
          <p:txBody>
            <a:bodyPr rtlCol="0" anchor="ctr"/>
            <a:lstStyle/>
            <a:p>
              <a:endParaRPr lang="en-US" dirty="0"/>
            </a:p>
          </p:txBody>
        </p:sp>
        <p:sp>
          <p:nvSpPr>
            <p:cNvPr id="29" name="Freeform: Shape 28">
              <a:extLst>
                <a:ext uri="{FF2B5EF4-FFF2-40B4-BE49-F238E27FC236}">
                  <a16:creationId xmlns:a16="http://schemas.microsoft.com/office/drawing/2014/main" id="{ADF0D9B5-C0C4-4BA7-9966-F3F2A3253E25}"/>
                </a:ext>
              </a:extLst>
            </p:cNvPr>
            <p:cNvSpPr/>
            <p:nvPr/>
          </p:nvSpPr>
          <p:spPr>
            <a:xfrm>
              <a:off x="4098364" y="5051498"/>
              <a:ext cx="7294158" cy="655655"/>
            </a:xfrm>
            <a:custGeom>
              <a:avLst/>
              <a:gdLst>
                <a:gd name="connsiteX0" fmla="*/ 827161 w 847725"/>
                <a:gd name="connsiteY0" fmla="*/ 70009 h 76200"/>
                <a:gd name="connsiteX1" fmla="*/ 753818 w 847725"/>
                <a:gd name="connsiteY1" fmla="*/ 70009 h 76200"/>
                <a:gd name="connsiteX2" fmla="*/ 24203 w 847725"/>
                <a:gd name="connsiteY2" fmla="*/ 70009 h 76200"/>
                <a:gd name="connsiteX3" fmla="*/ 17535 w 847725"/>
                <a:gd name="connsiteY3" fmla="*/ 70009 h 76200"/>
                <a:gd name="connsiteX4" fmla="*/ 8010 w 847725"/>
                <a:gd name="connsiteY4" fmla="*/ 67151 h 76200"/>
                <a:gd name="connsiteX5" fmla="*/ 13725 w 847725"/>
                <a:gd name="connsiteY5" fmla="*/ 58579 h 76200"/>
                <a:gd name="connsiteX6" fmla="*/ 97545 w 847725"/>
                <a:gd name="connsiteY6" fmla="*/ 9049 h 76200"/>
                <a:gd name="connsiteX7" fmla="*/ 101355 w 847725"/>
                <a:gd name="connsiteY7" fmla="*/ 7144 h 76200"/>
                <a:gd name="connsiteX8" fmla="*/ 739531 w 847725"/>
                <a:gd name="connsiteY8" fmla="*/ 7144 h 76200"/>
                <a:gd name="connsiteX9" fmla="*/ 742388 w 847725"/>
                <a:gd name="connsiteY9" fmla="*/ 8096 h 76200"/>
                <a:gd name="connsiteX10" fmla="*/ 746198 w 847725"/>
                <a:gd name="connsiteY10" fmla="*/ 9049 h 76200"/>
                <a:gd name="connsiteX11" fmla="*/ 747150 w 847725"/>
                <a:gd name="connsiteY11" fmla="*/ 9049 h 76200"/>
                <a:gd name="connsiteX12" fmla="*/ 757628 w 847725"/>
                <a:gd name="connsiteY12" fmla="*/ 14764 h 76200"/>
                <a:gd name="connsiteX13" fmla="*/ 840496 w 847725"/>
                <a:gd name="connsiteY13" fmla="*/ 62389 h 76200"/>
                <a:gd name="connsiteX14" fmla="*/ 842400 w 847725"/>
                <a:gd name="connsiteY14" fmla="*/ 65246 h 76200"/>
                <a:gd name="connsiteX15" fmla="*/ 827161 w 847725"/>
                <a:gd name="connsiteY15" fmla="*/ 70009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7725" h="76200">
                  <a:moveTo>
                    <a:pt x="827161" y="70009"/>
                  </a:moveTo>
                  <a:cubicBezTo>
                    <a:pt x="823350" y="70009"/>
                    <a:pt x="795728" y="70009"/>
                    <a:pt x="753818" y="70009"/>
                  </a:cubicBezTo>
                  <a:cubicBezTo>
                    <a:pt x="566175" y="70009"/>
                    <a:pt x="85163" y="70009"/>
                    <a:pt x="24203" y="70009"/>
                  </a:cubicBezTo>
                  <a:cubicBezTo>
                    <a:pt x="20393" y="70009"/>
                    <a:pt x="17535" y="70009"/>
                    <a:pt x="17535" y="70009"/>
                  </a:cubicBezTo>
                  <a:cubicBezTo>
                    <a:pt x="17535" y="70009"/>
                    <a:pt x="10868" y="70009"/>
                    <a:pt x="8010" y="67151"/>
                  </a:cubicBezTo>
                  <a:cubicBezTo>
                    <a:pt x="6105" y="65246"/>
                    <a:pt x="7058" y="63341"/>
                    <a:pt x="13725" y="58579"/>
                  </a:cubicBezTo>
                  <a:cubicBezTo>
                    <a:pt x="27060" y="49054"/>
                    <a:pt x="82305" y="17621"/>
                    <a:pt x="97545" y="9049"/>
                  </a:cubicBezTo>
                  <a:cubicBezTo>
                    <a:pt x="100403" y="8096"/>
                    <a:pt x="101355" y="7144"/>
                    <a:pt x="101355" y="7144"/>
                  </a:cubicBezTo>
                  <a:lnTo>
                    <a:pt x="739531" y="7144"/>
                  </a:lnTo>
                  <a:cubicBezTo>
                    <a:pt x="739531" y="7144"/>
                    <a:pt x="740483" y="7144"/>
                    <a:pt x="742388" y="8096"/>
                  </a:cubicBezTo>
                  <a:cubicBezTo>
                    <a:pt x="743340" y="8096"/>
                    <a:pt x="744293" y="9049"/>
                    <a:pt x="746198" y="9049"/>
                  </a:cubicBezTo>
                  <a:cubicBezTo>
                    <a:pt x="746198" y="9049"/>
                    <a:pt x="746198" y="9049"/>
                    <a:pt x="747150" y="9049"/>
                  </a:cubicBezTo>
                  <a:cubicBezTo>
                    <a:pt x="750008" y="10001"/>
                    <a:pt x="753818" y="11906"/>
                    <a:pt x="757628" y="14764"/>
                  </a:cubicBezTo>
                  <a:cubicBezTo>
                    <a:pt x="770963" y="23336"/>
                    <a:pt x="840496" y="62389"/>
                    <a:pt x="840496" y="62389"/>
                  </a:cubicBezTo>
                  <a:cubicBezTo>
                    <a:pt x="840496" y="62389"/>
                    <a:pt x="842400" y="63341"/>
                    <a:pt x="842400" y="65246"/>
                  </a:cubicBezTo>
                  <a:cubicBezTo>
                    <a:pt x="844306" y="67151"/>
                    <a:pt x="842400" y="70009"/>
                    <a:pt x="827161" y="70009"/>
                  </a:cubicBezTo>
                  <a:close/>
                </a:path>
              </a:pathLst>
            </a:custGeom>
            <a:solidFill>
              <a:srgbClr val="9DA4AA"/>
            </a:solidFill>
            <a:ln w="9525" cap="flat">
              <a:noFill/>
              <a:prstDash val="solid"/>
              <a:miter/>
            </a:ln>
          </p:spPr>
          <p:txBody>
            <a:bodyPr rtlCol="0" anchor="ctr"/>
            <a:lstStyle/>
            <a:p>
              <a:endParaRPr lang="en-US" dirty="0"/>
            </a:p>
          </p:txBody>
        </p:sp>
        <p:sp>
          <p:nvSpPr>
            <p:cNvPr id="30" name="Freeform: Shape 29">
              <a:extLst>
                <a:ext uri="{FF2B5EF4-FFF2-40B4-BE49-F238E27FC236}">
                  <a16:creationId xmlns:a16="http://schemas.microsoft.com/office/drawing/2014/main" id="{623B2B87-AA1B-44D3-97FF-C682904E26CC}"/>
                </a:ext>
              </a:extLst>
            </p:cNvPr>
            <p:cNvSpPr/>
            <p:nvPr/>
          </p:nvSpPr>
          <p:spPr>
            <a:xfrm>
              <a:off x="6803481" y="5354734"/>
              <a:ext cx="1868616" cy="245870"/>
            </a:xfrm>
            <a:custGeom>
              <a:avLst/>
              <a:gdLst>
                <a:gd name="connsiteX0" fmla="*/ 23187 w 209550"/>
                <a:gd name="connsiteY0" fmla="*/ 7144 h 28575"/>
                <a:gd name="connsiteX1" fmla="*/ 12710 w 209550"/>
                <a:gd name="connsiteY1" fmla="*/ 12859 h 28575"/>
                <a:gd name="connsiteX2" fmla="*/ 7947 w 209550"/>
                <a:gd name="connsiteY2" fmla="*/ 19526 h 28575"/>
                <a:gd name="connsiteX3" fmla="*/ 21282 w 209550"/>
                <a:gd name="connsiteY3" fmla="*/ 25241 h 28575"/>
                <a:gd name="connsiteX4" fmla="*/ 111770 w 209550"/>
                <a:gd name="connsiteY4" fmla="*/ 25241 h 28575"/>
                <a:gd name="connsiteX5" fmla="*/ 111770 w 209550"/>
                <a:gd name="connsiteY5" fmla="*/ 25241 h 28575"/>
                <a:gd name="connsiteX6" fmla="*/ 195590 w 209550"/>
                <a:gd name="connsiteY6" fmla="*/ 25241 h 28575"/>
                <a:gd name="connsiteX7" fmla="*/ 208925 w 209550"/>
                <a:gd name="connsiteY7" fmla="*/ 19526 h 28575"/>
                <a:gd name="connsiteX8" fmla="*/ 204162 w 209550"/>
                <a:gd name="connsiteY8" fmla="*/ 12859 h 28575"/>
                <a:gd name="connsiteX9" fmla="*/ 193685 w 209550"/>
                <a:gd name="connsiteY9"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550" h="28575">
                  <a:moveTo>
                    <a:pt x="23187" y="7144"/>
                  </a:moveTo>
                  <a:cubicBezTo>
                    <a:pt x="19377" y="7144"/>
                    <a:pt x="15567" y="9049"/>
                    <a:pt x="12710" y="12859"/>
                  </a:cubicBezTo>
                  <a:lnTo>
                    <a:pt x="7947" y="19526"/>
                  </a:lnTo>
                  <a:cubicBezTo>
                    <a:pt x="7947" y="19526"/>
                    <a:pt x="2232" y="26194"/>
                    <a:pt x="21282" y="25241"/>
                  </a:cubicBezTo>
                  <a:cubicBezTo>
                    <a:pt x="30807" y="25241"/>
                    <a:pt x="72717" y="25241"/>
                    <a:pt x="111770" y="25241"/>
                  </a:cubicBezTo>
                  <a:lnTo>
                    <a:pt x="111770" y="25241"/>
                  </a:lnTo>
                  <a:cubicBezTo>
                    <a:pt x="148917" y="25241"/>
                    <a:pt x="187017" y="25241"/>
                    <a:pt x="195590" y="25241"/>
                  </a:cubicBezTo>
                  <a:cubicBezTo>
                    <a:pt x="213687" y="26194"/>
                    <a:pt x="208925" y="19526"/>
                    <a:pt x="208925" y="19526"/>
                  </a:cubicBezTo>
                  <a:lnTo>
                    <a:pt x="204162" y="12859"/>
                  </a:lnTo>
                  <a:cubicBezTo>
                    <a:pt x="202257" y="9049"/>
                    <a:pt x="198447" y="7144"/>
                    <a:pt x="193685" y="7144"/>
                  </a:cubicBezTo>
                </a:path>
              </a:pathLst>
            </a:custGeom>
            <a:solidFill>
              <a:srgbClr val="70757B"/>
            </a:solidFill>
            <a:ln w="9525" cap="flat">
              <a:noFill/>
              <a:prstDash val="solid"/>
              <a:miter/>
            </a:ln>
          </p:spPr>
          <p:txBody>
            <a:bodyPr rtlCol="0" anchor="ctr"/>
            <a:lstStyle/>
            <a:p>
              <a:endParaRPr lang="en-US" dirty="0"/>
            </a:p>
          </p:txBody>
        </p:sp>
        <p:sp>
          <p:nvSpPr>
            <p:cNvPr id="31" name="Freeform: Shape 30">
              <a:extLst>
                <a:ext uri="{FF2B5EF4-FFF2-40B4-BE49-F238E27FC236}">
                  <a16:creationId xmlns:a16="http://schemas.microsoft.com/office/drawing/2014/main" id="{8EE46983-336E-4100-B102-BEAB82823F7D}"/>
                </a:ext>
              </a:extLst>
            </p:cNvPr>
            <p:cNvSpPr/>
            <p:nvPr/>
          </p:nvSpPr>
          <p:spPr>
            <a:xfrm>
              <a:off x="5179454" y="5125255"/>
              <a:ext cx="4917410" cy="245870"/>
            </a:xfrm>
            <a:custGeom>
              <a:avLst/>
              <a:gdLst>
                <a:gd name="connsiteX0" fmla="*/ 566261 w 571500"/>
                <a:gd name="connsiteY0" fmla="*/ 30004 h 28575"/>
                <a:gd name="connsiteX1" fmla="*/ 7144 w 571500"/>
                <a:gd name="connsiteY1" fmla="*/ 30004 h 28575"/>
                <a:gd name="connsiteX2" fmla="*/ 28099 w 571500"/>
                <a:gd name="connsiteY2" fmla="*/ 7144 h 28575"/>
                <a:gd name="connsiteX3" fmla="*/ 543401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566261" y="30004"/>
                  </a:moveTo>
                  <a:lnTo>
                    <a:pt x="7144" y="30004"/>
                  </a:lnTo>
                  <a:lnTo>
                    <a:pt x="28099" y="7144"/>
                  </a:lnTo>
                  <a:lnTo>
                    <a:pt x="543401" y="7144"/>
                  </a:lnTo>
                  <a:close/>
                </a:path>
              </a:pathLst>
            </a:custGeom>
            <a:solidFill>
              <a:srgbClr val="575A5A"/>
            </a:solidFill>
            <a:ln w="9525" cap="flat">
              <a:noFill/>
              <a:prstDash val="solid"/>
              <a:miter/>
            </a:ln>
          </p:spPr>
          <p:txBody>
            <a:bodyPr rtlCol="0" anchor="ctr"/>
            <a:lstStyle/>
            <a:p>
              <a:endParaRPr lang="en-US" dirty="0"/>
            </a:p>
          </p:txBody>
        </p:sp>
        <p:sp>
          <p:nvSpPr>
            <p:cNvPr id="32" name="Freeform: Shape 31">
              <a:extLst>
                <a:ext uri="{FF2B5EF4-FFF2-40B4-BE49-F238E27FC236}">
                  <a16:creationId xmlns:a16="http://schemas.microsoft.com/office/drawing/2014/main" id="{05FE1EE9-7098-4FF1-B9EC-804DE3F15399}"/>
                </a:ext>
              </a:extLst>
            </p:cNvPr>
            <p:cNvSpPr/>
            <p:nvPr/>
          </p:nvSpPr>
          <p:spPr>
            <a:xfrm>
              <a:off x="5146671" y="5125255"/>
              <a:ext cx="4917410" cy="245870"/>
            </a:xfrm>
            <a:custGeom>
              <a:avLst/>
              <a:gdLst>
                <a:gd name="connsiteX0" fmla="*/ 571024 w 571500"/>
                <a:gd name="connsiteY0" fmla="*/ 30004 h 28575"/>
                <a:gd name="connsiteX1" fmla="*/ 7144 w 571500"/>
                <a:gd name="connsiteY1" fmla="*/ 30004 h 28575"/>
                <a:gd name="connsiteX2" fmla="*/ 28099 w 571500"/>
                <a:gd name="connsiteY2" fmla="*/ 7144 h 28575"/>
                <a:gd name="connsiteX3" fmla="*/ 548164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571024" y="30004"/>
                  </a:moveTo>
                  <a:lnTo>
                    <a:pt x="7144" y="30004"/>
                  </a:lnTo>
                  <a:lnTo>
                    <a:pt x="28099" y="7144"/>
                  </a:lnTo>
                  <a:lnTo>
                    <a:pt x="548164" y="7144"/>
                  </a:lnTo>
                  <a:close/>
                </a:path>
              </a:pathLst>
            </a:custGeom>
            <a:solidFill>
              <a:srgbClr val="575A5A"/>
            </a:solidFill>
            <a:ln w="9525" cap="flat">
              <a:noFill/>
              <a:prstDash val="solid"/>
              <a:miter/>
            </a:ln>
          </p:spPr>
          <p:txBody>
            <a:bodyPr rtlCol="0" anchor="ctr"/>
            <a:lstStyle/>
            <a:p>
              <a:endParaRPr lang="en-US" dirty="0"/>
            </a:p>
          </p:txBody>
        </p:sp>
        <p:sp>
          <p:nvSpPr>
            <p:cNvPr id="33" name="Freeform: Shape 32">
              <a:extLst>
                <a:ext uri="{FF2B5EF4-FFF2-40B4-BE49-F238E27FC236}">
                  <a16:creationId xmlns:a16="http://schemas.microsoft.com/office/drawing/2014/main" id="{43D32BD3-87FC-4E1C-BF31-706ADE045D34}"/>
                </a:ext>
              </a:extLst>
            </p:cNvPr>
            <p:cNvSpPr/>
            <p:nvPr/>
          </p:nvSpPr>
          <p:spPr>
            <a:xfrm>
              <a:off x="7022398" y="1844838"/>
              <a:ext cx="3271162" cy="3198464"/>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chemeClr val="accent3">
                <a:lumMod val="50000"/>
                <a:alpha val="20000"/>
              </a:schemeClr>
            </a:solidFill>
            <a:ln w="9525" cap="flat">
              <a:noFill/>
              <a:prstDash val="solid"/>
              <a:miter/>
            </a:ln>
          </p:spPr>
          <p:txBody>
            <a:bodyPr rtlCol="0" anchor="ctr"/>
            <a:lstStyle/>
            <a:p>
              <a:endParaRPr lang="en-US" dirty="0"/>
            </a:p>
          </p:txBody>
        </p:sp>
        <p:grpSp>
          <p:nvGrpSpPr>
            <p:cNvPr id="34" name="Group 33">
              <a:extLst>
                <a:ext uri="{FF2B5EF4-FFF2-40B4-BE49-F238E27FC236}">
                  <a16:creationId xmlns:a16="http://schemas.microsoft.com/office/drawing/2014/main" id="{46F99F9A-9A87-4190-84E4-3DCE83F28BAB}"/>
                </a:ext>
              </a:extLst>
            </p:cNvPr>
            <p:cNvGrpSpPr/>
            <p:nvPr/>
          </p:nvGrpSpPr>
          <p:grpSpPr>
            <a:xfrm>
              <a:off x="5370712" y="5206368"/>
              <a:ext cx="4572000" cy="149296"/>
              <a:chOff x="5370712" y="5206368"/>
              <a:chExt cx="4572000" cy="149296"/>
            </a:xfrm>
          </p:grpSpPr>
          <p:sp>
            <p:nvSpPr>
              <p:cNvPr id="41" name="Rectangle 40">
                <a:extLst>
                  <a:ext uri="{FF2B5EF4-FFF2-40B4-BE49-F238E27FC236}">
                    <a16:creationId xmlns:a16="http://schemas.microsoft.com/office/drawing/2014/main" id="{1758BB07-BFB4-4E82-AE43-F161D2204CAF}"/>
                  </a:ext>
                </a:extLst>
              </p:cNvPr>
              <p:cNvSpPr/>
              <p:nvPr/>
            </p:nvSpPr>
            <p:spPr>
              <a:xfrm>
                <a:off x="5370712" y="5337376"/>
                <a:ext cx="457200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539CE0CB-EC42-4597-97A4-19C220DAE374}"/>
                  </a:ext>
                </a:extLst>
              </p:cNvPr>
              <p:cNvSpPr/>
              <p:nvPr/>
            </p:nvSpPr>
            <p:spPr>
              <a:xfrm>
                <a:off x="5416432" y="5293706"/>
                <a:ext cx="44805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360ECCDE-F1ED-434F-878B-DC8999730C36}"/>
                  </a:ext>
                </a:extLst>
              </p:cNvPr>
              <p:cNvSpPr/>
              <p:nvPr/>
            </p:nvSpPr>
            <p:spPr>
              <a:xfrm>
                <a:off x="5462152" y="5250037"/>
                <a:ext cx="43891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FC210918-F9C4-40DF-BD45-1AB90F6476C4}"/>
                  </a:ext>
                </a:extLst>
              </p:cNvPr>
              <p:cNvSpPr/>
              <p:nvPr/>
            </p:nvSpPr>
            <p:spPr>
              <a:xfrm>
                <a:off x="5507872" y="5206368"/>
                <a:ext cx="429768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5" name="Group 34">
              <a:extLst>
                <a:ext uri="{FF2B5EF4-FFF2-40B4-BE49-F238E27FC236}">
                  <a16:creationId xmlns:a16="http://schemas.microsoft.com/office/drawing/2014/main" id="{54D4A0BB-C66A-4126-B48A-13B49C831FF6}"/>
                </a:ext>
              </a:extLst>
            </p:cNvPr>
            <p:cNvGrpSpPr/>
            <p:nvPr/>
          </p:nvGrpSpPr>
          <p:grpSpPr>
            <a:xfrm>
              <a:off x="7661590" y="1698465"/>
              <a:ext cx="114873" cy="114873"/>
              <a:chOff x="7627525" y="1132589"/>
              <a:chExt cx="234846" cy="234846"/>
            </a:xfrm>
          </p:grpSpPr>
          <p:sp>
            <p:nvSpPr>
              <p:cNvPr id="38" name="Oval 37">
                <a:extLst>
                  <a:ext uri="{FF2B5EF4-FFF2-40B4-BE49-F238E27FC236}">
                    <a16:creationId xmlns:a16="http://schemas.microsoft.com/office/drawing/2014/main" id="{FD2BACFF-8116-4135-8532-A217259F7D39}"/>
                  </a:ext>
                </a:extLst>
              </p:cNvPr>
              <p:cNvSpPr/>
              <p:nvPr/>
            </p:nvSpPr>
            <p:spPr>
              <a:xfrm>
                <a:off x="7627525" y="1132589"/>
                <a:ext cx="234846" cy="234846"/>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CC852A78-743F-4E84-9C43-D529C350950D}"/>
                  </a:ext>
                </a:extLst>
              </p:cNvPr>
              <p:cNvSpPr/>
              <p:nvPr/>
            </p:nvSpPr>
            <p:spPr>
              <a:xfrm>
                <a:off x="7656971" y="1162035"/>
                <a:ext cx="175955" cy="175955"/>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Oval 39">
                <a:extLst>
                  <a:ext uri="{FF2B5EF4-FFF2-40B4-BE49-F238E27FC236}">
                    <a16:creationId xmlns:a16="http://schemas.microsoft.com/office/drawing/2014/main" id="{86AF0ED0-7BEC-4D26-961A-A3BFFC01F6ED}"/>
                  </a:ext>
                </a:extLst>
              </p:cNvPr>
              <p:cNvSpPr/>
              <p:nvPr/>
            </p:nvSpPr>
            <p:spPr>
              <a:xfrm>
                <a:off x="7683825" y="1188889"/>
                <a:ext cx="122247" cy="122247"/>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6" name="Rectangle: Rounded Corners 35">
              <a:extLst>
                <a:ext uri="{FF2B5EF4-FFF2-40B4-BE49-F238E27FC236}">
                  <a16:creationId xmlns:a16="http://schemas.microsoft.com/office/drawing/2014/main" id="{FE7F9931-CBA5-4004-87EB-0F7AFC1B6455}"/>
                </a:ext>
              </a:extLst>
            </p:cNvPr>
            <p:cNvSpPr/>
            <p:nvPr/>
          </p:nvSpPr>
          <p:spPr>
            <a:xfrm>
              <a:off x="7370377" y="5752599"/>
              <a:ext cx="748642" cy="88504"/>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a:extLst>
                <a:ext uri="{FF2B5EF4-FFF2-40B4-BE49-F238E27FC236}">
                  <a16:creationId xmlns:a16="http://schemas.microsoft.com/office/drawing/2014/main" id="{DCF0A894-797C-4988-B19B-81CBD533CD91}"/>
                </a:ext>
              </a:extLst>
            </p:cNvPr>
            <p:cNvSpPr/>
            <p:nvPr/>
          </p:nvSpPr>
          <p:spPr>
            <a:xfrm>
              <a:off x="7133919" y="5752598"/>
              <a:ext cx="101303" cy="10130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7" name="Group 46">
            <a:extLst>
              <a:ext uri="{FF2B5EF4-FFF2-40B4-BE49-F238E27FC236}">
                <a16:creationId xmlns:a16="http://schemas.microsoft.com/office/drawing/2014/main" id="{E71E387C-4FC3-44EF-828B-747F9B7B6658}"/>
              </a:ext>
            </a:extLst>
          </p:cNvPr>
          <p:cNvGrpSpPr/>
          <p:nvPr/>
        </p:nvGrpSpPr>
        <p:grpSpPr>
          <a:xfrm flipH="1">
            <a:off x="266136" y="251947"/>
            <a:ext cx="2752954" cy="3539966"/>
            <a:chOff x="6277020" y="2139413"/>
            <a:chExt cx="3233993" cy="4457995"/>
          </a:xfrm>
        </p:grpSpPr>
        <p:grpSp>
          <p:nvGrpSpPr>
            <p:cNvPr id="48" name="Graphic 71">
              <a:extLst>
                <a:ext uri="{FF2B5EF4-FFF2-40B4-BE49-F238E27FC236}">
                  <a16:creationId xmlns:a16="http://schemas.microsoft.com/office/drawing/2014/main" id="{DF80A0B7-CB98-4DD3-A51A-564BA46DFC73}"/>
                </a:ext>
              </a:extLst>
            </p:cNvPr>
            <p:cNvGrpSpPr/>
            <p:nvPr/>
          </p:nvGrpSpPr>
          <p:grpSpPr>
            <a:xfrm>
              <a:off x="6277020" y="2139413"/>
              <a:ext cx="3233993" cy="4457995"/>
              <a:chOff x="6277020" y="2139413"/>
              <a:chExt cx="3233993" cy="4457995"/>
            </a:xfrm>
          </p:grpSpPr>
          <p:sp>
            <p:nvSpPr>
              <p:cNvPr id="59" name="Freeform: Shape 58">
                <a:extLst>
                  <a:ext uri="{FF2B5EF4-FFF2-40B4-BE49-F238E27FC236}">
                    <a16:creationId xmlns:a16="http://schemas.microsoft.com/office/drawing/2014/main" id="{CA53B31C-3B02-4E7D-8DD1-D1E04D3C1898}"/>
                  </a:ext>
                </a:extLst>
              </p:cNvPr>
              <p:cNvSpPr/>
              <p:nvPr/>
            </p:nvSpPr>
            <p:spPr>
              <a:xfrm>
                <a:off x="7099360" y="2194466"/>
                <a:ext cx="1045418" cy="1664925"/>
              </a:xfrm>
              <a:custGeom>
                <a:avLst/>
                <a:gdLst>
                  <a:gd name="connsiteX0" fmla="*/ 1049314 w 1045418"/>
                  <a:gd name="connsiteY0" fmla="*/ 736645 h 1664925"/>
                  <a:gd name="connsiteX1" fmla="*/ 1001399 w 1045418"/>
                  <a:gd name="connsiteY1" fmla="*/ 335418 h 1664925"/>
                  <a:gd name="connsiteX2" fmla="*/ 836358 w 1045418"/>
                  <a:gd name="connsiteY2" fmla="*/ 106490 h 1664925"/>
                  <a:gd name="connsiteX3" fmla="*/ 543544 w 1045418"/>
                  <a:gd name="connsiteY3" fmla="*/ 497 h 1664925"/>
                  <a:gd name="connsiteX4" fmla="*/ 128765 w 1045418"/>
                  <a:gd name="connsiteY4" fmla="*/ 108910 h 1664925"/>
                  <a:gd name="connsiteX5" fmla="*/ 2444 w 1045418"/>
                  <a:gd name="connsiteY5" fmla="*/ 524174 h 1664925"/>
                  <a:gd name="connsiteX6" fmla="*/ 20835 w 1045418"/>
                  <a:gd name="connsiteY6" fmla="*/ 860063 h 1664925"/>
                  <a:gd name="connsiteX7" fmla="*/ 76978 w 1045418"/>
                  <a:gd name="connsiteY7" fmla="*/ 1026555 h 1664925"/>
                  <a:gd name="connsiteX8" fmla="*/ 139897 w 1045418"/>
                  <a:gd name="connsiteY8" fmla="*/ 1157233 h 1664925"/>
                  <a:gd name="connsiteX9" fmla="*/ 170872 w 1045418"/>
                  <a:gd name="connsiteY9" fmla="*/ 1224023 h 1664925"/>
                  <a:gd name="connsiteX10" fmla="*/ 160708 w 1045418"/>
                  <a:gd name="connsiteY10" fmla="*/ 1293718 h 1664925"/>
                  <a:gd name="connsiteX11" fmla="*/ 162644 w 1045418"/>
                  <a:gd name="connsiteY11" fmla="*/ 1344537 h 1664925"/>
                  <a:gd name="connsiteX12" fmla="*/ 628727 w 1045418"/>
                  <a:gd name="connsiteY12" fmla="*/ 1667358 h 1664925"/>
                  <a:gd name="connsiteX13" fmla="*/ 641794 w 1045418"/>
                  <a:gd name="connsiteY13" fmla="*/ 1667842 h 1664925"/>
                  <a:gd name="connsiteX14" fmla="*/ 709069 w 1045418"/>
                  <a:gd name="connsiteY14" fmla="*/ 1660098 h 1664925"/>
                  <a:gd name="connsiteX15" fmla="*/ 816999 w 1045418"/>
                  <a:gd name="connsiteY15" fmla="*/ 1529905 h 1664925"/>
                  <a:gd name="connsiteX16" fmla="*/ 812643 w 1045418"/>
                  <a:gd name="connsiteY16" fmla="*/ 1453434 h 1664925"/>
                  <a:gd name="connsiteX17" fmla="*/ 826195 w 1045418"/>
                  <a:gd name="connsiteY17" fmla="*/ 1341149 h 1664925"/>
                  <a:gd name="connsiteX18" fmla="*/ 826195 w 1045418"/>
                  <a:gd name="connsiteY18" fmla="*/ 1341149 h 1664925"/>
                  <a:gd name="connsiteX19" fmla="*/ 826195 w 1045418"/>
                  <a:gd name="connsiteY19" fmla="*/ 1341149 h 1664925"/>
                  <a:gd name="connsiteX20" fmla="*/ 891533 w 1045418"/>
                  <a:gd name="connsiteY20" fmla="*/ 1252579 h 1664925"/>
                  <a:gd name="connsiteX21" fmla="*/ 987363 w 1045418"/>
                  <a:gd name="connsiteY21" fmla="*/ 1030911 h 1664925"/>
                  <a:gd name="connsiteX22" fmla="*/ 996559 w 1045418"/>
                  <a:gd name="connsiteY22" fmla="*/ 986868 h 1664925"/>
                  <a:gd name="connsiteX23" fmla="*/ 998011 w 1045418"/>
                  <a:gd name="connsiteY23" fmla="*/ 975252 h 1664925"/>
                  <a:gd name="connsiteX24" fmla="*/ 1049314 w 1045418"/>
                  <a:gd name="connsiteY24" fmla="*/ 736645 h 1664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45418" h="1664925">
                    <a:moveTo>
                      <a:pt x="1049314" y="736645"/>
                    </a:moveTo>
                    <a:cubicBezTo>
                      <a:pt x="1050282" y="669855"/>
                      <a:pt x="1033826" y="406080"/>
                      <a:pt x="1001399" y="335418"/>
                    </a:cubicBezTo>
                    <a:cubicBezTo>
                      <a:pt x="989299" y="309282"/>
                      <a:pt x="862010" y="119558"/>
                      <a:pt x="836358" y="106490"/>
                    </a:cubicBezTo>
                    <a:cubicBezTo>
                      <a:pt x="732301" y="51800"/>
                      <a:pt x="641310" y="1949"/>
                      <a:pt x="543544" y="497"/>
                    </a:cubicBezTo>
                    <a:cubicBezTo>
                      <a:pt x="462234" y="-955"/>
                      <a:pt x="236211" y="-6279"/>
                      <a:pt x="128765" y="108910"/>
                    </a:cubicBezTo>
                    <a:cubicBezTo>
                      <a:pt x="94402" y="146178"/>
                      <a:pt x="16963" y="407532"/>
                      <a:pt x="2444" y="524174"/>
                    </a:cubicBezTo>
                    <a:cubicBezTo>
                      <a:pt x="-7236" y="622424"/>
                      <a:pt x="14543" y="769557"/>
                      <a:pt x="20835" y="860063"/>
                    </a:cubicBezTo>
                    <a:cubicBezTo>
                      <a:pt x="23739" y="901202"/>
                      <a:pt x="74074" y="1016876"/>
                      <a:pt x="76978" y="1026555"/>
                    </a:cubicBezTo>
                    <a:cubicBezTo>
                      <a:pt x="78430" y="1028491"/>
                      <a:pt x="139897" y="1157233"/>
                      <a:pt x="139897" y="1157233"/>
                    </a:cubicBezTo>
                    <a:cubicBezTo>
                      <a:pt x="148125" y="1166428"/>
                      <a:pt x="169420" y="1222087"/>
                      <a:pt x="170872" y="1224023"/>
                    </a:cubicBezTo>
                    <a:cubicBezTo>
                      <a:pt x="163128" y="1258870"/>
                      <a:pt x="163612" y="1279198"/>
                      <a:pt x="160708" y="1293718"/>
                    </a:cubicBezTo>
                    <a:cubicBezTo>
                      <a:pt x="158288" y="1312109"/>
                      <a:pt x="141833" y="1330017"/>
                      <a:pt x="162644" y="1344537"/>
                    </a:cubicBezTo>
                    <a:cubicBezTo>
                      <a:pt x="182004" y="1358088"/>
                      <a:pt x="620499" y="1665906"/>
                      <a:pt x="628727" y="1667358"/>
                    </a:cubicBezTo>
                    <a:cubicBezTo>
                      <a:pt x="634050" y="1669294"/>
                      <a:pt x="638406" y="1669294"/>
                      <a:pt x="641794" y="1667842"/>
                    </a:cubicBezTo>
                    <a:cubicBezTo>
                      <a:pt x="652926" y="1670262"/>
                      <a:pt x="690193" y="1660098"/>
                      <a:pt x="709069" y="1660098"/>
                    </a:cubicBezTo>
                    <a:cubicBezTo>
                      <a:pt x="720685" y="1660098"/>
                      <a:pt x="801027" y="1551200"/>
                      <a:pt x="816999" y="1529905"/>
                    </a:cubicBezTo>
                    <a:cubicBezTo>
                      <a:pt x="812643" y="1499414"/>
                      <a:pt x="813127" y="1493606"/>
                      <a:pt x="812643" y="1453434"/>
                    </a:cubicBezTo>
                    <a:cubicBezTo>
                      <a:pt x="811675" y="1415683"/>
                      <a:pt x="801995" y="1375996"/>
                      <a:pt x="826195" y="1341149"/>
                    </a:cubicBezTo>
                    <a:cubicBezTo>
                      <a:pt x="826195" y="1341149"/>
                      <a:pt x="826195" y="1341149"/>
                      <a:pt x="826195" y="1341149"/>
                    </a:cubicBezTo>
                    <a:cubicBezTo>
                      <a:pt x="826195" y="1341149"/>
                      <a:pt x="826195" y="1341149"/>
                      <a:pt x="826195" y="1341149"/>
                    </a:cubicBezTo>
                    <a:cubicBezTo>
                      <a:pt x="831518" y="1332921"/>
                      <a:pt x="880885" y="1264194"/>
                      <a:pt x="891533" y="1252579"/>
                    </a:cubicBezTo>
                    <a:cubicBezTo>
                      <a:pt x="935092" y="1183852"/>
                      <a:pt x="969939" y="1110770"/>
                      <a:pt x="987363" y="1030911"/>
                    </a:cubicBezTo>
                    <a:cubicBezTo>
                      <a:pt x="989783" y="1015908"/>
                      <a:pt x="992687" y="1001388"/>
                      <a:pt x="996559" y="986868"/>
                    </a:cubicBezTo>
                    <a:cubicBezTo>
                      <a:pt x="997527" y="982996"/>
                      <a:pt x="998011" y="979124"/>
                      <a:pt x="998011" y="975252"/>
                    </a:cubicBezTo>
                    <a:cubicBezTo>
                      <a:pt x="1005271" y="937501"/>
                      <a:pt x="1043506" y="800048"/>
                      <a:pt x="1049314" y="736645"/>
                    </a:cubicBezTo>
                    <a:close/>
                  </a:path>
                </a:pathLst>
              </a:custGeom>
              <a:solidFill>
                <a:schemeClr val="accent2">
                  <a:lumMod val="40000"/>
                  <a:lumOff val="60000"/>
                </a:schemeClr>
              </a:solidFill>
              <a:ln w="4834" cap="flat">
                <a:noFill/>
                <a:prstDash val="solid"/>
                <a:miter/>
              </a:ln>
            </p:spPr>
            <p:txBody>
              <a:bodyPr rtlCol="0" anchor="ctr"/>
              <a:lstStyle/>
              <a:p>
                <a:endParaRPr lang="en-US" dirty="0"/>
              </a:p>
            </p:txBody>
          </p:sp>
          <p:sp>
            <p:nvSpPr>
              <p:cNvPr id="60" name="Freeform: Shape 59">
                <a:extLst>
                  <a:ext uri="{FF2B5EF4-FFF2-40B4-BE49-F238E27FC236}">
                    <a16:creationId xmlns:a16="http://schemas.microsoft.com/office/drawing/2014/main" id="{3286DA2D-AD2E-409F-B747-A8DA26A8C503}"/>
                  </a:ext>
                </a:extLst>
              </p:cNvPr>
              <p:cNvSpPr/>
              <p:nvPr/>
            </p:nvSpPr>
            <p:spPr>
              <a:xfrm>
                <a:off x="7251736" y="3408810"/>
                <a:ext cx="648547" cy="450111"/>
              </a:xfrm>
              <a:custGeom>
                <a:avLst/>
                <a:gdLst>
                  <a:gd name="connsiteX0" fmla="*/ 20917 w 648546"/>
                  <a:gd name="connsiteY0" fmla="*/ 0 h 450110"/>
                  <a:gd name="connsiteX1" fmla="*/ 76092 w 648546"/>
                  <a:gd name="connsiteY1" fmla="*/ 67275 h 450110"/>
                  <a:gd name="connsiteX2" fmla="*/ 223709 w 648546"/>
                  <a:gd name="connsiteY2" fmla="*/ 193596 h 450110"/>
                  <a:gd name="connsiteX3" fmla="*/ 359710 w 648546"/>
                  <a:gd name="connsiteY3" fmla="*/ 243447 h 450110"/>
                  <a:gd name="connsiteX4" fmla="*/ 631228 w 648546"/>
                  <a:gd name="connsiteY4" fmla="*/ 175204 h 450110"/>
                  <a:gd name="connsiteX5" fmla="*/ 650588 w 648546"/>
                  <a:gd name="connsiteY5" fmla="*/ 165524 h 450110"/>
                  <a:gd name="connsiteX6" fmla="*/ 505875 w 648546"/>
                  <a:gd name="connsiteY6" fmla="*/ 431719 h 450110"/>
                  <a:gd name="connsiteX7" fmla="*/ 476351 w 648546"/>
                  <a:gd name="connsiteY7" fmla="*/ 453014 h 450110"/>
                  <a:gd name="connsiteX8" fmla="*/ 10269 w 648546"/>
                  <a:gd name="connsiteY8" fmla="*/ 130193 h 450110"/>
                  <a:gd name="connsiteX9" fmla="*/ 8333 w 648546"/>
                  <a:gd name="connsiteY9" fmla="*/ 79374 h 450110"/>
                  <a:gd name="connsiteX10" fmla="*/ 20917 w 648546"/>
                  <a:gd name="connsiteY10" fmla="*/ 0 h 450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8546" h="450110">
                    <a:moveTo>
                      <a:pt x="20917" y="0"/>
                    </a:moveTo>
                    <a:cubicBezTo>
                      <a:pt x="40760" y="25167"/>
                      <a:pt x="64960" y="53723"/>
                      <a:pt x="76092" y="67275"/>
                    </a:cubicBezTo>
                    <a:cubicBezTo>
                      <a:pt x="124975" y="126321"/>
                      <a:pt x="162726" y="148101"/>
                      <a:pt x="223709" y="193596"/>
                    </a:cubicBezTo>
                    <a:cubicBezTo>
                      <a:pt x="262912" y="222635"/>
                      <a:pt x="309375" y="237155"/>
                      <a:pt x="359710" y="243447"/>
                    </a:cubicBezTo>
                    <a:cubicBezTo>
                      <a:pt x="459412" y="255063"/>
                      <a:pt x="547498" y="224571"/>
                      <a:pt x="631228" y="175204"/>
                    </a:cubicBezTo>
                    <a:cubicBezTo>
                      <a:pt x="637520" y="171332"/>
                      <a:pt x="644296" y="168428"/>
                      <a:pt x="650588" y="165524"/>
                    </a:cubicBezTo>
                    <a:cubicBezTo>
                      <a:pt x="634132" y="199888"/>
                      <a:pt x="550886" y="352345"/>
                      <a:pt x="505875" y="431719"/>
                    </a:cubicBezTo>
                    <a:cubicBezTo>
                      <a:pt x="498131" y="445755"/>
                      <a:pt x="493775" y="458822"/>
                      <a:pt x="476351" y="453014"/>
                    </a:cubicBezTo>
                    <a:cubicBezTo>
                      <a:pt x="468124" y="451563"/>
                      <a:pt x="29629" y="143745"/>
                      <a:pt x="10269" y="130193"/>
                    </a:cubicBezTo>
                    <a:cubicBezTo>
                      <a:pt x="-10543" y="115674"/>
                      <a:pt x="6397" y="97766"/>
                      <a:pt x="8333" y="79374"/>
                    </a:cubicBezTo>
                    <a:cubicBezTo>
                      <a:pt x="11721" y="62919"/>
                      <a:pt x="16561" y="46463"/>
                      <a:pt x="20917" y="0"/>
                    </a:cubicBezTo>
                    <a:close/>
                  </a:path>
                </a:pathLst>
              </a:custGeom>
              <a:solidFill>
                <a:schemeClr val="accent2">
                  <a:lumMod val="60000"/>
                  <a:lumOff val="40000"/>
                </a:schemeClr>
              </a:solidFill>
              <a:ln w="4834" cap="flat">
                <a:noFill/>
                <a:prstDash val="solid"/>
                <a:miter/>
              </a:ln>
            </p:spPr>
            <p:txBody>
              <a:bodyPr rtlCol="0" anchor="ctr"/>
              <a:lstStyle/>
              <a:p>
                <a:endParaRPr lang="en-US" dirty="0"/>
              </a:p>
            </p:txBody>
          </p:sp>
          <p:sp>
            <p:nvSpPr>
              <p:cNvPr id="61" name="Freeform: Shape 60">
                <a:extLst>
                  <a:ext uri="{FF2B5EF4-FFF2-40B4-BE49-F238E27FC236}">
                    <a16:creationId xmlns:a16="http://schemas.microsoft.com/office/drawing/2014/main" id="{9C937369-B9B6-4268-A219-213E6BFC85A0}"/>
                  </a:ext>
                </a:extLst>
              </p:cNvPr>
              <p:cNvSpPr/>
              <p:nvPr/>
            </p:nvSpPr>
            <p:spPr>
              <a:xfrm>
                <a:off x="8924727" y="6462742"/>
                <a:ext cx="14520" cy="43559"/>
              </a:xfrm>
              <a:custGeom>
                <a:avLst/>
                <a:gdLst>
                  <a:gd name="connsiteX0" fmla="*/ 10915 w 14519"/>
                  <a:gd name="connsiteY0" fmla="*/ 45539 h 43559"/>
                  <a:gd name="connsiteX1" fmla="*/ 751 w 14519"/>
                  <a:gd name="connsiteY1" fmla="*/ 13112 h 43559"/>
                  <a:gd name="connsiteX2" fmla="*/ 6075 w 14519"/>
                  <a:gd name="connsiteY2" fmla="*/ 1012 h 43559"/>
                  <a:gd name="connsiteX3" fmla="*/ 12366 w 14519"/>
                  <a:gd name="connsiteY3" fmla="*/ 528 h 43559"/>
                  <a:gd name="connsiteX4" fmla="*/ 13819 w 14519"/>
                  <a:gd name="connsiteY4" fmla="*/ 13595 h 43559"/>
                  <a:gd name="connsiteX5" fmla="*/ 10915 w 14519"/>
                  <a:gd name="connsiteY5" fmla="*/ 45539 h 43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19" h="43559">
                    <a:moveTo>
                      <a:pt x="10915" y="45539"/>
                    </a:moveTo>
                    <a:cubicBezTo>
                      <a:pt x="267" y="35859"/>
                      <a:pt x="5107" y="23275"/>
                      <a:pt x="751" y="13112"/>
                    </a:cubicBezTo>
                    <a:cubicBezTo>
                      <a:pt x="-1669" y="8272"/>
                      <a:pt x="2203" y="3916"/>
                      <a:pt x="6075" y="1012"/>
                    </a:cubicBezTo>
                    <a:cubicBezTo>
                      <a:pt x="7527" y="44"/>
                      <a:pt x="11399" y="-440"/>
                      <a:pt x="12366" y="528"/>
                    </a:cubicBezTo>
                    <a:cubicBezTo>
                      <a:pt x="15754" y="4399"/>
                      <a:pt x="17691" y="10207"/>
                      <a:pt x="13819" y="13595"/>
                    </a:cubicBezTo>
                    <a:cubicBezTo>
                      <a:pt x="2203" y="23275"/>
                      <a:pt x="21079" y="34407"/>
                      <a:pt x="10915" y="45539"/>
                    </a:cubicBezTo>
                    <a:close/>
                  </a:path>
                </a:pathLst>
              </a:custGeom>
              <a:solidFill>
                <a:srgbClr val="EDF7F6"/>
              </a:solidFill>
              <a:ln w="4834" cap="flat">
                <a:noFill/>
                <a:prstDash val="solid"/>
                <a:miter/>
              </a:ln>
            </p:spPr>
            <p:txBody>
              <a:bodyPr rtlCol="0" anchor="ctr"/>
              <a:lstStyle/>
              <a:p>
                <a:endParaRPr lang="en-US" dirty="0"/>
              </a:p>
            </p:txBody>
          </p:sp>
          <p:sp>
            <p:nvSpPr>
              <p:cNvPr id="62" name="Freeform: Shape 61">
                <a:extLst>
                  <a:ext uri="{FF2B5EF4-FFF2-40B4-BE49-F238E27FC236}">
                    <a16:creationId xmlns:a16="http://schemas.microsoft.com/office/drawing/2014/main" id="{424FB7AA-7913-4736-94C2-45AE3EE816F8}"/>
                  </a:ext>
                </a:extLst>
              </p:cNvPr>
              <p:cNvSpPr/>
              <p:nvPr/>
            </p:nvSpPr>
            <p:spPr>
              <a:xfrm>
                <a:off x="8902315" y="6372764"/>
                <a:ext cx="14520" cy="24199"/>
              </a:xfrm>
              <a:custGeom>
                <a:avLst/>
                <a:gdLst>
                  <a:gd name="connsiteX0" fmla="*/ 5739 w 14519"/>
                  <a:gd name="connsiteY0" fmla="*/ 0 h 24199"/>
                  <a:gd name="connsiteX1" fmla="*/ 15903 w 14519"/>
                  <a:gd name="connsiteY1" fmla="*/ 16940 h 24199"/>
                  <a:gd name="connsiteX2" fmla="*/ 11063 w 14519"/>
                  <a:gd name="connsiteY2" fmla="*/ 28072 h 24199"/>
                  <a:gd name="connsiteX3" fmla="*/ 899 w 14519"/>
                  <a:gd name="connsiteY3" fmla="*/ 11616 h 24199"/>
                  <a:gd name="connsiteX4" fmla="*/ 5739 w 14519"/>
                  <a:gd name="connsiteY4" fmla="*/ 0 h 24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9" h="24199">
                    <a:moveTo>
                      <a:pt x="5739" y="0"/>
                    </a:moveTo>
                    <a:cubicBezTo>
                      <a:pt x="13967" y="2420"/>
                      <a:pt x="15419" y="9680"/>
                      <a:pt x="15903" y="16940"/>
                    </a:cubicBezTo>
                    <a:cubicBezTo>
                      <a:pt x="16387" y="20812"/>
                      <a:pt x="18807" y="28072"/>
                      <a:pt x="11063" y="28072"/>
                    </a:cubicBezTo>
                    <a:cubicBezTo>
                      <a:pt x="899" y="27587"/>
                      <a:pt x="2351" y="18392"/>
                      <a:pt x="899" y="11616"/>
                    </a:cubicBezTo>
                    <a:cubicBezTo>
                      <a:pt x="-553" y="6776"/>
                      <a:pt x="-1037" y="2420"/>
                      <a:pt x="5739" y="0"/>
                    </a:cubicBezTo>
                    <a:close/>
                  </a:path>
                </a:pathLst>
              </a:custGeom>
              <a:solidFill>
                <a:srgbClr val="EDF7F6"/>
              </a:solidFill>
              <a:ln w="4834" cap="flat">
                <a:noFill/>
                <a:prstDash val="solid"/>
                <a:miter/>
              </a:ln>
            </p:spPr>
            <p:txBody>
              <a:bodyPr rtlCol="0" anchor="ctr"/>
              <a:lstStyle/>
              <a:p>
                <a:endParaRPr lang="en-US" dirty="0"/>
              </a:p>
            </p:txBody>
          </p:sp>
          <p:sp>
            <p:nvSpPr>
              <p:cNvPr id="63" name="Freeform: Shape 62">
                <a:extLst>
                  <a:ext uri="{FF2B5EF4-FFF2-40B4-BE49-F238E27FC236}">
                    <a16:creationId xmlns:a16="http://schemas.microsoft.com/office/drawing/2014/main" id="{E09BC13C-33FC-4588-8A82-5F36121C6AB0}"/>
                  </a:ext>
                </a:extLst>
              </p:cNvPr>
              <p:cNvSpPr/>
              <p:nvPr/>
            </p:nvSpPr>
            <p:spPr>
              <a:xfrm>
                <a:off x="6277085" y="2139788"/>
                <a:ext cx="4840" cy="4840"/>
              </a:xfrm>
              <a:custGeom>
                <a:avLst/>
                <a:gdLst/>
                <a:ahLst/>
                <a:cxnLst/>
                <a:rect l="l" t="t" r="r" b="b"/>
                <a:pathLst>
                  <a:path/>
                </a:pathLst>
              </a:custGeom>
              <a:solidFill>
                <a:srgbClr val="EDF7F6"/>
              </a:solidFill>
              <a:ln w="4834" cap="flat">
                <a:noFill/>
                <a:prstDash val="solid"/>
                <a:miter/>
              </a:ln>
            </p:spPr>
            <p:txBody>
              <a:bodyPr rtlCol="0" anchor="ctr"/>
              <a:lstStyle/>
              <a:p>
                <a:endParaRPr lang="en-US" dirty="0"/>
              </a:p>
            </p:txBody>
          </p:sp>
          <p:sp>
            <p:nvSpPr>
              <p:cNvPr id="64" name="Freeform: Shape 63">
                <a:extLst>
                  <a:ext uri="{FF2B5EF4-FFF2-40B4-BE49-F238E27FC236}">
                    <a16:creationId xmlns:a16="http://schemas.microsoft.com/office/drawing/2014/main" id="{B23ED4CD-2950-44AC-90B4-219913A2ABAD}"/>
                  </a:ext>
                </a:extLst>
              </p:cNvPr>
              <p:cNvSpPr/>
              <p:nvPr/>
            </p:nvSpPr>
            <p:spPr>
              <a:xfrm>
                <a:off x="6277085" y="2139788"/>
                <a:ext cx="4840" cy="4840"/>
              </a:xfrm>
              <a:custGeom>
                <a:avLst/>
                <a:gdLst/>
                <a:ahLst/>
                <a:cxnLst/>
                <a:rect l="l" t="t" r="r" b="b"/>
                <a:pathLst>
                  <a:path/>
                </a:pathLst>
              </a:custGeom>
              <a:solidFill>
                <a:srgbClr val="EDF7F6"/>
              </a:solidFill>
              <a:ln w="4834" cap="flat">
                <a:noFill/>
                <a:prstDash val="solid"/>
                <a:miter/>
              </a:ln>
            </p:spPr>
            <p:txBody>
              <a:bodyPr rtlCol="0" anchor="ctr"/>
              <a:lstStyle/>
              <a:p>
                <a:endParaRPr lang="en-US" dirty="0"/>
              </a:p>
            </p:txBody>
          </p:sp>
          <p:sp>
            <p:nvSpPr>
              <p:cNvPr id="65" name="Freeform: Shape 64">
                <a:extLst>
                  <a:ext uri="{FF2B5EF4-FFF2-40B4-BE49-F238E27FC236}">
                    <a16:creationId xmlns:a16="http://schemas.microsoft.com/office/drawing/2014/main" id="{EF5D63A8-18A6-4AF1-9335-0C6364436645}"/>
                  </a:ext>
                </a:extLst>
              </p:cNvPr>
              <p:cNvSpPr/>
              <p:nvPr/>
            </p:nvSpPr>
            <p:spPr>
              <a:xfrm>
                <a:off x="8921980" y="6431327"/>
                <a:ext cx="4840" cy="19360"/>
              </a:xfrm>
              <a:custGeom>
                <a:avLst/>
                <a:gdLst>
                  <a:gd name="connsiteX0" fmla="*/ 3982 w 4839"/>
                  <a:gd name="connsiteY0" fmla="*/ 0 h 19359"/>
                  <a:gd name="connsiteX1" fmla="*/ 8338 w 4839"/>
                  <a:gd name="connsiteY1" fmla="*/ 19360 h 19359"/>
                  <a:gd name="connsiteX2" fmla="*/ 3982 w 4839"/>
                  <a:gd name="connsiteY2" fmla="*/ 0 h 19359"/>
                </a:gdLst>
                <a:ahLst/>
                <a:cxnLst>
                  <a:cxn ang="0">
                    <a:pos x="connsiteX0" y="connsiteY0"/>
                  </a:cxn>
                  <a:cxn ang="0">
                    <a:pos x="connsiteX1" y="connsiteY1"/>
                  </a:cxn>
                  <a:cxn ang="0">
                    <a:pos x="connsiteX2" y="connsiteY2"/>
                  </a:cxn>
                </a:cxnLst>
                <a:rect l="l" t="t" r="r" b="b"/>
                <a:pathLst>
                  <a:path w="4839" h="19359">
                    <a:moveTo>
                      <a:pt x="3982" y="0"/>
                    </a:moveTo>
                    <a:cubicBezTo>
                      <a:pt x="5918" y="7744"/>
                      <a:pt x="10758" y="12584"/>
                      <a:pt x="8338" y="19360"/>
                    </a:cubicBezTo>
                    <a:cubicBezTo>
                      <a:pt x="110" y="15488"/>
                      <a:pt x="-3278" y="11132"/>
                      <a:pt x="3982" y="0"/>
                    </a:cubicBezTo>
                    <a:close/>
                  </a:path>
                </a:pathLst>
              </a:custGeom>
              <a:solidFill>
                <a:srgbClr val="EDF7F6"/>
              </a:solidFill>
              <a:ln w="4834" cap="flat">
                <a:noFill/>
                <a:prstDash val="solid"/>
                <a:miter/>
              </a:ln>
            </p:spPr>
            <p:txBody>
              <a:bodyPr rtlCol="0" anchor="ctr"/>
              <a:lstStyle/>
              <a:p>
                <a:endParaRPr lang="en-US" dirty="0"/>
              </a:p>
            </p:txBody>
          </p:sp>
          <p:sp>
            <p:nvSpPr>
              <p:cNvPr id="66" name="Freeform: Shape 65">
                <a:extLst>
                  <a:ext uri="{FF2B5EF4-FFF2-40B4-BE49-F238E27FC236}">
                    <a16:creationId xmlns:a16="http://schemas.microsoft.com/office/drawing/2014/main" id="{A18A1017-EA8B-492E-85AF-78A57BB0CEAE}"/>
                  </a:ext>
                </a:extLst>
              </p:cNvPr>
              <p:cNvSpPr/>
              <p:nvPr/>
            </p:nvSpPr>
            <p:spPr>
              <a:xfrm>
                <a:off x="6277085" y="2139788"/>
                <a:ext cx="4840" cy="4840"/>
              </a:xfrm>
              <a:custGeom>
                <a:avLst/>
                <a:gdLst/>
                <a:ahLst/>
                <a:cxnLst/>
                <a:rect l="l" t="t" r="r" b="b"/>
                <a:pathLst>
                  <a:path/>
                </a:pathLst>
              </a:custGeom>
              <a:solidFill>
                <a:srgbClr val="EDF7F6"/>
              </a:solidFill>
              <a:ln w="4834" cap="flat">
                <a:noFill/>
                <a:prstDash val="solid"/>
                <a:miter/>
              </a:ln>
            </p:spPr>
            <p:txBody>
              <a:bodyPr rtlCol="0" anchor="ctr"/>
              <a:lstStyle/>
              <a:p>
                <a:endParaRPr lang="en-US" dirty="0"/>
              </a:p>
            </p:txBody>
          </p:sp>
          <p:sp>
            <p:nvSpPr>
              <p:cNvPr id="67" name="Freeform: Shape 66">
                <a:extLst>
                  <a:ext uri="{FF2B5EF4-FFF2-40B4-BE49-F238E27FC236}">
                    <a16:creationId xmlns:a16="http://schemas.microsoft.com/office/drawing/2014/main" id="{D6BB5707-5C50-4483-8EB3-CC85038EEB60}"/>
                  </a:ext>
                </a:extLst>
              </p:cNvPr>
              <p:cNvSpPr/>
              <p:nvPr/>
            </p:nvSpPr>
            <p:spPr>
              <a:xfrm>
                <a:off x="6277085" y="2139788"/>
                <a:ext cx="4840" cy="4840"/>
              </a:xfrm>
              <a:custGeom>
                <a:avLst/>
                <a:gdLst/>
                <a:ahLst/>
                <a:cxnLst/>
                <a:rect l="l" t="t" r="r" b="b"/>
                <a:pathLst>
                  <a:path/>
                </a:pathLst>
              </a:custGeom>
              <a:solidFill>
                <a:srgbClr val="EDF7F6"/>
              </a:solidFill>
              <a:ln w="4834" cap="flat">
                <a:noFill/>
                <a:prstDash val="solid"/>
                <a:miter/>
              </a:ln>
            </p:spPr>
            <p:txBody>
              <a:bodyPr rtlCol="0" anchor="ctr"/>
              <a:lstStyle/>
              <a:p>
                <a:endParaRPr lang="en-US" dirty="0"/>
              </a:p>
            </p:txBody>
          </p:sp>
          <p:sp>
            <p:nvSpPr>
              <p:cNvPr id="68" name="Freeform: Shape 67">
                <a:extLst>
                  <a:ext uri="{FF2B5EF4-FFF2-40B4-BE49-F238E27FC236}">
                    <a16:creationId xmlns:a16="http://schemas.microsoft.com/office/drawing/2014/main" id="{D55A39C6-67EE-477C-80FA-B6944DDC8C6A}"/>
                  </a:ext>
                </a:extLst>
              </p:cNvPr>
              <p:cNvSpPr/>
              <p:nvPr/>
            </p:nvSpPr>
            <p:spPr>
              <a:xfrm>
                <a:off x="6277085" y="2139788"/>
                <a:ext cx="4840" cy="4840"/>
              </a:xfrm>
              <a:custGeom>
                <a:avLst/>
                <a:gdLst/>
                <a:ahLst/>
                <a:cxnLst/>
                <a:rect l="l" t="t" r="r" b="b"/>
                <a:pathLst>
                  <a:path/>
                </a:pathLst>
              </a:custGeom>
              <a:solidFill>
                <a:srgbClr val="EDF7F6"/>
              </a:solidFill>
              <a:ln w="4834" cap="flat">
                <a:no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35F6B974-9482-4810-A417-674E6E0520F1}"/>
                  </a:ext>
                </a:extLst>
              </p:cNvPr>
              <p:cNvSpPr/>
              <p:nvPr/>
            </p:nvSpPr>
            <p:spPr>
              <a:xfrm>
                <a:off x="7171701" y="3473664"/>
                <a:ext cx="982500" cy="1432610"/>
              </a:xfrm>
              <a:custGeom>
                <a:avLst/>
                <a:gdLst>
                  <a:gd name="connsiteX0" fmla="*/ 774182 w 982499"/>
                  <a:gd name="connsiteY0" fmla="*/ 264742 h 1432610"/>
                  <a:gd name="connsiteX1" fmla="*/ 743690 w 982499"/>
                  <a:gd name="connsiteY1" fmla="*/ 246835 h 1432610"/>
                  <a:gd name="connsiteX2" fmla="*/ 673028 w 982499"/>
                  <a:gd name="connsiteY2" fmla="*/ 339277 h 1432610"/>
                  <a:gd name="connsiteX3" fmla="*/ 613497 w 982499"/>
                  <a:gd name="connsiteY3" fmla="*/ 375576 h 1432610"/>
                  <a:gd name="connsiteX4" fmla="*/ 569938 w 982499"/>
                  <a:gd name="connsiteY4" fmla="*/ 387676 h 1432610"/>
                  <a:gd name="connsiteX5" fmla="*/ 523959 w 982499"/>
                  <a:gd name="connsiteY5" fmla="*/ 367832 h 1432610"/>
                  <a:gd name="connsiteX6" fmla="*/ 203558 w 982499"/>
                  <a:gd name="connsiteY6" fmla="*/ 142777 h 1432610"/>
                  <a:gd name="connsiteX7" fmla="*/ 87884 w 982499"/>
                  <a:gd name="connsiteY7" fmla="*/ 59531 h 1432610"/>
                  <a:gd name="connsiteX8" fmla="*/ 80140 w 982499"/>
                  <a:gd name="connsiteY8" fmla="*/ 36783 h 1432610"/>
                  <a:gd name="connsiteX9" fmla="*/ 89820 w 982499"/>
                  <a:gd name="connsiteY9" fmla="*/ 0 h 1432610"/>
                  <a:gd name="connsiteX10" fmla="*/ 53521 w 982499"/>
                  <a:gd name="connsiteY10" fmla="*/ 27587 h 1432610"/>
                  <a:gd name="connsiteX11" fmla="*/ 29321 w 982499"/>
                  <a:gd name="connsiteY11" fmla="*/ 66307 h 1432610"/>
                  <a:gd name="connsiteX12" fmla="*/ 5122 w 982499"/>
                  <a:gd name="connsiteY12" fmla="*/ 158265 h 1432610"/>
                  <a:gd name="connsiteX13" fmla="*/ 394250 w 982499"/>
                  <a:gd name="connsiteY13" fmla="*/ 616119 h 1432610"/>
                  <a:gd name="connsiteX14" fmla="*/ 678836 w 982499"/>
                  <a:gd name="connsiteY14" fmla="*/ 999439 h 1432610"/>
                  <a:gd name="connsiteX15" fmla="*/ 982781 w 982499"/>
                  <a:gd name="connsiteY15" fmla="*/ 1436966 h 1432610"/>
                  <a:gd name="connsiteX16" fmla="*/ 889371 w 982499"/>
                  <a:gd name="connsiteY16" fmla="*/ 972820 h 1432610"/>
                  <a:gd name="connsiteX17" fmla="*/ 774182 w 982499"/>
                  <a:gd name="connsiteY17" fmla="*/ 264742 h 1432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82499" h="1432610">
                    <a:moveTo>
                      <a:pt x="774182" y="264742"/>
                    </a:moveTo>
                    <a:cubicBezTo>
                      <a:pt x="772730" y="262806"/>
                      <a:pt x="755306" y="244899"/>
                      <a:pt x="743690" y="246835"/>
                    </a:cubicBezTo>
                    <a:cubicBezTo>
                      <a:pt x="720943" y="263775"/>
                      <a:pt x="675448" y="334921"/>
                      <a:pt x="673028" y="339277"/>
                    </a:cubicBezTo>
                    <a:cubicBezTo>
                      <a:pt x="660444" y="363476"/>
                      <a:pt x="643021" y="377028"/>
                      <a:pt x="613497" y="375576"/>
                    </a:cubicBezTo>
                    <a:cubicBezTo>
                      <a:pt x="598493" y="374608"/>
                      <a:pt x="583006" y="379448"/>
                      <a:pt x="569938" y="387676"/>
                    </a:cubicBezTo>
                    <a:cubicBezTo>
                      <a:pt x="565098" y="389128"/>
                      <a:pt x="532187" y="373640"/>
                      <a:pt x="523959" y="367832"/>
                    </a:cubicBezTo>
                    <a:cubicBezTo>
                      <a:pt x="516699" y="362992"/>
                      <a:pt x="256312" y="179076"/>
                      <a:pt x="203558" y="142777"/>
                    </a:cubicBezTo>
                    <a:cubicBezTo>
                      <a:pt x="203558" y="142777"/>
                      <a:pt x="108211" y="73083"/>
                      <a:pt x="87884" y="59531"/>
                    </a:cubicBezTo>
                    <a:cubicBezTo>
                      <a:pt x="79656" y="53723"/>
                      <a:pt x="77236" y="46947"/>
                      <a:pt x="80140" y="36783"/>
                    </a:cubicBezTo>
                    <a:cubicBezTo>
                      <a:pt x="82076" y="29039"/>
                      <a:pt x="101436" y="1452"/>
                      <a:pt x="89820" y="0"/>
                    </a:cubicBezTo>
                    <a:cubicBezTo>
                      <a:pt x="86432" y="0"/>
                      <a:pt x="63200" y="22747"/>
                      <a:pt x="53521" y="27587"/>
                    </a:cubicBezTo>
                    <a:cubicBezTo>
                      <a:pt x="39485" y="36783"/>
                      <a:pt x="34645" y="51787"/>
                      <a:pt x="29321" y="66307"/>
                    </a:cubicBezTo>
                    <a:cubicBezTo>
                      <a:pt x="27385" y="80342"/>
                      <a:pt x="-14238" y="137937"/>
                      <a:pt x="5122" y="158265"/>
                    </a:cubicBezTo>
                    <a:cubicBezTo>
                      <a:pt x="136283" y="296202"/>
                      <a:pt x="264540" y="477214"/>
                      <a:pt x="394250" y="616119"/>
                    </a:cubicBezTo>
                    <a:cubicBezTo>
                      <a:pt x="461040" y="687266"/>
                      <a:pt x="648828" y="955396"/>
                      <a:pt x="678836" y="999439"/>
                    </a:cubicBezTo>
                    <a:cubicBezTo>
                      <a:pt x="683676" y="999439"/>
                      <a:pt x="929058" y="1381791"/>
                      <a:pt x="982781" y="1436966"/>
                    </a:cubicBezTo>
                    <a:cubicBezTo>
                      <a:pt x="950354" y="1229334"/>
                      <a:pt x="888403" y="974272"/>
                      <a:pt x="889371" y="972820"/>
                    </a:cubicBezTo>
                    <a:cubicBezTo>
                      <a:pt x="890339" y="950072"/>
                      <a:pt x="780474" y="346537"/>
                      <a:pt x="774182" y="264742"/>
                    </a:cubicBezTo>
                    <a:close/>
                  </a:path>
                </a:pathLst>
              </a:custGeom>
              <a:solidFill>
                <a:schemeClr val="accent1"/>
              </a:solidFill>
              <a:ln w="4834" cap="flat">
                <a:no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91E69BB9-0438-4010-929F-9A7185E6BE63}"/>
                  </a:ext>
                </a:extLst>
              </p:cNvPr>
              <p:cNvSpPr/>
              <p:nvPr/>
            </p:nvSpPr>
            <p:spPr>
              <a:xfrm>
                <a:off x="7690572" y="3865948"/>
                <a:ext cx="469470" cy="1059938"/>
              </a:xfrm>
              <a:custGeom>
                <a:avLst/>
                <a:gdLst>
                  <a:gd name="connsiteX0" fmla="*/ 154157 w 469470"/>
                  <a:gd name="connsiteY0" fmla="*/ 524393 h 1059937"/>
                  <a:gd name="connsiteX1" fmla="*/ 96562 w 469470"/>
                  <a:gd name="connsiteY1" fmla="*/ 234483 h 1059937"/>
                  <a:gd name="connsiteX2" fmla="*/ 82526 w 469470"/>
                  <a:gd name="connsiteY2" fmla="*/ 212703 h 1059937"/>
                  <a:gd name="connsiteX3" fmla="*/ 9444 w 469470"/>
                  <a:gd name="connsiteY3" fmla="*/ 139137 h 1059937"/>
                  <a:gd name="connsiteX4" fmla="*/ 4120 w 469470"/>
                  <a:gd name="connsiteY4" fmla="*/ 107678 h 1059937"/>
                  <a:gd name="connsiteX5" fmla="*/ 22512 w 469470"/>
                  <a:gd name="connsiteY5" fmla="*/ 63151 h 1059937"/>
                  <a:gd name="connsiteX6" fmla="*/ 84462 w 469470"/>
                  <a:gd name="connsiteY6" fmla="*/ 13300 h 1059937"/>
                  <a:gd name="connsiteX7" fmla="*/ 156577 w 469470"/>
                  <a:gd name="connsiteY7" fmla="*/ 232 h 1059937"/>
                  <a:gd name="connsiteX8" fmla="*/ 203040 w 469470"/>
                  <a:gd name="connsiteY8" fmla="*/ 31207 h 1059937"/>
                  <a:gd name="connsiteX9" fmla="*/ 223367 w 469470"/>
                  <a:gd name="connsiteY9" fmla="*/ 182212 h 1059937"/>
                  <a:gd name="connsiteX10" fmla="*/ 249987 w 469470"/>
                  <a:gd name="connsiteY10" fmla="*/ 277558 h 1059937"/>
                  <a:gd name="connsiteX11" fmla="*/ 327909 w 469470"/>
                  <a:gd name="connsiteY11" fmla="*/ 432435 h 1059937"/>
                  <a:gd name="connsiteX12" fmla="*/ 441163 w 469470"/>
                  <a:gd name="connsiteY12" fmla="*/ 846246 h 1059937"/>
                  <a:gd name="connsiteX13" fmla="*/ 472622 w 469470"/>
                  <a:gd name="connsiteY13" fmla="*/ 1062106 h 1059937"/>
                  <a:gd name="connsiteX14" fmla="*/ 169160 w 469470"/>
                  <a:gd name="connsiteY14" fmla="*/ 609091 h 1059937"/>
                  <a:gd name="connsiteX15" fmla="*/ 154157 w 469470"/>
                  <a:gd name="connsiteY15" fmla="*/ 524393 h 1059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9470" h="1059937">
                    <a:moveTo>
                      <a:pt x="154157" y="524393"/>
                    </a:moveTo>
                    <a:cubicBezTo>
                      <a:pt x="134797" y="427595"/>
                      <a:pt x="115438" y="331281"/>
                      <a:pt x="96562" y="234483"/>
                    </a:cubicBezTo>
                    <a:cubicBezTo>
                      <a:pt x="94626" y="224803"/>
                      <a:pt x="88818" y="218995"/>
                      <a:pt x="82526" y="212703"/>
                    </a:cubicBezTo>
                    <a:cubicBezTo>
                      <a:pt x="58327" y="188020"/>
                      <a:pt x="34611" y="162852"/>
                      <a:pt x="9444" y="139137"/>
                    </a:cubicBezTo>
                    <a:cubicBezTo>
                      <a:pt x="-1204" y="128973"/>
                      <a:pt x="-2656" y="120261"/>
                      <a:pt x="4120" y="107678"/>
                    </a:cubicBezTo>
                    <a:cubicBezTo>
                      <a:pt x="11380" y="93158"/>
                      <a:pt x="19124" y="78638"/>
                      <a:pt x="22512" y="63151"/>
                    </a:cubicBezTo>
                    <a:cubicBezTo>
                      <a:pt x="29287" y="28303"/>
                      <a:pt x="52035" y="16203"/>
                      <a:pt x="84462" y="13300"/>
                    </a:cubicBezTo>
                    <a:cubicBezTo>
                      <a:pt x="104306" y="11364"/>
                      <a:pt x="136733" y="4104"/>
                      <a:pt x="156577" y="232"/>
                    </a:cubicBezTo>
                    <a:cubicBezTo>
                      <a:pt x="169644" y="-2672"/>
                      <a:pt x="192392" y="22495"/>
                      <a:pt x="203040" y="31207"/>
                    </a:cubicBezTo>
                    <a:cubicBezTo>
                      <a:pt x="266927" y="86382"/>
                      <a:pt x="231595" y="97998"/>
                      <a:pt x="223367" y="182212"/>
                    </a:cubicBezTo>
                    <a:cubicBezTo>
                      <a:pt x="219495" y="219963"/>
                      <a:pt x="232563" y="240775"/>
                      <a:pt x="249987" y="277558"/>
                    </a:cubicBezTo>
                    <a:cubicBezTo>
                      <a:pt x="278058" y="336605"/>
                      <a:pt x="310486" y="384036"/>
                      <a:pt x="327909" y="432435"/>
                    </a:cubicBezTo>
                    <a:cubicBezTo>
                      <a:pt x="332749" y="437275"/>
                      <a:pt x="432451" y="805107"/>
                      <a:pt x="441163" y="846246"/>
                    </a:cubicBezTo>
                    <a:cubicBezTo>
                      <a:pt x="447455" y="876738"/>
                      <a:pt x="479882" y="1057266"/>
                      <a:pt x="472622" y="1062106"/>
                    </a:cubicBezTo>
                    <a:cubicBezTo>
                      <a:pt x="422771" y="1048554"/>
                      <a:pt x="168192" y="627967"/>
                      <a:pt x="169160" y="609091"/>
                    </a:cubicBezTo>
                    <a:cubicBezTo>
                      <a:pt x="162385" y="588764"/>
                      <a:pt x="158029" y="565048"/>
                      <a:pt x="154157" y="524393"/>
                    </a:cubicBezTo>
                    <a:close/>
                  </a:path>
                </a:pathLst>
              </a:custGeom>
              <a:solidFill>
                <a:schemeClr val="accent2"/>
              </a:solidFill>
              <a:ln w="4834" cap="flat">
                <a:no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ABAFC3B4-C2B1-4B7B-8227-5941BA13A8D6}"/>
                  </a:ext>
                </a:extLst>
              </p:cNvPr>
              <p:cNvSpPr/>
              <p:nvPr/>
            </p:nvSpPr>
            <p:spPr>
              <a:xfrm>
                <a:off x="8685419" y="5413012"/>
                <a:ext cx="29039" cy="24199"/>
              </a:xfrm>
              <a:custGeom>
                <a:avLst/>
                <a:gdLst>
                  <a:gd name="connsiteX0" fmla="*/ 30007 w 29039"/>
                  <a:gd name="connsiteY0" fmla="*/ 25168 h 24199"/>
                  <a:gd name="connsiteX1" fmla="*/ 0 w 29039"/>
                  <a:gd name="connsiteY1" fmla="*/ 0 h 24199"/>
                  <a:gd name="connsiteX2" fmla="*/ 30007 w 29039"/>
                  <a:gd name="connsiteY2" fmla="*/ 25168 h 24199"/>
                </a:gdLst>
                <a:ahLst/>
                <a:cxnLst>
                  <a:cxn ang="0">
                    <a:pos x="connsiteX0" y="connsiteY0"/>
                  </a:cxn>
                  <a:cxn ang="0">
                    <a:pos x="connsiteX1" y="connsiteY1"/>
                  </a:cxn>
                  <a:cxn ang="0">
                    <a:pos x="connsiteX2" y="connsiteY2"/>
                  </a:cxn>
                </a:cxnLst>
                <a:rect l="l" t="t" r="r" b="b"/>
                <a:pathLst>
                  <a:path w="29039" h="24199">
                    <a:moveTo>
                      <a:pt x="30007" y="25168"/>
                    </a:moveTo>
                    <a:cubicBezTo>
                      <a:pt x="16456" y="26136"/>
                      <a:pt x="4840" y="16456"/>
                      <a:pt x="0" y="0"/>
                    </a:cubicBezTo>
                    <a:cubicBezTo>
                      <a:pt x="10648" y="7260"/>
                      <a:pt x="21780" y="14520"/>
                      <a:pt x="30007" y="25168"/>
                    </a:cubicBezTo>
                    <a:close/>
                  </a:path>
                </a:pathLst>
              </a:custGeom>
              <a:solidFill>
                <a:srgbClr val="F1C1AE"/>
              </a:solidFill>
              <a:ln w="4834" cap="flat">
                <a:no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D273F24C-C84C-43D3-99FC-DFA7EE0D7AE7}"/>
                  </a:ext>
                </a:extLst>
              </p:cNvPr>
              <p:cNvSpPr/>
              <p:nvPr/>
            </p:nvSpPr>
            <p:spPr>
              <a:xfrm>
                <a:off x="8105318" y="3015810"/>
                <a:ext cx="4840" cy="38719"/>
              </a:xfrm>
              <a:custGeom>
                <a:avLst/>
                <a:gdLst>
                  <a:gd name="connsiteX0" fmla="*/ 4637 w 0"/>
                  <a:gd name="connsiteY0" fmla="*/ 39687 h 38719"/>
                  <a:gd name="connsiteX1" fmla="*/ 281 w 0"/>
                  <a:gd name="connsiteY1" fmla="*/ 39687 h 38719"/>
                  <a:gd name="connsiteX2" fmla="*/ 4637 w 0"/>
                  <a:gd name="connsiteY2" fmla="*/ 0 h 38719"/>
                  <a:gd name="connsiteX3" fmla="*/ 4637 w 0"/>
                  <a:gd name="connsiteY3" fmla="*/ 39687 h 38719"/>
                </a:gdLst>
                <a:ahLst/>
                <a:cxnLst>
                  <a:cxn ang="0">
                    <a:pos x="connsiteX0" y="connsiteY0"/>
                  </a:cxn>
                  <a:cxn ang="0">
                    <a:pos x="connsiteX1" y="connsiteY1"/>
                  </a:cxn>
                  <a:cxn ang="0">
                    <a:pos x="connsiteX2" y="connsiteY2"/>
                  </a:cxn>
                  <a:cxn ang="0">
                    <a:pos x="connsiteX3" y="connsiteY3"/>
                  </a:cxn>
                </a:cxnLst>
                <a:rect l="l" t="t" r="r" b="b"/>
                <a:pathLst>
                  <a:path h="38719">
                    <a:moveTo>
                      <a:pt x="4637" y="39687"/>
                    </a:moveTo>
                    <a:cubicBezTo>
                      <a:pt x="3185" y="39687"/>
                      <a:pt x="1733" y="39687"/>
                      <a:pt x="281" y="39687"/>
                    </a:cubicBezTo>
                    <a:cubicBezTo>
                      <a:pt x="281" y="26135"/>
                      <a:pt x="-1655" y="12584"/>
                      <a:pt x="4637" y="0"/>
                    </a:cubicBezTo>
                    <a:cubicBezTo>
                      <a:pt x="4637" y="13552"/>
                      <a:pt x="4637" y="26619"/>
                      <a:pt x="4637" y="39687"/>
                    </a:cubicBezTo>
                    <a:close/>
                  </a:path>
                </a:pathLst>
              </a:custGeom>
              <a:solidFill>
                <a:srgbClr val="271F1C"/>
              </a:solidFill>
              <a:ln w="4834" cap="flat">
                <a:no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D0F7FFD2-9884-4B02-8063-F67B974ED0A7}"/>
                  </a:ext>
                </a:extLst>
              </p:cNvPr>
              <p:cNvSpPr/>
              <p:nvPr/>
            </p:nvSpPr>
            <p:spPr>
              <a:xfrm>
                <a:off x="8264628" y="3025974"/>
                <a:ext cx="4840" cy="48399"/>
              </a:xfrm>
              <a:custGeom>
                <a:avLst/>
                <a:gdLst>
                  <a:gd name="connsiteX0" fmla="*/ 5044 w 4839"/>
                  <a:gd name="connsiteY0" fmla="*/ 49367 h 48398"/>
                  <a:gd name="connsiteX1" fmla="*/ 1172 w 4839"/>
                  <a:gd name="connsiteY1" fmla="*/ 0 h 48398"/>
                  <a:gd name="connsiteX2" fmla="*/ 5044 w 4839"/>
                  <a:gd name="connsiteY2" fmla="*/ 49367 h 48398"/>
                </a:gdLst>
                <a:ahLst/>
                <a:cxnLst>
                  <a:cxn ang="0">
                    <a:pos x="connsiteX0" y="connsiteY0"/>
                  </a:cxn>
                  <a:cxn ang="0">
                    <a:pos x="connsiteX1" y="connsiteY1"/>
                  </a:cxn>
                  <a:cxn ang="0">
                    <a:pos x="connsiteX2" y="connsiteY2"/>
                  </a:cxn>
                </a:cxnLst>
                <a:rect l="l" t="t" r="r" b="b"/>
                <a:pathLst>
                  <a:path w="4839" h="48398">
                    <a:moveTo>
                      <a:pt x="5044" y="49367"/>
                    </a:moveTo>
                    <a:cubicBezTo>
                      <a:pt x="-3668" y="33395"/>
                      <a:pt x="1656" y="16456"/>
                      <a:pt x="1172" y="0"/>
                    </a:cubicBezTo>
                    <a:cubicBezTo>
                      <a:pt x="7464" y="15972"/>
                      <a:pt x="5528" y="32427"/>
                      <a:pt x="5044" y="49367"/>
                    </a:cubicBezTo>
                    <a:close/>
                  </a:path>
                </a:pathLst>
              </a:custGeom>
              <a:solidFill>
                <a:srgbClr val="14100C"/>
              </a:solidFill>
              <a:ln w="4834" cap="flat">
                <a:no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A802899D-3BB5-4347-9FF8-507AD7C10EE7}"/>
                  </a:ext>
                </a:extLst>
              </p:cNvPr>
              <p:cNvSpPr/>
              <p:nvPr/>
            </p:nvSpPr>
            <p:spPr>
              <a:xfrm>
                <a:off x="7094544" y="3195491"/>
                <a:ext cx="4840" cy="4840"/>
              </a:xfrm>
              <a:custGeom>
                <a:avLst/>
                <a:gdLst>
                  <a:gd name="connsiteX0" fmla="*/ 0 w 0"/>
                  <a:gd name="connsiteY0" fmla="*/ 363 h 0"/>
                  <a:gd name="connsiteX1" fmla="*/ 0 w 0"/>
                  <a:gd name="connsiteY1" fmla="*/ 363 h 0"/>
                  <a:gd name="connsiteX2" fmla="*/ 0 w 0"/>
                  <a:gd name="connsiteY2" fmla="*/ 363 h 0"/>
                  <a:gd name="connsiteX3" fmla="*/ 0 w 0"/>
                  <a:gd name="connsiteY3" fmla="*/ 363 h 0"/>
                </a:gdLst>
                <a:ahLst/>
                <a:cxnLst>
                  <a:cxn ang="0">
                    <a:pos x="connsiteX0" y="connsiteY0"/>
                  </a:cxn>
                  <a:cxn ang="0">
                    <a:pos x="connsiteX1" y="connsiteY1"/>
                  </a:cxn>
                  <a:cxn ang="0">
                    <a:pos x="connsiteX2" y="connsiteY2"/>
                  </a:cxn>
                  <a:cxn ang="0">
                    <a:pos x="connsiteX3" y="connsiteY3"/>
                  </a:cxn>
                </a:cxnLst>
                <a:rect l="l" t="t" r="r" b="b"/>
                <a:pathLst>
                  <a:path>
                    <a:moveTo>
                      <a:pt x="0" y="363"/>
                    </a:moveTo>
                    <a:cubicBezTo>
                      <a:pt x="0" y="363"/>
                      <a:pt x="0" y="-121"/>
                      <a:pt x="0" y="363"/>
                    </a:cubicBezTo>
                    <a:cubicBezTo>
                      <a:pt x="0" y="-121"/>
                      <a:pt x="0" y="-121"/>
                      <a:pt x="0" y="363"/>
                    </a:cubicBezTo>
                    <a:lnTo>
                      <a:pt x="0" y="363"/>
                    </a:lnTo>
                    <a:close/>
                  </a:path>
                </a:pathLst>
              </a:custGeom>
              <a:solidFill>
                <a:srgbClr val="080808"/>
              </a:solidFill>
              <a:ln w="4834" cap="flat">
                <a:no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F2BE9B15-58CC-4493-BD1D-D9B6A98ABF2B}"/>
                  </a:ext>
                </a:extLst>
              </p:cNvPr>
              <p:cNvSpPr/>
              <p:nvPr/>
            </p:nvSpPr>
            <p:spPr>
              <a:xfrm>
                <a:off x="7001382" y="2139413"/>
                <a:ext cx="1268054" cy="1418090"/>
              </a:xfrm>
              <a:custGeom>
                <a:avLst/>
                <a:gdLst>
                  <a:gd name="connsiteX0" fmla="*/ 1268774 w 1268053"/>
                  <a:gd name="connsiteY0" fmla="*/ 994490 h 1418090"/>
                  <a:gd name="connsiteX1" fmla="*/ 1268290 w 1268053"/>
                  <a:gd name="connsiteY1" fmla="*/ 935443 h 1418090"/>
                  <a:gd name="connsiteX2" fmla="*/ 1269258 w 1268053"/>
                  <a:gd name="connsiteY2" fmla="*/ 879785 h 1418090"/>
                  <a:gd name="connsiteX3" fmla="*/ 1255706 w 1268053"/>
                  <a:gd name="connsiteY3" fmla="*/ 866233 h 1418090"/>
                  <a:gd name="connsiteX4" fmla="*/ 1239250 w 1268053"/>
                  <a:gd name="connsiteY4" fmla="*/ 862845 h 1418090"/>
                  <a:gd name="connsiteX5" fmla="*/ 1224247 w 1268053"/>
                  <a:gd name="connsiteY5" fmla="*/ 817350 h 1418090"/>
                  <a:gd name="connsiteX6" fmla="*/ 1216019 w 1268053"/>
                  <a:gd name="connsiteY6" fmla="*/ 780083 h 1418090"/>
                  <a:gd name="connsiteX7" fmla="*/ 1190851 w 1268053"/>
                  <a:gd name="connsiteY7" fmla="*/ 741364 h 1418090"/>
                  <a:gd name="connsiteX8" fmla="*/ 1190851 w 1268053"/>
                  <a:gd name="connsiteY8" fmla="*/ 689093 h 1418090"/>
                  <a:gd name="connsiteX9" fmla="*/ 1190851 w 1268053"/>
                  <a:gd name="connsiteY9" fmla="*/ 689093 h 1418090"/>
                  <a:gd name="connsiteX10" fmla="*/ 1190851 w 1268053"/>
                  <a:gd name="connsiteY10" fmla="*/ 689093 h 1418090"/>
                  <a:gd name="connsiteX11" fmla="*/ 1190851 w 1268053"/>
                  <a:gd name="connsiteY11" fmla="*/ 689093 h 1418090"/>
                  <a:gd name="connsiteX12" fmla="*/ 1189883 w 1268053"/>
                  <a:gd name="connsiteY12" fmla="*/ 641662 h 1418090"/>
                  <a:gd name="connsiteX13" fmla="*/ 1171492 w 1268053"/>
                  <a:gd name="connsiteY13" fmla="*/ 510016 h 1418090"/>
                  <a:gd name="connsiteX14" fmla="*/ 1166168 w 1268053"/>
                  <a:gd name="connsiteY14" fmla="*/ 461617 h 1418090"/>
                  <a:gd name="connsiteX15" fmla="*/ 1142452 w 1268053"/>
                  <a:gd name="connsiteY15" fmla="*/ 390471 h 1418090"/>
                  <a:gd name="connsiteX16" fmla="*/ 1141484 w 1268053"/>
                  <a:gd name="connsiteY16" fmla="*/ 362399 h 1418090"/>
                  <a:gd name="connsiteX17" fmla="*/ 1120673 w 1268053"/>
                  <a:gd name="connsiteY17" fmla="*/ 278185 h 1418090"/>
                  <a:gd name="connsiteX18" fmla="*/ 1095989 w 1268053"/>
                  <a:gd name="connsiteY18" fmla="*/ 218170 h 1418090"/>
                  <a:gd name="connsiteX19" fmla="*/ 1035974 w 1268053"/>
                  <a:gd name="connsiteY19" fmla="*/ 152348 h 1418090"/>
                  <a:gd name="connsiteX20" fmla="*/ 974992 w 1268053"/>
                  <a:gd name="connsiteY20" fmla="*/ 99593 h 1418090"/>
                  <a:gd name="connsiteX21" fmla="*/ 953212 w 1268053"/>
                  <a:gd name="connsiteY21" fmla="*/ 89913 h 1418090"/>
                  <a:gd name="connsiteX22" fmla="*/ 904329 w 1268053"/>
                  <a:gd name="connsiteY22" fmla="*/ 62326 h 1418090"/>
                  <a:gd name="connsiteX23" fmla="*/ 866578 w 1268053"/>
                  <a:gd name="connsiteY23" fmla="*/ 49742 h 1418090"/>
                  <a:gd name="connsiteX24" fmla="*/ 794947 w 1268053"/>
                  <a:gd name="connsiteY24" fmla="*/ 23122 h 1418090"/>
                  <a:gd name="connsiteX25" fmla="*/ 721865 w 1268053"/>
                  <a:gd name="connsiteY25" fmla="*/ 11507 h 1418090"/>
                  <a:gd name="connsiteX26" fmla="*/ 581024 w 1268053"/>
                  <a:gd name="connsiteY26" fmla="*/ 1343 h 1418090"/>
                  <a:gd name="connsiteX27" fmla="*/ 457122 w 1268053"/>
                  <a:gd name="connsiteY27" fmla="*/ 15379 h 1418090"/>
                  <a:gd name="connsiteX28" fmla="*/ 361292 w 1268053"/>
                  <a:gd name="connsiteY28" fmla="*/ 40546 h 1418090"/>
                  <a:gd name="connsiteX29" fmla="*/ 291598 w 1268053"/>
                  <a:gd name="connsiteY29" fmla="*/ 71037 h 1418090"/>
                  <a:gd name="connsiteX30" fmla="*/ 236423 w 1268053"/>
                  <a:gd name="connsiteY30" fmla="*/ 96689 h 1418090"/>
                  <a:gd name="connsiteX31" fmla="*/ 204964 w 1268053"/>
                  <a:gd name="connsiteY31" fmla="*/ 117501 h 1418090"/>
                  <a:gd name="connsiteX32" fmla="*/ 184152 w 1268053"/>
                  <a:gd name="connsiteY32" fmla="*/ 140248 h 1418090"/>
                  <a:gd name="connsiteX33" fmla="*/ 121233 w 1268053"/>
                  <a:gd name="connsiteY33" fmla="*/ 216718 h 1418090"/>
                  <a:gd name="connsiteX34" fmla="*/ 87838 w 1268053"/>
                  <a:gd name="connsiteY34" fmla="*/ 306257 h 1418090"/>
                  <a:gd name="connsiteX35" fmla="*/ 88322 w 1268053"/>
                  <a:gd name="connsiteY35" fmla="*/ 305773 h 1418090"/>
                  <a:gd name="connsiteX36" fmla="*/ 71382 w 1268053"/>
                  <a:gd name="connsiteY36" fmla="*/ 364335 h 1418090"/>
                  <a:gd name="connsiteX37" fmla="*/ 67994 w 1268053"/>
                  <a:gd name="connsiteY37" fmla="*/ 396763 h 1418090"/>
                  <a:gd name="connsiteX38" fmla="*/ 63155 w 1268053"/>
                  <a:gd name="connsiteY38" fmla="*/ 453390 h 1418090"/>
                  <a:gd name="connsiteX39" fmla="*/ 67994 w 1268053"/>
                  <a:gd name="connsiteY39" fmla="*/ 567127 h 1418090"/>
                  <a:gd name="connsiteX40" fmla="*/ 82030 w 1268053"/>
                  <a:gd name="connsiteY40" fmla="*/ 641178 h 1418090"/>
                  <a:gd name="connsiteX41" fmla="*/ 84450 w 1268053"/>
                  <a:gd name="connsiteY41" fmla="*/ 688125 h 1418090"/>
                  <a:gd name="connsiteX42" fmla="*/ 41859 w 1268053"/>
                  <a:gd name="connsiteY42" fmla="*/ 732652 h 1418090"/>
                  <a:gd name="connsiteX43" fmla="*/ 40407 w 1268053"/>
                  <a:gd name="connsiteY43" fmla="*/ 747655 h 1418090"/>
                  <a:gd name="connsiteX44" fmla="*/ 18143 w 1268053"/>
                  <a:gd name="connsiteY44" fmla="*/ 782503 h 1418090"/>
                  <a:gd name="connsiteX45" fmla="*/ 4108 w 1268053"/>
                  <a:gd name="connsiteY45" fmla="*/ 875913 h 1418090"/>
                  <a:gd name="connsiteX46" fmla="*/ 24435 w 1268053"/>
                  <a:gd name="connsiteY46" fmla="*/ 985778 h 1418090"/>
                  <a:gd name="connsiteX47" fmla="*/ 63639 w 1268053"/>
                  <a:gd name="connsiteY47" fmla="*/ 1045793 h 1418090"/>
                  <a:gd name="connsiteX48" fmla="*/ 51539 w 1268053"/>
                  <a:gd name="connsiteY48" fmla="*/ 1042889 h 1418090"/>
                  <a:gd name="connsiteX49" fmla="*/ 98002 w 1268053"/>
                  <a:gd name="connsiteY49" fmla="*/ 1059829 h 1418090"/>
                  <a:gd name="connsiteX50" fmla="*/ 174472 w 1268053"/>
                  <a:gd name="connsiteY50" fmla="*/ 1080157 h 1418090"/>
                  <a:gd name="connsiteX51" fmla="*/ 168664 w 1268053"/>
                  <a:gd name="connsiteY51" fmla="*/ 1016270 h 1418090"/>
                  <a:gd name="connsiteX52" fmla="*/ 178344 w 1268053"/>
                  <a:gd name="connsiteY52" fmla="*/ 789763 h 1418090"/>
                  <a:gd name="connsiteX53" fmla="*/ 189476 w 1268053"/>
                  <a:gd name="connsiteY53" fmla="*/ 693933 h 1418090"/>
                  <a:gd name="connsiteX54" fmla="*/ 189476 w 1268053"/>
                  <a:gd name="connsiteY54" fmla="*/ 693933 h 1418090"/>
                  <a:gd name="connsiteX55" fmla="*/ 189476 w 1268053"/>
                  <a:gd name="connsiteY55" fmla="*/ 693933 h 1418090"/>
                  <a:gd name="connsiteX56" fmla="*/ 198672 w 1268053"/>
                  <a:gd name="connsiteY56" fmla="*/ 616010 h 1418090"/>
                  <a:gd name="connsiteX57" fmla="*/ 203996 w 1268053"/>
                  <a:gd name="connsiteY57" fmla="*/ 581647 h 1418090"/>
                  <a:gd name="connsiteX58" fmla="*/ 213191 w 1268053"/>
                  <a:gd name="connsiteY58" fmla="*/ 509048 h 1418090"/>
                  <a:gd name="connsiteX59" fmla="*/ 256267 w 1268053"/>
                  <a:gd name="connsiteY59" fmla="*/ 377887 h 1418090"/>
                  <a:gd name="connsiteX60" fmla="*/ 296922 w 1268053"/>
                  <a:gd name="connsiteY60" fmla="*/ 375467 h 1418090"/>
                  <a:gd name="connsiteX61" fmla="*/ 366132 w 1268053"/>
                  <a:gd name="connsiteY61" fmla="*/ 372563 h 1418090"/>
                  <a:gd name="connsiteX62" fmla="*/ 421307 w 1268053"/>
                  <a:gd name="connsiteY62" fmla="*/ 368691 h 1418090"/>
                  <a:gd name="connsiteX63" fmla="*/ 561664 w 1268053"/>
                  <a:gd name="connsiteY63" fmla="*/ 365787 h 1418090"/>
                  <a:gd name="connsiteX64" fmla="*/ 945952 w 1268053"/>
                  <a:gd name="connsiteY64" fmla="*/ 358044 h 1418090"/>
                  <a:gd name="connsiteX65" fmla="*/ 972572 w 1268053"/>
                  <a:gd name="connsiteY65" fmla="*/ 372079 h 1418090"/>
                  <a:gd name="connsiteX66" fmla="*/ 1063562 w 1268053"/>
                  <a:gd name="connsiteY66" fmla="*/ 587455 h 1418090"/>
                  <a:gd name="connsiteX67" fmla="*/ 1097441 w 1268053"/>
                  <a:gd name="connsiteY67" fmla="*/ 737492 h 1418090"/>
                  <a:gd name="connsiteX68" fmla="*/ 1105185 w 1268053"/>
                  <a:gd name="connsiteY68" fmla="*/ 923828 h 1418090"/>
                  <a:gd name="connsiteX69" fmla="*/ 1079050 w 1268053"/>
                  <a:gd name="connsiteY69" fmla="*/ 1083544 h 1418090"/>
                  <a:gd name="connsiteX70" fmla="*/ 1095021 w 1268053"/>
                  <a:gd name="connsiteY70" fmla="*/ 1083544 h 1418090"/>
                  <a:gd name="connsiteX71" fmla="*/ 1118253 w 1268053"/>
                  <a:gd name="connsiteY71" fmla="*/ 1071445 h 1418090"/>
                  <a:gd name="connsiteX72" fmla="*/ 1118253 w 1268053"/>
                  <a:gd name="connsiteY72" fmla="*/ 1071445 h 1418090"/>
                  <a:gd name="connsiteX73" fmla="*/ 1202467 w 1268053"/>
                  <a:gd name="connsiteY73" fmla="*/ 1062733 h 1418090"/>
                  <a:gd name="connsiteX74" fmla="*/ 1135676 w 1268053"/>
                  <a:gd name="connsiteY74" fmla="*/ 1183730 h 1418090"/>
                  <a:gd name="connsiteX75" fmla="*/ 1014679 w 1268053"/>
                  <a:gd name="connsiteY75" fmla="*/ 1292628 h 1418090"/>
                  <a:gd name="connsiteX76" fmla="*/ 929013 w 1268053"/>
                  <a:gd name="connsiteY76" fmla="*/ 1326023 h 1418090"/>
                  <a:gd name="connsiteX77" fmla="*/ 921269 w 1268053"/>
                  <a:gd name="connsiteY77" fmla="*/ 1341511 h 1418090"/>
                  <a:gd name="connsiteX78" fmla="*/ 969184 w 1268053"/>
                  <a:gd name="connsiteY78" fmla="*/ 1420401 h 1418090"/>
                  <a:gd name="connsiteX79" fmla="*/ 1042750 w 1268053"/>
                  <a:gd name="connsiteY79" fmla="*/ 1347803 h 1418090"/>
                  <a:gd name="connsiteX80" fmla="*/ 1056302 w 1268053"/>
                  <a:gd name="connsiteY80" fmla="*/ 1325055 h 1418090"/>
                  <a:gd name="connsiteX81" fmla="*/ 1088245 w 1268053"/>
                  <a:gd name="connsiteY81" fmla="*/ 1294564 h 1418090"/>
                  <a:gd name="connsiteX82" fmla="*/ 1201983 w 1268053"/>
                  <a:gd name="connsiteY82" fmla="*/ 1154691 h 1418090"/>
                  <a:gd name="connsiteX83" fmla="*/ 1236346 w 1268053"/>
                  <a:gd name="connsiteY83" fmla="*/ 1082576 h 1418090"/>
                  <a:gd name="connsiteX84" fmla="*/ 1258126 w 1268053"/>
                  <a:gd name="connsiteY84" fmla="*/ 1045309 h 1418090"/>
                  <a:gd name="connsiteX85" fmla="*/ 1268774 w 1268053"/>
                  <a:gd name="connsiteY85" fmla="*/ 994490 h 1418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268053" h="1418090">
                    <a:moveTo>
                      <a:pt x="1268774" y="994490"/>
                    </a:moveTo>
                    <a:cubicBezTo>
                      <a:pt x="1270226" y="971259"/>
                      <a:pt x="1266838" y="957707"/>
                      <a:pt x="1268290" y="935443"/>
                    </a:cubicBezTo>
                    <a:cubicBezTo>
                      <a:pt x="1262966" y="919472"/>
                      <a:pt x="1274581" y="895756"/>
                      <a:pt x="1269258" y="879785"/>
                    </a:cubicBezTo>
                    <a:cubicBezTo>
                      <a:pt x="1265870" y="873493"/>
                      <a:pt x="1265870" y="873493"/>
                      <a:pt x="1255706" y="866233"/>
                    </a:cubicBezTo>
                    <a:cubicBezTo>
                      <a:pt x="1247478" y="863813"/>
                      <a:pt x="1243122" y="865265"/>
                      <a:pt x="1239250" y="862845"/>
                    </a:cubicBezTo>
                    <a:cubicBezTo>
                      <a:pt x="1215535" y="853649"/>
                      <a:pt x="1225698" y="833322"/>
                      <a:pt x="1224247" y="817350"/>
                    </a:cubicBezTo>
                    <a:cubicBezTo>
                      <a:pt x="1223279" y="803798"/>
                      <a:pt x="1229570" y="788795"/>
                      <a:pt x="1216019" y="780083"/>
                    </a:cubicBezTo>
                    <a:cubicBezTo>
                      <a:pt x="1214567" y="779115"/>
                      <a:pt x="1190367" y="748139"/>
                      <a:pt x="1190851" y="741364"/>
                    </a:cubicBezTo>
                    <a:cubicBezTo>
                      <a:pt x="1189399" y="727328"/>
                      <a:pt x="1191335" y="689577"/>
                      <a:pt x="1190851" y="689093"/>
                    </a:cubicBezTo>
                    <a:cubicBezTo>
                      <a:pt x="1190851" y="689093"/>
                      <a:pt x="1190851" y="689093"/>
                      <a:pt x="1190851" y="689093"/>
                    </a:cubicBezTo>
                    <a:lnTo>
                      <a:pt x="1190851" y="689093"/>
                    </a:lnTo>
                    <a:lnTo>
                      <a:pt x="1190851" y="689093"/>
                    </a:lnTo>
                    <a:cubicBezTo>
                      <a:pt x="1188915" y="685221"/>
                      <a:pt x="1189883" y="653761"/>
                      <a:pt x="1189883" y="641662"/>
                    </a:cubicBezTo>
                    <a:cubicBezTo>
                      <a:pt x="1189399" y="606814"/>
                      <a:pt x="1177299" y="517760"/>
                      <a:pt x="1171492" y="510016"/>
                    </a:cubicBezTo>
                    <a:cubicBezTo>
                      <a:pt x="1166652" y="494045"/>
                      <a:pt x="1171008" y="477589"/>
                      <a:pt x="1166168" y="461617"/>
                    </a:cubicBezTo>
                    <a:cubicBezTo>
                      <a:pt x="1166168" y="436934"/>
                      <a:pt x="1139548" y="416122"/>
                      <a:pt x="1142452" y="390471"/>
                    </a:cubicBezTo>
                    <a:cubicBezTo>
                      <a:pt x="1139548" y="381275"/>
                      <a:pt x="1142452" y="371595"/>
                      <a:pt x="1141484" y="362399"/>
                    </a:cubicBezTo>
                    <a:cubicBezTo>
                      <a:pt x="1138580" y="325132"/>
                      <a:pt x="1145356" y="308193"/>
                      <a:pt x="1120673" y="278185"/>
                    </a:cubicBezTo>
                    <a:cubicBezTo>
                      <a:pt x="1115833" y="269957"/>
                      <a:pt x="1100345" y="225914"/>
                      <a:pt x="1095989" y="218170"/>
                    </a:cubicBezTo>
                    <a:cubicBezTo>
                      <a:pt x="1082437" y="186711"/>
                      <a:pt x="1056786" y="178967"/>
                      <a:pt x="1035974" y="152348"/>
                    </a:cubicBezTo>
                    <a:cubicBezTo>
                      <a:pt x="1019035" y="123308"/>
                      <a:pt x="1005967" y="110725"/>
                      <a:pt x="974992" y="99593"/>
                    </a:cubicBezTo>
                    <a:cubicBezTo>
                      <a:pt x="971120" y="99593"/>
                      <a:pt x="954664" y="94269"/>
                      <a:pt x="953212" y="89913"/>
                    </a:cubicBezTo>
                    <a:cubicBezTo>
                      <a:pt x="945468" y="75877"/>
                      <a:pt x="919333" y="63294"/>
                      <a:pt x="904329" y="62326"/>
                    </a:cubicBezTo>
                    <a:cubicBezTo>
                      <a:pt x="885938" y="58938"/>
                      <a:pt x="882550" y="58454"/>
                      <a:pt x="866578" y="49742"/>
                    </a:cubicBezTo>
                    <a:cubicBezTo>
                      <a:pt x="844798" y="34738"/>
                      <a:pt x="820599" y="27962"/>
                      <a:pt x="794947" y="23122"/>
                    </a:cubicBezTo>
                    <a:cubicBezTo>
                      <a:pt x="770748" y="18767"/>
                      <a:pt x="746064" y="16347"/>
                      <a:pt x="721865" y="11507"/>
                    </a:cubicBezTo>
                    <a:cubicBezTo>
                      <a:pt x="675402" y="2311"/>
                      <a:pt x="627971" y="-2529"/>
                      <a:pt x="581024" y="1343"/>
                    </a:cubicBezTo>
                    <a:cubicBezTo>
                      <a:pt x="539885" y="4731"/>
                      <a:pt x="498262" y="6667"/>
                      <a:pt x="457122" y="15379"/>
                    </a:cubicBezTo>
                    <a:cubicBezTo>
                      <a:pt x="413563" y="25058"/>
                      <a:pt x="401464" y="19735"/>
                      <a:pt x="361292" y="40546"/>
                    </a:cubicBezTo>
                    <a:cubicBezTo>
                      <a:pt x="342417" y="52646"/>
                      <a:pt x="309505" y="57486"/>
                      <a:pt x="291598" y="71037"/>
                    </a:cubicBezTo>
                    <a:cubicBezTo>
                      <a:pt x="284338" y="75877"/>
                      <a:pt x="240295" y="86041"/>
                      <a:pt x="236423" y="96689"/>
                    </a:cubicBezTo>
                    <a:cubicBezTo>
                      <a:pt x="228679" y="102013"/>
                      <a:pt x="206900" y="112661"/>
                      <a:pt x="204964" y="117501"/>
                    </a:cubicBezTo>
                    <a:cubicBezTo>
                      <a:pt x="198188" y="122824"/>
                      <a:pt x="190928" y="134924"/>
                      <a:pt x="184152" y="140248"/>
                    </a:cubicBezTo>
                    <a:cubicBezTo>
                      <a:pt x="144949" y="169287"/>
                      <a:pt x="132849" y="168319"/>
                      <a:pt x="121233" y="216718"/>
                    </a:cubicBezTo>
                    <a:cubicBezTo>
                      <a:pt x="113006" y="236078"/>
                      <a:pt x="96066" y="286897"/>
                      <a:pt x="87838" y="306257"/>
                    </a:cubicBezTo>
                    <a:lnTo>
                      <a:pt x="88322" y="305773"/>
                    </a:lnTo>
                    <a:cubicBezTo>
                      <a:pt x="91226" y="326100"/>
                      <a:pt x="68962" y="344008"/>
                      <a:pt x="71382" y="364335"/>
                    </a:cubicBezTo>
                    <a:cubicBezTo>
                      <a:pt x="66058" y="372079"/>
                      <a:pt x="73318" y="389019"/>
                      <a:pt x="67994" y="396763"/>
                    </a:cubicBezTo>
                    <a:cubicBezTo>
                      <a:pt x="66542" y="412734"/>
                      <a:pt x="64607" y="437418"/>
                      <a:pt x="63155" y="453390"/>
                    </a:cubicBezTo>
                    <a:cubicBezTo>
                      <a:pt x="58799" y="496949"/>
                      <a:pt x="64607" y="523568"/>
                      <a:pt x="67994" y="567127"/>
                    </a:cubicBezTo>
                    <a:cubicBezTo>
                      <a:pt x="69930" y="586003"/>
                      <a:pt x="82030" y="641178"/>
                      <a:pt x="82030" y="641178"/>
                    </a:cubicBezTo>
                    <a:cubicBezTo>
                      <a:pt x="87838" y="648437"/>
                      <a:pt x="83966" y="683285"/>
                      <a:pt x="84450" y="688125"/>
                    </a:cubicBezTo>
                    <a:cubicBezTo>
                      <a:pt x="64607" y="704096"/>
                      <a:pt x="54927" y="711356"/>
                      <a:pt x="41859" y="732652"/>
                    </a:cubicBezTo>
                    <a:lnTo>
                      <a:pt x="40407" y="747655"/>
                    </a:lnTo>
                    <a:cubicBezTo>
                      <a:pt x="36535" y="765563"/>
                      <a:pt x="28791" y="768951"/>
                      <a:pt x="18143" y="782503"/>
                    </a:cubicBezTo>
                    <a:cubicBezTo>
                      <a:pt x="-1216" y="807670"/>
                      <a:pt x="-3636" y="850261"/>
                      <a:pt x="4108" y="875913"/>
                    </a:cubicBezTo>
                    <a:cubicBezTo>
                      <a:pt x="9916" y="895756"/>
                      <a:pt x="22015" y="960127"/>
                      <a:pt x="24435" y="985778"/>
                    </a:cubicBezTo>
                    <a:cubicBezTo>
                      <a:pt x="26855" y="1010946"/>
                      <a:pt x="38955" y="1034177"/>
                      <a:pt x="63639" y="1045793"/>
                    </a:cubicBezTo>
                    <a:lnTo>
                      <a:pt x="51539" y="1042889"/>
                    </a:lnTo>
                    <a:cubicBezTo>
                      <a:pt x="61703" y="1043857"/>
                      <a:pt x="91226" y="1047729"/>
                      <a:pt x="98002" y="1059829"/>
                    </a:cubicBezTo>
                    <a:cubicBezTo>
                      <a:pt x="126557" y="1064185"/>
                      <a:pt x="146885" y="1072897"/>
                      <a:pt x="174472" y="1080157"/>
                    </a:cubicBezTo>
                    <a:cubicBezTo>
                      <a:pt x="177860" y="1058861"/>
                      <a:pt x="169632" y="1017238"/>
                      <a:pt x="168664" y="1016270"/>
                    </a:cubicBezTo>
                    <a:cubicBezTo>
                      <a:pt x="163340" y="931088"/>
                      <a:pt x="164792" y="874461"/>
                      <a:pt x="178344" y="789763"/>
                    </a:cubicBezTo>
                    <a:cubicBezTo>
                      <a:pt x="183668" y="758303"/>
                      <a:pt x="185604" y="725876"/>
                      <a:pt x="189476" y="693933"/>
                    </a:cubicBezTo>
                    <a:cubicBezTo>
                      <a:pt x="189476" y="693933"/>
                      <a:pt x="189476" y="693933"/>
                      <a:pt x="189476" y="693933"/>
                    </a:cubicBezTo>
                    <a:cubicBezTo>
                      <a:pt x="189476" y="693933"/>
                      <a:pt x="189476" y="693933"/>
                      <a:pt x="189476" y="693933"/>
                    </a:cubicBezTo>
                    <a:cubicBezTo>
                      <a:pt x="194800" y="682801"/>
                      <a:pt x="197704" y="614074"/>
                      <a:pt x="198672" y="616010"/>
                    </a:cubicBezTo>
                    <a:cubicBezTo>
                      <a:pt x="205448" y="605362"/>
                      <a:pt x="202544" y="593263"/>
                      <a:pt x="203996" y="581647"/>
                    </a:cubicBezTo>
                    <a:cubicBezTo>
                      <a:pt x="202060" y="554059"/>
                      <a:pt x="211739" y="506628"/>
                      <a:pt x="213191" y="509048"/>
                    </a:cubicBezTo>
                    <a:cubicBezTo>
                      <a:pt x="220935" y="463069"/>
                      <a:pt x="237391" y="419994"/>
                      <a:pt x="256267" y="377887"/>
                    </a:cubicBezTo>
                    <a:cubicBezTo>
                      <a:pt x="269818" y="373531"/>
                      <a:pt x="283370" y="376435"/>
                      <a:pt x="296922" y="375467"/>
                    </a:cubicBezTo>
                    <a:cubicBezTo>
                      <a:pt x="320153" y="374015"/>
                      <a:pt x="343385" y="379339"/>
                      <a:pt x="366132" y="372563"/>
                    </a:cubicBezTo>
                    <a:cubicBezTo>
                      <a:pt x="384040" y="367239"/>
                      <a:pt x="402915" y="369175"/>
                      <a:pt x="421307" y="368691"/>
                    </a:cubicBezTo>
                    <a:cubicBezTo>
                      <a:pt x="468254" y="367723"/>
                      <a:pt x="514717" y="366755"/>
                      <a:pt x="561664" y="365787"/>
                    </a:cubicBezTo>
                    <a:cubicBezTo>
                      <a:pt x="689922" y="363367"/>
                      <a:pt x="817695" y="360947"/>
                      <a:pt x="945952" y="358044"/>
                    </a:cubicBezTo>
                    <a:cubicBezTo>
                      <a:pt x="958052" y="357560"/>
                      <a:pt x="966280" y="359495"/>
                      <a:pt x="972572" y="372079"/>
                    </a:cubicBezTo>
                    <a:cubicBezTo>
                      <a:pt x="1006935" y="442258"/>
                      <a:pt x="1038878" y="513404"/>
                      <a:pt x="1063562" y="587455"/>
                    </a:cubicBezTo>
                    <a:cubicBezTo>
                      <a:pt x="1080017" y="636338"/>
                      <a:pt x="1097441" y="737492"/>
                      <a:pt x="1097441" y="737492"/>
                    </a:cubicBezTo>
                    <a:cubicBezTo>
                      <a:pt x="1097925" y="745235"/>
                      <a:pt x="1105185" y="878817"/>
                      <a:pt x="1105185" y="923828"/>
                    </a:cubicBezTo>
                    <a:cubicBezTo>
                      <a:pt x="1102281" y="948027"/>
                      <a:pt x="1079534" y="1068541"/>
                      <a:pt x="1079050" y="1083544"/>
                    </a:cubicBezTo>
                    <a:cubicBezTo>
                      <a:pt x="1082921" y="1083544"/>
                      <a:pt x="1092601" y="1087900"/>
                      <a:pt x="1095021" y="1083544"/>
                    </a:cubicBezTo>
                    <a:cubicBezTo>
                      <a:pt x="1095021" y="1083544"/>
                      <a:pt x="1108573" y="1074349"/>
                      <a:pt x="1118253" y="1071445"/>
                    </a:cubicBezTo>
                    <a:cubicBezTo>
                      <a:pt x="1118253" y="1071445"/>
                      <a:pt x="1118253" y="1071445"/>
                      <a:pt x="1118253" y="1071445"/>
                    </a:cubicBezTo>
                    <a:cubicBezTo>
                      <a:pt x="1146808" y="1080157"/>
                      <a:pt x="1171492" y="1066121"/>
                      <a:pt x="1202467" y="1062733"/>
                    </a:cubicBezTo>
                    <a:cubicBezTo>
                      <a:pt x="1183107" y="1109680"/>
                      <a:pt x="1165684" y="1143075"/>
                      <a:pt x="1135676" y="1183730"/>
                    </a:cubicBezTo>
                    <a:cubicBezTo>
                      <a:pt x="1103249" y="1227289"/>
                      <a:pt x="1073242" y="1276656"/>
                      <a:pt x="1014679" y="1292628"/>
                    </a:cubicBezTo>
                    <a:cubicBezTo>
                      <a:pt x="1014679" y="1293112"/>
                      <a:pt x="937240" y="1325539"/>
                      <a:pt x="929013" y="1326023"/>
                    </a:cubicBezTo>
                    <a:cubicBezTo>
                      <a:pt x="917397" y="1326507"/>
                      <a:pt x="919817" y="1335219"/>
                      <a:pt x="921269" y="1341511"/>
                    </a:cubicBezTo>
                    <a:cubicBezTo>
                      <a:pt x="924173" y="1352643"/>
                      <a:pt x="959020" y="1402978"/>
                      <a:pt x="969184" y="1420401"/>
                    </a:cubicBezTo>
                    <a:cubicBezTo>
                      <a:pt x="994351" y="1395718"/>
                      <a:pt x="1018551" y="1371518"/>
                      <a:pt x="1042750" y="1347803"/>
                    </a:cubicBezTo>
                    <a:cubicBezTo>
                      <a:pt x="1043234" y="1348771"/>
                      <a:pt x="1052914" y="1327959"/>
                      <a:pt x="1056302" y="1325055"/>
                    </a:cubicBezTo>
                    <a:cubicBezTo>
                      <a:pt x="1074694" y="1308116"/>
                      <a:pt x="1074694" y="1308116"/>
                      <a:pt x="1088245" y="1294564"/>
                    </a:cubicBezTo>
                    <a:cubicBezTo>
                      <a:pt x="1131320" y="1252457"/>
                      <a:pt x="1171976" y="1207930"/>
                      <a:pt x="1201983" y="1154691"/>
                    </a:cubicBezTo>
                    <a:cubicBezTo>
                      <a:pt x="1213599" y="1133879"/>
                      <a:pt x="1229570" y="1108228"/>
                      <a:pt x="1236346" y="1082576"/>
                    </a:cubicBezTo>
                    <a:cubicBezTo>
                      <a:pt x="1244574" y="1060797"/>
                      <a:pt x="1234410" y="1055957"/>
                      <a:pt x="1258126" y="1045309"/>
                    </a:cubicBezTo>
                    <a:cubicBezTo>
                      <a:pt x="1268774" y="1031273"/>
                      <a:pt x="1270226" y="1013366"/>
                      <a:pt x="1268774" y="994490"/>
                    </a:cubicBezTo>
                    <a:close/>
                  </a:path>
                </a:pathLst>
              </a:custGeom>
              <a:solidFill>
                <a:srgbClr val="080808"/>
              </a:solidFill>
              <a:ln w="4834" cap="flat">
                <a:no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849A0291-8F65-4734-96FC-0A346612A17D}"/>
                  </a:ext>
                </a:extLst>
              </p:cNvPr>
              <p:cNvSpPr/>
              <p:nvPr/>
            </p:nvSpPr>
            <p:spPr>
              <a:xfrm>
                <a:off x="6277020" y="3574080"/>
                <a:ext cx="3233993" cy="3023328"/>
              </a:xfrm>
              <a:custGeom>
                <a:avLst/>
                <a:gdLst>
                  <a:gd name="connsiteX0" fmla="*/ 2648459 w 3228213"/>
                  <a:gd name="connsiteY0" fmla="*/ 2975341 h 3020096"/>
                  <a:gd name="connsiteX1" fmla="*/ 2648459 w 3228213"/>
                  <a:gd name="connsiteY1" fmla="*/ 3008253 h 3020096"/>
                  <a:gd name="connsiteX2" fmla="*/ 2528913 w 3228213"/>
                  <a:gd name="connsiteY2" fmla="*/ 3016480 h 3020096"/>
                  <a:gd name="connsiteX3" fmla="*/ 699431 w 3228213"/>
                  <a:gd name="connsiteY3" fmla="*/ 3014545 h 3020096"/>
                  <a:gd name="connsiteX4" fmla="*/ 617153 w 3228213"/>
                  <a:gd name="connsiteY4" fmla="*/ 2980181 h 3020096"/>
                  <a:gd name="connsiteX5" fmla="*/ 642804 w 3228213"/>
                  <a:gd name="connsiteY5" fmla="*/ 2669460 h 3020096"/>
                  <a:gd name="connsiteX6" fmla="*/ 544070 w 3228213"/>
                  <a:gd name="connsiteY6" fmla="*/ 2132715 h 3020096"/>
                  <a:gd name="connsiteX7" fmla="*/ 418717 w 3228213"/>
                  <a:gd name="connsiteY7" fmla="*/ 1942023 h 3020096"/>
                  <a:gd name="connsiteX8" fmla="*/ 282716 w 3228213"/>
                  <a:gd name="connsiteY8" fmla="*/ 1774078 h 3020096"/>
                  <a:gd name="connsiteX9" fmla="*/ 282716 w 3228213"/>
                  <a:gd name="connsiteY9" fmla="*/ 1774078 h 3020096"/>
                  <a:gd name="connsiteX10" fmla="*/ 232865 w 3228213"/>
                  <a:gd name="connsiteY10" fmla="*/ 1706804 h 3020096"/>
                  <a:gd name="connsiteX11" fmla="*/ 205277 w 3228213"/>
                  <a:gd name="connsiteY11" fmla="*/ 1656953 h 3020096"/>
                  <a:gd name="connsiteX12" fmla="*/ 153974 w 3228213"/>
                  <a:gd name="connsiteY12" fmla="*/ 1531115 h 3020096"/>
                  <a:gd name="connsiteX13" fmla="*/ 64920 w 3228213"/>
                  <a:gd name="connsiteY13" fmla="*/ 1322516 h 3020096"/>
                  <a:gd name="connsiteX14" fmla="*/ 49433 w 3228213"/>
                  <a:gd name="connsiteY14" fmla="*/ 1245561 h 3020096"/>
                  <a:gd name="connsiteX15" fmla="*/ 66 w 3228213"/>
                  <a:gd name="connsiteY15" fmla="*/ 785287 h 3020096"/>
                  <a:gd name="connsiteX16" fmla="*/ 68308 w 3228213"/>
                  <a:gd name="connsiteY16" fmla="*/ 599435 h 3020096"/>
                  <a:gd name="connsiteX17" fmla="*/ 362090 w 3228213"/>
                  <a:gd name="connsiteY17" fmla="*/ 396643 h 3020096"/>
                  <a:gd name="connsiteX18" fmla="*/ 653452 w 3228213"/>
                  <a:gd name="connsiteY18" fmla="*/ 221439 h 3020096"/>
                  <a:gd name="connsiteX19" fmla="*/ 737182 w 3228213"/>
                  <a:gd name="connsiteY19" fmla="*/ 167716 h 3020096"/>
                  <a:gd name="connsiteX20" fmla="*/ 826720 w 3228213"/>
                  <a:gd name="connsiteY20" fmla="*/ 24455 h 3020096"/>
                  <a:gd name="connsiteX21" fmla="*/ 848984 w 3228213"/>
                  <a:gd name="connsiteY21" fmla="*/ 3159 h 3020096"/>
                  <a:gd name="connsiteX22" fmla="*/ 889639 w 3228213"/>
                  <a:gd name="connsiteY22" fmla="*/ 5095 h 3020096"/>
                  <a:gd name="connsiteX23" fmla="*/ 893995 w 3228213"/>
                  <a:gd name="connsiteY23" fmla="*/ 22035 h 3020096"/>
                  <a:gd name="connsiteX24" fmla="*/ 903191 w 3228213"/>
                  <a:gd name="connsiteY24" fmla="*/ 57850 h 3020096"/>
                  <a:gd name="connsiteX25" fmla="*/ 1505758 w 3228213"/>
                  <a:gd name="connsiteY25" fmla="*/ 756248 h 3020096"/>
                  <a:gd name="connsiteX26" fmla="*/ 1629176 w 3228213"/>
                  <a:gd name="connsiteY26" fmla="*/ 955167 h 3020096"/>
                  <a:gd name="connsiteX27" fmla="*/ 1755981 w 3228213"/>
                  <a:gd name="connsiteY27" fmla="*/ 1167639 h 3020096"/>
                  <a:gd name="connsiteX28" fmla="*/ 1873107 w 3228213"/>
                  <a:gd name="connsiteY28" fmla="*/ 1327840 h 3020096"/>
                  <a:gd name="connsiteX29" fmla="*/ 1732266 w 3228213"/>
                  <a:gd name="connsiteY29" fmla="*/ 633314 h 3020096"/>
                  <a:gd name="connsiteX30" fmla="*/ 1666443 w 3228213"/>
                  <a:gd name="connsiteY30" fmla="*/ 176912 h 3020096"/>
                  <a:gd name="connsiteX31" fmla="*/ 1671283 w 3228213"/>
                  <a:gd name="connsiteY31" fmla="*/ 159972 h 3020096"/>
                  <a:gd name="connsiteX32" fmla="*/ 1682899 w 3228213"/>
                  <a:gd name="connsiteY32" fmla="*/ 168200 h 3020096"/>
                  <a:gd name="connsiteX33" fmla="*/ 1820352 w 3228213"/>
                  <a:gd name="connsiteY33" fmla="*/ 253382 h 3020096"/>
                  <a:gd name="connsiteX34" fmla="*/ 2311118 w 3228213"/>
                  <a:gd name="connsiteY34" fmla="*/ 446978 h 3020096"/>
                  <a:gd name="connsiteX35" fmla="*/ 2636843 w 3228213"/>
                  <a:gd name="connsiteY35" fmla="*/ 723820 h 3020096"/>
                  <a:gd name="connsiteX36" fmla="*/ 2683790 w 3228213"/>
                  <a:gd name="connsiteY36" fmla="*/ 786739 h 3020096"/>
                  <a:gd name="connsiteX37" fmla="*/ 2787364 w 3228213"/>
                  <a:gd name="connsiteY37" fmla="*/ 919352 h 3020096"/>
                  <a:gd name="connsiteX38" fmla="*/ 3089858 w 3228213"/>
                  <a:gd name="connsiteY38" fmla="*/ 1364139 h 3020096"/>
                  <a:gd name="connsiteX39" fmla="*/ 3109701 w 3228213"/>
                  <a:gd name="connsiteY39" fmla="*/ 1394146 h 3020096"/>
                  <a:gd name="connsiteX40" fmla="*/ 3134869 w 3228213"/>
                  <a:gd name="connsiteY40" fmla="*/ 1436737 h 3020096"/>
                  <a:gd name="connsiteX41" fmla="*/ 3177460 w 3228213"/>
                  <a:gd name="connsiteY41" fmla="*/ 1558703 h 3020096"/>
                  <a:gd name="connsiteX42" fmla="*/ 3220051 w 3228213"/>
                  <a:gd name="connsiteY42" fmla="*/ 1770690 h 3020096"/>
                  <a:gd name="connsiteX43" fmla="*/ 3231183 w 3228213"/>
                  <a:gd name="connsiteY43" fmla="*/ 1852485 h 3020096"/>
                  <a:gd name="connsiteX44" fmla="*/ 3203111 w 3228213"/>
                  <a:gd name="connsiteY44" fmla="*/ 1957027 h 3020096"/>
                  <a:gd name="connsiteX45" fmla="*/ 3175524 w 3228213"/>
                  <a:gd name="connsiteY45" fmla="*/ 1987518 h 3020096"/>
                  <a:gd name="connsiteX46" fmla="*/ 2777200 w 3228213"/>
                  <a:gd name="connsiteY46" fmla="*/ 2064472 h 3020096"/>
                  <a:gd name="connsiteX47" fmla="*/ 2590864 w 3228213"/>
                  <a:gd name="connsiteY47" fmla="*/ 1982678 h 3020096"/>
                  <a:gd name="connsiteX48" fmla="*/ 2485354 w 3228213"/>
                  <a:gd name="connsiteY48" fmla="*/ 2335507 h 3020096"/>
                  <a:gd name="connsiteX49" fmla="*/ 2648459 w 3228213"/>
                  <a:gd name="connsiteY49" fmla="*/ 2975341 h 3020096"/>
                  <a:gd name="connsiteX0" fmla="*/ 2648459 w 3232540"/>
                  <a:gd name="connsiteY0" fmla="*/ 2975341 h 3023327"/>
                  <a:gd name="connsiteX1" fmla="*/ 2648459 w 3232540"/>
                  <a:gd name="connsiteY1" fmla="*/ 3008253 h 3023327"/>
                  <a:gd name="connsiteX2" fmla="*/ 2528913 w 3232540"/>
                  <a:gd name="connsiteY2" fmla="*/ 3016480 h 3023327"/>
                  <a:gd name="connsiteX3" fmla="*/ 699431 w 3232540"/>
                  <a:gd name="connsiteY3" fmla="*/ 3014545 h 3023327"/>
                  <a:gd name="connsiteX4" fmla="*/ 617153 w 3232540"/>
                  <a:gd name="connsiteY4" fmla="*/ 2980181 h 3023327"/>
                  <a:gd name="connsiteX5" fmla="*/ 642804 w 3232540"/>
                  <a:gd name="connsiteY5" fmla="*/ 2669460 h 3023327"/>
                  <a:gd name="connsiteX6" fmla="*/ 544070 w 3232540"/>
                  <a:gd name="connsiteY6" fmla="*/ 2132715 h 3023327"/>
                  <a:gd name="connsiteX7" fmla="*/ 418717 w 3232540"/>
                  <a:gd name="connsiteY7" fmla="*/ 1942023 h 3023327"/>
                  <a:gd name="connsiteX8" fmla="*/ 282716 w 3232540"/>
                  <a:gd name="connsiteY8" fmla="*/ 1774078 h 3023327"/>
                  <a:gd name="connsiteX9" fmla="*/ 282716 w 3232540"/>
                  <a:gd name="connsiteY9" fmla="*/ 1774078 h 3023327"/>
                  <a:gd name="connsiteX10" fmla="*/ 232865 w 3232540"/>
                  <a:gd name="connsiteY10" fmla="*/ 1706804 h 3023327"/>
                  <a:gd name="connsiteX11" fmla="*/ 205277 w 3232540"/>
                  <a:gd name="connsiteY11" fmla="*/ 1656953 h 3023327"/>
                  <a:gd name="connsiteX12" fmla="*/ 153974 w 3232540"/>
                  <a:gd name="connsiteY12" fmla="*/ 1531115 h 3023327"/>
                  <a:gd name="connsiteX13" fmla="*/ 64920 w 3232540"/>
                  <a:gd name="connsiteY13" fmla="*/ 1322516 h 3023327"/>
                  <a:gd name="connsiteX14" fmla="*/ 49433 w 3232540"/>
                  <a:gd name="connsiteY14" fmla="*/ 1245561 h 3023327"/>
                  <a:gd name="connsiteX15" fmla="*/ 66 w 3232540"/>
                  <a:gd name="connsiteY15" fmla="*/ 785287 h 3023327"/>
                  <a:gd name="connsiteX16" fmla="*/ 68308 w 3232540"/>
                  <a:gd name="connsiteY16" fmla="*/ 599435 h 3023327"/>
                  <a:gd name="connsiteX17" fmla="*/ 362090 w 3232540"/>
                  <a:gd name="connsiteY17" fmla="*/ 396643 h 3023327"/>
                  <a:gd name="connsiteX18" fmla="*/ 653452 w 3232540"/>
                  <a:gd name="connsiteY18" fmla="*/ 221439 h 3023327"/>
                  <a:gd name="connsiteX19" fmla="*/ 737182 w 3232540"/>
                  <a:gd name="connsiteY19" fmla="*/ 167716 h 3023327"/>
                  <a:gd name="connsiteX20" fmla="*/ 826720 w 3232540"/>
                  <a:gd name="connsiteY20" fmla="*/ 24455 h 3023327"/>
                  <a:gd name="connsiteX21" fmla="*/ 848984 w 3232540"/>
                  <a:gd name="connsiteY21" fmla="*/ 3159 h 3023327"/>
                  <a:gd name="connsiteX22" fmla="*/ 889639 w 3232540"/>
                  <a:gd name="connsiteY22" fmla="*/ 5095 h 3023327"/>
                  <a:gd name="connsiteX23" fmla="*/ 893995 w 3232540"/>
                  <a:gd name="connsiteY23" fmla="*/ 22035 h 3023327"/>
                  <a:gd name="connsiteX24" fmla="*/ 903191 w 3232540"/>
                  <a:gd name="connsiteY24" fmla="*/ 57850 h 3023327"/>
                  <a:gd name="connsiteX25" fmla="*/ 1505758 w 3232540"/>
                  <a:gd name="connsiteY25" fmla="*/ 756248 h 3023327"/>
                  <a:gd name="connsiteX26" fmla="*/ 1629176 w 3232540"/>
                  <a:gd name="connsiteY26" fmla="*/ 955167 h 3023327"/>
                  <a:gd name="connsiteX27" fmla="*/ 1755981 w 3232540"/>
                  <a:gd name="connsiteY27" fmla="*/ 1167639 h 3023327"/>
                  <a:gd name="connsiteX28" fmla="*/ 1873107 w 3232540"/>
                  <a:gd name="connsiteY28" fmla="*/ 1327840 h 3023327"/>
                  <a:gd name="connsiteX29" fmla="*/ 1732266 w 3232540"/>
                  <a:gd name="connsiteY29" fmla="*/ 633314 h 3023327"/>
                  <a:gd name="connsiteX30" fmla="*/ 1666443 w 3232540"/>
                  <a:gd name="connsiteY30" fmla="*/ 176912 h 3023327"/>
                  <a:gd name="connsiteX31" fmla="*/ 1671283 w 3232540"/>
                  <a:gd name="connsiteY31" fmla="*/ 159972 h 3023327"/>
                  <a:gd name="connsiteX32" fmla="*/ 1682899 w 3232540"/>
                  <a:gd name="connsiteY32" fmla="*/ 168200 h 3023327"/>
                  <a:gd name="connsiteX33" fmla="*/ 1820352 w 3232540"/>
                  <a:gd name="connsiteY33" fmla="*/ 253382 h 3023327"/>
                  <a:gd name="connsiteX34" fmla="*/ 2311118 w 3232540"/>
                  <a:gd name="connsiteY34" fmla="*/ 446978 h 3023327"/>
                  <a:gd name="connsiteX35" fmla="*/ 2636843 w 3232540"/>
                  <a:gd name="connsiteY35" fmla="*/ 723820 h 3023327"/>
                  <a:gd name="connsiteX36" fmla="*/ 2683790 w 3232540"/>
                  <a:gd name="connsiteY36" fmla="*/ 786739 h 3023327"/>
                  <a:gd name="connsiteX37" fmla="*/ 2787364 w 3232540"/>
                  <a:gd name="connsiteY37" fmla="*/ 919352 h 3023327"/>
                  <a:gd name="connsiteX38" fmla="*/ 3089858 w 3232540"/>
                  <a:gd name="connsiteY38" fmla="*/ 1364139 h 3023327"/>
                  <a:gd name="connsiteX39" fmla="*/ 3109701 w 3232540"/>
                  <a:gd name="connsiteY39" fmla="*/ 1394146 h 3023327"/>
                  <a:gd name="connsiteX40" fmla="*/ 3134869 w 3232540"/>
                  <a:gd name="connsiteY40" fmla="*/ 1436737 h 3023327"/>
                  <a:gd name="connsiteX41" fmla="*/ 3177460 w 3232540"/>
                  <a:gd name="connsiteY41" fmla="*/ 1558703 h 3023327"/>
                  <a:gd name="connsiteX42" fmla="*/ 3220051 w 3232540"/>
                  <a:gd name="connsiteY42" fmla="*/ 1770690 h 3023327"/>
                  <a:gd name="connsiteX43" fmla="*/ 3231183 w 3232540"/>
                  <a:gd name="connsiteY43" fmla="*/ 1852485 h 3023327"/>
                  <a:gd name="connsiteX44" fmla="*/ 3203111 w 3232540"/>
                  <a:gd name="connsiteY44" fmla="*/ 1957027 h 3023327"/>
                  <a:gd name="connsiteX45" fmla="*/ 3175524 w 3232540"/>
                  <a:gd name="connsiteY45" fmla="*/ 1987518 h 3023327"/>
                  <a:gd name="connsiteX46" fmla="*/ 2777200 w 3232540"/>
                  <a:gd name="connsiteY46" fmla="*/ 2064472 h 3023327"/>
                  <a:gd name="connsiteX47" fmla="*/ 2384298 w 3232540"/>
                  <a:gd name="connsiteY47" fmla="*/ 1825688 h 3023327"/>
                  <a:gd name="connsiteX48" fmla="*/ 2485354 w 3232540"/>
                  <a:gd name="connsiteY48" fmla="*/ 2335507 h 3023327"/>
                  <a:gd name="connsiteX49" fmla="*/ 2648459 w 3232540"/>
                  <a:gd name="connsiteY49" fmla="*/ 2975341 h 3023327"/>
                  <a:gd name="connsiteX0" fmla="*/ 2648459 w 3232540"/>
                  <a:gd name="connsiteY0" fmla="*/ 2975341 h 3023327"/>
                  <a:gd name="connsiteX1" fmla="*/ 2648459 w 3232540"/>
                  <a:gd name="connsiteY1" fmla="*/ 3008253 h 3023327"/>
                  <a:gd name="connsiteX2" fmla="*/ 2528913 w 3232540"/>
                  <a:gd name="connsiteY2" fmla="*/ 3016480 h 3023327"/>
                  <a:gd name="connsiteX3" fmla="*/ 699431 w 3232540"/>
                  <a:gd name="connsiteY3" fmla="*/ 3014545 h 3023327"/>
                  <a:gd name="connsiteX4" fmla="*/ 617153 w 3232540"/>
                  <a:gd name="connsiteY4" fmla="*/ 2980181 h 3023327"/>
                  <a:gd name="connsiteX5" fmla="*/ 642804 w 3232540"/>
                  <a:gd name="connsiteY5" fmla="*/ 2669460 h 3023327"/>
                  <a:gd name="connsiteX6" fmla="*/ 544070 w 3232540"/>
                  <a:gd name="connsiteY6" fmla="*/ 2132715 h 3023327"/>
                  <a:gd name="connsiteX7" fmla="*/ 418717 w 3232540"/>
                  <a:gd name="connsiteY7" fmla="*/ 1942023 h 3023327"/>
                  <a:gd name="connsiteX8" fmla="*/ 282716 w 3232540"/>
                  <a:gd name="connsiteY8" fmla="*/ 1774078 h 3023327"/>
                  <a:gd name="connsiteX9" fmla="*/ 282716 w 3232540"/>
                  <a:gd name="connsiteY9" fmla="*/ 1774078 h 3023327"/>
                  <a:gd name="connsiteX10" fmla="*/ 232865 w 3232540"/>
                  <a:gd name="connsiteY10" fmla="*/ 1706804 h 3023327"/>
                  <a:gd name="connsiteX11" fmla="*/ 205277 w 3232540"/>
                  <a:gd name="connsiteY11" fmla="*/ 1656953 h 3023327"/>
                  <a:gd name="connsiteX12" fmla="*/ 153974 w 3232540"/>
                  <a:gd name="connsiteY12" fmla="*/ 1531115 h 3023327"/>
                  <a:gd name="connsiteX13" fmla="*/ 64920 w 3232540"/>
                  <a:gd name="connsiteY13" fmla="*/ 1322516 h 3023327"/>
                  <a:gd name="connsiteX14" fmla="*/ 49433 w 3232540"/>
                  <a:gd name="connsiteY14" fmla="*/ 1245561 h 3023327"/>
                  <a:gd name="connsiteX15" fmla="*/ 66 w 3232540"/>
                  <a:gd name="connsiteY15" fmla="*/ 785287 h 3023327"/>
                  <a:gd name="connsiteX16" fmla="*/ 68308 w 3232540"/>
                  <a:gd name="connsiteY16" fmla="*/ 599435 h 3023327"/>
                  <a:gd name="connsiteX17" fmla="*/ 362090 w 3232540"/>
                  <a:gd name="connsiteY17" fmla="*/ 396643 h 3023327"/>
                  <a:gd name="connsiteX18" fmla="*/ 653452 w 3232540"/>
                  <a:gd name="connsiteY18" fmla="*/ 221439 h 3023327"/>
                  <a:gd name="connsiteX19" fmla="*/ 737182 w 3232540"/>
                  <a:gd name="connsiteY19" fmla="*/ 167716 h 3023327"/>
                  <a:gd name="connsiteX20" fmla="*/ 826720 w 3232540"/>
                  <a:gd name="connsiteY20" fmla="*/ 24455 h 3023327"/>
                  <a:gd name="connsiteX21" fmla="*/ 848984 w 3232540"/>
                  <a:gd name="connsiteY21" fmla="*/ 3159 h 3023327"/>
                  <a:gd name="connsiteX22" fmla="*/ 889639 w 3232540"/>
                  <a:gd name="connsiteY22" fmla="*/ 5095 h 3023327"/>
                  <a:gd name="connsiteX23" fmla="*/ 893995 w 3232540"/>
                  <a:gd name="connsiteY23" fmla="*/ 22035 h 3023327"/>
                  <a:gd name="connsiteX24" fmla="*/ 903191 w 3232540"/>
                  <a:gd name="connsiteY24" fmla="*/ 57850 h 3023327"/>
                  <a:gd name="connsiteX25" fmla="*/ 1505758 w 3232540"/>
                  <a:gd name="connsiteY25" fmla="*/ 756248 h 3023327"/>
                  <a:gd name="connsiteX26" fmla="*/ 1629176 w 3232540"/>
                  <a:gd name="connsiteY26" fmla="*/ 955167 h 3023327"/>
                  <a:gd name="connsiteX27" fmla="*/ 1755981 w 3232540"/>
                  <a:gd name="connsiteY27" fmla="*/ 1167639 h 3023327"/>
                  <a:gd name="connsiteX28" fmla="*/ 1873107 w 3232540"/>
                  <a:gd name="connsiteY28" fmla="*/ 1327840 h 3023327"/>
                  <a:gd name="connsiteX29" fmla="*/ 1732266 w 3232540"/>
                  <a:gd name="connsiteY29" fmla="*/ 633314 h 3023327"/>
                  <a:gd name="connsiteX30" fmla="*/ 1666443 w 3232540"/>
                  <a:gd name="connsiteY30" fmla="*/ 176912 h 3023327"/>
                  <a:gd name="connsiteX31" fmla="*/ 1671283 w 3232540"/>
                  <a:gd name="connsiteY31" fmla="*/ 159972 h 3023327"/>
                  <a:gd name="connsiteX32" fmla="*/ 1682899 w 3232540"/>
                  <a:gd name="connsiteY32" fmla="*/ 168200 h 3023327"/>
                  <a:gd name="connsiteX33" fmla="*/ 1820352 w 3232540"/>
                  <a:gd name="connsiteY33" fmla="*/ 253382 h 3023327"/>
                  <a:gd name="connsiteX34" fmla="*/ 2311118 w 3232540"/>
                  <a:gd name="connsiteY34" fmla="*/ 446978 h 3023327"/>
                  <a:gd name="connsiteX35" fmla="*/ 2636843 w 3232540"/>
                  <a:gd name="connsiteY35" fmla="*/ 723820 h 3023327"/>
                  <a:gd name="connsiteX36" fmla="*/ 2683790 w 3232540"/>
                  <a:gd name="connsiteY36" fmla="*/ 786739 h 3023327"/>
                  <a:gd name="connsiteX37" fmla="*/ 2787364 w 3232540"/>
                  <a:gd name="connsiteY37" fmla="*/ 919352 h 3023327"/>
                  <a:gd name="connsiteX38" fmla="*/ 3089858 w 3232540"/>
                  <a:gd name="connsiteY38" fmla="*/ 1364139 h 3023327"/>
                  <a:gd name="connsiteX39" fmla="*/ 3109701 w 3232540"/>
                  <a:gd name="connsiteY39" fmla="*/ 1394146 h 3023327"/>
                  <a:gd name="connsiteX40" fmla="*/ 3134869 w 3232540"/>
                  <a:gd name="connsiteY40" fmla="*/ 1436737 h 3023327"/>
                  <a:gd name="connsiteX41" fmla="*/ 3177460 w 3232540"/>
                  <a:gd name="connsiteY41" fmla="*/ 1558703 h 3023327"/>
                  <a:gd name="connsiteX42" fmla="*/ 3220051 w 3232540"/>
                  <a:gd name="connsiteY42" fmla="*/ 1770690 h 3023327"/>
                  <a:gd name="connsiteX43" fmla="*/ 3231183 w 3232540"/>
                  <a:gd name="connsiteY43" fmla="*/ 1852485 h 3023327"/>
                  <a:gd name="connsiteX44" fmla="*/ 3203111 w 3232540"/>
                  <a:gd name="connsiteY44" fmla="*/ 1957027 h 3023327"/>
                  <a:gd name="connsiteX45" fmla="*/ 3175524 w 3232540"/>
                  <a:gd name="connsiteY45" fmla="*/ 1987518 h 3023327"/>
                  <a:gd name="connsiteX46" fmla="*/ 2763429 w 3232540"/>
                  <a:gd name="connsiteY46" fmla="*/ 2050701 h 3023327"/>
                  <a:gd name="connsiteX47" fmla="*/ 2384298 w 3232540"/>
                  <a:gd name="connsiteY47" fmla="*/ 1825688 h 3023327"/>
                  <a:gd name="connsiteX48" fmla="*/ 2485354 w 3232540"/>
                  <a:gd name="connsiteY48" fmla="*/ 2335507 h 3023327"/>
                  <a:gd name="connsiteX49" fmla="*/ 2648459 w 3232540"/>
                  <a:gd name="connsiteY49" fmla="*/ 2975341 h 3023327"/>
                  <a:gd name="connsiteX0" fmla="*/ 2648459 w 3232540"/>
                  <a:gd name="connsiteY0" fmla="*/ 2975341 h 3023327"/>
                  <a:gd name="connsiteX1" fmla="*/ 2648459 w 3232540"/>
                  <a:gd name="connsiteY1" fmla="*/ 3008253 h 3023327"/>
                  <a:gd name="connsiteX2" fmla="*/ 2528913 w 3232540"/>
                  <a:gd name="connsiteY2" fmla="*/ 3016480 h 3023327"/>
                  <a:gd name="connsiteX3" fmla="*/ 699431 w 3232540"/>
                  <a:gd name="connsiteY3" fmla="*/ 3014545 h 3023327"/>
                  <a:gd name="connsiteX4" fmla="*/ 617153 w 3232540"/>
                  <a:gd name="connsiteY4" fmla="*/ 2980181 h 3023327"/>
                  <a:gd name="connsiteX5" fmla="*/ 642804 w 3232540"/>
                  <a:gd name="connsiteY5" fmla="*/ 2669460 h 3023327"/>
                  <a:gd name="connsiteX6" fmla="*/ 544070 w 3232540"/>
                  <a:gd name="connsiteY6" fmla="*/ 2132715 h 3023327"/>
                  <a:gd name="connsiteX7" fmla="*/ 418717 w 3232540"/>
                  <a:gd name="connsiteY7" fmla="*/ 1942023 h 3023327"/>
                  <a:gd name="connsiteX8" fmla="*/ 282716 w 3232540"/>
                  <a:gd name="connsiteY8" fmla="*/ 1774078 h 3023327"/>
                  <a:gd name="connsiteX9" fmla="*/ 282716 w 3232540"/>
                  <a:gd name="connsiteY9" fmla="*/ 1774078 h 3023327"/>
                  <a:gd name="connsiteX10" fmla="*/ 232865 w 3232540"/>
                  <a:gd name="connsiteY10" fmla="*/ 1706804 h 3023327"/>
                  <a:gd name="connsiteX11" fmla="*/ 205277 w 3232540"/>
                  <a:gd name="connsiteY11" fmla="*/ 1656953 h 3023327"/>
                  <a:gd name="connsiteX12" fmla="*/ 153974 w 3232540"/>
                  <a:gd name="connsiteY12" fmla="*/ 1531115 h 3023327"/>
                  <a:gd name="connsiteX13" fmla="*/ 64920 w 3232540"/>
                  <a:gd name="connsiteY13" fmla="*/ 1322516 h 3023327"/>
                  <a:gd name="connsiteX14" fmla="*/ 49433 w 3232540"/>
                  <a:gd name="connsiteY14" fmla="*/ 1245561 h 3023327"/>
                  <a:gd name="connsiteX15" fmla="*/ 66 w 3232540"/>
                  <a:gd name="connsiteY15" fmla="*/ 785287 h 3023327"/>
                  <a:gd name="connsiteX16" fmla="*/ 68308 w 3232540"/>
                  <a:gd name="connsiteY16" fmla="*/ 599435 h 3023327"/>
                  <a:gd name="connsiteX17" fmla="*/ 362090 w 3232540"/>
                  <a:gd name="connsiteY17" fmla="*/ 396643 h 3023327"/>
                  <a:gd name="connsiteX18" fmla="*/ 653452 w 3232540"/>
                  <a:gd name="connsiteY18" fmla="*/ 221439 h 3023327"/>
                  <a:gd name="connsiteX19" fmla="*/ 737182 w 3232540"/>
                  <a:gd name="connsiteY19" fmla="*/ 167716 h 3023327"/>
                  <a:gd name="connsiteX20" fmla="*/ 826720 w 3232540"/>
                  <a:gd name="connsiteY20" fmla="*/ 24455 h 3023327"/>
                  <a:gd name="connsiteX21" fmla="*/ 848984 w 3232540"/>
                  <a:gd name="connsiteY21" fmla="*/ 3159 h 3023327"/>
                  <a:gd name="connsiteX22" fmla="*/ 889639 w 3232540"/>
                  <a:gd name="connsiteY22" fmla="*/ 5095 h 3023327"/>
                  <a:gd name="connsiteX23" fmla="*/ 893995 w 3232540"/>
                  <a:gd name="connsiteY23" fmla="*/ 22035 h 3023327"/>
                  <a:gd name="connsiteX24" fmla="*/ 903191 w 3232540"/>
                  <a:gd name="connsiteY24" fmla="*/ 57850 h 3023327"/>
                  <a:gd name="connsiteX25" fmla="*/ 1505758 w 3232540"/>
                  <a:gd name="connsiteY25" fmla="*/ 756248 h 3023327"/>
                  <a:gd name="connsiteX26" fmla="*/ 1629176 w 3232540"/>
                  <a:gd name="connsiteY26" fmla="*/ 955167 h 3023327"/>
                  <a:gd name="connsiteX27" fmla="*/ 1755981 w 3232540"/>
                  <a:gd name="connsiteY27" fmla="*/ 1167639 h 3023327"/>
                  <a:gd name="connsiteX28" fmla="*/ 1873107 w 3232540"/>
                  <a:gd name="connsiteY28" fmla="*/ 1327840 h 3023327"/>
                  <a:gd name="connsiteX29" fmla="*/ 1732266 w 3232540"/>
                  <a:gd name="connsiteY29" fmla="*/ 633314 h 3023327"/>
                  <a:gd name="connsiteX30" fmla="*/ 1666443 w 3232540"/>
                  <a:gd name="connsiteY30" fmla="*/ 176912 h 3023327"/>
                  <a:gd name="connsiteX31" fmla="*/ 1671283 w 3232540"/>
                  <a:gd name="connsiteY31" fmla="*/ 159972 h 3023327"/>
                  <a:gd name="connsiteX32" fmla="*/ 1682899 w 3232540"/>
                  <a:gd name="connsiteY32" fmla="*/ 168200 h 3023327"/>
                  <a:gd name="connsiteX33" fmla="*/ 1820352 w 3232540"/>
                  <a:gd name="connsiteY33" fmla="*/ 253382 h 3023327"/>
                  <a:gd name="connsiteX34" fmla="*/ 2311118 w 3232540"/>
                  <a:gd name="connsiteY34" fmla="*/ 446978 h 3023327"/>
                  <a:gd name="connsiteX35" fmla="*/ 2636843 w 3232540"/>
                  <a:gd name="connsiteY35" fmla="*/ 723820 h 3023327"/>
                  <a:gd name="connsiteX36" fmla="*/ 2683790 w 3232540"/>
                  <a:gd name="connsiteY36" fmla="*/ 786739 h 3023327"/>
                  <a:gd name="connsiteX37" fmla="*/ 2787364 w 3232540"/>
                  <a:gd name="connsiteY37" fmla="*/ 919352 h 3023327"/>
                  <a:gd name="connsiteX38" fmla="*/ 3089858 w 3232540"/>
                  <a:gd name="connsiteY38" fmla="*/ 1364139 h 3023327"/>
                  <a:gd name="connsiteX39" fmla="*/ 3109701 w 3232540"/>
                  <a:gd name="connsiteY39" fmla="*/ 1394146 h 3023327"/>
                  <a:gd name="connsiteX40" fmla="*/ 3134869 w 3232540"/>
                  <a:gd name="connsiteY40" fmla="*/ 1436737 h 3023327"/>
                  <a:gd name="connsiteX41" fmla="*/ 3177460 w 3232540"/>
                  <a:gd name="connsiteY41" fmla="*/ 1558703 h 3023327"/>
                  <a:gd name="connsiteX42" fmla="*/ 3220051 w 3232540"/>
                  <a:gd name="connsiteY42" fmla="*/ 1770690 h 3023327"/>
                  <a:gd name="connsiteX43" fmla="*/ 3231183 w 3232540"/>
                  <a:gd name="connsiteY43" fmla="*/ 1852485 h 3023327"/>
                  <a:gd name="connsiteX44" fmla="*/ 3203111 w 3232540"/>
                  <a:gd name="connsiteY44" fmla="*/ 1957027 h 3023327"/>
                  <a:gd name="connsiteX45" fmla="*/ 3175524 w 3232540"/>
                  <a:gd name="connsiteY45" fmla="*/ 1987518 h 3023327"/>
                  <a:gd name="connsiteX46" fmla="*/ 2763429 w 3232540"/>
                  <a:gd name="connsiteY46" fmla="*/ 2050701 h 3023327"/>
                  <a:gd name="connsiteX47" fmla="*/ 2384298 w 3232540"/>
                  <a:gd name="connsiteY47" fmla="*/ 1825688 h 3023327"/>
                  <a:gd name="connsiteX48" fmla="*/ 2407026 w 3232540"/>
                  <a:gd name="connsiteY48" fmla="*/ 2052784 h 3023327"/>
                  <a:gd name="connsiteX49" fmla="*/ 2485354 w 3232540"/>
                  <a:gd name="connsiteY49" fmla="*/ 2335507 h 3023327"/>
                  <a:gd name="connsiteX50" fmla="*/ 2648459 w 3232540"/>
                  <a:gd name="connsiteY50" fmla="*/ 2975341 h 3023327"/>
                  <a:gd name="connsiteX0" fmla="*/ 2648459 w 3232540"/>
                  <a:gd name="connsiteY0" fmla="*/ 2975341 h 3023327"/>
                  <a:gd name="connsiteX1" fmla="*/ 2648459 w 3232540"/>
                  <a:gd name="connsiteY1" fmla="*/ 3008253 h 3023327"/>
                  <a:gd name="connsiteX2" fmla="*/ 2528913 w 3232540"/>
                  <a:gd name="connsiteY2" fmla="*/ 3016480 h 3023327"/>
                  <a:gd name="connsiteX3" fmla="*/ 699431 w 3232540"/>
                  <a:gd name="connsiteY3" fmla="*/ 3014545 h 3023327"/>
                  <a:gd name="connsiteX4" fmla="*/ 617153 w 3232540"/>
                  <a:gd name="connsiteY4" fmla="*/ 2980181 h 3023327"/>
                  <a:gd name="connsiteX5" fmla="*/ 642804 w 3232540"/>
                  <a:gd name="connsiteY5" fmla="*/ 2669460 h 3023327"/>
                  <a:gd name="connsiteX6" fmla="*/ 544070 w 3232540"/>
                  <a:gd name="connsiteY6" fmla="*/ 2132715 h 3023327"/>
                  <a:gd name="connsiteX7" fmla="*/ 418717 w 3232540"/>
                  <a:gd name="connsiteY7" fmla="*/ 1942023 h 3023327"/>
                  <a:gd name="connsiteX8" fmla="*/ 282716 w 3232540"/>
                  <a:gd name="connsiteY8" fmla="*/ 1774078 h 3023327"/>
                  <a:gd name="connsiteX9" fmla="*/ 282716 w 3232540"/>
                  <a:gd name="connsiteY9" fmla="*/ 1774078 h 3023327"/>
                  <a:gd name="connsiteX10" fmla="*/ 232865 w 3232540"/>
                  <a:gd name="connsiteY10" fmla="*/ 1706804 h 3023327"/>
                  <a:gd name="connsiteX11" fmla="*/ 205277 w 3232540"/>
                  <a:gd name="connsiteY11" fmla="*/ 1656953 h 3023327"/>
                  <a:gd name="connsiteX12" fmla="*/ 153974 w 3232540"/>
                  <a:gd name="connsiteY12" fmla="*/ 1531115 h 3023327"/>
                  <a:gd name="connsiteX13" fmla="*/ 64920 w 3232540"/>
                  <a:gd name="connsiteY13" fmla="*/ 1322516 h 3023327"/>
                  <a:gd name="connsiteX14" fmla="*/ 49433 w 3232540"/>
                  <a:gd name="connsiteY14" fmla="*/ 1245561 h 3023327"/>
                  <a:gd name="connsiteX15" fmla="*/ 66 w 3232540"/>
                  <a:gd name="connsiteY15" fmla="*/ 785287 h 3023327"/>
                  <a:gd name="connsiteX16" fmla="*/ 68308 w 3232540"/>
                  <a:gd name="connsiteY16" fmla="*/ 599435 h 3023327"/>
                  <a:gd name="connsiteX17" fmla="*/ 362090 w 3232540"/>
                  <a:gd name="connsiteY17" fmla="*/ 396643 h 3023327"/>
                  <a:gd name="connsiteX18" fmla="*/ 653452 w 3232540"/>
                  <a:gd name="connsiteY18" fmla="*/ 221439 h 3023327"/>
                  <a:gd name="connsiteX19" fmla="*/ 737182 w 3232540"/>
                  <a:gd name="connsiteY19" fmla="*/ 167716 h 3023327"/>
                  <a:gd name="connsiteX20" fmla="*/ 826720 w 3232540"/>
                  <a:gd name="connsiteY20" fmla="*/ 24455 h 3023327"/>
                  <a:gd name="connsiteX21" fmla="*/ 848984 w 3232540"/>
                  <a:gd name="connsiteY21" fmla="*/ 3159 h 3023327"/>
                  <a:gd name="connsiteX22" fmla="*/ 889639 w 3232540"/>
                  <a:gd name="connsiteY22" fmla="*/ 5095 h 3023327"/>
                  <a:gd name="connsiteX23" fmla="*/ 893995 w 3232540"/>
                  <a:gd name="connsiteY23" fmla="*/ 22035 h 3023327"/>
                  <a:gd name="connsiteX24" fmla="*/ 903191 w 3232540"/>
                  <a:gd name="connsiteY24" fmla="*/ 57850 h 3023327"/>
                  <a:gd name="connsiteX25" fmla="*/ 1505758 w 3232540"/>
                  <a:gd name="connsiteY25" fmla="*/ 756248 h 3023327"/>
                  <a:gd name="connsiteX26" fmla="*/ 1629176 w 3232540"/>
                  <a:gd name="connsiteY26" fmla="*/ 955167 h 3023327"/>
                  <a:gd name="connsiteX27" fmla="*/ 1755981 w 3232540"/>
                  <a:gd name="connsiteY27" fmla="*/ 1167639 h 3023327"/>
                  <a:gd name="connsiteX28" fmla="*/ 1873107 w 3232540"/>
                  <a:gd name="connsiteY28" fmla="*/ 1327840 h 3023327"/>
                  <a:gd name="connsiteX29" fmla="*/ 1732266 w 3232540"/>
                  <a:gd name="connsiteY29" fmla="*/ 633314 h 3023327"/>
                  <a:gd name="connsiteX30" fmla="*/ 1666443 w 3232540"/>
                  <a:gd name="connsiteY30" fmla="*/ 176912 h 3023327"/>
                  <a:gd name="connsiteX31" fmla="*/ 1671283 w 3232540"/>
                  <a:gd name="connsiteY31" fmla="*/ 159972 h 3023327"/>
                  <a:gd name="connsiteX32" fmla="*/ 1682899 w 3232540"/>
                  <a:gd name="connsiteY32" fmla="*/ 168200 h 3023327"/>
                  <a:gd name="connsiteX33" fmla="*/ 1820352 w 3232540"/>
                  <a:gd name="connsiteY33" fmla="*/ 253382 h 3023327"/>
                  <a:gd name="connsiteX34" fmla="*/ 2311118 w 3232540"/>
                  <a:gd name="connsiteY34" fmla="*/ 446978 h 3023327"/>
                  <a:gd name="connsiteX35" fmla="*/ 2636843 w 3232540"/>
                  <a:gd name="connsiteY35" fmla="*/ 723820 h 3023327"/>
                  <a:gd name="connsiteX36" fmla="*/ 2683790 w 3232540"/>
                  <a:gd name="connsiteY36" fmla="*/ 786739 h 3023327"/>
                  <a:gd name="connsiteX37" fmla="*/ 2787364 w 3232540"/>
                  <a:gd name="connsiteY37" fmla="*/ 919352 h 3023327"/>
                  <a:gd name="connsiteX38" fmla="*/ 3089858 w 3232540"/>
                  <a:gd name="connsiteY38" fmla="*/ 1364139 h 3023327"/>
                  <a:gd name="connsiteX39" fmla="*/ 3109701 w 3232540"/>
                  <a:gd name="connsiteY39" fmla="*/ 1394146 h 3023327"/>
                  <a:gd name="connsiteX40" fmla="*/ 3134869 w 3232540"/>
                  <a:gd name="connsiteY40" fmla="*/ 1436737 h 3023327"/>
                  <a:gd name="connsiteX41" fmla="*/ 3177460 w 3232540"/>
                  <a:gd name="connsiteY41" fmla="*/ 1558703 h 3023327"/>
                  <a:gd name="connsiteX42" fmla="*/ 3220051 w 3232540"/>
                  <a:gd name="connsiteY42" fmla="*/ 1770690 h 3023327"/>
                  <a:gd name="connsiteX43" fmla="*/ 3231183 w 3232540"/>
                  <a:gd name="connsiteY43" fmla="*/ 1852485 h 3023327"/>
                  <a:gd name="connsiteX44" fmla="*/ 3203111 w 3232540"/>
                  <a:gd name="connsiteY44" fmla="*/ 1957027 h 3023327"/>
                  <a:gd name="connsiteX45" fmla="*/ 3175524 w 3232540"/>
                  <a:gd name="connsiteY45" fmla="*/ 1987518 h 3023327"/>
                  <a:gd name="connsiteX46" fmla="*/ 2763429 w 3232540"/>
                  <a:gd name="connsiteY46" fmla="*/ 2050701 h 3023327"/>
                  <a:gd name="connsiteX47" fmla="*/ 2384298 w 3232540"/>
                  <a:gd name="connsiteY47" fmla="*/ 1825688 h 3023327"/>
                  <a:gd name="connsiteX48" fmla="*/ 2324399 w 3232540"/>
                  <a:gd name="connsiteY48" fmla="*/ 1972912 h 3023327"/>
                  <a:gd name="connsiteX49" fmla="*/ 2485354 w 3232540"/>
                  <a:gd name="connsiteY49" fmla="*/ 2335507 h 3023327"/>
                  <a:gd name="connsiteX50" fmla="*/ 2648459 w 3232540"/>
                  <a:gd name="connsiteY50" fmla="*/ 2975341 h 3023327"/>
                  <a:gd name="connsiteX0" fmla="*/ 2648459 w 3232540"/>
                  <a:gd name="connsiteY0" fmla="*/ 2975341 h 3023327"/>
                  <a:gd name="connsiteX1" fmla="*/ 2648459 w 3232540"/>
                  <a:gd name="connsiteY1" fmla="*/ 3008253 h 3023327"/>
                  <a:gd name="connsiteX2" fmla="*/ 2528913 w 3232540"/>
                  <a:gd name="connsiteY2" fmla="*/ 3016480 h 3023327"/>
                  <a:gd name="connsiteX3" fmla="*/ 699431 w 3232540"/>
                  <a:gd name="connsiteY3" fmla="*/ 3014545 h 3023327"/>
                  <a:gd name="connsiteX4" fmla="*/ 617153 w 3232540"/>
                  <a:gd name="connsiteY4" fmla="*/ 2980181 h 3023327"/>
                  <a:gd name="connsiteX5" fmla="*/ 642804 w 3232540"/>
                  <a:gd name="connsiteY5" fmla="*/ 2669460 h 3023327"/>
                  <a:gd name="connsiteX6" fmla="*/ 544070 w 3232540"/>
                  <a:gd name="connsiteY6" fmla="*/ 2132715 h 3023327"/>
                  <a:gd name="connsiteX7" fmla="*/ 418717 w 3232540"/>
                  <a:gd name="connsiteY7" fmla="*/ 1942023 h 3023327"/>
                  <a:gd name="connsiteX8" fmla="*/ 282716 w 3232540"/>
                  <a:gd name="connsiteY8" fmla="*/ 1774078 h 3023327"/>
                  <a:gd name="connsiteX9" fmla="*/ 282716 w 3232540"/>
                  <a:gd name="connsiteY9" fmla="*/ 1774078 h 3023327"/>
                  <a:gd name="connsiteX10" fmla="*/ 232865 w 3232540"/>
                  <a:gd name="connsiteY10" fmla="*/ 1706804 h 3023327"/>
                  <a:gd name="connsiteX11" fmla="*/ 205277 w 3232540"/>
                  <a:gd name="connsiteY11" fmla="*/ 1656953 h 3023327"/>
                  <a:gd name="connsiteX12" fmla="*/ 153974 w 3232540"/>
                  <a:gd name="connsiteY12" fmla="*/ 1531115 h 3023327"/>
                  <a:gd name="connsiteX13" fmla="*/ 64920 w 3232540"/>
                  <a:gd name="connsiteY13" fmla="*/ 1322516 h 3023327"/>
                  <a:gd name="connsiteX14" fmla="*/ 49433 w 3232540"/>
                  <a:gd name="connsiteY14" fmla="*/ 1245561 h 3023327"/>
                  <a:gd name="connsiteX15" fmla="*/ 66 w 3232540"/>
                  <a:gd name="connsiteY15" fmla="*/ 785287 h 3023327"/>
                  <a:gd name="connsiteX16" fmla="*/ 68308 w 3232540"/>
                  <a:gd name="connsiteY16" fmla="*/ 599435 h 3023327"/>
                  <a:gd name="connsiteX17" fmla="*/ 362090 w 3232540"/>
                  <a:gd name="connsiteY17" fmla="*/ 396643 h 3023327"/>
                  <a:gd name="connsiteX18" fmla="*/ 653452 w 3232540"/>
                  <a:gd name="connsiteY18" fmla="*/ 221439 h 3023327"/>
                  <a:gd name="connsiteX19" fmla="*/ 737182 w 3232540"/>
                  <a:gd name="connsiteY19" fmla="*/ 167716 h 3023327"/>
                  <a:gd name="connsiteX20" fmla="*/ 826720 w 3232540"/>
                  <a:gd name="connsiteY20" fmla="*/ 24455 h 3023327"/>
                  <a:gd name="connsiteX21" fmla="*/ 848984 w 3232540"/>
                  <a:gd name="connsiteY21" fmla="*/ 3159 h 3023327"/>
                  <a:gd name="connsiteX22" fmla="*/ 889639 w 3232540"/>
                  <a:gd name="connsiteY22" fmla="*/ 5095 h 3023327"/>
                  <a:gd name="connsiteX23" fmla="*/ 893995 w 3232540"/>
                  <a:gd name="connsiteY23" fmla="*/ 22035 h 3023327"/>
                  <a:gd name="connsiteX24" fmla="*/ 903191 w 3232540"/>
                  <a:gd name="connsiteY24" fmla="*/ 57850 h 3023327"/>
                  <a:gd name="connsiteX25" fmla="*/ 1505758 w 3232540"/>
                  <a:gd name="connsiteY25" fmla="*/ 756248 h 3023327"/>
                  <a:gd name="connsiteX26" fmla="*/ 1629176 w 3232540"/>
                  <a:gd name="connsiteY26" fmla="*/ 955167 h 3023327"/>
                  <a:gd name="connsiteX27" fmla="*/ 1755981 w 3232540"/>
                  <a:gd name="connsiteY27" fmla="*/ 1167639 h 3023327"/>
                  <a:gd name="connsiteX28" fmla="*/ 1873107 w 3232540"/>
                  <a:gd name="connsiteY28" fmla="*/ 1327840 h 3023327"/>
                  <a:gd name="connsiteX29" fmla="*/ 1732266 w 3232540"/>
                  <a:gd name="connsiteY29" fmla="*/ 633314 h 3023327"/>
                  <a:gd name="connsiteX30" fmla="*/ 1666443 w 3232540"/>
                  <a:gd name="connsiteY30" fmla="*/ 176912 h 3023327"/>
                  <a:gd name="connsiteX31" fmla="*/ 1671283 w 3232540"/>
                  <a:gd name="connsiteY31" fmla="*/ 159972 h 3023327"/>
                  <a:gd name="connsiteX32" fmla="*/ 1682899 w 3232540"/>
                  <a:gd name="connsiteY32" fmla="*/ 168200 h 3023327"/>
                  <a:gd name="connsiteX33" fmla="*/ 1820352 w 3232540"/>
                  <a:gd name="connsiteY33" fmla="*/ 253382 h 3023327"/>
                  <a:gd name="connsiteX34" fmla="*/ 2311118 w 3232540"/>
                  <a:gd name="connsiteY34" fmla="*/ 446978 h 3023327"/>
                  <a:gd name="connsiteX35" fmla="*/ 2636843 w 3232540"/>
                  <a:gd name="connsiteY35" fmla="*/ 723820 h 3023327"/>
                  <a:gd name="connsiteX36" fmla="*/ 2683790 w 3232540"/>
                  <a:gd name="connsiteY36" fmla="*/ 786739 h 3023327"/>
                  <a:gd name="connsiteX37" fmla="*/ 2787364 w 3232540"/>
                  <a:gd name="connsiteY37" fmla="*/ 919352 h 3023327"/>
                  <a:gd name="connsiteX38" fmla="*/ 3089858 w 3232540"/>
                  <a:gd name="connsiteY38" fmla="*/ 1364139 h 3023327"/>
                  <a:gd name="connsiteX39" fmla="*/ 3109701 w 3232540"/>
                  <a:gd name="connsiteY39" fmla="*/ 1394146 h 3023327"/>
                  <a:gd name="connsiteX40" fmla="*/ 3134869 w 3232540"/>
                  <a:gd name="connsiteY40" fmla="*/ 1436737 h 3023327"/>
                  <a:gd name="connsiteX41" fmla="*/ 3177460 w 3232540"/>
                  <a:gd name="connsiteY41" fmla="*/ 1558703 h 3023327"/>
                  <a:gd name="connsiteX42" fmla="*/ 3220051 w 3232540"/>
                  <a:gd name="connsiteY42" fmla="*/ 1770690 h 3023327"/>
                  <a:gd name="connsiteX43" fmla="*/ 3231183 w 3232540"/>
                  <a:gd name="connsiteY43" fmla="*/ 1852485 h 3023327"/>
                  <a:gd name="connsiteX44" fmla="*/ 3203111 w 3232540"/>
                  <a:gd name="connsiteY44" fmla="*/ 1957027 h 3023327"/>
                  <a:gd name="connsiteX45" fmla="*/ 3175524 w 3232540"/>
                  <a:gd name="connsiteY45" fmla="*/ 1987518 h 3023327"/>
                  <a:gd name="connsiteX46" fmla="*/ 2763429 w 3232540"/>
                  <a:gd name="connsiteY46" fmla="*/ 2050701 h 3023327"/>
                  <a:gd name="connsiteX47" fmla="*/ 2384298 w 3232540"/>
                  <a:gd name="connsiteY47" fmla="*/ 1825688 h 3023327"/>
                  <a:gd name="connsiteX48" fmla="*/ 2324399 w 3232540"/>
                  <a:gd name="connsiteY48" fmla="*/ 1972912 h 3023327"/>
                  <a:gd name="connsiteX49" fmla="*/ 2485354 w 3232540"/>
                  <a:gd name="connsiteY49" fmla="*/ 2335507 h 3023327"/>
                  <a:gd name="connsiteX50" fmla="*/ 2648459 w 3232540"/>
                  <a:gd name="connsiteY50" fmla="*/ 2975341 h 3023327"/>
                  <a:gd name="connsiteX0" fmla="*/ 2648459 w 3232540"/>
                  <a:gd name="connsiteY0" fmla="*/ 2975341 h 3023327"/>
                  <a:gd name="connsiteX1" fmla="*/ 2648459 w 3232540"/>
                  <a:gd name="connsiteY1" fmla="*/ 3008253 h 3023327"/>
                  <a:gd name="connsiteX2" fmla="*/ 2528913 w 3232540"/>
                  <a:gd name="connsiteY2" fmla="*/ 3016480 h 3023327"/>
                  <a:gd name="connsiteX3" fmla="*/ 699431 w 3232540"/>
                  <a:gd name="connsiteY3" fmla="*/ 3014545 h 3023327"/>
                  <a:gd name="connsiteX4" fmla="*/ 617153 w 3232540"/>
                  <a:gd name="connsiteY4" fmla="*/ 2980181 h 3023327"/>
                  <a:gd name="connsiteX5" fmla="*/ 642804 w 3232540"/>
                  <a:gd name="connsiteY5" fmla="*/ 2669460 h 3023327"/>
                  <a:gd name="connsiteX6" fmla="*/ 544070 w 3232540"/>
                  <a:gd name="connsiteY6" fmla="*/ 2132715 h 3023327"/>
                  <a:gd name="connsiteX7" fmla="*/ 418717 w 3232540"/>
                  <a:gd name="connsiteY7" fmla="*/ 1942023 h 3023327"/>
                  <a:gd name="connsiteX8" fmla="*/ 282716 w 3232540"/>
                  <a:gd name="connsiteY8" fmla="*/ 1774078 h 3023327"/>
                  <a:gd name="connsiteX9" fmla="*/ 282716 w 3232540"/>
                  <a:gd name="connsiteY9" fmla="*/ 1774078 h 3023327"/>
                  <a:gd name="connsiteX10" fmla="*/ 232865 w 3232540"/>
                  <a:gd name="connsiteY10" fmla="*/ 1706804 h 3023327"/>
                  <a:gd name="connsiteX11" fmla="*/ 205277 w 3232540"/>
                  <a:gd name="connsiteY11" fmla="*/ 1656953 h 3023327"/>
                  <a:gd name="connsiteX12" fmla="*/ 153974 w 3232540"/>
                  <a:gd name="connsiteY12" fmla="*/ 1531115 h 3023327"/>
                  <a:gd name="connsiteX13" fmla="*/ 64920 w 3232540"/>
                  <a:gd name="connsiteY13" fmla="*/ 1322516 h 3023327"/>
                  <a:gd name="connsiteX14" fmla="*/ 49433 w 3232540"/>
                  <a:gd name="connsiteY14" fmla="*/ 1245561 h 3023327"/>
                  <a:gd name="connsiteX15" fmla="*/ 66 w 3232540"/>
                  <a:gd name="connsiteY15" fmla="*/ 785287 h 3023327"/>
                  <a:gd name="connsiteX16" fmla="*/ 68308 w 3232540"/>
                  <a:gd name="connsiteY16" fmla="*/ 599435 h 3023327"/>
                  <a:gd name="connsiteX17" fmla="*/ 362090 w 3232540"/>
                  <a:gd name="connsiteY17" fmla="*/ 396643 h 3023327"/>
                  <a:gd name="connsiteX18" fmla="*/ 653452 w 3232540"/>
                  <a:gd name="connsiteY18" fmla="*/ 221439 h 3023327"/>
                  <a:gd name="connsiteX19" fmla="*/ 737182 w 3232540"/>
                  <a:gd name="connsiteY19" fmla="*/ 167716 h 3023327"/>
                  <a:gd name="connsiteX20" fmla="*/ 826720 w 3232540"/>
                  <a:gd name="connsiteY20" fmla="*/ 24455 h 3023327"/>
                  <a:gd name="connsiteX21" fmla="*/ 848984 w 3232540"/>
                  <a:gd name="connsiteY21" fmla="*/ 3159 h 3023327"/>
                  <a:gd name="connsiteX22" fmla="*/ 889639 w 3232540"/>
                  <a:gd name="connsiteY22" fmla="*/ 5095 h 3023327"/>
                  <a:gd name="connsiteX23" fmla="*/ 893995 w 3232540"/>
                  <a:gd name="connsiteY23" fmla="*/ 22035 h 3023327"/>
                  <a:gd name="connsiteX24" fmla="*/ 903191 w 3232540"/>
                  <a:gd name="connsiteY24" fmla="*/ 57850 h 3023327"/>
                  <a:gd name="connsiteX25" fmla="*/ 1505758 w 3232540"/>
                  <a:gd name="connsiteY25" fmla="*/ 756248 h 3023327"/>
                  <a:gd name="connsiteX26" fmla="*/ 1629176 w 3232540"/>
                  <a:gd name="connsiteY26" fmla="*/ 955167 h 3023327"/>
                  <a:gd name="connsiteX27" fmla="*/ 1755981 w 3232540"/>
                  <a:gd name="connsiteY27" fmla="*/ 1167639 h 3023327"/>
                  <a:gd name="connsiteX28" fmla="*/ 1873107 w 3232540"/>
                  <a:gd name="connsiteY28" fmla="*/ 1327840 h 3023327"/>
                  <a:gd name="connsiteX29" fmla="*/ 1732266 w 3232540"/>
                  <a:gd name="connsiteY29" fmla="*/ 633314 h 3023327"/>
                  <a:gd name="connsiteX30" fmla="*/ 1666443 w 3232540"/>
                  <a:gd name="connsiteY30" fmla="*/ 176912 h 3023327"/>
                  <a:gd name="connsiteX31" fmla="*/ 1671283 w 3232540"/>
                  <a:gd name="connsiteY31" fmla="*/ 159972 h 3023327"/>
                  <a:gd name="connsiteX32" fmla="*/ 1682899 w 3232540"/>
                  <a:gd name="connsiteY32" fmla="*/ 168200 h 3023327"/>
                  <a:gd name="connsiteX33" fmla="*/ 1820352 w 3232540"/>
                  <a:gd name="connsiteY33" fmla="*/ 253382 h 3023327"/>
                  <a:gd name="connsiteX34" fmla="*/ 2311118 w 3232540"/>
                  <a:gd name="connsiteY34" fmla="*/ 446978 h 3023327"/>
                  <a:gd name="connsiteX35" fmla="*/ 2636843 w 3232540"/>
                  <a:gd name="connsiteY35" fmla="*/ 723820 h 3023327"/>
                  <a:gd name="connsiteX36" fmla="*/ 2683790 w 3232540"/>
                  <a:gd name="connsiteY36" fmla="*/ 786739 h 3023327"/>
                  <a:gd name="connsiteX37" fmla="*/ 2787364 w 3232540"/>
                  <a:gd name="connsiteY37" fmla="*/ 919352 h 3023327"/>
                  <a:gd name="connsiteX38" fmla="*/ 3089858 w 3232540"/>
                  <a:gd name="connsiteY38" fmla="*/ 1364139 h 3023327"/>
                  <a:gd name="connsiteX39" fmla="*/ 3109701 w 3232540"/>
                  <a:gd name="connsiteY39" fmla="*/ 1394146 h 3023327"/>
                  <a:gd name="connsiteX40" fmla="*/ 3134869 w 3232540"/>
                  <a:gd name="connsiteY40" fmla="*/ 1436737 h 3023327"/>
                  <a:gd name="connsiteX41" fmla="*/ 3177460 w 3232540"/>
                  <a:gd name="connsiteY41" fmla="*/ 1558703 h 3023327"/>
                  <a:gd name="connsiteX42" fmla="*/ 3220051 w 3232540"/>
                  <a:gd name="connsiteY42" fmla="*/ 1770690 h 3023327"/>
                  <a:gd name="connsiteX43" fmla="*/ 3231183 w 3232540"/>
                  <a:gd name="connsiteY43" fmla="*/ 1852485 h 3023327"/>
                  <a:gd name="connsiteX44" fmla="*/ 3203111 w 3232540"/>
                  <a:gd name="connsiteY44" fmla="*/ 1957027 h 3023327"/>
                  <a:gd name="connsiteX45" fmla="*/ 3175524 w 3232540"/>
                  <a:gd name="connsiteY45" fmla="*/ 1987518 h 3023327"/>
                  <a:gd name="connsiteX46" fmla="*/ 2763429 w 3232540"/>
                  <a:gd name="connsiteY46" fmla="*/ 2050701 h 3023327"/>
                  <a:gd name="connsiteX47" fmla="*/ 2384298 w 3232540"/>
                  <a:gd name="connsiteY47" fmla="*/ 1825688 h 3023327"/>
                  <a:gd name="connsiteX48" fmla="*/ 2324399 w 3232540"/>
                  <a:gd name="connsiteY48" fmla="*/ 1972912 h 3023327"/>
                  <a:gd name="connsiteX49" fmla="*/ 2485354 w 3232540"/>
                  <a:gd name="connsiteY49" fmla="*/ 2335507 h 3023327"/>
                  <a:gd name="connsiteX50" fmla="*/ 2648459 w 3232540"/>
                  <a:gd name="connsiteY50" fmla="*/ 2975341 h 3023327"/>
                  <a:gd name="connsiteX0" fmla="*/ 2648459 w 3232540"/>
                  <a:gd name="connsiteY0" fmla="*/ 2975341 h 3023327"/>
                  <a:gd name="connsiteX1" fmla="*/ 2648459 w 3232540"/>
                  <a:gd name="connsiteY1" fmla="*/ 3008253 h 3023327"/>
                  <a:gd name="connsiteX2" fmla="*/ 2528913 w 3232540"/>
                  <a:gd name="connsiteY2" fmla="*/ 3016480 h 3023327"/>
                  <a:gd name="connsiteX3" fmla="*/ 699431 w 3232540"/>
                  <a:gd name="connsiteY3" fmla="*/ 3014545 h 3023327"/>
                  <a:gd name="connsiteX4" fmla="*/ 617153 w 3232540"/>
                  <a:gd name="connsiteY4" fmla="*/ 2980181 h 3023327"/>
                  <a:gd name="connsiteX5" fmla="*/ 642804 w 3232540"/>
                  <a:gd name="connsiteY5" fmla="*/ 2669460 h 3023327"/>
                  <a:gd name="connsiteX6" fmla="*/ 544070 w 3232540"/>
                  <a:gd name="connsiteY6" fmla="*/ 2132715 h 3023327"/>
                  <a:gd name="connsiteX7" fmla="*/ 418717 w 3232540"/>
                  <a:gd name="connsiteY7" fmla="*/ 1942023 h 3023327"/>
                  <a:gd name="connsiteX8" fmla="*/ 282716 w 3232540"/>
                  <a:gd name="connsiteY8" fmla="*/ 1774078 h 3023327"/>
                  <a:gd name="connsiteX9" fmla="*/ 282716 w 3232540"/>
                  <a:gd name="connsiteY9" fmla="*/ 1774078 h 3023327"/>
                  <a:gd name="connsiteX10" fmla="*/ 232865 w 3232540"/>
                  <a:gd name="connsiteY10" fmla="*/ 1706804 h 3023327"/>
                  <a:gd name="connsiteX11" fmla="*/ 205277 w 3232540"/>
                  <a:gd name="connsiteY11" fmla="*/ 1656953 h 3023327"/>
                  <a:gd name="connsiteX12" fmla="*/ 153974 w 3232540"/>
                  <a:gd name="connsiteY12" fmla="*/ 1531115 h 3023327"/>
                  <a:gd name="connsiteX13" fmla="*/ 64920 w 3232540"/>
                  <a:gd name="connsiteY13" fmla="*/ 1322516 h 3023327"/>
                  <a:gd name="connsiteX14" fmla="*/ 49433 w 3232540"/>
                  <a:gd name="connsiteY14" fmla="*/ 1245561 h 3023327"/>
                  <a:gd name="connsiteX15" fmla="*/ 66 w 3232540"/>
                  <a:gd name="connsiteY15" fmla="*/ 785287 h 3023327"/>
                  <a:gd name="connsiteX16" fmla="*/ 68308 w 3232540"/>
                  <a:gd name="connsiteY16" fmla="*/ 599435 h 3023327"/>
                  <a:gd name="connsiteX17" fmla="*/ 362090 w 3232540"/>
                  <a:gd name="connsiteY17" fmla="*/ 396643 h 3023327"/>
                  <a:gd name="connsiteX18" fmla="*/ 653452 w 3232540"/>
                  <a:gd name="connsiteY18" fmla="*/ 221439 h 3023327"/>
                  <a:gd name="connsiteX19" fmla="*/ 737182 w 3232540"/>
                  <a:gd name="connsiteY19" fmla="*/ 167716 h 3023327"/>
                  <a:gd name="connsiteX20" fmla="*/ 826720 w 3232540"/>
                  <a:gd name="connsiteY20" fmla="*/ 24455 h 3023327"/>
                  <a:gd name="connsiteX21" fmla="*/ 848984 w 3232540"/>
                  <a:gd name="connsiteY21" fmla="*/ 3159 h 3023327"/>
                  <a:gd name="connsiteX22" fmla="*/ 889639 w 3232540"/>
                  <a:gd name="connsiteY22" fmla="*/ 5095 h 3023327"/>
                  <a:gd name="connsiteX23" fmla="*/ 893995 w 3232540"/>
                  <a:gd name="connsiteY23" fmla="*/ 22035 h 3023327"/>
                  <a:gd name="connsiteX24" fmla="*/ 903191 w 3232540"/>
                  <a:gd name="connsiteY24" fmla="*/ 57850 h 3023327"/>
                  <a:gd name="connsiteX25" fmla="*/ 1505758 w 3232540"/>
                  <a:gd name="connsiteY25" fmla="*/ 756248 h 3023327"/>
                  <a:gd name="connsiteX26" fmla="*/ 1629176 w 3232540"/>
                  <a:gd name="connsiteY26" fmla="*/ 955167 h 3023327"/>
                  <a:gd name="connsiteX27" fmla="*/ 1755981 w 3232540"/>
                  <a:gd name="connsiteY27" fmla="*/ 1167639 h 3023327"/>
                  <a:gd name="connsiteX28" fmla="*/ 1873107 w 3232540"/>
                  <a:gd name="connsiteY28" fmla="*/ 1327840 h 3023327"/>
                  <a:gd name="connsiteX29" fmla="*/ 1732266 w 3232540"/>
                  <a:gd name="connsiteY29" fmla="*/ 633314 h 3023327"/>
                  <a:gd name="connsiteX30" fmla="*/ 1666443 w 3232540"/>
                  <a:gd name="connsiteY30" fmla="*/ 176912 h 3023327"/>
                  <a:gd name="connsiteX31" fmla="*/ 1671283 w 3232540"/>
                  <a:gd name="connsiteY31" fmla="*/ 159972 h 3023327"/>
                  <a:gd name="connsiteX32" fmla="*/ 1682899 w 3232540"/>
                  <a:gd name="connsiteY32" fmla="*/ 168200 h 3023327"/>
                  <a:gd name="connsiteX33" fmla="*/ 1820352 w 3232540"/>
                  <a:gd name="connsiteY33" fmla="*/ 253382 h 3023327"/>
                  <a:gd name="connsiteX34" fmla="*/ 2311118 w 3232540"/>
                  <a:gd name="connsiteY34" fmla="*/ 446978 h 3023327"/>
                  <a:gd name="connsiteX35" fmla="*/ 2636843 w 3232540"/>
                  <a:gd name="connsiteY35" fmla="*/ 723820 h 3023327"/>
                  <a:gd name="connsiteX36" fmla="*/ 2683790 w 3232540"/>
                  <a:gd name="connsiteY36" fmla="*/ 786739 h 3023327"/>
                  <a:gd name="connsiteX37" fmla="*/ 2787364 w 3232540"/>
                  <a:gd name="connsiteY37" fmla="*/ 919352 h 3023327"/>
                  <a:gd name="connsiteX38" fmla="*/ 3089858 w 3232540"/>
                  <a:gd name="connsiteY38" fmla="*/ 1364139 h 3023327"/>
                  <a:gd name="connsiteX39" fmla="*/ 3109701 w 3232540"/>
                  <a:gd name="connsiteY39" fmla="*/ 1394146 h 3023327"/>
                  <a:gd name="connsiteX40" fmla="*/ 3134869 w 3232540"/>
                  <a:gd name="connsiteY40" fmla="*/ 1436737 h 3023327"/>
                  <a:gd name="connsiteX41" fmla="*/ 3177460 w 3232540"/>
                  <a:gd name="connsiteY41" fmla="*/ 1558703 h 3023327"/>
                  <a:gd name="connsiteX42" fmla="*/ 3220051 w 3232540"/>
                  <a:gd name="connsiteY42" fmla="*/ 1770690 h 3023327"/>
                  <a:gd name="connsiteX43" fmla="*/ 3231183 w 3232540"/>
                  <a:gd name="connsiteY43" fmla="*/ 1852485 h 3023327"/>
                  <a:gd name="connsiteX44" fmla="*/ 3203111 w 3232540"/>
                  <a:gd name="connsiteY44" fmla="*/ 1957027 h 3023327"/>
                  <a:gd name="connsiteX45" fmla="*/ 3175524 w 3232540"/>
                  <a:gd name="connsiteY45" fmla="*/ 1987518 h 3023327"/>
                  <a:gd name="connsiteX46" fmla="*/ 2763429 w 3232540"/>
                  <a:gd name="connsiteY46" fmla="*/ 2050701 h 3023327"/>
                  <a:gd name="connsiteX47" fmla="*/ 2384298 w 3232540"/>
                  <a:gd name="connsiteY47" fmla="*/ 1825688 h 3023327"/>
                  <a:gd name="connsiteX48" fmla="*/ 2324399 w 3232540"/>
                  <a:gd name="connsiteY48" fmla="*/ 1972912 h 3023327"/>
                  <a:gd name="connsiteX49" fmla="*/ 2485354 w 3232540"/>
                  <a:gd name="connsiteY49" fmla="*/ 2335507 h 3023327"/>
                  <a:gd name="connsiteX50" fmla="*/ 2648459 w 3232540"/>
                  <a:gd name="connsiteY50" fmla="*/ 2975341 h 3023327"/>
                  <a:gd name="connsiteX0" fmla="*/ 2648459 w 3232540"/>
                  <a:gd name="connsiteY0" fmla="*/ 2975341 h 3023327"/>
                  <a:gd name="connsiteX1" fmla="*/ 2648459 w 3232540"/>
                  <a:gd name="connsiteY1" fmla="*/ 3008253 h 3023327"/>
                  <a:gd name="connsiteX2" fmla="*/ 2528913 w 3232540"/>
                  <a:gd name="connsiteY2" fmla="*/ 3016480 h 3023327"/>
                  <a:gd name="connsiteX3" fmla="*/ 699431 w 3232540"/>
                  <a:gd name="connsiteY3" fmla="*/ 3014545 h 3023327"/>
                  <a:gd name="connsiteX4" fmla="*/ 617153 w 3232540"/>
                  <a:gd name="connsiteY4" fmla="*/ 2980181 h 3023327"/>
                  <a:gd name="connsiteX5" fmla="*/ 642804 w 3232540"/>
                  <a:gd name="connsiteY5" fmla="*/ 2669460 h 3023327"/>
                  <a:gd name="connsiteX6" fmla="*/ 544070 w 3232540"/>
                  <a:gd name="connsiteY6" fmla="*/ 2132715 h 3023327"/>
                  <a:gd name="connsiteX7" fmla="*/ 418717 w 3232540"/>
                  <a:gd name="connsiteY7" fmla="*/ 1942023 h 3023327"/>
                  <a:gd name="connsiteX8" fmla="*/ 282716 w 3232540"/>
                  <a:gd name="connsiteY8" fmla="*/ 1774078 h 3023327"/>
                  <a:gd name="connsiteX9" fmla="*/ 282716 w 3232540"/>
                  <a:gd name="connsiteY9" fmla="*/ 1774078 h 3023327"/>
                  <a:gd name="connsiteX10" fmla="*/ 232865 w 3232540"/>
                  <a:gd name="connsiteY10" fmla="*/ 1706804 h 3023327"/>
                  <a:gd name="connsiteX11" fmla="*/ 205277 w 3232540"/>
                  <a:gd name="connsiteY11" fmla="*/ 1656953 h 3023327"/>
                  <a:gd name="connsiteX12" fmla="*/ 153974 w 3232540"/>
                  <a:gd name="connsiteY12" fmla="*/ 1531115 h 3023327"/>
                  <a:gd name="connsiteX13" fmla="*/ 64920 w 3232540"/>
                  <a:gd name="connsiteY13" fmla="*/ 1322516 h 3023327"/>
                  <a:gd name="connsiteX14" fmla="*/ 49433 w 3232540"/>
                  <a:gd name="connsiteY14" fmla="*/ 1245561 h 3023327"/>
                  <a:gd name="connsiteX15" fmla="*/ 66 w 3232540"/>
                  <a:gd name="connsiteY15" fmla="*/ 785287 h 3023327"/>
                  <a:gd name="connsiteX16" fmla="*/ 68308 w 3232540"/>
                  <a:gd name="connsiteY16" fmla="*/ 599435 h 3023327"/>
                  <a:gd name="connsiteX17" fmla="*/ 362090 w 3232540"/>
                  <a:gd name="connsiteY17" fmla="*/ 396643 h 3023327"/>
                  <a:gd name="connsiteX18" fmla="*/ 653452 w 3232540"/>
                  <a:gd name="connsiteY18" fmla="*/ 221439 h 3023327"/>
                  <a:gd name="connsiteX19" fmla="*/ 737182 w 3232540"/>
                  <a:gd name="connsiteY19" fmla="*/ 167716 h 3023327"/>
                  <a:gd name="connsiteX20" fmla="*/ 826720 w 3232540"/>
                  <a:gd name="connsiteY20" fmla="*/ 24455 h 3023327"/>
                  <a:gd name="connsiteX21" fmla="*/ 848984 w 3232540"/>
                  <a:gd name="connsiteY21" fmla="*/ 3159 h 3023327"/>
                  <a:gd name="connsiteX22" fmla="*/ 889639 w 3232540"/>
                  <a:gd name="connsiteY22" fmla="*/ 5095 h 3023327"/>
                  <a:gd name="connsiteX23" fmla="*/ 893995 w 3232540"/>
                  <a:gd name="connsiteY23" fmla="*/ 22035 h 3023327"/>
                  <a:gd name="connsiteX24" fmla="*/ 903191 w 3232540"/>
                  <a:gd name="connsiteY24" fmla="*/ 57850 h 3023327"/>
                  <a:gd name="connsiteX25" fmla="*/ 1505758 w 3232540"/>
                  <a:gd name="connsiteY25" fmla="*/ 756248 h 3023327"/>
                  <a:gd name="connsiteX26" fmla="*/ 1629176 w 3232540"/>
                  <a:gd name="connsiteY26" fmla="*/ 955167 h 3023327"/>
                  <a:gd name="connsiteX27" fmla="*/ 1755981 w 3232540"/>
                  <a:gd name="connsiteY27" fmla="*/ 1167639 h 3023327"/>
                  <a:gd name="connsiteX28" fmla="*/ 1873107 w 3232540"/>
                  <a:gd name="connsiteY28" fmla="*/ 1327840 h 3023327"/>
                  <a:gd name="connsiteX29" fmla="*/ 1732266 w 3232540"/>
                  <a:gd name="connsiteY29" fmla="*/ 633314 h 3023327"/>
                  <a:gd name="connsiteX30" fmla="*/ 1666443 w 3232540"/>
                  <a:gd name="connsiteY30" fmla="*/ 176912 h 3023327"/>
                  <a:gd name="connsiteX31" fmla="*/ 1671283 w 3232540"/>
                  <a:gd name="connsiteY31" fmla="*/ 159972 h 3023327"/>
                  <a:gd name="connsiteX32" fmla="*/ 1682899 w 3232540"/>
                  <a:gd name="connsiteY32" fmla="*/ 168200 h 3023327"/>
                  <a:gd name="connsiteX33" fmla="*/ 1820352 w 3232540"/>
                  <a:gd name="connsiteY33" fmla="*/ 253382 h 3023327"/>
                  <a:gd name="connsiteX34" fmla="*/ 2311118 w 3232540"/>
                  <a:gd name="connsiteY34" fmla="*/ 446978 h 3023327"/>
                  <a:gd name="connsiteX35" fmla="*/ 2636843 w 3232540"/>
                  <a:gd name="connsiteY35" fmla="*/ 723820 h 3023327"/>
                  <a:gd name="connsiteX36" fmla="*/ 2683790 w 3232540"/>
                  <a:gd name="connsiteY36" fmla="*/ 786739 h 3023327"/>
                  <a:gd name="connsiteX37" fmla="*/ 2787364 w 3232540"/>
                  <a:gd name="connsiteY37" fmla="*/ 919352 h 3023327"/>
                  <a:gd name="connsiteX38" fmla="*/ 3089858 w 3232540"/>
                  <a:gd name="connsiteY38" fmla="*/ 1364139 h 3023327"/>
                  <a:gd name="connsiteX39" fmla="*/ 3109701 w 3232540"/>
                  <a:gd name="connsiteY39" fmla="*/ 1394146 h 3023327"/>
                  <a:gd name="connsiteX40" fmla="*/ 3134869 w 3232540"/>
                  <a:gd name="connsiteY40" fmla="*/ 1436737 h 3023327"/>
                  <a:gd name="connsiteX41" fmla="*/ 3177460 w 3232540"/>
                  <a:gd name="connsiteY41" fmla="*/ 1558703 h 3023327"/>
                  <a:gd name="connsiteX42" fmla="*/ 3220051 w 3232540"/>
                  <a:gd name="connsiteY42" fmla="*/ 1770690 h 3023327"/>
                  <a:gd name="connsiteX43" fmla="*/ 3231183 w 3232540"/>
                  <a:gd name="connsiteY43" fmla="*/ 1852485 h 3023327"/>
                  <a:gd name="connsiteX44" fmla="*/ 3203111 w 3232540"/>
                  <a:gd name="connsiteY44" fmla="*/ 1957027 h 3023327"/>
                  <a:gd name="connsiteX45" fmla="*/ 3175524 w 3232540"/>
                  <a:gd name="connsiteY45" fmla="*/ 1987518 h 3023327"/>
                  <a:gd name="connsiteX46" fmla="*/ 2763429 w 3232540"/>
                  <a:gd name="connsiteY46" fmla="*/ 2050701 h 3023327"/>
                  <a:gd name="connsiteX47" fmla="*/ 2384298 w 3232540"/>
                  <a:gd name="connsiteY47" fmla="*/ 1825688 h 3023327"/>
                  <a:gd name="connsiteX48" fmla="*/ 2324399 w 3232540"/>
                  <a:gd name="connsiteY48" fmla="*/ 1972912 h 3023327"/>
                  <a:gd name="connsiteX49" fmla="*/ 2485354 w 3232540"/>
                  <a:gd name="connsiteY49" fmla="*/ 2335507 h 3023327"/>
                  <a:gd name="connsiteX50" fmla="*/ 2648459 w 3232540"/>
                  <a:gd name="connsiteY50" fmla="*/ 2975341 h 3023327"/>
                  <a:gd name="connsiteX0" fmla="*/ 2648459 w 3232540"/>
                  <a:gd name="connsiteY0" fmla="*/ 2975341 h 3023327"/>
                  <a:gd name="connsiteX1" fmla="*/ 2648459 w 3232540"/>
                  <a:gd name="connsiteY1" fmla="*/ 3008253 h 3023327"/>
                  <a:gd name="connsiteX2" fmla="*/ 2528913 w 3232540"/>
                  <a:gd name="connsiteY2" fmla="*/ 3016480 h 3023327"/>
                  <a:gd name="connsiteX3" fmla="*/ 699431 w 3232540"/>
                  <a:gd name="connsiteY3" fmla="*/ 3014545 h 3023327"/>
                  <a:gd name="connsiteX4" fmla="*/ 617153 w 3232540"/>
                  <a:gd name="connsiteY4" fmla="*/ 2980181 h 3023327"/>
                  <a:gd name="connsiteX5" fmla="*/ 642804 w 3232540"/>
                  <a:gd name="connsiteY5" fmla="*/ 2669460 h 3023327"/>
                  <a:gd name="connsiteX6" fmla="*/ 544070 w 3232540"/>
                  <a:gd name="connsiteY6" fmla="*/ 2132715 h 3023327"/>
                  <a:gd name="connsiteX7" fmla="*/ 418717 w 3232540"/>
                  <a:gd name="connsiteY7" fmla="*/ 1942023 h 3023327"/>
                  <a:gd name="connsiteX8" fmla="*/ 282716 w 3232540"/>
                  <a:gd name="connsiteY8" fmla="*/ 1774078 h 3023327"/>
                  <a:gd name="connsiteX9" fmla="*/ 282716 w 3232540"/>
                  <a:gd name="connsiteY9" fmla="*/ 1774078 h 3023327"/>
                  <a:gd name="connsiteX10" fmla="*/ 232865 w 3232540"/>
                  <a:gd name="connsiteY10" fmla="*/ 1706804 h 3023327"/>
                  <a:gd name="connsiteX11" fmla="*/ 205277 w 3232540"/>
                  <a:gd name="connsiteY11" fmla="*/ 1656953 h 3023327"/>
                  <a:gd name="connsiteX12" fmla="*/ 153974 w 3232540"/>
                  <a:gd name="connsiteY12" fmla="*/ 1531115 h 3023327"/>
                  <a:gd name="connsiteX13" fmla="*/ 64920 w 3232540"/>
                  <a:gd name="connsiteY13" fmla="*/ 1322516 h 3023327"/>
                  <a:gd name="connsiteX14" fmla="*/ 49433 w 3232540"/>
                  <a:gd name="connsiteY14" fmla="*/ 1245561 h 3023327"/>
                  <a:gd name="connsiteX15" fmla="*/ 66 w 3232540"/>
                  <a:gd name="connsiteY15" fmla="*/ 785287 h 3023327"/>
                  <a:gd name="connsiteX16" fmla="*/ 68308 w 3232540"/>
                  <a:gd name="connsiteY16" fmla="*/ 599435 h 3023327"/>
                  <a:gd name="connsiteX17" fmla="*/ 362090 w 3232540"/>
                  <a:gd name="connsiteY17" fmla="*/ 396643 h 3023327"/>
                  <a:gd name="connsiteX18" fmla="*/ 653452 w 3232540"/>
                  <a:gd name="connsiteY18" fmla="*/ 221439 h 3023327"/>
                  <a:gd name="connsiteX19" fmla="*/ 737182 w 3232540"/>
                  <a:gd name="connsiteY19" fmla="*/ 167716 h 3023327"/>
                  <a:gd name="connsiteX20" fmla="*/ 826720 w 3232540"/>
                  <a:gd name="connsiteY20" fmla="*/ 24455 h 3023327"/>
                  <a:gd name="connsiteX21" fmla="*/ 848984 w 3232540"/>
                  <a:gd name="connsiteY21" fmla="*/ 3159 h 3023327"/>
                  <a:gd name="connsiteX22" fmla="*/ 889639 w 3232540"/>
                  <a:gd name="connsiteY22" fmla="*/ 5095 h 3023327"/>
                  <a:gd name="connsiteX23" fmla="*/ 893995 w 3232540"/>
                  <a:gd name="connsiteY23" fmla="*/ 22035 h 3023327"/>
                  <a:gd name="connsiteX24" fmla="*/ 903191 w 3232540"/>
                  <a:gd name="connsiteY24" fmla="*/ 57850 h 3023327"/>
                  <a:gd name="connsiteX25" fmla="*/ 1505758 w 3232540"/>
                  <a:gd name="connsiteY25" fmla="*/ 756248 h 3023327"/>
                  <a:gd name="connsiteX26" fmla="*/ 1629176 w 3232540"/>
                  <a:gd name="connsiteY26" fmla="*/ 955167 h 3023327"/>
                  <a:gd name="connsiteX27" fmla="*/ 1755981 w 3232540"/>
                  <a:gd name="connsiteY27" fmla="*/ 1167639 h 3023327"/>
                  <a:gd name="connsiteX28" fmla="*/ 1873107 w 3232540"/>
                  <a:gd name="connsiteY28" fmla="*/ 1327840 h 3023327"/>
                  <a:gd name="connsiteX29" fmla="*/ 1732266 w 3232540"/>
                  <a:gd name="connsiteY29" fmla="*/ 633314 h 3023327"/>
                  <a:gd name="connsiteX30" fmla="*/ 1666443 w 3232540"/>
                  <a:gd name="connsiteY30" fmla="*/ 176912 h 3023327"/>
                  <a:gd name="connsiteX31" fmla="*/ 1671283 w 3232540"/>
                  <a:gd name="connsiteY31" fmla="*/ 159972 h 3023327"/>
                  <a:gd name="connsiteX32" fmla="*/ 1682899 w 3232540"/>
                  <a:gd name="connsiteY32" fmla="*/ 168200 h 3023327"/>
                  <a:gd name="connsiteX33" fmla="*/ 1820352 w 3232540"/>
                  <a:gd name="connsiteY33" fmla="*/ 253382 h 3023327"/>
                  <a:gd name="connsiteX34" fmla="*/ 2311118 w 3232540"/>
                  <a:gd name="connsiteY34" fmla="*/ 446978 h 3023327"/>
                  <a:gd name="connsiteX35" fmla="*/ 2636843 w 3232540"/>
                  <a:gd name="connsiteY35" fmla="*/ 723820 h 3023327"/>
                  <a:gd name="connsiteX36" fmla="*/ 2683790 w 3232540"/>
                  <a:gd name="connsiteY36" fmla="*/ 786739 h 3023327"/>
                  <a:gd name="connsiteX37" fmla="*/ 2787364 w 3232540"/>
                  <a:gd name="connsiteY37" fmla="*/ 919352 h 3023327"/>
                  <a:gd name="connsiteX38" fmla="*/ 3089858 w 3232540"/>
                  <a:gd name="connsiteY38" fmla="*/ 1364139 h 3023327"/>
                  <a:gd name="connsiteX39" fmla="*/ 3109701 w 3232540"/>
                  <a:gd name="connsiteY39" fmla="*/ 1394146 h 3023327"/>
                  <a:gd name="connsiteX40" fmla="*/ 3134869 w 3232540"/>
                  <a:gd name="connsiteY40" fmla="*/ 1436737 h 3023327"/>
                  <a:gd name="connsiteX41" fmla="*/ 3177460 w 3232540"/>
                  <a:gd name="connsiteY41" fmla="*/ 1558703 h 3023327"/>
                  <a:gd name="connsiteX42" fmla="*/ 3220051 w 3232540"/>
                  <a:gd name="connsiteY42" fmla="*/ 1770690 h 3023327"/>
                  <a:gd name="connsiteX43" fmla="*/ 3231183 w 3232540"/>
                  <a:gd name="connsiteY43" fmla="*/ 1852485 h 3023327"/>
                  <a:gd name="connsiteX44" fmla="*/ 3203111 w 3232540"/>
                  <a:gd name="connsiteY44" fmla="*/ 1957027 h 3023327"/>
                  <a:gd name="connsiteX45" fmla="*/ 3175524 w 3232540"/>
                  <a:gd name="connsiteY45" fmla="*/ 1987518 h 3023327"/>
                  <a:gd name="connsiteX46" fmla="*/ 2763429 w 3232540"/>
                  <a:gd name="connsiteY46" fmla="*/ 2050701 h 3023327"/>
                  <a:gd name="connsiteX47" fmla="*/ 2384298 w 3232540"/>
                  <a:gd name="connsiteY47" fmla="*/ 1825688 h 3023327"/>
                  <a:gd name="connsiteX48" fmla="*/ 2324399 w 3232540"/>
                  <a:gd name="connsiteY48" fmla="*/ 1972912 h 3023327"/>
                  <a:gd name="connsiteX49" fmla="*/ 2485354 w 3232540"/>
                  <a:gd name="connsiteY49" fmla="*/ 2335507 h 3023327"/>
                  <a:gd name="connsiteX50" fmla="*/ 2648459 w 3232540"/>
                  <a:gd name="connsiteY50" fmla="*/ 2975341 h 3023327"/>
                  <a:gd name="connsiteX0" fmla="*/ 2648459 w 3232540"/>
                  <a:gd name="connsiteY0" fmla="*/ 2975341 h 3023327"/>
                  <a:gd name="connsiteX1" fmla="*/ 2648459 w 3232540"/>
                  <a:gd name="connsiteY1" fmla="*/ 3008253 h 3023327"/>
                  <a:gd name="connsiteX2" fmla="*/ 2528913 w 3232540"/>
                  <a:gd name="connsiteY2" fmla="*/ 3016480 h 3023327"/>
                  <a:gd name="connsiteX3" fmla="*/ 699431 w 3232540"/>
                  <a:gd name="connsiteY3" fmla="*/ 3014545 h 3023327"/>
                  <a:gd name="connsiteX4" fmla="*/ 617153 w 3232540"/>
                  <a:gd name="connsiteY4" fmla="*/ 2980181 h 3023327"/>
                  <a:gd name="connsiteX5" fmla="*/ 642804 w 3232540"/>
                  <a:gd name="connsiteY5" fmla="*/ 2669460 h 3023327"/>
                  <a:gd name="connsiteX6" fmla="*/ 544070 w 3232540"/>
                  <a:gd name="connsiteY6" fmla="*/ 2132715 h 3023327"/>
                  <a:gd name="connsiteX7" fmla="*/ 418717 w 3232540"/>
                  <a:gd name="connsiteY7" fmla="*/ 1942023 h 3023327"/>
                  <a:gd name="connsiteX8" fmla="*/ 282716 w 3232540"/>
                  <a:gd name="connsiteY8" fmla="*/ 1774078 h 3023327"/>
                  <a:gd name="connsiteX9" fmla="*/ 282716 w 3232540"/>
                  <a:gd name="connsiteY9" fmla="*/ 1774078 h 3023327"/>
                  <a:gd name="connsiteX10" fmla="*/ 232865 w 3232540"/>
                  <a:gd name="connsiteY10" fmla="*/ 1706804 h 3023327"/>
                  <a:gd name="connsiteX11" fmla="*/ 205277 w 3232540"/>
                  <a:gd name="connsiteY11" fmla="*/ 1656953 h 3023327"/>
                  <a:gd name="connsiteX12" fmla="*/ 153974 w 3232540"/>
                  <a:gd name="connsiteY12" fmla="*/ 1531115 h 3023327"/>
                  <a:gd name="connsiteX13" fmla="*/ 64920 w 3232540"/>
                  <a:gd name="connsiteY13" fmla="*/ 1322516 h 3023327"/>
                  <a:gd name="connsiteX14" fmla="*/ 49433 w 3232540"/>
                  <a:gd name="connsiteY14" fmla="*/ 1245561 h 3023327"/>
                  <a:gd name="connsiteX15" fmla="*/ 66 w 3232540"/>
                  <a:gd name="connsiteY15" fmla="*/ 785287 h 3023327"/>
                  <a:gd name="connsiteX16" fmla="*/ 68308 w 3232540"/>
                  <a:gd name="connsiteY16" fmla="*/ 599435 h 3023327"/>
                  <a:gd name="connsiteX17" fmla="*/ 362090 w 3232540"/>
                  <a:gd name="connsiteY17" fmla="*/ 396643 h 3023327"/>
                  <a:gd name="connsiteX18" fmla="*/ 653452 w 3232540"/>
                  <a:gd name="connsiteY18" fmla="*/ 221439 h 3023327"/>
                  <a:gd name="connsiteX19" fmla="*/ 737182 w 3232540"/>
                  <a:gd name="connsiteY19" fmla="*/ 167716 h 3023327"/>
                  <a:gd name="connsiteX20" fmla="*/ 826720 w 3232540"/>
                  <a:gd name="connsiteY20" fmla="*/ 24455 h 3023327"/>
                  <a:gd name="connsiteX21" fmla="*/ 848984 w 3232540"/>
                  <a:gd name="connsiteY21" fmla="*/ 3159 h 3023327"/>
                  <a:gd name="connsiteX22" fmla="*/ 889639 w 3232540"/>
                  <a:gd name="connsiteY22" fmla="*/ 5095 h 3023327"/>
                  <a:gd name="connsiteX23" fmla="*/ 893995 w 3232540"/>
                  <a:gd name="connsiteY23" fmla="*/ 22035 h 3023327"/>
                  <a:gd name="connsiteX24" fmla="*/ 903191 w 3232540"/>
                  <a:gd name="connsiteY24" fmla="*/ 57850 h 3023327"/>
                  <a:gd name="connsiteX25" fmla="*/ 1505758 w 3232540"/>
                  <a:gd name="connsiteY25" fmla="*/ 756248 h 3023327"/>
                  <a:gd name="connsiteX26" fmla="*/ 1629176 w 3232540"/>
                  <a:gd name="connsiteY26" fmla="*/ 955167 h 3023327"/>
                  <a:gd name="connsiteX27" fmla="*/ 1755981 w 3232540"/>
                  <a:gd name="connsiteY27" fmla="*/ 1167639 h 3023327"/>
                  <a:gd name="connsiteX28" fmla="*/ 1873107 w 3232540"/>
                  <a:gd name="connsiteY28" fmla="*/ 1327840 h 3023327"/>
                  <a:gd name="connsiteX29" fmla="*/ 1732266 w 3232540"/>
                  <a:gd name="connsiteY29" fmla="*/ 633314 h 3023327"/>
                  <a:gd name="connsiteX30" fmla="*/ 1666443 w 3232540"/>
                  <a:gd name="connsiteY30" fmla="*/ 176912 h 3023327"/>
                  <a:gd name="connsiteX31" fmla="*/ 1671283 w 3232540"/>
                  <a:gd name="connsiteY31" fmla="*/ 159972 h 3023327"/>
                  <a:gd name="connsiteX32" fmla="*/ 1682899 w 3232540"/>
                  <a:gd name="connsiteY32" fmla="*/ 168200 h 3023327"/>
                  <a:gd name="connsiteX33" fmla="*/ 1820352 w 3232540"/>
                  <a:gd name="connsiteY33" fmla="*/ 253382 h 3023327"/>
                  <a:gd name="connsiteX34" fmla="*/ 2311118 w 3232540"/>
                  <a:gd name="connsiteY34" fmla="*/ 446978 h 3023327"/>
                  <a:gd name="connsiteX35" fmla="*/ 2636843 w 3232540"/>
                  <a:gd name="connsiteY35" fmla="*/ 723820 h 3023327"/>
                  <a:gd name="connsiteX36" fmla="*/ 2683790 w 3232540"/>
                  <a:gd name="connsiteY36" fmla="*/ 786739 h 3023327"/>
                  <a:gd name="connsiteX37" fmla="*/ 2787364 w 3232540"/>
                  <a:gd name="connsiteY37" fmla="*/ 919352 h 3023327"/>
                  <a:gd name="connsiteX38" fmla="*/ 3089858 w 3232540"/>
                  <a:gd name="connsiteY38" fmla="*/ 1364139 h 3023327"/>
                  <a:gd name="connsiteX39" fmla="*/ 3109701 w 3232540"/>
                  <a:gd name="connsiteY39" fmla="*/ 1394146 h 3023327"/>
                  <a:gd name="connsiteX40" fmla="*/ 3134869 w 3232540"/>
                  <a:gd name="connsiteY40" fmla="*/ 1436737 h 3023327"/>
                  <a:gd name="connsiteX41" fmla="*/ 3177460 w 3232540"/>
                  <a:gd name="connsiteY41" fmla="*/ 1558703 h 3023327"/>
                  <a:gd name="connsiteX42" fmla="*/ 3220051 w 3232540"/>
                  <a:gd name="connsiteY42" fmla="*/ 1770690 h 3023327"/>
                  <a:gd name="connsiteX43" fmla="*/ 3231183 w 3232540"/>
                  <a:gd name="connsiteY43" fmla="*/ 1852485 h 3023327"/>
                  <a:gd name="connsiteX44" fmla="*/ 3203111 w 3232540"/>
                  <a:gd name="connsiteY44" fmla="*/ 1957027 h 3023327"/>
                  <a:gd name="connsiteX45" fmla="*/ 3175524 w 3232540"/>
                  <a:gd name="connsiteY45" fmla="*/ 1987518 h 3023327"/>
                  <a:gd name="connsiteX46" fmla="*/ 2763429 w 3232540"/>
                  <a:gd name="connsiteY46" fmla="*/ 2050701 h 3023327"/>
                  <a:gd name="connsiteX47" fmla="*/ 2384298 w 3232540"/>
                  <a:gd name="connsiteY47" fmla="*/ 1825688 h 3023327"/>
                  <a:gd name="connsiteX48" fmla="*/ 2316136 w 3232540"/>
                  <a:gd name="connsiteY48" fmla="*/ 1967403 h 3023327"/>
                  <a:gd name="connsiteX49" fmla="*/ 2485354 w 3232540"/>
                  <a:gd name="connsiteY49" fmla="*/ 2335507 h 3023327"/>
                  <a:gd name="connsiteX50" fmla="*/ 2648459 w 3232540"/>
                  <a:gd name="connsiteY50" fmla="*/ 2975341 h 3023327"/>
                  <a:gd name="connsiteX0" fmla="*/ 2648459 w 3232540"/>
                  <a:gd name="connsiteY0" fmla="*/ 2975341 h 3023327"/>
                  <a:gd name="connsiteX1" fmla="*/ 2648459 w 3232540"/>
                  <a:gd name="connsiteY1" fmla="*/ 3008253 h 3023327"/>
                  <a:gd name="connsiteX2" fmla="*/ 2528913 w 3232540"/>
                  <a:gd name="connsiteY2" fmla="*/ 3016480 h 3023327"/>
                  <a:gd name="connsiteX3" fmla="*/ 699431 w 3232540"/>
                  <a:gd name="connsiteY3" fmla="*/ 3014545 h 3023327"/>
                  <a:gd name="connsiteX4" fmla="*/ 617153 w 3232540"/>
                  <a:gd name="connsiteY4" fmla="*/ 2980181 h 3023327"/>
                  <a:gd name="connsiteX5" fmla="*/ 642804 w 3232540"/>
                  <a:gd name="connsiteY5" fmla="*/ 2669460 h 3023327"/>
                  <a:gd name="connsiteX6" fmla="*/ 544070 w 3232540"/>
                  <a:gd name="connsiteY6" fmla="*/ 2132715 h 3023327"/>
                  <a:gd name="connsiteX7" fmla="*/ 418717 w 3232540"/>
                  <a:gd name="connsiteY7" fmla="*/ 1942023 h 3023327"/>
                  <a:gd name="connsiteX8" fmla="*/ 282716 w 3232540"/>
                  <a:gd name="connsiteY8" fmla="*/ 1774078 h 3023327"/>
                  <a:gd name="connsiteX9" fmla="*/ 282716 w 3232540"/>
                  <a:gd name="connsiteY9" fmla="*/ 1774078 h 3023327"/>
                  <a:gd name="connsiteX10" fmla="*/ 232865 w 3232540"/>
                  <a:gd name="connsiteY10" fmla="*/ 1706804 h 3023327"/>
                  <a:gd name="connsiteX11" fmla="*/ 205277 w 3232540"/>
                  <a:gd name="connsiteY11" fmla="*/ 1656953 h 3023327"/>
                  <a:gd name="connsiteX12" fmla="*/ 153974 w 3232540"/>
                  <a:gd name="connsiteY12" fmla="*/ 1531115 h 3023327"/>
                  <a:gd name="connsiteX13" fmla="*/ 64920 w 3232540"/>
                  <a:gd name="connsiteY13" fmla="*/ 1322516 h 3023327"/>
                  <a:gd name="connsiteX14" fmla="*/ 49433 w 3232540"/>
                  <a:gd name="connsiteY14" fmla="*/ 1245561 h 3023327"/>
                  <a:gd name="connsiteX15" fmla="*/ 66 w 3232540"/>
                  <a:gd name="connsiteY15" fmla="*/ 785287 h 3023327"/>
                  <a:gd name="connsiteX16" fmla="*/ 68308 w 3232540"/>
                  <a:gd name="connsiteY16" fmla="*/ 599435 h 3023327"/>
                  <a:gd name="connsiteX17" fmla="*/ 362090 w 3232540"/>
                  <a:gd name="connsiteY17" fmla="*/ 396643 h 3023327"/>
                  <a:gd name="connsiteX18" fmla="*/ 653452 w 3232540"/>
                  <a:gd name="connsiteY18" fmla="*/ 221439 h 3023327"/>
                  <a:gd name="connsiteX19" fmla="*/ 737182 w 3232540"/>
                  <a:gd name="connsiteY19" fmla="*/ 167716 h 3023327"/>
                  <a:gd name="connsiteX20" fmla="*/ 826720 w 3232540"/>
                  <a:gd name="connsiteY20" fmla="*/ 24455 h 3023327"/>
                  <a:gd name="connsiteX21" fmla="*/ 848984 w 3232540"/>
                  <a:gd name="connsiteY21" fmla="*/ 3159 h 3023327"/>
                  <a:gd name="connsiteX22" fmla="*/ 889639 w 3232540"/>
                  <a:gd name="connsiteY22" fmla="*/ 5095 h 3023327"/>
                  <a:gd name="connsiteX23" fmla="*/ 893995 w 3232540"/>
                  <a:gd name="connsiteY23" fmla="*/ 22035 h 3023327"/>
                  <a:gd name="connsiteX24" fmla="*/ 903191 w 3232540"/>
                  <a:gd name="connsiteY24" fmla="*/ 57850 h 3023327"/>
                  <a:gd name="connsiteX25" fmla="*/ 1505758 w 3232540"/>
                  <a:gd name="connsiteY25" fmla="*/ 756248 h 3023327"/>
                  <a:gd name="connsiteX26" fmla="*/ 1629176 w 3232540"/>
                  <a:gd name="connsiteY26" fmla="*/ 955167 h 3023327"/>
                  <a:gd name="connsiteX27" fmla="*/ 1755981 w 3232540"/>
                  <a:gd name="connsiteY27" fmla="*/ 1167639 h 3023327"/>
                  <a:gd name="connsiteX28" fmla="*/ 1873107 w 3232540"/>
                  <a:gd name="connsiteY28" fmla="*/ 1327840 h 3023327"/>
                  <a:gd name="connsiteX29" fmla="*/ 1732266 w 3232540"/>
                  <a:gd name="connsiteY29" fmla="*/ 633314 h 3023327"/>
                  <a:gd name="connsiteX30" fmla="*/ 1666443 w 3232540"/>
                  <a:gd name="connsiteY30" fmla="*/ 176912 h 3023327"/>
                  <a:gd name="connsiteX31" fmla="*/ 1671283 w 3232540"/>
                  <a:gd name="connsiteY31" fmla="*/ 159972 h 3023327"/>
                  <a:gd name="connsiteX32" fmla="*/ 1682899 w 3232540"/>
                  <a:gd name="connsiteY32" fmla="*/ 168200 h 3023327"/>
                  <a:gd name="connsiteX33" fmla="*/ 1820352 w 3232540"/>
                  <a:gd name="connsiteY33" fmla="*/ 253382 h 3023327"/>
                  <a:gd name="connsiteX34" fmla="*/ 2311118 w 3232540"/>
                  <a:gd name="connsiteY34" fmla="*/ 446978 h 3023327"/>
                  <a:gd name="connsiteX35" fmla="*/ 2636843 w 3232540"/>
                  <a:gd name="connsiteY35" fmla="*/ 723820 h 3023327"/>
                  <a:gd name="connsiteX36" fmla="*/ 2683790 w 3232540"/>
                  <a:gd name="connsiteY36" fmla="*/ 786739 h 3023327"/>
                  <a:gd name="connsiteX37" fmla="*/ 2787364 w 3232540"/>
                  <a:gd name="connsiteY37" fmla="*/ 919352 h 3023327"/>
                  <a:gd name="connsiteX38" fmla="*/ 3089858 w 3232540"/>
                  <a:gd name="connsiteY38" fmla="*/ 1364139 h 3023327"/>
                  <a:gd name="connsiteX39" fmla="*/ 3109701 w 3232540"/>
                  <a:gd name="connsiteY39" fmla="*/ 1394146 h 3023327"/>
                  <a:gd name="connsiteX40" fmla="*/ 3134869 w 3232540"/>
                  <a:gd name="connsiteY40" fmla="*/ 1436737 h 3023327"/>
                  <a:gd name="connsiteX41" fmla="*/ 3177460 w 3232540"/>
                  <a:gd name="connsiteY41" fmla="*/ 1558703 h 3023327"/>
                  <a:gd name="connsiteX42" fmla="*/ 3220051 w 3232540"/>
                  <a:gd name="connsiteY42" fmla="*/ 1770690 h 3023327"/>
                  <a:gd name="connsiteX43" fmla="*/ 3231183 w 3232540"/>
                  <a:gd name="connsiteY43" fmla="*/ 1852485 h 3023327"/>
                  <a:gd name="connsiteX44" fmla="*/ 3203111 w 3232540"/>
                  <a:gd name="connsiteY44" fmla="*/ 1957027 h 3023327"/>
                  <a:gd name="connsiteX45" fmla="*/ 3175524 w 3232540"/>
                  <a:gd name="connsiteY45" fmla="*/ 1987518 h 3023327"/>
                  <a:gd name="connsiteX46" fmla="*/ 2763429 w 3232540"/>
                  <a:gd name="connsiteY46" fmla="*/ 2050701 h 3023327"/>
                  <a:gd name="connsiteX47" fmla="*/ 2384298 w 3232540"/>
                  <a:gd name="connsiteY47" fmla="*/ 1825688 h 3023327"/>
                  <a:gd name="connsiteX48" fmla="*/ 2316136 w 3232540"/>
                  <a:gd name="connsiteY48" fmla="*/ 1967403 h 3023327"/>
                  <a:gd name="connsiteX49" fmla="*/ 2485354 w 3232540"/>
                  <a:gd name="connsiteY49" fmla="*/ 2335507 h 3023327"/>
                  <a:gd name="connsiteX50" fmla="*/ 2648459 w 3232540"/>
                  <a:gd name="connsiteY50" fmla="*/ 2975341 h 3023327"/>
                  <a:gd name="connsiteX0" fmla="*/ 2648459 w 3232540"/>
                  <a:gd name="connsiteY0" fmla="*/ 2975341 h 3023327"/>
                  <a:gd name="connsiteX1" fmla="*/ 2648459 w 3232540"/>
                  <a:gd name="connsiteY1" fmla="*/ 3008253 h 3023327"/>
                  <a:gd name="connsiteX2" fmla="*/ 2528913 w 3232540"/>
                  <a:gd name="connsiteY2" fmla="*/ 3016480 h 3023327"/>
                  <a:gd name="connsiteX3" fmla="*/ 699431 w 3232540"/>
                  <a:gd name="connsiteY3" fmla="*/ 3014545 h 3023327"/>
                  <a:gd name="connsiteX4" fmla="*/ 617153 w 3232540"/>
                  <a:gd name="connsiteY4" fmla="*/ 2980181 h 3023327"/>
                  <a:gd name="connsiteX5" fmla="*/ 642804 w 3232540"/>
                  <a:gd name="connsiteY5" fmla="*/ 2669460 h 3023327"/>
                  <a:gd name="connsiteX6" fmla="*/ 544070 w 3232540"/>
                  <a:gd name="connsiteY6" fmla="*/ 2132715 h 3023327"/>
                  <a:gd name="connsiteX7" fmla="*/ 418717 w 3232540"/>
                  <a:gd name="connsiteY7" fmla="*/ 1942023 h 3023327"/>
                  <a:gd name="connsiteX8" fmla="*/ 282716 w 3232540"/>
                  <a:gd name="connsiteY8" fmla="*/ 1774078 h 3023327"/>
                  <a:gd name="connsiteX9" fmla="*/ 282716 w 3232540"/>
                  <a:gd name="connsiteY9" fmla="*/ 1774078 h 3023327"/>
                  <a:gd name="connsiteX10" fmla="*/ 232865 w 3232540"/>
                  <a:gd name="connsiteY10" fmla="*/ 1706804 h 3023327"/>
                  <a:gd name="connsiteX11" fmla="*/ 205277 w 3232540"/>
                  <a:gd name="connsiteY11" fmla="*/ 1656953 h 3023327"/>
                  <a:gd name="connsiteX12" fmla="*/ 153974 w 3232540"/>
                  <a:gd name="connsiteY12" fmla="*/ 1531115 h 3023327"/>
                  <a:gd name="connsiteX13" fmla="*/ 64920 w 3232540"/>
                  <a:gd name="connsiteY13" fmla="*/ 1322516 h 3023327"/>
                  <a:gd name="connsiteX14" fmla="*/ 49433 w 3232540"/>
                  <a:gd name="connsiteY14" fmla="*/ 1245561 h 3023327"/>
                  <a:gd name="connsiteX15" fmla="*/ 66 w 3232540"/>
                  <a:gd name="connsiteY15" fmla="*/ 785287 h 3023327"/>
                  <a:gd name="connsiteX16" fmla="*/ 68308 w 3232540"/>
                  <a:gd name="connsiteY16" fmla="*/ 599435 h 3023327"/>
                  <a:gd name="connsiteX17" fmla="*/ 362090 w 3232540"/>
                  <a:gd name="connsiteY17" fmla="*/ 396643 h 3023327"/>
                  <a:gd name="connsiteX18" fmla="*/ 653452 w 3232540"/>
                  <a:gd name="connsiteY18" fmla="*/ 221439 h 3023327"/>
                  <a:gd name="connsiteX19" fmla="*/ 737182 w 3232540"/>
                  <a:gd name="connsiteY19" fmla="*/ 167716 h 3023327"/>
                  <a:gd name="connsiteX20" fmla="*/ 826720 w 3232540"/>
                  <a:gd name="connsiteY20" fmla="*/ 24455 h 3023327"/>
                  <a:gd name="connsiteX21" fmla="*/ 848984 w 3232540"/>
                  <a:gd name="connsiteY21" fmla="*/ 3159 h 3023327"/>
                  <a:gd name="connsiteX22" fmla="*/ 889639 w 3232540"/>
                  <a:gd name="connsiteY22" fmla="*/ 5095 h 3023327"/>
                  <a:gd name="connsiteX23" fmla="*/ 893995 w 3232540"/>
                  <a:gd name="connsiteY23" fmla="*/ 22035 h 3023327"/>
                  <a:gd name="connsiteX24" fmla="*/ 903191 w 3232540"/>
                  <a:gd name="connsiteY24" fmla="*/ 57850 h 3023327"/>
                  <a:gd name="connsiteX25" fmla="*/ 1505758 w 3232540"/>
                  <a:gd name="connsiteY25" fmla="*/ 756248 h 3023327"/>
                  <a:gd name="connsiteX26" fmla="*/ 1629176 w 3232540"/>
                  <a:gd name="connsiteY26" fmla="*/ 955167 h 3023327"/>
                  <a:gd name="connsiteX27" fmla="*/ 1755981 w 3232540"/>
                  <a:gd name="connsiteY27" fmla="*/ 1167639 h 3023327"/>
                  <a:gd name="connsiteX28" fmla="*/ 1873107 w 3232540"/>
                  <a:gd name="connsiteY28" fmla="*/ 1327840 h 3023327"/>
                  <a:gd name="connsiteX29" fmla="*/ 1732266 w 3232540"/>
                  <a:gd name="connsiteY29" fmla="*/ 633314 h 3023327"/>
                  <a:gd name="connsiteX30" fmla="*/ 1666443 w 3232540"/>
                  <a:gd name="connsiteY30" fmla="*/ 176912 h 3023327"/>
                  <a:gd name="connsiteX31" fmla="*/ 1671283 w 3232540"/>
                  <a:gd name="connsiteY31" fmla="*/ 159972 h 3023327"/>
                  <a:gd name="connsiteX32" fmla="*/ 1682899 w 3232540"/>
                  <a:gd name="connsiteY32" fmla="*/ 168200 h 3023327"/>
                  <a:gd name="connsiteX33" fmla="*/ 1820352 w 3232540"/>
                  <a:gd name="connsiteY33" fmla="*/ 253382 h 3023327"/>
                  <a:gd name="connsiteX34" fmla="*/ 2311118 w 3232540"/>
                  <a:gd name="connsiteY34" fmla="*/ 446978 h 3023327"/>
                  <a:gd name="connsiteX35" fmla="*/ 2636843 w 3232540"/>
                  <a:gd name="connsiteY35" fmla="*/ 723820 h 3023327"/>
                  <a:gd name="connsiteX36" fmla="*/ 2683790 w 3232540"/>
                  <a:gd name="connsiteY36" fmla="*/ 786739 h 3023327"/>
                  <a:gd name="connsiteX37" fmla="*/ 2787364 w 3232540"/>
                  <a:gd name="connsiteY37" fmla="*/ 919352 h 3023327"/>
                  <a:gd name="connsiteX38" fmla="*/ 3089858 w 3232540"/>
                  <a:gd name="connsiteY38" fmla="*/ 1364139 h 3023327"/>
                  <a:gd name="connsiteX39" fmla="*/ 3109701 w 3232540"/>
                  <a:gd name="connsiteY39" fmla="*/ 1394146 h 3023327"/>
                  <a:gd name="connsiteX40" fmla="*/ 3134869 w 3232540"/>
                  <a:gd name="connsiteY40" fmla="*/ 1436737 h 3023327"/>
                  <a:gd name="connsiteX41" fmla="*/ 3177460 w 3232540"/>
                  <a:gd name="connsiteY41" fmla="*/ 1558703 h 3023327"/>
                  <a:gd name="connsiteX42" fmla="*/ 3220051 w 3232540"/>
                  <a:gd name="connsiteY42" fmla="*/ 1770690 h 3023327"/>
                  <a:gd name="connsiteX43" fmla="*/ 3231183 w 3232540"/>
                  <a:gd name="connsiteY43" fmla="*/ 1852485 h 3023327"/>
                  <a:gd name="connsiteX44" fmla="*/ 3203111 w 3232540"/>
                  <a:gd name="connsiteY44" fmla="*/ 1957027 h 3023327"/>
                  <a:gd name="connsiteX45" fmla="*/ 3175524 w 3232540"/>
                  <a:gd name="connsiteY45" fmla="*/ 1987518 h 3023327"/>
                  <a:gd name="connsiteX46" fmla="*/ 2763429 w 3232540"/>
                  <a:gd name="connsiteY46" fmla="*/ 2050701 h 3023327"/>
                  <a:gd name="connsiteX47" fmla="*/ 2384298 w 3232540"/>
                  <a:gd name="connsiteY47" fmla="*/ 1825688 h 3023327"/>
                  <a:gd name="connsiteX48" fmla="*/ 2361403 w 3232540"/>
                  <a:gd name="connsiteY48" fmla="*/ 1976456 h 3023327"/>
                  <a:gd name="connsiteX49" fmla="*/ 2485354 w 3232540"/>
                  <a:gd name="connsiteY49" fmla="*/ 2335507 h 3023327"/>
                  <a:gd name="connsiteX50" fmla="*/ 2648459 w 3232540"/>
                  <a:gd name="connsiteY50" fmla="*/ 2975341 h 3023327"/>
                  <a:gd name="connsiteX0" fmla="*/ 2648459 w 3232540"/>
                  <a:gd name="connsiteY0" fmla="*/ 2975341 h 3023327"/>
                  <a:gd name="connsiteX1" fmla="*/ 2648459 w 3232540"/>
                  <a:gd name="connsiteY1" fmla="*/ 3008253 h 3023327"/>
                  <a:gd name="connsiteX2" fmla="*/ 2528913 w 3232540"/>
                  <a:gd name="connsiteY2" fmla="*/ 3016480 h 3023327"/>
                  <a:gd name="connsiteX3" fmla="*/ 699431 w 3232540"/>
                  <a:gd name="connsiteY3" fmla="*/ 3014545 h 3023327"/>
                  <a:gd name="connsiteX4" fmla="*/ 617153 w 3232540"/>
                  <a:gd name="connsiteY4" fmla="*/ 2980181 h 3023327"/>
                  <a:gd name="connsiteX5" fmla="*/ 642804 w 3232540"/>
                  <a:gd name="connsiteY5" fmla="*/ 2669460 h 3023327"/>
                  <a:gd name="connsiteX6" fmla="*/ 544070 w 3232540"/>
                  <a:gd name="connsiteY6" fmla="*/ 2132715 h 3023327"/>
                  <a:gd name="connsiteX7" fmla="*/ 418717 w 3232540"/>
                  <a:gd name="connsiteY7" fmla="*/ 1942023 h 3023327"/>
                  <a:gd name="connsiteX8" fmla="*/ 282716 w 3232540"/>
                  <a:gd name="connsiteY8" fmla="*/ 1774078 h 3023327"/>
                  <a:gd name="connsiteX9" fmla="*/ 282716 w 3232540"/>
                  <a:gd name="connsiteY9" fmla="*/ 1774078 h 3023327"/>
                  <a:gd name="connsiteX10" fmla="*/ 232865 w 3232540"/>
                  <a:gd name="connsiteY10" fmla="*/ 1706804 h 3023327"/>
                  <a:gd name="connsiteX11" fmla="*/ 205277 w 3232540"/>
                  <a:gd name="connsiteY11" fmla="*/ 1656953 h 3023327"/>
                  <a:gd name="connsiteX12" fmla="*/ 153974 w 3232540"/>
                  <a:gd name="connsiteY12" fmla="*/ 1531115 h 3023327"/>
                  <a:gd name="connsiteX13" fmla="*/ 64920 w 3232540"/>
                  <a:gd name="connsiteY13" fmla="*/ 1322516 h 3023327"/>
                  <a:gd name="connsiteX14" fmla="*/ 49433 w 3232540"/>
                  <a:gd name="connsiteY14" fmla="*/ 1245561 h 3023327"/>
                  <a:gd name="connsiteX15" fmla="*/ 66 w 3232540"/>
                  <a:gd name="connsiteY15" fmla="*/ 785287 h 3023327"/>
                  <a:gd name="connsiteX16" fmla="*/ 68308 w 3232540"/>
                  <a:gd name="connsiteY16" fmla="*/ 599435 h 3023327"/>
                  <a:gd name="connsiteX17" fmla="*/ 362090 w 3232540"/>
                  <a:gd name="connsiteY17" fmla="*/ 396643 h 3023327"/>
                  <a:gd name="connsiteX18" fmla="*/ 653452 w 3232540"/>
                  <a:gd name="connsiteY18" fmla="*/ 221439 h 3023327"/>
                  <a:gd name="connsiteX19" fmla="*/ 737182 w 3232540"/>
                  <a:gd name="connsiteY19" fmla="*/ 167716 h 3023327"/>
                  <a:gd name="connsiteX20" fmla="*/ 826720 w 3232540"/>
                  <a:gd name="connsiteY20" fmla="*/ 24455 h 3023327"/>
                  <a:gd name="connsiteX21" fmla="*/ 848984 w 3232540"/>
                  <a:gd name="connsiteY21" fmla="*/ 3159 h 3023327"/>
                  <a:gd name="connsiteX22" fmla="*/ 889639 w 3232540"/>
                  <a:gd name="connsiteY22" fmla="*/ 5095 h 3023327"/>
                  <a:gd name="connsiteX23" fmla="*/ 893995 w 3232540"/>
                  <a:gd name="connsiteY23" fmla="*/ 22035 h 3023327"/>
                  <a:gd name="connsiteX24" fmla="*/ 903191 w 3232540"/>
                  <a:gd name="connsiteY24" fmla="*/ 57850 h 3023327"/>
                  <a:gd name="connsiteX25" fmla="*/ 1505758 w 3232540"/>
                  <a:gd name="connsiteY25" fmla="*/ 756248 h 3023327"/>
                  <a:gd name="connsiteX26" fmla="*/ 1629176 w 3232540"/>
                  <a:gd name="connsiteY26" fmla="*/ 955167 h 3023327"/>
                  <a:gd name="connsiteX27" fmla="*/ 1755981 w 3232540"/>
                  <a:gd name="connsiteY27" fmla="*/ 1167639 h 3023327"/>
                  <a:gd name="connsiteX28" fmla="*/ 1873107 w 3232540"/>
                  <a:gd name="connsiteY28" fmla="*/ 1327840 h 3023327"/>
                  <a:gd name="connsiteX29" fmla="*/ 1732266 w 3232540"/>
                  <a:gd name="connsiteY29" fmla="*/ 633314 h 3023327"/>
                  <a:gd name="connsiteX30" fmla="*/ 1666443 w 3232540"/>
                  <a:gd name="connsiteY30" fmla="*/ 176912 h 3023327"/>
                  <a:gd name="connsiteX31" fmla="*/ 1671283 w 3232540"/>
                  <a:gd name="connsiteY31" fmla="*/ 159972 h 3023327"/>
                  <a:gd name="connsiteX32" fmla="*/ 1682899 w 3232540"/>
                  <a:gd name="connsiteY32" fmla="*/ 168200 h 3023327"/>
                  <a:gd name="connsiteX33" fmla="*/ 1820352 w 3232540"/>
                  <a:gd name="connsiteY33" fmla="*/ 253382 h 3023327"/>
                  <a:gd name="connsiteX34" fmla="*/ 2311118 w 3232540"/>
                  <a:gd name="connsiteY34" fmla="*/ 446978 h 3023327"/>
                  <a:gd name="connsiteX35" fmla="*/ 2636843 w 3232540"/>
                  <a:gd name="connsiteY35" fmla="*/ 723820 h 3023327"/>
                  <a:gd name="connsiteX36" fmla="*/ 2683790 w 3232540"/>
                  <a:gd name="connsiteY36" fmla="*/ 786739 h 3023327"/>
                  <a:gd name="connsiteX37" fmla="*/ 2787364 w 3232540"/>
                  <a:gd name="connsiteY37" fmla="*/ 919352 h 3023327"/>
                  <a:gd name="connsiteX38" fmla="*/ 3089858 w 3232540"/>
                  <a:gd name="connsiteY38" fmla="*/ 1364139 h 3023327"/>
                  <a:gd name="connsiteX39" fmla="*/ 3109701 w 3232540"/>
                  <a:gd name="connsiteY39" fmla="*/ 1394146 h 3023327"/>
                  <a:gd name="connsiteX40" fmla="*/ 3134869 w 3232540"/>
                  <a:gd name="connsiteY40" fmla="*/ 1436737 h 3023327"/>
                  <a:gd name="connsiteX41" fmla="*/ 3177460 w 3232540"/>
                  <a:gd name="connsiteY41" fmla="*/ 1558703 h 3023327"/>
                  <a:gd name="connsiteX42" fmla="*/ 3220051 w 3232540"/>
                  <a:gd name="connsiteY42" fmla="*/ 1770690 h 3023327"/>
                  <a:gd name="connsiteX43" fmla="*/ 3231183 w 3232540"/>
                  <a:gd name="connsiteY43" fmla="*/ 1852485 h 3023327"/>
                  <a:gd name="connsiteX44" fmla="*/ 3203111 w 3232540"/>
                  <a:gd name="connsiteY44" fmla="*/ 1957027 h 3023327"/>
                  <a:gd name="connsiteX45" fmla="*/ 3175524 w 3232540"/>
                  <a:gd name="connsiteY45" fmla="*/ 1987518 h 3023327"/>
                  <a:gd name="connsiteX46" fmla="*/ 2763429 w 3232540"/>
                  <a:gd name="connsiteY46" fmla="*/ 2050701 h 3023327"/>
                  <a:gd name="connsiteX47" fmla="*/ 2393352 w 3232540"/>
                  <a:gd name="connsiteY47" fmla="*/ 1880009 h 3023327"/>
                  <a:gd name="connsiteX48" fmla="*/ 2361403 w 3232540"/>
                  <a:gd name="connsiteY48" fmla="*/ 1976456 h 3023327"/>
                  <a:gd name="connsiteX49" fmla="*/ 2485354 w 3232540"/>
                  <a:gd name="connsiteY49" fmla="*/ 2335507 h 3023327"/>
                  <a:gd name="connsiteX50" fmla="*/ 2648459 w 3232540"/>
                  <a:gd name="connsiteY50" fmla="*/ 2975341 h 3023327"/>
                  <a:gd name="connsiteX0" fmla="*/ 2648459 w 3232540"/>
                  <a:gd name="connsiteY0" fmla="*/ 2975341 h 3023327"/>
                  <a:gd name="connsiteX1" fmla="*/ 2648459 w 3232540"/>
                  <a:gd name="connsiteY1" fmla="*/ 3008253 h 3023327"/>
                  <a:gd name="connsiteX2" fmla="*/ 2528913 w 3232540"/>
                  <a:gd name="connsiteY2" fmla="*/ 3016480 h 3023327"/>
                  <a:gd name="connsiteX3" fmla="*/ 699431 w 3232540"/>
                  <a:gd name="connsiteY3" fmla="*/ 3014545 h 3023327"/>
                  <a:gd name="connsiteX4" fmla="*/ 617153 w 3232540"/>
                  <a:gd name="connsiteY4" fmla="*/ 2980181 h 3023327"/>
                  <a:gd name="connsiteX5" fmla="*/ 642804 w 3232540"/>
                  <a:gd name="connsiteY5" fmla="*/ 2669460 h 3023327"/>
                  <a:gd name="connsiteX6" fmla="*/ 544070 w 3232540"/>
                  <a:gd name="connsiteY6" fmla="*/ 2132715 h 3023327"/>
                  <a:gd name="connsiteX7" fmla="*/ 418717 w 3232540"/>
                  <a:gd name="connsiteY7" fmla="*/ 1942023 h 3023327"/>
                  <a:gd name="connsiteX8" fmla="*/ 282716 w 3232540"/>
                  <a:gd name="connsiteY8" fmla="*/ 1774078 h 3023327"/>
                  <a:gd name="connsiteX9" fmla="*/ 282716 w 3232540"/>
                  <a:gd name="connsiteY9" fmla="*/ 1774078 h 3023327"/>
                  <a:gd name="connsiteX10" fmla="*/ 232865 w 3232540"/>
                  <a:gd name="connsiteY10" fmla="*/ 1706804 h 3023327"/>
                  <a:gd name="connsiteX11" fmla="*/ 205277 w 3232540"/>
                  <a:gd name="connsiteY11" fmla="*/ 1656953 h 3023327"/>
                  <a:gd name="connsiteX12" fmla="*/ 153974 w 3232540"/>
                  <a:gd name="connsiteY12" fmla="*/ 1531115 h 3023327"/>
                  <a:gd name="connsiteX13" fmla="*/ 64920 w 3232540"/>
                  <a:gd name="connsiteY13" fmla="*/ 1322516 h 3023327"/>
                  <a:gd name="connsiteX14" fmla="*/ 49433 w 3232540"/>
                  <a:gd name="connsiteY14" fmla="*/ 1245561 h 3023327"/>
                  <a:gd name="connsiteX15" fmla="*/ 66 w 3232540"/>
                  <a:gd name="connsiteY15" fmla="*/ 785287 h 3023327"/>
                  <a:gd name="connsiteX16" fmla="*/ 68308 w 3232540"/>
                  <a:gd name="connsiteY16" fmla="*/ 599435 h 3023327"/>
                  <a:gd name="connsiteX17" fmla="*/ 362090 w 3232540"/>
                  <a:gd name="connsiteY17" fmla="*/ 396643 h 3023327"/>
                  <a:gd name="connsiteX18" fmla="*/ 653452 w 3232540"/>
                  <a:gd name="connsiteY18" fmla="*/ 221439 h 3023327"/>
                  <a:gd name="connsiteX19" fmla="*/ 737182 w 3232540"/>
                  <a:gd name="connsiteY19" fmla="*/ 167716 h 3023327"/>
                  <a:gd name="connsiteX20" fmla="*/ 826720 w 3232540"/>
                  <a:gd name="connsiteY20" fmla="*/ 24455 h 3023327"/>
                  <a:gd name="connsiteX21" fmla="*/ 848984 w 3232540"/>
                  <a:gd name="connsiteY21" fmla="*/ 3159 h 3023327"/>
                  <a:gd name="connsiteX22" fmla="*/ 889639 w 3232540"/>
                  <a:gd name="connsiteY22" fmla="*/ 5095 h 3023327"/>
                  <a:gd name="connsiteX23" fmla="*/ 893995 w 3232540"/>
                  <a:gd name="connsiteY23" fmla="*/ 22035 h 3023327"/>
                  <a:gd name="connsiteX24" fmla="*/ 903191 w 3232540"/>
                  <a:gd name="connsiteY24" fmla="*/ 57850 h 3023327"/>
                  <a:gd name="connsiteX25" fmla="*/ 1505758 w 3232540"/>
                  <a:gd name="connsiteY25" fmla="*/ 756248 h 3023327"/>
                  <a:gd name="connsiteX26" fmla="*/ 1629176 w 3232540"/>
                  <a:gd name="connsiteY26" fmla="*/ 955167 h 3023327"/>
                  <a:gd name="connsiteX27" fmla="*/ 1755981 w 3232540"/>
                  <a:gd name="connsiteY27" fmla="*/ 1167639 h 3023327"/>
                  <a:gd name="connsiteX28" fmla="*/ 1873107 w 3232540"/>
                  <a:gd name="connsiteY28" fmla="*/ 1327840 h 3023327"/>
                  <a:gd name="connsiteX29" fmla="*/ 1732266 w 3232540"/>
                  <a:gd name="connsiteY29" fmla="*/ 633314 h 3023327"/>
                  <a:gd name="connsiteX30" fmla="*/ 1666443 w 3232540"/>
                  <a:gd name="connsiteY30" fmla="*/ 176912 h 3023327"/>
                  <a:gd name="connsiteX31" fmla="*/ 1671283 w 3232540"/>
                  <a:gd name="connsiteY31" fmla="*/ 159972 h 3023327"/>
                  <a:gd name="connsiteX32" fmla="*/ 1682899 w 3232540"/>
                  <a:gd name="connsiteY32" fmla="*/ 168200 h 3023327"/>
                  <a:gd name="connsiteX33" fmla="*/ 1820352 w 3232540"/>
                  <a:gd name="connsiteY33" fmla="*/ 253382 h 3023327"/>
                  <a:gd name="connsiteX34" fmla="*/ 2311118 w 3232540"/>
                  <a:gd name="connsiteY34" fmla="*/ 446978 h 3023327"/>
                  <a:gd name="connsiteX35" fmla="*/ 2636843 w 3232540"/>
                  <a:gd name="connsiteY35" fmla="*/ 723820 h 3023327"/>
                  <a:gd name="connsiteX36" fmla="*/ 2683790 w 3232540"/>
                  <a:gd name="connsiteY36" fmla="*/ 786739 h 3023327"/>
                  <a:gd name="connsiteX37" fmla="*/ 2787364 w 3232540"/>
                  <a:gd name="connsiteY37" fmla="*/ 919352 h 3023327"/>
                  <a:gd name="connsiteX38" fmla="*/ 3089858 w 3232540"/>
                  <a:gd name="connsiteY38" fmla="*/ 1364139 h 3023327"/>
                  <a:gd name="connsiteX39" fmla="*/ 3109701 w 3232540"/>
                  <a:gd name="connsiteY39" fmla="*/ 1394146 h 3023327"/>
                  <a:gd name="connsiteX40" fmla="*/ 3134869 w 3232540"/>
                  <a:gd name="connsiteY40" fmla="*/ 1436737 h 3023327"/>
                  <a:gd name="connsiteX41" fmla="*/ 3177460 w 3232540"/>
                  <a:gd name="connsiteY41" fmla="*/ 1558703 h 3023327"/>
                  <a:gd name="connsiteX42" fmla="*/ 3220051 w 3232540"/>
                  <a:gd name="connsiteY42" fmla="*/ 1770690 h 3023327"/>
                  <a:gd name="connsiteX43" fmla="*/ 3231183 w 3232540"/>
                  <a:gd name="connsiteY43" fmla="*/ 1852485 h 3023327"/>
                  <a:gd name="connsiteX44" fmla="*/ 3175524 w 3232540"/>
                  <a:gd name="connsiteY44" fmla="*/ 1987518 h 3023327"/>
                  <a:gd name="connsiteX45" fmla="*/ 2763429 w 3232540"/>
                  <a:gd name="connsiteY45" fmla="*/ 2050701 h 3023327"/>
                  <a:gd name="connsiteX46" fmla="*/ 2393352 w 3232540"/>
                  <a:gd name="connsiteY46" fmla="*/ 1880009 h 3023327"/>
                  <a:gd name="connsiteX47" fmla="*/ 2361403 w 3232540"/>
                  <a:gd name="connsiteY47" fmla="*/ 1976456 h 3023327"/>
                  <a:gd name="connsiteX48" fmla="*/ 2485354 w 3232540"/>
                  <a:gd name="connsiteY48" fmla="*/ 2335507 h 3023327"/>
                  <a:gd name="connsiteX49" fmla="*/ 2648459 w 3232540"/>
                  <a:gd name="connsiteY49" fmla="*/ 2975341 h 3023327"/>
                  <a:gd name="connsiteX0" fmla="*/ 2648459 w 3232540"/>
                  <a:gd name="connsiteY0" fmla="*/ 2975341 h 3023327"/>
                  <a:gd name="connsiteX1" fmla="*/ 2648459 w 3232540"/>
                  <a:gd name="connsiteY1" fmla="*/ 3008253 h 3023327"/>
                  <a:gd name="connsiteX2" fmla="*/ 2528913 w 3232540"/>
                  <a:gd name="connsiteY2" fmla="*/ 3016480 h 3023327"/>
                  <a:gd name="connsiteX3" fmla="*/ 699431 w 3232540"/>
                  <a:gd name="connsiteY3" fmla="*/ 3014545 h 3023327"/>
                  <a:gd name="connsiteX4" fmla="*/ 617153 w 3232540"/>
                  <a:gd name="connsiteY4" fmla="*/ 2980181 h 3023327"/>
                  <a:gd name="connsiteX5" fmla="*/ 642804 w 3232540"/>
                  <a:gd name="connsiteY5" fmla="*/ 2669460 h 3023327"/>
                  <a:gd name="connsiteX6" fmla="*/ 544070 w 3232540"/>
                  <a:gd name="connsiteY6" fmla="*/ 2132715 h 3023327"/>
                  <a:gd name="connsiteX7" fmla="*/ 418717 w 3232540"/>
                  <a:gd name="connsiteY7" fmla="*/ 1942023 h 3023327"/>
                  <a:gd name="connsiteX8" fmla="*/ 282716 w 3232540"/>
                  <a:gd name="connsiteY8" fmla="*/ 1774078 h 3023327"/>
                  <a:gd name="connsiteX9" fmla="*/ 282716 w 3232540"/>
                  <a:gd name="connsiteY9" fmla="*/ 1774078 h 3023327"/>
                  <a:gd name="connsiteX10" fmla="*/ 232865 w 3232540"/>
                  <a:gd name="connsiteY10" fmla="*/ 1706804 h 3023327"/>
                  <a:gd name="connsiteX11" fmla="*/ 205277 w 3232540"/>
                  <a:gd name="connsiteY11" fmla="*/ 1656953 h 3023327"/>
                  <a:gd name="connsiteX12" fmla="*/ 153974 w 3232540"/>
                  <a:gd name="connsiteY12" fmla="*/ 1531115 h 3023327"/>
                  <a:gd name="connsiteX13" fmla="*/ 64920 w 3232540"/>
                  <a:gd name="connsiteY13" fmla="*/ 1322516 h 3023327"/>
                  <a:gd name="connsiteX14" fmla="*/ 49433 w 3232540"/>
                  <a:gd name="connsiteY14" fmla="*/ 1245561 h 3023327"/>
                  <a:gd name="connsiteX15" fmla="*/ 66 w 3232540"/>
                  <a:gd name="connsiteY15" fmla="*/ 785287 h 3023327"/>
                  <a:gd name="connsiteX16" fmla="*/ 68308 w 3232540"/>
                  <a:gd name="connsiteY16" fmla="*/ 599435 h 3023327"/>
                  <a:gd name="connsiteX17" fmla="*/ 362090 w 3232540"/>
                  <a:gd name="connsiteY17" fmla="*/ 396643 h 3023327"/>
                  <a:gd name="connsiteX18" fmla="*/ 653452 w 3232540"/>
                  <a:gd name="connsiteY18" fmla="*/ 221439 h 3023327"/>
                  <a:gd name="connsiteX19" fmla="*/ 737182 w 3232540"/>
                  <a:gd name="connsiteY19" fmla="*/ 167716 h 3023327"/>
                  <a:gd name="connsiteX20" fmla="*/ 826720 w 3232540"/>
                  <a:gd name="connsiteY20" fmla="*/ 24455 h 3023327"/>
                  <a:gd name="connsiteX21" fmla="*/ 848984 w 3232540"/>
                  <a:gd name="connsiteY21" fmla="*/ 3159 h 3023327"/>
                  <a:gd name="connsiteX22" fmla="*/ 889639 w 3232540"/>
                  <a:gd name="connsiteY22" fmla="*/ 5095 h 3023327"/>
                  <a:gd name="connsiteX23" fmla="*/ 893995 w 3232540"/>
                  <a:gd name="connsiteY23" fmla="*/ 22035 h 3023327"/>
                  <a:gd name="connsiteX24" fmla="*/ 903191 w 3232540"/>
                  <a:gd name="connsiteY24" fmla="*/ 57850 h 3023327"/>
                  <a:gd name="connsiteX25" fmla="*/ 1505758 w 3232540"/>
                  <a:gd name="connsiteY25" fmla="*/ 756248 h 3023327"/>
                  <a:gd name="connsiteX26" fmla="*/ 1629176 w 3232540"/>
                  <a:gd name="connsiteY26" fmla="*/ 955167 h 3023327"/>
                  <a:gd name="connsiteX27" fmla="*/ 1755981 w 3232540"/>
                  <a:gd name="connsiteY27" fmla="*/ 1167639 h 3023327"/>
                  <a:gd name="connsiteX28" fmla="*/ 1873107 w 3232540"/>
                  <a:gd name="connsiteY28" fmla="*/ 1327840 h 3023327"/>
                  <a:gd name="connsiteX29" fmla="*/ 1732266 w 3232540"/>
                  <a:gd name="connsiteY29" fmla="*/ 633314 h 3023327"/>
                  <a:gd name="connsiteX30" fmla="*/ 1666443 w 3232540"/>
                  <a:gd name="connsiteY30" fmla="*/ 176912 h 3023327"/>
                  <a:gd name="connsiteX31" fmla="*/ 1671283 w 3232540"/>
                  <a:gd name="connsiteY31" fmla="*/ 159972 h 3023327"/>
                  <a:gd name="connsiteX32" fmla="*/ 1682899 w 3232540"/>
                  <a:gd name="connsiteY32" fmla="*/ 168200 h 3023327"/>
                  <a:gd name="connsiteX33" fmla="*/ 1820352 w 3232540"/>
                  <a:gd name="connsiteY33" fmla="*/ 253382 h 3023327"/>
                  <a:gd name="connsiteX34" fmla="*/ 2311118 w 3232540"/>
                  <a:gd name="connsiteY34" fmla="*/ 446978 h 3023327"/>
                  <a:gd name="connsiteX35" fmla="*/ 2636843 w 3232540"/>
                  <a:gd name="connsiteY35" fmla="*/ 723820 h 3023327"/>
                  <a:gd name="connsiteX36" fmla="*/ 2683790 w 3232540"/>
                  <a:gd name="connsiteY36" fmla="*/ 786739 h 3023327"/>
                  <a:gd name="connsiteX37" fmla="*/ 2787364 w 3232540"/>
                  <a:gd name="connsiteY37" fmla="*/ 919352 h 3023327"/>
                  <a:gd name="connsiteX38" fmla="*/ 3089858 w 3232540"/>
                  <a:gd name="connsiteY38" fmla="*/ 1364139 h 3023327"/>
                  <a:gd name="connsiteX39" fmla="*/ 3134869 w 3232540"/>
                  <a:gd name="connsiteY39" fmla="*/ 1436737 h 3023327"/>
                  <a:gd name="connsiteX40" fmla="*/ 3177460 w 3232540"/>
                  <a:gd name="connsiteY40" fmla="*/ 1558703 h 3023327"/>
                  <a:gd name="connsiteX41" fmla="*/ 3220051 w 3232540"/>
                  <a:gd name="connsiteY41" fmla="*/ 1770690 h 3023327"/>
                  <a:gd name="connsiteX42" fmla="*/ 3231183 w 3232540"/>
                  <a:gd name="connsiteY42" fmla="*/ 1852485 h 3023327"/>
                  <a:gd name="connsiteX43" fmla="*/ 3175524 w 3232540"/>
                  <a:gd name="connsiteY43" fmla="*/ 1987518 h 3023327"/>
                  <a:gd name="connsiteX44" fmla="*/ 2763429 w 3232540"/>
                  <a:gd name="connsiteY44" fmla="*/ 2050701 h 3023327"/>
                  <a:gd name="connsiteX45" fmla="*/ 2393352 w 3232540"/>
                  <a:gd name="connsiteY45" fmla="*/ 1880009 h 3023327"/>
                  <a:gd name="connsiteX46" fmla="*/ 2361403 w 3232540"/>
                  <a:gd name="connsiteY46" fmla="*/ 1976456 h 3023327"/>
                  <a:gd name="connsiteX47" fmla="*/ 2485354 w 3232540"/>
                  <a:gd name="connsiteY47" fmla="*/ 2335507 h 3023327"/>
                  <a:gd name="connsiteX48" fmla="*/ 2648459 w 3232540"/>
                  <a:gd name="connsiteY48" fmla="*/ 2975341 h 3023327"/>
                  <a:gd name="connsiteX0" fmla="*/ 2648459 w 3232540"/>
                  <a:gd name="connsiteY0" fmla="*/ 2975341 h 3023327"/>
                  <a:gd name="connsiteX1" fmla="*/ 2648459 w 3232540"/>
                  <a:gd name="connsiteY1" fmla="*/ 3008253 h 3023327"/>
                  <a:gd name="connsiteX2" fmla="*/ 2528913 w 3232540"/>
                  <a:gd name="connsiteY2" fmla="*/ 3016480 h 3023327"/>
                  <a:gd name="connsiteX3" fmla="*/ 699431 w 3232540"/>
                  <a:gd name="connsiteY3" fmla="*/ 3014545 h 3023327"/>
                  <a:gd name="connsiteX4" fmla="*/ 617153 w 3232540"/>
                  <a:gd name="connsiteY4" fmla="*/ 2980181 h 3023327"/>
                  <a:gd name="connsiteX5" fmla="*/ 642804 w 3232540"/>
                  <a:gd name="connsiteY5" fmla="*/ 2669460 h 3023327"/>
                  <a:gd name="connsiteX6" fmla="*/ 544070 w 3232540"/>
                  <a:gd name="connsiteY6" fmla="*/ 2132715 h 3023327"/>
                  <a:gd name="connsiteX7" fmla="*/ 418717 w 3232540"/>
                  <a:gd name="connsiteY7" fmla="*/ 1942023 h 3023327"/>
                  <a:gd name="connsiteX8" fmla="*/ 282716 w 3232540"/>
                  <a:gd name="connsiteY8" fmla="*/ 1774078 h 3023327"/>
                  <a:gd name="connsiteX9" fmla="*/ 282716 w 3232540"/>
                  <a:gd name="connsiteY9" fmla="*/ 1774078 h 3023327"/>
                  <a:gd name="connsiteX10" fmla="*/ 232865 w 3232540"/>
                  <a:gd name="connsiteY10" fmla="*/ 1706804 h 3023327"/>
                  <a:gd name="connsiteX11" fmla="*/ 205277 w 3232540"/>
                  <a:gd name="connsiteY11" fmla="*/ 1656953 h 3023327"/>
                  <a:gd name="connsiteX12" fmla="*/ 153974 w 3232540"/>
                  <a:gd name="connsiteY12" fmla="*/ 1531115 h 3023327"/>
                  <a:gd name="connsiteX13" fmla="*/ 64920 w 3232540"/>
                  <a:gd name="connsiteY13" fmla="*/ 1322516 h 3023327"/>
                  <a:gd name="connsiteX14" fmla="*/ 49433 w 3232540"/>
                  <a:gd name="connsiteY14" fmla="*/ 1245561 h 3023327"/>
                  <a:gd name="connsiteX15" fmla="*/ 66 w 3232540"/>
                  <a:gd name="connsiteY15" fmla="*/ 785287 h 3023327"/>
                  <a:gd name="connsiteX16" fmla="*/ 68308 w 3232540"/>
                  <a:gd name="connsiteY16" fmla="*/ 599435 h 3023327"/>
                  <a:gd name="connsiteX17" fmla="*/ 362090 w 3232540"/>
                  <a:gd name="connsiteY17" fmla="*/ 396643 h 3023327"/>
                  <a:gd name="connsiteX18" fmla="*/ 653452 w 3232540"/>
                  <a:gd name="connsiteY18" fmla="*/ 221439 h 3023327"/>
                  <a:gd name="connsiteX19" fmla="*/ 737182 w 3232540"/>
                  <a:gd name="connsiteY19" fmla="*/ 167716 h 3023327"/>
                  <a:gd name="connsiteX20" fmla="*/ 826720 w 3232540"/>
                  <a:gd name="connsiteY20" fmla="*/ 24455 h 3023327"/>
                  <a:gd name="connsiteX21" fmla="*/ 848984 w 3232540"/>
                  <a:gd name="connsiteY21" fmla="*/ 3159 h 3023327"/>
                  <a:gd name="connsiteX22" fmla="*/ 889639 w 3232540"/>
                  <a:gd name="connsiteY22" fmla="*/ 5095 h 3023327"/>
                  <a:gd name="connsiteX23" fmla="*/ 893995 w 3232540"/>
                  <a:gd name="connsiteY23" fmla="*/ 22035 h 3023327"/>
                  <a:gd name="connsiteX24" fmla="*/ 903191 w 3232540"/>
                  <a:gd name="connsiteY24" fmla="*/ 57850 h 3023327"/>
                  <a:gd name="connsiteX25" fmla="*/ 1505758 w 3232540"/>
                  <a:gd name="connsiteY25" fmla="*/ 756248 h 3023327"/>
                  <a:gd name="connsiteX26" fmla="*/ 1629176 w 3232540"/>
                  <a:gd name="connsiteY26" fmla="*/ 955167 h 3023327"/>
                  <a:gd name="connsiteX27" fmla="*/ 1755981 w 3232540"/>
                  <a:gd name="connsiteY27" fmla="*/ 1167639 h 3023327"/>
                  <a:gd name="connsiteX28" fmla="*/ 1873107 w 3232540"/>
                  <a:gd name="connsiteY28" fmla="*/ 1327840 h 3023327"/>
                  <a:gd name="connsiteX29" fmla="*/ 1732266 w 3232540"/>
                  <a:gd name="connsiteY29" fmla="*/ 633314 h 3023327"/>
                  <a:gd name="connsiteX30" fmla="*/ 1666443 w 3232540"/>
                  <a:gd name="connsiteY30" fmla="*/ 176912 h 3023327"/>
                  <a:gd name="connsiteX31" fmla="*/ 1671283 w 3232540"/>
                  <a:gd name="connsiteY31" fmla="*/ 159972 h 3023327"/>
                  <a:gd name="connsiteX32" fmla="*/ 1682899 w 3232540"/>
                  <a:gd name="connsiteY32" fmla="*/ 168200 h 3023327"/>
                  <a:gd name="connsiteX33" fmla="*/ 1820352 w 3232540"/>
                  <a:gd name="connsiteY33" fmla="*/ 253382 h 3023327"/>
                  <a:gd name="connsiteX34" fmla="*/ 2311118 w 3232540"/>
                  <a:gd name="connsiteY34" fmla="*/ 446978 h 3023327"/>
                  <a:gd name="connsiteX35" fmla="*/ 2636843 w 3232540"/>
                  <a:gd name="connsiteY35" fmla="*/ 723820 h 3023327"/>
                  <a:gd name="connsiteX36" fmla="*/ 2683790 w 3232540"/>
                  <a:gd name="connsiteY36" fmla="*/ 786739 h 3023327"/>
                  <a:gd name="connsiteX37" fmla="*/ 2787364 w 3232540"/>
                  <a:gd name="connsiteY37" fmla="*/ 919352 h 3023327"/>
                  <a:gd name="connsiteX38" fmla="*/ 3134869 w 3232540"/>
                  <a:gd name="connsiteY38" fmla="*/ 1436737 h 3023327"/>
                  <a:gd name="connsiteX39" fmla="*/ 3177460 w 3232540"/>
                  <a:gd name="connsiteY39" fmla="*/ 1558703 h 3023327"/>
                  <a:gd name="connsiteX40" fmla="*/ 3220051 w 3232540"/>
                  <a:gd name="connsiteY40" fmla="*/ 1770690 h 3023327"/>
                  <a:gd name="connsiteX41" fmla="*/ 3231183 w 3232540"/>
                  <a:gd name="connsiteY41" fmla="*/ 1852485 h 3023327"/>
                  <a:gd name="connsiteX42" fmla="*/ 3175524 w 3232540"/>
                  <a:gd name="connsiteY42" fmla="*/ 1987518 h 3023327"/>
                  <a:gd name="connsiteX43" fmla="*/ 2763429 w 3232540"/>
                  <a:gd name="connsiteY43" fmla="*/ 2050701 h 3023327"/>
                  <a:gd name="connsiteX44" fmla="*/ 2393352 w 3232540"/>
                  <a:gd name="connsiteY44" fmla="*/ 1880009 h 3023327"/>
                  <a:gd name="connsiteX45" fmla="*/ 2361403 w 3232540"/>
                  <a:gd name="connsiteY45" fmla="*/ 1976456 h 3023327"/>
                  <a:gd name="connsiteX46" fmla="*/ 2485354 w 3232540"/>
                  <a:gd name="connsiteY46" fmla="*/ 2335507 h 3023327"/>
                  <a:gd name="connsiteX47" fmla="*/ 2648459 w 3232540"/>
                  <a:gd name="connsiteY47" fmla="*/ 2975341 h 3023327"/>
                  <a:gd name="connsiteX0" fmla="*/ 2648459 w 3233993"/>
                  <a:gd name="connsiteY0" fmla="*/ 2975341 h 3023327"/>
                  <a:gd name="connsiteX1" fmla="*/ 2648459 w 3233993"/>
                  <a:gd name="connsiteY1" fmla="*/ 3008253 h 3023327"/>
                  <a:gd name="connsiteX2" fmla="*/ 2528913 w 3233993"/>
                  <a:gd name="connsiteY2" fmla="*/ 3016480 h 3023327"/>
                  <a:gd name="connsiteX3" fmla="*/ 699431 w 3233993"/>
                  <a:gd name="connsiteY3" fmla="*/ 3014545 h 3023327"/>
                  <a:gd name="connsiteX4" fmla="*/ 617153 w 3233993"/>
                  <a:gd name="connsiteY4" fmla="*/ 2980181 h 3023327"/>
                  <a:gd name="connsiteX5" fmla="*/ 642804 w 3233993"/>
                  <a:gd name="connsiteY5" fmla="*/ 2669460 h 3023327"/>
                  <a:gd name="connsiteX6" fmla="*/ 544070 w 3233993"/>
                  <a:gd name="connsiteY6" fmla="*/ 2132715 h 3023327"/>
                  <a:gd name="connsiteX7" fmla="*/ 418717 w 3233993"/>
                  <a:gd name="connsiteY7" fmla="*/ 1942023 h 3023327"/>
                  <a:gd name="connsiteX8" fmla="*/ 282716 w 3233993"/>
                  <a:gd name="connsiteY8" fmla="*/ 1774078 h 3023327"/>
                  <a:gd name="connsiteX9" fmla="*/ 282716 w 3233993"/>
                  <a:gd name="connsiteY9" fmla="*/ 1774078 h 3023327"/>
                  <a:gd name="connsiteX10" fmla="*/ 232865 w 3233993"/>
                  <a:gd name="connsiteY10" fmla="*/ 1706804 h 3023327"/>
                  <a:gd name="connsiteX11" fmla="*/ 205277 w 3233993"/>
                  <a:gd name="connsiteY11" fmla="*/ 1656953 h 3023327"/>
                  <a:gd name="connsiteX12" fmla="*/ 153974 w 3233993"/>
                  <a:gd name="connsiteY12" fmla="*/ 1531115 h 3023327"/>
                  <a:gd name="connsiteX13" fmla="*/ 64920 w 3233993"/>
                  <a:gd name="connsiteY13" fmla="*/ 1322516 h 3023327"/>
                  <a:gd name="connsiteX14" fmla="*/ 49433 w 3233993"/>
                  <a:gd name="connsiteY14" fmla="*/ 1245561 h 3023327"/>
                  <a:gd name="connsiteX15" fmla="*/ 66 w 3233993"/>
                  <a:gd name="connsiteY15" fmla="*/ 785287 h 3023327"/>
                  <a:gd name="connsiteX16" fmla="*/ 68308 w 3233993"/>
                  <a:gd name="connsiteY16" fmla="*/ 599435 h 3023327"/>
                  <a:gd name="connsiteX17" fmla="*/ 362090 w 3233993"/>
                  <a:gd name="connsiteY17" fmla="*/ 396643 h 3023327"/>
                  <a:gd name="connsiteX18" fmla="*/ 653452 w 3233993"/>
                  <a:gd name="connsiteY18" fmla="*/ 221439 h 3023327"/>
                  <a:gd name="connsiteX19" fmla="*/ 737182 w 3233993"/>
                  <a:gd name="connsiteY19" fmla="*/ 167716 h 3023327"/>
                  <a:gd name="connsiteX20" fmla="*/ 826720 w 3233993"/>
                  <a:gd name="connsiteY20" fmla="*/ 24455 h 3023327"/>
                  <a:gd name="connsiteX21" fmla="*/ 848984 w 3233993"/>
                  <a:gd name="connsiteY21" fmla="*/ 3159 h 3023327"/>
                  <a:gd name="connsiteX22" fmla="*/ 889639 w 3233993"/>
                  <a:gd name="connsiteY22" fmla="*/ 5095 h 3023327"/>
                  <a:gd name="connsiteX23" fmla="*/ 893995 w 3233993"/>
                  <a:gd name="connsiteY23" fmla="*/ 22035 h 3023327"/>
                  <a:gd name="connsiteX24" fmla="*/ 903191 w 3233993"/>
                  <a:gd name="connsiteY24" fmla="*/ 57850 h 3023327"/>
                  <a:gd name="connsiteX25" fmla="*/ 1505758 w 3233993"/>
                  <a:gd name="connsiteY25" fmla="*/ 756248 h 3023327"/>
                  <a:gd name="connsiteX26" fmla="*/ 1629176 w 3233993"/>
                  <a:gd name="connsiteY26" fmla="*/ 955167 h 3023327"/>
                  <a:gd name="connsiteX27" fmla="*/ 1755981 w 3233993"/>
                  <a:gd name="connsiteY27" fmla="*/ 1167639 h 3023327"/>
                  <a:gd name="connsiteX28" fmla="*/ 1873107 w 3233993"/>
                  <a:gd name="connsiteY28" fmla="*/ 1327840 h 3023327"/>
                  <a:gd name="connsiteX29" fmla="*/ 1732266 w 3233993"/>
                  <a:gd name="connsiteY29" fmla="*/ 633314 h 3023327"/>
                  <a:gd name="connsiteX30" fmla="*/ 1666443 w 3233993"/>
                  <a:gd name="connsiteY30" fmla="*/ 176912 h 3023327"/>
                  <a:gd name="connsiteX31" fmla="*/ 1671283 w 3233993"/>
                  <a:gd name="connsiteY31" fmla="*/ 159972 h 3023327"/>
                  <a:gd name="connsiteX32" fmla="*/ 1682899 w 3233993"/>
                  <a:gd name="connsiteY32" fmla="*/ 168200 h 3023327"/>
                  <a:gd name="connsiteX33" fmla="*/ 1820352 w 3233993"/>
                  <a:gd name="connsiteY33" fmla="*/ 253382 h 3023327"/>
                  <a:gd name="connsiteX34" fmla="*/ 2311118 w 3233993"/>
                  <a:gd name="connsiteY34" fmla="*/ 446978 h 3023327"/>
                  <a:gd name="connsiteX35" fmla="*/ 2636843 w 3233993"/>
                  <a:gd name="connsiteY35" fmla="*/ 723820 h 3023327"/>
                  <a:gd name="connsiteX36" fmla="*/ 2683790 w 3233993"/>
                  <a:gd name="connsiteY36" fmla="*/ 786739 h 3023327"/>
                  <a:gd name="connsiteX37" fmla="*/ 2787364 w 3233993"/>
                  <a:gd name="connsiteY37" fmla="*/ 919352 h 3023327"/>
                  <a:gd name="connsiteX38" fmla="*/ 3134869 w 3233993"/>
                  <a:gd name="connsiteY38" fmla="*/ 1436737 h 3023327"/>
                  <a:gd name="connsiteX39" fmla="*/ 3177460 w 3233993"/>
                  <a:gd name="connsiteY39" fmla="*/ 1558703 h 3023327"/>
                  <a:gd name="connsiteX40" fmla="*/ 3231183 w 3233993"/>
                  <a:gd name="connsiteY40" fmla="*/ 1852485 h 3023327"/>
                  <a:gd name="connsiteX41" fmla="*/ 3175524 w 3233993"/>
                  <a:gd name="connsiteY41" fmla="*/ 1987518 h 3023327"/>
                  <a:gd name="connsiteX42" fmla="*/ 2763429 w 3233993"/>
                  <a:gd name="connsiteY42" fmla="*/ 2050701 h 3023327"/>
                  <a:gd name="connsiteX43" fmla="*/ 2393352 w 3233993"/>
                  <a:gd name="connsiteY43" fmla="*/ 1880009 h 3023327"/>
                  <a:gd name="connsiteX44" fmla="*/ 2361403 w 3233993"/>
                  <a:gd name="connsiteY44" fmla="*/ 1976456 h 3023327"/>
                  <a:gd name="connsiteX45" fmla="*/ 2485354 w 3233993"/>
                  <a:gd name="connsiteY45" fmla="*/ 2335507 h 3023327"/>
                  <a:gd name="connsiteX46" fmla="*/ 2648459 w 3233993"/>
                  <a:gd name="connsiteY46" fmla="*/ 2975341 h 3023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233993" h="3023327">
                    <a:moveTo>
                      <a:pt x="2648459" y="2975341"/>
                    </a:moveTo>
                    <a:cubicBezTo>
                      <a:pt x="2651363" y="2986473"/>
                      <a:pt x="2653783" y="2998573"/>
                      <a:pt x="2648459" y="3008253"/>
                    </a:cubicBezTo>
                    <a:cubicBezTo>
                      <a:pt x="2633939" y="3035356"/>
                      <a:pt x="2551661" y="3017933"/>
                      <a:pt x="2528913" y="3016480"/>
                    </a:cubicBezTo>
                    <a:cubicBezTo>
                      <a:pt x="2465027" y="3012609"/>
                      <a:pt x="747346" y="3014545"/>
                      <a:pt x="699431" y="3014545"/>
                    </a:cubicBezTo>
                    <a:cubicBezTo>
                      <a:pt x="664100" y="3014545"/>
                      <a:pt x="612313" y="3032936"/>
                      <a:pt x="617153" y="2980181"/>
                    </a:cubicBezTo>
                    <a:cubicBezTo>
                      <a:pt x="626349" y="2877576"/>
                      <a:pt x="644256" y="2772550"/>
                      <a:pt x="642804" y="2669460"/>
                    </a:cubicBezTo>
                    <a:cubicBezTo>
                      <a:pt x="640868" y="2487964"/>
                      <a:pt x="637480" y="2291948"/>
                      <a:pt x="544070" y="2132715"/>
                    </a:cubicBezTo>
                    <a:cubicBezTo>
                      <a:pt x="505351" y="2066892"/>
                      <a:pt x="463728" y="2003490"/>
                      <a:pt x="418717" y="1942023"/>
                    </a:cubicBezTo>
                    <a:cubicBezTo>
                      <a:pt x="378062" y="1886848"/>
                      <a:pt x="335471" y="1818605"/>
                      <a:pt x="282716" y="1774078"/>
                    </a:cubicBezTo>
                    <a:lnTo>
                      <a:pt x="282716" y="1774078"/>
                    </a:lnTo>
                    <a:cubicBezTo>
                      <a:pt x="262872" y="1743587"/>
                      <a:pt x="248352" y="1730035"/>
                      <a:pt x="232865" y="1706804"/>
                    </a:cubicBezTo>
                    <a:cubicBezTo>
                      <a:pt x="212537" y="1696156"/>
                      <a:pt x="208181" y="1676796"/>
                      <a:pt x="205277" y="1656953"/>
                    </a:cubicBezTo>
                    <a:cubicBezTo>
                      <a:pt x="199469" y="1615814"/>
                      <a:pt x="169946" y="1569835"/>
                      <a:pt x="153974" y="1531115"/>
                    </a:cubicBezTo>
                    <a:cubicBezTo>
                      <a:pt x="124935" y="1461421"/>
                      <a:pt x="98800" y="1389790"/>
                      <a:pt x="64920" y="1322516"/>
                    </a:cubicBezTo>
                    <a:cubicBezTo>
                      <a:pt x="53304" y="1299284"/>
                      <a:pt x="54756" y="1271213"/>
                      <a:pt x="49433" y="1245561"/>
                    </a:cubicBezTo>
                    <a:cubicBezTo>
                      <a:pt x="19909" y="1090685"/>
                      <a:pt x="7809" y="943068"/>
                      <a:pt x="66" y="785287"/>
                    </a:cubicBezTo>
                    <a:cubicBezTo>
                      <a:pt x="-2354" y="731564"/>
                      <a:pt x="62984" y="601855"/>
                      <a:pt x="68308" y="599435"/>
                    </a:cubicBezTo>
                    <a:cubicBezTo>
                      <a:pt x="81376" y="586367"/>
                      <a:pt x="316111" y="424714"/>
                      <a:pt x="362090" y="396643"/>
                    </a:cubicBezTo>
                    <a:cubicBezTo>
                      <a:pt x="458888" y="338564"/>
                      <a:pt x="552782" y="272258"/>
                      <a:pt x="653452" y="221439"/>
                    </a:cubicBezTo>
                    <a:cubicBezTo>
                      <a:pt x="657324" y="219503"/>
                      <a:pt x="712015" y="183204"/>
                      <a:pt x="737182" y="167716"/>
                    </a:cubicBezTo>
                    <a:cubicBezTo>
                      <a:pt x="754606" y="129481"/>
                      <a:pt x="823333" y="39458"/>
                      <a:pt x="826720" y="24455"/>
                    </a:cubicBezTo>
                    <a:cubicBezTo>
                      <a:pt x="836400" y="19615"/>
                      <a:pt x="833980" y="2675"/>
                      <a:pt x="848984" y="3159"/>
                    </a:cubicBezTo>
                    <a:cubicBezTo>
                      <a:pt x="863020" y="-4101"/>
                      <a:pt x="876087" y="3159"/>
                      <a:pt x="889639" y="5095"/>
                    </a:cubicBezTo>
                    <a:cubicBezTo>
                      <a:pt x="896899" y="8967"/>
                      <a:pt x="897383" y="15743"/>
                      <a:pt x="893995" y="22035"/>
                    </a:cubicBezTo>
                    <a:cubicBezTo>
                      <a:pt x="886251" y="37039"/>
                      <a:pt x="893027" y="46718"/>
                      <a:pt x="903191" y="57850"/>
                    </a:cubicBezTo>
                    <a:cubicBezTo>
                      <a:pt x="1111307" y="284357"/>
                      <a:pt x="1334426" y="498765"/>
                      <a:pt x="1505758" y="756248"/>
                    </a:cubicBezTo>
                    <a:cubicBezTo>
                      <a:pt x="1548834" y="821102"/>
                      <a:pt x="1589005" y="888377"/>
                      <a:pt x="1629176" y="955167"/>
                    </a:cubicBezTo>
                    <a:cubicBezTo>
                      <a:pt x="1665475" y="1028250"/>
                      <a:pt x="1713874" y="1097460"/>
                      <a:pt x="1755981" y="1167639"/>
                    </a:cubicBezTo>
                    <a:cubicBezTo>
                      <a:pt x="1791797" y="1227654"/>
                      <a:pt x="1820836" y="1280409"/>
                      <a:pt x="1873107" y="1327840"/>
                    </a:cubicBezTo>
                    <a:cubicBezTo>
                      <a:pt x="1819868" y="1089233"/>
                      <a:pt x="1785989" y="871437"/>
                      <a:pt x="1732266" y="633314"/>
                    </a:cubicBezTo>
                    <a:cubicBezTo>
                      <a:pt x="1705162" y="483761"/>
                      <a:pt x="1668863" y="328401"/>
                      <a:pt x="1666443" y="176912"/>
                    </a:cubicBezTo>
                    <a:cubicBezTo>
                      <a:pt x="1667895" y="169652"/>
                      <a:pt x="1662571" y="156584"/>
                      <a:pt x="1671283" y="159972"/>
                    </a:cubicBezTo>
                    <a:cubicBezTo>
                      <a:pt x="1675639" y="161908"/>
                      <a:pt x="1680479" y="164328"/>
                      <a:pt x="1682899" y="168200"/>
                    </a:cubicBezTo>
                    <a:cubicBezTo>
                      <a:pt x="1715326" y="218051"/>
                      <a:pt x="1772437" y="232086"/>
                      <a:pt x="1820352" y="253382"/>
                    </a:cubicBezTo>
                    <a:cubicBezTo>
                      <a:pt x="1861975" y="271774"/>
                      <a:pt x="2271915" y="422779"/>
                      <a:pt x="2311118" y="446978"/>
                    </a:cubicBezTo>
                    <a:cubicBezTo>
                      <a:pt x="2366777" y="478437"/>
                      <a:pt x="2623291" y="706397"/>
                      <a:pt x="2636843" y="723820"/>
                    </a:cubicBezTo>
                    <a:cubicBezTo>
                      <a:pt x="2652815" y="744632"/>
                      <a:pt x="2666850" y="766895"/>
                      <a:pt x="2683790" y="786739"/>
                    </a:cubicBezTo>
                    <a:cubicBezTo>
                      <a:pt x="2720573" y="829330"/>
                      <a:pt x="2753969" y="873857"/>
                      <a:pt x="2787364" y="919352"/>
                    </a:cubicBezTo>
                    <a:cubicBezTo>
                      <a:pt x="2862544" y="1027685"/>
                      <a:pt x="3069853" y="1330179"/>
                      <a:pt x="3134869" y="1436737"/>
                    </a:cubicBezTo>
                    <a:cubicBezTo>
                      <a:pt x="3163908" y="1473037"/>
                      <a:pt x="3169232" y="1516112"/>
                      <a:pt x="3177460" y="1558703"/>
                    </a:cubicBezTo>
                    <a:cubicBezTo>
                      <a:pt x="3193512" y="1627994"/>
                      <a:pt x="3231506" y="1781016"/>
                      <a:pt x="3231183" y="1852485"/>
                    </a:cubicBezTo>
                    <a:cubicBezTo>
                      <a:pt x="3230860" y="1923954"/>
                      <a:pt x="3253483" y="1954482"/>
                      <a:pt x="3175524" y="1987518"/>
                    </a:cubicBezTo>
                    <a:cubicBezTo>
                      <a:pt x="3097565" y="2020554"/>
                      <a:pt x="2893791" y="2068619"/>
                      <a:pt x="2763429" y="2050701"/>
                    </a:cubicBezTo>
                    <a:cubicBezTo>
                      <a:pt x="2633067" y="2032783"/>
                      <a:pt x="2488557" y="1945763"/>
                      <a:pt x="2393352" y="1880009"/>
                    </a:cubicBezTo>
                    <a:cubicBezTo>
                      <a:pt x="2383528" y="1932686"/>
                      <a:pt x="2374857" y="1908011"/>
                      <a:pt x="2361403" y="1976456"/>
                    </a:cubicBezTo>
                    <a:cubicBezTo>
                      <a:pt x="2386509" y="2061426"/>
                      <a:pt x="2434098" y="2209290"/>
                      <a:pt x="2485354" y="2335507"/>
                    </a:cubicBezTo>
                    <a:cubicBezTo>
                      <a:pt x="2539077" y="2544590"/>
                      <a:pt x="2647007" y="2970986"/>
                      <a:pt x="2648459" y="2975341"/>
                    </a:cubicBezTo>
                    <a:close/>
                  </a:path>
                </a:pathLst>
              </a:custGeom>
              <a:solidFill>
                <a:schemeClr val="bg1"/>
              </a:solidFill>
              <a:ln w="4834" cap="flat">
                <a:no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90687CEF-FB63-4FD0-85D4-F18CAB959D29}"/>
                  </a:ext>
                </a:extLst>
              </p:cNvPr>
              <p:cNvSpPr/>
              <p:nvPr/>
            </p:nvSpPr>
            <p:spPr>
              <a:xfrm>
                <a:off x="8189378" y="2997346"/>
                <a:ext cx="696946" cy="1476169"/>
              </a:xfrm>
              <a:custGeom>
                <a:avLst/>
                <a:gdLst>
                  <a:gd name="connsiteX0" fmla="*/ 689637 w 696945"/>
                  <a:gd name="connsiteY0" fmla="*/ 1300553 h 1476169"/>
                  <a:gd name="connsiteX1" fmla="*/ 696897 w 696945"/>
                  <a:gd name="connsiteY1" fmla="*/ 1350404 h 1476169"/>
                  <a:gd name="connsiteX2" fmla="*/ 660114 w 696945"/>
                  <a:gd name="connsiteY2" fmla="*/ 1449138 h 1476169"/>
                  <a:gd name="connsiteX3" fmla="*/ 641722 w 696945"/>
                  <a:gd name="connsiteY3" fmla="*/ 1467530 h 1476169"/>
                  <a:gd name="connsiteX4" fmla="*/ 482006 w 696945"/>
                  <a:gd name="connsiteY4" fmla="*/ 1457850 h 1476169"/>
                  <a:gd name="connsiteX5" fmla="*/ 445222 w 696945"/>
                  <a:gd name="connsiteY5" fmla="*/ 1448170 h 1476169"/>
                  <a:gd name="connsiteX6" fmla="*/ 353748 w 696945"/>
                  <a:gd name="connsiteY6" fmla="*/ 1382347 h 1476169"/>
                  <a:gd name="connsiteX7" fmla="*/ 165476 w 696945"/>
                  <a:gd name="connsiteY7" fmla="*/ 1081790 h 1476169"/>
                  <a:gd name="connsiteX8" fmla="*/ 124821 w 696945"/>
                  <a:gd name="connsiteY8" fmla="*/ 1037747 h 1476169"/>
                  <a:gd name="connsiteX9" fmla="*/ 35767 w 696945"/>
                  <a:gd name="connsiteY9" fmla="*/ 892550 h 1476169"/>
                  <a:gd name="connsiteX10" fmla="*/ 12535 w 696945"/>
                  <a:gd name="connsiteY10" fmla="*/ 737189 h 1476169"/>
                  <a:gd name="connsiteX11" fmla="*/ 16407 w 696945"/>
                  <a:gd name="connsiteY11" fmla="*/ 576988 h 1476169"/>
                  <a:gd name="connsiteX12" fmla="*/ 436 w 696945"/>
                  <a:gd name="connsiteY12" fmla="*/ 423564 h 1476169"/>
                  <a:gd name="connsiteX13" fmla="*/ 109817 w 696945"/>
                  <a:gd name="connsiteY13" fmla="*/ 645231 h 1476169"/>
                  <a:gd name="connsiteX14" fmla="*/ 109817 w 696945"/>
                  <a:gd name="connsiteY14" fmla="*/ 480674 h 1476169"/>
                  <a:gd name="connsiteX15" fmla="*/ 47867 w 696945"/>
                  <a:gd name="connsiteY15" fmla="*/ 267235 h 1476169"/>
                  <a:gd name="connsiteX16" fmla="*/ 38187 w 696945"/>
                  <a:gd name="connsiteY16" fmla="*/ 234807 h 1476169"/>
                  <a:gd name="connsiteX17" fmla="*/ 15439 w 696945"/>
                  <a:gd name="connsiteY17" fmla="*/ 94450 h 1476169"/>
                  <a:gd name="connsiteX18" fmla="*/ 52707 w 696945"/>
                  <a:gd name="connsiteY18" fmla="*/ 83803 h 1476169"/>
                  <a:gd name="connsiteX19" fmla="*/ 56578 w 696945"/>
                  <a:gd name="connsiteY19" fmla="*/ 21368 h 1476169"/>
                  <a:gd name="connsiteX20" fmla="*/ 108849 w 696945"/>
                  <a:gd name="connsiteY20" fmla="*/ 4428 h 1476169"/>
                  <a:gd name="connsiteX21" fmla="*/ 153376 w 696945"/>
                  <a:gd name="connsiteY21" fmla="*/ 34436 h 1476169"/>
                  <a:gd name="connsiteX22" fmla="*/ 182416 w 696945"/>
                  <a:gd name="connsiteY22" fmla="*/ 46051 h 1476169"/>
                  <a:gd name="connsiteX23" fmla="*/ 206615 w 696945"/>
                  <a:gd name="connsiteY23" fmla="*/ 92514 h 1476169"/>
                  <a:gd name="connsiteX24" fmla="*/ 229847 w 696945"/>
                  <a:gd name="connsiteY24" fmla="*/ 108002 h 1476169"/>
                  <a:gd name="connsiteX25" fmla="*/ 255498 w 696945"/>
                  <a:gd name="connsiteY25" fmla="*/ 137041 h 1476169"/>
                  <a:gd name="connsiteX26" fmla="*/ 281150 w 696945"/>
                  <a:gd name="connsiteY26" fmla="*/ 166081 h 1476169"/>
                  <a:gd name="connsiteX27" fmla="*/ 308737 w 696945"/>
                  <a:gd name="connsiteY27" fmla="*/ 203832 h 1476169"/>
                  <a:gd name="connsiteX28" fmla="*/ 366816 w 696945"/>
                  <a:gd name="connsiteY28" fmla="*/ 276431 h 1476169"/>
                  <a:gd name="connsiteX29" fmla="*/ 366816 w 696945"/>
                  <a:gd name="connsiteY29" fmla="*/ 276431 h 1476169"/>
                  <a:gd name="connsiteX30" fmla="*/ 396339 w 696945"/>
                  <a:gd name="connsiteY30" fmla="*/ 339349 h 1476169"/>
                  <a:gd name="connsiteX31" fmla="*/ 424895 w 696945"/>
                  <a:gd name="connsiteY31" fmla="*/ 426951 h 1476169"/>
                  <a:gd name="connsiteX32" fmla="*/ 444738 w 696945"/>
                  <a:gd name="connsiteY32" fmla="*/ 576504 h 1476169"/>
                  <a:gd name="connsiteX33" fmla="*/ 473778 w 696945"/>
                  <a:gd name="connsiteY33" fmla="*/ 944337 h 1476169"/>
                  <a:gd name="connsiteX34" fmla="*/ 689637 w 696945"/>
                  <a:gd name="connsiteY34" fmla="*/ 1300553 h 1476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96945" h="1476169">
                    <a:moveTo>
                      <a:pt x="689637" y="1300553"/>
                    </a:moveTo>
                    <a:cubicBezTo>
                      <a:pt x="700769" y="1316525"/>
                      <a:pt x="702221" y="1332497"/>
                      <a:pt x="696897" y="1350404"/>
                    </a:cubicBezTo>
                    <a:cubicBezTo>
                      <a:pt x="687701" y="1384284"/>
                      <a:pt x="679957" y="1418647"/>
                      <a:pt x="660114" y="1449138"/>
                    </a:cubicBezTo>
                    <a:cubicBezTo>
                      <a:pt x="655274" y="1456398"/>
                      <a:pt x="649950" y="1463658"/>
                      <a:pt x="641722" y="1467530"/>
                    </a:cubicBezTo>
                    <a:cubicBezTo>
                      <a:pt x="586547" y="1494149"/>
                      <a:pt x="534277" y="1473338"/>
                      <a:pt x="482006" y="1457850"/>
                    </a:cubicBezTo>
                    <a:cubicBezTo>
                      <a:pt x="469906" y="1454462"/>
                      <a:pt x="457806" y="1450106"/>
                      <a:pt x="445222" y="1448170"/>
                    </a:cubicBezTo>
                    <a:cubicBezTo>
                      <a:pt x="406019" y="1438006"/>
                      <a:pt x="376012" y="1420099"/>
                      <a:pt x="353748" y="1382347"/>
                    </a:cubicBezTo>
                    <a:cubicBezTo>
                      <a:pt x="292282" y="1278774"/>
                      <a:pt x="229363" y="1183912"/>
                      <a:pt x="165476" y="1081790"/>
                    </a:cubicBezTo>
                    <a:cubicBezTo>
                      <a:pt x="155796" y="1066302"/>
                      <a:pt x="137405" y="1049846"/>
                      <a:pt x="124821" y="1037747"/>
                    </a:cubicBezTo>
                    <a:cubicBezTo>
                      <a:pt x="82230" y="997092"/>
                      <a:pt x="56578" y="954984"/>
                      <a:pt x="35767" y="892550"/>
                    </a:cubicBezTo>
                    <a:cubicBezTo>
                      <a:pt x="26087" y="864962"/>
                      <a:pt x="13503" y="756065"/>
                      <a:pt x="12535" y="737189"/>
                    </a:cubicBezTo>
                    <a:cubicBezTo>
                      <a:pt x="9147" y="663139"/>
                      <a:pt x="22215" y="651039"/>
                      <a:pt x="16407" y="576988"/>
                    </a:cubicBezTo>
                    <a:cubicBezTo>
                      <a:pt x="14471" y="554241"/>
                      <a:pt x="-2952" y="445827"/>
                      <a:pt x="436" y="423564"/>
                    </a:cubicBezTo>
                    <a:cubicBezTo>
                      <a:pt x="59966" y="417272"/>
                      <a:pt x="98686" y="563921"/>
                      <a:pt x="109817" y="645231"/>
                    </a:cubicBezTo>
                    <a:cubicBezTo>
                      <a:pt x="113689" y="672334"/>
                      <a:pt x="114173" y="508262"/>
                      <a:pt x="109817" y="480674"/>
                    </a:cubicBezTo>
                    <a:cubicBezTo>
                      <a:pt x="98202" y="407108"/>
                      <a:pt x="71098" y="337413"/>
                      <a:pt x="47867" y="267235"/>
                    </a:cubicBezTo>
                    <a:cubicBezTo>
                      <a:pt x="44479" y="256587"/>
                      <a:pt x="40607" y="245939"/>
                      <a:pt x="38187" y="234807"/>
                    </a:cubicBezTo>
                    <a:cubicBezTo>
                      <a:pt x="40607" y="211576"/>
                      <a:pt x="-5856" y="109454"/>
                      <a:pt x="15439" y="94450"/>
                    </a:cubicBezTo>
                    <a:cubicBezTo>
                      <a:pt x="34315" y="89126"/>
                      <a:pt x="56095" y="96386"/>
                      <a:pt x="52707" y="83803"/>
                    </a:cubicBezTo>
                    <a:cubicBezTo>
                      <a:pt x="45447" y="61539"/>
                      <a:pt x="52707" y="32016"/>
                      <a:pt x="56578" y="21368"/>
                    </a:cubicBezTo>
                    <a:cubicBezTo>
                      <a:pt x="62870" y="-896"/>
                      <a:pt x="91426" y="-4284"/>
                      <a:pt x="108849" y="4428"/>
                    </a:cubicBezTo>
                    <a:cubicBezTo>
                      <a:pt x="114173" y="9752"/>
                      <a:pt x="149021" y="27176"/>
                      <a:pt x="153376" y="34436"/>
                    </a:cubicBezTo>
                    <a:cubicBezTo>
                      <a:pt x="155796" y="40727"/>
                      <a:pt x="176124" y="45567"/>
                      <a:pt x="182416" y="46051"/>
                    </a:cubicBezTo>
                    <a:cubicBezTo>
                      <a:pt x="201292" y="57667"/>
                      <a:pt x="197904" y="72671"/>
                      <a:pt x="206615" y="92514"/>
                    </a:cubicBezTo>
                    <a:cubicBezTo>
                      <a:pt x="210971" y="99290"/>
                      <a:pt x="220651" y="104614"/>
                      <a:pt x="229847" y="108002"/>
                    </a:cubicBezTo>
                    <a:cubicBezTo>
                      <a:pt x="242431" y="114778"/>
                      <a:pt x="249206" y="123974"/>
                      <a:pt x="255498" y="137041"/>
                    </a:cubicBezTo>
                    <a:cubicBezTo>
                      <a:pt x="258402" y="139945"/>
                      <a:pt x="276794" y="162209"/>
                      <a:pt x="281150" y="166081"/>
                    </a:cubicBezTo>
                    <a:lnTo>
                      <a:pt x="308737" y="203832"/>
                    </a:lnTo>
                    <a:cubicBezTo>
                      <a:pt x="323257" y="221740"/>
                      <a:pt x="361492" y="270139"/>
                      <a:pt x="366816" y="276431"/>
                    </a:cubicBezTo>
                    <a:lnTo>
                      <a:pt x="366816" y="276431"/>
                    </a:lnTo>
                    <a:cubicBezTo>
                      <a:pt x="378432" y="284658"/>
                      <a:pt x="395855" y="337897"/>
                      <a:pt x="396339" y="339349"/>
                    </a:cubicBezTo>
                    <a:cubicBezTo>
                      <a:pt x="400695" y="345157"/>
                      <a:pt x="420055" y="417756"/>
                      <a:pt x="424895" y="426951"/>
                    </a:cubicBezTo>
                    <a:cubicBezTo>
                      <a:pt x="424895" y="429855"/>
                      <a:pt x="444738" y="563437"/>
                      <a:pt x="444738" y="576504"/>
                    </a:cubicBezTo>
                    <a:cubicBezTo>
                      <a:pt x="444738" y="600704"/>
                      <a:pt x="426347" y="841247"/>
                      <a:pt x="473778" y="944337"/>
                    </a:cubicBezTo>
                    <a:cubicBezTo>
                      <a:pt x="517337" y="1017903"/>
                      <a:pt x="676570" y="1280710"/>
                      <a:pt x="689637" y="1300553"/>
                    </a:cubicBezTo>
                    <a:close/>
                  </a:path>
                </a:pathLst>
              </a:custGeom>
              <a:solidFill>
                <a:schemeClr val="accent2">
                  <a:lumMod val="40000"/>
                  <a:lumOff val="60000"/>
                </a:schemeClr>
              </a:solidFill>
              <a:ln w="4834" cap="flat">
                <a:no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C293A069-6F64-466F-B74E-20DD1B2CF84C}"/>
                  </a:ext>
                </a:extLst>
              </p:cNvPr>
              <p:cNvSpPr/>
              <p:nvPr/>
            </p:nvSpPr>
            <p:spPr>
              <a:xfrm>
                <a:off x="8593853" y="5400576"/>
                <a:ext cx="430751" cy="513029"/>
              </a:xfrm>
              <a:custGeom>
                <a:avLst/>
                <a:gdLst>
                  <a:gd name="connsiteX0" fmla="*/ 172186 w 430751"/>
                  <a:gd name="connsiteY0" fmla="*/ 513820 h 513029"/>
                  <a:gd name="connsiteX1" fmla="*/ 53125 w 430751"/>
                  <a:gd name="connsiteY1" fmla="*/ 267953 h 513029"/>
                  <a:gd name="connsiteX2" fmla="*/ 4242 w 430751"/>
                  <a:gd name="connsiteY2" fmla="*/ 158088 h 513029"/>
                  <a:gd name="connsiteX3" fmla="*/ 5210 w 430751"/>
                  <a:gd name="connsiteY3" fmla="*/ 121788 h 513029"/>
                  <a:gd name="connsiteX4" fmla="*/ 59901 w 430751"/>
                  <a:gd name="connsiteY4" fmla="*/ 17246 h 513029"/>
                  <a:gd name="connsiteX5" fmla="*/ 89908 w 430751"/>
                  <a:gd name="connsiteY5" fmla="*/ 15795 h 513029"/>
                  <a:gd name="connsiteX6" fmla="*/ 119916 w 430751"/>
                  <a:gd name="connsiteY6" fmla="*/ 40962 h 513029"/>
                  <a:gd name="connsiteX7" fmla="*/ 230265 w 430751"/>
                  <a:gd name="connsiteY7" fmla="*/ 126628 h 513029"/>
                  <a:gd name="connsiteX8" fmla="*/ 425313 w 430751"/>
                  <a:gd name="connsiteY8" fmla="*/ 217618 h 513029"/>
                  <a:gd name="connsiteX9" fmla="*/ 425313 w 430751"/>
                  <a:gd name="connsiteY9" fmla="*/ 223910 h 513029"/>
                  <a:gd name="connsiteX10" fmla="*/ 434025 w 430751"/>
                  <a:gd name="connsiteY10" fmla="*/ 306673 h 513029"/>
                  <a:gd name="connsiteX11" fmla="*/ 434025 w 430751"/>
                  <a:gd name="connsiteY11" fmla="*/ 354104 h 513029"/>
                  <a:gd name="connsiteX12" fmla="*/ 424829 w 430751"/>
                  <a:gd name="connsiteY12" fmla="*/ 407826 h 513029"/>
                  <a:gd name="connsiteX13" fmla="*/ 424345 w 430751"/>
                  <a:gd name="connsiteY13" fmla="*/ 412182 h 513029"/>
                  <a:gd name="connsiteX14" fmla="*/ 414181 w 430751"/>
                  <a:gd name="connsiteY14" fmla="*/ 432026 h 513029"/>
                  <a:gd name="connsiteX15" fmla="*/ 404985 w 430751"/>
                  <a:gd name="connsiteY15" fmla="*/ 446546 h 513029"/>
                  <a:gd name="connsiteX16" fmla="*/ 365782 w 430751"/>
                  <a:gd name="connsiteY16" fmla="*/ 480425 h 513029"/>
                  <a:gd name="connsiteX17" fmla="*/ 361426 w 430751"/>
                  <a:gd name="connsiteY17" fmla="*/ 480909 h 513029"/>
                  <a:gd name="connsiteX18" fmla="*/ 288344 w 430751"/>
                  <a:gd name="connsiteY18" fmla="*/ 499784 h 513029"/>
                  <a:gd name="connsiteX19" fmla="*/ 269468 w 430751"/>
                  <a:gd name="connsiteY19" fmla="*/ 500269 h 513029"/>
                  <a:gd name="connsiteX20" fmla="*/ 173154 w 430751"/>
                  <a:gd name="connsiteY20" fmla="*/ 505109 h 513029"/>
                  <a:gd name="connsiteX21" fmla="*/ 172186 w 430751"/>
                  <a:gd name="connsiteY21" fmla="*/ 513820 h 513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0751" h="513029">
                    <a:moveTo>
                      <a:pt x="172186" y="513820"/>
                    </a:moveTo>
                    <a:cubicBezTo>
                      <a:pt x="115560" y="440254"/>
                      <a:pt x="94264" y="349264"/>
                      <a:pt x="53125" y="267953"/>
                    </a:cubicBezTo>
                    <a:cubicBezTo>
                      <a:pt x="34733" y="232138"/>
                      <a:pt x="21181" y="194387"/>
                      <a:pt x="4242" y="158088"/>
                    </a:cubicBezTo>
                    <a:cubicBezTo>
                      <a:pt x="-1566" y="145020"/>
                      <a:pt x="-1566" y="134372"/>
                      <a:pt x="5210" y="121788"/>
                    </a:cubicBezTo>
                    <a:cubicBezTo>
                      <a:pt x="24085" y="87425"/>
                      <a:pt x="41993" y="52094"/>
                      <a:pt x="59901" y="17246"/>
                    </a:cubicBezTo>
                    <a:cubicBezTo>
                      <a:pt x="71517" y="-5501"/>
                      <a:pt x="71517" y="-5501"/>
                      <a:pt x="89908" y="15795"/>
                    </a:cubicBezTo>
                    <a:cubicBezTo>
                      <a:pt x="97652" y="26926"/>
                      <a:pt x="105880" y="37574"/>
                      <a:pt x="119916" y="40962"/>
                    </a:cubicBezTo>
                    <a:cubicBezTo>
                      <a:pt x="156699" y="69518"/>
                      <a:pt x="192998" y="99041"/>
                      <a:pt x="230265" y="126628"/>
                    </a:cubicBezTo>
                    <a:cubicBezTo>
                      <a:pt x="282052" y="164379"/>
                      <a:pt x="418053" y="208422"/>
                      <a:pt x="425313" y="217618"/>
                    </a:cubicBezTo>
                    <a:cubicBezTo>
                      <a:pt x="425313" y="219554"/>
                      <a:pt x="425313" y="221974"/>
                      <a:pt x="425313" y="223910"/>
                    </a:cubicBezTo>
                    <a:cubicBezTo>
                      <a:pt x="434025" y="251014"/>
                      <a:pt x="429669" y="279085"/>
                      <a:pt x="434025" y="306673"/>
                    </a:cubicBezTo>
                    <a:cubicBezTo>
                      <a:pt x="434025" y="322644"/>
                      <a:pt x="434025" y="338132"/>
                      <a:pt x="434025" y="354104"/>
                    </a:cubicBezTo>
                    <a:cubicBezTo>
                      <a:pt x="431121" y="372011"/>
                      <a:pt x="430153" y="390403"/>
                      <a:pt x="424829" y="407826"/>
                    </a:cubicBezTo>
                    <a:cubicBezTo>
                      <a:pt x="424345" y="409278"/>
                      <a:pt x="424345" y="410730"/>
                      <a:pt x="424345" y="412182"/>
                    </a:cubicBezTo>
                    <a:cubicBezTo>
                      <a:pt x="420957" y="418958"/>
                      <a:pt x="420473" y="426702"/>
                      <a:pt x="414181" y="432026"/>
                    </a:cubicBezTo>
                    <a:cubicBezTo>
                      <a:pt x="411278" y="436866"/>
                      <a:pt x="408373" y="441706"/>
                      <a:pt x="404985" y="446546"/>
                    </a:cubicBezTo>
                    <a:cubicBezTo>
                      <a:pt x="400146" y="466873"/>
                      <a:pt x="381754" y="472197"/>
                      <a:pt x="365782" y="480425"/>
                    </a:cubicBezTo>
                    <a:cubicBezTo>
                      <a:pt x="364330" y="480425"/>
                      <a:pt x="362879" y="480425"/>
                      <a:pt x="361426" y="480909"/>
                    </a:cubicBezTo>
                    <a:cubicBezTo>
                      <a:pt x="340615" y="500752"/>
                      <a:pt x="313512" y="497365"/>
                      <a:pt x="288344" y="499784"/>
                    </a:cubicBezTo>
                    <a:cubicBezTo>
                      <a:pt x="282052" y="499784"/>
                      <a:pt x="275760" y="500269"/>
                      <a:pt x="269468" y="500269"/>
                    </a:cubicBezTo>
                    <a:cubicBezTo>
                      <a:pt x="237525" y="505592"/>
                      <a:pt x="205098" y="499301"/>
                      <a:pt x="173154" y="505109"/>
                    </a:cubicBezTo>
                    <a:cubicBezTo>
                      <a:pt x="173638" y="507528"/>
                      <a:pt x="173154" y="510916"/>
                      <a:pt x="172186" y="513820"/>
                    </a:cubicBezTo>
                    <a:close/>
                  </a:path>
                </a:pathLst>
              </a:custGeom>
              <a:solidFill>
                <a:schemeClr val="accent2">
                  <a:lumMod val="40000"/>
                  <a:lumOff val="60000"/>
                </a:schemeClr>
              </a:solidFill>
              <a:ln w="4834" cap="flat">
                <a:noFill/>
                <a:prstDash val="solid"/>
                <a:miter/>
              </a:ln>
            </p:spPr>
            <p:txBody>
              <a:bodyPr rtlCol="0" anchor="ctr"/>
              <a:lstStyle/>
              <a:p>
                <a:endParaRPr lang="en-US" dirty="0"/>
              </a:p>
            </p:txBody>
          </p:sp>
        </p:grpSp>
        <p:grpSp>
          <p:nvGrpSpPr>
            <p:cNvPr id="49" name="Group 48">
              <a:extLst>
                <a:ext uri="{FF2B5EF4-FFF2-40B4-BE49-F238E27FC236}">
                  <a16:creationId xmlns:a16="http://schemas.microsoft.com/office/drawing/2014/main" id="{67728457-B81C-4DC1-B26A-8008FD02DC19}"/>
                </a:ext>
              </a:extLst>
            </p:cNvPr>
            <p:cNvGrpSpPr/>
            <p:nvPr/>
          </p:nvGrpSpPr>
          <p:grpSpPr>
            <a:xfrm>
              <a:off x="6825563" y="3607496"/>
              <a:ext cx="1709729" cy="1673926"/>
              <a:chOff x="6825563" y="3607496"/>
              <a:chExt cx="1709729" cy="1673926"/>
            </a:xfrm>
          </p:grpSpPr>
          <p:sp>
            <p:nvSpPr>
              <p:cNvPr id="50" name="Freeform: Shape 49">
                <a:extLst>
                  <a:ext uri="{FF2B5EF4-FFF2-40B4-BE49-F238E27FC236}">
                    <a16:creationId xmlns:a16="http://schemas.microsoft.com/office/drawing/2014/main" id="{F6CBC935-4011-4DFF-9E2F-EE9FCF9CEE4B}"/>
                  </a:ext>
                </a:extLst>
              </p:cNvPr>
              <p:cNvSpPr/>
              <p:nvPr/>
            </p:nvSpPr>
            <p:spPr>
              <a:xfrm rot="19931640" flipH="1">
                <a:off x="8267087" y="4744651"/>
                <a:ext cx="268205" cy="335404"/>
              </a:xfrm>
              <a:custGeom>
                <a:avLst/>
                <a:gdLst>
                  <a:gd name="connsiteX0" fmla="*/ 64571 w 185166"/>
                  <a:gd name="connsiteY0" fmla="*/ 1778 h 185166"/>
                  <a:gd name="connsiteX1" fmla="*/ 135208 w 185166"/>
                  <a:gd name="connsiteY1" fmla="*/ 14122 h 185166"/>
                  <a:gd name="connsiteX2" fmla="*/ 183214 w 185166"/>
                  <a:gd name="connsiteY2" fmla="*/ 116306 h 185166"/>
                  <a:gd name="connsiteX3" fmla="*/ 95432 w 185166"/>
                  <a:gd name="connsiteY3" fmla="*/ 189001 h 185166"/>
                  <a:gd name="connsiteX4" fmla="*/ 3535 w 185166"/>
                  <a:gd name="connsiteY4" fmla="*/ 121107 h 185166"/>
                  <a:gd name="connsiteX5" fmla="*/ 47426 w 185166"/>
                  <a:gd name="connsiteY5" fmla="*/ 12751 h 185166"/>
                  <a:gd name="connsiteX6" fmla="*/ 64571 w 185166"/>
                  <a:gd name="connsiteY6" fmla="*/ 1778 h 185166"/>
                  <a:gd name="connsiteX0" fmla="*/ 47426 w 186130"/>
                  <a:gd name="connsiteY0" fmla="*/ 12503 h 188801"/>
                  <a:gd name="connsiteX1" fmla="*/ 135208 w 186130"/>
                  <a:gd name="connsiteY1" fmla="*/ 13874 h 188801"/>
                  <a:gd name="connsiteX2" fmla="*/ 183214 w 186130"/>
                  <a:gd name="connsiteY2" fmla="*/ 116058 h 188801"/>
                  <a:gd name="connsiteX3" fmla="*/ 95432 w 186130"/>
                  <a:gd name="connsiteY3" fmla="*/ 188753 h 188801"/>
                  <a:gd name="connsiteX4" fmla="*/ 3535 w 186130"/>
                  <a:gd name="connsiteY4" fmla="*/ 120859 h 188801"/>
                  <a:gd name="connsiteX5" fmla="*/ 47426 w 186130"/>
                  <a:gd name="connsiteY5" fmla="*/ 12503 h 188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6130" h="188801">
                    <a:moveTo>
                      <a:pt x="47426" y="12503"/>
                    </a:moveTo>
                    <a:cubicBezTo>
                      <a:pt x="69371" y="-5328"/>
                      <a:pt x="112577" y="-3385"/>
                      <a:pt x="135208" y="13874"/>
                    </a:cubicBezTo>
                    <a:cubicBezTo>
                      <a:pt x="176356" y="37191"/>
                      <a:pt x="193501" y="74225"/>
                      <a:pt x="183214" y="116058"/>
                    </a:cubicBezTo>
                    <a:cubicBezTo>
                      <a:pt x="172927" y="158578"/>
                      <a:pt x="137952" y="187382"/>
                      <a:pt x="95432" y="188753"/>
                    </a:cubicBezTo>
                    <a:cubicBezTo>
                      <a:pt x="53598" y="190125"/>
                      <a:pt x="15193" y="162007"/>
                      <a:pt x="3535" y="120859"/>
                    </a:cubicBezTo>
                    <a:cubicBezTo>
                      <a:pt x="-8124" y="79025"/>
                      <a:pt x="9707" y="36506"/>
                      <a:pt x="47426" y="12503"/>
                    </a:cubicBezTo>
                    <a:close/>
                  </a:path>
                </a:pathLst>
              </a:custGeom>
              <a:solidFill>
                <a:srgbClr val="0E0404"/>
              </a:solidFill>
              <a:ln w="6854" cap="flat">
                <a:noFill/>
                <a:prstDash val="solid"/>
                <a:miter/>
              </a:ln>
            </p:spPr>
            <p:txBody>
              <a:bodyPr rtlCol="0" anchor="ctr"/>
              <a:lstStyle/>
              <a:p>
                <a:endParaRPr lang="en-US" dirty="0"/>
              </a:p>
            </p:txBody>
          </p:sp>
          <p:sp>
            <p:nvSpPr>
              <p:cNvPr id="51" name="Freeform: Shape 50">
                <a:extLst>
                  <a:ext uri="{FF2B5EF4-FFF2-40B4-BE49-F238E27FC236}">
                    <a16:creationId xmlns:a16="http://schemas.microsoft.com/office/drawing/2014/main" id="{6284A7D7-3D34-4985-B879-3B58C32EADB4}"/>
                  </a:ext>
                </a:extLst>
              </p:cNvPr>
              <p:cNvSpPr/>
              <p:nvPr/>
            </p:nvSpPr>
            <p:spPr>
              <a:xfrm rot="19931640" flipH="1">
                <a:off x="8310231" y="4795846"/>
                <a:ext cx="187761" cy="231479"/>
              </a:xfrm>
              <a:custGeom>
                <a:avLst/>
                <a:gdLst>
                  <a:gd name="connsiteX0" fmla="*/ 132359 w 130302"/>
                  <a:gd name="connsiteY0" fmla="*/ 65163 h 130302"/>
                  <a:gd name="connsiteX1" fmla="*/ 65151 w 130302"/>
                  <a:gd name="connsiteY1" fmla="*/ 132371 h 130302"/>
                  <a:gd name="connsiteX2" fmla="*/ 0 w 130302"/>
                  <a:gd name="connsiteY2" fmla="*/ 66535 h 130302"/>
                  <a:gd name="connsiteX3" fmla="*/ 64465 w 130302"/>
                  <a:gd name="connsiteY3" fmla="*/ 12 h 130302"/>
                  <a:gd name="connsiteX4" fmla="*/ 132359 w 130302"/>
                  <a:gd name="connsiteY4" fmla="*/ 65163 h 130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302" h="130302">
                    <a:moveTo>
                      <a:pt x="132359" y="65163"/>
                    </a:moveTo>
                    <a:cubicBezTo>
                      <a:pt x="132359" y="102196"/>
                      <a:pt x="101498" y="133057"/>
                      <a:pt x="65151" y="132371"/>
                    </a:cubicBezTo>
                    <a:cubicBezTo>
                      <a:pt x="29489" y="131686"/>
                      <a:pt x="0" y="102196"/>
                      <a:pt x="0" y="66535"/>
                    </a:cubicBezTo>
                    <a:cubicBezTo>
                      <a:pt x="0" y="30187"/>
                      <a:pt x="28118" y="698"/>
                      <a:pt x="64465" y="12"/>
                    </a:cubicBezTo>
                    <a:cubicBezTo>
                      <a:pt x="102184" y="-674"/>
                      <a:pt x="132359" y="28130"/>
                      <a:pt x="132359" y="65163"/>
                    </a:cubicBezTo>
                    <a:close/>
                  </a:path>
                </a:pathLst>
              </a:custGeom>
              <a:solidFill>
                <a:schemeClr val="bg1"/>
              </a:solidFill>
              <a:ln w="6854" cap="flat">
                <a:noFill/>
                <a:prstDash val="solid"/>
                <a:miter/>
              </a:ln>
            </p:spPr>
            <p:txBody>
              <a:bodyPr rtlCol="0" anchor="ctr"/>
              <a:lstStyle/>
              <a:p>
                <a:endParaRPr lang="en-US" dirty="0"/>
              </a:p>
            </p:txBody>
          </p:sp>
          <p:sp>
            <p:nvSpPr>
              <p:cNvPr id="52" name="Freeform: Shape 51">
                <a:extLst>
                  <a:ext uri="{FF2B5EF4-FFF2-40B4-BE49-F238E27FC236}">
                    <a16:creationId xmlns:a16="http://schemas.microsoft.com/office/drawing/2014/main" id="{FB98DCF4-C7C3-40B0-BBAE-7CE8CE52CB2A}"/>
                  </a:ext>
                </a:extLst>
              </p:cNvPr>
              <p:cNvSpPr/>
              <p:nvPr/>
            </p:nvSpPr>
            <p:spPr>
              <a:xfrm rot="19931640" flipH="1">
                <a:off x="8043551" y="3607496"/>
                <a:ext cx="197809" cy="1198955"/>
              </a:xfrm>
              <a:custGeom>
                <a:avLst/>
                <a:gdLst>
                  <a:gd name="connsiteX0" fmla="*/ 31309 w 197809"/>
                  <a:gd name="connsiteY0" fmla="*/ 0 h 1198955"/>
                  <a:gd name="connsiteX1" fmla="*/ 8623 w 197809"/>
                  <a:gd name="connsiteY1" fmla="*/ 96358 h 1198955"/>
                  <a:gd name="connsiteX2" fmla="*/ 0 w 197809"/>
                  <a:gd name="connsiteY2" fmla="*/ 226395 h 1198955"/>
                  <a:gd name="connsiteX3" fmla="*/ 143760 w 197809"/>
                  <a:gd name="connsiteY3" fmla="*/ 1179118 h 1198955"/>
                  <a:gd name="connsiteX4" fmla="*/ 197367 w 197809"/>
                  <a:gd name="connsiteY4" fmla="*/ 1176683 h 1198955"/>
                  <a:gd name="connsiteX5" fmla="*/ 116958 w 197809"/>
                  <a:gd name="connsiteY5" fmla="*/ 812404 h 1198955"/>
                  <a:gd name="connsiteX6" fmla="*/ 51170 w 197809"/>
                  <a:gd name="connsiteY6" fmla="*/ 176444 h 1198955"/>
                  <a:gd name="connsiteX7" fmla="*/ 54101 w 197809"/>
                  <a:gd name="connsiteY7" fmla="*/ 106809 h 1198955"/>
                  <a:gd name="connsiteX8" fmla="*/ 61676 w 197809"/>
                  <a:gd name="connsiteY8" fmla="*/ 57582 h 119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09" h="1198955">
                    <a:moveTo>
                      <a:pt x="31309" y="0"/>
                    </a:moveTo>
                    <a:lnTo>
                      <a:pt x="8623" y="96358"/>
                    </a:lnTo>
                    <a:cubicBezTo>
                      <a:pt x="2589" y="138981"/>
                      <a:pt x="0" y="182536"/>
                      <a:pt x="0" y="226395"/>
                    </a:cubicBezTo>
                    <a:cubicBezTo>
                      <a:pt x="0" y="551685"/>
                      <a:pt x="77971" y="864793"/>
                      <a:pt x="143760" y="1179118"/>
                    </a:cubicBezTo>
                    <a:cubicBezTo>
                      <a:pt x="165691" y="1207140"/>
                      <a:pt x="202240" y="1204703"/>
                      <a:pt x="197367" y="1176683"/>
                    </a:cubicBezTo>
                    <a:cubicBezTo>
                      <a:pt x="176656" y="1063378"/>
                      <a:pt x="137668" y="925709"/>
                      <a:pt x="116958" y="812404"/>
                    </a:cubicBezTo>
                    <a:cubicBezTo>
                      <a:pt x="77972" y="602855"/>
                      <a:pt x="52387" y="390868"/>
                      <a:pt x="51170" y="176444"/>
                    </a:cubicBezTo>
                    <a:cubicBezTo>
                      <a:pt x="51170" y="152991"/>
                      <a:pt x="52007" y="129767"/>
                      <a:pt x="54101" y="106809"/>
                    </a:cubicBezTo>
                    <a:lnTo>
                      <a:pt x="61676" y="57582"/>
                    </a:lnTo>
                    <a:close/>
                  </a:path>
                </a:pathLst>
              </a:custGeom>
              <a:solidFill>
                <a:schemeClr val="tx1"/>
              </a:solidFill>
              <a:ln w="6854" cap="flat">
                <a:noFill/>
                <a:prstDash val="solid"/>
                <a:miter/>
              </a:ln>
            </p:spPr>
            <p:txBody>
              <a:bodyPr rtlCol="0" anchor="ctr"/>
              <a:lstStyle/>
              <a:p>
                <a:endParaRPr lang="en-US" dirty="0"/>
              </a:p>
            </p:txBody>
          </p:sp>
          <p:grpSp>
            <p:nvGrpSpPr>
              <p:cNvPr id="53" name="Group 52">
                <a:extLst>
                  <a:ext uri="{FF2B5EF4-FFF2-40B4-BE49-F238E27FC236}">
                    <a16:creationId xmlns:a16="http://schemas.microsoft.com/office/drawing/2014/main" id="{84675473-FF51-446C-A4C0-BE3AA36A880F}"/>
                  </a:ext>
                </a:extLst>
              </p:cNvPr>
              <p:cNvGrpSpPr/>
              <p:nvPr/>
            </p:nvGrpSpPr>
            <p:grpSpPr>
              <a:xfrm rot="20643887">
                <a:off x="6825563" y="3698606"/>
                <a:ext cx="884412" cy="1582816"/>
                <a:chOff x="6911434" y="4294138"/>
                <a:chExt cx="755804" cy="1352649"/>
              </a:xfrm>
            </p:grpSpPr>
            <p:sp>
              <p:nvSpPr>
                <p:cNvPr id="54" name="Freeform: Shape 53">
                  <a:extLst>
                    <a:ext uri="{FF2B5EF4-FFF2-40B4-BE49-F238E27FC236}">
                      <a16:creationId xmlns:a16="http://schemas.microsoft.com/office/drawing/2014/main" id="{C290E649-E2B4-466C-9783-BBBBC3A1AD12}"/>
                    </a:ext>
                  </a:extLst>
                </p:cNvPr>
                <p:cNvSpPr/>
                <p:nvPr/>
              </p:nvSpPr>
              <p:spPr>
                <a:xfrm rot="19931640" flipH="1">
                  <a:off x="7411391" y="4964510"/>
                  <a:ext cx="255847" cy="548243"/>
                </a:xfrm>
                <a:custGeom>
                  <a:avLst/>
                  <a:gdLst>
                    <a:gd name="connsiteX0" fmla="*/ 0 w 144018"/>
                    <a:gd name="connsiteY0" fmla="*/ 4566 h 308610"/>
                    <a:gd name="connsiteX1" fmla="*/ 19888 w 144018"/>
                    <a:gd name="connsiteY1" fmla="*/ 7309 h 308610"/>
                    <a:gd name="connsiteX2" fmla="*/ 28804 w 144018"/>
                    <a:gd name="connsiteY2" fmla="*/ 73146 h 308610"/>
                    <a:gd name="connsiteX3" fmla="*/ 75438 w 144018"/>
                    <a:gd name="connsiteY3" fmla="*/ 239109 h 308610"/>
                    <a:gd name="connsiteX4" fmla="*/ 104242 w 144018"/>
                    <a:gd name="connsiteY4" fmla="*/ 280943 h 308610"/>
                    <a:gd name="connsiteX5" fmla="*/ 143332 w 144018"/>
                    <a:gd name="connsiteY5" fmla="*/ 297402 h 308610"/>
                    <a:gd name="connsiteX6" fmla="*/ 143332 w 144018"/>
                    <a:gd name="connsiteY6" fmla="*/ 314547 h 308610"/>
                    <a:gd name="connsiteX7" fmla="*/ 60350 w 144018"/>
                    <a:gd name="connsiteY7" fmla="*/ 243910 h 308610"/>
                    <a:gd name="connsiteX8" fmla="*/ 4115 w 144018"/>
                    <a:gd name="connsiteY8" fmla="*/ 29940 h 308610"/>
                    <a:gd name="connsiteX9" fmla="*/ 0 w 144018"/>
                    <a:gd name="connsiteY9" fmla="*/ 4566 h 30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018" h="308610">
                      <a:moveTo>
                        <a:pt x="0" y="4566"/>
                      </a:moveTo>
                      <a:cubicBezTo>
                        <a:pt x="9601" y="-3664"/>
                        <a:pt x="13716" y="451"/>
                        <a:pt x="19888" y="7309"/>
                      </a:cubicBezTo>
                      <a:cubicBezTo>
                        <a:pt x="21260" y="32684"/>
                        <a:pt x="24689" y="52572"/>
                        <a:pt x="28804" y="73146"/>
                      </a:cubicBezTo>
                      <a:cubicBezTo>
                        <a:pt x="40462" y="129381"/>
                        <a:pt x="58979" y="202762"/>
                        <a:pt x="75438" y="239109"/>
                      </a:cubicBezTo>
                      <a:cubicBezTo>
                        <a:pt x="80924" y="250082"/>
                        <a:pt x="97384" y="274085"/>
                        <a:pt x="104242" y="280943"/>
                      </a:cubicBezTo>
                      <a:cubicBezTo>
                        <a:pt x="114529" y="289173"/>
                        <a:pt x="128930" y="297402"/>
                        <a:pt x="143332" y="297402"/>
                      </a:cubicBezTo>
                      <a:cubicBezTo>
                        <a:pt x="148133" y="302889"/>
                        <a:pt x="148133" y="309061"/>
                        <a:pt x="143332" y="314547"/>
                      </a:cubicBezTo>
                      <a:cubicBezTo>
                        <a:pt x="102184" y="307004"/>
                        <a:pt x="76810" y="280257"/>
                        <a:pt x="60350" y="243910"/>
                      </a:cubicBezTo>
                      <a:cubicBezTo>
                        <a:pt x="31547" y="174644"/>
                        <a:pt x="14402" y="104007"/>
                        <a:pt x="4115" y="29940"/>
                      </a:cubicBezTo>
                      <a:cubicBezTo>
                        <a:pt x="3429" y="21711"/>
                        <a:pt x="2057" y="12110"/>
                        <a:pt x="0" y="4566"/>
                      </a:cubicBezTo>
                      <a:close/>
                    </a:path>
                  </a:pathLst>
                </a:custGeom>
                <a:solidFill>
                  <a:schemeClr val="tx1">
                    <a:lumMod val="65000"/>
                    <a:lumOff val="35000"/>
                  </a:schemeClr>
                </a:solidFill>
                <a:ln w="6854" cap="flat">
                  <a:noFill/>
                  <a:prstDash val="solid"/>
                  <a:miter/>
                </a:ln>
              </p:spPr>
              <p:txBody>
                <a:bodyPr rtlCol="0" anchor="ctr"/>
                <a:lstStyle/>
                <a:p>
                  <a:endParaRPr lang="en-US" dirty="0"/>
                </a:p>
              </p:txBody>
            </p:sp>
            <p:sp>
              <p:nvSpPr>
                <p:cNvPr id="55" name="Freeform: Shape 54">
                  <a:extLst>
                    <a:ext uri="{FF2B5EF4-FFF2-40B4-BE49-F238E27FC236}">
                      <a16:creationId xmlns:a16="http://schemas.microsoft.com/office/drawing/2014/main" id="{CEF4407B-8837-4C4C-9ACB-564A74FAAEBD}"/>
                    </a:ext>
                  </a:extLst>
                </p:cNvPr>
                <p:cNvSpPr/>
                <p:nvPr/>
              </p:nvSpPr>
              <p:spPr>
                <a:xfrm rot="19931640" flipH="1">
                  <a:off x="7124440" y="5091024"/>
                  <a:ext cx="134015" cy="548243"/>
                </a:xfrm>
                <a:custGeom>
                  <a:avLst/>
                  <a:gdLst>
                    <a:gd name="connsiteX0" fmla="*/ 0 w 75438"/>
                    <a:gd name="connsiteY0" fmla="*/ 9601 h 308610"/>
                    <a:gd name="connsiteX1" fmla="*/ 17145 w 75438"/>
                    <a:gd name="connsiteY1" fmla="*/ 0 h 308610"/>
                    <a:gd name="connsiteX2" fmla="*/ 75438 w 75438"/>
                    <a:gd name="connsiteY2" fmla="*/ 233858 h 308610"/>
                    <a:gd name="connsiteX3" fmla="*/ 75438 w 75438"/>
                    <a:gd name="connsiteY3" fmla="*/ 279121 h 308610"/>
                    <a:gd name="connsiteX4" fmla="*/ 65151 w 75438"/>
                    <a:gd name="connsiteY4" fmla="*/ 311353 h 308610"/>
                    <a:gd name="connsiteX5" fmla="*/ 47320 w 75438"/>
                    <a:gd name="connsiteY5" fmla="*/ 296951 h 308610"/>
                    <a:gd name="connsiteX6" fmla="*/ 61722 w 75438"/>
                    <a:gd name="connsiteY6" fmla="*/ 256489 h 308610"/>
                    <a:gd name="connsiteX7" fmla="*/ 57607 w 75438"/>
                    <a:gd name="connsiteY7" fmla="*/ 225628 h 308610"/>
                    <a:gd name="connsiteX8" fmla="*/ 5487 w 75438"/>
                    <a:gd name="connsiteY8" fmla="*/ 25375 h 308610"/>
                    <a:gd name="connsiteX9" fmla="*/ 0 w 75438"/>
                    <a:gd name="connsiteY9" fmla="*/ 9601 h 30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38" h="308610">
                      <a:moveTo>
                        <a:pt x="0" y="9601"/>
                      </a:moveTo>
                      <a:cubicBezTo>
                        <a:pt x="6172" y="3429"/>
                        <a:pt x="11659" y="6172"/>
                        <a:pt x="17145" y="0"/>
                      </a:cubicBezTo>
                      <a:cubicBezTo>
                        <a:pt x="45263" y="100127"/>
                        <a:pt x="62408" y="153619"/>
                        <a:pt x="75438" y="233858"/>
                      </a:cubicBezTo>
                      <a:cubicBezTo>
                        <a:pt x="78181" y="248945"/>
                        <a:pt x="78181" y="264033"/>
                        <a:pt x="75438" y="279121"/>
                      </a:cubicBezTo>
                      <a:cubicBezTo>
                        <a:pt x="71323" y="292837"/>
                        <a:pt x="69266" y="297637"/>
                        <a:pt x="65151" y="311353"/>
                      </a:cubicBezTo>
                      <a:cubicBezTo>
                        <a:pt x="56236" y="314782"/>
                        <a:pt x="53493" y="304495"/>
                        <a:pt x="47320" y="296951"/>
                      </a:cubicBezTo>
                      <a:cubicBezTo>
                        <a:pt x="58293" y="285979"/>
                        <a:pt x="61036" y="277749"/>
                        <a:pt x="61722" y="256489"/>
                      </a:cubicBezTo>
                      <a:cubicBezTo>
                        <a:pt x="59665" y="243459"/>
                        <a:pt x="60351" y="233172"/>
                        <a:pt x="57607" y="225628"/>
                      </a:cubicBezTo>
                      <a:cubicBezTo>
                        <a:pt x="44577" y="157734"/>
                        <a:pt x="28804" y="100127"/>
                        <a:pt x="5487" y="25375"/>
                      </a:cubicBezTo>
                      <a:cubicBezTo>
                        <a:pt x="4801" y="21946"/>
                        <a:pt x="2058" y="13030"/>
                        <a:pt x="0" y="9601"/>
                      </a:cubicBezTo>
                      <a:close/>
                    </a:path>
                  </a:pathLst>
                </a:custGeom>
                <a:solidFill>
                  <a:schemeClr val="tx1">
                    <a:lumMod val="65000"/>
                    <a:lumOff val="35000"/>
                  </a:schemeClr>
                </a:solidFill>
                <a:ln w="6854" cap="flat">
                  <a:noFill/>
                  <a:prstDash val="solid"/>
                  <a:miter/>
                </a:ln>
              </p:spPr>
              <p:txBody>
                <a:bodyPr rtlCol="0" anchor="ctr"/>
                <a:lstStyle/>
                <a:p>
                  <a:endParaRPr lang="en-US" dirty="0"/>
                </a:p>
              </p:txBody>
            </p:sp>
            <p:sp>
              <p:nvSpPr>
                <p:cNvPr id="56" name="Freeform: Shape 55">
                  <a:extLst>
                    <a:ext uri="{FF2B5EF4-FFF2-40B4-BE49-F238E27FC236}">
                      <a16:creationId xmlns:a16="http://schemas.microsoft.com/office/drawing/2014/main" id="{6FA7EE13-5714-47C9-B57C-716F4CFB4DEF}"/>
                    </a:ext>
                  </a:extLst>
                </p:cNvPr>
                <p:cNvSpPr/>
                <p:nvPr/>
              </p:nvSpPr>
              <p:spPr>
                <a:xfrm rot="19931640" flipH="1">
                  <a:off x="7505153" y="5519552"/>
                  <a:ext cx="48734" cy="48734"/>
                </a:xfrm>
                <a:custGeom>
                  <a:avLst/>
                  <a:gdLst>
                    <a:gd name="connsiteX0" fmla="*/ 0 w 27432"/>
                    <a:gd name="connsiteY0" fmla="*/ 24526 h 27432"/>
                    <a:gd name="connsiteX1" fmla="*/ 0 w 27432"/>
                    <a:gd name="connsiteY1" fmla="*/ 7381 h 27432"/>
                    <a:gd name="connsiteX2" fmla="*/ 30861 w 27432"/>
                    <a:gd name="connsiteY2" fmla="*/ 8067 h 27432"/>
                    <a:gd name="connsiteX3" fmla="*/ 30861 w 27432"/>
                    <a:gd name="connsiteY3" fmla="*/ 23154 h 27432"/>
                    <a:gd name="connsiteX4" fmla="*/ 0 w 27432"/>
                    <a:gd name="connsiteY4" fmla="*/ 24526 h 2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 h="27432">
                      <a:moveTo>
                        <a:pt x="0" y="24526"/>
                      </a:moveTo>
                      <a:cubicBezTo>
                        <a:pt x="0" y="19040"/>
                        <a:pt x="0" y="12867"/>
                        <a:pt x="0" y="7381"/>
                      </a:cubicBezTo>
                      <a:cubicBezTo>
                        <a:pt x="10287" y="-2906"/>
                        <a:pt x="21260" y="-2220"/>
                        <a:pt x="30861" y="8067"/>
                      </a:cubicBezTo>
                      <a:cubicBezTo>
                        <a:pt x="35662" y="12867"/>
                        <a:pt x="34976" y="18354"/>
                        <a:pt x="30861" y="23154"/>
                      </a:cubicBezTo>
                      <a:cubicBezTo>
                        <a:pt x="21260" y="34127"/>
                        <a:pt x="10287" y="34127"/>
                        <a:pt x="0" y="24526"/>
                      </a:cubicBezTo>
                      <a:close/>
                    </a:path>
                  </a:pathLst>
                </a:custGeom>
                <a:solidFill>
                  <a:schemeClr val="tx1"/>
                </a:solidFill>
                <a:ln w="6854" cap="flat">
                  <a:noFill/>
                  <a:prstDash val="solid"/>
                  <a:miter/>
                </a:ln>
              </p:spPr>
              <p:txBody>
                <a:bodyPr rtlCol="0" anchor="ctr"/>
                <a:lstStyle/>
                <a:p>
                  <a:endParaRPr lang="en-US" dirty="0"/>
                </a:p>
              </p:txBody>
            </p:sp>
            <p:sp>
              <p:nvSpPr>
                <p:cNvPr id="57" name="Freeform: Shape 56">
                  <a:extLst>
                    <a:ext uri="{FF2B5EF4-FFF2-40B4-BE49-F238E27FC236}">
                      <a16:creationId xmlns:a16="http://schemas.microsoft.com/office/drawing/2014/main" id="{78851919-D2E1-44A8-88D7-DD22CA571E17}"/>
                    </a:ext>
                  </a:extLst>
                </p:cNvPr>
                <p:cNvSpPr/>
                <p:nvPr/>
              </p:nvSpPr>
              <p:spPr>
                <a:xfrm rot="19931640" flipH="1">
                  <a:off x="7277561" y="5585872"/>
                  <a:ext cx="60915" cy="60915"/>
                </a:xfrm>
                <a:custGeom>
                  <a:avLst/>
                  <a:gdLst>
                    <a:gd name="connsiteX0" fmla="*/ 16088 w 34290"/>
                    <a:gd name="connsiteY0" fmla="*/ 0 h 34290"/>
                    <a:gd name="connsiteX1" fmla="*/ 38719 w 34290"/>
                    <a:gd name="connsiteY1" fmla="*/ 6172 h 34290"/>
                    <a:gd name="connsiteX2" fmla="*/ 18831 w 34290"/>
                    <a:gd name="connsiteY2" fmla="*/ 35662 h 34290"/>
                    <a:gd name="connsiteX3" fmla="*/ 314 w 34290"/>
                    <a:gd name="connsiteY3" fmla="*/ 28804 h 34290"/>
                    <a:gd name="connsiteX4" fmla="*/ 16088 w 34290"/>
                    <a:gd name="connsiteY4" fmla="*/ 0 h 34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 h="34290">
                      <a:moveTo>
                        <a:pt x="16088" y="0"/>
                      </a:moveTo>
                      <a:cubicBezTo>
                        <a:pt x="23631" y="1372"/>
                        <a:pt x="32547" y="-686"/>
                        <a:pt x="38719" y="6172"/>
                      </a:cubicBezTo>
                      <a:cubicBezTo>
                        <a:pt x="40776" y="17145"/>
                        <a:pt x="32547" y="34290"/>
                        <a:pt x="18831" y="35662"/>
                      </a:cubicBezTo>
                      <a:cubicBezTo>
                        <a:pt x="11973" y="36347"/>
                        <a:pt x="2372" y="39091"/>
                        <a:pt x="314" y="28804"/>
                      </a:cubicBezTo>
                      <a:cubicBezTo>
                        <a:pt x="-1057" y="19202"/>
                        <a:pt x="1686" y="2057"/>
                        <a:pt x="16088" y="0"/>
                      </a:cubicBezTo>
                      <a:close/>
                    </a:path>
                  </a:pathLst>
                </a:custGeom>
                <a:solidFill>
                  <a:schemeClr val="tx1"/>
                </a:solidFill>
                <a:ln w="6854" cap="flat">
                  <a:noFill/>
                  <a:prstDash val="solid"/>
                  <a:miter/>
                </a:ln>
              </p:spPr>
              <p:txBody>
                <a:bodyPr rtlCol="0" anchor="ctr"/>
                <a:lstStyle/>
                <a:p>
                  <a:endParaRPr lang="en-US" dirty="0"/>
                </a:p>
              </p:txBody>
            </p:sp>
            <p:sp>
              <p:nvSpPr>
                <p:cNvPr id="58" name="Freeform: Shape 57">
                  <a:extLst>
                    <a:ext uri="{FF2B5EF4-FFF2-40B4-BE49-F238E27FC236}">
                      <a16:creationId xmlns:a16="http://schemas.microsoft.com/office/drawing/2014/main" id="{3DD7B611-E985-4C5E-B156-A65423D46EC8}"/>
                    </a:ext>
                  </a:extLst>
                </p:cNvPr>
                <p:cNvSpPr/>
                <p:nvPr/>
              </p:nvSpPr>
              <p:spPr>
                <a:xfrm rot="19931640" flipH="1">
                  <a:off x="6911434" y="4294138"/>
                  <a:ext cx="653615" cy="767278"/>
                </a:xfrm>
                <a:custGeom>
                  <a:avLst/>
                  <a:gdLst>
                    <a:gd name="connsiteX0" fmla="*/ 196 w 349758"/>
                    <a:gd name="connsiteY0" fmla="*/ 0 h 445770"/>
                    <a:gd name="connsiteX1" fmla="*/ 119525 w 349758"/>
                    <a:gd name="connsiteY1" fmla="*/ 109042 h 445770"/>
                    <a:gd name="connsiteX2" fmla="*/ 153815 w 349758"/>
                    <a:gd name="connsiteY2" fmla="*/ 161163 h 445770"/>
                    <a:gd name="connsiteX3" fmla="*/ 181247 w 349758"/>
                    <a:gd name="connsiteY3" fmla="*/ 189967 h 445770"/>
                    <a:gd name="connsiteX4" fmla="*/ 226510 w 349758"/>
                    <a:gd name="connsiteY4" fmla="*/ 200254 h 445770"/>
                    <a:gd name="connsiteX5" fmla="*/ 293033 w 349758"/>
                    <a:gd name="connsiteY5" fmla="*/ 270891 h 445770"/>
                    <a:gd name="connsiteX6" fmla="*/ 351326 w 349758"/>
                    <a:gd name="connsiteY6" fmla="*/ 407365 h 445770"/>
                    <a:gd name="connsiteX7" fmla="*/ 333495 w 349758"/>
                    <a:gd name="connsiteY7" fmla="*/ 425196 h 445770"/>
                    <a:gd name="connsiteX8" fmla="*/ 274516 w 349758"/>
                    <a:gd name="connsiteY8" fmla="*/ 291465 h 445770"/>
                    <a:gd name="connsiteX9" fmla="*/ 197707 w 349758"/>
                    <a:gd name="connsiteY9" fmla="*/ 216027 h 445770"/>
                    <a:gd name="connsiteX10" fmla="*/ 146957 w 349758"/>
                    <a:gd name="connsiteY10" fmla="*/ 228371 h 445770"/>
                    <a:gd name="connsiteX11" fmla="*/ 101009 w 349758"/>
                    <a:gd name="connsiteY11" fmla="*/ 369646 h 445770"/>
                    <a:gd name="connsiteX12" fmla="*/ 114725 w 349758"/>
                    <a:gd name="connsiteY12" fmla="*/ 447142 h 445770"/>
                    <a:gd name="connsiteX13" fmla="*/ 92779 w 349758"/>
                    <a:gd name="connsiteY13" fmla="*/ 445770 h 445770"/>
                    <a:gd name="connsiteX14" fmla="*/ 71519 w 349758"/>
                    <a:gd name="connsiteY14" fmla="*/ 350444 h 445770"/>
                    <a:gd name="connsiteX15" fmla="*/ 132556 w 349758"/>
                    <a:gd name="connsiteY15" fmla="*/ 205054 h 445770"/>
                    <a:gd name="connsiteX16" fmla="*/ 128441 w 349758"/>
                    <a:gd name="connsiteY16" fmla="*/ 176251 h 445770"/>
                    <a:gd name="connsiteX17" fmla="*/ 107181 w 349758"/>
                    <a:gd name="connsiteY17" fmla="*/ 137846 h 445770"/>
                    <a:gd name="connsiteX18" fmla="*/ 35858 w 349758"/>
                    <a:gd name="connsiteY18" fmla="*/ 63779 h 445770"/>
                    <a:gd name="connsiteX19" fmla="*/ 7740 w 349758"/>
                    <a:gd name="connsiteY19" fmla="*/ 38405 h 445770"/>
                    <a:gd name="connsiteX20" fmla="*/ 196 w 349758"/>
                    <a:gd name="connsiteY20" fmla="*/ 0 h 445770"/>
                    <a:gd name="connsiteX0" fmla="*/ 9624 w 360810"/>
                    <a:gd name="connsiteY0" fmla="*/ 4565 h 454288"/>
                    <a:gd name="connsiteX1" fmla="*/ 128953 w 360810"/>
                    <a:gd name="connsiteY1" fmla="*/ 113607 h 454288"/>
                    <a:gd name="connsiteX2" fmla="*/ 163243 w 360810"/>
                    <a:gd name="connsiteY2" fmla="*/ 165728 h 454288"/>
                    <a:gd name="connsiteX3" fmla="*/ 190675 w 360810"/>
                    <a:gd name="connsiteY3" fmla="*/ 194532 h 454288"/>
                    <a:gd name="connsiteX4" fmla="*/ 235938 w 360810"/>
                    <a:gd name="connsiteY4" fmla="*/ 204819 h 454288"/>
                    <a:gd name="connsiteX5" fmla="*/ 302461 w 360810"/>
                    <a:gd name="connsiteY5" fmla="*/ 275456 h 454288"/>
                    <a:gd name="connsiteX6" fmla="*/ 360754 w 360810"/>
                    <a:gd name="connsiteY6" fmla="*/ 411930 h 454288"/>
                    <a:gd name="connsiteX7" fmla="*/ 342923 w 360810"/>
                    <a:gd name="connsiteY7" fmla="*/ 429761 h 454288"/>
                    <a:gd name="connsiteX8" fmla="*/ 283944 w 360810"/>
                    <a:gd name="connsiteY8" fmla="*/ 296030 h 454288"/>
                    <a:gd name="connsiteX9" fmla="*/ 207135 w 360810"/>
                    <a:gd name="connsiteY9" fmla="*/ 220592 h 454288"/>
                    <a:gd name="connsiteX10" fmla="*/ 156385 w 360810"/>
                    <a:gd name="connsiteY10" fmla="*/ 232936 h 454288"/>
                    <a:gd name="connsiteX11" fmla="*/ 110437 w 360810"/>
                    <a:gd name="connsiteY11" fmla="*/ 374211 h 454288"/>
                    <a:gd name="connsiteX12" fmla="*/ 124153 w 360810"/>
                    <a:gd name="connsiteY12" fmla="*/ 451707 h 454288"/>
                    <a:gd name="connsiteX13" fmla="*/ 102207 w 360810"/>
                    <a:gd name="connsiteY13" fmla="*/ 450335 h 454288"/>
                    <a:gd name="connsiteX14" fmla="*/ 80947 w 360810"/>
                    <a:gd name="connsiteY14" fmla="*/ 355009 h 454288"/>
                    <a:gd name="connsiteX15" fmla="*/ 141984 w 360810"/>
                    <a:gd name="connsiteY15" fmla="*/ 209619 h 454288"/>
                    <a:gd name="connsiteX16" fmla="*/ 137869 w 360810"/>
                    <a:gd name="connsiteY16" fmla="*/ 180816 h 454288"/>
                    <a:gd name="connsiteX17" fmla="*/ 116609 w 360810"/>
                    <a:gd name="connsiteY17" fmla="*/ 142411 h 454288"/>
                    <a:gd name="connsiteX18" fmla="*/ 45286 w 360810"/>
                    <a:gd name="connsiteY18" fmla="*/ 68344 h 454288"/>
                    <a:gd name="connsiteX19" fmla="*/ 17168 w 360810"/>
                    <a:gd name="connsiteY19" fmla="*/ 42970 h 454288"/>
                    <a:gd name="connsiteX20" fmla="*/ 8233 w 360810"/>
                    <a:gd name="connsiteY20" fmla="*/ 22698 h 454288"/>
                    <a:gd name="connsiteX21" fmla="*/ 9624 w 360810"/>
                    <a:gd name="connsiteY21" fmla="*/ 4565 h 454288"/>
                    <a:gd name="connsiteX0" fmla="*/ 17456 w 368642"/>
                    <a:gd name="connsiteY0" fmla="*/ 3522 h 453245"/>
                    <a:gd name="connsiteX1" fmla="*/ 136785 w 368642"/>
                    <a:gd name="connsiteY1" fmla="*/ 112564 h 453245"/>
                    <a:gd name="connsiteX2" fmla="*/ 171075 w 368642"/>
                    <a:gd name="connsiteY2" fmla="*/ 164685 h 453245"/>
                    <a:gd name="connsiteX3" fmla="*/ 198507 w 368642"/>
                    <a:gd name="connsiteY3" fmla="*/ 193489 h 453245"/>
                    <a:gd name="connsiteX4" fmla="*/ 243770 w 368642"/>
                    <a:gd name="connsiteY4" fmla="*/ 203776 h 453245"/>
                    <a:gd name="connsiteX5" fmla="*/ 310293 w 368642"/>
                    <a:gd name="connsiteY5" fmla="*/ 274413 h 453245"/>
                    <a:gd name="connsiteX6" fmla="*/ 368586 w 368642"/>
                    <a:gd name="connsiteY6" fmla="*/ 410887 h 453245"/>
                    <a:gd name="connsiteX7" fmla="*/ 350755 w 368642"/>
                    <a:gd name="connsiteY7" fmla="*/ 428718 h 453245"/>
                    <a:gd name="connsiteX8" fmla="*/ 291776 w 368642"/>
                    <a:gd name="connsiteY8" fmla="*/ 294987 h 453245"/>
                    <a:gd name="connsiteX9" fmla="*/ 214967 w 368642"/>
                    <a:gd name="connsiteY9" fmla="*/ 219549 h 453245"/>
                    <a:gd name="connsiteX10" fmla="*/ 164217 w 368642"/>
                    <a:gd name="connsiteY10" fmla="*/ 231893 h 453245"/>
                    <a:gd name="connsiteX11" fmla="*/ 118269 w 368642"/>
                    <a:gd name="connsiteY11" fmla="*/ 373168 h 453245"/>
                    <a:gd name="connsiteX12" fmla="*/ 131985 w 368642"/>
                    <a:gd name="connsiteY12" fmla="*/ 450664 h 453245"/>
                    <a:gd name="connsiteX13" fmla="*/ 110039 w 368642"/>
                    <a:gd name="connsiteY13" fmla="*/ 449292 h 453245"/>
                    <a:gd name="connsiteX14" fmla="*/ 88779 w 368642"/>
                    <a:gd name="connsiteY14" fmla="*/ 353966 h 453245"/>
                    <a:gd name="connsiteX15" fmla="*/ 149816 w 368642"/>
                    <a:gd name="connsiteY15" fmla="*/ 208576 h 453245"/>
                    <a:gd name="connsiteX16" fmla="*/ 145701 w 368642"/>
                    <a:gd name="connsiteY16" fmla="*/ 179773 h 453245"/>
                    <a:gd name="connsiteX17" fmla="*/ 124441 w 368642"/>
                    <a:gd name="connsiteY17" fmla="*/ 141368 h 453245"/>
                    <a:gd name="connsiteX18" fmla="*/ 53118 w 368642"/>
                    <a:gd name="connsiteY18" fmla="*/ 67301 h 453245"/>
                    <a:gd name="connsiteX19" fmla="*/ 25000 w 368642"/>
                    <a:gd name="connsiteY19" fmla="*/ 41927 h 453245"/>
                    <a:gd name="connsiteX20" fmla="*/ 761 w 368642"/>
                    <a:gd name="connsiteY20" fmla="*/ 33027 h 453245"/>
                    <a:gd name="connsiteX21" fmla="*/ 17456 w 368642"/>
                    <a:gd name="connsiteY21" fmla="*/ 3522 h 453245"/>
                    <a:gd name="connsiteX0" fmla="*/ 35749 w 367948"/>
                    <a:gd name="connsiteY0" fmla="*/ 4556 h 442990"/>
                    <a:gd name="connsiteX1" fmla="*/ 136091 w 367948"/>
                    <a:gd name="connsiteY1" fmla="*/ 102309 h 442990"/>
                    <a:gd name="connsiteX2" fmla="*/ 170381 w 367948"/>
                    <a:gd name="connsiteY2" fmla="*/ 154430 h 442990"/>
                    <a:gd name="connsiteX3" fmla="*/ 197813 w 367948"/>
                    <a:gd name="connsiteY3" fmla="*/ 183234 h 442990"/>
                    <a:gd name="connsiteX4" fmla="*/ 243076 w 367948"/>
                    <a:gd name="connsiteY4" fmla="*/ 193521 h 442990"/>
                    <a:gd name="connsiteX5" fmla="*/ 309599 w 367948"/>
                    <a:gd name="connsiteY5" fmla="*/ 264158 h 442990"/>
                    <a:gd name="connsiteX6" fmla="*/ 367892 w 367948"/>
                    <a:gd name="connsiteY6" fmla="*/ 400632 h 442990"/>
                    <a:gd name="connsiteX7" fmla="*/ 350061 w 367948"/>
                    <a:gd name="connsiteY7" fmla="*/ 418463 h 442990"/>
                    <a:gd name="connsiteX8" fmla="*/ 291082 w 367948"/>
                    <a:gd name="connsiteY8" fmla="*/ 284732 h 442990"/>
                    <a:gd name="connsiteX9" fmla="*/ 214273 w 367948"/>
                    <a:gd name="connsiteY9" fmla="*/ 209294 h 442990"/>
                    <a:gd name="connsiteX10" fmla="*/ 163523 w 367948"/>
                    <a:gd name="connsiteY10" fmla="*/ 221638 h 442990"/>
                    <a:gd name="connsiteX11" fmla="*/ 117575 w 367948"/>
                    <a:gd name="connsiteY11" fmla="*/ 362913 h 442990"/>
                    <a:gd name="connsiteX12" fmla="*/ 131291 w 367948"/>
                    <a:gd name="connsiteY12" fmla="*/ 440409 h 442990"/>
                    <a:gd name="connsiteX13" fmla="*/ 109345 w 367948"/>
                    <a:gd name="connsiteY13" fmla="*/ 439037 h 442990"/>
                    <a:gd name="connsiteX14" fmla="*/ 88085 w 367948"/>
                    <a:gd name="connsiteY14" fmla="*/ 343711 h 442990"/>
                    <a:gd name="connsiteX15" fmla="*/ 149122 w 367948"/>
                    <a:gd name="connsiteY15" fmla="*/ 198321 h 442990"/>
                    <a:gd name="connsiteX16" fmla="*/ 145007 w 367948"/>
                    <a:gd name="connsiteY16" fmla="*/ 169518 h 442990"/>
                    <a:gd name="connsiteX17" fmla="*/ 123747 w 367948"/>
                    <a:gd name="connsiteY17" fmla="*/ 131113 h 442990"/>
                    <a:gd name="connsiteX18" fmla="*/ 52424 w 367948"/>
                    <a:gd name="connsiteY18" fmla="*/ 57046 h 442990"/>
                    <a:gd name="connsiteX19" fmla="*/ 24306 w 367948"/>
                    <a:gd name="connsiteY19" fmla="*/ 31672 h 442990"/>
                    <a:gd name="connsiteX20" fmla="*/ 67 w 367948"/>
                    <a:gd name="connsiteY20" fmla="*/ 22772 h 442990"/>
                    <a:gd name="connsiteX21" fmla="*/ 35749 w 367948"/>
                    <a:gd name="connsiteY21" fmla="*/ 4556 h 442990"/>
                    <a:gd name="connsiteX0" fmla="*/ 35721 w 367920"/>
                    <a:gd name="connsiteY0" fmla="*/ 867 h 439301"/>
                    <a:gd name="connsiteX1" fmla="*/ 136063 w 367920"/>
                    <a:gd name="connsiteY1" fmla="*/ 98620 h 439301"/>
                    <a:gd name="connsiteX2" fmla="*/ 170353 w 367920"/>
                    <a:gd name="connsiteY2" fmla="*/ 150741 h 439301"/>
                    <a:gd name="connsiteX3" fmla="*/ 197785 w 367920"/>
                    <a:gd name="connsiteY3" fmla="*/ 179545 h 439301"/>
                    <a:gd name="connsiteX4" fmla="*/ 243048 w 367920"/>
                    <a:gd name="connsiteY4" fmla="*/ 189832 h 439301"/>
                    <a:gd name="connsiteX5" fmla="*/ 309571 w 367920"/>
                    <a:gd name="connsiteY5" fmla="*/ 260469 h 439301"/>
                    <a:gd name="connsiteX6" fmla="*/ 367864 w 367920"/>
                    <a:gd name="connsiteY6" fmla="*/ 396943 h 439301"/>
                    <a:gd name="connsiteX7" fmla="*/ 350033 w 367920"/>
                    <a:gd name="connsiteY7" fmla="*/ 414774 h 439301"/>
                    <a:gd name="connsiteX8" fmla="*/ 291054 w 367920"/>
                    <a:gd name="connsiteY8" fmla="*/ 281043 h 439301"/>
                    <a:gd name="connsiteX9" fmla="*/ 214245 w 367920"/>
                    <a:gd name="connsiteY9" fmla="*/ 205605 h 439301"/>
                    <a:gd name="connsiteX10" fmla="*/ 163495 w 367920"/>
                    <a:gd name="connsiteY10" fmla="*/ 217949 h 439301"/>
                    <a:gd name="connsiteX11" fmla="*/ 117547 w 367920"/>
                    <a:gd name="connsiteY11" fmla="*/ 359224 h 439301"/>
                    <a:gd name="connsiteX12" fmla="*/ 131263 w 367920"/>
                    <a:gd name="connsiteY12" fmla="*/ 436720 h 439301"/>
                    <a:gd name="connsiteX13" fmla="*/ 109317 w 367920"/>
                    <a:gd name="connsiteY13" fmla="*/ 435348 h 439301"/>
                    <a:gd name="connsiteX14" fmla="*/ 88057 w 367920"/>
                    <a:gd name="connsiteY14" fmla="*/ 340022 h 439301"/>
                    <a:gd name="connsiteX15" fmla="*/ 149094 w 367920"/>
                    <a:gd name="connsiteY15" fmla="*/ 194632 h 439301"/>
                    <a:gd name="connsiteX16" fmla="*/ 144979 w 367920"/>
                    <a:gd name="connsiteY16" fmla="*/ 165829 h 439301"/>
                    <a:gd name="connsiteX17" fmla="*/ 123719 w 367920"/>
                    <a:gd name="connsiteY17" fmla="*/ 127424 h 439301"/>
                    <a:gd name="connsiteX18" fmla="*/ 52396 w 367920"/>
                    <a:gd name="connsiteY18" fmla="*/ 53357 h 439301"/>
                    <a:gd name="connsiteX19" fmla="*/ 24278 w 367920"/>
                    <a:gd name="connsiteY19" fmla="*/ 27983 h 439301"/>
                    <a:gd name="connsiteX20" fmla="*/ 39 w 367920"/>
                    <a:gd name="connsiteY20" fmla="*/ 19083 h 439301"/>
                    <a:gd name="connsiteX21" fmla="*/ 35721 w 367920"/>
                    <a:gd name="connsiteY21" fmla="*/ 867 h 439301"/>
                    <a:gd name="connsiteX0" fmla="*/ 48827 w 367908"/>
                    <a:gd name="connsiteY0" fmla="*/ 1999 h 428436"/>
                    <a:gd name="connsiteX1" fmla="*/ 136051 w 367908"/>
                    <a:gd name="connsiteY1" fmla="*/ 87755 h 428436"/>
                    <a:gd name="connsiteX2" fmla="*/ 170341 w 367908"/>
                    <a:gd name="connsiteY2" fmla="*/ 139876 h 428436"/>
                    <a:gd name="connsiteX3" fmla="*/ 197773 w 367908"/>
                    <a:gd name="connsiteY3" fmla="*/ 168680 h 428436"/>
                    <a:gd name="connsiteX4" fmla="*/ 243036 w 367908"/>
                    <a:gd name="connsiteY4" fmla="*/ 178967 h 428436"/>
                    <a:gd name="connsiteX5" fmla="*/ 309559 w 367908"/>
                    <a:gd name="connsiteY5" fmla="*/ 249604 h 428436"/>
                    <a:gd name="connsiteX6" fmla="*/ 367852 w 367908"/>
                    <a:gd name="connsiteY6" fmla="*/ 386078 h 428436"/>
                    <a:gd name="connsiteX7" fmla="*/ 350021 w 367908"/>
                    <a:gd name="connsiteY7" fmla="*/ 403909 h 428436"/>
                    <a:gd name="connsiteX8" fmla="*/ 291042 w 367908"/>
                    <a:gd name="connsiteY8" fmla="*/ 270178 h 428436"/>
                    <a:gd name="connsiteX9" fmla="*/ 214233 w 367908"/>
                    <a:gd name="connsiteY9" fmla="*/ 194740 h 428436"/>
                    <a:gd name="connsiteX10" fmla="*/ 163483 w 367908"/>
                    <a:gd name="connsiteY10" fmla="*/ 207084 h 428436"/>
                    <a:gd name="connsiteX11" fmla="*/ 117535 w 367908"/>
                    <a:gd name="connsiteY11" fmla="*/ 348359 h 428436"/>
                    <a:gd name="connsiteX12" fmla="*/ 131251 w 367908"/>
                    <a:gd name="connsiteY12" fmla="*/ 425855 h 428436"/>
                    <a:gd name="connsiteX13" fmla="*/ 109305 w 367908"/>
                    <a:gd name="connsiteY13" fmla="*/ 424483 h 428436"/>
                    <a:gd name="connsiteX14" fmla="*/ 88045 w 367908"/>
                    <a:gd name="connsiteY14" fmla="*/ 329157 h 428436"/>
                    <a:gd name="connsiteX15" fmla="*/ 149082 w 367908"/>
                    <a:gd name="connsiteY15" fmla="*/ 183767 h 428436"/>
                    <a:gd name="connsiteX16" fmla="*/ 144967 w 367908"/>
                    <a:gd name="connsiteY16" fmla="*/ 154964 h 428436"/>
                    <a:gd name="connsiteX17" fmla="*/ 123707 w 367908"/>
                    <a:gd name="connsiteY17" fmla="*/ 116559 h 428436"/>
                    <a:gd name="connsiteX18" fmla="*/ 52384 w 367908"/>
                    <a:gd name="connsiteY18" fmla="*/ 42492 h 428436"/>
                    <a:gd name="connsiteX19" fmla="*/ 24266 w 367908"/>
                    <a:gd name="connsiteY19" fmla="*/ 17118 h 428436"/>
                    <a:gd name="connsiteX20" fmla="*/ 27 w 367908"/>
                    <a:gd name="connsiteY20" fmla="*/ 8218 h 428436"/>
                    <a:gd name="connsiteX21" fmla="*/ 48827 w 367908"/>
                    <a:gd name="connsiteY21" fmla="*/ 1999 h 428436"/>
                    <a:gd name="connsiteX0" fmla="*/ 48827 w 367908"/>
                    <a:gd name="connsiteY0" fmla="*/ 1999 h 428436"/>
                    <a:gd name="connsiteX1" fmla="*/ 136051 w 367908"/>
                    <a:gd name="connsiteY1" fmla="*/ 87755 h 428436"/>
                    <a:gd name="connsiteX2" fmla="*/ 170341 w 367908"/>
                    <a:gd name="connsiteY2" fmla="*/ 139876 h 428436"/>
                    <a:gd name="connsiteX3" fmla="*/ 197773 w 367908"/>
                    <a:gd name="connsiteY3" fmla="*/ 168680 h 428436"/>
                    <a:gd name="connsiteX4" fmla="*/ 243036 w 367908"/>
                    <a:gd name="connsiteY4" fmla="*/ 178967 h 428436"/>
                    <a:gd name="connsiteX5" fmla="*/ 309559 w 367908"/>
                    <a:gd name="connsiteY5" fmla="*/ 249604 h 428436"/>
                    <a:gd name="connsiteX6" fmla="*/ 367852 w 367908"/>
                    <a:gd name="connsiteY6" fmla="*/ 386078 h 428436"/>
                    <a:gd name="connsiteX7" fmla="*/ 350021 w 367908"/>
                    <a:gd name="connsiteY7" fmla="*/ 403909 h 428436"/>
                    <a:gd name="connsiteX8" fmla="*/ 291042 w 367908"/>
                    <a:gd name="connsiteY8" fmla="*/ 270178 h 428436"/>
                    <a:gd name="connsiteX9" fmla="*/ 214233 w 367908"/>
                    <a:gd name="connsiteY9" fmla="*/ 194740 h 428436"/>
                    <a:gd name="connsiteX10" fmla="*/ 163483 w 367908"/>
                    <a:gd name="connsiteY10" fmla="*/ 207084 h 428436"/>
                    <a:gd name="connsiteX11" fmla="*/ 117535 w 367908"/>
                    <a:gd name="connsiteY11" fmla="*/ 348359 h 428436"/>
                    <a:gd name="connsiteX12" fmla="*/ 131251 w 367908"/>
                    <a:gd name="connsiteY12" fmla="*/ 425855 h 428436"/>
                    <a:gd name="connsiteX13" fmla="*/ 109305 w 367908"/>
                    <a:gd name="connsiteY13" fmla="*/ 424483 h 428436"/>
                    <a:gd name="connsiteX14" fmla="*/ 88045 w 367908"/>
                    <a:gd name="connsiteY14" fmla="*/ 329157 h 428436"/>
                    <a:gd name="connsiteX15" fmla="*/ 149082 w 367908"/>
                    <a:gd name="connsiteY15" fmla="*/ 183767 h 428436"/>
                    <a:gd name="connsiteX16" fmla="*/ 144967 w 367908"/>
                    <a:gd name="connsiteY16" fmla="*/ 154964 h 428436"/>
                    <a:gd name="connsiteX17" fmla="*/ 123707 w 367908"/>
                    <a:gd name="connsiteY17" fmla="*/ 116559 h 428436"/>
                    <a:gd name="connsiteX18" fmla="*/ 52384 w 367908"/>
                    <a:gd name="connsiteY18" fmla="*/ 42492 h 428436"/>
                    <a:gd name="connsiteX19" fmla="*/ 24266 w 367908"/>
                    <a:gd name="connsiteY19" fmla="*/ 17118 h 428436"/>
                    <a:gd name="connsiteX20" fmla="*/ 27 w 367908"/>
                    <a:gd name="connsiteY20" fmla="*/ 8218 h 428436"/>
                    <a:gd name="connsiteX21" fmla="*/ 48827 w 367908"/>
                    <a:gd name="connsiteY21" fmla="*/ 1999 h 428436"/>
                    <a:gd name="connsiteX0" fmla="*/ 48843 w 367924"/>
                    <a:gd name="connsiteY0" fmla="*/ 5470 h 431907"/>
                    <a:gd name="connsiteX1" fmla="*/ 136067 w 367924"/>
                    <a:gd name="connsiteY1" fmla="*/ 91226 h 431907"/>
                    <a:gd name="connsiteX2" fmla="*/ 170357 w 367924"/>
                    <a:gd name="connsiteY2" fmla="*/ 143347 h 431907"/>
                    <a:gd name="connsiteX3" fmla="*/ 197789 w 367924"/>
                    <a:gd name="connsiteY3" fmla="*/ 172151 h 431907"/>
                    <a:gd name="connsiteX4" fmla="*/ 243052 w 367924"/>
                    <a:gd name="connsiteY4" fmla="*/ 182438 h 431907"/>
                    <a:gd name="connsiteX5" fmla="*/ 309575 w 367924"/>
                    <a:gd name="connsiteY5" fmla="*/ 253075 h 431907"/>
                    <a:gd name="connsiteX6" fmla="*/ 367868 w 367924"/>
                    <a:gd name="connsiteY6" fmla="*/ 389549 h 431907"/>
                    <a:gd name="connsiteX7" fmla="*/ 350037 w 367924"/>
                    <a:gd name="connsiteY7" fmla="*/ 407380 h 431907"/>
                    <a:gd name="connsiteX8" fmla="*/ 291058 w 367924"/>
                    <a:gd name="connsiteY8" fmla="*/ 273649 h 431907"/>
                    <a:gd name="connsiteX9" fmla="*/ 214249 w 367924"/>
                    <a:gd name="connsiteY9" fmla="*/ 198211 h 431907"/>
                    <a:gd name="connsiteX10" fmla="*/ 163499 w 367924"/>
                    <a:gd name="connsiteY10" fmla="*/ 210555 h 431907"/>
                    <a:gd name="connsiteX11" fmla="*/ 117551 w 367924"/>
                    <a:gd name="connsiteY11" fmla="*/ 351830 h 431907"/>
                    <a:gd name="connsiteX12" fmla="*/ 131267 w 367924"/>
                    <a:gd name="connsiteY12" fmla="*/ 429326 h 431907"/>
                    <a:gd name="connsiteX13" fmla="*/ 109321 w 367924"/>
                    <a:gd name="connsiteY13" fmla="*/ 427954 h 431907"/>
                    <a:gd name="connsiteX14" fmla="*/ 88061 w 367924"/>
                    <a:gd name="connsiteY14" fmla="*/ 332628 h 431907"/>
                    <a:gd name="connsiteX15" fmla="*/ 149098 w 367924"/>
                    <a:gd name="connsiteY15" fmla="*/ 187238 h 431907"/>
                    <a:gd name="connsiteX16" fmla="*/ 144983 w 367924"/>
                    <a:gd name="connsiteY16" fmla="*/ 158435 h 431907"/>
                    <a:gd name="connsiteX17" fmla="*/ 123723 w 367924"/>
                    <a:gd name="connsiteY17" fmla="*/ 120030 h 431907"/>
                    <a:gd name="connsiteX18" fmla="*/ 52400 w 367924"/>
                    <a:gd name="connsiteY18" fmla="*/ 45963 h 431907"/>
                    <a:gd name="connsiteX19" fmla="*/ 24282 w 367924"/>
                    <a:gd name="connsiteY19" fmla="*/ 20589 h 431907"/>
                    <a:gd name="connsiteX20" fmla="*/ 43 w 367924"/>
                    <a:gd name="connsiteY20" fmla="*/ 11689 h 431907"/>
                    <a:gd name="connsiteX21" fmla="*/ 48843 w 367924"/>
                    <a:gd name="connsiteY21" fmla="*/ 5470 h 431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7924" h="431907">
                      <a:moveTo>
                        <a:pt x="48843" y="5470"/>
                      </a:moveTo>
                      <a:cubicBezTo>
                        <a:pt x="79018" y="28101"/>
                        <a:pt x="115815" y="68247"/>
                        <a:pt x="136067" y="91226"/>
                      </a:cubicBezTo>
                      <a:cubicBezTo>
                        <a:pt x="156319" y="114206"/>
                        <a:pt x="159385" y="124830"/>
                        <a:pt x="170357" y="143347"/>
                      </a:cubicBezTo>
                      <a:cubicBezTo>
                        <a:pt x="179273" y="157749"/>
                        <a:pt x="179959" y="173522"/>
                        <a:pt x="197789" y="172151"/>
                      </a:cubicBezTo>
                      <a:cubicBezTo>
                        <a:pt x="214249" y="173522"/>
                        <a:pt x="232765" y="178323"/>
                        <a:pt x="243052" y="182438"/>
                      </a:cubicBezTo>
                      <a:cubicBezTo>
                        <a:pt x="273227" y="194782"/>
                        <a:pt x="296545" y="229072"/>
                        <a:pt x="309575" y="253075"/>
                      </a:cubicBezTo>
                      <a:cubicBezTo>
                        <a:pt x="333578" y="297652"/>
                        <a:pt x="352095" y="341543"/>
                        <a:pt x="367868" y="389549"/>
                      </a:cubicBezTo>
                      <a:cubicBezTo>
                        <a:pt x="368554" y="402579"/>
                        <a:pt x="363067" y="408752"/>
                        <a:pt x="350037" y="407380"/>
                      </a:cubicBezTo>
                      <a:cubicBezTo>
                        <a:pt x="326720" y="362117"/>
                        <a:pt x="320548" y="325770"/>
                        <a:pt x="291058" y="273649"/>
                      </a:cubicBezTo>
                      <a:cubicBezTo>
                        <a:pt x="274599" y="247589"/>
                        <a:pt x="264998" y="208498"/>
                        <a:pt x="214249" y="198211"/>
                      </a:cubicBezTo>
                      <a:cubicBezTo>
                        <a:pt x="201904" y="195468"/>
                        <a:pt x="173101" y="203012"/>
                        <a:pt x="163499" y="210555"/>
                      </a:cubicBezTo>
                      <a:cubicBezTo>
                        <a:pt x="120980" y="241416"/>
                        <a:pt x="105206" y="299709"/>
                        <a:pt x="117551" y="351830"/>
                      </a:cubicBezTo>
                      <a:cubicBezTo>
                        <a:pt x="123037" y="377205"/>
                        <a:pt x="128524" y="401208"/>
                        <a:pt x="131267" y="429326"/>
                      </a:cubicBezTo>
                      <a:cubicBezTo>
                        <a:pt x="129209" y="434126"/>
                        <a:pt x="116179" y="431383"/>
                        <a:pt x="109321" y="427954"/>
                      </a:cubicBezTo>
                      <a:cubicBezTo>
                        <a:pt x="101777" y="397779"/>
                        <a:pt x="90805" y="364175"/>
                        <a:pt x="88061" y="332628"/>
                      </a:cubicBezTo>
                      <a:cubicBezTo>
                        <a:pt x="83261" y="273649"/>
                        <a:pt x="105206" y="225643"/>
                        <a:pt x="149098" y="187238"/>
                      </a:cubicBezTo>
                      <a:cubicBezTo>
                        <a:pt x="158699" y="179009"/>
                        <a:pt x="151155" y="168036"/>
                        <a:pt x="144983" y="158435"/>
                      </a:cubicBezTo>
                      <a:cubicBezTo>
                        <a:pt x="144983" y="158435"/>
                        <a:pt x="134010" y="137175"/>
                        <a:pt x="123723" y="120030"/>
                      </a:cubicBezTo>
                      <a:cubicBezTo>
                        <a:pt x="111379" y="98084"/>
                        <a:pt x="84632" y="72710"/>
                        <a:pt x="52400" y="45963"/>
                      </a:cubicBezTo>
                      <a:cubicBezTo>
                        <a:pt x="44170" y="37734"/>
                        <a:pt x="32512" y="28133"/>
                        <a:pt x="24282" y="20589"/>
                      </a:cubicBezTo>
                      <a:cubicBezTo>
                        <a:pt x="18107" y="12981"/>
                        <a:pt x="1300" y="18090"/>
                        <a:pt x="43" y="11689"/>
                      </a:cubicBezTo>
                      <a:cubicBezTo>
                        <a:pt x="-1214" y="5288"/>
                        <a:pt x="25183" y="-7222"/>
                        <a:pt x="48843" y="5470"/>
                      </a:cubicBezTo>
                      <a:close/>
                    </a:path>
                  </a:pathLst>
                </a:custGeom>
                <a:solidFill>
                  <a:schemeClr val="tx1"/>
                </a:solidFill>
                <a:ln w="6854" cap="flat">
                  <a:noFill/>
                  <a:prstDash val="solid"/>
                  <a:miter/>
                </a:ln>
              </p:spPr>
              <p:txBody>
                <a:bodyPr rtlCol="0" anchor="ctr"/>
                <a:lstStyle/>
                <a:p>
                  <a:endParaRPr lang="en-US" dirty="0"/>
                </a:p>
              </p:txBody>
            </p:sp>
          </p:grpSp>
          <p:sp>
            <p:nvSpPr>
              <p:cNvPr id="88" name="Freeform: Shape 87">
                <a:extLst>
                  <a:ext uri="{FF2B5EF4-FFF2-40B4-BE49-F238E27FC236}">
                    <a16:creationId xmlns:a16="http://schemas.microsoft.com/office/drawing/2014/main" id="{66C68230-7FFB-40CA-89FA-AE1ECD310A71}"/>
                  </a:ext>
                </a:extLst>
              </p:cNvPr>
              <p:cNvSpPr/>
              <p:nvPr/>
            </p:nvSpPr>
            <p:spPr>
              <a:xfrm rot="19931640" flipH="1">
                <a:off x="8352688" y="4851610"/>
                <a:ext cx="100354" cy="123721"/>
              </a:xfrm>
              <a:custGeom>
                <a:avLst/>
                <a:gdLst>
                  <a:gd name="connsiteX0" fmla="*/ 132359 w 130302"/>
                  <a:gd name="connsiteY0" fmla="*/ 65163 h 130302"/>
                  <a:gd name="connsiteX1" fmla="*/ 65151 w 130302"/>
                  <a:gd name="connsiteY1" fmla="*/ 132371 h 130302"/>
                  <a:gd name="connsiteX2" fmla="*/ 0 w 130302"/>
                  <a:gd name="connsiteY2" fmla="*/ 66535 h 130302"/>
                  <a:gd name="connsiteX3" fmla="*/ 64465 w 130302"/>
                  <a:gd name="connsiteY3" fmla="*/ 12 h 130302"/>
                  <a:gd name="connsiteX4" fmla="*/ 132359 w 130302"/>
                  <a:gd name="connsiteY4" fmla="*/ 65163 h 130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302" h="130302">
                    <a:moveTo>
                      <a:pt x="132359" y="65163"/>
                    </a:moveTo>
                    <a:cubicBezTo>
                      <a:pt x="132359" y="102196"/>
                      <a:pt x="101498" y="133057"/>
                      <a:pt x="65151" y="132371"/>
                    </a:cubicBezTo>
                    <a:cubicBezTo>
                      <a:pt x="29489" y="131686"/>
                      <a:pt x="0" y="102196"/>
                      <a:pt x="0" y="66535"/>
                    </a:cubicBezTo>
                    <a:cubicBezTo>
                      <a:pt x="0" y="30187"/>
                      <a:pt x="28118" y="698"/>
                      <a:pt x="64465" y="12"/>
                    </a:cubicBezTo>
                    <a:cubicBezTo>
                      <a:pt x="102184" y="-674"/>
                      <a:pt x="132359" y="28130"/>
                      <a:pt x="132359" y="65163"/>
                    </a:cubicBezTo>
                    <a:close/>
                  </a:path>
                </a:pathLst>
              </a:custGeom>
              <a:solidFill>
                <a:schemeClr val="bg1">
                  <a:lumMod val="50000"/>
                </a:schemeClr>
              </a:solidFill>
              <a:ln w="6854" cap="flat">
                <a:noFill/>
                <a:prstDash val="solid"/>
                <a:miter/>
              </a:ln>
            </p:spPr>
            <p:txBody>
              <a:bodyPr rtlCol="0" anchor="ctr"/>
              <a:lstStyle/>
              <a:p>
                <a:endParaRPr lang="en-US" dirty="0"/>
              </a:p>
            </p:txBody>
          </p:sp>
        </p:grpSp>
      </p:grpSp>
      <p:sp>
        <p:nvSpPr>
          <p:cNvPr id="85" name="TextBox 84">
            <a:extLst>
              <a:ext uri="{FF2B5EF4-FFF2-40B4-BE49-F238E27FC236}">
                <a16:creationId xmlns:a16="http://schemas.microsoft.com/office/drawing/2014/main" id="{73926F20-DE46-48FA-9510-FF7D1ABD2A85}"/>
              </a:ext>
            </a:extLst>
          </p:cNvPr>
          <p:cNvSpPr txBox="1"/>
          <p:nvPr/>
        </p:nvSpPr>
        <p:spPr>
          <a:xfrm>
            <a:off x="257309" y="3627009"/>
            <a:ext cx="4860711" cy="2123657"/>
          </a:xfrm>
          <a:prstGeom prst="rect">
            <a:avLst/>
          </a:prstGeom>
          <a:noFill/>
        </p:spPr>
        <p:txBody>
          <a:bodyPr wrap="square" rtlCol="0" anchor="ctr">
            <a:spAutoFit/>
          </a:bodyPr>
          <a:lstStyle/>
          <a:p>
            <a:r>
              <a:rPr lang="uk-UA" altLang="ko-KR" sz="6600" b="1" dirty="0" smtClean="0">
                <a:solidFill>
                  <a:schemeClr val="bg1"/>
                </a:solidFill>
                <a:cs typeface="Arial" pitchFamily="34" charset="0"/>
              </a:rPr>
              <a:t>Дякую за увагу!</a:t>
            </a:r>
            <a:endParaRPr lang="uk-UA" altLang="ko-KR" sz="6600" b="1" dirty="0">
              <a:solidFill>
                <a:schemeClr val="bg1"/>
              </a:solidFill>
              <a:cs typeface="Arial" pitchFamily="34" charset="0"/>
            </a:endParaRPr>
          </a:p>
        </p:txBody>
      </p:sp>
      <p:pic>
        <p:nvPicPr>
          <p:cNvPr id="3" name="Рисунок 2"/>
          <p:cNvPicPr>
            <a:picLocks noChangeAspect="1"/>
          </p:cNvPicPr>
          <p:nvPr/>
        </p:nvPicPr>
        <p:blipFill>
          <a:blip r:embed="rId2"/>
          <a:stretch>
            <a:fillRect/>
          </a:stretch>
        </p:blipFill>
        <p:spPr>
          <a:xfrm>
            <a:off x="6981688" y="3011712"/>
            <a:ext cx="3940791" cy="2438244"/>
          </a:xfrm>
          <a:prstGeom prst="rect">
            <a:avLst/>
          </a:prstGeom>
        </p:spPr>
      </p:pic>
    </p:spTree>
    <p:extLst>
      <p:ext uri="{BB962C8B-B14F-4D97-AF65-F5344CB8AC3E}">
        <p14:creationId xmlns:p14="http://schemas.microsoft.com/office/powerpoint/2010/main" val="4182481644"/>
      </p:ext>
    </p:extLst>
  </p:cSld>
  <p:clrMapOvr>
    <a:masterClrMapping/>
  </p:clrMapOvr>
</p:sld>
</file>

<file path=ppt/theme/theme1.xml><?xml version="1.0" encoding="utf-8"?>
<a:theme xmlns:a="http://schemas.openxmlformats.org/drawingml/2006/main" name="Cover and End Slide Master">
  <a:themeElements>
    <a:clrScheme name="ALLPPT-ONLINE DOCTOR">
      <a:dk1>
        <a:sysClr val="windowText" lastClr="000000"/>
      </a:dk1>
      <a:lt1>
        <a:sysClr val="window" lastClr="FFFFFF"/>
      </a:lt1>
      <a:dk2>
        <a:srgbClr val="44546A"/>
      </a:dk2>
      <a:lt2>
        <a:srgbClr val="E7E6E6"/>
      </a:lt2>
      <a:accent1>
        <a:srgbClr val="57C3A7"/>
      </a:accent1>
      <a:accent2>
        <a:srgbClr val="F47775"/>
      </a:accent2>
      <a:accent3>
        <a:srgbClr val="507C89"/>
      </a:accent3>
      <a:accent4>
        <a:srgbClr val="F47775"/>
      </a:accent4>
      <a:accent5>
        <a:srgbClr val="57C3A7"/>
      </a:accent5>
      <a:accent6>
        <a:srgbClr val="F47775"/>
      </a:accent6>
      <a:hlink>
        <a:srgbClr val="0563C1"/>
      </a:hlink>
      <a:folHlink>
        <a:srgbClr val="954F72"/>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ONLINE DOCTOR">
      <a:dk1>
        <a:sysClr val="windowText" lastClr="000000"/>
      </a:dk1>
      <a:lt1>
        <a:sysClr val="window" lastClr="FFFFFF"/>
      </a:lt1>
      <a:dk2>
        <a:srgbClr val="44546A"/>
      </a:dk2>
      <a:lt2>
        <a:srgbClr val="E7E6E6"/>
      </a:lt2>
      <a:accent1>
        <a:srgbClr val="57C3A7"/>
      </a:accent1>
      <a:accent2>
        <a:srgbClr val="F47775"/>
      </a:accent2>
      <a:accent3>
        <a:srgbClr val="507C89"/>
      </a:accent3>
      <a:accent4>
        <a:srgbClr val="F47775"/>
      </a:accent4>
      <a:accent5>
        <a:srgbClr val="57C3A7"/>
      </a:accent5>
      <a:accent6>
        <a:srgbClr val="F47775"/>
      </a:accent6>
      <a:hlink>
        <a:srgbClr val="0563C1"/>
      </a:hlink>
      <a:folHlink>
        <a:srgbClr val="954F72"/>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ONLINE DOCTOR">
      <a:dk1>
        <a:sysClr val="windowText" lastClr="000000"/>
      </a:dk1>
      <a:lt1>
        <a:sysClr val="window" lastClr="FFFFFF"/>
      </a:lt1>
      <a:dk2>
        <a:srgbClr val="44546A"/>
      </a:dk2>
      <a:lt2>
        <a:srgbClr val="E7E6E6"/>
      </a:lt2>
      <a:accent1>
        <a:srgbClr val="57C3A7"/>
      </a:accent1>
      <a:accent2>
        <a:srgbClr val="F47775"/>
      </a:accent2>
      <a:accent3>
        <a:srgbClr val="507C89"/>
      </a:accent3>
      <a:accent4>
        <a:srgbClr val="F47775"/>
      </a:accent4>
      <a:accent5>
        <a:srgbClr val="57C3A7"/>
      </a:accent5>
      <a:accent6>
        <a:srgbClr val="F47775"/>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1971</TotalTime>
  <Words>1465</Words>
  <Application>Microsoft Office PowerPoint</Application>
  <PresentationFormat>Широкоэкранный</PresentationFormat>
  <Paragraphs>94</Paragraphs>
  <Slides>20</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3</vt:i4>
      </vt:variant>
      <vt:variant>
        <vt:lpstr>Заголовки слайдов</vt:lpstr>
      </vt:variant>
      <vt:variant>
        <vt:i4>20</vt:i4>
      </vt:variant>
    </vt:vector>
  </HeadingPairs>
  <TitlesOfParts>
    <vt:vector size="29" baseType="lpstr">
      <vt:lpstr>Arial</vt:lpstr>
      <vt:lpstr>Arial Unicode MS</vt:lpstr>
      <vt:lpstr>Calibri</vt:lpstr>
      <vt:lpstr>FZShuTi</vt:lpstr>
      <vt:lpstr>Times New Roman</vt:lpstr>
      <vt:lpstr>Wingdings</vt:lpstr>
      <vt:lpstr>Cover and End Slide Master</vt:lpstr>
      <vt:lpstr>Contents Slide Master</vt:lpstr>
      <vt:lpstr>Section Break Slide Master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RePack by Diakov</cp:lastModifiedBy>
  <cp:revision>190</cp:revision>
  <dcterms:created xsi:type="dcterms:W3CDTF">2019-01-14T06:35:35Z</dcterms:created>
  <dcterms:modified xsi:type="dcterms:W3CDTF">2026-02-05T16:11:41Z</dcterms:modified>
</cp:coreProperties>
</file>