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385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356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9356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3681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499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0395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87291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65144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5100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20267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93027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48399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28637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194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50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46329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 and 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1pPr>
            <a:lvl2pPr marL="914400" lvl="1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2pPr>
            <a:lvl3pPr marL="1371600" lvl="2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3pPr>
            <a:lvl4pPr marL="1828800" lvl="3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4pPr>
            <a:lvl5pPr marL="2286000" lvl="4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5pPr>
            <a:lvl6pPr marL="2743200" lvl="5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6pPr>
            <a:lvl7pPr marL="3200400" lvl="6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7pPr>
            <a:lvl8pPr marL="3657600" lvl="7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8pPr>
            <a:lvl9pPr marL="4114800" lvl="8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35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14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ctrTitle" idx="4294967295"/>
          </p:nvPr>
        </p:nvSpPr>
        <p:spPr>
          <a:xfrm>
            <a:off x="669636" y="1145309"/>
            <a:ext cx="7772400" cy="146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Державне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нормування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виробництва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технології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та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реалізації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парфумерно-косметичної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продукції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промислового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виробництва</a:t>
            </a:r>
            <a:r>
              <a:rPr lang="en-US" sz="4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539750" y="1125537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Згідно Декрету Кабінету Міністрів України «Про стандартизацію…»від 10.05.1993 р. № 46-03 ст. 4 «Категорії нормативних документів по стандартизації», нормативні документи підрозділяють на:</a:t>
            </a:r>
            <a:b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1"/>
          </p:nvPr>
        </p:nvSpPr>
        <p:spPr>
          <a:xfrm>
            <a:off x="539750" y="2997200"/>
            <a:ext cx="8002587" cy="349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державний стандарт України;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галузевий стандарт;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технічні умови.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250825" y="765175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У відповідності зі ст. 5 «Декрету..», державні стандарти повинні містити </a:t>
            </a:r>
            <a:r>
              <a:rPr lang="en-US" sz="3200" b="0" i="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обов'язкові вимоги</a:t>
            </a: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що забезпечують:</a:t>
            </a:r>
            <a:b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468312" y="21336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безпеку продукції для життя і здоров'я громадян, навколишнього середовища і методи іспиту цих вимог;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техніку безпеки і гігієну праці;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метрологічні норми, правила, що забезпечують спільність іспитів.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/>
          <p:nvPr/>
        </p:nvSpPr>
        <p:spPr>
          <a:xfrm>
            <a:off x="287337" y="476250"/>
            <a:ext cx="8856662" cy="557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Галузеві стандарти, згідно ст. 6, розробляються на продукцію при відсутності державних стандартів України або у випадку встановлення вимог, що перевищують або доповнюють вимоги державних стандартів.</a:t>
            </a:r>
            <a:endParaRPr/>
          </a:p>
          <a:p>
            <a:pPr marL="0" marR="0" lvl="0" indent="450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sz="3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Технічні умови також повинні відповідати обов'язковим вимогам державного стандарту. У відповідності зі ст. 7, ТУ містять вимоги, що регулюють відносини між розроблювачем (постачальником) і споживачем (замовником) продукції.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body" idx="1"/>
          </p:nvPr>
        </p:nvSpPr>
        <p:spPr>
          <a:xfrm>
            <a:off x="323850" y="549275"/>
            <a:ext cx="836295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За своїм змістом </a:t>
            </a:r>
            <a:r>
              <a:rPr lang="en-US" sz="3200" b="1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документи державної стандартизації для парфюмерно-косметичних засобів відіграють роль фармакопейних статей для лікарських засобів</a:t>
            </a:r>
            <a:r>
              <a:rPr lang="en-US" sz="32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і згідно ст. 9 «Декрету…»</a:t>
            </a: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,повинні використовуватися на стадіях розробки, виготовлення, реалізації, використання, збереження, транспортування й утилізації продукції.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>
            <a:spLocks noGrp="1"/>
          </p:cNvSpPr>
          <p:nvPr>
            <p:ph type="title"/>
          </p:nvPr>
        </p:nvSpPr>
        <p:spPr>
          <a:xfrm>
            <a:off x="468312" y="6207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Нормативні документи затверджуються:</a:t>
            </a:r>
            <a:b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1"/>
          </p:nvPr>
        </p:nvSpPr>
        <p:spPr>
          <a:xfrm>
            <a:off x="539750" y="1989137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державні стандарти – Державним комітетом України по стандартизації, метрології і сертифікації і реєструються в Державному комітеті державних стандартів: узгоджуються головним санітарним лікарем України, Технічним комітетом зі стандартизації «Продукція парфюмерно-косметичної промисловості;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технічні умови підлягають державній реєстрації в територіальних органах Державного комітету України по стандартизації, метрології і сертифікації і погодяться з територіальними органами санітарно-епідеміологічної служби розроблювачем (постачальником) і споживачем (замовником) продукції.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457200" y="549275"/>
            <a:ext cx="822960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Нормативна документація вважається погодженою з органами держ.санепідемслужби при позитивному результаті Державної санітарно-гігієнічної експертизи нормативної документації, на підставі чого видається </a:t>
            </a:r>
            <a:r>
              <a:rPr lang="en-US" sz="3200" b="1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Висновок державної санітарно-гігієнічної експертизи нормативної документації</a:t>
            </a:r>
            <a:r>
              <a:rPr lang="en-US" sz="32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Дата і номер висновку проставляється на титульному листі ТУ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395287" y="6207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Відповідно до методичних указівок Держстандарту України КНД 50-009-93 від 10.01.93 р. «Типова побудова технічних умов», технічні умови на парфюмерно-косметичну продукцію містять </a:t>
            </a:r>
            <a:r>
              <a:rPr lang="en-US" sz="2800" b="0" i="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наступні розділи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body" idx="1"/>
          </p:nvPr>
        </p:nvSpPr>
        <p:spPr>
          <a:xfrm>
            <a:off x="179387" y="2565400"/>
            <a:ext cx="8302625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476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Технічні вимоги.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Вимоги безпеки й охорони навколишнього природного середовища.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Правила приймання.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Методи контролю.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Транспортування і збереження.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Вказівки по експлуатації.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Гарантії виготовлювача.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Додаток. 	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А. Перелік НТД, на яку дані посилання.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Б. Перелік засобів вимірів, реактивів, необхідних для підготовки і проведення контролю, іспитів і приймання.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Санітарно-гігієнічна експертиза розробки, виробництва і використання продукції включає наступні етапи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державну реєстрацію шкідливих факторів з видачею Комітетом з питань гігієнічного регламентування МОЗ України Сертифіката державної реєстрації шкідливого фактора;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державну санітарно-гігієнічну експертизу проекту НТД з оформленням Висновку державної санітарно-гігієнічної експертизи (далі гігієнічний висновок) (додаток № );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457200" y="404812"/>
            <a:ext cx="8229600" cy="57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гігієнічне обстеження підприємства, установи, організації виробника продукції, технології, умов транспортування і збереження продукції з оформленням акта відповідності умов виробництва санітарним нормам і правилам;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лабораторні дослідження зразків вітчизняної й імпортної продукції на відповідність санітарним нормам і правилам;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державну санітарно-гігієнічну експертизу документації, що підтверджує відповідність вітчизняної й імпортної продукції санітарним нормам і правилам, з видачею гігієнічного висновку (додаток №  ).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Порядок проведення санітарно-гігієнічної експертизи НД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включає наступні етапи: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звертання заявника в установу Державної санітарно-епідеміологічної служби України у випадку наявності на об'єкт дослідження затверджених санітарних норм або нормативних документів; у Головне санітарно-епідеміологічне керування МОЗ України при відсутності затверджених санітарних норм на об'єкт дослідження;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здійснення дослідження об'єктів, наукового обґрунтування відповідних вимог (критеріїв оцінки безпеки парфюмерно-косметичної продукції) з оформленням звіту;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проведення експертизи й оформлення результатів у виді протоколу і висновку (додаток №    );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твердження висновку експертизи і внесення його до реєстру.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ctrTitle"/>
          </p:nvPr>
        </p:nvSpPr>
        <p:spPr>
          <a:xfrm>
            <a:off x="827087" y="1873250"/>
            <a:ext cx="7631112" cy="263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Санітарно-гігієнічній експертизі підлягає НД у випадку зміни рецептури продукції або внесенні змін токсико-гігієнічного, медико-біологічного характеру.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Для проведення експертизи необхідно подати наступні матеріали:</a:t>
            </a:r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Заява про проведення робіт для замовників державної санітарно-гігієнічної експертизи (Додаток №  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Проект нормативного документа (державний або галузевий стандарти, технічні умови).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У проекті нормативного документа повинні бути зведення про: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250825" y="1600200"/>
            <a:ext cx="8713787" cy="514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призначення продукції;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склад (рецептура) у процентному або ваговому співвідношенні (рецептура парфюмерно-косметичного засобу представляється як окремий документ);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періодичність і обсяг контролю конкретних гігієнічних, медико-біологічних і інших показників щодо безпеки для здоров'я людини;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вимоги безпеки при виготовленні і застосуванні продукції;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заходу щодо захисту людини від шкідливого впливу продукції під час її виготовлення і застосування;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заходу щодо охорони навколишнього середовища, у тому числі утилізація і знешкодження відходів виробництва, продукції по закінченні терміну придатності й інших вимог щодо її безпеки (ця інформація може представлятися як самостійна документація).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Разом із проектом нормативного документа подається:</a:t>
            </a:r>
            <a:r>
              <a:rPr lang="en-US" sz="3200" b="0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0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пояснювальна записка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з описом матеріалів, сфери й умов застосування, фізико-хімічних властивостей, небезпеки, токсичності, міграції речовин, методик їхнього виявлення;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результати санітарно-гігієнічних, медико-біологічних і ін. досліджень продукції;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проект маркування й анотації;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регламент (технологічна інструкція) виробництва.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468312" y="765175"/>
            <a:ext cx="8218487" cy="536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На підставі позитивної санітарно-гігієнічної експертизи НД видається Висновок санітарно-гігієнічної експертизи  – офіційний документ, що свідчить про те, що продукція відповідає санітарно-гігієнічним нормам і вимогам, встановленим на території України (Додаток №  ).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Гігієнічний висновок на парфюмерно-косметичну продукцію оформляється на підставі розгляду наступних документів:</a:t>
            </a:r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заяви на проведення санітарно-гігієнічної експертизи;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нормативного документа (ТУ) і висновку державної санітарно-гігієнічної експертизи нормативної документації;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акта територіальної державної санітарно-епідеміологічної служби про гігієнічне обстеження підприємства-виготовлювача на відповідність санітарно-гігієнічним нормам і вимогам, у тому числі результати санітарно-гігієнічних досліджень повітря робочої зони, навколишнього середовища (для серійно виготовленої продукції).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457200" y="620712"/>
            <a:ext cx="8229600" cy="5510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анотації;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етикетки;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листа від виробника або власника продукції про представлення зразків (або акт добору зразків для проведення досліджень)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зразків продукції;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●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результатів досліджень продукції на відповідність вимогам нормативної документації і санітарних правил і норм, проведених атестованими установами.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323850" y="6207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Гігієнічний висновок державної санітарно-гігієнічної експертизи на </a:t>
            </a:r>
            <a:r>
              <a:rPr lang="en-US" sz="28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імпортну продукцію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оформляється на підставі експертизи:</a:t>
            </a:r>
            <a:b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395287" y="2205037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контракту з обов'язковим додатком Специфікації (інформації про повний склад продукції і показники її ідентифікації), що є його невід'ємною частиною;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даних щодо реєстрації продукції в країні-виробнику, і перелік країн, де вона зареєстрована;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оцінки документа, що підтверджує якість продукції (паспорт якості або сертифікат готового продукту);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457200" y="476250"/>
            <a:ext cx="8229600" cy="565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оцінки сертифіката відповідності країни-постачальника, виготовлювача, виданого цією країною; (сертифікат повинний мати юридично завірений переклад);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результатів державної санітарно-гігієнічної експертизи і необхідних досліджень продукції, проведених в Україні.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анотації;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етикетки;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наявності листа від виробника або власника продукції про представлення зразків (або акт добору зразків для проведення досліджень)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100"/>
              <a:buFont typeface="Noto Sans Symbol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зразків продукції.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1061</Words>
  <Application>Microsoft Office PowerPoint</Application>
  <PresentationFormat>Экран (4:3)</PresentationFormat>
  <Paragraphs>76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Noto Sans Symbols</vt:lpstr>
      <vt:lpstr>Trebuchet MS</vt:lpstr>
      <vt:lpstr>Wingdings 3</vt:lpstr>
      <vt:lpstr>Аспект</vt:lpstr>
      <vt:lpstr>Державне нормування виробництва, технології та реалізації парфумерно-косметичної продукції промислового виробництва.</vt:lpstr>
      <vt:lpstr>Згідно Декрету Кабінету Міністрів України «Про стандартизацію…»від 10.05.1993 р. № 46-03 ст. 4 «Категорії нормативних документів по стандартизації», нормативні документи підрозділяють на: </vt:lpstr>
      <vt:lpstr>У відповідності зі ст. 5 «Декрету..», державні стандарти повинні містити обов'язкові вимоги, що забезпечують: </vt:lpstr>
      <vt:lpstr>Презентация PowerPoint</vt:lpstr>
      <vt:lpstr>Презентация PowerPoint</vt:lpstr>
      <vt:lpstr>Нормативні документи затверджуються: </vt:lpstr>
      <vt:lpstr>Презентация PowerPoint</vt:lpstr>
      <vt:lpstr>Відповідно до методичних указівок Держстандарту України КНД 50-009-93 від 10.01.93 р. «Типова побудова технічних умов», технічні умови на парфюмерно-косметичну продукцію містять наступні розділи:</vt:lpstr>
      <vt:lpstr>Санітарно-гігієнічна експертиза розробки, виробництва і використання продукції включає наступні етапи </vt:lpstr>
      <vt:lpstr>Презентация PowerPoint</vt:lpstr>
      <vt:lpstr>Порядок проведення санітарно-гігієнічної експертизи НД включає наступні етапи: </vt:lpstr>
      <vt:lpstr>Санітарно-гігієнічній експертизі підлягає НД у випадку зміни рецептури продукції або внесенні змін токсико-гігієнічного, медико-біологічного характеру.</vt:lpstr>
      <vt:lpstr>Для проведення експертизи необхідно подати наступні матеріали:</vt:lpstr>
      <vt:lpstr>У проекті нормативного документа повинні бути зведення про: </vt:lpstr>
      <vt:lpstr>Разом із проектом нормативного документа подається: </vt:lpstr>
      <vt:lpstr>Презентация PowerPoint</vt:lpstr>
      <vt:lpstr>Гігієнічний висновок на парфюмерно-косметичну продукцію оформляється на підставі розгляду наступних документів:</vt:lpstr>
      <vt:lpstr>Презентация PowerPoint</vt:lpstr>
      <vt:lpstr>Гігієнічний висновок державної санітарно-гігієнічної експертизи на імпортну продукцію оформляється на підставі експертизи: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Державне нормування виробництва, технології та реалізації парфумерно-косметичної продукції промислового виробництва.</dc:title>
  <cp:lastModifiedBy>Валіводзь Ірина Петрівна</cp:lastModifiedBy>
  <cp:revision>1</cp:revision>
  <dcterms:modified xsi:type="dcterms:W3CDTF">2022-09-12T20:48:32Z</dcterms:modified>
</cp:coreProperties>
</file>