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 id="2147483662" r:id="rId2"/>
  </p:sldMasterIdLst>
  <p:notesMasterIdLst>
    <p:notesMasterId r:id="rId4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1450"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9" name="Google Shape;119;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1" name="Google Shape;131;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 name="Google Shape;137;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 name="Google Shape;144;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0" name="Google Shape;150;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6" name="Google Shape;156;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4" name="Google Shape;174;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0" name="Google Shape;180;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8" name="Google Shape;188;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5" name="Google Shape;195;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2" name="Google Shape;202;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9" name="Google Shape;209;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6" name="Google Shape;216;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3" name="Google Shape;223;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8" name="Google Shape;228;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9" name="Google Shape;239;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5" name="Google Shape;245;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8" name="Google Shape;258;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5" name="Google Shape;265;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2" name="Google Shape;272;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9" name="Google Shape;279;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5" name="Google Shape;285;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1" name="Google Shape;291;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7" name="Google Shape;297;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3" name="Google Shape;303;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0" name="Google Shape;310;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7" name="Google Shape;317;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4" name="Google Shape;324;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0" name="Google Shape;330;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7" name="Google Shape;337;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0" name="Google Shape;350;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5" name="Google Shape;355;p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0" name="Google Shape;360;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Пустой слайд" type="blank">
  <p:cSld name="BLANK">
    <p:spTree>
      <p:nvGrpSpPr>
        <p:cNvPr id="1" name="Shape 19"/>
        <p:cNvGrpSpPr/>
        <p:nvPr/>
      </p:nvGrpSpPr>
      <p:grpSpPr>
        <a:xfrm>
          <a:off x="0" y="0"/>
          <a:ext cx="0" cy="0"/>
          <a:chOff x="0" y="0"/>
          <a:chExt cx="0" cy="0"/>
        </a:xfrm>
      </p:grpSpPr>
      <p:sp>
        <p:nvSpPr>
          <p:cNvPr id="20" name="Google Shape;20;p2"/>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OBJECT">
    <p:spTree>
      <p:nvGrpSpPr>
        <p:cNvPr id="1" name="Shape 23"/>
        <p:cNvGrpSpPr/>
        <p:nvPr/>
      </p:nvGrpSpPr>
      <p:grpSpPr>
        <a:xfrm>
          <a:off x="0" y="0"/>
          <a:ext cx="0" cy="0"/>
          <a:chOff x="0" y="0"/>
          <a:chExt cx="0" cy="0"/>
        </a:xfrm>
      </p:grpSpPr>
      <p:sp>
        <p:nvSpPr>
          <p:cNvPr id="24" name="Google Shape;24;p3"/>
          <p:cNvSpPr txBox="1">
            <a:spLocks noGrp="1"/>
          </p:cNvSpPr>
          <p:nvPr>
            <p:ph type="title"/>
          </p:nvPr>
        </p:nvSpPr>
        <p:spPr>
          <a:xfrm>
            <a:off x="457200" y="277812"/>
            <a:ext cx="8229600" cy="1139825"/>
          </a:xfrm>
          <a:prstGeom prst="rect">
            <a:avLst/>
          </a:prstGeom>
          <a:noFill/>
          <a:ln>
            <a:noFill/>
          </a:ln>
        </p:spPr>
        <p:txBody>
          <a:bodyPr spcFirstLastPara="1" wrap="square" lIns="91425" tIns="45700" rIns="91425" bIns="45700" anchor="ctr" anchorCtr="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5" name="Google Shape;25;p3"/>
          <p:cNvSpPr txBox="1">
            <a:spLocks noGrp="1"/>
          </p:cNvSpPr>
          <p:nvPr>
            <p:ph type="body" idx="1"/>
          </p:nvPr>
        </p:nvSpPr>
        <p:spPr>
          <a:xfrm>
            <a:off x="457200" y="1600200"/>
            <a:ext cx="8229600" cy="4530725"/>
          </a:xfrm>
          <a:prstGeom prst="rect">
            <a:avLst/>
          </a:prstGeom>
          <a:noFill/>
          <a:ln>
            <a:noFill/>
          </a:ln>
        </p:spPr>
        <p:txBody>
          <a:bodyPr spcFirstLastPara="1" wrap="square" lIns="91425" tIns="45700" rIns="91425" bIns="45700" anchor="t" anchorCtr="0">
            <a:noAutofit/>
          </a:bodyPr>
          <a:lstStyle>
            <a:lvl1pPr marL="457200" lvl="0" indent="-314325" algn="l">
              <a:spcBef>
                <a:spcPts val="360"/>
              </a:spcBef>
              <a:spcAft>
                <a:spcPts val="0"/>
              </a:spcAft>
              <a:buSzPts val="1350"/>
              <a:buChar char="●"/>
              <a:defRPr/>
            </a:lvl1pPr>
            <a:lvl2pPr marL="914400" lvl="1" indent="-314325" algn="l">
              <a:spcBef>
                <a:spcPts val="360"/>
              </a:spcBef>
              <a:spcAft>
                <a:spcPts val="0"/>
              </a:spcAft>
              <a:buSzPts val="1350"/>
              <a:buChar char="●"/>
              <a:defRPr/>
            </a:lvl2pPr>
            <a:lvl3pPr marL="1371600" lvl="2" indent="-314325" algn="l">
              <a:spcBef>
                <a:spcPts val="360"/>
              </a:spcBef>
              <a:spcAft>
                <a:spcPts val="0"/>
              </a:spcAft>
              <a:buSzPts val="1350"/>
              <a:buChar char="●"/>
              <a:defRPr/>
            </a:lvl3pPr>
            <a:lvl4pPr marL="1828800" lvl="3" indent="-314325" algn="l">
              <a:spcBef>
                <a:spcPts val="360"/>
              </a:spcBef>
              <a:spcAft>
                <a:spcPts val="0"/>
              </a:spcAft>
              <a:buSzPts val="1350"/>
              <a:buChar char="●"/>
              <a:defRPr/>
            </a:lvl4pPr>
            <a:lvl5pPr marL="2286000" lvl="4" indent="-314325" algn="l">
              <a:spcBef>
                <a:spcPts val="360"/>
              </a:spcBef>
              <a:spcAft>
                <a:spcPts val="0"/>
              </a:spcAft>
              <a:buSzPts val="1350"/>
              <a:buChar char="●"/>
              <a:defRPr/>
            </a:lvl5pPr>
            <a:lvl6pPr marL="2743200" lvl="5" indent="-314325" algn="l">
              <a:spcBef>
                <a:spcPts val="360"/>
              </a:spcBef>
              <a:spcAft>
                <a:spcPts val="0"/>
              </a:spcAft>
              <a:buSzPts val="1350"/>
              <a:buChar char="●"/>
              <a:defRPr/>
            </a:lvl6pPr>
            <a:lvl7pPr marL="3200400" lvl="6" indent="-314325" algn="l">
              <a:spcBef>
                <a:spcPts val="360"/>
              </a:spcBef>
              <a:spcAft>
                <a:spcPts val="0"/>
              </a:spcAft>
              <a:buSzPts val="1350"/>
              <a:buChar char="●"/>
              <a:defRPr/>
            </a:lvl7pPr>
            <a:lvl8pPr marL="3657600" lvl="7" indent="-314325" algn="l">
              <a:spcBef>
                <a:spcPts val="360"/>
              </a:spcBef>
              <a:spcAft>
                <a:spcPts val="0"/>
              </a:spcAft>
              <a:buSzPts val="1350"/>
              <a:buChar char="●"/>
              <a:defRPr/>
            </a:lvl8pPr>
            <a:lvl9pPr marL="4114800" lvl="8" indent="-314325" algn="l">
              <a:spcBef>
                <a:spcPts val="360"/>
              </a:spcBef>
              <a:spcAft>
                <a:spcPts val="0"/>
              </a:spcAft>
              <a:buSzPts val="1350"/>
              <a:buChar char="●"/>
              <a:defRPr/>
            </a:lvl9pPr>
          </a:lstStyle>
          <a:p>
            <a:endParaRPr/>
          </a:p>
        </p:txBody>
      </p:sp>
      <p:sp>
        <p:nvSpPr>
          <p:cNvPr id="26" name="Google Shape;26;p3"/>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3"/>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Заголовок, текст и объект" type="txAndObj">
  <p:cSld name="TEXT_AND_OBJECT">
    <p:spTree>
      <p:nvGrpSpPr>
        <p:cNvPr id="1" name="Shape 29"/>
        <p:cNvGrpSpPr/>
        <p:nvPr/>
      </p:nvGrpSpPr>
      <p:grpSpPr>
        <a:xfrm>
          <a:off x="0" y="0"/>
          <a:ext cx="0" cy="0"/>
          <a:chOff x="0" y="0"/>
          <a:chExt cx="0" cy="0"/>
        </a:xfrm>
      </p:grpSpPr>
      <p:sp>
        <p:nvSpPr>
          <p:cNvPr id="30" name="Google Shape;30;p4"/>
          <p:cNvSpPr txBox="1">
            <a:spLocks noGrp="1"/>
          </p:cNvSpPr>
          <p:nvPr>
            <p:ph type="title"/>
          </p:nvPr>
        </p:nvSpPr>
        <p:spPr>
          <a:xfrm>
            <a:off x="457200" y="277813"/>
            <a:ext cx="8229600" cy="1139825"/>
          </a:xfrm>
          <a:prstGeom prst="rect">
            <a:avLst/>
          </a:prstGeom>
          <a:noFill/>
          <a:ln>
            <a:noFill/>
          </a:ln>
        </p:spPr>
        <p:txBody>
          <a:bodyPr spcFirstLastPara="1" wrap="square" lIns="91425" tIns="45700" rIns="91425" bIns="45700" anchor="ctr" anchorCtr="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1" name="Google Shape;31;p4"/>
          <p:cNvSpPr txBox="1">
            <a:spLocks noGrp="1"/>
          </p:cNvSpPr>
          <p:nvPr>
            <p:ph type="body" idx="1"/>
          </p:nvPr>
        </p:nvSpPr>
        <p:spPr>
          <a:xfrm>
            <a:off x="457200" y="1600200"/>
            <a:ext cx="4038600" cy="4530725"/>
          </a:xfrm>
          <a:prstGeom prst="rect">
            <a:avLst/>
          </a:prstGeom>
          <a:noFill/>
          <a:ln>
            <a:noFill/>
          </a:ln>
        </p:spPr>
        <p:txBody>
          <a:bodyPr spcFirstLastPara="1" wrap="square" lIns="91425" tIns="45700" rIns="91425" bIns="45700" anchor="t" anchorCtr="0">
            <a:noAutofit/>
          </a:bodyPr>
          <a:lstStyle>
            <a:lvl1pPr marL="457200" lvl="0" indent="-314325" algn="l">
              <a:spcBef>
                <a:spcPts val="360"/>
              </a:spcBef>
              <a:spcAft>
                <a:spcPts val="0"/>
              </a:spcAft>
              <a:buSzPts val="1350"/>
              <a:buChar char="●"/>
              <a:defRPr/>
            </a:lvl1pPr>
            <a:lvl2pPr marL="914400" lvl="1" indent="-314325" algn="l">
              <a:spcBef>
                <a:spcPts val="360"/>
              </a:spcBef>
              <a:spcAft>
                <a:spcPts val="0"/>
              </a:spcAft>
              <a:buSzPts val="1350"/>
              <a:buChar char="●"/>
              <a:defRPr/>
            </a:lvl2pPr>
            <a:lvl3pPr marL="1371600" lvl="2" indent="-314325" algn="l">
              <a:spcBef>
                <a:spcPts val="360"/>
              </a:spcBef>
              <a:spcAft>
                <a:spcPts val="0"/>
              </a:spcAft>
              <a:buSzPts val="1350"/>
              <a:buChar char="●"/>
              <a:defRPr/>
            </a:lvl3pPr>
            <a:lvl4pPr marL="1828800" lvl="3" indent="-314325" algn="l">
              <a:spcBef>
                <a:spcPts val="360"/>
              </a:spcBef>
              <a:spcAft>
                <a:spcPts val="0"/>
              </a:spcAft>
              <a:buSzPts val="1350"/>
              <a:buChar char="●"/>
              <a:defRPr/>
            </a:lvl4pPr>
            <a:lvl5pPr marL="2286000" lvl="4" indent="-314325" algn="l">
              <a:spcBef>
                <a:spcPts val="360"/>
              </a:spcBef>
              <a:spcAft>
                <a:spcPts val="0"/>
              </a:spcAft>
              <a:buSzPts val="1350"/>
              <a:buChar char="●"/>
              <a:defRPr/>
            </a:lvl5pPr>
            <a:lvl6pPr marL="2743200" lvl="5" indent="-314325" algn="l">
              <a:spcBef>
                <a:spcPts val="360"/>
              </a:spcBef>
              <a:spcAft>
                <a:spcPts val="0"/>
              </a:spcAft>
              <a:buSzPts val="1350"/>
              <a:buChar char="●"/>
              <a:defRPr/>
            </a:lvl6pPr>
            <a:lvl7pPr marL="3200400" lvl="6" indent="-314325" algn="l">
              <a:spcBef>
                <a:spcPts val="360"/>
              </a:spcBef>
              <a:spcAft>
                <a:spcPts val="0"/>
              </a:spcAft>
              <a:buSzPts val="1350"/>
              <a:buChar char="●"/>
              <a:defRPr/>
            </a:lvl7pPr>
            <a:lvl8pPr marL="3657600" lvl="7" indent="-314325" algn="l">
              <a:spcBef>
                <a:spcPts val="360"/>
              </a:spcBef>
              <a:spcAft>
                <a:spcPts val="0"/>
              </a:spcAft>
              <a:buSzPts val="1350"/>
              <a:buChar char="●"/>
              <a:defRPr/>
            </a:lvl8pPr>
            <a:lvl9pPr marL="4114800" lvl="8" indent="-314325" algn="l">
              <a:spcBef>
                <a:spcPts val="360"/>
              </a:spcBef>
              <a:spcAft>
                <a:spcPts val="0"/>
              </a:spcAft>
              <a:buSzPts val="1350"/>
              <a:buChar char="●"/>
              <a:defRPr/>
            </a:lvl9pPr>
          </a:lstStyle>
          <a:p>
            <a:endParaRPr/>
          </a:p>
        </p:txBody>
      </p:sp>
      <p:sp>
        <p:nvSpPr>
          <p:cNvPr id="32" name="Google Shape;32;p4"/>
          <p:cNvSpPr txBox="1">
            <a:spLocks noGrp="1"/>
          </p:cNvSpPr>
          <p:nvPr>
            <p:ph type="body" idx="2"/>
          </p:nvPr>
        </p:nvSpPr>
        <p:spPr>
          <a:xfrm>
            <a:off x="4648200" y="1600200"/>
            <a:ext cx="4038600" cy="4530725"/>
          </a:xfrm>
          <a:prstGeom prst="rect">
            <a:avLst/>
          </a:prstGeom>
          <a:noFill/>
          <a:ln>
            <a:noFill/>
          </a:ln>
        </p:spPr>
        <p:txBody>
          <a:bodyPr spcFirstLastPara="1" wrap="square" lIns="91425" tIns="45700" rIns="91425" bIns="45700" anchor="t" anchorCtr="0">
            <a:noAutofit/>
          </a:bodyPr>
          <a:lstStyle>
            <a:lvl1pPr marL="457200" lvl="0" indent="-314325" algn="l">
              <a:spcBef>
                <a:spcPts val="360"/>
              </a:spcBef>
              <a:spcAft>
                <a:spcPts val="0"/>
              </a:spcAft>
              <a:buSzPts val="1350"/>
              <a:buChar char="●"/>
              <a:defRPr/>
            </a:lvl1pPr>
            <a:lvl2pPr marL="914400" lvl="1" indent="-314325" algn="l">
              <a:spcBef>
                <a:spcPts val="360"/>
              </a:spcBef>
              <a:spcAft>
                <a:spcPts val="0"/>
              </a:spcAft>
              <a:buSzPts val="1350"/>
              <a:buChar char="●"/>
              <a:defRPr/>
            </a:lvl2pPr>
            <a:lvl3pPr marL="1371600" lvl="2" indent="-314325" algn="l">
              <a:spcBef>
                <a:spcPts val="360"/>
              </a:spcBef>
              <a:spcAft>
                <a:spcPts val="0"/>
              </a:spcAft>
              <a:buSzPts val="1350"/>
              <a:buChar char="●"/>
              <a:defRPr/>
            </a:lvl3pPr>
            <a:lvl4pPr marL="1828800" lvl="3" indent="-314325" algn="l">
              <a:spcBef>
                <a:spcPts val="360"/>
              </a:spcBef>
              <a:spcAft>
                <a:spcPts val="0"/>
              </a:spcAft>
              <a:buSzPts val="1350"/>
              <a:buChar char="●"/>
              <a:defRPr/>
            </a:lvl4pPr>
            <a:lvl5pPr marL="2286000" lvl="4" indent="-314325" algn="l">
              <a:spcBef>
                <a:spcPts val="360"/>
              </a:spcBef>
              <a:spcAft>
                <a:spcPts val="0"/>
              </a:spcAft>
              <a:buSzPts val="1350"/>
              <a:buChar char="●"/>
              <a:defRPr/>
            </a:lvl5pPr>
            <a:lvl6pPr marL="2743200" lvl="5" indent="-314325" algn="l">
              <a:spcBef>
                <a:spcPts val="360"/>
              </a:spcBef>
              <a:spcAft>
                <a:spcPts val="0"/>
              </a:spcAft>
              <a:buSzPts val="1350"/>
              <a:buChar char="●"/>
              <a:defRPr/>
            </a:lvl6pPr>
            <a:lvl7pPr marL="3200400" lvl="6" indent="-314325" algn="l">
              <a:spcBef>
                <a:spcPts val="360"/>
              </a:spcBef>
              <a:spcAft>
                <a:spcPts val="0"/>
              </a:spcAft>
              <a:buSzPts val="1350"/>
              <a:buChar char="●"/>
              <a:defRPr/>
            </a:lvl7pPr>
            <a:lvl8pPr marL="3657600" lvl="7" indent="-314325" algn="l">
              <a:spcBef>
                <a:spcPts val="360"/>
              </a:spcBef>
              <a:spcAft>
                <a:spcPts val="0"/>
              </a:spcAft>
              <a:buSzPts val="1350"/>
              <a:buChar char="●"/>
              <a:defRPr/>
            </a:lvl8pPr>
            <a:lvl9pPr marL="4114800" lvl="8" indent="-314325" algn="l">
              <a:spcBef>
                <a:spcPts val="360"/>
              </a:spcBef>
              <a:spcAft>
                <a:spcPts val="0"/>
              </a:spcAft>
              <a:buSzPts val="1350"/>
              <a:buChar char="●"/>
              <a:defRPr/>
            </a:lvl9pPr>
          </a:lstStyle>
          <a:p>
            <a:endParaRPr/>
          </a:p>
        </p:txBody>
      </p:sp>
      <p:sp>
        <p:nvSpPr>
          <p:cNvPr id="33" name="Google Shape;33;p4"/>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4"/>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4"/>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Заголовок, текст и два объекта" type="txAndTwoObj">
  <p:cSld name="TEXT_AND_TWO_OBJECTS">
    <p:spTree>
      <p:nvGrpSpPr>
        <p:cNvPr id="1" name="Shape 36"/>
        <p:cNvGrpSpPr/>
        <p:nvPr/>
      </p:nvGrpSpPr>
      <p:grpSpPr>
        <a:xfrm>
          <a:off x="0" y="0"/>
          <a:ext cx="0" cy="0"/>
          <a:chOff x="0" y="0"/>
          <a:chExt cx="0" cy="0"/>
        </a:xfrm>
      </p:grpSpPr>
      <p:sp>
        <p:nvSpPr>
          <p:cNvPr id="37" name="Google Shape;37;p5"/>
          <p:cNvSpPr txBox="1">
            <a:spLocks noGrp="1"/>
          </p:cNvSpPr>
          <p:nvPr>
            <p:ph type="title"/>
          </p:nvPr>
        </p:nvSpPr>
        <p:spPr>
          <a:xfrm>
            <a:off x="457200" y="277813"/>
            <a:ext cx="8229600" cy="1139825"/>
          </a:xfrm>
          <a:prstGeom prst="rect">
            <a:avLst/>
          </a:prstGeom>
          <a:noFill/>
          <a:ln>
            <a:noFill/>
          </a:ln>
        </p:spPr>
        <p:txBody>
          <a:bodyPr spcFirstLastPara="1" wrap="square" lIns="91425" tIns="45700" rIns="91425" bIns="45700" anchor="ctr" anchorCtr="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8" name="Google Shape;38;p5"/>
          <p:cNvSpPr txBox="1">
            <a:spLocks noGrp="1"/>
          </p:cNvSpPr>
          <p:nvPr>
            <p:ph type="body" idx="1"/>
          </p:nvPr>
        </p:nvSpPr>
        <p:spPr>
          <a:xfrm>
            <a:off x="457200" y="1600200"/>
            <a:ext cx="4038600" cy="4530725"/>
          </a:xfrm>
          <a:prstGeom prst="rect">
            <a:avLst/>
          </a:prstGeom>
          <a:noFill/>
          <a:ln>
            <a:noFill/>
          </a:ln>
        </p:spPr>
        <p:txBody>
          <a:bodyPr spcFirstLastPara="1" wrap="square" lIns="91425" tIns="45700" rIns="91425" bIns="45700" anchor="t" anchorCtr="0">
            <a:noAutofit/>
          </a:bodyPr>
          <a:lstStyle>
            <a:lvl1pPr marL="457200" lvl="0" indent="-314325" algn="l">
              <a:spcBef>
                <a:spcPts val="360"/>
              </a:spcBef>
              <a:spcAft>
                <a:spcPts val="0"/>
              </a:spcAft>
              <a:buSzPts val="1350"/>
              <a:buChar char="●"/>
              <a:defRPr/>
            </a:lvl1pPr>
            <a:lvl2pPr marL="914400" lvl="1" indent="-314325" algn="l">
              <a:spcBef>
                <a:spcPts val="360"/>
              </a:spcBef>
              <a:spcAft>
                <a:spcPts val="0"/>
              </a:spcAft>
              <a:buSzPts val="1350"/>
              <a:buChar char="●"/>
              <a:defRPr/>
            </a:lvl2pPr>
            <a:lvl3pPr marL="1371600" lvl="2" indent="-314325" algn="l">
              <a:spcBef>
                <a:spcPts val="360"/>
              </a:spcBef>
              <a:spcAft>
                <a:spcPts val="0"/>
              </a:spcAft>
              <a:buSzPts val="1350"/>
              <a:buChar char="●"/>
              <a:defRPr/>
            </a:lvl3pPr>
            <a:lvl4pPr marL="1828800" lvl="3" indent="-314325" algn="l">
              <a:spcBef>
                <a:spcPts val="360"/>
              </a:spcBef>
              <a:spcAft>
                <a:spcPts val="0"/>
              </a:spcAft>
              <a:buSzPts val="1350"/>
              <a:buChar char="●"/>
              <a:defRPr/>
            </a:lvl4pPr>
            <a:lvl5pPr marL="2286000" lvl="4" indent="-314325" algn="l">
              <a:spcBef>
                <a:spcPts val="360"/>
              </a:spcBef>
              <a:spcAft>
                <a:spcPts val="0"/>
              </a:spcAft>
              <a:buSzPts val="1350"/>
              <a:buChar char="●"/>
              <a:defRPr/>
            </a:lvl5pPr>
            <a:lvl6pPr marL="2743200" lvl="5" indent="-314325" algn="l">
              <a:spcBef>
                <a:spcPts val="360"/>
              </a:spcBef>
              <a:spcAft>
                <a:spcPts val="0"/>
              </a:spcAft>
              <a:buSzPts val="1350"/>
              <a:buChar char="●"/>
              <a:defRPr/>
            </a:lvl6pPr>
            <a:lvl7pPr marL="3200400" lvl="6" indent="-314325" algn="l">
              <a:spcBef>
                <a:spcPts val="360"/>
              </a:spcBef>
              <a:spcAft>
                <a:spcPts val="0"/>
              </a:spcAft>
              <a:buSzPts val="1350"/>
              <a:buChar char="●"/>
              <a:defRPr/>
            </a:lvl7pPr>
            <a:lvl8pPr marL="3657600" lvl="7" indent="-314325" algn="l">
              <a:spcBef>
                <a:spcPts val="360"/>
              </a:spcBef>
              <a:spcAft>
                <a:spcPts val="0"/>
              </a:spcAft>
              <a:buSzPts val="1350"/>
              <a:buChar char="●"/>
              <a:defRPr/>
            </a:lvl8pPr>
            <a:lvl9pPr marL="4114800" lvl="8" indent="-314325" algn="l">
              <a:spcBef>
                <a:spcPts val="360"/>
              </a:spcBef>
              <a:spcAft>
                <a:spcPts val="0"/>
              </a:spcAft>
              <a:buSzPts val="1350"/>
              <a:buChar char="●"/>
              <a:defRPr/>
            </a:lvl9pPr>
          </a:lstStyle>
          <a:p>
            <a:endParaRPr/>
          </a:p>
        </p:txBody>
      </p:sp>
      <p:sp>
        <p:nvSpPr>
          <p:cNvPr id="39" name="Google Shape;39;p5"/>
          <p:cNvSpPr txBox="1">
            <a:spLocks noGrp="1"/>
          </p:cNvSpPr>
          <p:nvPr>
            <p:ph type="body" idx="2"/>
          </p:nvPr>
        </p:nvSpPr>
        <p:spPr>
          <a:xfrm>
            <a:off x="4648200" y="1600200"/>
            <a:ext cx="4038600" cy="2189163"/>
          </a:xfrm>
          <a:prstGeom prst="rect">
            <a:avLst/>
          </a:prstGeom>
          <a:noFill/>
          <a:ln>
            <a:noFill/>
          </a:ln>
        </p:spPr>
        <p:txBody>
          <a:bodyPr spcFirstLastPara="1" wrap="square" lIns="91425" tIns="45700" rIns="91425" bIns="45700" anchor="t" anchorCtr="0">
            <a:noAutofit/>
          </a:bodyPr>
          <a:lstStyle>
            <a:lvl1pPr marL="457200" lvl="0" indent="-314325" algn="l">
              <a:spcBef>
                <a:spcPts val="360"/>
              </a:spcBef>
              <a:spcAft>
                <a:spcPts val="0"/>
              </a:spcAft>
              <a:buSzPts val="1350"/>
              <a:buChar char="●"/>
              <a:defRPr/>
            </a:lvl1pPr>
            <a:lvl2pPr marL="914400" lvl="1" indent="-314325" algn="l">
              <a:spcBef>
                <a:spcPts val="360"/>
              </a:spcBef>
              <a:spcAft>
                <a:spcPts val="0"/>
              </a:spcAft>
              <a:buSzPts val="1350"/>
              <a:buChar char="●"/>
              <a:defRPr/>
            </a:lvl2pPr>
            <a:lvl3pPr marL="1371600" lvl="2" indent="-314325" algn="l">
              <a:spcBef>
                <a:spcPts val="360"/>
              </a:spcBef>
              <a:spcAft>
                <a:spcPts val="0"/>
              </a:spcAft>
              <a:buSzPts val="1350"/>
              <a:buChar char="●"/>
              <a:defRPr/>
            </a:lvl3pPr>
            <a:lvl4pPr marL="1828800" lvl="3" indent="-314325" algn="l">
              <a:spcBef>
                <a:spcPts val="360"/>
              </a:spcBef>
              <a:spcAft>
                <a:spcPts val="0"/>
              </a:spcAft>
              <a:buSzPts val="1350"/>
              <a:buChar char="●"/>
              <a:defRPr/>
            </a:lvl4pPr>
            <a:lvl5pPr marL="2286000" lvl="4" indent="-314325" algn="l">
              <a:spcBef>
                <a:spcPts val="360"/>
              </a:spcBef>
              <a:spcAft>
                <a:spcPts val="0"/>
              </a:spcAft>
              <a:buSzPts val="1350"/>
              <a:buChar char="●"/>
              <a:defRPr/>
            </a:lvl5pPr>
            <a:lvl6pPr marL="2743200" lvl="5" indent="-314325" algn="l">
              <a:spcBef>
                <a:spcPts val="360"/>
              </a:spcBef>
              <a:spcAft>
                <a:spcPts val="0"/>
              </a:spcAft>
              <a:buSzPts val="1350"/>
              <a:buChar char="●"/>
              <a:defRPr/>
            </a:lvl6pPr>
            <a:lvl7pPr marL="3200400" lvl="6" indent="-314325" algn="l">
              <a:spcBef>
                <a:spcPts val="360"/>
              </a:spcBef>
              <a:spcAft>
                <a:spcPts val="0"/>
              </a:spcAft>
              <a:buSzPts val="1350"/>
              <a:buChar char="●"/>
              <a:defRPr/>
            </a:lvl7pPr>
            <a:lvl8pPr marL="3657600" lvl="7" indent="-314325" algn="l">
              <a:spcBef>
                <a:spcPts val="360"/>
              </a:spcBef>
              <a:spcAft>
                <a:spcPts val="0"/>
              </a:spcAft>
              <a:buSzPts val="1350"/>
              <a:buChar char="●"/>
              <a:defRPr/>
            </a:lvl8pPr>
            <a:lvl9pPr marL="4114800" lvl="8" indent="-314325" algn="l">
              <a:spcBef>
                <a:spcPts val="360"/>
              </a:spcBef>
              <a:spcAft>
                <a:spcPts val="0"/>
              </a:spcAft>
              <a:buSzPts val="1350"/>
              <a:buChar char="●"/>
              <a:defRPr/>
            </a:lvl9pPr>
          </a:lstStyle>
          <a:p>
            <a:endParaRPr/>
          </a:p>
        </p:txBody>
      </p:sp>
      <p:sp>
        <p:nvSpPr>
          <p:cNvPr id="40" name="Google Shape;40;p5"/>
          <p:cNvSpPr txBox="1">
            <a:spLocks noGrp="1"/>
          </p:cNvSpPr>
          <p:nvPr>
            <p:ph type="body" idx="3"/>
          </p:nvPr>
        </p:nvSpPr>
        <p:spPr>
          <a:xfrm>
            <a:off x="4648200" y="3941763"/>
            <a:ext cx="4038600" cy="2189162"/>
          </a:xfrm>
          <a:prstGeom prst="rect">
            <a:avLst/>
          </a:prstGeom>
          <a:noFill/>
          <a:ln>
            <a:noFill/>
          </a:ln>
        </p:spPr>
        <p:txBody>
          <a:bodyPr spcFirstLastPara="1" wrap="square" lIns="91425" tIns="45700" rIns="91425" bIns="45700" anchor="t" anchorCtr="0">
            <a:noAutofit/>
          </a:bodyPr>
          <a:lstStyle>
            <a:lvl1pPr marL="457200" lvl="0" indent="-314325" algn="l">
              <a:spcBef>
                <a:spcPts val="360"/>
              </a:spcBef>
              <a:spcAft>
                <a:spcPts val="0"/>
              </a:spcAft>
              <a:buSzPts val="1350"/>
              <a:buChar char="●"/>
              <a:defRPr/>
            </a:lvl1pPr>
            <a:lvl2pPr marL="914400" lvl="1" indent="-314325" algn="l">
              <a:spcBef>
                <a:spcPts val="360"/>
              </a:spcBef>
              <a:spcAft>
                <a:spcPts val="0"/>
              </a:spcAft>
              <a:buSzPts val="1350"/>
              <a:buChar char="●"/>
              <a:defRPr/>
            </a:lvl2pPr>
            <a:lvl3pPr marL="1371600" lvl="2" indent="-314325" algn="l">
              <a:spcBef>
                <a:spcPts val="360"/>
              </a:spcBef>
              <a:spcAft>
                <a:spcPts val="0"/>
              </a:spcAft>
              <a:buSzPts val="1350"/>
              <a:buChar char="●"/>
              <a:defRPr/>
            </a:lvl3pPr>
            <a:lvl4pPr marL="1828800" lvl="3" indent="-314325" algn="l">
              <a:spcBef>
                <a:spcPts val="360"/>
              </a:spcBef>
              <a:spcAft>
                <a:spcPts val="0"/>
              </a:spcAft>
              <a:buSzPts val="1350"/>
              <a:buChar char="●"/>
              <a:defRPr/>
            </a:lvl4pPr>
            <a:lvl5pPr marL="2286000" lvl="4" indent="-314325" algn="l">
              <a:spcBef>
                <a:spcPts val="360"/>
              </a:spcBef>
              <a:spcAft>
                <a:spcPts val="0"/>
              </a:spcAft>
              <a:buSzPts val="1350"/>
              <a:buChar char="●"/>
              <a:defRPr/>
            </a:lvl5pPr>
            <a:lvl6pPr marL="2743200" lvl="5" indent="-314325" algn="l">
              <a:spcBef>
                <a:spcPts val="360"/>
              </a:spcBef>
              <a:spcAft>
                <a:spcPts val="0"/>
              </a:spcAft>
              <a:buSzPts val="1350"/>
              <a:buChar char="●"/>
              <a:defRPr/>
            </a:lvl6pPr>
            <a:lvl7pPr marL="3200400" lvl="6" indent="-314325" algn="l">
              <a:spcBef>
                <a:spcPts val="360"/>
              </a:spcBef>
              <a:spcAft>
                <a:spcPts val="0"/>
              </a:spcAft>
              <a:buSzPts val="1350"/>
              <a:buChar char="●"/>
              <a:defRPr/>
            </a:lvl7pPr>
            <a:lvl8pPr marL="3657600" lvl="7" indent="-314325" algn="l">
              <a:spcBef>
                <a:spcPts val="360"/>
              </a:spcBef>
              <a:spcAft>
                <a:spcPts val="0"/>
              </a:spcAft>
              <a:buSzPts val="1350"/>
              <a:buChar char="●"/>
              <a:defRPr/>
            </a:lvl8pPr>
            <a:lvl9pPr marL="4114800" lvl="8" indent="-314325" algn="l">
              <a:spcBef>
                <a:spcPts val="360"/>
              </a:spcBef>
              <a:spcAft>
                <a:spcPts val="0"/>
              </a:spcAft>
              <a:buSzPts val="1350"/>
              <a:buChar char="●"/>
              <a:defRPr/>
            </a:lvl9pPr>
          </a:lstStyle>
          <a:p>
            <a:endParaRPr/>
          </a:p>
        </p:txBody>
      </p:sp>
      <p:sp>
        <p:nvSpPr>
          <p:cNvPr id="41" name="Google Shape;41;p5"/>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5"/>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5"/>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44"/>
        <p:cNvGrpSpPr/>
        <p:nvPr/>
      </p:nvGrpSpPr>
      <p:grpSpPr>
        <a:xfrm>
          <a:off x="0" y="0"/>
          <a:ext cx="0" cy="0"/>
          <a:chOff x="0" y="0"/>
          <a:chExt cx="0" cy="0"/>
        </a:xfrm>
      </p:grpSpPr>
      <p:sp>
        <p:nvSpPr>
          <p:cNvPr id="45" name="Google Shape;45;p6"/>
          <p:cNvSpPr txBox="1">
            <a:spLocks noGrp="1"/>
          </p:cNvSpPr>
          <p:nvPr>
            <p:ph type="title"/>
          </p:nvPr>
        </p:nvSpPr>
        <p:spPr>
          <a:xfrm>
            <a:off x="457200" y="277812"/>
            <a:ext cx="8229600" cy="1139825"/>
          </a:xfrm>
          <a:prstGeom prst="rect">
            <a:avLst/>
          </a:prstGeom>
          <a:noFill/>
          <a:ln>
            <a:noFill/>
          </a:ln>
        </p:spPr>
        <p:txBody>
          <a:bodyPr spcFirstLastPara="1" wrap="square" lIns="91425" tIns="45700" rIns="91425" bIns="45700" anchor="ctr" anchorCtr="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6" name="Google Shape;46;p6"/>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6"/>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6"/>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rot="5400000">
            <a:off x="4731544" y="2175669"/>
            <a:ext cx="5853112" cy="2057400"/>
          </a:xfrm>
          <a:prstGeom prst="rect">
            <a:avLst/>
          </a:prstGeom>
          <a:noFill/>
          <a:ln>
            <a:noFill/>
          </a:ln>
        </p:spPr>
        <p:txBody>
          <a:bodyPr spcFirstLastPara="1" wrap="square" lIns="91425" tIns="45700" rIns="91425" bIns="45700" anchor="ctr" anchorCtr="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1" name="Google Shape;51;p7"/>
          <p:cNvSpPr txBox="1">
            <a:spLocks noGrp="1"/>
          </p:cNvSpPr>
          <p:nvPr>
            <p:ph type="body" idx="1"/>
          </p:nvPr>
        </p:nvSpPr>
        <p:spPr>
          <a:xfrm rot="5400000">
            <a:off x="540544" y="194469"/>
            <a:ext cx="5853112" cy="6019800"/>
          </a:xfrm>
          <a:prstGeom prst="rect">
            <a:avLst/>
          </a:prstGeom>
          <a:noFill/>
          <a:ln>
            <a:noFill/>
          </a:ln>
        </p:spPr>
        <p:txBody>
          <a:bodyPr spcFirstLastPara="1" wrap="square" lIns="91425" tIns="45700" rIns="91425" bIns="45700" anchor="t" anchorCtr="0">
            <a:noAutofit/>
          </a:bodyPr>
          <a:lstStyle>
            <a:lvl1pPr marL="457200" lvl="0" indent="-314325" algn="l">
              <a:spcBef>
                <a:spcPts val="360"/>
              </a:spcBef>
              <a:spcAft>
                <a:spcPts val="0"/>
              </a:spcAft>
              <a:buSzPts val="1350"/>
              <a:buChar char="●"/>
              <a:defRPr/>
            </a:lvl1pPr>
            <a:lvl2pPr marL="914400" lvl="1" indent="-314325" algn="l">
              <a:spcBef>
                <a:spcPts val="360"/>
              </a:spcBef>
              <a:spcAft>
                <a:spcPts val="0"/>
              </a:spcAft>
              <a:buSzPts val="1350"/>
              <a:buChar char="●"/>
              <a:defRPr/>
            </a:lvl2pPr>
            <a:lvl3pPr marL="1371600" lvl="2" indent="-314325" algn="l">
              <a:spcBef>
                <a:spcPts val="360"/>
              </a:spcBef>
              <a:spcAft>
                <a:spcPts val="0"/>
              </a:spcAft>
              <a:buSzPts val="1350"/>
              <a:buChar char="●"/>
              <a:defRPr/>
            </a:lvl3pPr>
            <a:lvl4pPr marL="1828800" lvl="3" indent="-314325" algn="l">
              <a:spcBef>
                <a:spcPts val="360"/>
              </a:spcBef>
              <a:spcAft>
                <a:spcPts val="0"/>
              </a:spcAft>
              <a:buSzPts val="1350"/>
              <a:buChar char="●"/>
              <a:defRPr/>
            </a:lvl4pPr>
            <a:lvl5pPr marL="2286000" lvl="4" indent="-314325" algn="l">
              <a:spcBef>
                <a:spcPts val="360"/>
              </a:spcBef>
              <a:spcAft>
                <a:spcPts val="0"/>
              </a:spcAft>
              <a:buSzPts val="1350"/>
              <a:buChar char="●"/>
              <a:defRPr/>
            </a:lvl5pPr>
            <a:lvl6pPr marL="2743200" lvl="5" indent="-314325" algn="l">
              <a:spcBef>
                <a:spcPts val="360"/>
              </a:spcBef>
              <a:spcAft>
                <a:spcPts val="0"/>
              </a:spcAft>
              <a:buSzPts val="1350"/>
              <a:buChar char="●"/>
              <a:defRPr/>
            </a:lvl6pPr>
            <a:lvl7pPr marL="3200400" lvl="6" indent="-314325" algn="l">
              <a:spcBef>
                <a:spcPts val="360"/>
              </a:spcBef>
              <a:spcAft>
                <a:spcPts val="0"/>
              </a:spcAft>
              <a:buSzPts val="1350"/>
              <a:buChar char="●"/>
              <a:defRPr/>
            </a:lvl7pPr>
            <a:lvl8pPr marL="3657600" lvl="7" indent="-314325" algn="l">
              <a:spcBef>
                <a:spcPts val="360"/>
              </a:spcBef>
              <a:spcAft>
                <a:spcPts val="0"/>
              </a:spcAft>
              <a:buSzPts val="1350"/>
              <a:buChar char="●"/>
              <a:defRPr/>
            </a:lvl8pPr>
            <a:lvl9pPr marL="4114800" lvl="8" indent="-314325" algn="l">
              <a:spcBef>
                <a:spcPts val="360"/>
              </a:spcBef>
              <a:spcAft>
                <a:spcPts val="0"/>
              </a:spcAft>
              <a:buSzPts val="1350"/>
              <a:buChar char="●"/>
              <a:defRPr/>
            </a:lvl9pPr>
          </a:lstStyle>
          <a:p>
            <a:endParaRPr/>
          </a:p>
        </p:txBody>
      </p:sp>
      <p:sp>
        <p:nvSpPr>
          <p:cNvPr id="52" name="Google Shape;52;p7"/>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7"/>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7"/>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55"/>
        <p:cNvGrpSpPr/>
        <p:nvPr/>
      </p:nvGrpSpPr>
      <p:grpSpPr>
        <a:xfrm>
          <a:off x="0" y="0"/>
          <a:ext cx="0" cy="0"/>
          <a:chOff x="0" y="0"/>
          <a:chExt cx="0" cy="0"/>
        </a:xfrm>
      </p:grpSpPr>
      <p:sp>
        <p:nvSpPr>
          <p:cNvPr id="56" name="Google Shape;56;p8"/>
          <p:cNvSpPr txBox="1">
            <a:spLocks noGrp="1"/>
          </p:cNvSpPr>
          <p:nvPr>
            <p:ph type="title"/>
          </p:nvPr>
        </p:nvSpPr>
        <p:spPr>
          <a:xfrm>
            <a:off x="457200" y="277812"/>
            <a:ext cx="8229600" cy="1139825"/>
          </a:xfrm>
          <a:prstGeom prst="rect">
            <a:avLst/>
          </a:prstGeom>
          <a:noFill/>
          <a:ln>
            <a:noFill/>
          </a:ln>
        </p:spPr>
        <p:txBody>
          <a:bodyPr spcFirstLastPara="1" wrap="square" lIns="91425" tIns="45700" rIns="91425" bIns="45700" anchor="ctr" anchorCtr="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7" name="Google Shape;57;p8"/>
          <p:cNvSpPr txBox="1">
            <a:spLocks noGrp="1"/>
          </p:cNvSpPr>
          <p:nvPr>
            <p:ph type="body" idx="1"/>
          </p:nvPr>
        </p:nvSpPr>
        <p:spPr>
          <a:xfrm rot="5400000">
            <a:off x="2306637" y="-249238"/>
            <a:ext cx="4530725" cy="8229600"/>
          </a:xfrm>
          <a:prstGeom prst="rect">
            <a:avLst/>
          </a:prstGeom>
          <a:noFill/>
          <a:ln>
            <a:noFill/>
          </a:ln>
        </p:spPr>
        <p:txBody>
          <a:bodyPr spcFirstLastPara="1" wrap="square" lIns="91425" tIns="45700" rIns="91425" bIns="45700" anchor="t" anchorCtr="0">
            <a:noAutofit/>
          </a:bodyPr>
          <a:lstStyle>
            <a:lvl1pPr marL="457200" lvl="0" indent="-314325" algn="l">
              <a:spcBef>
                <a:spcPts val="360"/>
              </a:spcBef>
              <a:spcAft>
                <a:spcPts val="0"/>
              </a:spcAft>
              <a:buSzPts val="1350"/>
              <a:buChar char="●"/>
              <a:defRPr/>
            </a:lvl1pPr>
            <a:lvl2pPr marL="914400" lvl="1" indent="-314325" algn="l">
              <a:spcBef>
                <a:spcPts val="360"/>
              </a:spcBef>
              <a:spcAft>
                <a:spcPts val="0"/>
              </a:spcAft>
              <a:buSzPts val="1350"/>
              <a:buChar char="●"/>
              <a:defRPr/>
            </a:lvl2pPr>
            <a:lvl3pPr marL="1371600" lvl="2" indent="-314325" algn="l">
              <a:spcBef>
                <a:spcPts val="360"/>
              </a:spcBef>
              <a:spcAft>
                <a:spcPts val="0"/>
              </a:spcAft>
              <a:buSzPts val="1350"/>
              <a:buChar char="●"/>
              <a:defRPr/>
            </a:lvl3pPr>
            <a:lvl4pPr marL="1828800" lvl="3" indent="-314325" algn="l">
              <a:spcBef>
                <a:spcPts val="360"/>
              </a:spcBef>
              <a:spcAft>
                <a:spcPts val="0"/>
              </a:spcAft>
              <a:buSzPts val="1350"/>
              <a:buChar char="●"/>
              <a:defRPr/>
            </a:lvl4pPr>
            <a:lvl5pPr marL="2286000" lvl="4" indent="-314325" algn="l">
              <a:spcBef>
                <a:spcPts val="360"/>
              </a:spcBef>
              <a:spcAft>
                <a:spcPts val="0"/>
              </a:spcAft>
              <a:buSzPts val="1350"/>
              <a:buChar char="●"/>
              <a:defRPr/>
            </a:lvl5pPr>
            <a:lvl6pPr marL="2743200" lvl="5" indent="-314325" algn="l">
              <a:spcBef>
                <a:spcPts val="360"/>
              </a:spcBef>
              <a:spcAft>
                <a:spcPts val="0"/>
              </a:spcAft>
              <a:buSzPts val="1350"/>
              <a:buChar char="●"/>
              <a:defRPr/>
            </a:lvl6pPr>
            <a:lvl7pPr marL="3200400" lvl="6" indent="-314325" algn="l">
              <a:spcBef>
                <a:spcPts val="360"/>
              </a:spcBef>
              <a:spcAft>
                <a:spcPts val="0"/>
              </a:spcAft>
              <a:buSzPts val="1350"/>
              <a:buChar char="●"/>
              <a:defRPr/>
            </a:lvl7pPr>
            <a:lvl8pPr marL="3657600" lvl="7" indent="-314325" algn="l">
              <a:spcBef>
                <a:spcPts val="360"/>
              </a:spcBef>
              <a:spcAft>
                <a:spcPts val="0"/>
              </a:spcAft>
              <a:buSzPts val="1350"/>
              <a:buChar char="●"/>
              <a:defRPr/>
            </a:lvl8pPr>
            <a:lvl9pPr marL="4114800" lvl="8" indent="-314325" algn="l">
              <a:spcBef>
                <a:spcPts val="360"/>
              </a:spcBef>
              <a:spcAft>
                <a:spcPts val="0"/>
              </a:spcAft>
              <a:buSzPts val="1350"/>
              <a:buChar char="●"/>
              <a:defRPr/>
            </a:lvl9pPr>
          </a:lstStyle>
          <a:p>
            <a:endParaRPr/>
          </a:p>
        </p:txBody>
      </p:sp>
      <p:sp>
        <p:nvSpPr>
          <p:cNvPr id="58" name="Google Shape;58;p8"/>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8"/>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8"/>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61"/>
        <p:cNvGrpSpPr/>
        <p:nvPr/>
      </p:nvGrpSpPr>
      <p:grpSpPr>
        <a:xfrm>
          <a:off x="0" y="0"/>
          <a:ext cx="0" cy="0"/>
          <a:chOff x="0" y="0"/>
          <a:chExt cx="0" cy="0"/>
        </a:xfrm>
      </p:grpSpPr>
      <p:sp>
        <p:nvSpPr>
          <p:cNvPr id="62" name="Google Shape;62;p9"/>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1">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3" name="Google Shape;63;p9"/>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hlink"/>
              </a:buClr>
              <a:buSzPts val="2400"/>
              <a:buFont typeface="Noto Sans Symbols"/>
              <a:buNone/>
              <a:defRPr sz="3200" b="0" i="0" u="none" strike="noStrike" cap="none">
                <a:solidFill>
                  <a:schemeClr val="lt1"/>
                </a:solidFill>
                <a:latin typeface="Arial"/>
                <a:ea typeface="Arial"/>
                <a:cs typeface="Arial"/>
                <a:sym typeface="Arial"/>
              </a:defRPr>
            </a:lvl1pPr>
            <a:lvl2pPr marR="0" lvl="1" algn="l" rtl="0">
              <a:spcBef>
                <a:spcPts val="560"/>
              </a:spcBef>
              <a:spcAft>
                <a:spcPts val="0"/>
              </a:spcAft>
              <a:buClr>
                <a:schemeClr val="lt2"/>
              </a:buClr>
              <a:buSzPts val="2100"/>
              <a:buFont typeface="Noto Sans Symbols"/>
              <a:buNone/>
              <a:defRPr sz="2800" b="0" i="0" u="none" strike="noStrike" cap="none">
                <a:solidFill>
                  <a:schemeClr val="lt1"/>
                </a:solidFill>
                <a:latin typeface="Arial"/>
                <a:ea typeface="Arial"/>
                <a:cs typeface="Arial"/>
                <a:sym typeface="Arial"/>
              </a:defRPr>
            </a:lvl2pPr>
            <a:lvl3pPr marR="0" lvl="2" algn="l" rtl="0">
              <a:spcBef>
                <a:spcPts val="480"/>
              </a:spcBef>
              <a:spcAft>
                <a:spcPts val="0"/>
              </a:spcAft>
              <a:buClr>
                <a:schemeClr val="accent2"/>
              </a:buClr>
              <a:buSzPts val="1800"/>
              <a:buFont typeface="Noto Sans Symbols"/>
              <a:buNone/>
              <a:defRPr sz="2400" b="0" i="0" u="none" strike="noStrike" cap="none">
                <a:solidFill>
                  <a:schemeClr val="lt1"/>
                </a:solidFill>
                <a:latin typeface="Arial"/>
                <a:ea typeface="Arial"/>
                <a:cs typeface="Arial"/>
                <a:sym typeface="Arial"/>
              </a:defRPr>
            </a:lvl3pPr>
            <a:lvl4pPr marR="0" lvl="3" algn="l" rtl="0">
              <a:spcBef>
                <a:spcPts val="400"/>
              </a:spcBef>
              <a:spcAft>
                <a:spcPts val="0"/>
              </a:spcAft>
              <a:buClr>
                <a:schemeClr val="folHlink"/>
              </a:buClr>
              <a:buSzPts val="1500"/>
              <a:buFont typeface="Noto Sans Symbols"/>
              <a:buNone/>
              <a:defRPr sz="2000" b="0" i="0" u="none" strike="noStrike" cap="none">
                <a:solidFill>
                  <a:schemeClr val="lt1"/>
                </a:solidFill>
                <a:latin typeface="Arial"/>
                <a:ea typeface="Arial"/>
                <a:cs typeface="Arial"/>
                <a:sym typeface="Arial"/>
              </a:defRPr>
            </a:lvl4pPr>
            <a:lvl5pPr marR="0" lvl="4" algn="l" rtl="0">
              <a:spcBef>
                <a:spcPts val="400"/>
              </a:spcBef>
              <a:spcAft>
                <a:spcPts val="0"/>
              </a:spcAft>
              <a:buClr>
                <a:schemeClr val="lt1"/>
              </a:buClr>
              <a:buSzPts val="1500"/>
              <a:buFont typeface="Noto Sans Symbols"/>
              <a:buNone/>
              <a:defRPr sz="2000" b="0" i="0" u="none" strike="noStrike" cap="none">
                <a:solidFill>
                  <a:schemeClr val="lt1"/>
                </a:solidFill>
                <a:latin typeface="Arial"/>
                <a:ea typeface="Arial"/>
                <a:cs typeface="Arial"/>
                <a:sym typeface="Arial"/>
              </a:defRPr>
            </a:lvl5pPr>
            <a:lvl6pPr marR="0" lvl="5" algn="l" rtl="0">
              <a:spcBef>
                <a:spcPts val="400"/>
              </a:spcBef>
              <a:spcAft>
                <a:spcPts val="0"/>
              </a:spcAft>
              <a:buClr>
                <a:schemeClr val="lt1"/>
              </a:buClr>
              <a:buSzPts val="1500"/>
              <a:buFont typeface="Noto Sans Symbols"/>
              <a:buNone/>
              <a:defRPr sz="2000" b="0" i="0" u="none" strike="noStrike" cap="none">
                <a:solidFill>
                  <a:schemeClr val="lt1"/>
                </a:solidFill>
                <a:latin typeface="Arial"/>
                <a:ea typeface="Arial"/>
                <a:cs typeface="Arial"/>
                <a:sym typeface="Arial"/>
              </a:defRPr>
            </a:lvl6pPr>
            <a:lvl7pPr marR="0" lvl="6" algn="l" rtl="0">
              <a:spcBef>
                <a:spcPts val="400"/>
              </a:spcBef>
              <a:spcAft>
                <a:spcPts val="0"/>
              </a:spcAft>
              <a:buClr>
                <a:schemeClr val="lt1"/>
              </a:buClr>
              <a:buSzPts val="1500"/>
              <a:buFont typeface="Noto Sans Symbols"/>
              <a:buNone/>
              <a:defRPr sz="2000" b="0" i="0" u="none" strike="noStrike" cap="none">
                <a:solidFill>
                  <a:schemeClr val="lt1"/>
                </a:solidFill>
                <a:latin typeface="Arial"/>
                <a:ea typeface="Arial"/>
                <a:cs typeface="Arial"/>
                <a:sym typeface="Arial"/>
              </a:defRPr>
            </a:lvl7pPr>
            <a:lvl8pPr marR="0" lvl="7" algn="l" rtl="0">
              <a:spcBef>
                <a:spcPts val="400"/>
              </a:spcBef>
              <a:spcAft>
                <a:spcPts val="0"/>
              </a:spcAft>
              <a:buClr>
                <a:schemeClr val="lt1"/>
              </a:buClr>
              <a:buSzPts val="1500"/>
              <a:buFont typeface="Noto Sans Symbols"/>
              <a:buNone/>
              <a:defRPr sz="2000" b="0" i="0" u="none" strike="noStrike" cap="none">
                <a:solidFill>
                  <a:schemeClr val="lt1"/>
                </a:solidFill>
                <a:latin typeface="Arial"/>
                <a:ea typeface="Arial"/>
                <a:cs typeface="Arial"/>
                <a:sym typeface="Arial"/>
              </a:defRPr>
            </a:lvl8pPr>
            <a:lvl9pPr marR="0" lvl="8" algn="l" rtl="0">
              <a:spcBef>
                <a:spcPts val="400"/>
              </a:spcBef>
              <a:spcAft>
                <a:spcPts val="0"/>
              </a:spcAft>
              <a:buClr>
                <a:schemeClr val="lt1"/>
              </a:buClr>
              <a:buSzPts val="1500"/>
              <a:buFont typeface="Noto Sans Symbols"/>
              <a:buNone/>
              <a:defRPr sz="2000" b="0" i="0" u="none" strike="noStrike" cap="none">
                <a:solidFill>
                  <a:schemeClr val="lt1"/>
                </a:solidFill>
                <a:latin typeface="Arial"/>
                <a:ea typeface="Arial"/>
                <a:cs typeface="Arial"/>
                <a:sym typeface="Arial"/>
              </a:defRPr>
            </a:lvl9pPr>
          </a:lstStyle>
          <a:p>
            <a:endParaRPr/>
          </a:p>
        </p:txBody>
      </p:sp>
      <p:sp>
        <p:nvSpPr>
          <p:cNvPr id="64" name="Google Shape;64;p9"/>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SzPts val="1050"/>
              <a:buNone/>
              <a:defRPr sz="1400"/>
            </a:lvl1pPr>
            <a:lvl2pPr marL="914400" lvl="1" indent="-228600" algn="l">
              <a:spcBef>
                <a:spcPts val="240"/>
              </a:spcBef>
              <a:spcAft>
                <a:spcPts val="0"/>
              </a:spcAft>
              <a:buSzPts val="900"/>
              <a:buNone/>
              <a:defRPr sz="1200"/>
            </a:lvl2pPr>
            <a:lvl3pPr marL="1371600" lvl="2" indent="-228600" algn="l">
              <a:spcBef>
                <a:spcPts val="200"/>
              </a:spcBef>
              <a:spcAft>
                <a:spcPts val="0"/>
              </a:spcAft>
              <a:buSzPts val="750"/>
              <a:buNone/>
              <a:defRPr sz="1000"/>
            </a:lvl3pPr>
            <a:lvl4pPr marL="1828800" lvl="3" indent="-228600" algn="l">
              <a:spcBef>
                <a:spcPts val="180"/>
              </a:spcBef>
              <a:spcAft>
                <a:spcPts val="0"/>
              </a:spcAft>
              <a:buSzPts val="675"/>
              <a:buNone/>
              <a:defRPr sz="900"/>
            </a:lvl4pPr>
            <a:lvl5pPr marL="2286000" lvl="4" indent="-228600" algn="l">
              <a:spcBef>
                <a:spcPts val="180"/>
              </a:spcBef>
              <a:spcAft>
                <a:spcPts val="0"/>
              </a:spcAft>
              <a:buSzPts val="675"/>
              <a:buNone/>
              <a:defRPr sz="900"/>
            </a:lvl5pPr>
            <a:lvl6pPr marL="2743200" lvl="5" indent="-228600" algn="l">
              <a:spcBef>
                <a:spcPts val="180"/>
              </a:spcBef>
              <a:spcAft>
                <a:spcPts val="0"/>
              </a:spcAft>
              <a:buSzPts val="675"/>
              <a:buNone/>
              <a:defRPr sz="900"/>
            </a:lvl6pPr>
            <a:lvl7pPr marL="3200400" lvl="6" indent="-228600" algn="l">
              <a:spcBef>
                <a:spcPts val="180"/>
              </a:spcBef>
              <a:spcAft>
                <a:spcPts val="0"/>
              </a:spcAft>
              <a:buSzPts val="675"/>
              <a:buNone/>
              <a:defRPr sz="900"/>
            </a:lvl7pPr>
            <a:lvl8pPr marL="3657600" lvl="7" indent="-228600" algn="l">
              <a:spcBef>
                <a:spcPts val="180"/>
              </a:spcBef>
              <a:spcAft>
                <a:spcPts val="0"/>
              </a:spcAft>
              <a:buSzPts val="675"/>
              <a:buNone/>
              <a:defRPr sz="900"/>
            </a:lvl8pPr>
            <a:lvl9pPr marL="4114800" lvl="8" indent="-228600" algn="l">
              <a:spcBef>
                <a:spcPts val="180"/>
              </a:spcBef>
              <a:spcAft>
                <a:spcPts val="0"/>
              </a:spcAft>
              <a:buSzPts val="675"/>
              <a:buNone/>
              <a:defRPr sz="900"/>
            </a:lvl9pPr>
          </a:lstStyle>
          <a:p>
            <a:endParaRPr/>
          </a:p>
        </p:txBody>
      </p:sp>
      <p:sp>
        <p:nvSpPr>
          <p:cNvPr id="65" name="Google Shape;65;p9"/>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9"/>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9"/>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OBJECT_WITH_CAPTION_TEXT">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1">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0" name="Google Shape;70;p1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381000" algn="l">
              <a:spcBef>
                <a:spcPts val="640"/>
              </a:spcBef>
              <a:spcAft>
                <a:spcPts val="0"/>
              </a:spcAft>
              <a:buSzPts val="2400"/>
              <a:buChar char="●"/>
              <a:defRPr sz="3200"/>
            </a:lvl1pPr>
            <a:lvl2pPr marL="914400" lvl="1" indent="-361950" algn="l">
              <a:spcBef>
                <a:spcPts val="560"/>
              </a:spcBef>
              <a:spcAft>
                <a:spcPts val="0"/>
              </a:spcAft>
              <a:buSzPts val="2100"/>
              <a:buChar char="●"/>
              <a:defRPr sz="2800"/>
            </a:lvl2pPr>
            <a:lvl3pPr marL="1371600" lvl="2" indent="-342900" algn="l">
              <a:spcBef>
                <a:spcPts val="480"/>
              </a:spcBef>
              <a:spcAft>
                <a:spcPts val="0"/>
              </a:spcAft>
              <a:buSzPts val="1800"/>
              <a:buChar char="●"/>
              <a:defRPr sz="2400"/>
            </a:lvl3pPr>
            <a:lvl4pPr marL="1828800" lvl="3" indent="-323850" algn="l">
              <a:spcBef>
                <a:spcPts val="400"/>
              </a:spcBef>
              <a:spcAft>
                <a:spcPts val="0"/>
              </a:spcAft>
              <a:buSzPts val="1500"/>
              <a:buChar char="●"/>
              <a:defRPr sz="2000"/>
            </a:lvl4pPr>
            <a:lvl5pPr marL="2286000" lvl="4" indent="-323850" algn="l">
              <a:spcBef>
                <a:spcPts val="400"/>
              </a:spcBef>
              <a:spcAft>
                <a:spcPts val="0"/>
              </a:spcAft>
              <a:buSzPts val="1500"/>
              <a:buChar char="●"/>
              <a:defRPr sz="2000"/>
            </a:lvl5pPr>
            <a:lvl6pPr marL="2743200" lvl="5" indent="-323850" algn="l">
              <a:spcBef>
                <a:spcPts val="400"/>
              </a:spcBef>
              <a:spcAft>
                <a:spcPts val="0"/>
              </a:spcAft>
              <a:buSzPts val="1500"/>
              <a:buChar char="●"/>
              <a:defRPr sz="2000"/>
            </a:lvl6pPr>
            <a:lvl7pPr marL="3200400" lvl="6" indent="-323850" algn="l">
              <a:spcBef>
                <a:spcPts val="400"/>
              </a:spcBef>
              <a:spcAft>
                <a:spcPts val="0"/>
              </a:spcAft>
              <a:buSzPts val="1500"/>
              <a:buChar char="●"/>
              <a:defRPr sz="2000"/>
            </a:lvl7pPr>
            <a:lvl8pPr marL="3657600" lvl="7" indent="-323850" algn="l">
              <a:spcBef>
                <a:spcPts val="400"/>
              </a:spcBef>
              <a:spcAft>
                <a:spcPts val="0"/>
              </a:spcAft>
              <a:buSzPts val="1500"/>
              <a:buChar char="●"/>
              <a:defRPr sz="2000"/>
            </a:lvl8pPr>
            <a:lvl9pPr marL="4114800" lvl="8" indent="-323850" algn="l">
              <a:spcBef>
                <a:spcPts val="400"/>
              </a:spcBef>
              <a:spcAft>
                <a:spcPts val="0"/>
              </a:spcAft>
              <a:buSzPts val="1500"/>
              <a:buChar char="●"/>
              <a:defRPr sz="2000"/>
            </a:lvl9pPr>
          </a:lstStyle>
          <a:p>
            <a:endParaRPr/>
          </a:p>
        </p:txBody>
      </p:sp>
      <p:sp>
        <p:nvSpPr>
          <p:cNvPr id="71" name="Google Shape;71;p1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SzPts val="1050"/>
              <a:buNone/>
              <a:defRPr sz="1400"/>
            </a:lvl1pPr>
            <a:lvl2pPr marL="914400" lvl="1" indent="-228600" algn="l">
              <a:spcBef>
                <a:spcPts val="240"/>
              </a:spcBef>
              <a:spcAft>
                <a:spcPts val="0"/>
              </a:spcAft>
              <a:buSzPts val="900"/>
              <a:buNone/>
              <a:defRPr sz="1200"/>
            </a:lvl2pPr>
            <a:lvl3pPr marL="1371600" lvl="2" indent="-228600" algn="l">
              <a:spcBef>
                <a:spcPts val="200"/>
              </a:spcBef>
              <a:spcAft>
                <a:spcPts val="0"/>
              </a:spcAft>
              <a:buSzPts val="750"/>
              <a:buNone/>
              <a:defRPr sz="1000"/>
            </a:lvl3pPr>
            <a:lvl4pPr marL="1828800" lvl="3" indent="-228600" algn="l">
              <a:spcBef>
                <a:spcPts val="180"/>
              </a:spcBef>
              <a:spcAft>
                <a:spcPts val="0"/>
              </a:spcAft>
              <a:buSzPts val="675"/>
              <a:buNone/>
              <a:defRPr sz="900"/>
            </a:lvl4pPr>
            <a:lvl5pPr marL="2286000" lvl="4" indent="-228600" algn="l">
              <a:spcBef>
                <a:spcPts val="180"/>
              </a:spcBef>
              <a:spcAft>
                <a:spcPts val="0"/>
              </a:spcAft>
              <a:buSzPts val="675"/>
              <a:buNone/>
              <a:defRPr sz="900"/>
            </a:lvl5pPr>
            <a:lvl6pPr marL="2743200" lvl="5" indent="-228600" algn="l">
              <a:spcBef>
                <a:spcPts val="180"/>
              </a:spcBef>
              <a:spcAft>
                <a:spcPts val="0"/>
              </a:spcAft>
              <a:buSzPts val="675"/>
              <a:buNone/>
              <a:defRPr sz="900"/>
            </a:lvl6pPr>
            <a:lvl7pPr marL="3200400" lvl="6" indent="-228600" algn="l">
              <a:spcBef>
                <a:spcPts val="180"/>
              </a:spcBef>
              <a:spcAft>
                <a:spcPts val="0"/>
              </a:spcAft>
              <a:buSzPts val="675"/>
              <a:buNone/>
              <a:defRPr sz="900"/>
            </a:lvl7pPr>
            <a:lvl8pPr marL="3657600" lvl="7" indent="-228600" algn="l">
              <a:spcBef>
                <a:spcPts val="180"/>
              </a:spcBef>
              <a:spcAft>
                <a:spcPts val="0"/>
              </a:spcAft>
              <a:buSzPts val="675"/>
              <a:buNone/>
              <a:defRPr sz="900"/>
            </a:lvl8pPr>
            <a:lvl9pPr marL="4114800" lvl="8" indent="-228600" algn="l">
              <a:spcBef>
                <a:spcPts val="180"/>
              </a:spcBef>
              <a:spcAft>
                <a:spcPts val="0"/>
              </a:spcAft>
              <a:buSzPts val="675"/>
              <a:buNone/>
              <a:defRPr sz="900"/>
            </a:lvl9pPr>
          </a:lstStyle>
          <a:p>
            <a:endParaRPr/>
          </a:p>
        </p:txBody>
      </p:sp>
      <p:sp>
        <p:nvSpPr>
          <p:cNvPr id="72" name="Google Shape;72;p10"/>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75"/>
        <p:cNvGrpSpPr/>
        <p:nvPr/>
      </p:nvGrpSpPr>
      <p:grpSpPr>
        <a:xfrm>
          <a:off x="0" y="0"/>
          <a:ext cx="0" cy="0"/>
          <a:chOff x="0" y="0"/>
          <a:chExt cx="0" cy="0"/>
        </a:xfrm>
      </p:grpSpPr>
      <p:sp>
        <p:nvSpPr>
          <p:cNvPr id="76" name="Google Shape;76;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7" name="Google Shape;77;p11"/>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SzPts val="1800"/>
              <a:buNone/>
              <a:defRPr sz="2400" b="1"/>
            </a:lvl1pPr>
            <a:lvl2pPr marL="914400" lvl="1" indent="-228600" algn="l">
              <a:spcBef>
                <a:spcPts val="400"/>
              </a:spcBef>
              <a:spcAft>
                <a:spcPts val="0"/>
              </a:spcAft>
              <a:buSzPts val="1500"/>
              <a:buNone/>
              <a:defRPr sz="2000" b="1"/>
            </a:lvl2pPr>
            <a:lvl3pPr marL="1371600" lvl="2" indent="-228600" algn="l">
              <a:spcBef>
                <a:spcPts val="360"/>
              </a:spcBef>
              <a:spcAft>
                <a:spcPts val="0"/>
              </a:spcAft>
              <a:buSzPts val="1350"/>
              <a:buNone/>
              <a:defRPr sz="1800" b="1"/>
            </a:lvl3pPr>
            <a:lvl4pPr marL="1828800" lvl="3" indent="-228600" algn="l">
              <a:spcBef>
                <a:spcPts val="320"/>
              </a:spcBef>
              <a:spcAft>
                <a:spcPts val="0"/>
              </a:spcAft>
              <a:buSzPts val="1200"/>
              <a:buNone/>
              <a:defRPr sz="1600" b="1"/>
            </a:lvl4pPr>
            <a:lvl5pPr marL="2286000" lvl="4" indent="-228600" algn="l">
              <a:spcBef>
                <a:spcPts val="320"/>
              </a:spcBef>
              <a:spcAft>
                <a:spcPts val="0"/>
              </a:spcAft>
              <a:buSzPts val="1200"/>
              <a:buNone/>
              <a:defRPr sz="1600" b="1"/>
            </a:lvl5pPr>
            <a:lvl6pPr marL="2743200" lvl="5" indent="-228600" algn="l">
              <a:spcBef>
                <a:spcPts val="320"/>
              </a:spcBef>
              <a:spcAft>
                <a:spcPts val="0"/>
              </a:spcAft>
              <a:buSzPts val="1200"/>
              <a:buNone/>
              <a:defRPr sz="1600" b="1"/>
            </a:lvl6pPr>
            <a:lvl7pPr marL="3200400" lvl="6" indent="-228600" algn="l">
              <a:spcBef>
                <a:spcPts val="320"/>
              </a:spcBef>
              <a:spcAft>
                <a:spcPts val="0"/>
              </a:spcAft>
              <a:buSzPts val="1200"/>
              <a:buNone/>
              <a:defRPr sz="1600" b="1"/>
            </a:lvl7pPr>
            <a:lvl8pPr marL="3657600" lvl="7" indent="-228600" algn="l">
              <a:spcBef>
                <a:spcPts val="320"/>
              </a:spcBef>
              <a:spcAft>
                <a:spcPts val="0"/>
              </a:spcAft>
              <a:buSzPts val="1200"/>
              <a:buNone/>
              <a:defRPr sz="1600" b="1"/>
            </a:lvl8pPr>
            <a:lvl9pPr marL="4114800" lvl="8" indent="-228600" algn="l">
              <a:spcBef>
                <a:spcPts val="320"/>
              </a:spcBef>
              <a:spcAft>
                <a:spcPts val="0"/>
              </a:spcAft>
              <a:buSzPts val="1200"/>
              <a:buNone/>
              <a:defRPr sz="1600" b="1"/>
            </a:lvl9pPr>
          </a:lstStyle>
          <a:p>
            <a:endParaRPr/>
          </a:p>
        </p:txBody>
      </p:sp>
      <p:sp>
        <p:nvSpPr>
          <p:cNvPr id="78" name="Google Shape;78;p11"/>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42900" algn="l">
              <a:spcBef>
                <a:spcPts val="480"/>
              </a:spcBef>
              <a:spcAft>
                <a:spcPts val="0"/>
              </a:spcAft>
              <a:buSzPts val="1800"/>
              <a:buChar char="●"/>
              <a:defRPr sz="2400"/>
            </a:lvl1pPr>
            <a:lvl2pPr marL="914400" lvl="1" indent="-323850" algn="l">
              <a:spcBef>
                <a:spcPts val="400"/>
              </a:spcBef>
              <a:spcAft>
                <a:spcPts val="0"/>
              </a:spcAft>
              <a:buSzPts val="1500"/>
              <a:buChar char="●"/>
              <a:defRPr sz="2000"/>
            </a:lvl2pPr>
            <a:lvl3pPr marL="1371600" lvl="2" indent="-314325" algn="l">
              <a:spcBef>
                <a:spcPts val="360"/>
              </a:spcBef>
              <a:spcAft>
                <a:spcPts val="0"/>
              </a:spcAft>
              <a:buSzPts val="1350"/>
              <a:buChar char="●"/>
              <a:defRPr sz="1800"/>
            </a:lvl3pPr>
            <a:lvl4pPr marL="1828800" lvl="3" indent="-304800" algn="l">
              <a:spcBef>
                <a:spcPts val="320"/>
              </a:spcBef>
              <a:spcAft>
                <a:spcPts val="0"/>
              </a:spcAft>
              <a:buSzPts val="1200"/>
              <a:buChar char="●"/>
              <a:defRPr sz="1600"/>
            </a:lvl4pPr>
            <a:lvl5pPr marL="2286000" lvl="4" indent="-304800" algn="l">
              <a:spcBef>
                <a:spcPts val="320"/>
              </a:spcBef>
              <a:spcAft>
                <a:spcPts val="0"/>
              </a:spcAft>
              <a:buSzPts val="1200"/>
              <a:buChar char="●"/>
              <a:defRPr sz="1600"/>
            </a:lvl5pPr>
            <a:lvl6pPr marL="2743200" lvl="5" indent="-304800" algn="l">
              <a:spcBef>
                <a:spcPts val="320"/>
              </a:spcBef>
              <a:spcAft>
                <a:spcPts val="0"/>
              </a:spcAft>
              <a:buSzPts val="1200"/>
              <a:buChar char="●"/>
              <a:defRPr sz="1600"/>
            </a:lvl6pPr>
            <a:lvl7pPr marL="3200400" lvl="6" indent="-304800" algn="l">
              <a:spcBef>
                <a:spcPts val="320"/>
              </a:spcBef>
              <a:spcAft>
                <a:spcPts val="0"/>
              </a:spcAft>
              <a:buSzPts val="1200"/>
              <a:buChar char="●"/>
              <a:defRPr sz="1600"/>
            </a:lvl7pPr>
            <a:lvl8pPr marL="3657600" lvl="7" indent="-304800" algn="l">
              <a:spcBef>
                <a:spcPts val="320"/>
              </a:spcBef>
              <a:spcAft>
                <a:spcPts val="0"/>
              </a:spcAft>
              <a:buSzPts val="1200"/>
              <a:buChar char="●"/>
              <a:defRPr sz="1600"/>
            </a:lvl8pPr>
            <a:lvl9pPr marL="4114800" lvl="8" indent="-304800" algn="l">
              <a:spcBef>
                <a:spcPts val="320"/>
              </a:spcBef>
              <a:spcAft>
                <a:spcPts val="0"/>
              </a:spcAft>
              <a:buSzPts val="1200"/>
              <a:buChar char="●"/>
              <a:defRPr sz="1600"/>
            </a:lvl9pPr>
          </a:lstStyle>
          <a:p>
            <a:endParaRPr/>
          </a:p>
        </p:txBody>
      </p:sp>
      <p:sp>
        <p:nvSpPr>
          <p:cNvPr id="79" name="Google Shape;79;p11"/>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SzPts val="1800"/>
              <a:buNone/>
              <a:defRPr sz="2400" b="1"/>
            </a:lvl1pPr>
            <a:lvl2pPr marL="914400" lvl="1" indent="-228600" algn="l">
              <a:spcBef>
                <a:spcPts val="400"/>
              </a:spcBef>
              <a:spcAft>
                <a:spcPts val="0"/>
              </a:spcAft>
              <a:buSzPts val="1500"/>
              <a:buNone/>
              <a:defRPr sz="2000" b="1"/>
            </a:lvl2pPr>
            <a:lvl3pPr marL="1371600" lvl="2" indent="-228600" algn="l">
              <a:spcBef>
                <a:spcPts val="360"/>
              </a:spcBef>
              <a:spcAft>
                <a:spcPts val="0"/>
              </a:spcAft>
              <a:buSzPts val="1350"/>
              <a:buNone/>
              <a:defRPr sz="1800" b="1"/>
            </a:lvl3pPr>
            <a:lvl4pPr marL="1828800" lvl="3" indent="-228600" algn="l">
              <a:spcBef>
                <a:spcPts val="320"/>
              </a:spcBef>
              <a:spcAft>
                <a:spcPts val="0"/>
              </a:spcAft>
              <a:buSzPts val="1200"/>
              <a:buNone/>
              <a:defRPr sz="1600" b="1"/>
            </a:lvl4pPr>
            <a:lvl5pPr marL="2286000" lvl="4" indent="-228600" algn="l">
              <a:spcBef>
                <a:spcPts val="320"/>
              </a:spcBef>
              <a:spcAft>
                <a:spcPts val="0"/>
              </a:spcAft>
              <a:buSzPts val="1200"/>
              <a:buNone/>
              <a:defRPr sz="1600" b="1"/>
            </a:lvl5pPr>
            <a:lvl6pPr marL="2743200" lvl="5" indent="-228600" algn="l">
              <a:spcBef>
                <a:spcPts val="320"/>
              </a:spcBef>
              <a:spcAft>
                <a:spcPts val="0"/>
              </a:spcAft>
              <a:buSzPts val="1200"/>
              <a:buNone/>
              <a:defRPr sz="1600" b="1"/>
            </a:lvl6pPr>
            <a:lvl7pPr marL="3200400" lvl="6" indent="-228600" algn="l">
              <a:spcBef>
                <a:spcPts val="320"/>
              </a:spcBef>
              <a:spcAft>
                <a:spcPts val="0"/>
              </a:spcAft>
              <a:buSzPts val="1200"/>
              <a:buNone/>
              <a:defRPr sz="1600" b="1"/>
            </a:lvl7pPr>
            <a:lvl8pPr marL="3657600" lvl="7" indent="-228600" algn="l">
              <a:spcBef>
                <a:spcPts val="320"/>
              </a:spcBef>
              <a:spcAft>
                <a:spcPts val="0"/>
              </a:spcAft>
              <a:buSzPts val="1200"/>
              <a:buNone/>
              <a:defRPr sz="1600" b="1"/>
            </a:lvl8pPr>
            <a:lvl9pPr marL="4114800" lvl="8" indent="-228600" algn="l">
              <a:spcBef>
                <a:spcPts val="320"/>
              </a:spcBef>
              <a:spcAft>
                <a:spcPts val="0"/>
              </a:spcAft>
              <a:buSzPts val="1200"/>
              <a:buNone/>
              <a:defRPr sz="1600" b="1"/>
            </a:lvl9pPr>
          </a:lstStyle>
          <a:p>
            <a:endParaRPr/>
          </a:p>
        </p:txBody>
      </p:sp>
      <p:sp>
        <p:nvSpPr>
          <p:cNvPr id="80" name="Google Shape;80;p11"/>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42900" algn="l">
              <a:spcBef>
                <a:spcPts val="480"/>
              </a:spcBef>
              <a:spcAft>
                <a:spcPts val="0"/>
              </a:spcAft>
              <a:buSzPts val="1800"/>
              <a:buChar char="●"/>
              <a:defRPr sz="2400"/>
            </a:lvl1pPr>
            <a:lvl2pPr marL="914400" lvl="1" indent="-323850" algn="l">
              <a:spcBef>
                <a:spcPts val="400"/>
              </a:spcBef>
              <a:spcAft>
                <a:spcPts val="0"/>
              </a:spcAft>
              <a:buSzPts val="1500"/>
              <a:buChar char="●"/>
              <a:defRPr sz="2000"/>
            </a:lvl2pPr>
            <a:lvl3pPr marL="1371600" lvl="2" indent="-314325" algn="l">
              <a:spcBef>
                <a:spcPts val="360"/>
              </a:spcBef>
              <a:spcAft>
                <a:spcPts val="0"/>
              </a:spcAft>
              <a:buSzPts val="1350"/>
              <a:buChar char="●"/>
              <a:defRPr sz="1800"/>
            </a:lvl3pPr>
            <a:lvl4pPr marL="1828800" lvl="3" indent="-304800" algn="l">
              <a:spcBef>
                <a:spcPts val="320"/>
              </a:spcBef>
              <a:spcAft>
                <a:spcPts val="0"/>
              </a:spcAft>
              <a:buSzPts val="1200"/>
              <a:buChar char="●"/>
              <a:defRPr sz="1600"/>
            </a:lvl4pPr>
            <a:lvl5pPr marL="2286000" lvl="4" indent="-304800" algn="l">
              <a:spcBef>
                <a:spcPts val="320"/>
              </a:spcBef>
              <a:spcAft>
                <a:spcPts val="0"/>
              </a:spcAft>
              <a:buSzPts val="1200"/>
              <a:buChar char="●"/>
              <a:defRPr sz="1600"/>
            </a:lvl5pPr>
            <a:lvl6pPr marL="2743200" lvl="5" indent="-304800" algn="l">
              <a:spcBef>
                <a:spcPts val="320"/>
              </a:spcBef>
              <a:spcAft>
                <a:spcPts val="0"/>
              </a:spcAft>
              <a:buSzPts val="1200"/>
              <a:buChar char="●"/>
              <a:defRPr sz="1600"/>
            </a:lvl6pPr>
            <a:lvl7pPr marL="3200400" lvl="6" indent="-304800" algn="l">
              <a:spcBef>
                <a:spcPts val="320"/>
              </a:spcBef>
              <a:spcAft>
                <a:spcPts val="0"/>
              </a:spcAft>
              <a:buSzPts val="1200"/>
              <a:buChar char="●"/>
              <a:defRPr sz="1600"/>
            </a:lvl7pPr>
            <a:lvl8pPr marL="3657600" lvl="7" indent="-304800" algn="l">
              <a:spcBef>
                <a:spcPts val="320"/>
              </a:spcBef>
              <a:spcAft>
                <a:spcPts val="0"/>
              </a:spcAft>
              <a:buSzPts val="1200"/>
              <a:buChar char="●"/>
              <a:defRPr sz="1600"/>
            </a:lvl8pPr>
            <a:lvl9pPr marL="4114800" lvl="8" indent="-304800" algn="l">
              <a:spcBef>
                <a:spcPts val="320"/>
              </a:spcBef>
              <a:spcAft>
                <a:spcPts val="0"/>
              </a:spcAft>
              <a:buSzPts val="1200"/>
              <a:buChar char="●"/>
              <a:defRPr sz="1600"/>
            </a:lvl9pPr>
          </a:lstStyle>
          <a:p>
            <a:endParaRPr/>
          </a:p>
        </p:txBody>
      </p:sp>
      <p:sp>
        <p:nvSpPr>
          <p:cNvPr id="81" name="Google Shape;81;p11"/>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1"/>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1"/>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84"/>
        <p:cNvGrpSpPr/>
        <p:nvPr/>
      </p:nvGrpSpPr>
      <p:grpSpPr>
        <a:xfrm>
          <a:off x="0" y="0"/>
          <a:ext cx="0" cy="0"/>
          <a:chOff x="0" y="0"/>
          <a:chExt cx="0" cy="0"/>
        </a:xfrm>
      </p:grpSpPr>
      <p:sp>
        <p:nvSpPr>
          <p:cNvPr id="85" name="Google Shape;85;p12"/>
          <p:cNvSpPr txBox="1">
            <a:spLocks noGrp="1"/>
          </p:cNvSpPr>
          <p:nvPr>
            <p:ph type="title"/>
          </p:nvPr>
        </p:nvSpPr>
        <p:spPr>
          <a:xfrm>
            <a:off x="457200" y="277812"/>
            <a:ext cx="8229600" cy="1139825"/>
          </a:xfrm>
          <a:prstGeom prst="rect">
            <a:avLst/>
          </a:prstGeom>
          <a:noFill/>
          <a:ln>
            <a:noFill/>
          </a:ln>
        </p:spPr>
        <p:txBody>
          <a:bodyPr spcFirstLastPara="1" wrap="square" lIns="91425" tIns="45700" rIns="91425" bIns="45700" anchor="ctr" anchorCtr="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6" name="Google Shape;86;p12"/>
          <p:cNvSpPr txBox="1">
            <a:spLocks noGrp="1"/>
          </p:cNvSpPr>
          <p:nvPr>
            <p:ph type="body" idx="1"/>
          </p:nvPr>
        </p:nvSpPr>
        <p:spPr>
          <a:xfrm>
            <a:off x="457200" y="1600200"/>
            <a:ext cx="4038600" cy="4530725"/>
          </a:xfrm>
          <a:prstGeom prst="rect">
            <a:avLst/>
          </a:prstGeom>
          <a:noFill/>
          <a:ln>
            <a:noFill/>
          </a:ln>
        </p:spPr>
        <p:txBody>
          <a:bodyPr spcFirstLastPara="1" wrap="square" lIns="91425" tIns="45700" rIns="91425" bIns="45700" anchor="t" anchorCtr="0">
            <a:noAutofit/>
          </a:bodyPr>
          <a:lstStyle>
            <a:lvl1pPr marL="457200" lvl="0" indent="-361950" algn="l">
              <a:spcBef>
                <a:spcPts val="560"/>
              </a:spcBef>
              <a:spcAft>
                <a:spcPts val="0"/>
              </a:spcAft>
              <a:buSzPts val="2100"/>
              <a:buChar char="●"/>
              <a:defRPr sz="2800"/>
            </a:lvl1pPr>
            <a:lvl2pPr marL="914400" lvl="1" indent="-342900" algn="l">
              <a:spcBef>
                <a:spcPts val="480"/>
              </a:spcBef>
              <a:spcAft>
                <a:spcPts val="0"/>
              </a:spcAft>
              <a:buSzPts val="1800"/>
              <a:buChar char="●"/>
              <a:defRPr sz="2400"/>
            </a:lvl2pPr>
            <a:lvl3pPr marL="1371600" lvl="2" indent="-323850" algn="l">
              <a:spcBef>
                <a:spcPts val="400"/>
              </a:spcBef>
              <a:spcAft>
                <a:spcPts val="0"/>
              </a:spcAft>
              <a:buSzPts val="1500"/>
              <a:buChar char="●"/>
              <a:defRPr sz="2000"/>
            </a:lvl3pPr>
            <a:lvl4pPr marL="1828800" lvl="3" indent="-314325" algn="l">
              <a:spcBef>
                <a:spcPts val="360"/>
              </a:spcBef>
              <a:spcAft>
                <a:spcPts val="0"/>
              </a:spcAft>
              <a:buSzPts val="1350"/>
              <a:buChar char="●"/>
              <a:defRPr sz="1800"/>
            </a:lvl4pPr>
            <a:lvl5pPr marL="2286000" lvl="4" indent="-314325" algn="l">
              <a:spcBef>
                <a:spcPts val="360"/>
              </a:spcBef>
              <a:spcAft>
                <a:spcPts val="0"/>
              </a:spcAft>
              <a:buSzPts val="1350"/>
              <a:buChar char="●"/>
              <a:defRPr sz="1800"/>
            </a:lvl5pPr>
            <a:lvl6pPr marL="2743200" lvl="5" indent="-314325" algn="l">
              <a:spcBef>
                <a:spcPts val="360"/>
              </a:spcBef>
              <a:spcAft>
                <a:spcPts val="0"/>
              </a:spcAft>
              <a:buSzPts val="1350"/>
              <a:buChar char="●"/>
              <a:defRPr sz="1800"/>
            </a:lvl6pPr>
            <a:lvl7pPr marL="3200400" lvl="6" indent="-314325" algn="l">
              <a:spcBef>
                <a:spcPts val="360"/>
              </a:spcBef>
              <a:spcAft>
                <a:spcPts val="0"/>
              </a:spcAft>
              <a:buSzPts val="1350"/>
              <a:buChar char="●"/>
              <a:defRPr sz="1800"/>
            </a:lvl7pPr>
            <a:lvl8pPr marL="3657600" lvl="7" indent="-314325" algn="l">
              <a:spcBef>
                <a:spcPts val="360"/>
              </a:spcBef>
              <a:spcAft>
                <a:spcPts val="0"/>
              </a:spcAft>
              <a:buSzPts val="1350"/>
              <a:buChar char="●"/>
              <a:defRPr sz="1800"/>
            </a:lvl8pPr>
            <a:lvl9pPr marL="4114800" lvl="8" indent="-314325" algn="l">
              <a:spcBef>
                <a:spcPts val="360"/>
              </a:spcBef>
              <a:spcAft>
                <a:spcPts val="0"/>
              </a:spcAft>
              <a:buSzPts val="1350"/>
              <a:buChar char="●"/>
              <a:defRPr sz="1800"/>
            </a:lvl9pPr>
          </a:lstStyle>
          <a:p>
            <a:endParaRPr/>
          </a:p>
        </p:txBody>
      </p:sp>
      <p:sp>
        <p:nvSpPr>
          <p:cNvPr id="87" name="Google Shape;87;p12"/>
          <p:cNvSpPr txBox="1">
            <a:spLocks noGrp="1"/>
          </p:cNvSpPr>
          <p:nvPr>
            <p:ph type="body" idx="2"/>
          </p:nvPr>
        </p:nvSpPr>
        <p:spPr>
          <a:xfrm>
            <a:off x="4648200" y="1600200"/>
            <a:ext cx="4038600" cy="4530725"/>
          </a:xfrm>
          <a:prstGeom prst="rect">
            <a:avLst/>
          </a:prstGeom>
          <a:noFill/>
          <a:ln>
            <a:noFill/>
          </a:ln>
        </p:spPr>
        <p:txBody>
          <a:bodyPr spcFirstLastPara="1" wrap="square" lIns="91425" tIns="45700" rIns="91425" bIns="45700" anchor="t" anchorCtr="0">
            <a:noAutofit/>
          </a:bodyPr>
          <a:lstStyle>
            <a:lvl1pPr marL="457200" lvl="0" indent="-361950" algn="l">
              <a:spcBef>
                <a:spcPts val="560"/>
              </a:spcBef>
              <a:spcAft>
                <a:spcPts val="0"/>
              </a:spcAft>
              <a:buSzPts val="2100"/>
              <a:buChar char="●"/>
              <a:defRPr sz="2800"/>
            </a:lvl1pPr>
            <a:lvl2pPr marL="914400" lvl="1" indent="-342900" algn="l">
              <a:spcBef>
                <a:spcPts val="480"/>
              </a:spcBef>
              <a:spcAft>
                <a:spcPts val="0"/>
              </a:spcAft>
              <a:buSzPts val="1800"/>
              <a:buChar char="●"/>
              <a:defRPr sz="2400"/>
            </a:lvl2pPr>
            <a:lvl3pPr marL="1371600" lvl="2" indent="-323850" algn="l">
              <a:spcBef>
                <a:spcPts val="400"/>
              </a:spcBef>
              <a:spcAft>
                <a:spcPts val="0"/>
              </a:spcAft>
              <a:buSzPts val="1500"/>
              <a:buChar char="●"/>
              <a:defRPr sz="2000"/>
            </a:lvl3pPr>
            <a:lvl4pPr marL="1828800" lvl="3" indent="-314325" algn="l">
              <a:spcBef>
                <a:spcPts val="360"/>
              </a:spcBef>
              <a:spcAft>
                <a:spcPts val="0"/>
              </a:spcAft>
              <a:buSzPts val="1350"/>
              <a:buChar char="●"/>
              <a:defRPr sz="1800"/>
            </a:lvl4pPr>
            <a:lvl5pPr marL="2286000" lvl="4" indent="-314325" algn="l">
              <a:spcBef>
                <a:spcPts val="360"/>
              </a:spcBef>
              <a:spcAft>
                <a:spcPts val="0"/>
              </a:spcAft>
              <a:buSzPts val="1350"/>
              <a:buChar char="●"/>
              <a:defRPr sz="1800"/>
            </a:lvl5pPr>
            <a:lvl6pPr marL="2743200" lvl="5" indent="-314325" algn="l">
              <a:spcBef>
                <a:spcPts val="360"/>
              </a:spcBef>
              <a:spcAft>
                <a:spcPts val="0"/>
              </a:spcAft>
              <a:buSzPts val="1350"/>
              <a:buChar char="●"/>
              <a:defRPr sz="1800"/>
            </a:lvl6pPr>
            <a:lvl7pPr marL="3200400" lvl="6" indent="-314325" algn="l">
              <a:spcBef>
                <a:spcPts val="360"/>
              </a:spcBef>
              <a:spcAft>
                <a:spcPts val="0"/>
              </a:spcAft>
              <a:buSzPts val="1350"/>
              <a:buChar char="●"/>
              <a:defRPr sz="1800"/>
            </a:lvl7pPr>
            <a:lvl8pPr marL="3657600" lvl="7" indent="-314325" algn="l">
              <a:spcBef>
                <a:spcPts val="360"/>
              </a:spcBef>
              <a:spcAft>
                <a:spcPts val="0"/>
              </a:spcAft>
              <a:buSzPts val="1350"/>
              <a:buChar char="●"/>
              <a:defRPr sz="1800"/>
            </a:lvl8pPr>
            <a:lvl9pPr marL="4114800" lvl="8" indent="-314325" algn="l">
              <a:spcBef>
                <a:spcPts val="360"/>
              </a:spcBef>
              <a:spcAft>
                <a:spcPts val="0"/>
              </a:spcAft>
              <a:buSzPts val="1350"/>
              <a:buChar char="●"/>
              <a:defRPr sz="1800"/>
            </a:lvl9pPr>
          </a:lstStyle>
          <a:p>
            <a:endParaRPr/>
          </a:p>
        </p:txBody>
      </p:sp>
      <p:sp>
        <p:nvSpPr>
          <p:cNvPr id="88" name="Google Shape;88;p12"/>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12"/>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12"/>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SECTION_HEADER">
    <p:spTree>
      <p:nvGrpSpPr>
        <p:cNvPr id="1" name="Shape 91"/>
        <p:cNvGrpSpPr/>
        <p:nvPr/>
      </p:nvGrpSpPr>
      <p:grpSpPr>
        <a:xfrm>
          <a:off x="0" y="0"/>
          <a:ext cx="0" cy="0"/>
          <a:chOff x="0" y="0"/>
          <a:chExt cx="0" cy="0"/>
        </a:xfrm>
      </p:grpSpPr>
      <p:sp>
        <p:nvSpPr>
          <p:cNvPr id="92" name="Google Shape;92;p13"/>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1">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3" name="Google Shape;93;p13"/>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SzPts val="1500"/>
              <a:buNone/>
              <a:defRPr sz="2000"/>
            </a:lvl1pPr>
            <a:lvl2pPr marL="914400" lvl="1" indent="-228600" algn="l">
              <a:spcBef>
                <a:spcPts val="360"/>
              </a:spcBef>
              <a:spcAft>
                <a:spcPts val="0"/>
              </a:spcAft>
              <a:buSzPts val="1350"/>
              <a:buNone/>
              <a:defRPr sz="1800"/>
            </a:lvl2pPr>
            <a:lvl3pPr marL="1371600" lvl="2" indent="-228600" algn="l">
              <a:spcBef>
                <a:spcPts val="320"/>
              </a:spcBef>
              <a:spcAft>
                <a:spcPts val="0"/>
              </a:spcAft>
              <a:buSzPts val="1200"/>
              <a:buNone/>
              <a:defRPr sz="1600"/>
            </a:lvl3pPr>
            <a:lvl4pPr marL="1828800" lvl="3" indent="-228600" algn="l">
              <a:spcBef>
                <a:spcPts val="280"/>
              </a:spcBef>
              <a:spcAft>
                <a:spcPts val="0"/>
              </a:spcAft>
              <a:buSzPts val="1050"/>
              <a:buNone/>
              <a:defRPr sz="1400"/>
            </a:lvl4pPr>
            <a:lvl5pPr marL="2286000" lvl="4" indent="-228600" algn="l">
              <a:spcBef>
                <a:spcPts val="280"/>
              </a:spcBef>
              <a:spcAft>
                <a:spcPts val="0"/>
              </a:spcAft>
              <a:buSzPts val="1050"/>
              <a:buNone/>
              <a:defRPr sz="1400"/>
            </a:lvl5pPr>
            <a:lvl6pPr marL="2743200" lvl="5" indent="-228600" algn="l">
              <a:spcBef>
                <a:spcPts val="280"/>
              </a:spcBef>
              <a:spcAft>
                <a:spcPts val="0"/>
              </a:spcAft>
              <a:buSzPts val="1050"/>
              <a:buNone/>
              <a:defRPr sz="1400"/>
            </a:lvl6pPr>
            <a:lvl7pPr marL="3200400" lvl="6" indent="-228600" algn="l">
              <a:spcBef>
                <a:spcPts val="280"/>
              </a:spcBef>
              <a:spcAft>
                <a:spcPts val="0"/>
              </a:spcAft>
              <a:buSzPts val="1050"/>
              <a:buNone/>
              <a:defRPr sz="1400"/>
            </a:lvl7pPr>
            <a:lvl8pPr marL="3657600" lvl="7" indent="-228600" algn="l">
              <a:spcBef>
                <a:spcPts val="280"/>
              </a:spcBef>
              <a:spcAft>
                <a:spcPts val="0"/>
              </a:spcAft>
              <a:buSzPts val="1050"/>
              <a:buNone/>
              <a:defRPr sz="1400"/>
            </a:lvl8pPr>
            <a:lvl9pPr marL="4114800" lvl="8" indent="-228600" algn="l">
              <a:spcBef>
                <a:spcPts val="280"/>
              </a:spcBef>
              <a:spcAft>
                <a:spcPts val="0"/>
              </a:spcAft>
              <a:buSzPts val="1050"/>
              <a:buNone/>
              <a:defRPr sz="1400"/>
            </a:lvl9pPr>
          </a:lstStyle>
          <a:p>
            <a:endParaRPr/>
          </a:p>
        </p:txBody>
      </p:sp>
      <p:sp>
        <p:nvSpPr>
          <p:cNvPr id="94" name="Google Shape;94;p13"/>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13"/>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13"/>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Титульный слайд" type="title">
  <p:cSld name="TITLE">
    <p:spTree>
      <p:nvGrpSpPr>
        <p:cNvPr id="1" name="Shape 111"/>
        <p:cNvGrpSpPr/>
        <p:nvPr/>
      </p:nvGrpSpPr>
      <p:grpSpPr>
        <a:xfrm>
          <a:off x="0" y="0"/>
          <a:ext cx="0" cy="0"/>
          <a:chOff x="0" y="0"/>
          <a:chExt cx="0" cy="0"/>
        </a:xfrm>
      </p:grpSpPr>
      <p:sp>
        <p:nvSpPr>
          <p:cNvPr id="112" name="Google Shape;112;p15"/>
          <p:cNvSpPr txBox="1">
            <a:spLocks noGrp="1"/>
          </p:cNvSpPr>
          <p:nvPr>
            <p:ph type="ctrTitle"/>
          </p:nvPr>
        </p:nvSpPr>
        <p:spPr>
          <a:xfrm>
            <a:off x="685800" y="1873250"/>
            <a:ext cx="7772400" cy="1555750"/>
          </a:xfrm>
          <a:prstGeom prst="rect">
            <a:avLst/>
          </a:prstGeom>
          <a:noFill/>
          <a:ln>
            <a:noFill/>
          </a:ln>
        </p:spPr>
        <p:txBody>
          <a:bodyPr spcFirstLastPara="1" wrap="square" lIns="91425" tIns="45700" rIns="91425" bIns="45700" anchor="ctr" anchorCtr="1">
            <a:noAutofit/>
          </a:bodyPr>
          <a:lstStyle>
            <a:lvl1pPr lvl="0" algn="ctr">
              <a:spcBef>
                <a:spcPts val="0"/>
              </a:spcBef>
              <a:spcAft>
                <a:spcPts val="0"/>
              </a:spcAft>
              <a:buSzPts val="1400"/>
              <a:buNone/>
              <a:defRPr sz="48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3" name="Google Shape;113;p1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SzPts val="2400"/>
              <a:buFont typeface="Noto Sans Symbols"/>
              <a:buNone/>
              <a:defRPr/>
            </a:lvl1pPr>
            <a:lvl2pPr lvl="1" algn="l">
              <a:spcBef>
                <a:spcPts val="360"/>
              </a:spcBef>
              <a:spcAft>
                <a:spcPts val="0"/>
              </a:spcAft>
              <a:buSzPts val="1350"/>
              <a:buChar char="●"/>
              <a:defRPr/>
            </a:lvl2pPr>
            <a:lvl3pPr lvl="2" algn="l">
              <a:spcBef>
                <a:spcPts val="360"/>
              </a:spcBef>
              <a:spcAft>
                <a:spcPts val="0"/>
              </a:spcAft>
              <a:buSzPts val="1350"/>
              <a:buChar char="●"/>
              <a:defRPr/>
            </a:lvl3pPr>
            <a:lvl4pPr lvl="3" algn="l">
              <a:spcBef>
                <a:spcPts val="360"/>
              </a:spcBef>
              <a:spcAft>
                <a:spcPts val="0"/>
              </a:spcAft>
              <a:buSzPts val="1350"/>
              <a:buChar char="●"/>
              <a:defRPr/>
            </a:lvl4pPr>
            <a:lvl5pPr lvl="4" algn="l">
              <a:spcBef>
                <a:spcPts val="360"/>
              </a:spcBef>
              <a:spcAft>
                <a:spcPts val="0"/>
              </a:spcAft>
              <a:buSzPts val="1350"/>
              <a:buChar char="●"/>
              <a:defRPr/>
            </a:lvl5pPr>
            <a:lvl6pPr lvl="5" algn="l">
              <a:spcBef>
                <a:spcPts val="360"/>
              </a:spcBef>
              <a:spcAft>
                <a:spcPts val="0"/>
              </a:spcAft>
              <a:buSzPts val="1350"/>
              <a:buChar char="●"/>
              <a:defRPr/>
            </a:lvl6pPr>
            <a:lvl7pPr lvl="6" algn="l">
              <a:spcBef>
                <a:spcPts val="360"/>
              </a:spcBef>
              <a:spcAft>
                <a:spcPts val="0"/>
              </a:spcAft>
              <a:buSzPts val="1350"/>
              <a:buChar char="●"/>
              <a:defRPr/>
            </a:lvl7pPr>
            <a:lvl8pPr lvl="7" algn="l">
              <a:spcBef>
                <a:spcPts val="360"/>
              </a:spcBef>
              <a:spcAft>
                <a:spcPts val="0"/>
              </a:spcAft>
              <a:buSzPts val="1350"/>
              <a:buChar char="●"/>
              <a:defRPr/>
            </a:lvl8pPr>
            <a:lvl9pPr lvl="8" algn="l">
              <a:spcBef>
                <a:spcPts val="360"/>
              </a:spcBef>
              <a:spcAft>
                <a:spcPts val="0"/>
              </a:spcAft>
              <a:buSzPts val="1350"/>
              <a:buChar char="●"/>
              <a:defRPr/>
            </a:lvl9pPr>
          </a:lstStyle>
          <a:p>
            <a:endParaRPr/>
          </a:p>
        </p:txBody>
      </p:sp>
      <p:sp>
        <p:nvSpPr>
          <p:cNvPr id="114" name="Google Shape;114;p15"/>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5" name="Google Shape;115;p15"/>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p15"/>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
        <p:cNvGrpSpPr/>
        <p:nvPr/>
      </p:nvGrpSpPr>
      <p:grpSpPr>
        <a:xfrm>
          <a:off x="0" y="0"/>
          <a:ext cx="0" cy="0"/>
          <a:chOff x="0" y="0"/>
          <a:chExt cx="0" cy="0"/>
        </a:xfrm>
      </p:grpSpPr>
      <p:grpSp>
        <p:nvGrpSpPr>
          <p:cNvPr id="6" name="Google Shape;6;p1"/>
          <p:cNvGrpSpPr/>
          <p:nvPr/>
        </p:nvGrpSpPr>
        <p:grpSpPr>
          <a:xfrm>
            <a:off x="0" y="3902075"/>
            <a:ext cx="3400425" cy="2949575"/>
            <a:chOff x="0" y="2458"/>
            <a:chExt cx="2142" cy="1858"/>
          </a:xfrm>
        </p:grpSpPr>
        <p:sp>
          <p:nvSpPr>
            <p:cNvPr id="7" name="Google Shape;7;p1"/>
            <p:cNvSpPr/>
            <p:nvPr/>
          </p:nvSpPr>
          <p:spPr>
            <a:xfrm>
              <a:off x="0" y="2508"/>
              <a:ext cx="2142" cy="1804"/>
            </a:xfrm>
            <a:custGeom>
              <a:avLst/>
              <a:gdLst/>
              <a:ahLst/>
              <a:cxnLst/>
              <a:rect l="l" t="t" r="r" b="b"/>
              <a:pathLst>
                <a:path w="2135" h="1804" extrusionOk="0">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a:gsLst>
                <a:gs pos="0">
                  <a:schemeClr val="dk2"/>
                </a:gs>
                <a:gs pos="50000">
                  <a:schemeClr val="dk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a:ea typeface="Arial"/>
                <a:cs typeface="Arial"/>
                <a:sym typeface="Arial"/>
              </a:endParaRPr>
            </a:p>
          </p:txBody>
        </p:sp>
        <p:sp>
          <p:nvSpPr>
            <p:cNvPr id="8" name="Google Shape;8;p1"/>
            <p:cNvSpPr/>
            <p:nvPr/>
          </p:nvSpPr>
          <p:spPr>
            <a:xfrm>
              <a:off x="0" y="2458"/>
              <a:ext cx="1854" cy="1858"/>
            </a:xfrm>
            <a:custGeom>
              <a:avLst/>
              <a:gdLst/>
              <a:ahLst/>
              <a:cxnLst/>
              <a:rect l="l" t="t" r="r" b="b"/>
              <a:pathLst>
                <a:path w="1854" h="1858" extrusionOk="0">
                  <a:moveTo>
                    <a:pt x="1854" y="1858"/>
                  </a:moveTo>
                  <a:lnTo>
                    <a:pt x="0" y="1858"/>
                  </a:lnTo>
                  <a:lnTo>
                    <a:pt x="0" y="0"/>
                  </a:lnTo>
                  <a:lnTo>
                    <a:pt x="1854" y="1858"/>
                  </a:lnTo>
                  <a:lnTo>
                    <a:pt x="1854" y="1858"/>
                  </a:lnTo>
                  <a:close/>
                </a:path>
              </a:pathLst>
            </a:custGeom>
            <a:gradFill>
              <a:gsLst>
                <a:gs pos="0">
                  <a:schemeClr val="dk1"/>
                </a:gs>
                <a:gs pos="50000">
                  <a:schemeClr val="dk2"/>
                </a:gs>
                <a:gs pos="100000">
                  <a:schemeClr val="dk1"/>
                </a:gs>
              </a:gsLst>
              <a:lin ang="189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a:ea typeface="Arial"/>
                <a:cs typeface="Arial"/>
                <a:sym typeface="Arial"/>
              </a:endParaRPr>
            </a:p>
          </p:txBody>
        </p:sp>
        <p:sp>
          <p:nvSpPr>
            <p:cNvPr id="9" name="Google Shape;9;p1"/>
            <p:cNvSpPr/>
            <p:nvPr/>
          </p:nvSpPr>
          <p:spPr>
            <a:xfrm>
              <a:off x="0" y="2735"/>
              <a:ext cx="1745" cy="1577"/>
            </a:xfrm>
            <a:custGeom>
              <a:avLst/>
              <a:gdLst/>
              <a:ahLst/>
              <a:cxnLst/>
              <a:rect l="l" t="t" r="r" b="b"/>
              <a:pathLst>
                <a:path w="1745" h="1577" extrusionOk="0">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a:gsLst>
                <a:gs pos="0">
                  <a:schemeClr val="dk2"/>
                </a:gs>
                <a:gs pos="50000">
                  <a:schemeClr val="dk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a:ea typeface="Arial"/>
                <a:cs typeface="Arial"/>
                <a:sym typeface="Arial"/>
              </a:endParaRPr>
            </a:p>
          </p:txBody>
        </p:sp>
        <p:sp>
          <p:nvSpPr>
            <p:cNvPr id="10" name="Google Shape;10;p1"/>
            <p:cNvSpPr/>
            <p:nvPr/>
          </p:nvSpPr>
          <p:spPr>
            <a:xfrm>
              <a:off x="0" y="2544"/>
              <a:ext cx="1745" cy="1768"/>
            </a:xfrm>
            <a:custGeom>
              <a:avLst/>
              <a:gdLst/>
              <a:ahLst/>
              <a:cxnLst/>
              <a:rect l="l" t="t" r="r" b="b"/>
              <a:pathLst>
                <a:path w="1745" h="1768" extrusionOk="0">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a:gsLst>
                <a:gs pos="0">
                  <a:schemeClr val="dk2"/>
                </a:gs>
                <a:gs pos="50000">
                  <a:schemeClr val="dk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a:ea typeface="Arial"/>
                <a:cs typeface="Arial"/>
                <a:sym typeface="Arial"/>
              </a:endParaRPr>
            </a:p>
          </p:txBody>
        </p:sp>
        <p:sp>
          <p:nvSpPr>
            <p:cNvPr id="11" name="Google Shape;11;p1"/>
            <p:cNvSpPr/>
            <p:nvPr/>
          </p:nvSpPr>
          <p:spPr>
            <a:xfrm>
              <a:off x="209" y="2784"/>
              <a:ext cx="86" cy="86"/>
            </a:xfrm>
            <a:prstGeom prst="ellipse">
              <a:avLst/>
            </a:prstGeom>
            <a:gradFill>
              <a:gsLst>
                <a:gs pos="0">
                  <a:schemeClr val="dk1"/>
                </a:gs>
                <a:gs pos="100000">
                  <a:schemeClr val="dk2"/>
                </a:gs>
              </a:gsLst>
              <a:lin ang="189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a:ea typeface="Arial"/>
                <a:cs typeface="Arial"/>
                <a:sym typeface="Arial"/>
              </a:endParaRPr>
            </a:p>
          </p:txBody>
        </p:sp>
        <p:sp>
          <p:nvSpPr>
            <p:cNvPr id="12" name="Google Shape;12;p1"/>
            <p:cNvSpPr/>
            <p:nvPr/>
          </p:nvSpPr>
          <p:spPr>
            <a:xfrm>
              <a:off x="1536" y="3884"/>
              <a:ext cx="92" cy="92"/>
            </a:xfrm>
            <a:prstGeom prst="ellipse">
              <a:avLst/>
            </a:prstGeom>
            <a:gradFill>
              <a:gsLst>
                <a:gs pos="0">
                  <a:schemeClr val="dk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a:ea typeface="Arial"/>
                <a:cs typeface="Arial"/>
                <a:sym typeface="Arial"/>
              </a:endParaRPr>
            </a:p>
          </p:txBody>
        </p:sp>
        <p:sp>
          <p:nvSpPr>
            <p:cNvPr id="13" name="Google Shape;13;p1"/>
            <p:cNvSpPr/>
            <p:nvPr/>
          </p:nvSpPr>
          <p:spPr>
            <a:xfrm>
              <a:off x="791" y="2723"/>
              <a:ext cx="121" cy="121"/>
            </a:xfrm>
            <a:prstGeom prst="ellipse">
              <a:avLst/>
            </a:prstGeom>
            <a:gradFill>
              <a:gsLst>
                <a:gs pos="0">
                  <a:schemeClr val="dk1"/>
                </a:gs>
                <a:gs pos="100000">
                  <a:schemeClr val="dk2"/>
                </a:gs>
              </a:gsLst>
              <a:lin ang="189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a:ea typeface="Arial"/>
                <a:cs typeface="Arial"/>
                <a:sym typeface="Arial"/>
              </a:endParaRPr>
            </a:p>
          </p:txBody>
        </p:sp>
      </p:grpSp>
      <p:sp>
        <p:nvSpPr>
          <p:cNvPr id="14" name="Google Shape;14;p1"/>
          <p:cNvSpPr txBox="1">
            <a:spLocks noGrp="1"/>
          </p:cNvSpPr>
          <p:nvPr>
            <p:ph type="title"/>
          </p:nvPr>
        </p:nvSpPr>
        <p:spPr>
          <a:xfrm>
            <a:off x="457200" y="277812"/>
            <a:ext cx="8229600" cy="1139825"/>
          </a:xfrm>
          <a:prstGeom prst="rect">
            <a:avLst/>
          </a:prstGeom>
          <a:noFill/>
          <a:ln>
            <a:noFill/>
          </a:ln>
        </p:spPr>
        <p:txBody>
          <a:bodyPr spcFirstLastPara="1" wrap="square" lIns="91425" tIns="45700" rIns="91425" bIns="45700" anchor="ctr" anchorCtr="1">
            <a:noAutofit/>
          </a:bodyPr>
          <a:lstStyle>
            <a:lvl1pPr marR="0" lvl="0" algn="ctr" rtl="0">
              <a:spcBef>
                <a:spcPts val="0"/>
              </a:spcBef>
              <a:spcAft>
                <a:spcPts val="0"/>
              </a:spcAft>
              <a:buSzPts val="1400"/>
              <a:buNone/>
              <a:defRPr sz="4400" b="0" i="0" u="none" strike="noStrike" cap="none">
                <a:solidFill>
                  <a:schemeClr val="lt2"/>
                </a:solidFill>
                <a:latin typeface="Arial"/>
                <a:ea typeface="Arial"/>
                <a:cs typeface="Arial"/>
                <a:sym typeface="Arial"/>
              </a:defRPr>
            </a:lvl1pPr>
            <a:lvl2pPr marR="0" lvl="1" algn="ctr" rtl="0">
              <a:spcBef>
                <a:spcPts val="0"/>
              </a:spcBef>
              <a:spcAft>
                <a:spcPts val="0"/>
              </a:spcAft>
              <a:buSzPts val="1400"/>
              <a:buNone/>
              <a:defRPr sz="4400" b="0" i="0" u="none" strike="noStrike" cap="none">
                <a:solidFill>
                  <a:schemeClr val="lt2"/>
                </a:solidFill>
                <a:latin typeface="Arial"/>
                <a:ea typeface="Arial"/>
                <a:cs typeface="Arial"/>
                <a:sym typeface="Arial"/>
              </a:defRPr>
            </a:lvl2pPr>
            <a:lvl3pPr marR="0" lvl="2" algn="ctr" rtl="0">
              <a:spcBef>
                <a:spcPts val="0"/>
              </a:spcBef>
              <a:spcAft>
                <a:spcPts val="0"/>
              </a:spcAft>
              <a:buSzPts val="1400"/>
              <a:buNone/>
              <a:defRPr sz="4400" b="0" i="0" u="none" strike="noStrike" cap="none">
                <a:solidFill>
                  <a:schemeClr val="lt2"/>
                </a:solidFill>
                <a:latin typeface="Arial"/>
                <a:ea typeface="Arial"/>
                <a:cs typeface="Arial"/>
                <a:sym typeface="Arial"/>
              </a:defRPr>
            </a:lvl3pPr>
            <a:lvl4pPr marR="0" lvl="3" algn="ctr" rtl="0">
              <a:spcBef>
                <a:spcPts val="0"/>
              </a:spcBef>
              <a:spcAft>
                <a:spcPts val="0"/>
              </a:spcAft>
              <a:buSzPts val="1400"/>
              <a:buNone/>
              <a:defRPr sz="4400" b="0" i="0" u="none" strike="noStrike" cap="none">
                <a:solidFill>
                  <a:schemeClr val="lt2"/>
                </a:solidFill>
                <a:latin typeface="Arial"/>
                <a:ea typeface="Arial"/>
                <a:cs typeface="Arial"/>
                <a:sym typeface="Arial"/>
              </a:defRPr>
            </a:lvl4pPr>
            <a:lvl5pPr marR="0" lvl="4" algn="ctr" rtl="0">
              <a:spcBef>
                <a:spcPts val="0"/>
              </a:spcBef>
              <a:spcAft>
                <a:spcPts val="0"/>
              </a:spcAft>
              <a:buSzPts val="1400"/>
              <a:buNone/>
              <a:defRPr sz="4400" b="0" i="0" u="none" strike="noStrike" cap="none">
                <a:solidFill>
                  <a:schemeClr val="lt2"/>
                </a:solidFill>
                <a:latin typeface="Arial"/>
                <a:ea typeface="Arial"/>
                <a:cs typeface="Arial"/>
                <a:sym typeface="Arial"/>
              </a:defRPr>
            </a:lvl5pPr>
            <a:lvl6pPr marR="0" lvl="5" algn="ctr" rtl="0">
              <a:spcBef>
                <a:spcPts val="0"/>
              </a:spcBef>
              <a:spcAft>
                <a:spcPts val="0"/>
              </a:spcAft>
              <a:buSzPts val="1400"/>
              <a:buNone/>
              <a:defRPr sz="4400" b="0" i="0" u="none" strike="noStrike" cap="none">
                <a:solidFill>
                  <a:schemeClr val="lt2"/>
                </a:solidFill>
                <a:latin typeface="Arial"/>
                <a:ea typeface="Arial"/>
                <a:cs typeface="Arial"/>
                <a:sym typeface="Arial"/>
              </a:defRPr>
            </a:lvl6pPr>
            <a:lvl7pPr marR="0" lvl="6" algn="ctr" rtl="0">
              <a:spcBef>
                <a:spcPts val="0"/>
              </a:spcBef>
              <a:spcAft>
                <a:spcPts val="0"/>
              </a:spcAft>
              <a:buSzPts val="1400"/>
              <a:buNone/>
              <a:defRPr sz="4400" b="0" i="0" u="none" strike="noStrike" cap="none">
                <a:solidFill>
                  <a:schemeClr val="lt2"/>
                </a:solidFill>
                <a:latin typeface="Arial"/>
                <a:ea typeface="Arial"/>
                <a:cs typeface="Arial"/>
                <a:sym typeface="Arial"/>
              </a:defRPr>
            </a:lvl7pPr>
            <a:lvl8pPr marR="0" lvl="7" algn="ctr" rtl="0">
              <a:spcBef>
                <a:spcPts val="0"/>
              </a:spcBef>
              <a:spcAft>
                <a:spcPts val="0"/>
              </a:spcAft>
              <a:buSzPts val="1400"/>
              <a:buNone/>
              <a:defRPr sz="4400" b="0" i="0" u="none" strike="noStrike" cap="none">
                <a:solidFill>
                  <a:schemeClr val="lt2"/>
                </a:solidFill>
                <a:latin typeface="Arial"/>
                <a:ea typeface="Arial"/>
                <a:cs typeface="Arial"/>
                <a:sym typeface="Arial"/>
              </a:defRPr>
            </a:lvl8pPr>
            <a:lvl9pPr marR="0" lvl="8" algn="ctr" rtl="0">
              <a:spcBef>
                <a:spcPts val="0"/>
              </a:spcBef>
              <a:spcAft>
                <a:spcPts val="0"/>
              </a:spcAft>
              <a:buSzPts val="1400"/>
              <a:buNone/>
              <a:defRPr sz="4400" b="0" i="0" u="none" strike="noStrike" cap="none">
                <a:solidFill>
                  <a:schemeClr val="lt2"/>
                </a:solidFill>
                <a:latin typeface="Arial"/>
                <a:ea typeface="Arial"/>
                <a:cs typeface="Arial"/>
                <a:sym typeface="Arial"/>
              </a:defRPr>
            </a:lvl9pPr>
          </a:lstStyle>
          <a:p>
            <a:endParaRPr/>
          </a:p>
        </p:txBody>
      </p:sp>
      <p:sp>
        <p:nvSpPr>
          <p:cNvPr id="15" name="Google Shape;15;p1"/>
          <p:cNvSpPr txBox="1">
            <a:spLocks noGrp="1"/>
          </p:cNvSpPr>
          <p:nvPr>
            <p:ph type="body" idx="1"/>
          </p:nvPr>
        </p:nvSpPr>
        <p:spPr>
          <a:xfrm>
            <a:off x="457200" y="1600200"/>
            <a:ext cx="8229600" cy="4530725"/>
          </a:xfrm>
          <a:prstGeom prst="rect">
            <a:avLst/>
          </a:prstGeom>
          <a:noFill/>
          <a:ln>
            <a:noFill/>
          </a:ln>
        </p:spPr>
        <p:txBody>
          <a:bodyPr spcFirstLastPara="1" wrap="square" lIns="91425" tIns="45700" rIns="91425" bIns="45700" anchor="t" anchorCtr="0">
            <a:noAutofit/>
          </a:bodyPr>
          <a:lstStyle>
            <a:lvl1pPr marL="457200" marR="0" lvl="0" indent="-381000" algn="l" rtl="0">
              <a:spcBef>
                <a:spcPts val="640"/>
              </a:spcBef>
              <a:spcAft>
                <a:spcPts val="0"/>
              </a:spcAft>
              <a:buClr>
                <a:schemeClr val="hlink"/>
              </a:buClr>
              <a:buSzPts val="2400"/>
              <a:buFont typeface="Noto Sans Symbols"/>
              <a:buChar char="●"/>
              <a:defRPr sz="3200" b="0" i="0" u="none" strike="noStrike" cap="none">
                <a:solidFill>
                  <a:schemeClr val="lt1"/>
                </a:solidFill>
                <a:latin typeface="Arial"/>
                <a:ea typeface="Arial"/>
                <a:cs typeface="Arial"/>
                <a:sym typeface="Arial"/>
              </a:defRPr>
            </a:lvl1pPr>
            <a:lvl2pPr marL="914400" marR="0" lvl="1" indent="-361950" algn="l" rtl="0">
              <a:spcBef>
                <a:spcPts val="560"/>
              </a:spcBef>
              <a:spcAft>
                <a:spcPts val="0"/>
              </a:spcAft>
              <a:buClr>
                <a:schemeClr val="lt2"/>
              </a:buClr>
              <a:buSzPts val="2100"/>
              <a:buFont typeface="Noto Sans Symbols"/>
              <a:buChar char="●"/>
              <a:defRPr sz="2800" b="0" i="0" u="none" strike="noStrike" cap="none">
                <a:solidFill>
                  <a:schemeClr val="lt1"/>
                </a:solidFill>
                <a:latin typeface="Arial"/>
                <a:ea typeface="Arial"/>
                <a:cs typeface="Arial"/>
                <a:sym typeface="Arial"/>
              </a:defRPr>
            </a:lvl2pPr>
            <a:lvl3pPr marL="1371600" marR="0" lvl="2" indent="-342900" algn="l" rtl="0">
              <a:spcBef>
                <a:spcPts val="480"/>
              </a:spcBef>
              <a:spcAft>
                <a:spcPts val="0"/>
              </a:spcAft>
              <a:buClr>
                <a:schemeClr val="accent2"/>
              </a:buClr>
              <a:buSzPts val="1800"/>
              <a:buFont typeface="Noto Sans Symbols"/>
              <a:buChar char="●"/>
              <a:defRPr sz="2400" b="0" i="0" u="none" strike="noStrike" cap="none">
                <a:solidFill>
                  <a:schemeClr val="lt1"/>
                </a:solidFill>
                <a:latin typeface="Arial"/>
                <a:ea typeface="Arial"/>
                <a:cs typeface="Arial"/>
                <a:sym typeface="Arial"/>
              </a:defRPr>
            </a:lvl3pPr>
            <a:lvl4pPr marL="1828800" marR="0" lvl="3" indent="-323850" algn="l" rtl="0">
              <a:spcBef>
                <a:spcPts val="400"/>
              </a:spcBef>
              <a:spcAft>
                <a:spcPts val="0"/>
              </a:spcAft>
              <a:buClr>
                <a:schemeClr val="folHlink"/>
              </a:buClr>
              <a:buSzPts val="1500"/>
              <a:buFont typeface="Noto Sans Symbols"/>
              <a:buChar char="●"/>
              <a:defRPr sz="2000" b="0" i="0" u="none" strike="noStrike" cap="none">
                <a:solidFill>
                  <a:schemeClr val="lt1"/>
                </a:solidFill>
                <a:latin typeface="Arial"/>
                <a:ea typeface="Arial"/>
                <a:cs typeface="Arial"/>
                <a:sym typeface="Arial"/>
              </a:defRPr>
            </a:lvl4pPr>
            <a:lvl5pPr marL="2286000" marR="0" lvl="4" indent="-323850" algn="l" rtl="0">
              <a:spcBef>
                <a:spcPts val="400"/>
              </a:spcBef>
              <a:spcAft>
                <a:spcPts val="0"/>
              </a:spcAft>
              <a:buClr>
                <a:schemeClr val="lt1"/>
              </a:buClr>
              <a:buSzPts val="1500"/>
              <a:buFont typeface="Noto Sans Symbols"/>
              <a:buChar char="●"/>
              <a:defRPr sz="2000" b="0" i="0" u="none" strike="noStrike" cap="none">
                <a:solidFill>
                  <a:schemeClr val="lt1"/>
                </a:solidFill>
                <a:latin typeface="Arial"/>
                <a:ea typeface="Arial"/>
                <a:cs typeface="Arial"/>
                <a:sym typeface="Arial"/>
              </a:defRPr>
            </a:lvl5pPr>
            <a:lvl6pPr marL="2743200" marR="0" lvl="5" indent="-323850" algn="l" rtl="0">
              <a:spcBef>
                <a:spcPts val="400"/>
              </a:spcBef>
              <a:spcAft>
                <a:spcPts val="0"/>
              </a:spcAft>
              <a:buClr>
                <a:schemeClr val="lt1"/>
              </a:buClr>
              <a:buSzPts val="1500"/>
              <a:buFont typeface="Noto Sans Symbols"/>
              <a:buChar char="●"/>
              <a:defRPr sz="2000" b="0" i="0" u="none" strike="noStrike" cap="none">
                <a:solidFill>
                  <a:schemeClr val="lt1"/>
                </a:solidFill>
                <a:latin typeface="Arial"/>
                <a:ea typeface="Arial"/>
                <a:cs typeface="Arial"/>
                <a:sym typeface="Arial"/>
              </a:defRPr>
            </a:lvl6pPr>
            <a:lvl7pPr marL="3200400" marR="0" lvl="6" indent="-323850" algn="l" rtl="0">
              <a:spcBef>
                <a:spcPts val="400"/>
              </a:spcBef>
              <a:spcAft>
                <a:spcPts val="0"/>
              </a:spcAft>
              <a:buClr>
                <a:schemeClr val="lt1"/>
              </a:buClr>
              <a:buSzPts val="1500"/>
              <a:buFont typeface="Noto Sans Symbols"/>
              <a:buChar char="●"/>
              <a:defRPr sz="2000" b="0" i="0" u="none" strike="noStrike" cap="none">
                <a:solidFill>
                  <a:schemeClr val="lt1"/>
                </a:solidFill>
                <a:latin typeface="Arial"/>
                <a:ea typeface="Arial"/>
                <a:cs typeface="Arial"/>
                <a:sym typeface="Arial"/>
              </a:defRPr>
            </a:lvl7pPr>
            <a:lvl8pPr marL="3657600" marR="0" lvl="7" indent="-323850" algn="l" rtl="0">
              <a:spcBef>
                <a:spcPts val="400"/>
              </a:spcBef>
              <a:spcAft>
                <a:spcPts val="0"/>
              </a:spcAft>
              <a:buClr>
                <a:schemeClr val="lt1"/>
              </a:buClr>
              <a:buSzPts val="1500"/>
              <a:buFont typeface="Noto Sans Symbols"/>
              <a:buChar char="●"/>
              <a:defRPr sz="2000" b="0" i="0" u="none" strike="noStrike" cap="none">
                <a:solidFill>
                  <a:schemeClr val="lt1"/>
                </a:solidFill>
                <a:latin typeface="Arial"/>
                <a:ea typeface="Arial"/>
                <a:cs typeface="Arial"/>
                <a:sym typeface="Arial"/>
              </a:defRPr>
            </a:lvl8pPr>
            <a:lvl9pPr marL="4114800" marR="0" lvl="8" indent="-323850" algn="l" rtl="0">
              <a:spcBef>
                <a:spcPts val="400"/>
              </a:spcBef>
              <a:spcAft>
                <a:spcPts val="0"/>
              </a:spcAft>
              <a:buClr>
                <a:schemeClr val="lt1"/>
              </a:buClr>
              <a:buSzPts val="1500"/>
              <a:buFont typeface="Noto Sans Symbols"/>
              <a:buChar char="●"/>
              <a:defRPr sz="2000" b="0" i="0" u="none" strike="noStrike" cap="none">
                <a:solidFill>
                  <a:schemeClr val="lt1"/>
                </a:solidFill>
                <a:latin typeface="Arial"/>
                <a:ea typeface="Arial"/>
                <a:cs typeface="Arial"/>
                <a:sym typeface="Arial"/>
              </a:defRPr>
            </a:lvl9pPr>
          </a:lstStyle>
          <a:p>
            <a:endParaRPr/>
          </a:p>
        </p:txBody>
      </p:sp>
      <p:sp>
        <p:nvSpPr>
          <p:cNvPr id="16" name="Google Shape;16;p1"/>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a:solidFill>
                  <a:schemeClr val="lt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17" name="Google Shape;17;p1"/>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a:solidFill>
                  <a:schemeClr val="lt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18" name="Google Shape;18;p1"/>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1pPr>
            <a:lvl2pPr marL="0" marR="0" lvl="1" indent="0" algn="r" rtl="0">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2pPr>
            <a:lvl3pPr marL="0" marR="0" lvl="2" indent="0" algn="r" rtl="0">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3pPr>
            <a:lvl4pPr marL="0" marR="0" lvl="3" indent="0" algn="r" rtl="0">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4pPr>
            <a:lvl5pPr marL="0" marR="0" lvl="4" indent="0" algn="r" rtl="0">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5pPr>
            <a:lvl6pPr marL="0" marR="0" lvl="5" indent="0" algn="r" rtl="0">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6pPr>
            <a:lvl7pPr marL="0" marR="0" lvl="6" indent="0" algn="r" rtl="0">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7pPr>
            <a:lvl8pPr marL="0" marR="0" lvl="7" indent="0" algn="r" rtl="0">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8pPr>
            <a:lvl9pPr marL="0" marR="0" lvl="8" indent="0" algn="r" rtl="0">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97"/>
        <p:cNvGrpSpPr/>
        <p:nvPr/>
      </p:nvGrpSpPr>
      <p:grpSpPr>
        <a:xfrm>
          <a:off x="0" y="0"/>
          <a:ext cx="0" cy="0"/>
          <a:chOff x="0" y="0"/>
          <a:chExt cx="0" cy="0"/>
        </a:xfrm>
      </p:grpSpPr>
      <p:grpSp>
        <p:nvGrpSpPr>
          <p:cNvPr id="98" name="Google Shape;98;p14"/>
          <p:cNvGrpSpPr/>
          <p:nvPr/>
        </p:nvGrpSpPr>
        <p:grpSpPr>
          <a:xfrm>
            <a:off x="0" y="3902075"/>
            <a:ext cx="3400425" cy="2949575"/>
            <a:chOff x="0" y="2458"/>
            <a:chExt cx="2142" cy="1858"/>
          </a:xfrm>
        </p:grpSpPr>
        <p:sp>
          <p:nvSpPr>
            <p:cNvPr id="99" name="Google Shape;99;p14"/>
            <p:cNvSpPr/>
            <p:nvPr/>
          </p:nvSpPr>
          <p:spPr>
            <a:xfrm>
              <a:off x="0" y="2508"/>
              <a:ext cx="2142" cy="1804"/>
            </a:xfrm>
            <a:custGeom>
              <a:avLst/>
              <a:gdLst/>
              <a:ahLst/>
              <a:cxnLst/>
              <a:rect l="l" t="t" r="r" b="b"/>
              <a:pathLst>
                <a:path w="2135" h="1804" extrusionOk="0">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a:gsLst>
                <a:gs pos="0">
                  <a:schemeClr val="dk2"/>
                </a:gs>
                <a:gs pos="50000">
                  <a:schemeClr val="dk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a:ea typeface="Arial"/>
                <a:cs typeface="Arial"/>
                <a:sym typeface="Arial"/>
              </a:endParaRPr>
            </a:p>
          </p:txBody>
        </p:sp>
        <p:sp>
          <p:nvSpPr>
            <p:cNvPr id="100" name="Google Shape;100;p14"/>
            <p:cNvSpPr/>
            <p:nvPr/>
          </p:nvSpPr>
          <p:spPr>
            <a:xfrm>
              <a:off x="0" y="2458"/>
              <a:ext cx="1854" cy="1858"/>
            </a:xfrm>
            <a:custGeom>
              <a:avLst/>
              <a:gdLst/>
              <a:ahLst/>
              <a:cxnLst/>
              <a:rect l="l" t="t" r="r" b="b"/>
              <a:pathLst>
                <a:path w="1854" h="1858" extrusionOk="0">
                  <a:moveTo>
                    <a:pt x="1854" y="1858"/>
                  </a:moveTo>
                  <a:lnTo>
                    <a:pt x="0" y="1858"/>
                  </a:lnTo>
                  <a:lnTo>
                    <a:pt x="0" y="0"/>
                  </a:lnTo>
                  <a:lnTo>
                    <a:pt x="1854" y="1858"/>
                  </a:lnTo>
                  <a:lnTo>
                    <a:pt x="1854" y="1858"/>
                  </a:lnTo>
                  <a:close/>
                </a:path>
              </a:pathLst>
            </a:custGeom>
            <a:gradFill>
              <a:gsLst>
                <a:gs pos="0">
                  <a:schemeClr val="dk1"/>
                </a:gs>
                <a:gs pos="50000">
                  <a:schemeClr val="dk2"/>
                </a:gs>
                <a:gs pos="100000">
                  <a:schemeClr val="dk1"/>
                </a:gs>
              </a:gsLst>
              <a:lin ang="189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a:ea typeface="Arial"/>
                <a:cs typeface="Arial"/>
                <a:sym typeface="Arial"/>
              </a:endParaRPr>
            </a:p>
          </p:txBody>
        </p:sp>
        <p:sp>
          <p:nvSpPr>
            <p:cNvPr id="101" name="Google Shape;101;p14"/>
            <p:cNvSpPr/>
            <p:nvPr/>
          </p:nvSpPr>
          <p:spPr>
            <a:xfrm>
              <a:off x="0" y="2735"/>
              <a:ext cx="1745" cy="1577"/>
            </a:xfrm>
            <a:custGeom>
              <a:avLst/>
              <a:gdLst/>
              <a:ahLst/>
              <a:cxnLst/>
              <a:rect l="l" t="t" r="r" b="b"/>
              <a:pathLst>
                <a:path w="1745" h="1577" extrusionOk="0">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a:gsLst>
                <a:gs pos="0">
                  <a:schemeClr val="dk2"/>
                </a:gs>
                <a:gs pos="50000">
                  <a:schemeClr val="dk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a:ea typeface="Arial"/>
                <a:cs typeface="Arial"/>
                <a:sym typeface="Arial"/>
              </a:endParaRPr>
            </a:p>
          </p:txBody>
        </p:sp>
        <p:sp>
          <p:nvSpPr>
            <p:cNvPr id="102" name="Google Shape;102;p14"/>
            <p:cNvSpPr/>
            <p:nvPr/>
          </p:nvSpPr>
          <p:spPr>
            <a:xfrm>
              <a:off x="0" y="2544"/>
              <a:ext cx="1745" cy="1768"/>
            </a:xfrm>
            <a:custGeom>
              <a:avLst/>
              <a:gdLst/>
              <a:ahLst/>
              <a:cxnLst/>
              <a:rect l="l" t="t" r="r" b="b"/>
              <a:pathLst>
                <a:path w="1745" h="1768" extrusionOk="0">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a:gsLst>
                <a:gs pos="0">
                  <a:schemeClr val="dk2"/>
                </a:gs>
                <a:gs pos="50000">
                  <a:schemeClr val="dk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a:ea typeface="Arial"/>
                <a:cs typeface="Arial"/>
                <a:sym typeface="Arial"/>
              </a:endParaRPr>
            </a:p>
          </p:txBody>
        </p:sp>
        <p:sp>
          <p:nvSpPr>
            <p:cNvPr id="103" name="Google Shape;103;p14"/>
            <p:cNvSpPr/>
            <p:nvPr/>
          </p:nvSpPr>
          <p:spPr>
            <a:xfrm>
              <a:off x="209" y="2784"/>
              <a:ext cx="86" cy="86"/>
            </a:xfrm>
            <a:prstGeom prst="ellipse">
              <a:avLst/>
            </a:prstGeom>
            <a:gradFill>
              <a:gsLst>
                <a:gs pos="0">
                  <a:schemeClr val="dk1"/>
                </a:gs>
                <a:gs pos="100000">
                  <a:schemeClr val="dk2"/>
                </a:gs>
              </a:gsLst>
              <a:lin ang="189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a:ea typeface="Arial"/>
                <a:cs typeface="Arial"/>
                <a:sym typeface="Arial"/>
              </a:endParaRPr>
            </a:p>
          </p:txBody>
        </p:sp>
        <p:sp>
          <p:nvSpPr>
            <p:cNvPr id="104" name="Google Shape;104;p14"/>
            <p:cNvSpPr/>
            <p:nvPr/>
          </p:nvSpPr>
          <p:spPr>
            <a:xfrm>
              <a:off x="1536" y="3884"/>
              <a:ext cx="92" cy="92"/>
            </a:xfrm>
            <a:prstGeom prst="ellipse">
              <a:avLst/>
            </a:prstGeom>
            <a:gradFill>
              <a:gsLst>
                <a:gs pos="0">
                  <a:schemeClr val="dk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a:ea typeface="Arial"/>
                <a:cs typeface="Arial"/>
                <a:sym typeface="Arial"/>
              </a:endParaRPr>
            </a:p>
          </p:txBody>
        </p:sp>
        <p:sp>
          <p:nvSpPr>
            <p:cNvPr id="105" name="Google Shape;105;p14"/>
            <p:cNvSpPr/>
            <p:nvPr/>
          </p:nvSpPr>
          <p:spPr>
            <a:xfrm>
              <a:off x="791" y="2723"/>
              <a:ext cx="121" cy="121"/>
            </a:xfrm>
            <a:prstGeom prst="ellipse">
              <a:avLst/>
            </a:prstGeom>
            <a:gradFill>
              <a:gsLst>
                <a:gs pos="0">
                  <a:schemeClr val="dk1"/>
                </a:gs>
                <a:gs pos="100000">
                  <a:schemeClr val="dk2"/>
                </a:gs>
              </a:gsLst>
              <a:lin ang="189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a:ea typeface="Arial"/>
                <a:cs typeface="Arial"/>
                <a:sym typeface="Arial"/>
              </a:endParaRPr>
            </a:p>
          </p:txBody>
        </p:sp>
      </p:grpSp>
      <p:sp>
        <p:nvSpPr>
          <p:cNvPr id="106" name="Google Shape;106;p14"/>
          <p:cNvSpPr txBox="1">
            <a:spLocks noGrp="1"/>
          </p:cNvSpPr>
          <p:nvPr>
            <p:ph type="title"/>
          </p:nvPr>
        </p:nvSpPr>
        <p:spPr>
          <a:xfrm>
            <a:off x="457200" y="277812"/>
            <a:ext cx="8229600" cy="1139825"/>
          </a:xfrm>
          <a:prstGeom prst="rect">
            <a:avLst/>
          </a:prstGeom>
          <a:noFill/>
          <a:ln>
            <a:noFill/>
          </a:ln>
        </p:spPr>
        <p:txBody>
          <a:bodyPr spcFirstLastPara="1" wrap="square" lIns="91425" tIns="45700" rIns="91425" bIns="45700" anchor="ctr" anchorCtr="1">
            <a:noAutofit/>
          </a:bodyPr>
          <a:lstStyle>
            <a:lvl1pPr marR="0" lvl="0" algn="ctr" rtl="0">
              <a:spcBef>
                <a:spcPts val="0"/>
              </a:spcBef>
              <a:spcAft>
                <a:spcPts val="0"/>
              </a:spcAft>
              <a:buSzPts val="1400"/>
              <a:buNone/>
              <a:defRPr sz="4400" b="0" i="0" u="none" strike="noStrike" cap="none">
                <a:solidFill>
                  <a:schemeClr val="lt2"/>
                </a:solidFill>
                <a:latin typeface="Arial"/>
                <a:ea typeface="Arial"/>
                <a:cs typeface="Arial"/>
                <a:sym typeface="Arial"/>
              </a:defRPr>
            </a:lvl1pPr>
            <a:lvl2pPr marR="0" lvl="1" algn="ctr" rtl="0">
              <a:spcBef>
                <a:spcPts val="0"/>
              </a:spcBef>
              <a:spcAft>
                <a:spcPts val="0"/>
              </a:spcAft>
              <a:buSzPts val="1400"/>
              <a:buNone/>
              <a:defRPr sz="4400" b="0" i="0" u="none" strike="noStrike" cap="none">
                <a:solidFill>
                  <a:schemeClr val="lt2"/>
                </a:solidFill>
                <a:latin typeface="Arial"/>
                <a:ea typeface="Arial"/>
                <a:cs typeface="Arial"/>
                <a:sym typeface="Arial"/>
              </a:defRPr>
            </a:lvl2pPr>
            <a:lvl3pPr marR="0" lvl="2" algn="ctr" rtl="0">
              <a:spcBef>
                <a:spcPts val="0"/>
              </a:spcBef>
              <a:spcAft>
                <a:spcPts val="0"/>
              </a:spcAft>
              <a:buSzPts val="1400"/>
              <a:buNone/>
              <a:defRPr sz="4400" b="0" i="0" u="none" strike="noStrike" cap="none">
                <a:solidFill>
                  <a:schemeClr val="lt2"/>
                </a:solidFill>
                <a:latin typeface="Arial"/>
                <a:ea typeface="Arial"/>
                <a:cs typeface="Arial"/>
                <a:sym typeface="Arial"/>
              </a:defRPr>
            </a:lvl3pPr>
            <a:lvl4pPr marR="0" lvl="3" algn="ctr" rtl="0">
              <a:spcBef>
                <a:spcPts val="0"/>
              </a:spcBef>
              <a:spcAft>
                <a:spcPts val="0"/>
              </a:spcAft>
              <a:buSzPts val="1400"/>
              <a:buNone/>
              <a:defRPr sz="4400" b="0" i="0" u="none" strike="noStrike" cap="none">
                <a:solidFill>
                  <a:schemeClr val="lt2"/>
                </a:solidFill>
                <a:latin typeface="Arial"/>
                <a:ea typeface="Arial"/>
                <a:cs typeface="Arial"/>
                <a:sym typeface="Arial"/>
              </a:defRPr>
            </a:lvl4pPr>
            <a:lvl5pPr marR="0" lvl="4" algn="ctr" rtl="0">
              <a:spcBef>
                <a:spcPts val="0"/>
              </a:spcBef>
              <a:spcAft>
                <a:spcPts val="0"/>
              </a:spcAft>
              <a:buSzPts val="1400"/>
              <a:buNone/>
              <a:defRPr sz="4400" b="0" i="0" u="none" strike="noStrike" cap="none">
                <a:solidFill>
                  <a:schemeClr val="lt2"/>
                </a:solidFill>
                <a:latin typeface="Arial"/>
                <a:ea typeface="Arial"/>
                <a:cs typeface="Arial"/>
                <a:sym typeface="Arial"/>
              </a:defRPr>
            </a:lvl5pPr>
            <a:lvl6pPr marR="0" lvl="5" algn="ctr" rtl="0">
              <a:spcBef>
                <a:spcPts val="0"/>
              </a:spcBef>
              <a:spcAft>
                <a:spcPts val="0"/>
              </a:spcAft>
              <a:buSzPts val="1400"/>
              <a:buNone/>
              <a:defRPr sz="4400" b="0" i="0" u="none" strike="noStrike" cap="none">
                <a:solidFill>
                  <a:schemeClr val="lt2"/>
                </a:solidFill>
                <a:latin typeface="Arial"/>
                <a:ea typeface="Arial"/>
                <a:cs typeface="Arial"/>
                <a:sym typeface="Arial"/>
              </a:defRPr>
            </a:lvl6pPr>
            <a:lvl7pPr marR="0" lvl="6" algn="ctr" rtl="0">
              <a:spcBef>
                <a:spcPts val="0"/>
              </a:spcBef>
              <a:spcAft>
                <a:spcPts val="0"/>
              </a:spcAft>
              <a:buSzPts val="1400"/>
              <a:buNone/>
              <a:defRPr sz="4400" b="0" i="0" u="none" strike="noStrike" cap="none">
                <a:solidFill>
                  <a:schemeClr val="lt2"/>
                </a:solidFill>
                <a:latin typeface="Arial"/>
                <a:ea typeface="Arial"/>
                <a:cs typeface="Arial"/>
                <a:sym typeface="Arial"/>
              </a:defRPr>
            </a:lvl7pPr>
            <a:lvl8pPr marR="0" lvl="7" algn="ctr" rtl="0">
              <a:spcBef>
                <a:spcPts val="0"/>
              </a:spcBef>
              <a:spcAft>
                <a:spcPts val="0"/>
              </a:spcAft>
              <a:buSzPts val="1400"/>
              <a:buNone/>
              <a:defRPr sz="4400" b="0" i="0" u="none" strike="noStrike" cap="none">
                <a:solidFill>
                  <a:schemeClr val="lt2"/>
                </a:solidFill>
                <a:latin typeface="Arial"/>
                <a:ea typeface="Arial"/>
                <a:cs typeface="Arial"/>
                <a:sym typeface="Arial"/>
              </a:defRPr>
            </a:lvl8pPr>
            <a:lvl9pPr marR="0" lvl="8" algn="ctr" rtl="0">
              <a:spcBef>
                <a:spcPts val="0"/>
              </a:spcBef>
              <a:spcAft>
                <a:spcPts val="0"/>
              </a:spcAft>
              <a:buSzPts val="1400"/>
              <a:buNone/>
              <a:defRPr sz="4400" b="0" i="0" u="none" strike="noStrike" cap="none">
                <a:solidFill>
                  <a:schemeClr val="lt2"/>
                </a:solidFill>
                <a:latin typeface="Arial"/>
                <a:ea typeface="Arial"/>
                <a:cs typeface="Arial"/>
                <a:sym typeface="Arial"/>
              </a:defRPr>
            </a:lvl9pPr>
          </a:lstStyle>
          <a:p>
            <a:endParaRPr/>
          </a:p>
        </p:txBody>
      </p:sp>
      <p:sp>
        <p:nvSpPr>
          <p:cNvPr id="107" name="Google Shape;107;p14"/>
          <p:cNvSpPr txBox="1">
            <a:spLocks noGrp="1"/>
          </p:cNvSpPr>
          <p:nvPr>
            <p:ph type="body" idx="1"/>
          </p:nvPr>
        </p:nvSpPr>
        <p:spPr>
          <a:xfrm>
            <a:off x="457200" y="1600200"/>
            <a:ext cx="8229600" cy="4530725"/>
          </a:xfrm>
          <a:prstGeom prst="rect">
            <a:avLst/>
          </a:prstGeom>
          <a:noFill/>
          <a:ln>
            <a:noFill/>
          </a:ln>
        </p:spPr>
        <p:txBody>
          <a:bodyPr spcFirstLastPara="1" wrap="square" lIns="91425" tIns="45700" rIns="91425" bIns="45700" anchor="t" anchorCtr="0">
            <a:noAutofit/>
          </a:bodyPr>
          <a:lstStyle>
            <a:lvl1pPr marL="457200" marR="0" lvl="0" indent="-381000" algn="l" rtl="0">
              <a:spcBef>
                <a:spcPts val="640"/>
              </a:spcBef>
              <a:spcAft>
                <a:spcPts val="0"/>
              </a:spcAft>
              <a:buClr>
                <a:schemeClr val="hlink"/>
              </a:buClr>
              <a:buSzPts val="2400"/>
              <a:buFont typeface="Noto Sans Symbols"/>
              <a:buChar char="●"/>
              <a:defRPr sz="3200" b="0" i="0" u="none" strike="noStrike" cap="none">
                <a:solidFill>
                  <a:schemeClr val="lt1"/>
                </a:solidFill>
                <a:latin typeface="Arial"/>
                <a:ea typeface="Arial"/>
                <a:cs typeface="Arial"/>
                <a:sym typeface="Arial"/>
              </a:defRPr>
            </a:lvl1pPr>
            <a:lvl2pPr marL="914400" marR="0" lvl="1" indent="-361950" algn="l" rtl="0">
              <a:spcBef>
                <a:spcPts val="560"/>
              </a:spcBef>
              <a:spcAft>
                <a:spcPts val="0"/>
              </a:spcAft>
              <a:buClr>
                <a:schemeClr val="lt2"/>
              </a:buClr>
              <a:buSzPts val="2100"/>
              <a:buFont typeface="Noto Sans Symbols"/>
              <a:buChar char="●"/>
              <a:defRPr sz="2800" b="0" i="0" u="none" strike="noStrike" cap="none">
                <a:solidFill>
                  <a:schemeClr val="lt1"/>
                </a:solidFill>
                <a:latin typeface="Arial"/>
                <a:ea typeface="Arial"/>
                <a:cs typeface="Arial"/>
                <a:sym typeface="Arial"/>
              </a:defRPr>
            </a:lvl2pPr>
            <a:lvl3pPr marL="1371600" marR="0" lvl="2" indent="-342900" algn="l" rtl="0">
              <a:spcBef>
                <a:spcPts val="480"/>
              </a:spcBef>
              <a:spcAft>
                <a:spcPts val="0"/>
              </a:spcAft>
              <a:buClr>
                <a:schemeClr val="accent2"/>
              </a:buClr>
              <a:buSzPts val="1800"/>
              <a:buFont typeface="Noto Sans Symbols"/>
              <a:buChar char="●"/>
              <a:defRPr sz="2400" b="0" i="0" u="none" strike="noStrike" cap="none">
                <a:solidFill>
                  <a:schemeClr val="lt1"/>
                </a:solidFill>
                <a:latin typeface="Arial"/>
                <a:ea typeface="Arial"/>
                <a:cs typeface="Arial"/>
                <a:sym typeface="Arial"/>
              </a:defRPr>
            </a:lvl3pPr>
            <a:lvl4pPr marL="1828800" marR="0" lvl="3" indent="-323850" algn="l" rtl="0">
              <a:spcBef>
                <a:spcPts val="400"/>
              </a:spcBef>
              <a:spcAft>
                <a:spcPts val="0"/>
              </a:spcAft>
              <a:buClr>
                <a:schemeClr val="folHlink"/>
              </a:buClr>
              <a:buSzPts val="1500"/>
              <a:buFont typeface="Noto Sans Symbols"/>
              <a:buChar char="●"/>
              <a:defRPr sz="2000" b="0" i="0" u="none" strike="noStrike" cap="none">
                <a:solidFill>
                  <a:schemeClr val="lt1"/>
                </a:solidFill>
                <a:latin typeface="Arial"/>
                <a:ea typeface="Arial"/>
                <a:cs typeface="Arial"/>
                <a:sym typeface="Arial"/>
              </a:defRPr>
            </a:lvl4pPr>
            <a:lvl5pPr marL="2286000" marR="0" lvl="4" indent="-323850" algn="l" rtl="0">
              <a:spcBef>
                <a:spcPts val="400"/>
              </a:spcBef>
              <a:spcAft>
                <a:spcPts val="0"/>
              </a:spcAft>
              <a:buClr>
                <a:schemeClr val="lt1"/>
              </a:buClr>
              <a:buSzPts val="1500"/>
              <a:buFont typeface="Noto Sans Symbols"/>
              <a:buChar char="●"/>
              <a:defRPr sz="2000" b="0" i="0" u="none" strike="noStrike" cap="none">
                <a:solidFill>
                  <a:schemeClr val="lt1"/>
                </a:solidFill>
                <a:latin typeface="Arial"/>
                <a:ea typeface="Arial"/>
                <a:cs typeface="Arial"/>
                <a:sym typeface="Arial"/>
              </a:defRPr>
            </a:lvl5pPr>
            <a:lvl6pPr marL="2743200" marR="0" lvl="5" indent="-323850" algn="l" rtl="0">
              <a:spcBef>
                <a:spcPts val="400"/>
              </a:spcBef>
              <a:spcAft>
                <a:spcPts val="0"/>
              </a:spcAft>
              <a:buClr>
                <a:schemeClr val="lt1"/>
              </a:buClr>
              <a:buSzPts val="1500"/>
              <a:buFont typeface="Noto Sans Symbols"/>
              <a:buChar char="●"/>
              <a:defRPr sz="2000" b="0" i="0" u="none" strike="noStrike" cap="none">
                <a:solidFill>
                  <a:schemeClr val="lt1"/>
                </a:solidFill>
                <a:latin typeface="Arial"/>
                <a:ea typeface="Arial"/>
                <a:cs typeface="Arial"/>
                <a:sym typeface="Arial"/>
              </a:defRPr>
            </a:lvl6pPr>
            <a:lvl7pPr marL="3200400" marR="0" lvl="6" indent="-323850" algn="l" rtl="0">
              <a:spcBef>
                <a:spcPts val="400"/>
              </a:spcBef>
              <a:spcAft>
                <a:spcPts val="0"/>
              </a:spcAft>
              <a:buClr>
                <a:schemeClr val="lt1"/>
              </a:buClr>
              <a:buSzPts val="1500"/>
              <a:buFont typeface="Noto Sans Symbols"/>
              <a:buChar char="●"/>
              <a:defRPr sz="2000" b="0" i="0" u="none" strike="noStrike" cap="none">
                <a:solidFill>
                  <a:schemeClr val="lt1"/>
                </a:solidFill>
                <a:latin typeface="Arial"/>
                <a:ea typeface="Arial"/>
                <a:cs typeface="Arial"/>
                <a:sym typeface="Arial"/>
              </a:defRPr>
            </a:lvl7pPr>
            <a:lvl8pPr marL="3657600" marR="0" lvl="7" indent="-323850" algn="l" rtl="0">
              <a:spcBef>
                <a:spcPts val="400"/>
              </a:spcBef>
              <a:spcAft>
                <a:spcPts val="0"/>
              </a:spcAft>
              <a:buClr>
                <a:schemeClr val="lt1"/>
              </a:buClr>
              <a:buSzPts val="1500"/>
              <a:buFont typeface="Noto Sans Symbols"/>
              <a:buChar char="●"/>
              <a:defRPr sz="2000" b="0" i="0" u="none" strike="noStrike" cap="none">
                <a:solidFill>
                  <a:schemeClr val="lt1"/>
                </a:solidFill>
                <a:latin typeface="Arial"/>
                <a:ea typeface="Arial"/>
                <a:cs typeface="Arial"/>
                <a:sym typeface="Arial"/>
              </a:defRPr>
            </a:lvl8pPr>
            <a:lvl9pPr marL="4114800" marR="0" lvl="8" indent="-323850" algn="l" rtl="0">
              <a:spcBef>
                <a:spcPts val="400"/>
              </a:spcBef>
              <a:spcAft>
                <a:spcPts val="0"/>
              </a:spcAft>
              <a:buClr>
                <a:schemeClr val="lt1"/>
              </a:buClr>
              <a:buSzPts val="1500"/>
              <a:buFont typeface="Noto Sans Symbols"/>
              <a:buChar char="●"/>
              <a:defRPr sz="2000" b="0" i="0" u="none" strike="noStrike" cap="none">
                <a:solidFill>
                  <a:schemeClr val="lt1"/>
                </a:solidFill>
                <a:latin typeface="Arial"/>
                <a:ea typeface="Arial"/>
                <a:cs typeface="Arial"/>
                <a:sym typeface="Arial"/>
              </a:defRPr>
            </a:lvl9pPr>
          </a:lstStyle>
          <a:p>
            <a:endParaRPr/>
          </a:p>
        </p:txBody>
      </p:sp>
      <p:sp>
        <p:nvSpPr>
          <p:cNvPr id="108" name="Google Shape;108;p14"/>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a:solidFill>
                  <a:schemeClr val="lt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109" name="Google Shape;109;p14"/>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a:solidFill>
                  <a:schemeClr val="lt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110" name="Google Shape;110;p14"/>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1pPr>
            <a:lvl2pPr marL="0" marR="0" lvl="1" indent="0" algn="r" rtl="0">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2pPr>
            <a:lvl3pPr marL="0" marR="0" lvl="2" indent="0" algn="r" rtl="0">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3pPr>
            <a:lvl4pPr marL="0" marR="0" lvl="3" indent="0" algn="r" rtl="0">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4pPr>
            <a:lvl5pPr marL="0" marR="0" lvl="4" indent="0" algn="r" rtl="0">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5pPr>
            <a:lvl6pPr marL="0" marR="0" lvl="5" indent="0" algn="r" rtl="0">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6pPr>
            <a:lvl7pPr marL="0" marR="0" lvl="6" indent="0" algn="r" rtl="0">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7pPr>
            <a:lvl8pPr marL="0" marR="0" lvl="7" indent="0" algn="r" rtl="0">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8pPr>
            <a:lvl9pPr marL="0" marR="0" lvl="8" indent="0" algn="r" rtl="0">
              <a:lnSpc>
                <a:spcPct val="100000"/>
              </a:lnSpc>
              <a:spcBef>
                <a:spcPts val="0"/>
              </a:spcBef>
              <a:spcAft>
                <a:spcPts val="0"/>
              </a:spcAft>
              <a:buClr>
                <a:schemeClr val="lt1"/>
              </a:buClr>
              <a:buSzPts val="1000"/>
              <a:buFont typeface="Arial"/>
              <a:buNone/>
              <a:defRPr sz="10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60"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7.jpg"/></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6"/>
          <p:cNvSpPr txBox="1">
            <a:spLocks noGrp="1"/>
          </p:cNvSpPr>
          <p:nvPr>
            <p:ph type="title" idx="4294967295"/>
          </p:nvPr>
        </p:nvSpPr>
        <p:spPr>
          <a:xfrm>
            <a:off x="250825" y="2420937"/>
            <a:ext cx="5903912" cy="1139825"/>
          </a:xfrm>
          <a:prstGeom prst="rect">
            <a:avLst/>
          </a:prstGeom>
          <a:no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290436"/>
              </a:buClr>
              <a:buSzPts val="4000"/>
              <a:buFont typeface="Arial"/>
              <a:buNone/>
            </a:pPr>
            <a:r>
              <a:rPr lang="en-US" sz="4000" b="1" i="0" u="none" strike="noStrike" cap="none">
                <a:solidFill>
                  <a:srgbClr val="290436"/>
                </a:solidFill>
                <a:latin typeface="Arial"/>
                <a:ea typeface="Arial"/>
                <a:cs typeface="Arial"/>
                <a:sym typeface="Arial"/>
              </a:rPr>
              <a:t>КОСМЕТИЧНІ ЗАСОБИ ПО ДОГЛЯДУ ЗА ШКІРОЮ М’ЯКОЇ КОНСИСТЕНЦІЇ.</a:t>
            </a:r>
            <a:br>
              <a:rPr lang="en-US" sz="4000" b="1" i="0" u="none" strike="noStrike" cap="none">
                <a:solidFill>
                  <a:srgbClr val="290436"/>
                </a:solidFill>
                <a:latin typeface="Arial"/>
                <a:ea typeface="Arial"/>
                <a:cs typeface="Arial"/>
                <a:sym typeface="Arial"/>
              </a:rPr>
            </a:br>
            <a:r>
              <a:rPr lang="en-US" sz="4000" b="1" i="0" u="none" strike="noStrike" cap="none">
                <a:solidFill>
                  <a:srgbClr val="290436"/>
                </a:solidFill>
                <a:latin typeface="Arial"/>
                <a:ea typeface="Arial"/>
                <a:cs typeface="Arial"/>
                <a:sym typeface="Arial"/>
              </a:rPr>
              <a:t>ЖИРОВІ КРЕМИ. СУСПЕНЗІЙНІ,</a:t>
            </a:r>
            <a:br>
              <a:rPr lang="en-US" sz="4000" b="1" i="0" u="none" strike="noStrike" cap="none">
                <a:solidFill>
                  <a:srgbClr val="290436"/>
                </a:solidFill>
                <a:latin typeface="Arial"/>
                <a:ea typeface="Arial"/>
                <a:cs typeface="Arial"/>
                <a:sym typeface="Arial"/>
              </a:rPr>
            </a:br>
            <a:r>
              <a:rPr lang="en-US" sz="4000" b="1" i="0" u="none" strike="noStrike" cap="none">
                <a:solidFill>
                  <a:srgbClr val="290436"/>
                </a:solidFill>
                <a:latin typeface="Arial"/>
                <a:ea typeface="Arial"/>
                <a:cs typeface="Arial"/>
                <a:sym typeface="Arial"/>
              </a:rPr>
              <a:t> ГЕЛЕВІ КРЕМИ ГАРЯЧІ ТА</a:t>
            </a:r>
            <a:r>
              <a:rPr lang="en-US" sz="4000" b="0" i="0" u="none" strike="noStrike" cap="none">
                <a:solidFill>
                  <a:schemeClr val="lt2"/>
                </a:solidFill>
                <a:latin typeface="Arial"/>
                <a:ea typeface="Arial"/>
                <a:cs typeface="Arial"/>
                <a:sym typeface="Arial"/>
              </a:rPr>
              <a:t> </a:t>
            </a:r>
            <a:r>
              <a:rPr lang="en-US" sz="4000" b="1" i="0" u="none" strike="noStrike" cap="none">
                <a:solidFill>
                  <a:srgbClr val="290436"/>
                </a:solidFill>
                <a:latin typeface="Arial"/>
                <a:ea typeface="Arial"/>
                <a:cs typeface="Arial"/>
                <a:sym typeface="Arial"/>
              </a:rPr>
              <a:t>ХОЛОДНІ ОБГОРТАННЯ</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7"/>
          <p:cNvSpPr txBox="1">
            <a:spLocks noGrp="1"/>
          </p:cNvSpPr>
          <p:nvPr>
            <p:ph type="ctrTitle" idx="4294967295"/>
          </p:nvPr>
        </p:nvSpPr>
        <p:spPr>
          <a:xfrm>
            <a:off x="-252412" y="2492375"/>
            <a:ext cx="7056437" cy="865187"/>
          </a:xfrm>
          <a:prstGeom prst="rect">
            <a:avLst/>
          </a:prstGeom>
          <a:no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290436"/>
              </a:buClr>
              <a:buSzPts val="4000"/>
              <a:buFont typeface="Arial"/>
              <a:buNone/>
            </a:pPr>
            <a:r>
              <a:rPr lang="en-US" sz="4000" b="1" i="1" u="none" strike="noStrike" cap="none">
                <a:solidFill>
                  <a:srgbClr val="290436"/>
                </a:solidFill>
                <a:latin typeface="Arial"/>
                <a:ea typeface="Arial"/>
                <a:cs typeface="Arial"/>
                <a:sym typeface="Arial"/>
              </a:rPr>
              <a:t>Креми жирові – косметичний засіб мазеподібної консистенції по догляду за шкірою, де дисперсійним середовищем є натуральні, синтетичні жири, або їх сплави</a:t>
            </a:r>
            <a:r>
              <a:rPr lang="en-US" sz="4000" b="1" i="1" u="none" strike="noStrike" cap="none">
                <a:solidFill>
                  <a:schemeClr val="hlink"/>
                </a:solidFill>
                <a:latin typeface="Arial"/>
                <a:ea typeface="Arial"/>
                <a:cs typeface="Arial"/>
                <a:sym typeface="Arial"/>
              </a:rPr>
              <a:t>.</a:t>
            </a:r>
            <a:endParaRPr/>
          </a:p>
        </p:txBody>
      </p:sp>
      <p:pic>
        <p:nvPicPr>
          <p:cNvPr id="128" name="Google Shape;128;p17" descr="Retin-Ox Дневной интенсивно увлажняющий крем-уход от морщин"/>
          <p:cNvPicPr preferRelativeResize="0"/>
          <p:nvPr/>
        </p:nvPicPr>
        <p:blipFill rotWithShape="1">
          <a:blip r:embed="rId3">
            <a:alphaModFix/>
          </a:blip>
          <a:srcRect l="23896" t="1961" r="22383"/>
          <a:stretch/>
        </p:blipFill>
        <p:spPr>
          <a:xfrm>
            <a:off x="7019925" y="2565400"/>
            <a:ext cx="2124075" cy="39592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18"/>
          <p:cNvSpPr txBox="1">
            <a:spLocks noGrp="1"/>
          </p:cNvSpPr>
          <p:nvPr>
            <p:ph type="title"/>
          </p:nvPr>
        </p:nvSpPr>
        <p:spPr>
          <a:xfrm>
            <a:off x="395287" y="404812"/>
            <a:ext cx="8229600" cy="1139825"/>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3200"/>
              <a:buFont typeface="Arial"/>
              <a:buNone/>
            </a:pPr>
            <a:r>
              <a:rPr lang="en-US" sz="3200" b="0" i="0" u="none">
                <a:solidFill>
                  <a:schemeClr val="lt2"/>
                </a:solidFill>
                <a:latin typeface="Arial"/>
                <a:ea typeface="Arial"/>
                <a:cs typeface="Arial"/>
                <a:sym typeface="Arial"/>
              </a:rPr>
              <a:t>При складанні рецептур жирових кремів використовують </a:t>
            </a:r>
            <a:r>
              <a:rPr lang="en-US" sz="3200" b="1" i="0" u="none">
                <a:solidFill>
                  <a:schemeClr val="lt2"/>
                </a:solidFill>
                <a:latin typeface="Arial"/>
                <a:ea typeface="Arial"/>
                <a:cs typeface="Arial"/>
                <a:sym typeface="Arial"/>
              </a:rPr>
              <a:t>жирові компоненти:</a:t>
            </a:r>
            <a:endParaRPr/>
          </a:p>
        </p:txBody>
      </p:sp>
      <p:sp>
        <p:nvSpPr>
          <p:cNvPr id="134" name="Google Shape;134;p18"/>
          <p:cNvSpPr txBox="1">
            <a:spLocks noGrp="1"/>
          </p:cNvSpPr>
          <p:nvPr>
            <p:ph type="body" idx="1"/>
          </p:nvPr>
        </p:nvSpPr>
        <p:spPr>
          <a:xfrm>
            <a:off x="0" y="1989137"/>
            <a:ext cx="9144000" cy="5106987"/>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hlink"/>
              </a:buClr>
              <a:buSzPts val="2100"/>
              <a:buFont typeface="Noto Sans Symbols"/>
              <a:buChar char="●"/>
            </a:pPr>
            <a:r>
              <a:rPr lang="en-US" sz="2800" b="0" i="0" u="none">
                <a:solidFill>
                  <a:srgbClr val="290436"/>
                </a:solidFill>
                <a:latin typeface="Arial"/>
                <a:ea typeface="Arial"/>
                <a:cs typeface="Arial"/>
                <a:sym typeface="Arial"/>
              </a:rPr>
              <a:t>Тригліцериди тваринного і рослинного походження;</a:t>
            </a:r>
            <a:endParaRPr/>
          </a:p>
          <a:p>
            <a:pPr marL="342900" lvl="0" indent="-342900" algn="l" rtl="0">
              <a:lnSpc>
                <a:spcPct val="90000"/>
              </a:lnSpc>
              <a:spcBef>
                <a:spcPts val="560"/>
              </a:spcBef>
              <a:spcAft>
                <a:spcPts val="0"/>
              </a:spcAft>
              <a:buClr>
                <a:schemeClr val="hlink"/>
              </a:buClr>
              <a:buSzPts val="2100"/>
              <a:buFont typeface="Noto Sans Symbols"/>
              <a:buChar char="●"/>
            </a:pPr>
            <a:r>
              <a:rPr lang="en-US" sz="2800" b="0" i="0" u="none">
                <a:solidFill>
                  <a:srgbClr val="290436"/>
                </a:solidFill>
                <a:latin typeface="Arial"/>
                <a:ea typeface="Arial"/>
                <a:cs typeface="Arial"/>
                <a:sym typeface="Arial"/>
              </a:rPr>
              <a:t>Воски;</a:t>
            </a:r>
            <a:endParaRPr/>
          </a:p>
          <a:p>
            <a:pPr marL="342900" lvl="0" indent="-342900" algn="l" rtl="0">
              <a:lnSpc>
                <a:spcPct val="90000"/>
              </a:lnSpc>
              <a:spcBef>
                <a:spcPts val="560"/>
              </a:spcBef>
              <a:spcAft>
                <a:spcPts val="0"/>
              </a:spcAft>
              <a:buClr>
                <a:schemeClr val="hlink"/>
              </a:buClr>
              <a:buSzPts val="2100"/>
              <a:buFont typeface="Noto Sans Symbols"/>
              <a:buChar char="●"/>
            </a:pPr>
            <a:r>
              <a:rPr lang="en-US" sz="2800" b="0" i="0" u="none">
                <a:solidFill>
                  <a:srgbClr val="290436"/>
                </a:solidFill>
                <a:latin typeface="Arial"/>
                <a:ea typeface="Arial"/>
                <a:cs typeface="Arial"/>
                <a:sym typeface="Arial"/>
              </a:rPr>
              <a:t>Вищі карбонові кислоти; </a:t>
            </a:r>
            <a:endParaRPr/>
          </a:p>
          <a:p>
            <a:pPr marL="342900" lvl="0" indent="-342900" algn="l" rtl="0">
              <a:lnSpc>
                <a:spcPct val="90000"/>
              </a:lnSpc>
              <a:spcBef>
                <a:spcPts val="560"/>
              </a:spcBef>
              <a:spcAft>
                <a:spcPts val="0"/>
              </a:spcAft>
              <a:buClr>
                <a:schemeClr val="hlink"/>
              </a:buClr>
              <a:buSzPts val="2100"/>
              <a:buFont typeface="Noto Sans Symbols"/>
              <a:buChar char="●"/>
            </a:pPr>
            <a:r>
              <a:rPr lang="en-US" sz="2800" b="0" i="0" u="none">
                <a:solidFill>
                  <a:srgbClr val="290436"/>
                </a:solidFill>
                <a:latin typeface="Arial"/>
                <a:ea typeface="Arial"/>
                <a:cs typeface="Arial"/>
                <a:sym typeface="Arial"/>
              </a:rPr>
              <a:t>Вуглеводневі сполуки; </a:t>
            </a:r>
            <a:endParaRPr/>
          </a:p>
          <a:p>
            <a:pPr marL="342900" lvl="0" indent="-342900" algn="l" rtl="0">
              <a:lnSpc>
                <a:spcPct val="90000"/>
              </a:lnSpc>
              <a:spcBef>
                <a:spcPts val="560"/>
              </a:spcBef>
              <a:spcAft>
                <a:spcPts val="0"/>
              </a:spcAft>
              <a:buClr>
                <a:schemeClr val="hlink"/>
              </a:buClr>
              <a:buSzPts val="2100"/>
              <a:buFont typeface="Noto Sans Symbols"/>
              <a:buChar char="●"/>
            </a:pPr>
            <a:r>
              <a:rPr lang="en-US" sz="2800" b="0" i="0" u="none">
                <a:solidFill>
                  <a:srgbClr val="290436"/>
                </a:solidFill>
                <a:latin typeface="Arial"/>
                <a:ea typeface="Arial"/>
                <a:cs typeface="Arial"/>
                <a:sym typeface="Arial"/>
              </a:rPr>
              <a:t>Силікони;</a:t>
            </a:r>
            <a:endParaRPr/>
          </a:p>
          <a:p>
            <a:pPr marL="342900" lvl="0" indent="-342900" algn="l" rtl="0">
              <a:lnSpc>
                <a:spcPct val="90000"/>
              </a:lnSpc>
              <a:spcBef>
                <a:spcPts val="560"/>
              </a:spcBef>
              <a:spcAft>
                <a:spcPts val="0"/>
              </a:spcAft>
              <a:buClr>
                <a:schemeClr val="hlink"/>
              </a:buClr>
              <a:buSzPts val="2100"/>
              <a:buFont typeface="Noto Sans Symbols"/>
              <a:buChar char="●"/>
            </a:pPr>
            <a:r>
              <a:rPr lang="en-US" sz="2800" b="0" i="0" u="none">
                <a:solidFill>
                  <a:srgbClr val="290436"/>
                </a:solidFill>
                <a:latin typeface="Arial"/>
                <a:ea typeface="Arial"/>
                <a:cs typeface="Arial"/>
                <a:sym typeface="Arial"/>
              </a:rPr>
              <a:t>Жирні спирти;</a:t>
            </a:r>
            <a:endParaRPr/>
          </a:p>
          <a:p>
            <a:pPr marL="342900" lvl="0" indent="-342900" algn="l" rtl="0">
              <a:lnSpc>
                <a:spcPct val="90000"/>
              </a:lnSpc>
              <a:spcBef>
                <a:spcPts val="560"/>
              </a:spcBef>
              <a:spcAft>
                <a:spcPts val="0"/>
              </a:spcAft>
              <a:buClr>
                <a:schemeClr val="hlink"/>
              </a:buClr>
              <a:buSzPts val="2100"/>
              <a:buFont typeface="Noto Sans Symbols"/>
              <a:buChar char="●"/>
            </a:pPr>
            <a:r>
              <a:rPr lang="en-US" sz="2800" b="0" i="0" u="none">
                <a:solidFill>
                  <a:srgbClr val="290436"/>
                </a:solidFill>
                <a:latin typeface="Arial"/>
                <a:ea typeface="Arial"/>
                <a:cs typeface="Arial"/>
                <a:sym typeface="Arial"/>
              </a:rPr>
              <a:t>Гідрогенізовані спирти;</a:t>
            </a:r>
            <a:endParaRPr/>
          </a:p>
          <a:p>
            <a:pPr marL="342900" lvl="0" indent="-342900" algn="l" rtl="0">
              <a:lnSpc>
                <a:spcPct val="90000"/>
              </a:lnSpc>
              <a:spcBef>
                <a:spcPts val="560"/>
              </a:spcBef>
              <a:spcAft>
                <a:spcPts val="0"/>
              </a:spcAft>
              <a:buClr>
                <a:schemeClr val="hlink"/>
              </a:buClr>
              <a:buSzPts val="2100"/>
              <a:buFont typeface="Noto Sans Symbols"/>
              <a:buChar char="●"/>
            </a:pPr>
            <a:r>
              <a:rPr lang="en-US" sz="2800" b="0" i="0" u="none">
                <a:solidFill>
                  <a:srgbClr val="290436"/>
                </a:solidFill>
                <a:latin typeface="Arial"/>
                <a:ea typeface="Arial"/>
                <a:cs typeface="Arial"/>
                <a:sym typeface="Arial"/>
              </a:rPr>
              <a:t>Штучні замінники рослинних жирів, саломаси.</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19"/>
          <p:cNvSpPr txBox="1">
            <a:spLocks noGrp="1"/>
          </p:cNvSpPr>
          <p:nvPr>
            <p:ph type="title"/>
          </p:nvPr>
        </p:nvSpPr>
        <p:spPr>
          <a:xfrm>
            <a:off x="457200" y="277812"/>
            <a:ext cx="8229600" cy="1139825"/>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3600"/>
              <a:buFont typeface="Arial"/>
              <a:buNone/>
            </a:pPr>
            <a:r>
              <a:rPr lang="en-US" sz="3600" b="1" i="0" u="none">
                <a:solidFill>
                  <a:schemeClr val="lt2"/>
                </a:solidFill>
                <a:latin typeface="Arial"/>
                <a:ea typeface="Arial"/>
                <a:cs typeface="Arial"/>
                <a:sym typeface="Arial"/>
              </a:rPr>
              <a:t>Готування жирових кремів</a:t>
            </a:r>
            <a:r>
              <a:rPr lang="en-US" sz="3600" b="0" i="0" u="none">
                <a:solidFill>
                  <a:schemeClr val="lt2"/>
                </a:solidFill>
                <a:latin typeface="Arial"/>
                <a:ea typeface="Arial"/>
                <a:cs typeface="Arial"/>
                <a:sym typeface="Arial"/>
              </a:rPr>
              <a:t> складається з наступних операцій:</a:t>
            </a:r>
            <a:br>
              <a:rPr lang="en-US" sz="3600" b="0" i="0" u="none">
                <a:solidFill>
                  <a:schemeClr val="lt2"/>
                </a:solidFill>
                <a:latin typeface="Arial"/>
                <a:ea typeface="Arial"/>
                <a:cs typeface="Arial"/>
                <a:sym typeface="Arial"/>
              </a:rPr>
            </a:br>
            <a:endParaRPr/>
          </a:p>
        </p:txBody>
      </p:sp>
      <p:sp>
        <p:nvSpPr>
          <p:cNvPr id="140" name="Google Shape;140;p19"/>
          <p:cNvSpPr txBox="1">
            <a:spLocks noGrp="1"/>
          </p:cNvSpPr>
          <p:nvPr>
            <p:ph type="body" idx="1"/>
          </p:nvPr>
        </p:nvSpPr>
        <p:spPr>
          <a:xfrm>
            <a:off x="457200" y="1600200"/>
            <a:ext cx="5699125" cy="4530725"/>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сплавка компонентів; </a:t>
            </a:r>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охолодження;</a:t>
            </a:r>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парфумування крему; </a:t>
            </a:r>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вистоювання; </a:t>
            </a:r>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пластична обробка крему; </a:t>
            </a:r>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фасовка й упакування готового продукту.</a:t>
            </a:r>
            <a:endParaRPr/>
          </a:p>
        </p:txBody>
      </p:sp>
      <p:pic>
        <p:nvPicPr>
          <p:cNvPr id="141" name="Google Shape;141;p19" descr="peppermint and tea tree shampoo and conditioner 4 oz"/>
          <p:cNvPicPr preferRelativeResize="0">
            <a:picLocks noGrp="1"/>
          </p:cNvPicPr>
          <p:nvPr>
            <p:ph type="body" idx="1"/>
          </p:nvPr>
        </p:nvPicPr>
        <p:blipFill rotWithShape="1">
          <a:blip r:embed="rId3">
            <a:alphaModFix/>
          </a:blip>
          <a:srcRect/>
          <a:stretch/>
        </p:blipFill>
        <p:spPr>
          <a:xfrm>
            <a:off x="6011862" y="1989137"/>
            <a:ext cx="3001962" cy="45307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0"/>
          <p:cNvSpPr txBox="1">
            <a:spLocks noGrp="1"/>
          </p:cNvSpPr>
          <p:nvPr>
            <p:ph type="ctrTitle"/>
          </p:nvPr>
        </p:nvSpPr>
        <p:spPr>
          <a:xfrm>
            <a:off x="0" y="2286000"/>
            <a:ext cx="4176712" cy="1555750"/>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rgbClr val="290436"/>
              </a:buClr>
              <a:buSzPts val="3600"/>
              <a:buFont typeface="Arial"/>
              <a:buNone/>
            </a:pPr>
            <a:r>
              <a:rPr lang="en-US" sz="3600" b="1" i="0" u="none">
                <a:solidFill>
                  <a:srgbClr val="290436"/>
                </a:solidFill>
                <a:latin typeface="Arial"/>
                <a:ea typeface="Arial"/>
                <a:cs typeface="Arial"/>
                <a:sym typeface="Arial"/>
              </a:rPr>
              <a:t>Вазеліни являють собою штучні сплави твердих (церезину, парафіну) і рідких вуглеводнів (парфумерної і вазелінової олії)</a:t>
            </a:r>
            <a:r>
              <a:rPr lang="en-US" sz="4400" b="1" i="0" u="none">
                <a:solidFill>
                  <a:schemeClr val="lt2"/>
                </a:solidFill>
                <a:latin typeface="Arial"/>
                <a:ea typeface="Arial"/>
                <a:cs typeface="Arial"/>
                <a:sym typeface="Arial"/>
              </a:rPr>
              <a:t> </a:t>
            </a:r>
            <a:endParaRPr/>
          </a:p>
        </p:txBody>
      </p:sp>
      <p:pic>
        <p:nvPicPr>
          <p:cNvPr id="147" name="Google Shape;147;p20" descr="extreme cream"/>
          <p:cNvPicPr preferRelativeResize="0"/>
          <p:nvPr/>
        </p:nvPicPr>
        <p:blipFill rotWithShape="1">
          <a:blip r:embed="rId3">
            <a:alphaModFix/>
          </a:blip>
          <a:srcRect/>
          <a:stretch/>
        </p:blipFill>
        <p:spPr>
          <a:xfrm>
            <a:off x="4427537" y="0"/>
            <a:ext cx="4716462" cy="6858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1"/>
          <p:cNvSpPr txBox="1">
            <a:spLocks noGrp="1"/>
          </p:cNvSpPr>
          <p:nvPr>
            <p:ph type="body" idx="1"/>
          </p:nvPr>
        </p:nvSpPr>
        <p:spPr>
          <a:xfrm>
            <a:off x="457200" y="188912"/>
            <a:ext cx="7859712" cy="594201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SzPts val="2100"/>
              <a:buNone/>
            </a:pPr>
            <a:r>
              <a:rPr lang="en-US" sz="2800" b="1" i="0" u="none">
                <a:solidFill>
                  <a:schemeClr val="lt1"/>
                </a:solidFill>
                <a:latin typeface="Arial"/>
                <a:ea typeface="Arial"/>
                <a:cs typeface="Arial"/>
                <a:sym typeface="Arial"/>
              </a:rPr>
              <a:t>  </a:t>
            </a:r>
            <a:r>
              <a:rPr lang="en-US" sz="3600" b="1" i="0" u="none">
                <a:solidFill>
                  <a:srgbClr val="290436"/>
                </a:solidFill>
                <a:latin typeface="Arial"/>
                <a:ea typeface="Arial"/>
                <a:cs typeface="Arial"/>
                <a:sym typeface="Arial"/>
              </a:rPr>
              <a:t>Борний вазелін містить 0,5-2 % борної кислоти, як дезинфікуючий засіб, 98,5-97 % вазеліну і 1 % ароматизатора.</a:t>
            </a:r>
            <a:endParaRPr/>
          </a:p>
          <a:p>
            <a:pPr marL="342900" lvl="0" indent="-342900" algn="l" rtl="0">
              <a:lnSpc>
                <a:spcPct val="100000"/>
              </a:lnSpc>
              <a:spcBef>
                <a:spcPts val="720"/>
              </a:spcBef>
              <a:spcAft>
                <a:spcPts val="0"/>
              </a:spcAft>
              <a:buSzPts val="2700"/>
              <a:buNone/>
            </a:pPr>
            <a:r>
              <a:rPr lang="en-US" sz="3600" b="1" i="0" u="none">
                <a:solidFill>
                  <a:srgbClr val="290436"/>
                </a:solidFill>
                <a:latin typeface="Arial"/>
                <a:ea typeface="Arial"/>
                <a:cs typeface="Arial"/>
                <a:sym typeface="Arial"/>
              </a:rPr>
              <a:t> Запашний вазелін</a:t>
            </a:r>
            <a:endParaRPr/>
          </a:p>
          <a:p>
            <a:pPr marL="342900" lvl="0" indent="-342900" algn="l" rtl="0">
              <a:lnSpc>
                <a:spcPct val="100000"/>
              </a:lnSpc>
              <a:spcBef>
                <a:spcPts val="720"/>
              </a:spcBef>
              <a:spcAft>
                <a:spcPts val="0"/>
              </a:spcAft>
              <a:buSzPts val="2700"/>
              <a:buNone/>
            </a:pPr>
            <a:r>
              <a:rPr lang="en-US" sz="3600" b="1" i="0" u="none">
                <a:solidFill>
                  <a:srgbClr val="290436"/>
                </a:solidFill>
                <a:latin typeface="Arial"/>
                <a:ea typeface="Arial"/>
                <a:cs typeface="Arial"/>
                <a:sym typeface="Arial"/>
              </a:rPr>
              <a:t> складається з </a:t>
            </a:r>
            <a:endParaRPr/>
          </a:p>
          <a:p>
            <a:pPr marL="342900" lvl="0" indent="-342900" algn="l" rtl="0">
              <a:lnSpc>
                <a:spcPct val="100000"/>
              </a:lnSpc>
              <a:spcBef>
                <a:spcPts val="720"/>
              </a:spcBef>
              <a:spcAft>
                <a:spcPts val="0"/>
              </a:spcAft>
              <a:buSzPts val="2700"/>
              <a:buNone/>
            </a:pPr>
            <a:r>
              <a:rPr lang="en-US" sz="3600" b="1" i="0" u="none">
                <a:solidFill>
                  <a:srgbClr val="290436"/>
                </a:solidFill>
                <a:latin typeface="Arial"/>
                <a:ea typeface="Arial"/>
                <a:cs typeface="Arial"/>
                <a:sym typeface="Arial"/>
              </a:rPr>
              <a:t>99 % вазеліну</a:t>
            </a:r>
            <a:endParaRPr/>
          </a:p>
          <a:p>
            <a:pPr marL="342900" lvl="0" indent="-342900" algn="l" rtl="0">
              <a:lnSpc>
                <a:spcPct val="100000"/>
              </a:lnSpc>
              <a:spcBef>
                <a:spcPts val="720"/>
              </a:spcBef>
              <a:spcAft>
                <a:spcPts val="0"/>
              </a:spcAft>
              <a:buSzPts val="2700"/>
              <a:buNone/>
            </a:pPr>
            <a:r>
              <a:rPr lang="en-US" sz="3600" b="1" i="0" u="none">
                <a:solidFill>
                  <a:srgbClr val="290436"/>
                </a:solidFill>
                <a:latin typeface="Arial"/>
                <a:ea typeface="Arial"/>
                <a:cs typeface="Arial"/>
                <a:sym typeface="Arial"/>
              </a:rPr>
              <a:t> і 1 % аромати-</a:t>
            </a:r>
            <a:endParaRPr/>
          </a:p>
          <a:p>
            <a:pPr marL="342900" lvl="0" indent="-342900" algn="l" rtl="0">
              <a:lnSpc>
                <a:spcPct val="100000"/>
              </a:lnSpc>
              <a:spcBef>
                <a:spcPts val="720"/>
              </a:spcBef>
              <a:spcAft>
                <a:spcPts val="0"/>
              </a:spcAft>
              <a:buSzPts val="2700"/>
              <a:buNone/>
            </a:pPr>
            <a:r>
              <a:rPr lang="en-US" sz="3600" b="1" i="0" u="none">
                <a:solidFill>
                  <a:srgbClr val="290436"/>
                </a:solidFill>
                <a:latin typeface="Arial"/>
                <a:ea typeface="Arial"/>
                <a:cs typeface="Arial"/>
                <a:sym typeface="Arial"/>
              </a:rPr>
              <a:t>затора.</a:t>
            </a:r>
            <a:endParaRPr/>
          </a:p>
        </p:txBody>
      </p:sp>
      <p:pic>
        <p:nvPicPr>
          <p:cNvPr id="153" name="Google Shape;153;p21" descr="8602"/>
          <p:cNvPicPr preferRelativeResize="0">
            <a:picLocks noGrp="1"/>
          </p:cNvPicPr>
          <p:nvPr>
            <p:ph type="body" idx="1"/>
          </p:nvPr>
        </p:nvPicPr>
        <p:blipFill rotWithShape="1">
          <a:blip r:embed="rId3">
            <a:alphaModFix/>
          </a:blip>
          <a:srcRect/>
          <a:stretch/>
        </p:blipFill>
        <p:spPr>
          <a:xfrm>
            <a:off x="4859337" y="3357562"/>
            <a:ext cx="2952750" cy="25971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2"/>
          <p:cNvSpPr txBox="1">
            <a:spLocks noGrp="1"/>
          </p:cNvSpPr>
          <p:nvPr>
            <p:ph type="title"/>
          </p:nvPr>
        </p:nvSpPr>
        <p:spPr>
          <a:xfrm>
            <a:off x="457200" y="277812"/>
            <a:ext cx="8229600" cy="1139825"/>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4400"/>
              <a:buFont typeface="Arial"/>
              <a:buNone/>
            </a:pPr>
            <a:r>
              <a:rPr lang="en-US" sz="4400" b="0" i="0" u="none">
                <a:solidFill>
                  <a:schemeClr val="lt2"/>
                </a:solidFill>
                <a:latin typeface="Arial"/>
                <a:ea typeface="Arial"/>
                <a:cs typeface="Arial"/>
                <a:sym typeface="Arial"/>
              </a:rPr>
              <a:t>Гелеві (безжирові) креми</a:t>
            </a:r>
            <a:endParaRPr/>
          </a:p>
        </p:txBody>
      </p:sp>
      <p:sp>
        <p:nvSpPr>
          <p:cNvPr id="159" name="Google Shape;159;p22"/>
          <p:cNvSpPr txBox="1">
            <a:spLocks noGrp="1"/>
          </p:cNvSpPr>
          <p:nvPr>
            <p:ph type="body" idx="1"/>
          </p:nvPr>
        </p:nvSpPr>
        <p:spPr>
          <a:xfrm>
            <a:off x="457200" y="1600200"/>
            <a:ext cx="8229600" cy="4530725"/>
          </a:xfrm>
          <a:prstGeom prst="rect">
            <a:avLst/>
          </a:prstGeom>
          <a:noFill/>
          <a:ln>
            <a:noFill/>
          </a:ln>
        </p:spPr>
        <p:txBody>
          <a:bodyPr spcFirstLastPara="1" wrap="square" lIns="91425" tIns="45700" rIns="91425" bIns="45700" anchor="t" anchorCtr="0">
            <a:noAutofit/>
          </a:bodyPr>
          <a:lstStyle/>
          <a:p>
            <a:pPr marL="342900" lvl="0" indent="-342900" algn="ctr" rtl="0">
              <a:lnSpc>
                <a:spcPct val="100000"/>
              </a:lnSpc>
              <a:spcBef>
                <a:spcPts val="0"/>
              </a:spcBef>
              <a:spcAft>
                <a:spcPts val="0"/>
              </a:spcAft>
              <a:buSzPts val="2400"/>
              <a:buNone/>
            </a:pPr>
            <a:r>
              <a:rPr lang="en-US" sz="3200" b="1" i="0" u="none">
                <a:solidFill>
                  <a:srgbClr val="290436"/>
                </a:solidFill>
                <a:latin typeface="Arial"/>
                <a:ea typeface="Arial"/>
                <a:cs typeface="Arial"/>
                <a:sym typeface="Arial"/>
              </a:rPr>
              <a:t>Безжирові креми</a:t>
            </a:r>
            <a:r>
              <a:rPr lang="en-US" sz="3200" b="0" i="0" u="none">
                <a:solidFill>
                  <a:srgbClr val="290436"/>
                </a:solidFill>
                <a:latin typeface="Arial"/>
                <a:ea typeface="Arial"/>
                <a:cs typeface="Arial"/>
                <a:sym typeface="Arial"/>
              </a:rPr>
              <a:t> — це креми, які не містять олій та жирів, а виробляються на різноманітних гелевих основах.</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3"/>
          <p:cNvSpPr txBox="1">
            <a:spLocks noGrp="1"/>
          </p:cNvSpPr>
          <p:nvPr>
            <p:ph type="title"/>
          </p:nvPr>
        </p:nvSpPr>
        <p:spPr>
          <a:xfrm>
            <a:off x="457200" y="277812"/>
            <a:ext cx="8229600" cy="1139825"/>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4400"/>
              <a:buFont typeface="Arial"/>
              <a:buNone/>
            </a:pPr>
            <a:r>
              <a:rPr lang="en-US" sz="4400" b="0" i="0" u="none">
                <a:solidFill>
                  <a:schemeClr val="lt2"/>
                </a:solidFill>
                <a:latin typeface="Arial"/>
                <a:ea typeface="Arial"/>
                <a:cs typeface="Arial"/>
                <a:sym typeface="Arial"/>
              </a:rPr>
              <a:t>Гідрогелі </a:t>
            </a:r>
            <a:endParaRPr/>
          </a:p>
        </p:txBody>
      </p:sp>
      <p:sp>
        <p:nvSpPr>
          <p:cNvPr id="165" name="Google Shape;165;p23"/>
          <p:cNvSpPr txBox="1">
            <a:spLocks noGrp="1"/>
          </p:cNvSpPr>
          <p:nvPr>
            <p:ph type="body" idx="1"/>
          </p:nvPr>
        </p:nvSpPr>
        <p:spPr>
          <a:xfrm>
            <a:off x="457200" y="1600200"/>
            <a:ext cx="8229600" cy="4530725"/>
          </a:xfrm>
          <a:prstGeom prst="rect">
            <a:avLst/>
          </a:prstGeom>
          <a:noFill/>
          <a:ln>
            <a:noFill/>
          </a:ln>
        </p:spPr>
        <p:txBody>
          <a:bodyPr spcFirstLastPara="1" wrap="square" lIns="91425" tIns="45700" rIns="91425" bIns="45700" anchor="t" anchorCtr="0">
            <a:noAutofit/>
          </a:bodyPr>
          <a:lstStyle/>
          <a:p>
            <a:pPr marL="342900" lvl="0" indent="-342900" algn="l" rtl="0">
              <a:lnSpc>
                <a:spcPct val="80000"/>
              </a:lnSpc>
              <a:spcBef>
                <a:spcPts val="0"/>
              </a:spcBef>
              <a:spcAft>
                <a:spcPts val="0"/>
              </a:spcAft>
              <a:buClr>
                <a:schemeClr val="hlink"/>
              </a:buClr>
              <a:buSzPts val="2100"/>
              <a:buFont typeface="Noto Sans Symbols"/>
              <a:buChar char="●"/>
            </a:pPr>
            <a:r>
              <a:rPr lang="en-US" sz="2800" b="0" i="0" u="none">
                <a:solidFill>
                  <a:srgbClr val="290436"/>
                </a:solidFill>
                <a:latin typeface="Arial"/>
                <a:ea typeface="Arial"/>
                <a:cs typeface="Arial"/>
                <a:sym typeface="Arial"/>
              </a:rPr>
              <a:t>Гелі — системи, в яких структура дисперсного компонента формується в молекулярно пов’язаному середовищі внаслідок молекулярних, водневих та інших зв’язків. У разі водних гідрогелів як структуроутворювачі використовуються органічні та неорганічні колоїди. Молекулярні колоїди у формі колоїдних розчинів можна легко отримати простим розчиненням макромолекулярної речовини в придатному розчиннику. Обов’язково при цьому підвищується в’язкість дисперсного середовища.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4"/>
          <p:cNvSpPr txBox="1">
            <a:spLocks noGrp="1"/>
          </p:cNvSpPr>
          <p:nvPr>
            <p:ph type="title"/>
          </p:nvPr>
        </p:nvSpPr>
        <p:spPr>
          <a:xfrm>
            <a:off x="457200" y="277812"/>
            <a:ext cx="8229600" cy="1139825"/>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3600"/>
              <a:buFont typeface="Arial"/>
              <a:buNone/>
            </a:pPr>
            <a:r>
              <a:rPr lang="en-US" sz="3600" b="1" i="1" u="none">
                <a:solidFill>
                  <a:schemeClr val="lt2"/>
                </a:solidFill>
                <a:latin typeface="Arial"/>
                <a:ea typeface="Arial"/>
                <a:cs typeface="Arial"/>
                <a:sym typeface="Arial"/>
              </a:rPr>
              <a:t>Класифікація речовин, які утворюють гідрогелі</a:t>
            </a:r>
            <a:endParaRPr/>
          </a:p>
        </p:txBody>
      </p:sp>
      <p:pic>
        <p:nvPicPr>
          <p:cNvPr id="171" name="Google Shape;171;p24" descr="Безымянный"/>
          <p:cNvPicPr preferRelativeResize="0">
            <a:picLocks noGrp="1"/>
          </p:cNvPicPr>
          <p:nvPr>
            <p:ph type="body" idx="1"/>
          </p:nvPr>
        </p:nvPicPr>
        <p:blipFill rotWithShape="1">
          <a:blip r:embed="rId3">
            <a:alphaModFix/>
          </a:blip>
          <a:srcRect/>
          <a:stretch/>
        </p:blipFill>
        <p:spPr>
          <a:xfrm>
            <a:off x="0" y="1484312"/>
            <a:ext cx="9144000" cy="537368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5"/>
          <p:cNvSpPr txBox="1">
            <a:spLocks noGrp="1"/>
          </p:cNvSpPr>
          <p:nvPr>
            <p:ph type="title"/>
          </p:nvPr>
        </p:nvSpPr>
        <p:spPr>
          <a:xfrm>
            <a:off x="457200" y="277812"/>
            <a:ext cx="8229600" cy="1139825"/>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4000"/>
              <a:buFont typeface="Arial"/>
              <a:buNone/>
            </a:pPr>
            <a:r>
              <a:rPr lang="en-US" sz="4000" b="1" i="0" u="none">
                <a:solidFill>
                  <a:schemeClr val="lt2"/>
                </a:solidFill>
                <a:latin typeface="Arial"/>
                <a:ea typeface="Arial"/>
                <a:cs typeface="Arial"/>
                <a:sym typeface="Arial"/>
              </a:rPr>
              <a:t>Технологія гелевих кремів:</a:t>
            </a:r>
            <a:r>
              <a:rPr lang="en-US" sz="4000" b="0" i="0" u="none">
                <a:solidFill>
                  <a:schemeClr val="lt2"/>
                </a:solidFill>
                <a:latin typeface="Arial"/>
                <a:ea typeface="Arial"/>
                <a:cs typeface="Arial"/>
                <a:sym typeface="Arial"/>
              </a:rPr>
              <a:t/>
            </a:r>
            <a:br>
              <a:rPr lang="en-US" sz="4000" b="0" i="0" u="none">
                <a:solidFill>
                  <a:schemeClr val="lt2"/>
                </a:solidFill>
                <a:latin typeface="Arial"/>
                <a:ea typeface="Arial"/>
                <a:cs typeface="Arial"/>
                <a:sym typeface="Arial"/>
              </a:rPr>
            </a:br>
            <a:endParaRPr/>
          </a:p>
        </p:txBody>
      </p:sp>
      <p:sp>
        <p:nvSpPr>
          <p:cNvPr id="177" name="Google Shape;177;p25"/>
          <p:cNvSpPr txBox="1">
            <a:spLocks noGrp="1"/>
          </p:cNvSpPr>
          <p:nvPr>
            <p:ph type="body" idx="1"/>
          </p:nvPr>
        </p:nvSpPr>
        <p:spPr>
          <a:xfrm>
            <a:off x="457200" y="1600200"/>
            <a:ext cx="8229600" cy="4530725"/>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hlink"/>
              </a:buClr>
              <a:buSzPts val="2400"/>
              <a:buFont typeface="Noto Sans Symbols"/>
              <a:buChar char="●"/>
            </a:pPr>
            <a:r>
              <a:rPr lang="en-US" sz="3200" b="0" i="0" u="none">
                <a:solidFill>
                  <a:srgbClr val="290436"/>
                </a:solidFill>
                <a:latin typeface="Arial"/>
                <a:ea typeface="Arial"/>
                <a:cs typeface="Arial"/>
                <a:sym typeface="Arial"/>
              </a:rPr>
              <a:t>Підготовка виробництва;</a:t>
            </a:r>
            <a:endParaRPr/>
          </a:p>
          <a:p>
            <a:pPr marL="342900" lvl="0" indent="-342900" algn="l" rtl="0">
              <a:lnSpc>
                <a:spcPct val="100000"/>
              </a:lnSpc>
              <a:spcBef>
                <a:spcPts val="640"/>
              </a:spcBef>
              <a:spcAft>
                <a:spcPts val="0"/>
              </a:spcAft>
              <a:buClr>
                <a:schemeClr val="hlink"/>
              </a:buClr>
              <a:buSzPts val="2400"/>
              <a:buFont typeface="Noto Sans Symbols"/>
              <a:buChar char="●"/>
            </a:pPr>
            <a:r>
              <a:rPr lang="en-US" sz="3200" b="0" i="0" u="none">
                <a:solidFill>
                  <a:srgbClr val="290436"/>
                </a:solidFill>
                <a:latin typeface="Arial"/>
                <a:ea typeface="Arial"/>
                <a:cs typeface="Arial"/>
                <a:sym typeface="Arial"/>
              </a:rPr>
              <a:t>Підготовка сировини;</a:t>
            </a:r>
            <a:endParaRPr/>
          </a:p>
          <a:p>
            <a:pPr marL="342900" lvl="0" indent="-342900" algn="l" rtl="0">
              <a:lnSpc>
                <a:spcPct val="100000"/>
              </a:lnSpc>
              <a:spcBef>
                <a:spcPts val="640"/>
              </a:spcBef>
              <a:spcAft>
                <a:spcPts val="0"/>
              </a:spcAft>
              <a:buClr>
                <a:schemeClr val="hlink"/>
              </a:buClr>
              <a:buSzPts val="2400"/>
              <a:buFont typeface="Noto Sans Symbols"/>
              <a:buChar char="●"/>
            </a:pPr>
            <a:r>
              <a:rPr lang="en-US" sz="3200" b="0" i="0" u="none">
                <a:solidFill>
                  <a:srgbClr val="290436"/>
                </a:solidFill>
                <a:latin typeface="Arial"/>
                <a:ea typeface="Arial"/>
                <a:cs typeface="Arial"/>
                <a:sym typeface="Arial"/>
              </a:rPr>
              <a:t>Готування гелю</a:t>
            </a:r>
            <a:endParaRPr/>
          </a:p>
          <a:p>
            <a:pPr marL="342900" lvl="0" indent="-342900" algn="l" rtl="0">
              <a:lnSpc>
                <a:spcPct val="100000"/>
              </a:lnSpc>
              <a:spcBef>
                <a:spcPts val="640"/>
              </a:spcBef>
              <a:spcAft>
                <a:spcPts val="0"/>
              </a:spcAft>
              <a:buClr>
                <a:schemeClr val="hlink"/>
              </a:buClr>
              <a:buSzPts val="2400"/>
              <a:buFont typeface="Noto Sans Symbols"/>
              <a:buChar char="●"/>
            </a:pPr>
            <a:r>
              <a:rPr lang="en-US" sz="3200" b="0" i="0" u="none">
                <a:solidFill>
                  <a:srgbClr val="290436"/>
                </a:solidFill>
                <a:latin typeface="Arial"/>
                <a:ea typeface="Arial"/>
                <a:cs typeface="Arial"/>
                <a:sym typeface="Arial"/>
              </a:rPr>
              <a:t>набрякання гелеутворювача з відповідним розчинником;</a:t>
            </a:r>
            <a:endParaRPr/>
          </a:p>
          <a:p>
            <a:pPr marL="342900" lvl="0" indent="-342900" algn="l" rtl="0">
              <a:lnSpc>
                <a:spcPct val="100000"/>
              </a:lnSpc>
              <a:spcBef>
                <a:spcPts val="640"/>
              </a:spcBef>
              <a:spcAft>
                <a:spcPts val="0"/>
              </a:spcAft>
              <a:buClr>
                <a:schemeClr val="hlink"/>
              </a:buClr>
              <a:buSzPts val="2400"/>
              <a:buFont typeface="Noto Sans Symbols"/>
              <a:buChar char="●"/>
            </a:pPr>
            <a:r>
              <a:rPr lang="en-US" sz="3200" b="0" i="0" u="none">
                <a:solidFill>
                  <a:srgbClr val="290436"/>
                </a:solidFill>
                <a:latin typeface="Arial"/>
                <a:ea typeface="Arial"/>
                <a:cs typeface="Arial"/>
                <a:sym typeface="Arial"/>
              </a:rPr>
              <a:t>введення БАР, парфумерних композицій;</a:t>
            </a:r>
            <a:endParaRPr/>
          </a:p>
          <a:p>
            <a:pPr marL="342900" lvl="0" indent="-342900" algn="l" rtl="0">
              <a:lnSpc>
                <a:spcPct val="100000"/>
              </a:lnSpc>
              <a:spcBef>
                <a:spcPts val="640"/>
              </a:spcBef>
              <a:spcAft>
                <a:spcPts val="0"/>
              </a:spcAft>
              <a:buClr>
                <a:schemeClr val="hlink"/>
              </a:buClr>
              <a:buSzPts val="2400"/>
              <a:buFont typeface="Noto Sans Symbols"/>
              <a:buChar char="●"/>
            </a:pPr>
            <a:r>
              <a:rPr lang="en-US" sz="3200" b="0" i="0" u="none">
                <a:solidFill>
                  <a:srgbClr val="290436"/>
                </a:solidFill>
                <a:latin typeface="Arial"/>
                <a:ea typeface="Arial"/>
                <a:cs typeface="Arial"/>
                <a:sym typeface="Arial"/>
              </a:rPr>
              <a:t>Фасовка, упаковка, маркіровка.</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6"/>
          <p:cNvSpPr txBox="1">
            <a:spLocks noGrp="1"/>
          </p:cNvSpPr>
          <p:nvPr>
            <p:ph type="body" idx="1"/>
          </p:nvPr>
        </p:nvSpPr>
        <p:spPr>
          <a:xfrm>
            <a:off x="0" y="0"/>
            <a:ext cx="5219700" cy="4392612"/>
          </a:xfrm>
          <a:prstGeom prst="rect">
            <a:avLst/>
          </a:prstGeom>
          <a:noFill/>
          <a:ln>
            <a:noFill/>
          </a:ln>
        </p:spPr>
        <p:txBody>
          <a:bodyPr spcFirstLastPara="1" wrap="square" lIns="91425" tIns="45700" rIns="91425" bIns="45700" anchor="t" anchorCtr="0">
            <a:noAutofit/>
          </a:bodyPr>
          <a:lstStyle/>
          <a:p>
            <a:pPr marL="342900" lvl="0" indent="-342900" algn="l" rtl="0">
              <a:lnSpc>
                <a:spcPct val="80000"/>
              </a:lnSpc>
              <a:spcBef>
                <a:spcPts val="0"/>
              </a:spcBef>
              <a:spcAft>
                <a:spcPts val="0"/>
              </a:spcAft>
              <a:buSzPts val="2100"/>
              <a:buNone/>
            </a:pPr>
            <a:r>
              <a:rPr lang="en-US" sz="2800" b="1" i="1" u="none">
                <a:solidFill>
                  <a:schemeClr val="lt1"/>
                </a:solidFill>
                <a:latin typeface="Arial"/>
                <a:ea typeface="Arial"/>
                <a:cs typeface="Arial"/>
                <a:sym typeface="Arial"/>
              </a:rPr>
              <a:t>   </a:t>
            </a:r>
            <a:endParaRPr/>
          </a:p>
          <a:p>
            <a:pPr marL="342900" lvl="0" indent="-342900" algn="l" rtl="0">
              <a:lnSpc>
                <a:spcPct val="80000"/>
              </a:lnSpc>
              <a:spcBef>
                <a:spcPts val="560"/>
              </a:spcBef>
              <a:spcAft>
                <a:spcPts val="0"/>
              </a:spcAft>
              <a:buSzPts val="2100"/>
              <a:buNone/>
            </a:pPr>
            <a:endParaRPr sz="2800" b="1" i="1" u="none">
              <a:solidFill>
                <a:schemeClr val="lt1"/>
              </a:solidFill>
              <a:latin typeface="Arial"/>
              <a:ea typeface="Arial"/>
              <a:cs typeface="Arial"/>
              <a:sym typeface="Arial"/>
            </a:endParaRPr>
          </a:p>
          <a:p>
            <a:pPr marL="342900" lvl="0" indent="-342900" algn="l" rtl="0">
              <a:lnSpc>
                <a:spcPct val="80000"/>
              </a:lnSpc>
              <a:spcBef>
                <a:spcPts val="560"/>
              </a:spcBef>
              <a:spcAft>
                <a:spcPts val="0"/>
              </a:spcAft>
              <a:buSzPts val="2100"/>
              <a:buNone/>
            </a:pPr>
            <a:r>
              <a:rPr lang="en-US" sz="2800" b="1" i="1" u="none">
                <a:solidFill>
                  <a:srgbClr val="290436"/>
                </a:solidFill>
                <a:latin typeface="Arial"/>
                <a:ea typeface="Arial"/>
                <a:cs typeface="Arial"/>
                <a:sym typeface="Arial"/>
              </a:rPr>
              <a:t>    косметичний засіб мазеподібної консистенції по догляду за шкірою, де дисперсною фазою є нерозчинні в основі речовини, а дисперсійним середовищем є гідрофільні, дифільні або гідрофобні основи.</a:t>
            </a:r>
            <a:r>
              <a:rPr lang="en-US" sz="2800" b="1" i="0" u="none">
                <a:solidFill>
                  <a:srgbClr val="290436"/>
                </a:solidFill>
                <a:latin typeface="Arial"/>
                <a:ea typeface="Arial"/>
                <a:cs typeface="Arial"/>
                <a:sym typeface="Arial"/>
              </a:rPr>
              <a:t> </a:t>
            </a:r>
            <a:endParaRPr/>
          </a:p>
        </p:txBody>
      </p:sp>
      <p:pic>
        <p:nvPicPr>
          <p:cNvPr id="183" name="Google Shape;183;p26" descr="Gems"/>
          <p:cNvPicPr preferRelativeResize="0">
            <a:picLocks noGrp="1"/>
          </p:cNvPicPr>
          <p:nvPr>
            <p:ph type="body" idx="1"/>
          </p:nvPr>
        </p:nvPicPr>
        <p:blipFill rotWithShape="1">
          <a:blip r:embed="rId3">
            <a:alphaModFix/>
          </a:blip>
          <a:srcRect/>
          <a:stretch/>
        </p:blipFill>
        <p:spPr>
          <a:xfrm>
            <a:off x="5327650" y="1557337"/>
            <a:ext cx="3816350" cy="4176712"/>
          </a:xfrm>
          <a:prstGeom prst="rect">
            <a:avLst/>
          </a:prstGeom>
          <a:noFill/>
          <a:ln>
            <a:noFill/>
          </a:ln>
        </p:spPr>
      </p:pic>
      <p:sp>
        <p:nvSpPr>
          <p:cNvPr id="184" name="Google Shape;184;p26"/>
          <p:cNvSpPr txBox="1"/>
          <p:nvPr/>
        </p:nvSpPr>
        <p:spPr>
          <a:xfrm>
            <a:off x="1403350" y="115887"/>
            <a:ext cx="4738687" cy="6413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290436"/>
              </a:buClr>
              <a:buSzPts val="3600"/>
              <a:buFont typeface="Arial"/>
              <a:buNone/>
            </a:pPr>
            <a:r>
              <a:rPr lang="en-US" sz="3600" b="1" i="1" u="none">
                <a:solidFill>
                  <a:srgbClr val="290436"/>
                </a:solidFill>
                <a:latin typeface="Arial"/>
                <a:ea typeface="Arial"/>
                <a:cs typeface="Arial"/>
                <a:sym typeface="Arial"/>
              </a:rPr>
              <a:t>Креми суспензійні –</a:t>
            </a:r>
            <a:endParaRPr/>
          </a:p>
        </p:txBody>
      </p:sp>
      <p:pic>
        <p:nvPicPr>
          <p:cNvPr id="185" name="Google Shape;185;p26" descr="shuggascrub"/>
          <p:cNvPicPr preferRelativeResize="0">
            <a:picLocks noGrp="1"/>
          </p:cNvPicPr>
          <p:nvPr>
            <p:ph type="body" idx="2"/>
          </p:nvPr>
        </p:nvPicPr>
        <p:blipFill rotWithShape="1">
          <a:blip r:embed="rId4">
            <a:alphaModFix/>
          </a:blip>
          <a:srcRect/>
          <a:stretch/>
        </p:blipFill>
        <p:spPr>
          <a:xfrm>
            <a:off x="0" y="4508500"/>
            <a:ext cx="3995737" cy="2349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7"/>
          <p:cNvSpPr txBox="1">
            <a:spLocks noGrp="1"/>
          </p:cNvSpPr>
          <p:nvPr>
            <p:ph type="title"/>
          </p:nvPr>
        </p:nvSpPr>
        <p:spPr>
          <a:xfrm>
            <a:off x="457200" y="277812"/>
            <a:ext cx="8229600" cy="1139825"/>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3200"/>
              <a:buFont typeface="Arial"/>
              <a:buNone/>
            </a:pPr>
            <a:r>
              <a:rPr lang="en-US" sz="3200" b="1" i="0" u="none">
                <a:solidFill>
                  <a:schemeClr val="lt2"/>
                </a:solidFill>
                <a:latin typeface="Arial"/>
                <a:ea typeface="Arial"/>
                <a:cs typeface="Arial"/>
                <a:sym typeface="Arial"/>
              </a:rPr>
              <a:t>Залежно від призначення косметичного засобу наповнювачі називаються:</a:t>
            </a:r>
            <a:endParaRPr/>
          </a:p>
        </p:txBody>
      </p:sp>
      <p:sp>
        <p:nvSpPr>
          <p:cNvPr id="191" name="Google Shape;191;p27"/>
          <p:cNvSpPr txBox="1">
            <a:spLocks noGrp="1"/>
          </p:cNvSpPr>
          <p:nvPr>
            <p:ph type="body" idx="1"/>
          </p:nvPr>
        </p:nvSpPr>
        <p:spPr>
          <a:xfrm>
            <a:off x="457200" y="1600200"/>
            <a:ext cx="8578850" cy="2620962"/>
          </a:xfrm>
          <a:prstGeom prst="rect">
            <a:avLst/>
          </a:prstGeom>
          <a:noFill/>
          <a:ln>
            <a:noFill/>
          </a:ln>
        </p:spPr>
        <p:txBody>
          <a:bodyPr spcFirstLastPara="1" wrap="square" lIns="91425" tIns="45700" rIns="91425" bIns="45700" anchor="t" anchorCtr="0">
            <a:noAutofit/>
          </a:bodyPr>
          <a:lstStyle/>
          <a:p>
            <a:pPr marL="342900" lvl="0" indent="-228600" algn="l" rtl="0">
              <a:lnSpc>
                <a:spcPct val="100000"/>
              </a:lnSpc>
              <a:spcBef>
                <a:spcPts val="0"/>
              </a:spcBef>
              <a:spcAft>
                <a:spcPts val="0"/>
              </a:spcAft>
              <a:buClr>
                <a:schemeClr val="hlink"/>
              </a:buClr>
              <a:buSzPts val="1800"/>
              <a:buFont typeface="Noto Sans Symbols"/>
              <a:buNone/>
            </a:pPr>
            <a:endParaRPr sz="2400" b="0" i="0" u="none">
              <a:solidFill>
                <a:schemeClr val="lt1"/>
              </a:solidFill>
              <a:latin typeface="Arial"/>
              <a:ea typeface="Arial"/>
              <a:cs typeface="Arial"/>
              <a:sym typeface="Arial"/>
            </a:endParaRPr>
          </a:p>
          <a:p>
            <a:pPr marL="342900" lvl="0" indent="-342900" algn="l" rtl="0">
              <a:lnSpc>
                <a:spcPct val="100000"/>
              </a:lnSpc>
              <a:spcBef>
                <a:spcPts val="480"/>
              </a:spcBef>
              <a:spcAft>
                <a:spcPts val="0"/>
              </a:spcAft>
              <a:buClr>
                <a:schemeClr val="hlink"/>
              </a:buClr>
              <a:buSzPts val="1800"/>
              <a:buFont typeface="Noto Sans Symbols"/>
              <a:buChar char="●"/>
            </a:pPr>
            <a:r>
              <a:rPr lang="en-US" sz="2400" b="1" i="0" u="none">
                <a:solidFill>
                  <a:srgbClr val="290436"/>
                </a:solidFill>
                <a:latin typeface="Arial"/>
                <a:ea typeface="Arial"/>
                <a:cs typeface="Arial"/>
                <a:sym typeface="Arial"/>
              </a:rPr>
              <a:t>абразивами у випадку виконання ними функції механічного очищення (шкіри, зубної емалі і т.п.);</a:t>
            </a:r>
            <a:endParaRPr/>
          </a:p>
          <a:p>
            <a:pPr marL="342900" lvl="0" indent="-342900" algn="l" rtl="0">
              <a:lnSpc>
                <a:spcPct val="100000"/>
              </a:lnSpc>
              <a:spcBef>
                <a:spcPts val="480"/>
              </a:spcBef>
              <a:spcAft>
                <a:spcPts val="0"/>
              </a:spcAft>
              <a:buClr>
                <a:schemeClr val="hlink"/>
              </a:buClr>
              <a:buSzPts val="1800"/>
              <a:buFont typeface="Noto Sans Symbols"/>
              <a:buChar char="●"/>
            </a:pPr>
            <a:r>
              <a:rPr lang="en-US" sz="2400" b="1" i="0" u="none">
                <a:solidFill>
                  <a:srgbClr val="290436"/>
                </a:solidFill>
                <a:latin typeface="Arial"/>
                <a:ea typeface="Arial"/>
                <a:cs typeface="Arial"/>
                <a:sym typeface="Arial"/>
              </a:rPr>
              <a:t>у випадку виконання захисної функції - фізичними світлофільтрами (сонцезахисні препарати) і сорбентами (очисні і захисні креми).</a:t>
            </a:r>
            <a:endParaRPr/>
          </a:p>
        </p:txBody>
      </p:sp>
      <p:pic>
        <p:nvPicPr>
          <p:cNvPr id="192" name="Google Shape;192;p27" descr="combination skin daily exfoliating cleanser"/>
          <p:cNvPicPr preferRelativeResize="0">
            <a:picLocks noGrp="1"/>
          </p:cNvPicPr>
          <p:nvPr>
            <p:ph type="body" idx="1"/>
          </p:nvPr>
        </p:nvPicPr>
        <p:blipFill rotWithShape="1">
          <a:blip r:embed="rId3">
            <a:alphaModFix/>
          </a:blip>
          <a:srcRect/>
          <a:stretch/>
        </p:blipFill>
        <p:spPr>
          <a:xfrm>
            <a:off x="0" y="4149725"/>
            <a:ext cx="9144000" cy="26193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8"/>
          <p:cNvSpPr txBox="1">
            <a:spLocks noGrp="1"/>
          </p:cNvSpPr>
          <p:nvPr>
            <p:ph type="title"/>
          </p:nvPr>
        </p:nvSpPr>
        <p:spPr>
          <a:xfrm>
            <a:off x="-396875" y="188912"/>
            <a:ext cx="8229600" cy="1139825"/>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3600"/>
              <a:buFont typeface="Arial"/>
              <a:buNone/>
            </a:pPr>
            <a:r>
              <a:rPr lang="en-US" sz="3600" b="1" i="0" u="none">
                <a:solidFill>
                  <a:schemeClr val="lt2"/>
                </a:solidFill>
                <a:latin typeface="Arial"/>
                <a:ea typeface="Arial"/>
                <a:cs typeface="Arial"/>
                <a:sym typeface="Arial"/>
              </a:rPr>
              <a:t>Косметичні креми на основі суспензій класифікують за:</a:t>
            </a:r>
            <a:endParaRPr/>
          </a:p>
        </p:txBody>
      </p:sp>
      <p:sp>
        <p:nvSpPr>
          <p:cNvPr id="198" name="Google Shape;198;p28"/>
          <p:cNvSpPr txBox="1">
            <a:spLocks noGrp="1"/>
          </p:cNvSpPr>
          <p:nvPr>
            <p:ph type="body" idx="1"/>
          </p:nvPr>
        </p:nvSpPr>
        <p:spPr>
          <a:xfrm>
            <a:off x="457200" y="1600200"/>
            <a:ext cx="8686800" cy="4530725"/>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призначенням (гігієнічні [ очисні, захисні], профілактичні, лікувально-профілактичні, декоративні);</a:t>
            </a:r>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областю застосування (шкіра</a:t>
            </a:r>
            <a:endParaRPr/>
          </a:p>
          <a:p>
            <a:pPr marL="342900" lvl="0" indent="-342900" algn="l" rtl="0">
              <a:lnSpc>
                <a:spcPct val="100000"/>
              </a:lnSpc>
              <a:spcBef>
                <a:spcPts val="560"/>
              </a:spcBef>
              <a:spcAft>
                <a:spcPts val="0"/>
              </a:spcAft>
              <a:buSzPts val="2100"/>
              <a:buNone/>
            </a:pPr>
            <a:r>
              <a:rPr lang="en-US" sz="2800" b="1" i="0" u="none">
                <a:solidFill>
                  <a:srgbClr val="290436"/>
                </a:solidFill>
                <a:latin typeface="Arial"/>
                <a:ea typeface="Arial"/>
                <a:cs typeface="Arial"/>
                <a:sym typeface="Arial"/>
              </a:rPr>
              <a:t> і її придатки);</a:t>
            </a:r>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формою випуску </a:t>
            </a:r>
            <a:endParaRPr/>
          </a:p>
          <a:p>
            <a:pPr marL="342900" lvl="0" indent="-342900" algn="l" rtl="0">
              <a:lnSpc>
                <a:spcPct val="100000"/>
              </a:lnSpc>
              <a:spcBef>
                <a:spcPts val="560"/>
              </a:spcBef>
              <a:spcAft>
                <a:spcPts val="0"/>
              </a:spcAft>
              <a:buSzPts val="2100"/>
              <a:buNone/>
            </a:pPr>
            <a:r>
              <a:rPr lang="en-US" sz="2800" b="1" i="0" u="none">
                <a:solidFill>
                  <a:srgbClr val="290436"/>
                </a:solidFill>
                <a:latin typeface="Arial"/>
                <a:ea typeface="Arial"/>
                <a:cs typeface="Arial"/>
                <a:sym typeface="Arial"/>
              </a:rPr>
              <a:t>(кремоподібна,</a:t>
            </a:r>
            <a:endParaRPr/>
          </a:p>
          <a:p>
            <a:pPr marL="342900" lvl="0" indent="-342900" algn="l" rtl="0">
              <a:lnSpc>
                <a:spcPct val="100000"/>
              </a:lnSpc>
              <a:spcBef>
                <a:spcPts val="560"/>
              </a:spcBef>
              <a:spcAft>
                <a:spcPts val="0"/>
              </a:spcAft>
              <a:buSzPts val="2100"/>
              <a:buNone/>
            </a:pPr>
            <a:r>
              <a:rPr lang="en-US" sz="2800" b="1" i="0" u="none">
                <a:solidFill>
                  <a:srgbClr val="290436"/>
                </a:solidFill>
                <a:latin typeface="Arial"/>
                <a:ea typeface="Arial"/>
                <a:cs typeface="Arial"/>
                <a:sym typeface="Arial"/>
              </a:rPr>
              <a:t>гелеподібна, </a:t>
            </a:r>
            <a:endParaRPr/>
          </a:p>
          <a:p>
            <a:pPr marL="342900" lvl="0" indent="-342900" algn="l" rtl="0">
              <a:lnSpc>
                <a:spcPct val="100000"/>
              </a:lnSpc>
              <a:spcBef>
                <a:spcPts val="560"/>
              </a:spcBef>
              <a:spcAft>
                <a:spcPts val="0"/>
              </a:spcAft>
              <a:buSzPts val="2100"/>
              <a:buNone/>
            </a:pPr>
            <a:r>
              <a:rPr lang="en-US" sz="2800" b="1" i="0" u="none">
                <a:solidFill>
                  <a:srgbClr val="290436"/>
                </a:solidFill>
                <a:latin typeface="Arial"/>
                <a:ea typeface="Arial"/>
                <a:cs typeface="Arial"/>
                <a:sym typeface="Arial"/>
              </a:rPr>
              <a:t>пастоподібна).</a:t>
            </a:r>
            <a:endParaRPr/>
          </a:p>
        </p:txBody>
      </p:sp>
      <p:pic>
        <p:nvPicPr>
          <p:cNvPr id="199" name="Google Shape;199;p28" descr="intro"/>
          <p:cNvPicPr preferRelativeResize="0">
            <a:picLocks noGrp="1"/>
          </p:cNvPicPr>
          <p:nvPr>
            <p:ph type="body" idx="1"/>
          </p:nvPr>
        </p:nvPicPr>
        <p:blipFill rotWithShape="1">
          <a:blip r:embed="rId3">
            <a:alphaModFix/>
          </a:blip>
          <a:srcRect/>
          <a:stretch/>
        </p:blipFill>
        <p:spPr>
          <a:xfrm>
            <a:off x="4319587" y="3357562"/>
            <a:ext cx="4824412" cy="350043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9"/>
          <p:cNvSpPr txBox="1">
            <a:spLocks noGrp="1"/>
          </p:cNvSpPr>
          <p:nvPr>
            <p:ph type="title"/>
          </p:nvPr>
        </p:nvSpPr>
        <p:spPr>
          <a:xfrm>
            <a:off x="323850" y="908050"/>
            <a:ext cx="8229600" cy="1139825"/>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3200"/>
              <a:buFont typeface="Arial"/>
              <a:buNone/>
            </a:pPr>
            <a:r>
              <a:rPr lang="en-US" sz="3200" b="1" i="0" u="none">
                <a:solidFill>
                  <a:schemeClr val="lt2"/>
                </a:solidFill>
                <a:latin typeface="Arial"/>
                <a:ea typeface="Arial"/>
                <a:cs typeface="Arial"/>
                <a:sym typeface="Arial"/>
              </a:rPr>
              <a:t>Діючими речовинами є дисперсна фаза суспензії (наповнювачі), що представлена сполуками неорганічної природи:</a:t>
            </a:r>
            <a:br>
              <a:rPr lang="en-US" sz="3200" b="1" i="0" u="none">
                <a:solidFill>
                  <a:schemeClr val="lt2"/>
                </a:solidFill>
                <a:latin typeface="Arial"/>
                <a:ea typeface="Arial"/>
                <a:cs typeface="Arial"/>
                <a:sym typeface="Arial"/>
              </a:rPr>
            </a:br>
            <a:endParaRPr/>
          </a:p>
        </p:txBody>
      </p:sp>
      <p:sp>
        <p:nvSpPr>
          <p:cNvPr id="205" name="Google Shape;205;p29"/>
          <p:cNvSpPr txBox="1">
            <a:spLocks noGrp="1"/>
          </p:cNvSpPr>
          <p:nvPr>
            <p:ph type="body" idx="1"/>
          </p:nvPr>
        </p:nvSpPr>
        <p:spPr>
          <a:xfrm>
            <a:off x="323850" y="2205037"/>
            <a:ext cx="8507412" cy="16129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карбонати: кальцію, магнію;</a:t>
            </a:r>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силікати: каолін, тальк, бентоніт, цеоліт;</a:t>
            </a:r>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оксиди металів: цинку, титана й ін.</a:t>
            </a:r>
            <a:endParaRPr/>
          </a:p>
        </p:txBody>
      </p:sp>
      <p:pic>
        <p:nvPicPr>
          <p:cNvPr id="206" name="Google Shape;206;p29" descr="00000004"/>
          <p:cNvPicPr preferRelativeResize="0">
            <a:picLocks noGrp="1"/>
          </p:cNvPicPr>
          <p:nvPr>
            <p:ph type="body" idx="1"/>
          </p:nvPr>
        </p:nvPicPr>
        <p:blipFill rotWithShape="1">
          <a:blip r:embed="rId3">
            <a:alphaModFix/>
          </a:blip>
          <a:srcRect/>
          <a:stretch/>
        </p:blipFill>
        <p:spPr>
          <a:xfrm>
            <a:off x="0" y="3829050"/>
            <a:ext cx="9144000" cy="30289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0"/>
          <p:cNvSpPr txBox="1">
            <a:spLocks noGrp="1"/>
          </p:cNvSpPr>
          <p:nvPr>
            <p:ph type="title"/>
          </p:nvPr>
        </p:nvSpPr>
        <p:spPr>
          <a:xfrm>
            <a:off x="0" y="188912"/>
            <a:ext cx="6732587" cy="1139825"/>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3600"/>
              <a:buFont typeface="Arial"/>
              <a:buNone/>
            </a:pPr>
            <a:r>
              <a:rPr lang="en-US" sz="3600" b="1" i="0" u="none">
                <a:solidFill>
                  <a:schemeClr val="lt2"/>
                </a:solidFill>
                <a:latin typeface="Arial"/>
                <a:ea typeface="Arial"/>
                <a:cs typeface="Arial"/>
                <a:sym typeface="Arial"/>
              </a:rPr>
              <a:t>Абразивні речовини забезпечують:</a:t>
            </a:r>
            <a:br>
              <a:rPr lang="en-US" sz="3600" b="1" i="0" u="none">
                <a:solidFill>
                  <a:schemeClr val="lt2"/>
                </a:solidFill>
                <a:latin typeface="Arial"/>
                <a:ea typeface="Arial"/>
                <a:cs typeface="Arial"/>
                <a:sym typeface="Arial"/>
              </a:rPr>
            </a:br>
            <a:endParaRPr/>
          </a:p>
        </p:txBody>
      </p:sp>
      <p:sp>
        <p:nvSpPr>
          <p:cNvPr id="212" name="Google Shape;212;p30"/>
          <p:cNvSpPr txBox="1">
            <a:spLocks noGrp="1"/>
          </p:cNvSpPr>
          <p:nvPr>
            <p:ph type="body" idx="1"/>
          </p:nvPr>
        </p:nvSpPr>
        <p:spPr>
          <a:xfrm>
            <a:off x="468312" y="1557337"/>
            <a:ext cx="5986462" cy="5111750"/>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Механічне відторгнення рогових лусочок зовнішнього шару епідермісу.</a:t>
            </a:r>
            <a:endParaRPr/>
          </a:p>
          <a:p>
            <a:pPr marL="342900" lvl="0" indent="-342900" algn="l" rtl="0">
              <a:lnSpc>
                <a:spcPct val="9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Здатні адсорбувати виділення шкіри. </a:t>
            </a:r>
            <a:endParaRPr/>
          </a:p>
          <a:p>
            <a:pPr marL="342900" lvl="0" indent="-342900" algn="l" rtl="0">
              <a:lnSpc>
                <a:spcPct val="9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Фізико-хімічні властивості наповнювачів суспензії обумовлюють застосування речовин даної групи в косметичних засобах захисної дії (захисні в т.ч. фотозахисні креми).</a:t>
            </a:r>
            <a:endParaRPr/>
          </a:p>
        </p:txBody>
      </p:sp>
      <p:pic>
        <p:nvPicPr>
          <p:cNvPr id="213" name="Google Shape;213;p30" descr="273"/>
          <p:cNvPicPr preferRelativeResize="0">
            <a:picLocks noGrp="1"/>
          </p:cNvPicPr>
          <p:nvPr>
            <p:ph type="body" idx="1"/>
          </p:nvPr>
        </p:nvPicPr>
        <p:blipFill rotWithShape="1">
          <a:blip r:embed="rId3">
            <a:alphaModFix/>
          </a:blip>
          <a:srcRect/>
          <a:stretch/>
        </p:blipFill>
        <p:spPr>
          <a:xfrm>
            <a:off x="6443662" y="115887"/>
            <a:ext cx="2528887" cy="40322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31"/>
          <p:cNvSpPr txBox="1">
            <a:spLocks noGrp="1"/>
          </p:cNvSpPr>
          <p:nvPr>
            <p:ph type="body" idx="1"/>
          </p:nvPr>
        </p:nvSpPr>
        <p:spPr>
          <a:xfrm>
            <a:off x="457200" y="2781300"/>
            <a:ext cx="5554662" cy="3349625"/>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епідермальний (скраби, препарати декоративної косметики, відбілюючі і фотозахисні креми) </a:t>
            </a:r>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трансдермальний (маски). </a:t>
            </a:r>
            <a:endParaRPr/>
          </a:p>
        </p:txBody>
      </p:sp>
      <p:pic>
        <p:nvPicPr>
          <p:cNvPr id="219" name="Google Shape;219;p31" descr="piling_02"/>
          <p:cNvPicPr preferRelativeResize="0">
            <a:picLocks noGrp="1"/>
          </p:cNvPicPr>
          <p:nvPr>
            <p:ph type="body" idx="1"/>
          </p:nvPr>
        </p:nvPicPr>
        <p:blipFill rotWithShape="1">
          <a:blip r:embed="rId3">
            <a:alphaModFix/>
          </a:blip>
          <a:srcRect/>
          <a:stretch/>
        </p:blipFill>
        <p:spPr>
          <a:xfrm>
            <a:off x="6161087" y="3478212"/>
            <a:ext cx="2982912" cy="3379787"/>
          </a:xfrm>
          <a:prstGeom prst="rect">
            <a:avLst/>
          </a:prstGeom>
          <a:noFill/>
          <a:ln>
            <a:noFill/>
          </a:ln>
        </p:spPr>
      </p:pic>
      <p:sp>
        <p:nvSpPr>
          <p:cNvPr id="220" name="Google Shape;220;p31"/>
          <p:cNvSpPr txBox="1"/>
          <p:nvPr/>
        </p:nvSpPr>
        <p:spPr>
          <a:xfrm>
            <a:off x="468312" y="836612"/>
            <a:ext cx="7704137" cy="1739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2"/>
              </a:buClr>
              <a:buSzPts val="3600"/>
              <a:buFont typeface="Arial"/>
              <a:buNone/>
            </a:pPr>
            <a:r>
              <a:rPr lang="en-US" sz="3600" b="1" i="0" u="none">
                <a:solidFill>
                  <a:schemeClr val="lt2"/>
                </a:solidFill>
                <a:latin typeface="Arial"/>
                <a:ea typeface="Arial"/>
                <a:cs typeface="Arial"/>
                <a:sym typeface="Arial"/>
              </a:rPr>
              <a:t>Косметичний ефект засобів на суспензійній основі припускає два рівні впливу на шкіру:</a:t>
            </a:r>
            <a:r>
              <a:rPr lang="en-US" sz="1800" b="0" i="0" u="none">
                <a:solidFill>
                  <a:schemeClr val="lt1"/>
                </a:solidFill>
                <a:latin typeface="Arial"/>
                <a:ea typeface="Arial"/>
                <a:cs typeface="Arial"/>
                <a:sym typeface="Arial"/>
              </a:rPr>
              <a:t>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2"/>
          <p:cNvSpPr txBox="1">
            <a:spLocks noGrp="1"/>
          </p:cNvSpPr>
          <p:nvPr>
            <p:ph type="body" idx="1"/>
          </p:nvPr>
        </p:nvSpPr>
        <p:spPr>
          <a:xfrm>
            <a:off x="457200" y="549275"/>
            <a:ext cx="8229600" cy="558165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SzPts val="2400"/>
              <a:buNone/>
            </a:pPr>
            <a:r>
              <a:rPr lang="en-US" sz="3200" b="0" i="0" u="none">
                <a:solidFill>
                  <a:schemeClr val="lt1"/>
                </a:solidFill>
                <a:latin typeface="Arial"/>
                <a:ea typeface="Arial"/>
                <a:cs typeface="Arial"/>
                <a:sym typeface="Arial"/>
              </a:rPr>
              <a:t>   </a:t>
            </a:r>
            <a:r>
              <a:rPr lang="en-US" sz="3200" b="0" i="0" u="none">
                <a:solidFill>
                  <a:srgbClr val="290436"/>
                </a:solidFill>
                <a:latin typeface="Arial"/>
                <a:ea typeface="Arial"/>
                <a:cs typeface="Arial"/>
                <a:sym typeface="Arial"/>
              </a:rPr>
              <a:t>Як згущувачі гідрофільної природи в основному використовуються гелеутворювачі – похідні целюлози, альгінової, кремнієвої, акрилової кислот. Також в'язкість і, відповідно, фізичну стабільність систем даної природи можна підвищити шляхом введення неводних розчинників – гліцерину, пропіленгліколю, поліетиленоксиду, силіконові рідини.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3"/>
          <p:cNvSpPr txBox="1">
            <a:spLocks noGrp="1"/>
          </p:cNvSpPr>
          <p:nvPr>
            <p:ph type="body" idx="1"/>
          </p:nvPr>
        </p:nvSpPr>
        <p:spPr>
          <a:xfrm>
            <a:off x="468312" y="692150"/>
            <a:ext cx="8229600" cy="594201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SzPts val="2400"/>
              <a:buNone/>
            </a:pPr>
            <a:r>
              <a:rPr lang="en-US" sz="3200" b="0" i="0" u="none">
                <a:solidFill>
                  <a:schemeClr val="lt1"/>
                </a:solidFill>
                <a:latin typeface="Arial"/>
                <a:ea typeface="Arial"/>
                <a:cs typeface="Arial"/>
                <a:sym typeface="Arial"/>
              </a:rPr>
              <a:t>  </a:t>
            </a:r>
            <a:r>
              <a:rPr lang="en-US" sz="3200" b="0" i="0" u="none">
                <a:solidFill>
                  <a:srgbClr val="290436"/>
                </a:solidFill>
                <a:latin typeface="Arial"/>
                <a:ea typeface="Arial"/>
                <a:cs typeface="Arial"/>
                <a:sym typeface="Arial"/>
              </a:rPr>
              <a:t>У випадку гідрофобного дисперсійного середовища, стабілізувати систему, підвищуючи її в'язкість, можливо шляхом введення ущільнювачів гідрофобної природи, що мають високу температуру плавлення – восків натурального і синтетичного походження, а також гідрофобних компонентів, що підвищують дисперсність наповнювачів.</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4"/>
          <p:cNvSpPr txBox="1">
            <a:spLocks noGrp="1"/>
          </p:cNvSpPr>
          <p:nvPr>
            <p:ph type="title"/>
          </p:nvPr>
        </p:nvSpPr>
        <p:spPr>
          <a:xfrm>
            <a:off x="457200" y="277812"/>
            <a:ext cx="8229600" cy="1139825"/>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2800"/>
              <a:buFont typeface="Arial"/>
              <a:buNone/>
            </a:pPr>
            <a:r>
              <a:rPr lang="en-US" sz="2800" b="1" i="1" u="none">
                <a:solidFill>
                  <a:schemeClr val="lt2"/>
                </a:solidFill>
                <a:latin typeface="Arial"/>
                <a:ea typeface="Arial"/>
                <a:cs typeface="Arial"/>
                <a:sym typeface="Arial"/>
              </a:rPr>
              <a:t>Технологія суспензійних кремів на емульсійній основі</a:t>
            </a:r>
            <a:r>
              <a:rPr lang="en-US" sz="2800" b="1" i="0" u="none">
                <a:solidFill>
                  <a:schemeClr val="lt2"/>
                </a:solidFill>
                <a:latin typeface="Arial"/>
                <a:ea typeface="Arial"/>
                <a:cs typeface="Arial"/>
                <a:sym typeface="Arial"/>
              </a:rPr>
              <a:t> складається з наступних операцій:</a:t>
            </a:r>
            <a:r>
              <a:rPr lang="en-US" sz="2800" b="0" i="0" u="none">
                <a:solidFill>
                  <a:schemeClr val="lt2"/>
                </a:solidFill>
                <a:latin typeface="Arial"/>
                <a:ea typeface="Arial"/>
                <a:cs typeface="Arial"/>
                <a:sym typeface="Arial"/>
              </a:rPr>
              <a:t> </a:t>
            </a:r>
            <a:br>
              <a:rPr lang="en-US" sz="2800" b="0" i="0" u="none">
                <a:solidFill>
                  <a:schemeClr val="lt2"/>
                </a:solidFill>
                <a:latin typeface="Arial"/>
                <a:ea typeface="Arial"/>
                <a:cs typeface="Arial"/>
                <a:sym typeface="Arial"/>
              </a:rPr>
            </a:br>
            <a:endParaRPr/>
          </a:p>
        </p:txBody>
      </p:sp>
      <p:sp>
        <p:nvSpPr>
          <p:cNvPr id="236" name="Google Shape;236;p34"/>
          <p:cNvSpPr txBox="1">
            <a:spLocks noGrp="1"/>
          </p:cNvSpPr>
          <p:nvPr>
            <p:ph type="body" idx="1"/>
          </p:nvPr>
        </p:nvSpPr>
        <p:spPr>
          <a:xfrm>
            <a:off x="0" y="1268412"/>
            <a:ext cx="9144000" cy="5589587"/>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готування водної фази;</a:t>
            </a:r>
            <a:endParaRPr/>
          </a:p>
          <a:p>
            <a:pPr marL="342900" lvl="0" indent="-342900" algn="l" rtl="0">
              <a:lnSpc>
                <a:spcPct val="9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готування олійної фази;</a:t>
            </a:r>
            <a:endParaRPr/>
          </a:p>
          <a:p>
            <a:pPr marL="342900" lvl="0" indent="-342900" algn="l" rtl="0">
              <a:lnSpc>
                <a:spcPct val="9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емульгування;</a:t>
            </a:r>
            <a:endParaRPr/>
          </a:p>
          <a:p>
            <a:pPr marL="342900" lvl="0" indent="-342900" algn="l" rtl="0">
              <a:lnSpc>
                <a:spcPct val="9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підготовка порошкоподібних компонентів; </a:t>
            </a:r>
            <a:endParaRPr/>
          </a:p>
          <a:p>
            <a:pPr marL="342900" lvl="0" indent="-342900" algn="l" rtl="0">
              <a:lnSpc>
                <a:spcPct val="9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введення порошкоподібної дисперсної фази; </a:t>
            </a:r>
            <a:endParaRPr/>
          </a:p>
          <a:p>
            <a:pPr marL="342900" lvl="0" indent="-342900" algn="l" rtl="0">
              <a:lnSpc>
                <a:spcPct val="9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гомогенізація крему;</a:t>
            </a:r>
            <a:endParaRPr/>
          </a:p>
          <a:p>
            <a:pPr marL="342900" lvl="0" indent="-342900" algn="l" rtl="0">
              <a:lnSpc>
                <a:spcPct val="9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охолодження;</a:t>
            </a:r>
            <a:endParaRPr/>
          </a:p>
          <a:p>
            <a:pPr marL="342900" lvl="0" indent="-342900" algn="l" rtl="0">
              <a:lnSpc>
                <a:spcPct val="9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введення термолабільних БАР;</a:t>
            </a:r>
            <a:endParaRPr/>
          </a:p>
          <a:p>
            <a:pPr marL="342900" lvl="0" indent="-342900" algn="l" rtl="0">
              <a:lnSpc>
                <a:spcPct val="9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парфумування;</a:t>
            </a:r>
            <a:endParaRPr/>
          </a:p>
          <a:p>
            <a:pPr marL="342900" lvl="0" indent="-342900" algn="l" rtl="0">
              <a:lnSpc>
                <a:spcPct val="9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пластична обробка крему (для емульсій другого роду);</a:t>
            </a:r>
            <a:endParaRPr/>
          </a:p>
          <a:p>
            <a:pPr marL="342900" lvl="0" indent="-342900" algn="l" rtl="0">
              <a:lnSpc>
                <a:spcPct val="9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фасовка й упакування крему.</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35"/>
          <p:cNvSpPr txBox="1">
            <a:spLocks noGrp="1"/>
          </p:cNvSpPr>
          <p:nvPr>
            <p:ph type="title"/>
          </p:nvPr>
        </p:nvSpPr>
        <p:spPr>
          <a:xfrm>
            <a:off x="457200" y="277812"/>
            <a:ext cx="8229600" cy="1139825"/>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2800"/>
              <a:buFont typeface="Arial"/>
              <a:buNone/>
            </a:pPr>
            <a:r>
              <a:rPr lang="en-US" sz="2800" b="1" i="1" u="none">
                <a:solidFill>
                  <a:schemeClr val="lt2"/>
                </a:solidFill>
                <a:latin typeface="Arial"/>
                <a:ea typeface="Arial"/>
                <a:cs typeface="Arial"/>
                <a:sym typeface="Arial"/>
              </a:rPr>
              <a:t>Готування суспензійних кремів на жировій основі</a:t>
            </a:r>
            <a:r>
              <a:rPr lang="en-US" sz="2800" b="1" i="0" u="none">
                <a:solidFill>
                  <a:schemeClr val="lt2"/>
                </a:solidFill>
                <a:latin typeface="Arial"/>
                <a:ea typeface="Arial"/>
                <a:cs typeface="Arial"/>
                <a:sym typeface="Arial"/>
              </a:rPr>
              <a:t> включає наступні операції</a:t>
            </a:r>
            <a:r>
              <a:rPr lang="en-US" sz="2800" b="0" i="0" u="none">
                <a:solidFill>
                  <a:schemeClr val="lt2"/>
                </a:solidFill>
                <a:latin typeface="Arial"/>
                <a:ea typeface="Arial"/>
                <a:cs typeface="Arial"/>
                <a:sym typeface="Arial"/>
              </a:rPr>
              <a:t>:</a:t>
            </a:r>
            <a:br>
              <a:rPr lang="en-US" sz="2800" b="0" i="0" u="none">
                <a:solidFill>
                  <a:schemeClr val="lt2"/>
                </a:solidFill>
                <a:latin typeface="Arial"/>
                <a:ea typeface="Arial"/>
                <a:cs typeface="Arial"/>
                <a:sym typeface="Arial"/>
              </a:rPr>
            </a:br>
            <a:endParaRPr/>
          </a:p>
        </p:txBody>
      </p:sp>
      <p:sp>
        <p:nvSpPr>
          <p:cNvPr id="242" name="Google Shape;242;p35"/>
          <p:cNvSpPr txBox="1">
            <a:spLocks noGrp="1"/>
          </p:cNvSpPr>
          <p:nvPr>
            <p:ph type="body" idx="1"/>
          </p:nvPr>
        </p:nvSpPr>
        <p:spPr>
          <a:xfrm>
            <a:off x="323850" y="1196975"/>
            <a:ext cx="8362950" cy="5661025"/>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готування олійної основи (плавлення тугоплавких жирових компонентів, сплавка компонентів); </a:t>
            </a:r>
            <a:endParaRPr/>
          </a:p>
          <a:p>
            <a:pPr marL="342900" lvl="0" indent="-342900" algn="l" rtl="0">
              <a:lnSpc>
                <a:spcPct val="9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підготовка порошкоподібної сировини </a:t>
            </a:r>
            <a:endParaRPr/>
          </a:p>
          <a:p>
            <a:pPr marL="342900" lvl="0" indent="-342900" algn="l" rtl="0">
              <a:lnSpc>
                <a:spcPct val="9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введення порошкоподібних компонентів у жирову основу;</a:t>
            </a:r>
            <a:endParaRPr/>
          </a:p>
          <a:p>
            <a:pPr marL="342900" lvl="0" indent="-342900" algn="l" rtl="0">
              <a:lnSpc>
                <a:spcPct val="9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гомогенізація крему;</a:t>
            </a:r>
            <a:endParaRPr/>
          </a:p>
          <a:p>
            <a:pPr marL="342900" lvl="0" indent="-342900" algn="l" rtl="0">
              <a:lnSpc>
                <a:spcPct val="9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охолодження;</a:t>
            </a:r>
            <a:endParaRPr/>
          </a:p>
          <a:p>
            <a:pPr marL="342900" lvl="0" indent="-342900" algn="l" rtl="0">
              <a:lnSpc>
                <a:spcPct val="9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парфумування крему;</a:t>
            </a:r>
            <a:endParaRPr/>
          </a:p>
          <a:p>
            <a:pPr marL="342900" lvl="0" indent="-342900" algn="l" rtl="0">
              <a:lnSpc>
                <a:spcPct val="9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введення термолабільних БАР;</a:t>
            </a:r>
            <a:endParaRPr/>
          </a:p>
          <a:p>
            <a:pPr marL="342900" lvl="0" indent="-342900" algn="l" rtl="0">
              <a:lnSpc>
                <a:spcPct val="9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пластична обробка крему; </a:t>
            </a:r>
            <a:endParaRPr/>
          </a:p>
          <a:p>
            <a:pPr marL="342900" lvl="0" indent="-342900" algn="l" rtl="0">
              <a:lnSpc>
                <a:spcPct val="9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фасовка й упакування готового продукту.</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36"/>
          <p:cNvSpPr txBox="1">
            <a:spLocks noGrp="1"/>
          </p:cNvSpPr>
          <p:nvPr>
            <p:ph type="title"/>
          </p:nvPr>
        </p:nvSpPr>
        <p:spPr>
          <a:xfrm>
            <a:off x="457200" y="277812"/>
            <a:ext cx="8229600" cy="1139825"/>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3200"/>
              <a:buFont typeface="Arial"/>
              <a:buNone/>
            </a:pPr>
            <a:r>
              <a:rPr lang="en-US" sz="3200" b="1" i="1" u="none">
                <a:solidFill>
                  <a:schemeClr val="lt2"/>
                </a:solidFill>
                <a:latin typeface="Arial"/>
                <a:ea typeface="Arial"/>
                <a:cs typeface="Arial"/>
                <a:sym typeface="Arial"/>
              </a:rPr>
              <a:t>Готування суспензійних кремів на гелевій основі</a:t>
            </a:r>
            <a:r>
              <a:rPr lang="en-US" sz="3200" b="1" i="0" u="none">
                <a:solidFill>
                  <a:schemeClr val="lt2"/>
                </a:solidFill>
                <a:latin typeface="Arial"/>
                <a:ea typeface="Arial"/>
                <a:cs typeface="Arial"/>
                <a:sym typeface="Arial"/>
              </a:rPr>
              <a:t> включає наступні операції:</a:t>
            </a:r>
            <a:endParaRPr/>
          </a:p>
        </p:txBody>
      </p:sp>
      <p:sp>
        <p:nvSpPr>
          <p:cNvPr id="248" name="Google Shape;248;p36"/>
          <p:cNvSpPr txBox="1">
            <a:spLocks noGrp="1"/>
          </p:cNvSpPr>
          <p:nvPr>
            <p:ph type="body" idx="1"/>
          </p:nvPr>
        </p:nvSpPr>
        <p:spPr>
          <a:xfrm>
            <a:off x="457200" y="1600200"/>
            <a:ext cx="8686800" cy="499745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hlink"/>
              </a:buClr>
              <a:buSzPts val="2400"/>
              <a:buFont typeface="Noto Sans Symbols"/>
              <a:buChar char="●"/>
            </a:pPr>
            <a:r>
              <a:rPr lang="en-US" sz="3200" b="1" i="0" u="none">
                <a:solidFill>
                  <a:srgbClr val="290436"/>
                </a:solidFill>
                <a:latin typeface="Arial"/>
                <a:ea typeface="Arial"/>
                <a:cs typeface="Arial"/>
                <a:sym typeface="Arial"/>
              </a:rPr>
              <a:t>готування гелю;</a:t>
            </a:r>
            <a:endParaRPr/>
          </a:p>
          <a:p>
            <a:pPr marL="342900" lvl="0" indent="-342900" algn="l" rtl="0">
              <a:lnSpc>
                <a:spcPct val="100000"/>
              </a:lnSpc>
              <a:spcBef>
                <a:spcPts val="640"/>
              </a:spcBef>
              <a:spcAft>
                <a:spcPts val="0"/>
              </a:spcAft>
              <a:buClr>
                <a:schemeClr val="hlink"/>
              </a:buClr>
              <a:buSzPts val="2400"/>
              <a:buFont typeface="Noto Sans Symbols"/>
              <a:buChar char="●"/>
            </a:pPr>
            <a:r>
              <a:rPr lang="en-US" sz="3200" b="1" i="0" u="none">
                <a:solidFill>
                  <a:srgbClr val="290436"/>
                </a:solidFill>
                <a:latin typeface="Arial"/>
                <a:ea typeface="Arial"/>
                <a:cs typeface="Arial"/>
                <a:sym typeface="Arial"/>
              </a:rPr>
              <a:t>підготовка порошкоподібної сировини; </a:t>
            </a:r>
            <a:endParaRPr/>
          </a:p>
          <a:p>
            <a:pPr marL="342900" lvl="0" indent="-342900" algn="l" rtl="0">
              <a:lnSpc>
                <a:spcPct val="100000"/>
              </a:lnSpc>
              <a:spcBef>
                <a:spcPts val="640"/>
              </a:spcBef>
              <a:spcAft>
                <a:spcPts val="0"/>
              </a:spcAft>
              <a:buClr>
                <a:schemeClr val="hlink"/>
              </a:buClr>
              <a:buSzPts val="2400"/>
              <a:buFont typeface="Noto Sans Symbols"/>
              <a:buChar char="●"/>
            </a:pPr>
            <a:r>
              <a:rPr lang="en-US" sz="3200" b="1" i="0" u="none">
                <a:solidFill>
                  <a:srgbClr val="290436"/>
                </a:solidFill>
                <a:latin typeface="Arial"/>
                <a:ea typeface="Arial"/>
                <a:cs typeface="Arial"/>
                <a:sym typeface="Arial"/>
              </a:rPr>
              <a:t>введення порошкоподібних компонентів у гелеву основу;</a:t>
            </a:r>
            <a:endParaRPr/>
          </a:p>
          <a:p>
            <a:pPr marL="342900" lvl="0" indent="-342900" algn="l" rtl="0">
              <a:lnSpc>
                <a:spcPct val="100000"/>
              </a:lnSpc>
              <a:spcBef>
                <a:spcPts val="640"/>
              </a:spcBef>
              <a:spcAft>
                <a:spcPts val="0"/>
              </a:spcAft>
              <a:buClr>
                <a:schemeClr val="hlink"/>
              </a:buClr>
              <a:buSzPts val="2400"/>
              <a:buFont typeface="Noto Sans Symbols"/>
              <a:buChar char="●"/>
            </a:pPr>
            <a:r>
              <a:rPr lang="en-US" sz="3200" b="1" i="0" u="none">
                <a:solidFill>
                  <a:srgbClr val="290436"/>
                </a:solidFill>
                <a:latin typeface="Arial"/>
                <a:ea typeface="Arial"/>
                <a:cs typeface="Arial"/>
                <a:sym typeface="Arial"/>
              </a:rPr>
              <a:t>введення БАР;</a:t>
            </a:r>
            <a:endParaRPr/>
          </a:p>
          <a:p>
            <a:pPr marL="342900" lvl="0" indent="-342900" algn="l" rtl="0">
              <a:lnSpc>
                <a:spcPct val="100000"/>
              </a:lnSpc>
              <a:spcBef>
                <a:spcPts val="640"/>
              </a:spcBef>
              <a:spcAft>
                <a:spcPts val="0"/>
              </a:spcAft>
              <a:buClr>
                <a:schemeClr val="hlink"/>
              </a:buClr>
              <a:buSzPts val="2400"/>
              <a:buFont typeface="Noto Sans Symbols"/>
              <a:buChar char="●"/>
            </a:pPr>
            <a:r>
              <a:rPr lang="en-US" sz="3200" b="1" i="0" u="none">
                <a:solidFill>
                  <a:srgbClr val="290436"/>
                </a:solidFill>
                <a:latin typeface="Arial"/>
                <a:ea typeface="Arial"/>
                <a:cs typeface="Arial"/>
                <a:sym typeface="Arial"/>
              </a:rPr>
              <a:t>парфумування крему; </a:t>
            </a:r>
            <a:endParaRPr/>
          </a:p>
          <a:p>
            <a:pPr marL="342900" lvl="0" indent="-342900" algn="l" rtl="0">
              <a:lnSpc>
                <a:spcPct val="100000"/>
              </a:lnSpc>
              <a:spcBef>
                <a:spcPts val="640"/>
              </a:spcBef>
              <a:spcAft>
                <a:spcPts val="0"/>
              </a:spcAft>
              <a:buClr>
                <a:schemeClr val="hlink"/>
              </a:buClr>
              <a:buSzPts val="2400"/>
              <a:buFont typeface="Noto Sans Symbols"/>
              <a:buChar char="●"/>
            </a:pPr>
            <a:r>
              <a:rPr lang="en-US" sz="3200" b="1" i="0" u="none">
                <a:solidFill>
                  <a:srgbClr val="290436"/>
                </a:solidFill>
                <a:latin typeface="Arial"/>
                <a:ea typeface="Arial"/>
                <a:cs typeface="Arial"/>
                <a:sym typeface="Arial"/>
              </a:rPr>
              <a:t>гомогенізація крему</a:t>
            </a:r>
            <a:endParaRPr/>
          </a:p>
          <a:p>
            <a:pPr marL="342900" lvl="0" indent="-342900" algn="l" rtl="0">
              <a:lnSpc>
                <a:spcPct val="100000"/>
              </a:lnSpc>
              <a:spcBef>
                <a:spcPts val="640"/>
              </a:spcBef>
              <a:spcAft>
                <a:spcPts val="0"/>
              </a:spcAft>
              <a:buClr>
                <a:schemeClr val="hlink"/>
              </a:buClr>
              <a:buSzPts val="2400"/>
              <a:buFont typeface="Noto Sans Symbols"/>
              <a:buChar char="●"/>
            </a:pPr>
            <a:r>
              <a:rPr lang="en-US" sz="3200" b="1" i="0" u="none">
                <a:solidFill>
                  <a:srgbClr val="290436"/>
                </a:solidFill>
                <a:latin typeface="Arial"/>
                <a:ea typeface="Arial"/>
                <a:cs typeface="Arial"/>
                <a:sym typeface="Arial"/>
              </a:rPr>
              <a:t>фасовка й упакування готового продукту</a:t>
            </a:r>
            <a:r>
              <a:rPr lang="en-US" sz="3200" b="1" i="0" u="none">
                <a:solidFill>
                  <a:schemeClr val="lt1"/>
                </a:solidFill>
                <a:latin typeface="Arial"/>
                <a:ea typeface="Arial"/>
                <a:cs typeface="Arial"/>
                <a:sym typeface="Arial"/>
              </a:rPr>
              <a:t>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7"/>
          <p:cNvSpPr txBox="1">
            <a:spLocks noGrp="1"/>
          </p:cNvSpPr>
          <p:nvPr>
            <p:ph type="title"/>
          </p:nvPr>
        </p:nvSpPr>
        <p:spPr>
          <a:xfrm>
            <a:off x="457200" y="277812"/>
            <a:ext cx="8229600" cy="1139825"/>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4000"/>
              <a:buFont typeface="Arial"/>
              <a:buNone/>
            </a:pPr>
            <a:r>
              <a:rPr lang="en-US" sz="4000" b="0" i="0" u="none">
                <a:solidFill>
                  <a:schemeClr val="lt2"/>
                </a:solidFill>
                <a:latin typeface="Arial"/>
                <a:ea typeface="Arial"/>
                <a:cs typeface="Arial"/>
                <a:sym typeface="Arial"/>
              </a:rPr>
              <a:t>Косметичні маски класифікуються за:</a:t>
            </a:r>
            <a:endParaRPr/>
          </a:p>
        </p:txBody>
      </p:sp>
      <p:sp>
        <p:nvSpPr>
          <p:cNvPr id="254" name="Google Shape;254;p37"/>
          <p:cNvSpPr txBox="1">
            <a:spLocks noGrp="1"/>
          </p:cNvSpPr>
          <p:nvPr>
            <p:ph type="body" idx="1"/>
          </p:nvPr>
        </p:nvSpPr>
        <p:spPr>
          <a:xfrm>
            <a:off x="107950" y="1557337"/>
            <a:ext cx="4038600" cy="504031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SzPts val="2100"/>
              <a:buNone/>
            </a:pPr>
            <a:r>
              <a:rPr lang="en-US" sz="2800" b="1" i="1" u="none">
                <a:solidFill>
                  <a:srgbClr val="290436"/>
                </a:solidFill>
                <a:latin typeface="Arial"/>
                <a:ea typeface="Arial"/>
                <a:cs typeface="Arial"/>
                <a:sym typeface="Arial"/>
              </a:rPr>
              <a:t>рівнем впливу:</a:t>
            </a:r>
            <a:endParaRPr sz="2800" b="1" i="0" u="none">
              <a:solidFill>
                <a:srgbClr val="290436"/>
              </a:solidFill>
              <a:latin typeface="Arial"/>
              <a:ea typeface="Arial"/>
              <a:cs typeface="Arial"/>
              <a:sym typeface="Arial"/>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епідермальні(косметичні маски механічної дії);</a:t>
            </a:r>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трансдермальні (косметичні маски фізіологічної дії). </a:t>
            </a:r>
            <a:endParaRPr/>
          </a:p>
        </p:txBody>
      </p:sp>
      <p:pic>
        <p:nvPicPr>
          <p:cNvPr id="255" name="Google Shape;255;p37" descr="face_clean_1"/>
          <p:cNvPicPr preferRelativeResize="0">
            <a:picLocks noGrp="1"/>
          </p:cNvPicPr>
          <p:nvPr>
            <p:ph type="body" idx="1"/>
          </p:nvPr>
        </p:nvPicPr>
        <p:blipFill rotWithShape="1">
          <a:blip r:embed="rId3">
            <a:alphaModFix/>
          </a:blip>
          <a:srcRect/>
          <a:stretch/>
        </p:blipFill>
        <p:spPr>
          <a:xfrm>
            <a:off x="4211637" y="2636837"/>
            <a:ext cx="4932362" cy="422116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38"/>
          <p:cNvSpPr txBox="1">
            <a:spLocks noGrp="1"/>
          </p:cNvSpPr>
          <p:nvPr>
            <p:ph type="title"/>
          </p:nvPr>
        </p:nvSpPr>
        <p:spPr>
          <a:xfrm>
            <a:off x="457200" y="277812"/>
            <a:ext cx="8229600" cy="1139825"/>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4000"/>
              <a:buFont typeface="Arial"/>
              <a:buNone/>
            </a:pPr>
            <a:r>
              <a:rPr lang="en-US" sz="4000" b="0" i="0" u="none">
                <a:solidFill>
                  <a:schemeClr val="lt2"/>
                </a:solidFill>
                <a:latin typeface="Arial"/>
                <a:ea typeface="Arial"/>
                <a:cs typeface="Arial"/>
                <a:sym typeface="Arial"/>
              </a:rPr>
              <a:t>Косметичні маски класифікуються за:</a:t>
            </a:r>
            <a:endParaRPr/>
          </a:p>
        </p:txBody>
      </p:sp>
      <p:sp>
        <p:nvSpPr>
          <p:cNvPr id="261" name="Google Shape;261;p38"/>
          <p:cNvSpPr txBox="1">
            <a:spLocks noGrp="1"/>
          </p:cNvSpPr>
          <p:nvPr>
            <p:ph type="body" idx="1"/>
          </p:nvPr>
        </p:nvSpPr>
        <p:spPr>
          <a:xfrm>
            <a:off x="179387" y="1916112"/>
            <a:ext cx="4038600" cy="4530725"/>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SzPts val="2100"/>
              <a:buNone/>
            </a:pPr>
            <a:r>
              <a:rPr lang="en-US" sz="2800" b="1" i="1" u="none">
                <a:solidFill>
                  <a:srgbClr val="290436"/>
                </a:solidFill>
                <a:latin typeface="Arial"/>
                <a:ea typeface="Arial"/>
                <a:cs typeface="Arial"/>
                <a:sym typeface="Arial"/>
              </a:rPr>
              <a:t>за призначенням:</a:t>
            </a:r>
            <a:endParaRPr sz="2800" b="1" i="0" u="none">
              <a:solidFill>
                <a:srgbClr val="290436"/>
              </a:solidFill>
              <a:latin typeface="Arial"/>
              <a:ea typeface="Arial"/>
              <a:cs typeface="Arial"/>
              <a:sym typeface="Arial"/>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очисні;</a:t>
            </a:r>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зволожуючі;</a:t>
            </a:r>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 регенеруючі;</a:t>
            </a:r>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живильні;</a:t>
            </a:r>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в'язкі;</a:t>
            </a:r>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тонізуючі;</a:t>
            </a:r>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пластифікуючі.</a:t>
            </a:r>
            <a:endParaRPr/>
          </a:p>
        </p:txBody>
      </p:sp>
      <p:pic>
        <p:nvPicPr>
          <p:cNvPr id="262" name="Google Shape;262;p38" descr="image0032"/>
          <p:cNvPicPr preferRelativeResize="0">
            <a:picLocks noGrp="1"/>
          </p:cNvPicPr>
          <p:nvPr>
            <p:ph type="body" idx="1"/>
          </p:nvPr>
        </p:nvPicPr>
        <p:blipFill rotWithShape="1">
          <a:blip r:embed="rId3">
            <a:alphaModFix/>
          </a:blip>
          <a:srcRect/>
          <a:stretch/>
        </p:blipFill>
        <p:spPr>
          <a:xfrm>
            <a:off x="4500562" y="2420937"/>
            <a:ext cx="4392612" cy="429101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39"/>
          <p:cNvSpPr txBox="1">
            <a:spLocks noGrp="1"/>
          </p:cNvSpPr>
          <p:nvPr>
            <p:ph type="title"/>
          </p:nvPr>
        </p:nvSpPr>
        <p:spPr>
          <a:xfrm>
            <a:off x="457200" y="277812"/>
            <a:ext cx="8229600" cy="1139825"/>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4000"/>
              <a:buFont typeface="Arial"/>
              <a:buNone/>
            </a:pPr>
            <a:r>
              <a:rPr lang="en-US" sz="4000" b="0" i="0" u="none">
                <a:solidFill>
                  <a:schemeClr val="lt2"/>
                </a:solidFill>
                <a:latin typeface="Arial"/>
                <a:ea typeface="Arial"/>
                <a:cs typeface="Arial"/>
                <a:sym typeface="Arial"/>
              </a:rPr>
              <a:t>Косметичні маски класифікуються за:</a:t>
            </a:r>
            <a:endParaRPr/>
          </a:p>
        </p:txBody>
      </p:sp>
      <p:sp>
        <p:nvSpPr>
          <p:cNvPr id="268" name="Google Shape;268;p39"/>
          <p:cNvSpPr txBox="1">
            <a:spLocks noGrp="1"/>
          </p:cNvSpPr>
          <p:nvPr>
            <p:ph type="body" idx="1"/>
          </p:nvPr>
        </p:nvSpPr>
        <p:spPr>
          <a:xfrm>
            <a:off x="395287" y="1844675"/>
            <a:ext cx="4824412" cy="4530725"/>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SzPts val="2100"/>
              <a:buNone/>
            </a:pPr>
            <a:r>
              <a:rPr lang="en-US" sz="2800" b="1" i="1" u="none">
                <a:solidFill>
                  <a:srgbClr val="290436"/>
                </a:solidFill>
                <a:latin typeface="Arial"/>
                <a:ea typeface="Arial"/>
                <a:cs typeface="Arial"/>
                <a:sym typeface="Arial"/>
              </a:rPr>
              <a:t>за типом шкіри:</a:t>
            </a:r>
            <a:endParaRPr sz="2800" b="1" i="0" u="none">
              <a:solidFill>
                <a:srgbClr val="290436"/>
              </a:solidFill>
              <a:latin typeface="Arial"/>
              <a:ea typeface="Arial"/>
              <a:cs typeface="Arial"/>
              <a:sym typeface="Arial"/>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маски по догляду за жирною шкірою;</a:t>
            </a:r>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маски по догляду за сухою шкірою;</a:t>
            </a:r>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маски по догляду за нормальною шкірою.</a:t>
            </a:r>
            <a:endParaRPr/>
          </a:p>
        </p:txBody>
      </p:sp>
      <p:pic>
        <p:nvPicPr>
          <p:cNvPr id="269" name="Google Shape;269;p39" descr="5_05"/>
          <p:cNvPicPr preferRelativeResize="0">
            <a:picLocks noGrp="1"/>
          </p:cNvPicPr>
          <p:nvPr>
            <p:ph type="body" idx="1"/>
          </p:nvPr>
        </p:nvPicPr>
        <p:blipFill rotWithShape="1">
          <a:blip r:embed="rId3">
            <a:alphaModFix/>
          </a:blip>
          <a:srcRect/>
          <a:stretch/>
        </p:blipFill>
        <p:spPr>
          <a:xfrm>
            <a:off x="5459412" y="2773362"/>
            <a:ext cx="3684587" cy="408463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40"/>
          <p:cNvSpPr txBox="1">
            <a:spLocks noGrp="1"/>
          </p:cNvSpPr>
          <p:nvPr>
            <p:ph type="title"/>
          </p:nvPr>
        </p:nvSpPr>
        <p:spPr>
          <a:xfrm>
            <a:off x="457200" y="277812"/>
            <a:ext cx="8229600" cy="1139825"/>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4000"/>
              <a:buFont typeface="Arial"/>
              <a:buNone/>
            </a:pPr>
            <a:r>
              <a:rPr lang="en-US" sz="4000" b="0" i="0" u="none">
                <a:solidFill>
                  <a:schemeClr val="lt2"/>
                </a:solidFill>
                <a:latin typeface="Arial"/>
                <a:ea typeface="Arial"/>
                <a:cs typeface="Arial"/>
                <a:sym typeface="Arial"/>
              </a:rPr>
              <a:t>Косметичні маски класифікуються за:</a:t>
            </a:r>
            <a:endParaRPr/>
          </a:p>
        </p:txBody>
      </p:sp>
      <p:sp>
        <p:nvSpPr>
          <p:cNvPr id="275" name="Google Shape;275;p40"/>
          <p:cNvSpPr txBox="1">
            <a:spLocks noGrp="1"/>
          </p:cNvSpPr>
          <p:nvPr>
            <p:ph type="body" idx="1"/>
          </p:nvPr>
        </p:nvSpPr>
        <p:spPr>
          <a:xfrm>
            <a:off x="323850" y="2205037"/>
            <a:ext cx="3538537" cy="439261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SzPts val="2100"/>
              <a:buNone/>
            </a:pPr>
            <a:r>
              <a:rPr lang="en-US" sz="2800" b="1" i="1" u="none">
                <a:solidFill>
                  <a:srgbClr val="290436"/>
                </a:solidFill>
                <a:latin typeface="Arial"/>
                <a:ea typeface="Arial"/>
                <a:cs typeface="Arial"/>
                <a:sym typeface="Arial"/>
              </a:rPr>
              <a:t>за формою випуску:</a:t>
            </a:r>
            <a:endParaRPr sz="2800" b="1" i="0" u="none">
              <a:solidFill>
                <a:srgbClr val="290436"/>
              </a:solidFill>
              <a:latin typeface="Arial"/>
              <a:ea typeface="Arial"/>
              <a:cs typeface="Arial"/>
              <a:sym typeface="Arial"/>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пастоподібні;</a:t>
            </a:r>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рідкі;</a:t>
            </a:r>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гелеподібні;</a:t>
            </a:r>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кремоподібні;</a:t>
            </a:r>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порошкоподібні.</a:t>
            </a:r>
            <a:endParaRPr/>
          </a:p>
        </p:txBody>
      </p:sp>
      <p:pic>
        <p:nvPicPr>
          <p:cNvPr id="276" name="Google Shape;276;p40" descr="Personal_Care_Hair_Care_Soap_Shampoo_Condition_Body_Lotion"/>
          <p:cNvPicPr preferRelativeResize="0">
            <a:picLocks noGrp="1"/>
          </p:cNvPicPr>
          <p:nvPr>
            <p:ph type="body" idx="1"/>
          </p:nvPr>
        </p:nvPicPr>
        <p:blipFill rotWithShape="1">
          <a:blip r:embed="rId3">
            <a:alphaModFix/>
          </a:blip>
          <a:srcRect/>
          <a:stretch/>
        </p:blipFill>
        <p:spPr>
          <a:xfrm>
            <a:off x="3851275" y="2352675"/>
            <a:ext cx="5292725" cy="45053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pic>
        <p:nvPicPr>
          <p:cNvPr id="281" name="Google Shape;281;p41" descr="vitпрamin"/>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282" name="Google Shape;282;p41"/>
          <p:cNvSpPr txBox="1"/>
          <p:nvPr/>
        </p:nvSpPr>
        <p:spPr>
          <a:xfrm>
            <a:off x="0" y="0"/>
            <a:ext cx="8964612" cy="6986587"/>
          </a:xfrm>
          <a:prstGeom prst="rect">
            <a:avLst/>
          </a:prstGeom>
          <a:solidFill>
            <a:srgbClr val="DDDDDD">
              <a:alpha val="32549"/>
            </a:srgbClr>
          </a:solid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lt1"/>
              </a:buClr>
              <a:buSzPts val="3200"/>
              <a:buFont typeface="Arial"/>
              <a:buNone/>
            </a:pPr>
            <a:endParaRPr sz="3200" b="0" i="1" u="none">
              <a:solidFill>
                <a:schemeClr val="dk2"/>
              </a:solidFill>
              <a:latin typeface="Arial"/>
              <a:ea typeface="Arial"/>
              <a:cs typeface="Arial"/>
              <a:sym typeface="Arial"/>
            </a:endParaRPr>
          </a:p>
          <a:p>
            <a:pPr marL="0" marR="0" lvl="0" indent="0" algn="just" rtl="0">
              <a:lnSpc>
                <a:spcPct val="100000"/>
              </a:lnSpc>
              <a:spcBef>
                <a:spcPts val="0"/>
              </a:spcBef>
              <a:spcAft>
                <a:spcPts val="0"/>
              </a:spcAft>
              <a:buClr>
                <a:schemeClr val="dk2"/>
              </a:buClr>
              <a:buSzPts val="3200"/>
              <a:buFont typeface="Arial"/>
              <a:buNone/>
            </a:pPr>
            <a:r>
              <a:rPr lang="en-US" sz="3200" b="0" i="1" u="none">
                <a:solidFill>
                  <a:schemeClr val="dk2"/>
                </a:solidFill>
                <a:latin typeface="Arial"/>
                <a:ea typeface="Arial"/>
                <a:cs typeface="Arial"/>
                <a:sym typeface="Arial"/>
              </a:rPr>
              <a:t>   </a:t>
            </a:r>
            <a:r>
              <a:rPr lang="en-US" sz="3200" b="1" i="1" u="none">
                <a:solidFill>
                  <a:srgbClr val="290436"/>
                </a:solidFill>
                <a:latin typeface="Arial"/>
                <a:ea typeface="Arial"/>
                <a:cs typeface="Arial"/>
                <a:sym typeface="Arial"/>
              </a:rPr>
              <a:t>Тонізуючі,  регенеруючі і живильні маски</a:t>
            </a:r>
            <a:r>
              <a:rPr lang="en-US" sz="3200" b="1" i="0" u="none">
                <a:solidFill>
                  <a:srgbClr val="290436"/>
                </a:solidFill>
                <a:latin typeface="Arial"/>
                <a:ea typeface="Arial"/>
                <a:cs typeface="Arial"/>
                <a:sym typeface="Arial"/>
              </a:rPr>
              <a:t> містять гормони — фолікулін, оварин; вітаміни: А, групи В, З, РР і Е; екстракт дріжджів, що містить амінокислоти, ліпіди, мінеральні речовини, вітаміни РР, Н, провітамін D, вітаміни групи В, нуклеїнові кислоти, які забезпечують зволожуючу і живильну дію,  стимулюють вуглеводневий і білковий обмін, а у випадку проблемної і вянучої шкіри мають очисну і регенеруючу дію. </a:t>
            </a:r>
            <a:endParaRPr/>
          </a:p>
          <a:p>
            <a:pPr marL="0" marR="0" lvl="0" indent="0" algn="just" rtl="0">
              <a:lnSpc>
                <a:spcPct val="100000"/>
              </a:lnSpc>
              <a:spcBef>
                <a:spcPts val="0"/>
              </a:spcBef>
              <a:spcAft>
                <a:spcPts val="0"/>
              </a:spcAft>
              <a:buClr>
                <a:schemeClr val="lt1"/>
              </a:buClr>
              <a:buSzPts val="3200"/>
              <a:buFont typeface="Arial"/>
              <a:buNone/>
            </a:pPr>
            <a:endParaRPr sz="3200" b="1" i="0" u="none">
              <a:solidFill>
                <a:schemeClr val="dk2"/>
              </a:solidFill>
              <a:latin typeface="Arial"/>
              <a:ea typeface="Arial"/>
              <a:cs typeface="Arial"/>
              <a:sym typeface="Arial"/>
            </a:endParaRPr>
          </a:p>
          <a:p>
            <a:pPr marL="0" marR="0" lvl="0" indent="0" algn="l" rtl="0">
              <a:lnSpc>
                <a:spcPct val="100000"/>
              </a:lnSpc>
              <a:spcBef>
                <a:spcPts val="0"/>
              </a:spcBef>
              <a:spcAft>
                <a:spcPts val="0"/>
              </a:spcAft>
              <a:buNone/>
            </a:pPr>
            <a:endParaRPr sz="3200" b="1" i="0" u="none">
              <a:solidFill>
                <a:schemeClr val="dk2"/>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pic>
        <p:nvPicPr>
          <p:cNvPr id="287" name="Google Shape;287;p42" descr="vitпрamin"/>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288" name="Google Shape;288;p42"/>
          <p:cNvSpPr txBox="1"/>
          <p:nvPr/>
        </p:nvSpPr>
        <p:spPr>
          <a:xfrm>
            <a:off x="0" y="61912"/>
            <a:ext cx="8964612" cy="6862762"/>
          </a:xfrm>
          <a:prstGeom prst="rect">
            <a:avLst/>
          </a:prstGeom>
          <a:solidFill>
            <a:srgbClr val="DDDDDD">
              <a:alpha val="32549"/>
            </a:srgbClr>
          </a:solid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290436"/>
              </a:buClr>
              <a:buSzPts val="3200"/>
              <a:buFont typeface="Arial"/>
              <a:buNone/>
            </a:pPr>
            <a:r>
              <a:rPr lang="en-US" sz="3200" b="0" i="1" u="none">
                <a:solidFill>
                  <a:srgbClr val="290436"/>
                </a:solidFill>
                <a:latin typeface="Arial"/>
                <a:ea typeface="Arial"/>
                <a:cs typeface="Arial"/>
                <a:sym typeface="Arial"/>
              </a:rPr>
              <a:t>   </a:t>
            </a:r>
            <a:r>
              <a:rPr lang="en-US" sz="2400" b="1" i="1" u="none">
                <a:solidFill>
                  <a:srgbClr val="290436"/>
                </a:solidFill>
                <a:latin typeface="Arial"/>
                <a:ea typeface="Arial"/>
                <a:cs typeface="Arial"/>
                <a:sym typeface="Arial"/>
              </a:rPr>
              <a:t>Відбілюючі</a:t>
            </a:r>
            <a:r>
              <a:rPr lang="en-US" sz="2400" b="0" i="1" u="none">
                <a:solidFill>
                  <a:srgbClr val="290436"/>
                </a:solidFill>
                <a:latin typeface="Arial"/>
                <a:ea typeface="Arial"/>
                <a:cs typeface="Arial"/>
                <a:sym typeface="Arial"/>
              </a:rPr>
              <a:t> маски</a:t>
            </a:r>
            <a:r>
              <a:rPr lang="en-US" sz="2400" b="0" i="0" u="none">
                <a:solidFill>
                  <a:srgbClr val="290436"/>
                </a:solidFill>
                <a:latin typeface="Arial"/>
                <a:ea typeface="Arial"/>
                <a:cs typeface="Arial"/>
                <a:sym typeface="Arial"/>
              </a:rPr>
              <a:t> містять </a:t>
            </a:r>
            <a:r>
              <a:rPr lang="en-US" sz="2400" b="1" i="0" u="none">
                <a:solidFill>
                  <a:srgbClr val="290436"/>
                </a:solidFill>
                <a:latin typeface="Arial"/>
                <a:ea typeface="Arial"/>
                <a:cs typeface="Arial"/>
                <a:sym typeface="Arial"/>
              </a:rPr>
              <a:t>окис цинку і препарати перекису водню (пергідроль і розчини перекису), гідрохінон, лимонну кислоту</a:t>
            </a:r>
            <a:r>
              <a:rPr lang="en-US" sz="2400" b="0" i="0" u="none">
                <a:solidFill>
                  <a:srgbClr val="290436"/>
                </a:solidFill>
                <a:latin typeface="Arial"/>
                <a:ea typeface="Arial"/>
                <a:cs typeface="Arial"/>
                <a:sym typeface="Arial"/>
              </a:rPr>
              <a:t>. Для готування </a:t>
            </a:r>
            <a:r>
              <a:rPr lang="en-US" sz="2400" b="1" i="1" u="none">
                <a:solidFill>
                  <a:srgbClr val="290436"/>
                </a:solidFill>
                <a:latin typeface="Arial"/>
                <a:ea typeface="Arial"/>
                <a:cs typeface="Arial"/>
                <a:sym typeface="Arial"/>
              </a:rPr>
              <a:t>в'язких масок</a:t>
            </a:r>
            <a:r>
              <a:rPr lang="en-US" sz="2400" b="0" i="0" u="none">
                <a:solidFill>
                  <a:srgbClr val="290436"/>
                </a:solidFill>
                <a:latin typeface="Arial"/>
                <a:ea typeface="Arial"/>
                <a:cs typeface="Arial"/>
                <a:sym typeface="Arial"/>
              </a:rPr>
              <a:t> до основи додають </a:t>
            </a:r>
            <a:r>
              <a:rPr lang="en-US" sz="2400" b="1" i="0" u="none">
                <a:solidFill>
                  <a:srgbClr val="290436"/>
                </a:solidFill>
                <a:latin typeface="Arial"/>
                <a:ea typeface="Arial"/>
                <a:cs typeface="Arial"/>
                <a:sym typeface="Arial"/>
              </a:rPr>
              <a:t>алюмокалієві галуни, сірку осаджену</a:t>
            </a:r>
            <a:r>
              <a:rPr lang="en-US" sz="2400" b="0" i="0" u="none">
                <a:solidFill>
                  <a:srgbClr val="290436"/>
                </a:solidFill>
                <a:latin typeface="Arial"/>
                <a:ea typeface="Arial"/>
                <a:cs typeface="Arial"/>
                <a:sym typeface="Arial"/>
              </a:rPr>
              <a:t>. Присутність у складі маски </a:t>
            </a:r>
            <a:r>
              <a:rPr lang="en-US" sz="2400" b="1" i="0" u="none">
                <a:solidFill>
                  <a:srgbClr val="290436"/>
                </a:solidFill>
                <a:latin typeface="Arial"/>
                <a:ea typeface="Arial"/>
                <a:cs typeface="Arial"/>
                <a:sym typeface="Arial"/>
              </a:rPr>
              <a:t>жирів і жироподібних речовин, парафіну</a:t>
            </a:r>
            <a:r>
              <a:rPr lang="en-US" sz="2400" b="0" i="0" u="none">
                <a:solidFill>
                  <a:srgbClr val="290436"/>
                </a:solidFill>
                <a:latin typeface="Arial"/>
                <a:ea typeface="Arial"/>
                <a:cs typeface="Arial"/>
                <a:sym typeface="Arial"/>
              </a:rPr>
              <a:t>, і інших гідрофобних речовин має </a:t>
            </a:r>
            <a:r>
              <a:rPr lang="en-US" sz="2400" b="1" i="0" u="none">
                <a:solidFill>
                  <a:srgbClr val="290436"/>
                </a:solidFill>
                <a:latin typeface="Arial"/>
                <a:ea typeface="Arial"/>
                <a:cs typeface="Arial"/>
                <a:sym typeface="Arial"/>
              </a:rPr>
              <a:t>пом'якшуючу дію</a:t>
            </a:r>
            <a:r>
              <a:rPr lang="en-US" sz="2400" b="0" i="0" u="none">
                <a:solidFill>
                  <a:srgbClr val="290436"/>
                </a:solidFill>
                <a:latin typeface="Arial"/>
                <a:ea typeface="Arial"/>
                <a:cs typeface="Arial"/>
                <a:sym typeface="Arial"/>
              </a:rPr>
              <a:t>. Перевага </a:t>
            </a:r>
            <a:r>
              <a:rPr lang="en-US" sz="2400" b="1" i="0" u="none">
                <a:solidFill>
                  <a:srgbClr val="290436"/>
                </a:solidFill>
                <a:latin typeface="Arial"/>
                <a:ea typeface="Arial"/>
                <a:cs typeface="Arial"/>
                <a:sym typeface="Arial"/>
              </a:rPr>
              <a:t>тальку, крохмалю, білої глини –  підсушуюча і протизапальна дія</a:t>
            </a:r>
            <a:r>
              <a:rPr lang="en-US" sz="2400" b="0" i="0" u="none">
                <a:solidFill>
                  <a:srgbClr val="290436"/>
                </a:solidFill>
                <a:latin typeface="Arial"/>
                <a:ea typeface="Arial"/>
                <a:cs typeface="Arial"/>
                <a:sym typeface="Arial"/>
              </a:rPr>
              <a:t>. Введення до складу маски </a:t>
            </a:r>
            <a:r>
              <a:rPr lang="en-US" sz="2400" b="1" i="0" u="none">
                <a:solidFill>
                  <a:srgbClr val="290436"/>
                </a:solidFill>
                <a:latin typeface="Arial"/>
                <a:ea typeface="Arial"/>
                <a:cs typeface="Arial"/>
                <a:sym typeface="Arial"/>
              </a:rPr>
              <a:t>антибіотиків, борної, саліцилової кислоти, вуглекислої магнезії, сульфопрепаратів, резорцину, продуктів рослинного походження (календули, ромашки й ін.) має протизапальну, а також дезинфікуючу дію</a:t>
            </a:r>
            <a:r>
              <a:rPr lang="en-US" sz="2400" b="0" i="0" u="none">
                <a:solidFill>
                  <a:srgbClr val="290436"/>
                </a:solidFill>
                <a:latin typeface="Arial"/>
                <a:ea typeface="Arial"/>
                <a:cs typeface="Arial"/>
                <a:sym typeface="Arial"/>
              </a:rPr>
              <a:t>. Наявність у складі масок біологічно активних речовин — гормонів, екстракту плаценти, чи екстракту соку  алое, екстракту хмелю чи, женьшеню, елеутерококу, лимоннику, петрушки, ромашки, бджолиного маткового молочка, водоростей — поліпшує обмін речовин, стимулює біологічні процеси в шкірі й в організмі в цілому.</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43"/>
          <p:cNvSpPr txBox="1"/>
          <p:nvPr/>
        </p:nvSpPr>
        <p:spPr>
          <a:xfrm>
            <a:off x="1619250" y="188912"/>
            <a:ext cx="6840537" cy="350837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4000"/>
              <a:buFont typeface="Arial"/>
              <a:buNone/>
            </a:pPr>
            <a:r>
              <a:rPr lang="en-US" sz="4000" b="1" i="0" u="none">
                <a:solidFill>
                  <a:schemeClr val="lt1"/>
                </a:solidFill>
                <a:latin typeface="Arial"/>
                <a:ea typeface="Arial"/>
                <a:cs typeface="Arial"/>
                <a:sym typeface="Arial"/>
              </a:rPr>
              <a:t>Технологія косметичних масок</a:t>
            </a:r>
            <a:r>
              <a:rPr lang="en-US" sz="3600" b="0" i="0" u="none">
                <a:solidFill>
                  <a:schemeClr val="lt1"/>
                </a:solidFill>
                <a:latin typeface="Arial"/>
                <a:ea typeface="Arial"/>
                <a:cs typeface="Arial"/>
                <a:sym typeface="Arial"/>
              </a:rPr>
              <a:t> </a:t>
            </a:r>
            <a:r>
              <a:rPr lang="en-US" sz="3600" b="0" i="0" u="none">
                <a:solidFill>
                  <a:srgbClr val="290436"/>
                </a:solidFill>
                <a:latin typeface="Arial"/>
                <a:ea typeface="Arial"/>
                <a:cs typeface="Arial"/>
                <a:sym typeface="Arial"/>
              </a:rPr>
              <a:t>відрізняється формою випуску й аналогічною технологією косметичних препаратів відповідної форми випуску.</a:t>
            </a:r>
            <a:endParaRPr/>
          </a:p>
        </p:txBody>
      </p:sp>
      <p:pic>
        <p:nvPicPr>
          <p:cNvPr id="294" name="Google Shape;294;p43" descr="Analytical_lab1"/>
          <p:cNvPicPr preferRelativeResize="0"/>
          <p:nvPr/>
        </p:nvPicPr>
        <p:blipFill rotWithShape="1">
          <a:blip r:embed="rId3">
            <a:alphaModFix/>
          </a:blip>
          <a:srcRect/>
          <a:stretch/>
        </p:blipFill>
        <p:spPr>
          <a:xfrm>
            <a:off x="0" y="3644900"/>
            <a:ext cx="9144000" cy="32131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pic>
        <p:nvPicPr>
          <p:cNvPr id="299" name="Google Shape;299;p44" descr="00000004"/>
          <p:cNvPicPr preferRelativeResize="0">
            <a:picLocks noGrp="1"/>
          </p:cNvPicPr>
          <p:nvPr>
            <p:ph type="body" idx="1"/>
          </p:nvPr>
        </p:nvPicPr>
        <p:blipFill rotWithShape="1">
          <a:blip r:embed="rId3">
            <a:alphaModFix/>
          </a:blip>
          <a:srcRect/>
          <a:stretch/>
        </p:blipFill>
        <p:spPr>
          <a:xfrm>
            <a:off x="0" y="0"/>
            <a:ext cx="9144000" cy="6858000"/>
          </a:xfrm>
          <a:prstGeom prst="rect">
            <a:avLst/>
          </a:prstGeom>
          <a:noFill/>
          <a:ln>
            <a:noFill/>
          </a:ln>
        </p:spPr>
      </p:pic>
      <p:sp>
        <p:nvSpPr>
          <p:cNvPr id="300" name="Google Shape;300;p44"/>
          <p:cNvSpPr txBox="1"/>
          <p:nvPr/>
        </p:nvSpPr>
        <p:spPr>
          <a:xfrm>
            <a:off x="0" y="0"/>
            <a:ext cx="9144000" cy="180022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2800"/>
              <a:buFont typeface="Arial"/>
              <a:buNone/>
            </a:pPr>
            <a:r>
              <a:rPr lang="en-US" sz="2800" b="0" i="0" u="none">
                <a:solidFill>
                  <a:schemeClr val="lt1"/>
                </a:solidFill>
                <a:latin typeface="Arial"/>
                <a:ea typeface="Arial"/>
                <a:cs typeface="Arial"/>
                <a:sym typeface="Arial"/>
              </a:rPr>
              <a:t>Скраб – косметичний засіб з відлущуючою дією (абразивним ефектом) призначений для злущення ороговілих клітин з поверхні шкіри, сприяючи тим самим її природному відновленню.</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45"/>
          <p:cNvSpPr txBox="1">
            <a:spLocks noGrp="1"/>
          </p:cNvSpPr>
          <p:nvPr>
            <p:ph type="title"/>
          </p:nvPr>
        </p:nvSpPr>
        <p:spPr>
          <a:xfrm>
            <a:off x="457200" y="277812"/>
            <a:ext cx="8229600" cy="1139825"/>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4400"/>
              <a:buFont typeface="Arial"/>
              <a:buNone/>
            </a:pPr>
            <a:r>
              <a:rPr lang="en-US" sz="4400" b="1" i="0" u="none">
                <a:solidFill>
                  <a:schemeClr val="lt2"/>
                </a:solidFill>
                <a:latin typeface="Arial"/>
                <a:ea typeface="Arial"/>
                <a:cs typeface="Arial"/>
                <a:sym typeface="Arial"/>
              </a:rPr>
              <a:t>Класифікація скрабів</a:t>
            </a:r>
            <a:endParaRPr/>
          </a:p>
        </p:txBody>
      </p:sp>
      <p:sp>
        <p:nvSpPr>
          <p:cNvPr id="306" name="Google Shape;306;p45"/>
          <p:cNvSpPr txBox="1">
            <a:spLocks noGrp="1"/>
          </p:cNvSpPr>
          <p:nvPr>
            <p:ph type="body" idx="1"/>
          </p:nvPr>
        </p:nvSpPr>
        <p:spPr>
          <a:xfrm>
            <a:off x="107950" y="2133600"/>
            <a:ext cx="4038600" cy="446405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SzPts val="2400"/>
              <a:buNone/>
            </a:pPr>
            <a:r>
              <a:rPr lang="en-US" sz="3200" b="1" i="1" u="none">
                <a:solidFill>
                  <a:srgbClr val="290436"/>
                </a:solidFill>
                <a:latin typeface="Arial"/>
                <a:ea typeface="Arial"/>
                <a:cs typeface="Arial"/>
                <a:sym typeface="Arial"/>
              </a:rPr>
              <a:t>За типом шкіри:</a:t>
            </a:r>
            <a:endParaRPr sz="3200" b="1" i="0" u="none">
              <a:solidFill>
                <a:srgbClr val="290436"/>
              </a:solidFill>
              <a:latin typeface="Arial"/>
              <a:ea typeface="Arial"/>
              <a:cs typeface="Arial"/>
              <a:sym typeface="Arial"/>
            </a:endParaRPr>
          </a:p>
          <a:p>
            <a:pPr marL="342900" lvl="0" indent="-342900" algn="l" rtl="0">
              <a:lnSpc>
                <a:spcPct val="100000"/>
              </a:lnSpc>
              <a:spcBef>
                <a:spcPts val="640"/>
              </a:spcBef>
              <a:spcAft>
                <a:spcPts val="0"/>
              </a:spcAft>
              <a:buClr>
                <a:schemeClr val="hlink"/>
              </a:buClr>
              <a:buSzPts val="2400"/>
              <a:buFont typeface="Noto Sans Symbols"/>
              <a:buChar char="●"/>
            </a:pPr>
            <a:r>
              <a:rPr lang="en-US" sz="3200" b="1" i="0" u="none">
                <a:solidFill>
                  <a:srgbClr val="290436"/>
                </a:solidFill>
                <a:latin typeface="Arial"/>
                <a:ea typeface="Arial"/>
                <a:cs typeface="Arial"/>
                <a:sym typeface="Arial"/>
              </a:rPr>
              <a:t>для жирної;</a:t>
            </a:r>
            <a:endParaRPr/>
          </a:p>
          <a:p>
            <a:pPr marL="342900" lvl="0" indent="-342900" algn="l" rtl="0">
              <a:lnSpc>
                <a:spcPct val="100000"/>
              </a:lnSpc>
              <a:spcBef>
                <a:spcPts val="640"/>
              </a:spcBef>
              <a:spcAft>
                <a:spcPts val="0"/>
              </a:spcAft>
              <a:buClr>
                <a:schemeClr val="hlink"/>
              </a:buClr>
              <a:buSzPts val="2400"/>
              <a:buFont typeface="Noto Sans Symbols"/>
              <a:buChar char="●"/>
            </a:pPr>
            <a:r>
              <a:rPr lang="en-US" sz="3200" b="1" i="0" u="none">
                <a:solidFill>
                  <a:srgbClr val="290436"/>
                </a:solidFill>
                <a:latin typeface="Arial"/>
                <a:ea typeface="Arial"/>
                <a:cs typeface="Arial"/>
                <a:sym typeface="Arial"/>
              </a:rPr>
              <a:t>для сухої;</a:t>
            </a:r>
            <a:endParaRPr/>
          </a:p>
          <a:p>
            <a:pPr marL="342900" lvl="0" indent="-342900" algn="l" rtl="0">
              <a:lnSpc>
                <a:spcPct val="100000"/>
              </a:lnSpc>
              <a:spcBef>
                <a:spcPts val="640"/>
              </a:spcBef>
              <a:spcAft>
                <a:spcPts val="0"/>
              </a:spcAft>
              <a:buClr>
                <a:schemeClr val="hlink"/>
              </a:buClr>
              <a:buSzPts val="2400"/>
              <a:buFont typeface="Noto Sans Symbols"/>
              <a:buChar char="●"/>
            </a:pPr>
            <a:r>
              <a:rPr lang="en-US" sz="3200" b="1" i="0" u="none">
                <a:solidFill>
                  <a:srgbClr val="290436"/>
                </a:solidFill>
                <a:latin typeface="Arial"/>
                <a:ea typeface="Arial"/>
                <a:cs typeface="Arial"/>
                <a:sym typeface="Arial"/>
              </a:rPr>
              <a:t>для чутливої;</a:t>
            </a:r>
            <a:endParaRPr/>
          </a:p>
          <a:p>
            <a:pPr marL="342900" lvl="0" indent="-342900" algn="l" rtl="0">
              <a:lnSpc>
                <a:spcPct val="100000"/>
              </a:lnSpc>
              <a:spcBef>
                <a:spcPts val="640"/>
              </a:spcBef>
              <a:spcAft>
                <a:spcPts val="0"/>
              </a:spcAft>
              <a:buClr>
                <a:schemeClr val="hlink"/>
              </a:buClr>
              <a:buSzPts val="2400"/>
              <a:buFont typeface="Noto Sans Symbols"/>
              <a:buChar char="●"/>
            </a:pPr>
            <a:r>
              <a:rPr lang="en-US" sz="3200" b="1" i="0" u="none">
                <a:solidFill>
                  <a:srgbClr val="290436"/>
                </a:solidFill>
                <a:latin typeface="Arial"/>
                <a:ea typeface="Arial"/>
                <a:cs typeface="Arial"/>
                <a:sym typeface="Arial"/>
              </a:rPr>
              <a:t>для змішаної.</a:t>
            </a:r>
            <a:endParaRPr/>
          </a:p>
        </p:txBody>
      </p:sp>
      <p:pic>
        <p:nvPicPr>
          <p:cNvPr id="307" name="Google Shape;307;p45" descr="shuggascrub"/>
          <p:cNvPicPr preferRelativeResize="0">
            <a:picLocks noGrp="1"/>
          </p:cNvPicPr>
          <p:nvPr>
            <p:ph type="body" idx="1"/>
          </p:nvPr>
        </p:nvPicPr>
        <p:blipFill rotWithShape="1">
          <a:blip r:embed="rId3">
            <a:alphaModFix/>
          </a:blip>
          <a:srcRect/>
          <a:stretch/>
        </p:blipFill>
        <p:spPr>
          <a:xfrm>
            <a:off x="3810000" y="2244725"/>
            <a:ext cx="5334000" cy="46132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46"/>
          <p:cNvSpPr txBox="1">
            <a:spLocks noGrp="1"/>
          </p:cNvSpPr>
          <p:nvPr>
            <p:ph type="title"/>
          </p:nvPr>
        </p:nvSpPr>
        <p:spPr>
          <a:xfrm>
            <a:off x="457200" y="277812"/>
            <a:ext cx="8229600" cy="1139825"/>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4400"/>
              <a:buFont typeface="Arial"/>
              <a:buNone/>
            </a:pPr>
            <a:r>
              <a:rPr lang="en-US" sz="4400" b="1" i="0" u="none">
                <a:solidFill>
                  <a:schemeClr val="lt2"/>
                </a:solidFill>
                <a:latin typeface="Arial"/>
                <a:ea typeface="Arial"/>
                <a:cs typeface="Arial"/>
                <a:sym typeface="Arial"/>
              </a:rPr>
              <a:t>Класифікація скрабів</a:t>
            </a:r>
            <a:endParaRPr/>
          </a:p>
        </p:txBody>
      </p:sp>
      <p:sp>
        <p:nvSpPr>
          <p:cNvPr id="313" name="Google Shape;313;p46"/>
          <p:cNvSpPr txBox="1">
            <a:spLocks noGrp="1"/>
          </p:cNvSpPr>
          <p:nvPr>
            <p:ph type="body" idx="1"/>
          </p:nvPr>
        </p:nvSpPr>
        <p:spPr>
          <a:xfrm>
            <a:off x="457200" y="1600200"/>
            <a:ext cx="4330700" cy="4530725"/>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SzPts val="2100"/>
              <a:buNone/>
            </a:pPr>
            <a:r>
              <a:rPr lang="en-US" sz="2800" b="1" i="1" u="none">
                <a:solidFill>
                  <a:srgbClr val="290436"/>
                </a:solidFill>
                <a:latin typeface="Arial"/>
                <a:ea typeface="Arial"/>
                <a:cs typeface="Arial"/>
                <a:sym typeface="Arial"/>
              </a:rPr>
              <a:t>За областю застосування:</a:t>
            </a:r>
            <a:endParaRPr sz="2800" b="1" i="0" u="none">
              <a:solidFill>
                <a:srgbClr val="290436"/>
              </a:solidFill>
              <a:latin typeface="Arial"/>
              <a:ea typeface="Arial"/>
              <a:cs typeface="Arial"/>
              <a:sym typeface="Arial"/>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для обличчя;</a:t>
            </a:r>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для тіла;</a:t>
            </a:r>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для ніг;</a:t>
            </a:r>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для області декольте і шиї.</a:t>
            </a:r>
            <a:endParaRPr/>
          </a:p>
        </p:txBody>
      </p:sp>
      <p:pic>
        <p:nvPicPr>
          <p:cNvPr id="314" name="Google Shape;314;p46" descr="PC260030"/>
          <p:cNvPicPr preferRelativeResize="0">
            <a:picLocks noGrp="1"/>
          </p:cNvPicPr>
          <p:nvPr>
            <p:ph type="body" idx="1"/>
          </p:nvPr>
        </p:nvPicPr>
        <p:blipFill rotWithShape="1">
          <a:blip r:embed="rId3">
            <a:alphaModFix/>
          </a:blip>
          <a:srcRect/>
          <a:stretch/>
        </p:blipFill>
        <p:spPr>
          <a:xfrm>
            <a:off x="5003800" y="1390650"/>
            <a:ext cx="4140200" cy="54673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47"/>
          <p:cNvSpPr txBox="1">
            <a:spLocks noGrp="1"/>
          </p:cNvSpPr>
          <p:nvPr>
            <p:ph type="title"/>
          </p:nvPr>
        </p:nvSpPr>
        <p:spPr>
          <a:xfrm>
            <a:off x="457200" y="277812"/>
            <a:ext cx="8229600" cy="1139825"/>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4400"/>
              <a:buFont typeface="Arial"/>
              <a:buNone/>
            </a:pPr>
            <a:r>
              <a:rPr lang="en-US" sz="4400" b="1" i="0" u="none">
                <a:solidFill>
                  <a:schemeClr val="lt2"/>
                </a:solidFill>
                <a:latin typeface="Arial"/>
                <a:ea typeface="Arial"/>
                <a:cs typeface="Arial"/>
                <a:sym typeface="Arial"/>
              </a:rPr>
              <a:t>Класифікація скрабів</a:t>
            </a:r>
            <a:endParaRPr/>
          </a:p>
        </p:txBody>
      </p:sp>
      <p:sp>
        <p:nvSpPr>
          <p:cNvPr id="320" name="Google Shape;320;p47"/>
          <p:cNvSpPr txBox="1">
            <a:spLocks noGrp="1"/>
          </p:cNvSpPr>
          <p:nvPr>
            <p:ph type="body" idx="1"/>
          </p:nvPr>
        </p:nvSpPr>
        <p:spPr>
          <a:xfrm>
            <a:off x="755650" y="2205037"/>
            <a:ext cx="4038600" cy="4530725"/>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SzPts val="2100"/>
              <a:buNone/>
            </a:pPr>
            <a:r>
              <a:rPr lang="en-US" sz="2800" b="1" i="1" u="none">
                <a:solidFill>
                  <a:srgbClr val="290436"/>
                </a:solidFill>
                <a:latin typeface="Arial"/>
                <a:ea typeface="Arial"/>
                <a:cs typeface="Arial"/>
                <a:sym typeface="Arial"/>
              </a:rPr>
              <a:t>За ступенем дисперсності абразивних часток:</a:t>
            </a:r>
            <a:endParaRPr sz="2800" b="1" i="0" u="none">
              <a:solidFill>
                <a:srgbClr val="290436"/>
              </a:solidFill>
              <a:latin typeface="Arial"/>
              <a:ea typeface="Arial"/>
              <a:cs typeface="Arial"/>
              <a:sym typeface="Arial"/>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від 0,01 до 5 мкм;</a:t>
            </a:r>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від 5 до 30 мкм;</a:t>
            </a:r>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від 30 до 50 мкм;</a:t>
            </a:r>
            <a:endParaRPr/>
          </a:p>
          <a:p>
            <a:pPr marL="342900" lvl="0" indent="-342900" algn="l" rtl="0">
              <a:lnSpc>
                <a:spcPct val="100000"/>
              </a:lnSpc>
              <a:spcBef>
                <a:spcPts val="560"/>
              </a:spcBef>
              <a:spcAft>
                <a:spcPts val="0"/>
              </a:spcAft>
              <a:buClr>
                <a:schemeClr val="hlink"/>
              </a:buClr>
              <a:buSzPts val="2100"/>
              <a:buFont typeface="Noto Sans Symbols"/>
              <a:buChar char="●"/>
            </a:pPr>
            <a:r>
              <a:rPr lang="en-US" sz="2800" b="1" i="0" u="none">
                <a:solidFill>
                  <a:srgbClr val="290436"/>
                </a:solidFill>
                <a:latin typeface="Arial"/>
                <a:ea typeface="Arial"/>
                <a:cs typeface="Arial"/>
                <a:sym typeface="Arial"/>
              </a:rPr>
              <a:t>від 50 до 150 мкм;</a:t>
            </a:r>
            <a:endParaRPr/>
          </a:p>
        </p:txBody>
      </p:sp>
      <p:pic>
        <p:nvPicPr>
          <p:cNvPr id="321" name="Google Shape;321;p47" descr="piling_02"/>
          <p:cNvPicPr preferRelativeResize="0">
            <a:picLocks noGrp="1"/>
          </p:cNvPicPr>
          <p:nvPr>
            <p:ph type="body" idx="1"/>
          </p:nvPr>
        </p:nvPicPr>
        <p:blipFill rotWithShape="1">
          <a:blip r:embed="rId3">
            <a:alphaModFix/>
          </a:blip>
          <a:srcRect/>
          <a:stretch/>
        </p:blipFill>
        <p:spPr>
          <a:xfrm>
            <a:off x="5183187" y="2249487"/>
            <a:ext cx="3960812" cy="4608512"/>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pic>
        <p:nvPicPr>
          <p:cNvPr id="326" name="Google Shape;326;p48" descr="granulatedsugar-main_Full"/>
          <p:cNvPicPr preferRelativeResize="0">
            <a:picLocks noGrp="1"/>
          </p:cNvPicPr>
          <p:nvPr>
            <p:ph type="body" idx="1"/>
          </p:nvPr>
        </p:nvPicPr>
        <p:blipFill rotWithShape="1">
          <a:blip r:embed="rId3">
            <a:alphaModFix/>
          </a:blip>
          <a:srcRect/>
          <a:stretch/>
        </p:blipFill>
        <p:spPr>
          <a:xfrm>
            <a:off x="0" y="0"/>
            <a:ext cx="9144000" cy="6858000"/>
          </a:xfrm>
          <a:prstGeom prst="rect">
            <a:avLst/>
          </a:prstGeom>
          <a:noFill/>
          <a:ln>
            <a:noFill/>
          </a:ln>
        </p:spPr>
      </p:pic>
      <p:sp>
        <p:nvSpPr>
          <p:cNvPr id="327" name="Google Shape;327;p48"/>
          <p:cNvSpPr txBox="1"/>
          <p:nvPr/>
        </p:nvSpPr>
        <p:spPr>
          <a:xfrm>
            <a:off x="0" y="0"/>
            <a:ext cx="9144000" cy="6924675"/>
          </a:xfrm>
          <a:prstGeom prst="rect">
            <a:avLst/>
          </a:prstGeom>
          <a:solidFill>
            <a:srgbClr val="DDDDDD">
              <a:alpha val="12549"/>
            </a:srgbClr>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290436"/>
              </a:buClr>
              <a:buSzPts val="1800"/>
              <a:buFont typeface="Arial"/>
              <a:buNone/>
            </a:pPr>
            <a:r>
              <a:rPr lang="en-US" sz="1800" b="0" i="0" u="none">
                <a:solidFill>
                  <a:srgbClr val="290436"/>
                </a:solidFill>
                <a:latin typeface="Arial"/>
                <a:ea typeface="Arial"/>
                <a:cs typeface="Arial"/>
                <a:sym typeface="Arial"/>
              </a:rPr>
              <a:t> </a:t>
            </a:r>
            <a:r>
              <a:rPr lang="en-US" sz="2800" b="1" i="1" u="none">
                <a:solidFill>
                  <a:srgbClr val="290436"/>
                </a:solidFill>
                <a:latin typeface="Arial"/>
                <a:ea typeface="Arial"/>
                <a:cs typeface="Arial"/>
                <a:sym typeface="Arial"/>
              </a:rPr>
              <a:t>Абразивні речовини</a:t>
            </a:r>
            <a:r>
              <a:rPr lang="en-US" sz="2800" b="1" i="0" u="none">
                <a:solidFill>
                  <a:srgbClr val="290436"/>
                </a:solidFill>
                <a:latin typeface="Arial"/>
                <a:ea typeface="Arial"/>
                <a:cs typeface="Arial"/>
                <a:sym typeface="Arial"/>
              </a:rPr>
              <a:t> -  </a:t>
            </a:r>
            <a:endParaRPr/>
          </a:p>
          <a:p>
            <a:pPr marL="0" marR="0" lvl="0" indent="0" algn="l" rtl="0">
              <a:lnSpc>
                <a:spcPct val="100000"/>
              </a:lnSpc>
              <a:spcBef>
                <a:spcPts val="0"/>
              </a:spcBef>
              <a:spcAft>
                <a:spcPts val="0"/>
              </a:spcAft>
              <a:buClr>
                <a:srgbClr val="290436"/>
              </a:buClr>
              <a:buSzPts val="2800"/>
              <a:buFont typeface="Arial"/>
              <a:buNone/>
            </a:pPr>
            <a:r>
              <a:rPr lang="en-US" sz="2800" b="1" i="0" u="none">
                <a:solidFill>
                  <a:srgbClr val="290436"/>
                </a:solidFill>
                <a:latin typeface="Arial"/>
                <a:ea typeface="Arial"/>
                <a:cs typeface="Arial"/>
                <a:sym typeface="Arial"/>
              </a:rPr>
              <a:t>забезпечують механічне відторгнення рогових лусочок: діатомові кремнієві водорості, силікати, морський пісок грубого помолу, бруду мертвого моря, фітопланктон, корали, грубі глинисті елементи, каоліни, дрібно розмелена пемза, мелені кісточки абрикоса, персика, мелена шкарлупа лісових і волоських горіхів, шкаралупа і м'якоть кедрового горіха, борошно грубого помолу лісових горіхів, шкаралупа арахісу, шкаралупа, кісточки малини і полуниці, гранули з зернових (пшениця, овес, ячмінь, кукурудза, жито), мелена шкаралупа яєць, поліетилен, частки селікогелю.</a:t>
            </a:r>
            <a:endParaRPr/>
          </a:p>
          <a:p>
            <a:pPr marL="0" marR="0" lvl="0" indent="0" algn="l" rtl="0">
              <a:lnSpc>
                <a:spcPct val="100000"/>
              </a:lnSpc>
              <a:spcBef>
                <a:spcPts val="0"/>
              </a:spcBef>
              <a:spcAft>
                <a:spcPts val="0"/>
              </a:spcAft>
              <a:buClr>
                <a:schemeClr val="lt1"/>
              </a:buClr>
              <a:buSzPts val="2800"/>
              <a:buFont typeface="Arial"/>
              <a:buNone/>
            </a:pPr>
            <a:endParaRPr sz="2800" b="1" i="0" u="none">
              <a:solidFill>
                <a:schemeClr val="dk2"/>
              </a:solidFill>
              <a:latin typeface="Arial"/>
              <a:ea typeface="Arial"/>
              <a:cs typeface="Arial"/>
              <a:sym typeface="Arial"/>
            </a:endParaRPr>
          </a:p>
          <a:p>
            <a:pPr marL="0" marR="0" lvl="0" indent="0" algn="l" rtl="0">
              <a:lnSpc>
                <a:spcPct val="100000"/>
              </a:lnSpc>
              <a:spcBef>
                <a:spcPts val="0"/>
              </a:spcBef>
              <a:spcAft>
                <a:spcPts val="0"/>
              </a:spcAft>
              <a:buNone/>
            </a:pPr>
            <a:endParaRPr sz="2800" b="1" i="0" u="none">
              <a:solidFill>
                <a:schemeClr val="dk2"/>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49"/>
          <p:cNvSpPr txBox="1">
            <a:spLocks noGrp="1"/>
          </p:cNvSpPr>
          <p:nvPr>
            <p:ph type="title"/>
          </p:nvPr>
        </p:nvSpPr>
        <p:spPr>
          <a:xfrm>
            <a:off x="457200" y="277812"/>
            <a:ext cx="8229600" cy="1139825"/>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4000"/>
              <a:buFont typeface="Arial"/>
              <a:buNone/>
            </a:pPr>
            <a:r>
              <a:rPr lang="en-US" sz="4000" b="0" i="1" u="none">
                <a:solidFill>
                  <a:schemeClr val="lt2"/>
                </a:solidFill>
                <a:latin typeface="Arial"/>
                <a:ea typeface="Arial"/>
                <a:cs typeface="Arial"/>
                <a:sym typeface="Arial"/>
              </a:rPr>
              <a:t>Речовини кератолітичної дії:</a:t>
            </a:r>
            <a:r>
              <a:rPr lang="en-US" sz="4000" b="0" i="0" u="none">
                <a:solidFill>
                  <a:schemeClr val="lt2"/>
                </a:solidFill>
                <a:latin typeface="Arial"/>
                <a:ea typeface="Arial"/>
                <a:cs typeface="Arial"/>
                <a:sym typeface="Arial"/>
              </a:rPr>
              <a:t/>
            </a:r>
            <a:br>
              <a:rPr lang="en-US" sz="4000" b="0" i="0" u="none">
                <a:solidFill>
                  <a:schemeClr val="lt2"/>
                </a:solidFill>
                <a:latin typeface="Arial"/>
                <a:ea typeface="Arial"/>
                <a:cs typeface="Arial"/>
                <a:sym typeface="Arial"/>
              </a:rPr>
            </a:br>
            <a:endParaRPr/>
          </a:p>
        </p:txBody>
      </p:sp>
      <p:sp>
        <p:nvSpPr>
          <p:cNvPr id="333" name="Google Shape;333;p49"/>
          <p:cNvSpPr txBox="1">
            <a:spLocks noGrp="1"/>
          </p:cNvSpPr>
          <p:nvPr>
            <p:ph type="body" idx="1"/>
          </p:nvPr>
        </p:nvSpPr>
        <p:spPr>
          <a:xfrm>
            <a:off x="179387" y="1600200"/>
            <a:ext cx="5832475" cy="5068887"/>
          </a:xfrm>
          <a:prstGeom prst="rect">
            <a:avLst/>
          </a:prstGeom>
          <a:noFill/>
          <a:ln>
            <a:noFill/>
          </a:ln>
        </p:spPr>
        <p:txBody>
          <a:bodyPr spcFirstLastPara="1" wrap="square" lIns="91425" tIns="45700" rIns="91425" bIns="45700" anchor="t" anchorCtr="0">
            <a:noAutofit/>
          </a:bodyPr>
          <a:lstStyle/>
          <a:p>
            <a:pPr marL="457200" lvl="0" indent="-457200" algn="l" rtl="0">
              <a:lnSpc>
                <a:spcPct val="80000"/>
              </a:lnSpc>
              <a:spcBef>
                <a:spcPts val="0"/>
              </a:spcBef>
              <a:spcAft>
                <a:spcPts val="0"/>
              </a:spcAft>
              <a:buClr>
                <a:schemeClr val="hlink"/>
              </a:buClr>
              <a:buSzPts val="1800"/>
              <a:buFont typeface="Noto Sans Symbols"/>
              <a:buChar char="●"/>
            </a:pPr>
            <a:r>
              <a:rPr lang="en-US" sz="2400" b="1" i="0" u="none">
                <a:solidFill>
                  <a:srgbClr val="290436"/>
                </a:solidFill>
                <a:latin typeface="Arial"/>
                <a:ea typeface="Arial"/>
                <a:cs typeface="Arial"/>
                <a:sym typeface="Arial"/>
              </a:rPr>
              <a:t>ферменти (кератолітична дія):</a:t>
            </a:r>
            <a:endParaRPr/>
          </a:p>
          <a:p>
            <a:pPr marL="457200" lvl="0" indent="-457200" algn="l" rtl="0">
              <a:lnSpc>
                <a:spcPct val="80000"/>
              </a:lnSpc>
              <a:spcBef>
                <a:spcPts val="480"/>
              </a:spcBef>
              <a:spcAft>
                <a:spcPts val="0"/>
              </a:spcAft>
              <a:buClr>
                <a:schemeClr val="hlink"/>
              </a:buClr>
              <a:buSzPts val="1800"/>
              <a:buFont typeface="Noto Sans Symbols"/>
              <a:buAutoNum type="arabicPeriod"/>
            </a:pPr>
            <a:r>
              <a:rPr lang="en-US" sz="2400" b="1" i="1" u="none">
                <a:solidFill>
                  <a:srgbClr val="290436"/>
                </a:solidFill>
                <a:latin typeface="Arial"/>
                <a:ea typeface="Arial"/>
                <a:cs typeface="Arial"/>
                <a:sym typeface="Arial"/>
              </a:rPr>
              <a:t>тваринного походження: пепсин, трипсин, деякі ферменти підшлункової залози;</a:t>
            </a:r>
            <a:endParaRPr/>
          </a:p>
          <a:p>
            <a:pPr marL="457200" lvl="0" indent="-457200" algn="l" rtl="0">
              <a:lnSpc>
                <a:spcPct val="80000"/>
              </a:lnSpc>
              <a:spcBef>
                <a:spcPts val="480"/>
              </a:spcBef>
              <a:spcAft>
                <a:spcPts val="0"/>
              </a:spcAft>
              <a:buClr>
                <a:schemeClr val="hlink"/>
              </a:buClr>
              <a:buSzPts val="1800"/>
              <a:buFont typeface="Noto Sans Symbols"/>
              <a:buAutoNum type="arabicPeriod"/>
            </a:pPr>
            <a:r>
              <a:rPr lang="en-US" sz="2400" b="1" i="1" u="none">
                <a:solidFill>
                  <a:srgbClr val="290436"/>
                </a:solidFill>
                <a:latin typeface="Arial"/>
                <a:ea typeface="Arial"/>
                <a:cs typeface="Arial"/>
                <a:sym typeface="Arial"/>
              </a:rPr>
              <a:t>рослинного походження: папаїн, бромелайн; </a:t>
            </a:r>
            <a:endParaRPr/>
          </a:p>
          <a:p>
            <a:pPr marL="457200" lvl="0" indent="-457200" algn="l" rtl="0">
              <a:lnSpc>
                <a:spcPct val="80000"/>
              </a:lnSpc>
              <a:spcBef>
                <a:spcPts val="480"/>
              </a:spcBef>
              <a:spcAft>
                <a:spcPts val="0"/>
              </a:spcAft>
              <a:buClr>
                <a:schemeClr val="hlink"/>
              </a:buClr>
              <a:buSzPts val="1800"/>
              <a:buFont typeface="Noto Sans Symbols"/>
              <a:buChar char="●"/>
            </a:pPr>
            <a:r>
              <a:rPr lang="en-US" sz="2400" b="1" i="0" u="none">
                <a:solidFill>
                  <a:srgbClr val="290436"/>
                </a:solidFill>
                <a:latin typeface="Arial"/>
                <a:ea typeface="Arial"/>
                <a:cs typeface="Arial"/>
                <a:sym typeface="Arial"/>
              </a:rPr>
              <a:t>хімічні речовини: саліцилова кислота (різних концентрацій), молочна, лимонна, гіалуронова кислоти, гідроксикислоти (так звані фруктові кислоти), амінокислоти, стеаринова кислота, сірка, резорцин, фенол (різних концентрацій), трихлороцтова кислота.</a:t>
            </a:r>
            <a:endParaRPr/>
          </a:p>
        </p:txBody>
      </p:sp>
      <p:pic>
        <p:nvPicPr>
          <p:cNvPr id="334" name="Google Shape;334;p49" descr="ficus_carica"/>
          <p:cNvPicPr preferRelativeResize="0">
            <a:picLocks noGrp="1"/>
          </p:cNvPicPr>
          <p:nvPr>
            <p:ph type="body" idx="1"/>
          </p:nvPr>
        </p:nvPicPr>
        <p:blipFill rotWithShape="1">
          <a:blip r:embed="rId3">
            <a:alphaModFix/>
          </a:blip>
          <a:srcRect/>
          <a:stretch/>
        </p:blipFill>
        <p:spPr>
          <a:xfrm>
            <a:off x="5980112" y="2212975"/>
            <a:ext cx="3163887" cy="464502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pic>
        <p:nvPicPr>
          <p:cNvPr id="339" name="Google Shape;339;p50" descr="ark_den"/>
          <p:cNvPicPr preferRelativeResize="0">
            <a:picLocks noGrp="1"/>
          </p:cNvPicPr>
          <p:nvPr>
            <p:ph type="body" idx="1"/>
          </p:nvPr>
        </p:nvPicPr>
        <p:blipFill rotWithShape="1">
          <a:blip r:embed="rId3">
            <a:alphaModFix/>
          </a:blip>
          <a:srcRect/>
          <a:stretch/>
        </p:blipFill>
        <p:spPr>
          <a:xfrm>
            <a:off x="0" y="0"/>
            <a:ext cx="9144000" cy="6858000"/>
          </a:xfrm>
          <a:prstGeom prst="rect">
            <a:avLst/>
          </a:prstGeom>
          <a:noFill/>
          <a:ln>
            <a:noFill/>
          </a:ln>
        </p:spPr>
      </p:pic>
      <p:sp>
        <p:nvSpPr>
          <p:cNvPr id="340" name="Google Shape;340;p50"/>
          <p:cNvSpPr txBox="1"/>
          <p:nvPr/>
        </p:nvSpPr>
        <p:spPr>
          <a:xfrm>
            <a:off x="755650" y="1557337"/>
            <a:ext cx="4038600" cy="1036637"/>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accent1"/>
              </a:buClr>
              <a:buSzPts val="2100"/>
              <a:buFont typeface="Noto Sans Symbols"/>
              <a:buChar char="●"/>
            </a:pPr>
            <a:r>
              <a:rPr lang="en-US" sz="2800" b="0" i="0" u="none">
                <a:solidFill>
                  <a:srgbClr val="290436"/>
                </a:solidFill>
                <a:latin typeface="Arial"/>
                <a:ea typeface="Arial"/>
                <a:cs typeface="Arial"/>
                <a:sym typeface="Arial"/>
              </a:rPr>
              <a:t>цинку оксид, </a:t>
            </a:r>
            <a:endParaRPr/>
          </a:p>
          <a:p>
            <a:pPr marL="342900" marR="0" lvl="0" indent="-342900" algn="l" rtl="0">
              <a:lnSpc>
                <a:spcPct val="100000"/>
              </a:lnSpc>
              <a:spcBef>
                <a:spcPts val="560"/>
              </a:spcBef>
              <a:spcAft>
                <a:spcPts val="0"/>
              </a:spcAft>
              <a:buClr>
                <a:schemeClr val="accent1"/>
              </a:buClr>
              <a:buSzPts val="2100"/>
              <a:buFont typeface="Noto Sans Symbols"/>
              <a:buChar char="●"/>
            </a:pPr>
            <a:r>
              <a:rPr lang="en-US" sz="2800" b="0" i="0" u="none">
                <a:solidFill>
                  <a:srgbClr val="290436"/>
                </a:solidFill>
                <a:latin typeface="Arial"/>
                <a:ea typeface="Arial"/>
                <a:cs typeface="Arial"/>
                <a:sym typeface="Arial"/>
              </a:rPr>
              <a:t>пергідроль.</a:t>
            </a:r>
            <a:endParaRPr/>
          </a:p>
        </p:txBody>
      </p:sp>
      <p:sp>
        <p:nvSpPr>
          <p:cNvPr id="341" name="Google Shape;341;p50"/>
          <p:cNvSpPr txBox="1"/>
          <p:nvPr/>
        </p:nvSpPr>
        <p:spPr>
          <a:xfrm>
            <a:off x="323850" y="188912"/>
            <a:ext cx="8229600" cy="1139825"/>
          </a:xfrm>
          <a:prstGeom prst="rect">
            <a:avLst/>
          </a:prstGeom>
          <a:no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290436"/>
              </a:buClr>
              <a:buSzPts val="4400"/>
              <a:buFont typeface="Arial"/>
              <a:buNone/>
            </a:pPr>
            <a:r>
              <a:rPr lang="en-US" sz="4400" b="0" i="1" u="none">
                <a:solidFill>
                  <a:srgbClr val="290436"/>
                </a:solidFill>
                <a:latin typeface="Arial"/>
                <a:ea typeface="Arial"/>
                <a:cs typeface="Arial"/>
                <a:sym typeface="Arial"/>
              </a:rPr>
              <a:t>Відбілюючі речовини</a:t>
            </a:r>
            <a:r>
              <a:rPr lang="en-US" sz="4400" b="0" i="0" u="none">
                <a:solidFill>
                  <a:schemeClr val="dk2"/>
                </a:solidFill>
                <a:latin typeface="Arial"/>
                <a:ea typeface="Arial"/>
                <a:cs typeface="Arial"/>
                <a:sym typeface="Arial"/>
              </a:rPr>
              <a:t>:</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51"/>
          <p:cNvSpPr txBox="1">
            <a:spLocks noGrp="1"/>
          </p:cNvSpPr>
          <p:nvPr>
            <p:ph type="title"/>
          </p:nvPr>
        </p:nvSpPr>
        <p:spPr>
          <a:xfrm>
            <a:off x="457200" y="277812"/>
            <a:ext cx="8229600" cy="1139825"/>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4400"/>
              <a:buFont typeface="Arial"/>
              <a:buNone/>
            </a:pPr>
            <a:r>
              <a:rPr lang="en-US" sz="4400" b="1" i="0" u="none">
                <a:solidFill>
                  <a:schemeClr val="lt2"/>
                </a:solidFill>
                <a:latin typeface="Arial"/>
                <a:ea typeface="Arial"/>
                <a:cs typeface="Arial"/>
                <a:sym typeface="Arial"/>
              </a:rPr>
              <a:t>Гарячі і холодні обгортання шкіри</a:t>
            </a:r>
            <a:br>
              <a:rPr lang="en-US" sz="4400" b="1" i="0" u="none">
                <a:solidFill>
                  <a:schemeClr val="lt2"/>
                </a:solidFill>
                <a:latin typeface="Arial"/>
                <a:ea typeface="Arial"/>
                <a:cs typeface="Arial"/>
                <a:sym typeface="Arial"/>
              </a:rPr>
            </a:br>
            <a:endParaRPr/>
          </a:p>
        </p:txBody>
      </p:sp>
      <p:sp>
        <p:nvSpPr>
          <p:cNvPr id="347" name="Google Shape;347;p51"/>
          <p:cNvSpPr txBox="1">
            <a:spLocks noGrp="1"/>
          </p:cNvSpPr>
          <p:nvPr>
            <p:ph type="body" idx="1"/>
          </p:nvPr>
        </p:nvSpPr>
        <p:spPr>
          <a:xfrm>
            <a:off x="457200" y="1600200"/>
            <a:ext cx="8258175" cy="4530725"/>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hlink"/>
              </a:buClr>
              <a:buSzPts val="1200"/>
              <a:buFont typeface="Noto Sans Symbols"/>
              <a:buChar char="●"/>
            </a:pPr>
            <a:r>
              <a:rPr lang="en-US" sz="1600" b="0" i="0" u="none">
                <a:solidFill>
                  <a:schemeClr val="lt1"/>
                </a:solidFill>
                <a:latin typeface="Arial"/>
                <a:ea typeface="Arial"/>
                <a:cs typeface="Arial"/>
                <a:sym typeface="Arial"/>
              </a:rPr>
              <a:t>Обгортання бувають холодні і гарячі. Коли роблять перші, стегна, руки або талію обертають бинтами, просоченими ментолом, екстрактом водоростей, камфорою. Або наносять складу з ними безпосередньо на тіло. Температура складу - кімнатна, діючі речовини приємно холодять шкіру. Процедура змушує працювати судини і тим самим покращує мікроциркуляцію крові і лімфи. Вона корисна, коли є проблеми з венами і набрякають ноги. І ще це вихід для тих жінок, кому протипоказані гарячі обгортання. А їх, наприклад, не можна робити при підвищеному або зниженому артеріальному тиску, хворобах серця, нирок, гінекологічних захворюваннях. При гарячих обретываниях на тіло наносять підігрітий склад, щоб поліпшити крово-і лімфообіг. Шкіра після обгортань краще вбирає антицелюлітні засоби і виглядає пружною і гладкою. Поговоримо про гарячі і холодні обгортання шкіри. </a:t>
            </a:r>
            <a:br>
              <a:rPr lang="en-US" sz="1600" b="0" i="0" u="none">
                <a:solidFill>
                  <a:schemeClr val="lt1"/>
                </a:solidFill>
                <a:latin typeface="Arial"/>
                <a:ea typeface="Arial"/>
                <a:cs typeface="Arial"/>
                <a:sym typeface="Arial"/>
              </a:rPr>
            </a:br>
            <a:r>
              <a:rPr lang="en-US" sz="1600" b="0" i="0" u="none">
                <a:solidFill>
                  <a:schemeClr val="lt1"/>
                </a:solidFill>
                <a:latin typeface="Arial"/>
                <a:ea typeface="Arial"/>
                <a:cs typeface="Arial"/>
                <a:sym typeface="Arial"/>
              </a:rPr>
              <a:t>Бруду і глина - активно виводять зайву воду, відмінно очищають і дезінфікують шкіру. Правда, показані не всім, тому, що створюють відчутну навантаження на серце. Морські водорості - прискорюють обмін речовин в клітинах, а в поєднанні з лифтинговыми засобами ще і підтягують шкіру. Кава - тонізує шкіру, змушує активно працювати судини, зміцнює тканини, розщеплює жир, ефективно бореться з целюлітом. Обгортання бувають також шоколадними, медовими, олійними, трав'яними, фруктовими та іншими. Цю Процедуру можна робити як в салоні, так і вдома. </a:t>
            </a:r>
            <a:r>
              <a:rPr lang="en-US" sz="1000" b="0" i="0" u="none">
                <a:solidFill>
                  <a:schemeClr val="lt1"/>
                </a:solidFill>
                <a:latin typeface="Arial"/>
                <a:ea typeface="Arial"/>
                <a:cs typeface="Arial"/>
                <a:sym typeface="Arial"/>
              </a:rPr>
              <a:t/>
            </a:r>
            <a:br>
              <a:rPr lang="en-US" sz="1000" b="0" i="0" u="none">
                <a:solidFill>
                  <a:schemeClr val="lt1"/>
                </a:solidFill>
                <a:latin typeface="Arial"/>
                <a:ea typeface="Arial"/>
                <a:cs typeface="Arial"/>
                <a:sym typeface="Arial"/>
              </a:rPr>
            </a:b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52"/>
          <p:cNvSpPr txBox="1">
            <a:spLocks noGrp="1"/>
          </p:cNvSpPr>
          <p:nvPr>
            <p:ph type="body" idx="1"/>
          </p:nvPr>
        </p:nvSpPr>
        <p:spPr>
          <a:xfrm>
            <a:off x="457200" y="285750"/>
            <a:ext cx="8229600" cy="5845175"/>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hlink"/>
              </a:buClr>
              <a:buSzPts val="1500"/>
              <a:buFont typeface="Noto Sans Symbols"/>
              <a:buNone/>
            </a:pPr>
            <a:r>
              <a:rPr lang="en-US" sz="2000" b="0" i="0" u="none" strike="noStrike" cap="none">
                <a:solidFill>
                  <a:schemeClr val="lt1"/>
                </a:solidFill>
                <a:latin typeface="Arial"/>
                <a:ea typeface="Arial"/>
                <a:cs typeface="Arial"/>
                <a:sym typeface="Arial"/>
              </a:rPr>
              <a:t>Заздалегідь приготуйте харчову плівку, ковдру, упаковку солі для ванни (за бажанням), скраб або рукавички, гель для душу, крем для тіла і, звичайно, сам склад для обгортання. Щоб відлущити ороговілий шар шкіри, треба розтертися під душем жорсткою губкою (рукавичками) або скористатися скрабом для тіла. Пілінг допоможе активним речовинам краще проникнути в шкіру. Можна поніжитися в теплій воді з морською сіллю, щоб краще розігріти проблемні зони - стегна, живіт, сідниці. Але цей етап можна і пропустити. Обгортання. Намажте засіб на шкіру. Можна попросити маму, подругу або сестру допомогти вам. При нанесенні засобу зробіть заодно і самомасаж, якщо склад для обгортання досить в'язкий (глина, наприклад) і дозволяє це. Потім обмотайтесь харчовою плівкою, лягайте під ковдру і блаженствуйте 15-20 хвилин. Можна скористатися термоодеялом: тепло допоможе активним компонентам косметики краще проникнути в шкіру. Потім змийте під душем і нанесіть крем або молочко для тіла. </a:t>
            </a:r>
            <a:br>
              <a:rPr lang="en-US" sz="2000" b="0" i="0" u="none" strike="noStrike" cap="none">
                <a:solidFill>
                  <a:schemeClr val="lt1"/>
                </a:solidFill>
                <a:latin typeface="Arial"/>
                <a:ea typeface="Arial"/>
                <a:cs typeface="Arial"/>
                <a:sym typeface="Arial"/>
              </a:rPr>
            </a:br>
            <a:r>
              <a:rPr lang="en-US" sz="2000" b="0" i="0" u="none" strike="noStrike" cap="none">
                <a:solidFill>
                  <a:schemeClr val="lt1"/>
                </a:solidFill>
                <a:latin typeface="Arial"/>
                <a:ea typeface="Arial"/>
                <a:cs typeface="Arial"/>
                <a:sym typeface="Arial"/>
              </a:rPr>
              <a:t/>
            </a:r>
            <a:br>
              <a:rPr lang="en-US" sz="2000" b="0" i="0" u="none" strike="noStrike" cap="none">
                <a:solidFill>
                  <a:schemeClr val="lt1"/>
                </a:solidFill>
                <a:latin typeface="Arial"/>
                <a:ea typeface="Arial"/>
                <a:cs typeface="Arial"/>
                <a:sym typeface="Arial"/>
              </a:rPr>
            </a:br>
            <a:r>
              <a:rPr lang="en-US" sz="2000" b="0" i="0" u="none" strike="noStrike" cap="none">
                <a:solidFill>
                  <a:schemeClr val="lt1"/>
                </a:solidFill>
                <a:latin typeface="Arial"/>
                <a:ea typeface="Arial"/>
                <a:cs typeface="Arial"/>
                <a:sym typeface="Arial"/>
              </a:rPr>
              <a:t>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53"/>
          <p:cNvSpPr txBox="1">
            <a:spLocks noGrp="1"/>
          </p:cNvSpPr>
          <p:nvPr>
            <p:ph type="body" idx="1"/>
          </p:nvPr>
        </p:nvSpPr>
        <p:spPr>
          <a:xfrm>
            <a:off x="457200" y="500062"/>
            <a:ext cx="8229600" cy="56308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hlink"/>
              </a:buClr>
              <a:buSzPts val="1500"/>
              <a:buFont typeface="Noto Sans Symbols"/>
              <a:buChar char="●"/>
            </a:pPr>
            <a:r>
              <a:rPr lang="en-US" sz="2000" b="0" i="0" u="none" strike="noStrike" cap="none">
                <a:solidFill>
                  <a:schemeClr val="lt1"/>
                </a:solidFill>
                <a:latin typeface="Arial"/>
                <a:ea typeface="Arial"/>
                <a:cs typeface="Arial"/>
                <a:sym typeface="Arial"/>
              </a:rPr>
              <a:t>При бажанні неважко приготувати засіб для обгортання самостійно. Може бути холодним і гарячим. Для холодних ламінарію розмочують 2-3 години при температурі 18-20°С. Для гарячих - 30 хвилин у воді, нагрітій до 36-38°С. Співвідношення води і морської трави -100 р водоростей на літр води. Водорості накладають на проблемні ділянки або на все тіло. Тривалість процедури - 40-60 хвилин. </a:t>
            </a:r>
            <a:endParaRPr/>
          </a:p>
          <a:p>
            <a:pPr marL="342900" marR="0" lvl="0" indent="-342900" algn="l" rtl="0">
              <a:lnSpc>
                <a:spcPct val="100000"/>
              </a:lnSpc>
              <a:spcBef>
                <a:spcPts val="400"/>
              </a:spcBef>
              <a:spcAft>
                <a:spcPts val="0"/>
              </a:spcAft>
              <a:buClr>
                <a:schemeClr val="hlink"/>
              </a:buClr>
              <a:buSzPts val="1500"/>
              <a:buFont typeface="Noto Sans Symbols"/>
              <a:buChar char="●"/>
            </a:pPr>
            <a:r>
              <a:rPr lang="en-US" sz="2000" b="0" i="0" u="none" strike="noStrike" cap="none">
                <a:solidFill>
                  <a:schemeClr val="lt1"/>
                </a:solidFill>
                <a:latin typeface="Arial"/>
                <a:ea typeface="Arial"/>
                <a:cs typeface="Arial"/>
                <a:sym typeface="Arial"/>
              </a:rPr>
              <a:t>Змішайте яблучний оцет (натуральний нерафінований) з водою в пропорції 1:1. Додайте ефірне олія апельсина або лимона з розрахунку 1 крапля на 50 мл. Тривалість обгортання - 20 хвилин. Залийте 200 г какао-порошку (без цукру і ароматизаторів) 500 мл гарячої води. Розмішайте і остудіть до 35-40°С. Нанесіть на тіло, закутайтеся і, блаженствуючи, забудьте про все на найближчі 15 хвилин.</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54"/>
          <p:cNvSpPr txBox="1">
            <a:spLocks noGrp="1"/>
          </p:cNvSpPr>
          <p:nvPr>
            <p:ph type="title"/>
          </p:nvPr>
        </p:nvSpPr>
        <p:spPr>
          <a:xfrm>
            <a:off x="539750" y="2420937"/>
            <a:ext cx="8229600" cy="1139825"/>
          </a:xfrm>
          <a:prstGeom prst="rect">
            <a:avLst/>
          </a:prstGeom>
          <a:noFill/>
          <a:ln>
            <a:noFill/>
          </a:ln>
        </p:spPr>
        <p:txBody>
          <a:bodyPr spcFirstLastPara="1" wrap="square" lIns="91425" tIns="45700" rIns="91425" bIns="45700" anchor="ctr" anchorCtr="1">
            <a:noAutofit/>
          </a:bodyPr>
          <a:lstStyle/>
          <a:p>
            <a:pPr marL="0" lvl="0" indent="0" algn="ctr" rtl="0">
              <a:lnSpc>
                <a:spcPct val="100000"/>
              </a:lnSpc>
              <a:spcBef>
                <a:spcPts val="0"/>
              </a:spcBef>
              <a:spcAft>
                <a:spcPts val="0"/>
              </a:spcAft>
              <a:buClr>
                <a:schemeClr val="lt2"/>
              </a:buClr>
              <a:buSzPts val="4400"/>
              <a:buFont typeface="Arial"/>
              <a:buNone/>
            </a:pPr>
            <a:r>
              <a:rPr lang="en-US" sz="4400" b="0" i="0" u="none">
                <a:solidFill>
                  <a:schemeClr val="lt2"/>
                </a:solidFill>
                <a:latin typeface="Arial"/>
                <a:ea typeface="Arial"/>
                <a:cs typeface="Arial"/>
                <a:sym typeface="Arial"/>
              </a:rPr>
              <a:t>ДЯКУЮ ЗА УВАГУ!!!</a:t>
            </a:r>
            <a:endParaRPr/>
          </a:p>
        </p:txBody>
      </p:sp>
    </p:spTree>
  </p:cSld>
  <p:clrMapOvr>
    <a:masterClrMapping/>
  </p:clrMapOvr>
</p:sld>
</file>

<file path=ppt/theme/theme1.xml><?xml version="1.0" encoding="utf-8"?>
<a:theme xmlns:a="http://schemas.openxmlformats.org/drawingml/2006/main" name="Орбита">
  <a:themeElements>
    <a:clrScheme name="Орбита 9">
      <a:dk1>
        <a:srgbClr val="FFFFFF"/>
      </a:dk1>
      <a:lt1>
        <a:srgbClr val="FFFFFF"/>
      </a:lt1>
      <a:dk2>
        <a:srgbClr val="AAAAC6"/>
      </a:dk2>
      <a:lt2>
        <a:srgbClr val="FFFFCC"/>
      </a:lt2>
      <a:accent1>
        <a:srgbClr val="66667E"/>
      </a:accent1>
      <a:accent2>
        <a:srgbClr val="629157"/>
      </a:accent2>
      <a:accent3>
        <a:srgbClr val="D2D2DF"/>
      </a:accent3>
      <a:accent4>
        <a:srgbClr val="DADADA"/>
      </a:accent4>
      <a:accent5>
        <a:srgbClr val="B8B8C0"/>
      </a:accent5>
      <a:accent6>
        <a:srgbClr val="58834E"/>
      </a:accent6>
      <a:hlink>
        <a:srgbClr val="6600CC"/>
      </a:hlink>
      <a:folHlink>
        <a:srgbClr val="3399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Орбита">
  <a:themeElements>
    <a:clrScheme name="Орбита 9">
      <a:dk1>
        <a:srgbClr val="FFFFFF"/>
      </a:dk1>
      <a:lt1>
        <a:srgbClr val="FFFFFF"/>
      </a:lt1>
      <a:dk2>
        <a:srgbClr val="AAAAC6"/>
      </a:dk2>
      <a:lt2>
        <a:srgbClr val="FFFFCC"/>
      </a:lt2>
      <a:accent1>
        <a:srgbClr val="66667E"/>
      </a:accent1>
      <a:accent2>
        <a:srgbClr val="629157"/>
      </a:accent2>
      <a:accent3>
        <a:srgbClr val="D2D2DF"/>
      </a:accent3>
      <a:accent4>
        <a:srgbClr val="DADADA"/>
      </a:accent4>
      <a:accent5>
        <a:srgbClr val="B8B8C0"/>
      </a:accent5>
      <a:accent6>
        <a:srgbClr val="58834E"/>
      </a:accent6>
      <a:hlink>
        <a:srgbClr val="6600CC"/>
      </a:hlink>
      <a:folHlink>
        <a:srgbClr val="3399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1744</Words>
  <Application>Microsoft Office PowerPoint</Application>
  <PresentationFormat>Экран (4:3)</PresentationFormat>
  <Paragraphs>160</Paragraphs>
  <Slides>39</Slides>
  <Notes>39</Notes>
  <HiddenSlides>0</HiddenSlides>
  <MMClips>0</MMClips>
  <ScaleCrop>false</ScaleCrop>
  <HeadingPairs>
    <vt:vector size="6" baseType="variant">
      <vt:variant>
        <vt:lpstr>Использованные шрифты</vt:lpstr>
      </vt:variant>
      <vt:variant>
        <vt:i4>2</vt:i4>
      </vt:variant>
      <vt:variant>
        <vt:lpstr>Тема</vt:lpstr>
      </vt:variant>
      <vt:variant>
        <vt:i4>2</vt:i4>
      </vt:variant>
      <vt:variant>
        <vt:lpstr>Заголовки слайдов</vt:lpstr>
      </vt:variant>
      <vt:variant>
        <vt:i4>39</vt:i4>
      </vt:variant>
    </vt:vector>
  </HeadingPairs>
  <TitlesOfParts>
    <vt:vector size="43" baseType="lpstr">
      <vt:lpstr>Arial</vt:lpstr>
      <vt:lpstr>Noto Sans Symbols</vt:lpstr>
      <vt:lpstr>Орбита</vt:lpstr>
      <vt:lpstr>1_Орбита</vt:lpstr>
      <vt:lpstr>КОСМЕТИЧНІ ЗАСОБИ ПО ДОГЛЯДУ ЗА ШКІРОЮ М’ЯКОЇ КОНСИСТЕНЦІЇ. ЖИРОВІ КРЕМИ. СУСПЕНЗІЙНІ,  ГЕЛЕВІ КРЕМИ ГАРЯЧІ ТА ХОЛОДНІ ОБГОРТАННЯ</vt:lpstr>
      <vt:lpstr>Креми жирові – косметичний засіб мазеподібної консистенції по догляду за шкірою, де дисперсійним середовищем є натуральні, синтетичні жири, або їх сплави.</vt:lpstr>
      <vt:lpstr>При складанні рецептур жирових кремів використовують жирові компоненти:</vt:lpstr>
      <vt:lpstr>Готування жирових кремів складається з наступних операцій: </vt:lpstr>
      <vt:lpstr>Вазеліни являють собою штучні сплави твердих (церезину, парафіну) і рідких вуглеводнів (парфумерної і вазелінової олії) </vt:lpstr>
      <vt:lpstr>Презентация PowerPoint</vt:lpstr>
      <vt:lpstr>Гелеві (безжирові) креми</vt:lpstr>
      <vt:lpstr>Гідрогелі </vt:lpstr>
      <vt:lpstr>Класифікація речовин, які утворюють гідрогелі</vt:lpstr>
      <vt:lpstr>Технологія гелевих кремів: </vt:lpstr>
      <vt:lpstr>Презентация PowerPoint</vt:lpstr>
      <vt:lpstr>Залежно від призначення косметичного засобу наповнювачі називаються:</vt:lpstr>
      <vt:lpstr>Косметичні креми на основі суспензій класифікують за:</vt:lpstr>
      <vt:lpstr>Діючими речовинами є дисперсна фаза суспензії (наповнювачі), що представлена сполуками неорганічної природи: </vt:lpstr>
      <vt:lpstr>Абразивні речовини забезпечують: </vt:lpstr>
      <vt:lpstr>Презентация PowerPoint</vt:lpstr>
      <vt:lpstr>Презентация PowerPoint</vt:lpstr>
      <vt:lpstr>Презентация PowerPoint</vt:lpstr>
      <vt:lpstr>Технологія суспензійних кремів на емульсійній основі складається з наступних операцій:  </vt:lpstr>
      <vt:lpstr>Готування суспензійних кремів на жировій основі включає наступні операції: </vt:lpstr>
      <vt:lpstr>Готування суспензійних кремів на гелевій основі включає наступні операції:</vt:lpstr>
      <vt:lpstr>Косметичні маски класифікуються за:</vt:lpstr>
      <vt:lpstr>Косметичні маски класифікуються за:</vt:lpstr>
      <vt:lpstr>Косметичні маски класифікуються за:</vt:lpstr>
      <vt:lpstr>Косметичні маски класифікуються за:</vt:lpstr>
      <vt:lpstr>Презентация PowerPoint</vt:lpstr>
      <vt:lpstr>Презентация PowerPoint</vt:lpstr>
      <vt:lpstr>Презентация PowerPoint</vt:lpstr>
      <vt:lpstr>Презентация PowerPoint</vt:lpstr>
      <vt:lpstr>Класифікація скрабів</vt:lpstr>
      <vt:lpstr>Класифікація скрабів</vt:lpstr>
      <vt:lpstr>Класифікація скрабів</vt:lpstr>
      <vt:lpstr>Презентация PowerPoint</vt:lpstr>
      <vt:lpstr>Речовини кератолітичної дії: </vt:lpstr>
      <vt:lpstr>Презентация PowerPoint</vt:lpstr>
      <vt:lpstr>Гарячі і холодні обгортання шкіри </vt:lpstr>
      <vt:lpstr>Презентация PowerPoint</vt:lpstr>
      <vt:lpstr>Презентация PowerPoint</vt:lpstr>
      <vt:lpstr>ДЯКУЮ ЗА УВАГУ!!!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КОСМЕТИЧНІ ЗАСОБИ ПО ДОГЛЯДУ ЗА ШКІРОЮ М’ЯКОЇ КОНСИСТЕНЦІЇ. ЖИРОВІ КРЕМИ. СУСПЕНЗІЙНІ,  ГЕЛЕВІ КРЕМИ ГАРЯЧІ ТА ХОЛОДНІ ОБГОРТАННЯ</dc:title>
  <cp:lastModifiedBy>Валіводзь Ірина Петрівна</cp:lastModifiedBy>
  <cp:revision>1</cp:revision>
  <dcterms:modified xsi:type="dcterms:W3CDTF">2022-09-12T21:05:08Z</dcterms:modified>
</cp:coreProperties>
</file>