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73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>
        <p:scale>
          <a:sx n="70" d="100"/>
          <a:sy n="70" d="100"/>
        </p:scale>
        <p:origin x="-57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21C241-5B31-4769-BD89-446BCF660936}" type="doc">
      <dgm:prSet loTypeId="urn:microsoft.com/office/officeart/2005/8/layout/hChevron3" loCatId="process" qsTypeId="urn:microsoft.com/office/officeart/2005/8/quickstyle/3d3" qsCatId="3D" csTypeId="urn:microsoft.com/office/officeart/2005/8/colors/accent5_4" csCatId="accent5" phldr="1"/>
      <dgm:spPr/>
    </dgm:pt>
    <dgm:pt modelId="{96C2A40E-9ABA-4571-985B-1A77C78AAEE0}">
      <dgm:prSet phldrT="[Текст]" custT="1"/>
      <dgm:spPr/>
      <dgm:t>
        <a:bodyPr/>
        <a:lstStyle/>
        <a:p>
          <a:r>
            <a:rPr lang="en-US" sz="2400" b="0" smtClean="0">
              <a:latin typeface="Times New Roman" pitchFamily="18" charset="0"/>
              <a:cs typeface="Times New Roman" pitchFamily="18" charset="0"/>
            </a:rPr>
            <a:t>Sampling</a:t>
          </a:r>
          <a:endParaRPr lang="ru-RU" sz="1600" b="0" dirty="0">
            <a:latin typeface="Times New Roman" pitchFamily="18" charset="0"/>
            <a:cs typeface="Times New Roman" pitchFamily="18" charset="0"/>
          </a:endParaRPr>
        </a:p>
      </dgm:t>
    </dgm:pt>
    <dgm:pt modelId="{F7367A59-C9B4-46FD-B57E-335649B41CC9}" type="parTrans" cxnId="{31F59E13-5663-4A78-B9F6-619DEE05E970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BB9A51-E340-4CA8-BFCF-0D8D0DFDA432}" type="sibTrans" cxnId="{31F59E13-5663-4A78-B9F6-619DEE05E970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0B8C03-82E9-40DA-9E59-F59F6A797545}">
      <dgm:prSet phldrT="[Текст]" custT="1"/>
      <dgm:spPr/>
      <dgm:t>
        <a:bodyPr/>
        <a:lstStyle/>
        <a:p>
          <a:r>
            <a:rPr lang="en-US" sz="2000" b="0" smtClean="0">
              <a:latin typeface="Times New Roman" pitchFamily="18" charset="0"/>
              <a:cs typeface="Times New Roman" pitchFamily="18" charset="0"/>
            </a:rPr>
            <a:t>Sample preparation</a:t>
          </a:r>
          <a:endParaRPr lang="uk-UA" sz="2000" b="0" dirty="0">
            <a:latin typeface="Times New Roman" pitchFamily="18" charset="0"/>
            <a:cs typeface="Times New Roman" pitchFamily="18" charset="0"/>
          </a:endParaRPr>
        </a:p>
      </dgm:t>
    </dgm:pt>
    <dgm:pt modelId="{50491E52-7663-4E92-821B-41EB85E5EDC1}" type="parTrans" cxnId="{4F739858-20E6-4C83-BD09-039C2857DBC8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1A574B-226A-4085-9A47-DB606A7463C0}" type="sibTrans" cxnId="{4F739858-20E6-4C83-BD09-039C2857DBC8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8B2159-8AC7-48DF-9C2F-82B277F50AB1}">
      <dgm:prSet phldrT="[Текст]" custT="1"/>
      <dgm:spPr/>
      <dgm:t>
        <a:bodyPr/>
        <a:lstStyle/>
        <a:p>
          <a:r>
            <a:rPr lang="en-US" sz="2000" b="0" dirty="0" smtClean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rPr>
            <a:t>Obtaining an analytical signal</a:t>
          </a:r>
          <a:endParaRPr lang="ru-RU" sz="2000" b="0" dirty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639E61-2C49-46B1-847D-DE67E19A311E}" type="parTrans" cxnId="{7EEFB6BB-6410-4FC0-9F29-FD47A601D9E1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26FBF0-CE2A-40C3-B197-2A311579B9AF}" type="sibTrans" cxnId="{7EEFB6BB-6410-4FC0-9F29-FD47A601D9E1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55C156-5582-4963-8775-8189555C42DE}">
      <dgm:prSet custT="1"/>
      <dgm:spPr/>
      <dgm:t>
        <a:bodyPr/>
        <a:lstStyle/>
        <a:p>
          <a:r>
            <a:rPr lang="en-US" sz="2000" b="0" dirty="0" smtClean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rPr>
            <a:t>Results processing and interpretation</a:t>
          </a:r>
          <a:endParaRPr lang="ru-RU" sz="2000" b="0" dirty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6E6F29-E465-4DE8-95EA-87D75BC36DCD}" type="parTrans" cxnId="{BC7011CA-FACD-4F2F-BF38-B2808C1B0AE3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43223D-A25D-4269-951E-AD5176FEC50A}" type="sibTrans" cxnId="{BC7011CA-FACD-4F2F-BF38-B2808C1B0AE3}">
      <dgm:prSet/>
      <dgm:spPr/>
      <dgm:t>
        <a:bodyPr/>
        <a:lstStyle/>
        <a:p>
          <a:endParaRPr lang="ru-RU" sz="1600" b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A23053-43CD-462F-8A5D-E21637054A68}" type="pres">
      <dgm:prSet presAssocID="{0E21C241-5B31-4769-BD89-446BCF660936}" presName="Name0" presStyleCnt="0">
        <dgm:presLayoutVars>
          <dgm:dir/>
          <dgm:resizeHandles val="exact"/>
        </dgm:presLayoutVars>
      </dgm:prSet>
      <dgm:spPr/>
    </dgm:pt>
    <dgm:pt modelId="{0A78187A-7252-4A0F-9E49-E21F2E60A42F}" type="pres">
      <dgm:prSet presAssocID="{96C2A40E-9ABA-4571-985B-1A77C78AAEE0}" presName="parTxOnly" presStyleLbl="node1" presStyleIdx="0" presStyleCnt="4" custLinFactNeighborX="-2539" custLinFactNeighborY="-4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FA3A3-491E-4558-9D4E-4E2619AC10CA}" type="pres">
      <dgm:prSet presAssocID="{CBBB9A51-E340-4CA8-BFCF-0D8D0DFDA432}" presName="parSpace" presStyleCnt="0"/>
      <dgm:spPr/>
    </dgm:pt>
    <dgm:pt modelId="{9CBD022C-28BB-435C-BD3D-6715B545C2DC}" type="pres">
      <dgm:prSet presAssocID="{550B8C03-82E9-40DA-9E59-F59F6A797545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8A525-742C-41DD-BB22-0390FCDA787C}" type="pres">
      <dgm:prSet presAssocID="{551A574B-226A-4085-9A47-DB606A7463C0}" presName="parSpace" presStyleCnt="0"/>
      <dgm:spPr/>
    </dgm:pt>
    <dgm:pt modelId="{8BA7E4A2-5029-47AD-8F1E-0A9BD064C20A}" type="pres">
      <dgm:prSet presAssocID="{738B2159-8AC7-48DF-9C2F-82B277F50AB1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4AD91-6C3C-4567-9743-6636FE23B564}" type="pres">
      <dgm:prSet presAssocID="{4526FBF0-CE2A-40C3-B197-2A311579B9AF}" presName="parSpace" presStyleCnt="0"/>
      <dgm:spPr/>
    </dgm:pt>
    <dgm:pt modelId="{0BBED96E-24A4-423D-8DDC-C3E67887DD84}" type="pres">
      <dgm:prSet presAssocID="{D255C156-5582-4963-8775-8189555C42DE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0C06DA-75BF-4EC9-9233-0BA3281BC769}" type="presOf" srcId="{738B2159-8AC7-48DF-9C2F-82B277F50AB1}" destId="{8BA7E4A2-5029-47AD-8F1E-0A9BD064C20A}" srcOrd="0" destOrd="0" presId="urn:microsoft.com/office/officeart/2005/8/layout/hChevron3"/>
    <dgm:cxn modelId="{7EEFB6BB-6410-4FC0-9F29-FD47A601D9E1}" srcId="{0E21C241-5B31-4769-BD89-446BCF660936}" destId="{738B2159-8AC7-48DF-9C2F-82B277F50AB1}" srcOrd="2" destOrd="0" parTransId="{4C639E61-2C49-46B1-847D-DE67E19A311E}" sibTransId="{4526FBF0-CE2A-40C3-B197-2A311579B9AF}"/>
    <dgm:cxn modelId="{4F739858-20E6-4C83-BD09-039C2857DBC8}" srcId="{0E21C241-5B31-4769-BD89-446BCF660936}" destId="{550B8C03-82E9-40DA-9E59-F59F6A797545}" srcOrd="1" destOrd="0" parTransId="{50491E52-7663-4E92-821B-41EB85E5EDC1}" sibTransId="{551A574B-226A-4085-9A47-DB606A7463C0}"/>
    <dgm:cxn modelId="{C574AAC8-66BF-47D1-B995-9CE7379AB2C7}" type="presOf" srcId="{D255C156-5582-4963-8775-8189555C42DE}" destId="{0BBED96E-24A4-423D-8DDC-C3E67887DD84}" srcOrd="0" destOrd="0" presId="urn:microsoft.com/office/officeart/2005/8/layout/hChevron3"/>
    <dgm:cxn modelId="{BC7011CA-FACD-4F2F-BF38-B2808C1B0AE3}" srcId="{0E21C241-5B31-4769-BD89-446BCF660936}" destId="{D255C156-5582-4963-8775-8189555C42DE}" srcOrd="3" destOrd="0" parTransId="{616E6F29-E465-4DE8-95EA-87D75BC36DCD}" sibTransId="{9A43223D-A25D-4269-951E-AD5176FEC50A}"/>
    <dgm:cxn modelId="{B478D56A-9404-46E1-85CB-0D6C8FAA7D4B}" type="presOf" srcId="{550B8C03-82E9-40DA-9E59-F59F6A797545}" destId="{9CBD022C-28BB-435C-BD3D-6715B545C2DC}" srcOrd="0" destOrd="0" presId="urn:microsoft.com/office/officeart/2005/8/layout/hChevron3"/>
    <dgm:cxn modelId="{F6DF3F93-0FAC-4569-A6BC-C8F5357F7958}" type="presOf" srcId="{0E21C241-5B31-4769-BD89-446BCF660936}" destId="{DAA23053-43CD-462F-8A5D-E21637054A68}" srcOrd="0" destOrd="0" presId="urn:microsoft.com/office/officeart/2005/8/layout/hChevron3"/>
    <dgm:cxn modelId="{BBBA107B-43BD-4E18-8F94-298C56F72795}" type="presOf" srcId="{96C2A40E-9ABA-4571-985B-1A77C78AAEE0}" destId="{0A78187A-7252-4A0F-9E49-E21F2E60A42F}" srcOrd="0" destOrd="0" presId="urn:microsoft.com/office/officeart/2005/8/layout/hChevron3"/>
    <dgm:cxn modelId="{31F59E13-5663-4A78-B9F6-619DEE05E970}" srcId="{0E21C241-5B31-4769-BD89-446BCF660936}" destId="{96C2A40E-9ABA-4571-985B-1A77C78AAEE0}" srcOrd="0" destOrd="0" parTransId="{F7367A59-C9B4-46FD-B57E-335649B41CC9}" sibTransId="{CBBB9A51-E340-4CA8-BFCF-0D8D0DFDA432}"/>
    <dgm:cxn modelId="{334875E4-736E-4DC4-BB28-18171D5AD21F}" type="presParOf" srcId="{DAA23053-43CD-462F-8A5D-E21637054A68}" destId="{0A78187A-7252-4A0F-9E49-E21F2E60A42F}" srcOrd="0" destOrd="0" presId="urn:microsoft.com/office/officeart/2005/8/layout/hChevron3"/>
    <dgm:cxn modelId="{6ACFB15D-7391-4BF1-8949-4CB8BAB86CEB}" type="presParOf" srcId="{DAA23053-43CD-462F-8A5D-E21637054A68}" destId="{5D2FA3A3-491E-4558-9D4E-4E2619AC10CA}" srcOrd="1" destOrd="0" presId="urn:microsoft.com/office/officeart/2005/8/layout/hChevron3"/>
    <dgm:cxn modelId="{8F077623-1DD3-4A6F-8C42-8F52E5721D24}" type="presParOf" srcId="{DAA23053-43CD-462F-8A5D-E21637054A68}" destId="{9CBD022C-28BB-435C-BD3D-6715B545C2DC}" srcOrd="2" destOrd="0" presId="urn:microsoft.com/office/officeart/2005/8/layout/hChevron3"/>
    <dgm:cxn modelId="{9DC02F19-224D-472D-B0C8-8436D18A8033}" type="presParOf" srcId="{DAA23053-43CD-462F-8A5D-E21637054A68}" destId="{C138A525-742C-41DD-BB22-0390FCDA787C}" srcOrd="3" destOrd="0" presId="urn:microsoft.com/office/officeart/2005/8/layout/hChevron3"/>
    <dgm:cxn modelId="{6F3291D5-4745-44FB-8DF5-F90D1CAEC87A}" type="presParOf" srcId="{DAA23053-43CD-462F-8A5D-E21637054A68}" destId="{8BA7E4A2-5029-47AD-8F1E-0A9BD064C20A}" srcOrd="4" destOrd="0" presId="urn:microsoft.com/office/officeart/2005/8/layout/hChevron3"/>
    <dgm:cxn modelId="{F121BABC-D13C-4C28-8042-149A7329EBEB}" type="presParOf" srcId="{DAA23053-43CD-462F-8A5D-E21637054A68}" destId="{73D4AD91-6C3C-4567-9743-6636FE23B564}" srcOrd="5" destOrd="0" presId="urn:microsoft.com/office/officeart/2005/8/layout/hChevron3"/>
    <dgm:cxn modelId="{34A68917-3AB6-4CD4-95D0-CCD0C028BE10}" type="presParOf" srcId="{DAA23053-43CD-462F-8A5D-E21637054A68}" destId="{0BBED96E-24A4-423D-8DDC-C3E67887DD84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1A50F0-203A-4858-A301-713098D8B5CA}" type="doc">
      <dgm:prSet loTypeId="urn:microsoft.com/office/officeart/2005/8/layout/vList5" loCatId="list" qsTypeId="urn:microsoft.com/office/officeart/2005/8/quickstyle/3d3" qsCatId="3D" csTypeId="urn:microsoft.com/office/officeart/2005/8/colors/accent5_4" csCatId="accent5" phldr="1"/>
      <dgm:spPr/>
      <dgm:t>
        <a:bodyPr/>
        <a:lstStyle/>
        <a:p>
          <a:endParaRPr lang="uk-UA"/>
        </a:p>
      </dgm:t>
    </dgm:pt>
    <dgm:pt modelId="{9A8D0D4A-F9AF-4604-A432-5EEED0686C1C}">
      <dgm:prSet phldrT="[Текст]" custT="1"/>
      <dgm:spPr/>
      <dgm:t>
        <a:bodyPr/>
        <a:lstStyle/>
        <a:p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all</a:t>
          </a:r>
          <a:endParaRPr lang="uk-UA" sz="3600" dirty="0">
            <a:latin typeface="Times New Roman" pitchFamily="18" charset="0"/>
            <a:cs typeface="Times New Roman" pitchFamily="18" charset="0"/>
          </a:endParaRPr>
        </a:p>
      </dgm:t>
    </dgm:pt>
    <dgm:pt modelId="{B24B07A2-D315-4A7D-8A51-BD59D620401B}" type="parTrans" cxnId="{3DF080C4-EF7E-4816-A4F3-70E0F9F41251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0D7BF5E2-50D7-4D33-A0D9-922FBB02A579}" type="sibTrans" cxnId="{3DF080C4-EF7E-4816-A4F3-70E0F9F41251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43C42DFA-3FC2-476F-86F9-EC9600A64EA4}">
      <dgm:prSet phldrT="[Текст]"/>
      <dgm:spPr/>
      <dgm:t>
        <a:bodyPr/>
        <a:lstStyle/>
        <a:p>
          <a:r>
            <a:rPr lang="en-US" b="0" u="none" dirty="0" smtClean="0">
              <a:latin typeface="Times New Roman" pitchFamily="18" charset="0"/>
              <a:cs typeface="Times New Roman" pitchFamily="18" charset="0"/>
            </a:rPr>
            <a:t>object of analysis</a:t>
          </a:r>
          <a:endParaRPr lang="uk-UA" b="0" dirty="0">
            <a:latin typeface="Times New Roman" pitchFamily="18" charset="0"/>
            <a:cs typeface="Times New Roman" pitchFamily="18" charset="0"/>
          </a:endParaRPr>
        </a:p>
      </dgm:t>
    </dgm:pt>
    <dgm:pt modelId="{14C5C3D4-1BF0-47AB-B982-BFDF3545240A}" type="parTrans" cxnId="{6A5C8219-4C8A-4062-BFB1-9659A884A995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2CF9CA0A-1861-4A92-AB4B-D0A8B97E6745}" type="sibTrans" cxnId="{6A5C8219-4C8A-4062-BFB1-9659A884A995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079A43E7-2AD8-4792-974B-0DE26C001E61}">
      <dgm:prSet phldrT="[Текст]" custT="1"/>
      <dgm:spPr/>
      <dgm:t>
        <a:bodyPr/>
        <a:lstStyle/>
        <a:p>
          <a:r>
            <a:rPr lang="en-US" sz="360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uk-UA" sz="360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3600" smtClean="0">
              <a:latin typeface="Times New Roman" pitchFamily="18" charset="0"/>
              <a:cs typeface="Times New Roman" pitchFamily="18" charset="0"/>
            </a:rPr>
            <a:t>5</a:t>
          </a:r>
          <a:r>
            <a:rPr lang="uk-UA" sz="3600" smtClean="0">
              <a:latin typeface="Times New Roman" pitchFamily="18" charset="0"/>
              <a:cs typeface="Times New Roman" pitchFamily="18" charset="0"/>
            </a:rPr>
            <a:t>0 </a:t>
          </a:r>
          <a:r>
            <a:rPr lang="en-US" sz="3600" smtClean="0">
              <a:latin typeface="Times New Roman" pitchFamily="18" charset="0"/>
              <a:cs typeface="Times New Roman" pitchFamily="18" charset="0"/>
            </a:rPr>
            <a:t>kg</a:t>
          </a:r>
          <a:endParaRPr lang="uk-UA" sz="3600" dirty="0">
            <a:latin typeface="Times New Roman" pitchFamily="18" charset="0"/>
            <a:cs typeface="Times New Roman" pitchFamily="18" charset="0"/>
          </a:endParaRPr>
        </a:p>
      </dgm:t>
    </dgm:pt>
    <dgm:pt modelId="{222A951C-8CDB-484E-A18E-1312631F373E}" type="parTrans" cxnId="{7020F599-7EED-484B-BA3B-154DF1F189DF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D68968CD-136A-407C-8B51-DD6F6671FF20}" type="sibTrans" cxnId="{7020F599-7EED-484B-BA3B-154DF1F189DF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D39DD4D8-15AC-477E-88B0-EA2B560D9368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general sample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 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B58E9599-6D1D-42B4-9A2E-2E9B64E85081}" type="parTrans" cxnId="{4AC42DAF-11A7-4210-AD59-C5E9560D0ABF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8BE16162-5B5D-477E-B8A0-43F8CCD97DD7}" type="sibTrans" cxnId="{4AC42DAF-11A7-4210-AD59-C5E9560D0ABF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D5841DD8-FBC7-4FDC-BE30-DAF1B375B718}">
      <dgm:prSet phldrT="[Текст]" custT="1"/>
      <dgm:spPr/>
      <dgm:t>
        <a:bodyPr/>
        <a:lstStyle/>
        <a:p>
          <a:r>
            <a:rPr lang="en-US" sz="3600" smtClean="0">
              <a:latin typeface="Times New Roman" pitchFamily="18" charset="0"/>
              <a:cs typeface="Times New Roman" pitchFamily="18" charset="0"/>
            </a:rPr>
            <a:t>25 g – 1 kg</a:t>
          </a:r>
          <a:endParaRPr lang="uk-UA" sz="3600" dirty="0">
            <a:latin typeface="Times New Roman" pitchFamily="18" charset="0"/>
            <a:cs typeface="Times New Roman" pitchFamily="18" charset="0"/>
          </a:endParaRPr>
        </a:p>
      </dgm:t>
    </dgm:pt>
    <dgm:pt modelId="{14A9C538-D8A0-4768-8A98-DC968E400391}" type="parTrans" cxnId="{3C029EAC-E084-4675-9C4F-53F6516079BA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EE730461-47E3-4F90-8DAE-487DD8547772}" type="sibTrans" cxnId="{3C029EAC-E084-4675-9C4F-53F6516079BA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82B71922-A72A-43EF-9D7E-D5F1DE532477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laboratory sample 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16A01B33-0517-4B66-A6DE-A9F7267B1A56}" type="parTrans" cxnId="{E7250B91-8C14-4ED0-A5C9-4FC63DE310F9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4B08D003-4067-4742-AC06-1874125E1E44}" type="sibTrans" cxnId="{E7250B91-8C14-4ED0-A5C9-4FC63DE310F9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88B8FC27-2D87-46ED-A787-4E4494FDE8A6}">
      <dgm:prSet custT="1"/>
      <dgm:spPr/>
      <dgm:t>
        <a:bodyPr/>
        <a:lstStyle/>
        <a:p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1 – 10 g</a:t>
          </a:r>
          <a:endParaRPr lang="uk-UA" sz="3600" dirty="0">
            <a:latin typeface="Times New Roman" pitchFamily="18" charset="0"/>
            <a:cs typeface="Times New Roman" pitchFamily="18" charset="0"/>
          </a:endParaRPr>
        </a:p>
      </dgm:t>
    </dgm:pt>
    <dgm:pt modelId="{B1A5E09F-939B-439D-8ED8-9DC7FDAEDC5E}" type="parTrans" cxnId="{0A8B09A1-8DEF-47D5-9535-24712BE19BB3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75D88BEE-BAF4-460C-A016-585680F9F850}" type="sibTrans" cxnId="{0A8B09A1-8DEF-47D5-9535-24712BE19BB3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789C3E8D-33CE-406E-8CD7-C0DB905B8FFE}">
      <dgm:prSet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sample for analysis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D6EAA087-5351-4C36-BE76-F8FC2EF357D4}" type="parTrans" cxnId="{135F84C8-A28F-4FFD-925B-077F0E5E8B82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04808EE9-CD3C-4468-83D5-9EA600956882}" type="sibTrans" cxnId="{135F84C8-A28F-4FFD-925B-077F0E5E8B82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0B41B861-2B9F-4F73-A5EC-5F82A0749925}" type="pres">
      <dgm:prSet presAssocID="{DC1A50F0-203A-4858-A301-713098D8B5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A86154C-7D18-4376-A782-38CDA0251EF7}" type="pres">
      <dgm:prSet presAssocID="{9A8D0D4A-F9AF-4604-A432-5EEED0686C1C}" presName="linNode" presStyleCnt="0"/>
      <dgm:spPr/>
    </dgm:pt>
    <dgm:pt modelId="{FEFE1259-340E-4FD7-B883-C651AB209138}" type="pres">
      <dgm:prSet presAssocID="{9A8D0D4A-F9AF-4604-A432-5EEED0686C1C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A49BC62-5D8E-4C2C-BBAA-EBE756055310}" type="pres">
      <dgm:prSet presAssocID="{9A8D0D4A-F9AF-4604-A432-5EEED0686C1C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95D68C-D2DC-44B8-9051-9D5C59390C86}" type="pres">
      <dgm:prSet presAssocID="{0D7BF5E2-50D7-4D33-A0D9-922FBB02A579}" presName="sp" presStyleCnt="0"/>
      <dgm:spPr/>
    </dgm:pt>
    <dgm:pt modelId="{8D66DEBA-5235-4703-9318-4305FEF40912}" type="pres">
      <dgm:prSet presAssocID="{079A43E7-2AD8-4792-974B-0DE26C001E61}" presName="linNode" presStyleCnt="0"/>
      <dgm:spPr/>
    </dgm:pt>
    <dgm:pt modelId="{4FF45484-1ACC-4F4F-BE60-CBE678C9FC02}" type="pres">
      <dgm:prSet presAssocID="{079A43E7-2AD8-4792-974B-0DE26C001E6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0D10431-7DCB-4D5C-A290-CCA47AE27FC3}" type="pres">
      <dgm:prSet presAssocID="{079A43E7-2AD8-4792-974B-0DE26C001E61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AD0689-8D95-4659-AFD7-7F5DF7D705E7}" type="pres">
      <dgm:prSet presAssocID="{D68968CD-136A-407C-8B51-DD6F6671FF20}" presName="sp" presStyleCnt="0"/>
      <dgm:spPr/>
    </dgm:pt>
    <dgm:pt modelId="{7F14AB2E-2141-4C0A-ABDB-F28878E3551C}" type="pres">
      <dgm:prSet presAssocID="{D5841DD8-FBC7-4FDC-BE30-DAF1B375B718}" presName="linNode" presStyleCnt="0"/>
      <dgm:spPr/>
    </dgm:pt>
    <dgm:pt modelId="{56BA17F2-7D2A-4DA9-9CA4-30774CE1CBC9}" type="pres">
      <dgm:prSet presAssocID="{D5841DD8-FBC7-4FDC-BE30-DAF1B375B718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5741A8D-1174-4E2E-A67F-E8CBA1D1EE2A}" type="pres">
      <dgm:prSet presAssocID="{D5841DD8-FBC7-4FDC-BE30-DAF1B375B718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AF6CA78-B7B6-4145-AB84-A55426EE61BB}" type="pres">
      <dgm:prSet presAssocID="{EE730461-47E3-4F90-8DAE-487DD8547772}" presName="sp" presStyleCnt="0"/>
      <dgm:spPr/>
    </dgm:pt>
    <dgm:pt modelId="{B744AA56-F5D7-4E15-A6CB-F711436DB648}" type="pres">
      <dgm:prSet presAssocID="{88B8FC27-2D87-46ED-A787-4E4494FDE8A6}" presName="linNode" presStyleCnt="0"/>
      <dgm:spPr/>
    </dgm:pt>
    <dgm:pt modelId="{635F064E-69FC-41FE-8BD2-409A158626E1}" type="pres">
      <dgm:prSet presAssocID="{88B8FC27-2D87-46ED-A787-4E4494FDE8A6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51E43EB-F401-4365-A96B-0E4836414980}" type="pres">
      <dgm:prSet presAssocID="{88B8FC27-2D87-46ED-A787-4E4494FDE8A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3C029EAC-E084-4675-9C4F-53F6516079BA}" srcId="{DC1A50F0-203A-4858-A301-713098D8B5CA}" destId="{D5841DD8-FBC7-4FDC-BE30-DAF1B375B718}" srcOrd="2" destOrd="0" parTransId="{14A9C538-D8A0-4768-8A98-DC968E400391}" sibTransId="{EE730461-47E3-4F90-8DAE-487DD8547772}"/>
    <dgm:cxn modelId="{0A8B09A1-8DEF-47D5-9535-24712BE19BB3}" srcId="{DC1A50F0-203A-4858-A301-713098D8B5CA}" destId="{88B8FC27-2D87-46ED-A787-4E4494FDE8A6}" srcOrd="3" destOrd="0" parTransId="{B1A5E09F-939B-439D-8ED8-9DC7FDAEDC5E}" sibTransId="{75D88BEE-BAF4-460C-A016-585680F9F850}"/>
    <dgm:cxn modelId="{CE3BC9C2-2800-4794-9719-6FD3E3647061}" type="presOf" srcId="{789C3E8D-33CE-406E-8CD7-C0DB905B8FFE}" destId="{F51E43EB-F401-4365-A96B-0E4836414980}" srcOrd="0" destOrd="0" presId="urn:microsoft.com/office/officeart/2005/8/layout/vList5"/>
    <dgm:cxn modelId="{6A5C8219-4C8A-4062-BFB1-9659A884A995}" srcId="{9A8D0D4A-F9AF-4604-A432-5EEED0686C1C}" destId="{43C42DFA-3FC2-476F-86F9-EC9600A64EA4}" srcOrd="0" destOrd="0" parTransId="{14C5C3D4-1BF0-47AB-B982-BFDF3545240A}" sibTransId="{2CF9CA0A-1861-4A92-AB4B-D0A8B97E6745}"/>
    <dgm:cxn modelId="{5E5E982F-B878-404E-A682-2C2AB6393FEC}" type="presOf" srcId="{D39DD4D8-15AC-477E-88B0-EA2B560D9368}" destId="{40D10431-7DCB-4D5C-A290-CCA47AE27FC3}" srcOrd="0" destOrd="0" presId="urn:microsoft.com/office/officeart/2005/8/layout/vList5"/>
    <dgm:cxn modelId="{3DF080C4-EF7E-4816-A4F3-70E0F9F41251}" srcId="{DC1A50F0-203A-4858-A301-713098D8B5CA}" destId="{9A8D0D4A-F9AF-4604-A432-5EEED0686C1C}" srcOrd="0" destOrd="0" parTransId="{B24B07A2-D315-4A7D-8A51-BD59D620401B}" sibTransId="{0D7BF5E2-50D7-4D33-A0D9-922FBB02A579}"/>
    <dgm:cxn modelId="{4AC42DAF-11A7-4210-AD59-C5E9560D0ABF}" srcId="{079A43E7-2AD8-4792-974B-0DE26C001E61}" destId="{D39DD4D8-15AC-477E-88B0-EA2B560D9368}" srcOrd="0" destOrd="0" parTransId="{B58E9599-6D1D-42B4-9A2E-2E9B64E85081}" sibTransId="{8BE16162-5B5D-477E-B8A0-43F8CCD97DD7}"/>
    <dgm:cxn modelId="{135F84C8-A28F-4FFD-925B-077F0E5E8B82}" srcId="{88B8FC27-2D87-46ED-A787-4E4494FDE8A6}" destId="{789C3E8D-33CE-406E-8CD7-C0DB905B8FFE}" srcOrd="0" destOrd="0" parTransId="{D6EAA087-5351-4C36-BE76-F8FC2EF357D4}" sibTransId="{04808EE9-CD3C-4468-83D5-9EA600956882}"/>
    <dgm:cxn modelId="{7020F599-7EED-484B-BA3B-154DF1F189DF}" srcId="{DC1A50F0-203A-4858-A301-713098D8B5CA}" destId="{079A43E7-2AD8-4792-974B-0DE26C001E61}" srcOrd="1" destOrd="0" parTransId="{222A951C-8CDB-484E-A18E-1312631F373E}" sibTransId="{D68968CD-136A-407C-8B51-DD6F6671FF20}"/>
    <dgm:cxn modelId="{1A8FF3FA-6E0B-4F29-BF02-38CE2EB1D673}" type="presOf" srcId="{82B71922-A72A-43EF-9D7E-D5F1DE532477}" destId="{B5741A8D-1174-4E2E-A67F-E8CBA1D1EE2A}" srcOrd="0" destOrd="0" presId="urn:microsoft.com/office/officeart/2005/8/layout/vList5"/>
    <dgm:cxn modelId="{F518D9AE-38DF-40C2-9A7B-E617BE53D2ED}" type="presOf" srcId="{43C42DFA-3FC2-476F-86F9-EC9600A64EA4}" destId="{8A49BC62-5D8E-4C2C-BBAA-EBE756055310}" srcOrd="0" destOrd="0" presId="urn:microsoft.com/office/officeart/2005/8/layout/vList5"/>
    <dgm:cxn modelId="{6A61181D-4C13-4A46-8C30-85B02F081CC1}" type="presOf" srcId="{DC1A50F0-203A-4858-A301-713098D8B5CA}" destId="{0B41B861-2B9F-4F73-A5EC-5F82A0749925}" srcOrd="0" destOrd="0" presId="urn:microsoft.com/office/officeart/2005/8/layout/vList5"/>
    <dgm:cxn modelId="{BEA11140-6022-4BC5-8CFC-8B69770FFAE2}" type="presOf" srcId="{D5841DD8-FBC7-4FDC-BE30-DAF1B375B718}" destId="{56BA17F2-7D2A-4DA9-9CA4-30774CE1CBC9}" srcOrd="0" destOrd="0" presId="urn:microsoft.com/office/officeart/2005/8/layout/vList5"/>
    <dgm:cxn modelId="{E7250B91-8C14-4ED0-A5C9-4FC63DE310F9}" srcId="{D5841DD8-FBC7-4FDC-BE30-DAF1B375B718}" destId="{82B71922-A72A-43EF-9D7E-D5F1DE532477}" srcOrd="0" destOrd="0" parTransId="{16A01B33-0517-4B66-A6DE-A9F7267B1A56}" sibTransId="{4B08D003-4067-4742-AC06-1874125E1E44}"/>
    <dgm:cxn modelId="{26AED045-A683-495E-9D41-B643BF4EA698}" type="presOf" srcId="{88B8FC27-2D87-46ED-A787-4E4494FDE8A6}" destId="{635F064E-69FC-41FE-8BD2-409A158626E1}" srcOrd="0" destOrd="0" presId="urn:microsoft.com/office/officeart/2005/8/layout/vList5"/>
    <dgm:cxn modelId="{476A5DEE-5FC4-4098-BE23-69BC0053350B}" type="presOf" srcId="{079A43E7-2AD8-4792-974B-0DE26C001E61}" destId="{4FF45484-1ACC-4F4F-BE60-CBE678C9FC02}" srcOrd="0" destOrd="0" presId="urn:microsoft.com/office/officeart/2005/8/layout/vList5"/>
    <dgm:cxn modelId="{840B91A8-4427-4FF7-A5BA-654CA27107ED}" type="presOf" srcId="{9A8D0D4A-F9AF-4604-A432-5EEED0686C1C}" destId="{FEFE1259-340E-4FD7-B883-C651AB209138}" srcOrd="0" destOrd="0" presId="urn:microsoft.com/office/officeart/2005/8/layout/vList5"/>
    <dgm:cxn modelId="{2CCCCA5A-02C5-4F97-A9DC-382F95278224}" type="presParOf" srcId="{0B41B861-2B9F-4F73-A5EC-5F82A0749925}" destId="{CA86154C-7D18-4376-A782-38CDA0251EF7}" srcOrd="0" destOrd="0" presId="urn:microsoft.com/office/officeart/2005/8/layout/vList5"/>
    <dgm:cxn modelId="{549AE6D9-83F2-40F2-91AE-9A5575CF5AC1}" type="presParOf" srcId="{CA86154C-7D18-4376-A782-38CDA0251EF7}" destId="{FEFE1259-340E-4FD7-B883-C651AB209138}" srcOrd="0" destOrd="0" presId="urn:microsoft.com/office/officeart/2005/8/layout/vList5"/>
    <dgm:cxn modelId="{EB98A008-BCEB-4C45-B801-EC2E127E3110}" type="presParOf" srcId="{CA86154C-7D18-4376-A782-38CDA0251EF7}" destId="{8A49BC62-5D8E-4C2C-BBAA-EBE756055310}" srcOrd="1" destOrd="0" presId="urn:microsoft.com/office/officeart/2005/8/layout/vList5"/>
    <dgm:cxn modelId="{F723BE17-224E-484C-8797-F8591E4B82C8}" type="presParOf" srcId="{0B41B861-2B9F-4F73-A5EC-5F82A0749925}" destId="{CF95D68C-D2DC-44B8-9051-9D5C59390C86}" srcOrd="1" destOrd="0" presId="urn:microsoft.com/office/officeart/2005/8/layout/vList5"/>
    <dgm:cxn modelId="{3E70D58A-4FB1-4A67-95C1-BB3FE7BF9618}" type="presParOf" srcId="{0B41B861-2B9F-4F73-A5EC-5F82A0749925}" destId="{8D66DEBA-5235-4703-9318-4305FEF40912}" srcOrd="2" destOrd="0" presId="urn:microsoft.com/office/officeart/2005/8/layout/vList5"/>
    <dgm:cxn modelId="{640855D9-AF89-4C50-8FB5-FA9C80E0C898}" type="presParOf" srcId="{8D66DEBA-5235-4703-9318-4305FEF40912}" destId="{4FF45484-1ACC-4F4F-BE60-CBE678C9FC02}" srcOrd="0" destOrd="0" presId="urn:microsoft.com/office/officeart/2005/8/layout/vList5"/>
    <dgm:cxn modelId="{11980C66-DC08-47DA-AA9E-84329C0448FC}" type="presParOf" srcId="{8D66DEBA-5235-4703-9318-4305FEF40912}" destId="{40D10431-7DCB-4D5C-A290-CCA47AE27FC3}" srcOrd="1" destOrd="0" presId="urn:microsoft.com/office/officeart/2005/8/layout/vList5"/>
    <dgm:cxn modelId="{A1DEE3F9-CAE0-416E-B9C9-24ACA1A77A14}" type="presParOf" srcId="{0B41B861-2B9F-4F73-A5EC-5F82A0749925}" destId="{D5AD0689-8D95-4659-AFD7-7F5DF7D705E7}" srcOrd="3" destOrd="0" presId="urn:microsoft.com/office/officeart/2005/8/layout/vList5"/>
    <dgm:cxn modelId="{BD893B79-2A69-498B-9751-AD171FD6DDA7}" type="presParOf" srcId="{0B41B861-2B9F-4F73-A5EC-5F82A0749925}" destId="{7F14AB2E-2141-4C0A-ABDB-F28878E3551C}" srcOrd="4" destOrd="0" presId="urn:microsoft.com/office/officeart/2005/8/layout/vList5"/>
    <dgm:cxn modelId="{1F5CC662-651F-4731-8ED3-DEA6ACC97D1B}" type="presParOf" srcId="{7F14AB2E-2141-4C0A-ABDB-F28878E3551C}" destId="{56BA17F2-7D2A-4DA9-9CA4-30774CE1CBC9}" srcOrd="0" destOrd="0" presId="urn:microsoft.com/office/officeart/2005/8/layout/vList5"/>
    <dgm:cxn modelId="{A522DC90-CBD6-45A6-A441-E47A8849F47C}" type="presParOf" srcId="{7F14AB2E-2141-4C0A-ABDB-F28878E3551C}" destId="{B5741A8D-1174-4E2E-A67F-E8CBA1D1EE2A}" srcOrd="1" destOrd="0" presId="urn:microsoft.com/office/officeart/2005/8/layout/vList5"/>
    <dgm:cxn modelId="{D4B87DD6-D138-4459-A8C9-8095C2C9F71B}" type="presParOf" srcId="{0B41B861-2B9F-4F73-A5EC-5F82A0749925}" destId="{4AF6CA78-B7B6-4145-AB84-A55426EE61BB}" srcOrd="5" destOrd="0" presId="urn:microsoft.com/office/officeart/2005/8/layout/vList5"/>
    <dgm:cxn modelId="{CA2B656E-3B63-4B70-A5AB-AA3ECC96E43E}" type="presParOf" srcId="{0B41B861-2B9F-4F73-A5EC-5F82A0749925}" destId="{B744AA56-F5D7-4E15-A6CB-F711436DB648}" srcOrd="6" destOrd="0" presId="urn:microsoft.com/office/officeart/2005/8/layout/vList5"/>
    <dgm:cxn modelId="{6CA58F0C-DE33-4EE1-BB5F-35C2A2170360}" type="presParOf" srcId="{B744AA56-F5D7-4E15-A6CB-F711436DB648}" destId="{635F064E-69FC-41FE-8BD2-409A158626E1}" srcOrd="0" destOrd="0" presId="urn:microsoft.com/office/officeart/2005/8/layout/vList5"/>
    <dgm:cxn modelId="{59A869A9-058F-4133-84C5-652EAD728E3C}" type="presParOf" srcId="{B744AA56-F5D7-4E15-A6CB-F711436DB648}" destId="{F51E43EB-F401-4365-A96B-0E48364149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02C4B0-1795-451C-87A7-D804FCD37DCF}" type="doc">
      <dgm:prSet loTypeId="urn:microsoft.com/office/officeart/2005/8/layout/hierarchy2" loCatId="hierarchy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uk-UA"/>
        </a:p>
      </dgm:t>
    </dgm:pt>
    <dgm:pt modelId="{AD9B9895-AB15-402F-A59B-9948A223A149}">
      <dgm:prSet phldrT="[Текст]" custT="1"/>
      <dgm:spPr/>
      <dgm:t>
        <a:bodyPr/>
        <a:lstStyle/>
        <a:p>
          <a:r>
            <a:rPr kumimoji="0" lang="en-US" sz="4400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laboratory sample</a:t>
          </a:r>
          <a:endParaRPr lang="uk-UA" sz="4400" dirty="0"/>
        </a:p>
      </dgm:t>
    </dgm:pt>
    <dgm:pt modelId="{AD2048E9-29B9-4CD4-B5DA-34EBEB104526}" type="parTrans" cxnId="{0BA70B90-C9D9-472B-95C2-8BBC302B1CDB}">
      <dgm:prSet/>
      <dgm:spPr/>
      <dgm:t>
        <a:bodyPr/>
        <a:lstStyle/>
        <a:p>
          <a:endParaRPr lang="uk-UA"/>
        </a:p>
      </dgm:t>
    </dgm:pt>
    <dgm:pt modelId="{BD17520D-F718-4DFC-A464-5D77A8092B3C}" type="sibTrans" cxnId="{0BA70B90-C9D9-472B-95C2-8BBC302B1CDB}">
      <dgm:prSet/>
      <dgm:spPr/>
      <dgm:t>
        <a:bodyPr/>
        <a:lstStyle/>
        <a:p>
          <a:endParaRPr lang="uk-UA"/>
        </a:p>
      </dgm:t>
    </dgm:pt>
    <dgm:pt modelId="{B831058D-3EC8-4D62-A786-29BE2F9B75C9}">
      <dgm:prSet phldrT="[Текст]"/>
      <dgm:spPr/>
      <dgm:t>
        <a:bodyPr/>
        <a:lstStyle/>
        <a:p>
          <a:r>
            <a:rPr kumimoji="0" lang="en-US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preliminary studies</a:t>
          </a:r>
          <a:endParaRPr lang="uk-UA" dirty="0"/>
        </a:p>
      </dgm:t>
    </dgm:pt>
    <dgm:pt modelId="{90E9481D-E3A1-4934-9EBD-6A7458FB4156}" type="parTrans" cxnId="{BF19F231-9AEB-41D0-A7C6-3BEFD8DE3961}">
      <dgm:prSet/>
      <dgm:spPr/>
      <dgm:t>
        <a:bodyPr/>
        <a:lstStyle/>
        <a:p>
          <a:endParaRPr lang="uk-UA"/>
        </a:p>
      </dgm:t>
    </dgm:pt>
    <dgm:pt modelId="{E906E9B8-CAED-4CC4-B612-1BEDE85CEED7}" type="sibTrans" cxnId="{BF19F231-9AEB-41D0-A7C6-3BEFD8DE3961}">
      <dgm:prSet/>
      <dgm:spPr/>
      <dgm:t>
        <a:bodyPr/>
        <a:lstStyle/>
        <a:p>
          <a:endParaRPr lang="uk-UA"/>
        </a:p>
      </dgm:t>
    </dgm:pt>
    <dgm:pt modelId="{9F5EC4A8-E373-4C1C-8BEE-FD4EEB7EB0C0}">
      <dgm:prSet phldrT="[Текст]"/>
      <dgm:spPr/>
      <dgm:t>
        <a:bodyPr/>
        <a:lstStyle/>
        <a:p>
          <a:r>
            <a:rPr kumimoji="0" lang="en-US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analyzed sample</a:t>
          </a:r>
          <a:endParaRPr lang="uk-UA" dirty="0"/>
        </a:p>
      </dgm:t>
    </dgm:pt>
    <dgm:pt modelId="{CA325047-84C6-4D9B-9199-A2629576AD67}" type="parTrans" cxnId="{DD44238A-58B0-4BF8-A7D5-6B401A51FAD5}">
      <dgm:prSet/>
      <dgm:spPr/>
      <dgm:t>
        <a:bodyPr/>
        <a:lstStyle/>
        <a:p>
          <a:endParaRPr lang="uk-UA"/>
        </a:p>
      </dgm:t>
    </dgm:pt>
    <dgm:pt modelId="{24BDC725-FE24-4752-B58F-7634CFE0089E}" type="sibTrans" cxnId="{DD44238A-58B0-4BF8-A7D5-6B401A51FAD5}">
      <dgm:prSet/>
      <dgm:spPr/>
      <dgm:t>
        <a:bodyPr/>
        <a:lstStyle/>
        <a:p>
          <a:endParaRPr lang="uk-UA"/>
        </a:p>
      </dgm:t>
    </dgm:pt>
    <dgm:pt modelId="{D41AB179-FB43-46D5-B896-5F1F2A3A993A}">
      <dgm:prSet/>
      <dgm:spPr/>
      <dgm:t>
        <a:bodyPr/>
        <a:lstStyle/>
        <a:p>
          <a:pPr rtl="0"/>
          <a:r>
            <a:rPr kumimoji="0" lang="en-US" b="0" i="0" u="none" strike="noStrike" cap="none" normalizeH="0" baseline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arbitration (verification).</a:t>
          </a:r>
          <a:endParaRPr kumimoji="0" lang="en-US" b="0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gm:t>
    </dgm:pt>
    <dgm:pt modelId="{DBA4D844-367B-41F1-A2C4-FD407B4BD4BA}" type="parTrans" cxnId="{6C788791-04DF-4691-8135-6CB0239EC6C6}">
      <dgm:prSet/>
      <dgm:spPr/>
      <dgm:t>
        <a:bodyPr/>
        <a:lstStyle/>
        <a:p>
          <a:endParaRPr lang="uk-UA"/>
        </a:p>
      </dgm:t>
    </dgm:pt>
    <dgm:pt modelId="{A82BF21E-4758-45FA-ADFF-2D0D80772891}" type="sibTrans" cxnId="{6C788791-04DF-4691-8135-6CB0239EC6C6}">
      <dgm:prSet/>
      <dgm:spPr/>
      <dgm:t>
        <a:bodyPr/>
        <a:lstStyle/>
        <a:p>
          <a:endParaRPr lang="uk-UA"/>
        </a:p>
      </dgm:t>
    </dgm:pt>
    <dgm:pt modelId="{34C07EC5-FE1B-4EDD-913A-58B23C7EA318}" type="pres">
      <dgm:prSet presAssocID="{7802C4B0-1795-451C-87A7-D804FCD37D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FCAAB1E-57A4-49C7-BA4E-722A6EF015FD}" type="pres">
      <dgm:prSet presAssocID="{AD9B9895-AB15-402F-A59B-9948A223A149}" presName="root1" presStyleCnt="0"/>
      <dgm:spPr/>
    </dgm:pt>
    <dgm:pt modelId="{3D333117-B5BE-4609-B5C4-38B936D5F705}" type="pres">
      <dgm:prSet presAssocID="{AD9B9895-AB15-402F-A59B-9948A223A149}" presName="LevelOneTextNode" presStyleLbl="node0" presStyleIdx="0" presStyleCnt="1" custLinFactNeighborX="638" custLinFactNeighborY="-255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7D24CFE-6368-4DC7-BC9F-B835DD5A2F6C}" type="pres">
      <dgm:prSet presAssocID="{AD9B9895-AB15-402F-A59B-9948A223A149}" presName="level2hierChild" presStyleCnt="0"/>
      <dgm:spPr/>
    </dgm:pt>
    <dgm:pt modelId="{404BCDEE-E33F-4FC0-8966-CE30139C2866}" type="pres">
      <dgm:prSet presAssocID="{90E9481D-E3A1-4934-9EBD-6A7458FB4156}" presName="conn2-1" presStyleLbl="parChTrans1D2" presStyleIdx="0" presStyleCnt="3"/>
      <dgm:spPr/>
      <dgm:t>
        <a:bodyPr/>
        <a:lstStyle/>
        <a:p>
          <a:endParaRPr lang="uk-UA"/>
        </a:p>
      </dgm:t>
    </dgm:pt>
    <dgm:pt modelId="{CB3F9860-D859-461C-B969-261CDCA31ABF}" type="pres">
      <dgm:prSet presAssocID="{90E9481D-E3A1-4934-9EBD-6A7458FB4156}" presName="connTx" presStyleLbl="parChTrans1D2" presStyleIdx="0" presStyleCnt="3"/>
      <dgm:spPr/>
      <dgm:t>
        <a:bodyPr/>
        <a:lstStyle/>
        <a:p>
          <a:endParaRPr lang="uk-UA"/>
        </a:p>
      </dgm:t>
    </dgm:pt>
    <dgm:pt modelId="{A7A5A974-BF1B-4C2B-8CD1-E3B6B2070EC4}" type="pres">
      <dgm:prSet presAssocID="{B831058D-3EC8-4D62-A786-29BE2F9B75C9}" presName="root2" presStyleCnt="0"/>
      <dgm:spPr/>
    </dgm:pt>
    <dgm:pt modelId="{FCB51C0B-4A4F-46B3-B9F2-00C651D7BC30}" type="pres">
      <dgm:prSet presAssocID="{B831058D-3EC8-4D62-A786-29BE2F9B75C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B84A60A-C29E-4645-8007-F3696C496F64}" type="pres">
      <dgm:prSet presAssocID="{B831058D-3EC8-4D62-A786-29BE2F9B75C9}" presName="level3hierChild" presStyleCnt="0"/>
      <dgm:spPr/>
    </dgm:pt>
    <dgm:pt modelId="{6A389A32-AE0E-4D12-930D-433E0137B6EF}" type="pres">
      <dgm:prSet presAssocID="{CA325047-84C6-4D9B-9199-A2629576AD67}" presName="conn2-1" presStyleLbl="parChTrans1D2" presStyleIdx="1" presStyleCnt="3"/>
      <dgm:spPr/>
      <dgm:t>
        <a:bodyPr/>
        <a:lstStyle/>
        <a:p>
          <a:endParaRPr lang="uk-UA"/>
        </a:p>
      </dgm:t>
    </dgm:pt>
    <dgm:pt modelId="{F236FF84-E2C2-4B14-B827-175E980816FD}" type="pres">
      <dgm:prSet presAssocID="{CA325047-84C6-4D9B-9199-A2629576AD67}" presName="connTx" presStyleLbl="parChTrans1D2" presStyleIdx="1" presStyleCnt="3"/>
      <dgm:spPr/>
      <dgm:t>
        <a:bodyPr/>
        <a:lstStyle/>
        <a:p>
          <a:endParaRPr lang="uk-UA"/>
        </a:p>
      </dgm:t>
    </dgm:pt>
    <dgm:pt modelId="{1DE6514B-9B93-4E79-A3D6-39950D710780}" type="pres">
      <dgm:prSet presAssocID="{9F5EC4A8-E373-4C1C-8BEE-FD4EEB7EB0C0}" presName="root2" presStyleCnt="0"/>
      <dgm:spPr/>
    </dgm:pt>
    <dgm:pt modelId="{AA4821C1-CB9E-4871-A1D7-293A7AA36DA8}" type="pres">
      <dgm:prSet presAssocID="{9F5EC4A8-E373-4C1C-8BEE-FD4EEB7EB0C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5E57B-4642-4809-81F9-60226B4CF07D}" type="pres">
      <dgm:prSet presAssocID="{9F5EC4A8-E373-4C1C-8BEE-FD4EEB7EB0C0}" presName="level3hierChild" presStyleCnt="0"/>
      <dgm:spPr/>
    </dgm:pt>
    <dgm:pt modelId="{8BAB3074-4E8E-42A4-AF88-AFD9F11218BE}" type="pres">
      <dgm:prSet presAssocID="{DBA4D844-367B-41F1-A2C4-FD407B4BD4BA}" presName="conn2-1" presStyleLbl="parChTrans1D2" presStyleIdx="2" presStyleCnt="3"/>
      <dgm:spPr/>
      <dgm:t>
        <a:bodyPr/>
        <a:lstStyle/>
        <a:p>
          <a:endParaRPr lang="uk-UA"/>
        </a:p>
      </dgm:t>
    </dgm:pt>
    <dgm:pt modelId="{0E098EC0-F403-4F68-B7FA-898955B59A32}" type="pres">
      <dgm:prSet presAssocID="{DBA4D844-367B-41F1-A2C4-FD407B4BD4BA}" presName="connTx" presStyleLbl="parChTrans1D2" presStyleIdx="2" presStyleCnt="3"/>
      <dgm:spPr/>
      <dgm:t>
        <a:bodyPr/>
        <a:lstStyle/>
        <a:p>
          <a:endParaRPr lang="uk-UA"/>
        </a:p>
      </dgm:t>
    </dgm:pt>
    <dgm:pt modelId="{6117912D-6066-4EC2-A660-F30F7198530D}" type="pres">
      <dgm:prSet presAssocID="{D41AB179-FB43-46D5-B896-5F1F2A3A993A}" presName="root2" presStyleCnt="0"/>
      <dgm:spPr/>
    </dgm:pt>
    <dgm:pt modelId="{511ABF17-5178-447C-A046-B605E197E69F}" type="pres">
      <dgm:prSet presAssocID="{D41AB179-FB43-46D5-B896-5F1F2A3A993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D1B37EE-2115-42A3-89B4-6F92D0AEB823}" type="pres">
      <dgm:prSet presAssocID="{D41AB179-FB43-46D5-B896-5F1F2A3A993A}" presName="level3hierChild" presStyleCnt="0"/>
      <dgm:spPr/>
    </dgm:pt>
  </dgm:ptLst>
  <dgm:cxnLst>
    <dgm:cxn modelId="{DD44238A-58B0-4BF8-A7D5-6B401A51FAD5}" srcId="{AD9B9895-AB15-402F-A59B-9948A223A149}" destId="{9F5EC4A8-E373-4C1C-8BEE-FD4EEB7EB0C0}" srcOrd="1" destOrd="0" parTransId="{CA325047-84C6-4D9B-9199-A2629576AD67}" sibTransId="{24BDC725-FE24-4752-B58F-7634CFE0089E}"/>
    <dgm:cxn modelId="{19453B95-ED01-44A9-94BB-5503BB411FDB}" type="presOf" srcId="{90E9481D-E3A1-4934-9EBD-6A7458FB4156}" destId="{404BCDEE-E33F-4FC0-8966-CE30139C2866}" srcOrd="0" destOrd="0" presId="urn:microsoft.com/office/officeart/2005/8/layout/hierarchy2"/>
    <dgm:cxn modelId="{B903895B-FB49-4B10-959D-164DF874607F}" type="presOf" srcId="{DBA4D844-367B-41F1-A2C4-FD407B4BD4BA}" destId="{8BAB3074-4E8E-42A4-AF88-AFD9F11218BE}" srcOrd="0" destOrd="0" presId="urn:microsoft.com/office/officeart/2005/8/layout/hierarchy2"/>
    <dgm:cxn modelId="{6C788791-04DF-4691-8135-6CB0239EC6C6}" srcId="{AD9B9895-AB15-402F-A59B-9948A223A149}" destId="{D41AB179-FB43-46D5-B896-5F1F2A3A993A}" srcOrd="2" destOrd="0" parTransId="{DBA4D844-367B-41F1-A2C4-FD407B4BD4BA}" sibTransId="{A82BF21E-4758-45FA-ADFF-2D0D80772891}"/>
    <dgm:cxn modelId="{3217123A-80EA-4F29-A921-D5426ED42F7C}" type="presOf" srcId="{DBA4D844-367B-41F1-A2C4-FD407B4BD4BA}" destId="{0E098EC0-F403-4F68-B7FA-898955B59A32}" srcOrd="1" destOrd="0" presId="urn:microsoft.com/office/officeart/2005/8/layout/hierarchy2"/>
    <dgm:cxn modelId="{A8282AA9-D339-496D-958D-2349BC85DA68}" type="presOf" srcId="{CA325047-84C6-4D9B-9199-A2629576AD67}" destId="{6A389A32-AE0E-4D12-930D-433E0137B6EF}" srcOrd="0" destOrd="0" presId="urn:microsoft.com/office/officeart/2005/8/layout/hierarchy2"/>
    <dgm:cxn modelId="{9EEF5EA5-0049-44CC-B996-4622956EF93D}" type="presOf" srcId="{CA325047-84C6-4D9B-9199-A2629576AD67}" destId="{F236FF84-E2C2-4B14-B827-175E980816FD}" srcOrd="1" destOrd="0" presId="urn:microsoft.com/office/officeart/2005/8/layout/hierarchy2"/>
    <dgm:cxn modelId="{07D02473-3636-46D1-900B-4E0509F04728}" type="presOf" srcId="{7802C4B0-1795-451C-87A7-D804FCD37DCF}" destId="{34C07EC5-FE1B-4EDD-913A-58B23C7EA318}" srcOrd="0" destOrd="0" presId="urn:microsoft.com/office/officeart/2005/8/layout/hierarchy2"/>
    <dgm:cxn modelId="{0ED19ECA-6F24-45F0-9E8C-97A081A0DA21}" type="presOf" srcId="{90E9481D-E3A1-4934-9EBD-6A7458FB4156}" destId="{CB3F9860-D859-461C-B969-261CDCA31ABF}" srcOrd="1" destOrd="0" presId="urn:microsoft.com/office/officeart/2005/8/layout/hierarchy2"/>
    <dgm:cxn modelId="{BF19F231-9AEB-41D0-A7C6-3BEFD8DE3961}" srcId="{AD9B9895-AB15-402F-A59B-9948A223A149}" destId="{B831058D-3EC8-4D62-A786-29BE2F9B75C9}" srcOrd="0" destOrd="0" parTransId="{90E9481D-E3A1-4934-9EBD-6A7458FB4156}" sibTransId="{E906E9B8-CAED-4CC4-B612-1BEDE85CEED7}"/>
    <dgm:cxn modelId="{E3BDDD87-EFA0-4312-A2A5-4544105BB388}" type="presOf" srcId="{9F5EC4A8-E373-4C1C-8BEE-FD4EEB7EB0C0}" destId="{AA4821C1-CB9E-4871-A1D7-293A7AA36DA8}" srcOrd="0" destOrd="0" presId="urn:microsoft.com/office/officeart/2005/8/layout/hierarchy2"/>
    <dgm:cxn modelId="{14308350-1BA0-4B18-B51F-319BB0CAA1D9}" type="presOf" srcId="{D41AB179-FB43-46D5-B896-5F1F2A3A993A}" destId="{511ABF17-5178-447C-A046-B605E197E69F}" srcOrd="0" destOrd="0" presId="urn:microsoft.com/office/officeart/2005/8/layout/hierarchy2"/>
    <dgm:cxn modelId="{4442E41C-0399-4445-AC85-608B1A4E4590}" type="presOf" srcId="{B831058D-3EC8-4D62-A786-29BE2F9B75C9}" destId="{FCB51C0B-4A4F-46B3-B9F2-00C651D7BC30}" srcOrd="0" destOrd="0" presId="urn:microsoft.com/office/officeart/2005/8/layout/hierarchy2"/>
    <dgm:cxn modelId="{0BA70B90-C9D9-472B-95C2-8BBC302B1CDB}" srcId="{7802C4B0-1795-451C-87A7-D804FCD37DCF}" destId="{AD9B9895-AB15-402F-A59B-9948A223A149}" srcOrd="0" destOrd="0" parTransId="{AD2048E9-29B9-4CD4-B5DA-34EBEB104526}" sibTransId="{BD17520D-F718-4DFC-A464-5D77A8092B3C}"/>
    <dgm:cxn modelId="{534DE82B-4B63-4600-B7F7-1A4EF62B3B55}" type="presOf" srcId="{AD9B9895-AB15-402F-A59B-9948A223A149}" destId="{3D333117-B5BE-4609-B5C4-38B936D5F705}" srcOrd="0" destOrd="0" presId="urn:microsoft.com/office/officeart/2005/8/layout/hierarchy2"/>
    <dgm:cxn modelId="{E827B698-A45C-4871-A891-85D43B755AD5}" type="presParOf" srcId="{34C07EC5-FE1B-4EDD-913A-58B23C7EA318}" destId="{3FCAAB1E-57A4-49C7-BA4E-722A6EF015FD}" srcOrd="0" destOrd="0" presId="urn:microsoft.com/office/officeart/2005/8/layout/hierarchy2"/>
    <dgm:cxn modelId="{F49749BC-2631-416C-9B92-448E26432BDD}" type="presParOf" srcId="{3FCAAB1E-57A4-49C7-BA4E-722A6EF015FD}" destId="{3D333117-B5BE-4609-B5C4-38B936D5F705}" srcOrd="0" destOrd="0" presId="urn:microsoft.com/office/officeart/2005/8/layout/hierarchy2"/>
    <dgm:cxn modelId="{2280A2FD-67D2-433A-A81B-F2A5461DBC62}" type="presParOf" srcId="{3FCAAB1E-57A4-49C7-BA4E-722A6EF015FD}" destId="{87D24CFE-6368-4DC7-BC9F-B835DD5A2F6C}" srcOrd="1" destOrd="0" presId="urn:microsoft.com/office/officeart/2005/8/layout/hierarchy2"/>
    <dgm:cxn modelId="{96BAB8DE-93B4-4467-99BD-929960EC3FA8}" type="presParOf" srcId="{87D24CFE-6368-4DC7-BC9F-B835DD5A2F6C}" destId="{404BCDEE-E33F-4FC0-8966-CE30139C2866}" srcOrd="0" destOrd="0" presId="urn:microsoft.com/office/officeart/2005/8/layout/hierarchy2"/>
    <dgm:cxn modelId="{74F352E2-FBEF-4D91-8D81-78EA5B266702}" type="presParOf" srcId="{404BCDEE-E33F-4FC0-8966-CE30139C2866}" destId="{CB3F9860-D859-461C-B969-261CDCA31ABF}" srcOrd="0" destOrd="0" presId="urn:microsoft.com/office/officeart/2005/8/layout/hierarchy2"/>
    <dgm:cxn modelId="{515ADB58-5B22-4048-94E0-D14A2D09F31B}" type="presParOf" srcId="{87D24CFE-6368-4DC7-BC9F-B835DD5A2F6C}" destId="{A7A5A974-BF1B-4C2B-8CD1-E3B6B2070EC4}" srcOrd="1" destOrd="0" presId="urn:microsoft.com/office/officeart/2005/8/layout/hierarchy2"/>
    <dgm:cxn modelId="{F404FA6A-E4A9-4A40-A119-5889E1BD5173}" type="presParOf" srcId="{A7A5A974-BF1B-4C2B-8CD1-E3B6B2070EC4}" destId="{FCB51C0B-4A4F-46B3-B9F2-00C651D7BC30}" srcOrd="0" destOrd="0" presId="urn:microsoft.com/office/officeart/2005/8/layout/hierarchy2"/>
    <dgm:cxn modelId="{2A1D2E43-4E83-4561-A5CC-A8ED1E938B1E}" type="presParOf" srcId="{A7A5A974-BF1B-4C2B-8CD1-E3B6B2070EC4}" destId="{2B84A60A-C29E-4645-8007-F3696C496F64}" srcOrd="1" destOrd="0" presId="urn:microsoft.com/office/officeart/2005/8/layout/hierarchy2"/>
    <dgm:cxn modelId="{A8D0DDC3-EF88-49D8-9B1C-E57E86953255}" type="presParOf" srcId="{87D24CFE-6368-4DC7-BC9F-B835DD5A2F6C}" destId="{6A389A32-AE0E-4D12-930D-433E0137B6EF}" srcOrd="2" destOrd="0" presId="urn:microsoft.com/office/officeart/2005/8/layout/hierarchy2"/>
    <dgm:cxn modelId="{A4E911D9-0700-49D8-A6DF-D5EC388E00DF}" type="presParOf" srcId="{6A389A32-AE0E-4D12-930D-433E0137B6EF}" destId="{F236FF84-E2C2-4B14-B827-175E980816FD}" srcOrd="0" destOrd="0" presId="urn:microsoft.com/office/officeart/2005/8/layout/hierarchy2"/>
    <dgm:cxn modelId="{1D3244F5-029F-4E97-A3AD-7754EE643F6D}" type="presParOf" srcId="{87D24CFE-6368-4DC7-BC9F-B835DD5A2F6C}" destId="{1DE6514B-9B93-4E79-A3D6-39950D710780}" srcOrd="3" destOrd="0" presId="urn:microsoft.com/office/officeart/2005/8/layout/hierarchy2"/>
    <dgm:cxn modelId="{5F373719-1AE2-40EF-96E8-D3C8D78D21B2}" type="presParOf" srcId="{1DE6514B-9B93-4E79-A3D6-39950D710780}" destId="{AA4821C1-CB9E-4871-A1D7-293A7AA36DA8}" srcOrd="0" destOrd="0" presId="urn:microsoft.com/office/officeart/2005/8/layout/hierarchy2"/>
    <dgm:cxn modelId="{595B88FC-2D66-4D6C-BE0A-2332B85EF926}" type="presParOf" srcId="{1DE6514B-9B93-4E79-A3D6-39950D710780}" destId="{4675E57B-4642-4809-81F9-60226B4CF07D}" srcOrd="1" destOrd="0" presId="urn:microsoft.com/office/officeart/2005/8/layout/hierarchy2"/>
    <dgm:cxn modelId="{C747B615-53DD-4623-8027-D66FF22EA06C}" type="presParOf" srcId="{87D24CFE-6368-4DC7-BC9F-B835DD5A2F6C}" destId="{8BAB3074-4E8E-42A4-AF88-AFD9F11218BE}" srcOrd="4" destOrd="0" presId="urn:microsoft.com/office/officeart/2005/8/layout/hierarchy2"/>
    <dgm:cxn modelId="{221841D3-579C-47B4-B1C1-B3173E4F6FF2}" type="presParOf" srcId="{8BAB3074-4E8E-42A4-AF88-AFD9F11218BE}" destId="{0E098EC0-F403-4F68-B7FA-898955B59A32}" srcOrd="0" destOrd="0" presId="urn:microsoft.com/office/officeart/2005/8/layout/hierarchy2"/>
    <dgm:cxn modelId="{B9BBCC4A-0204-4671-85FB-B4430E8EE9AD}" type="presParOf" srcId="{87D24CFE-6368-4DC7-BC9F-B835DD5A2F6C}" destId="{6117912D-6066-4EC2-A660-F30F7198530D}" srcOrd="5" destOrd="0" presId="urn:microsoft.com/office/officeart/2005/8/layout/hierarchy2"/>
    <dgm:cxn modelId="{69163909-2C78-473B-911E-AA8D2150A1DE}" type="presParOf" srcId="{6117912D-6066-4EC2-A660-F30F7198530D}" destId="{511ABF17-5178-447C-A046-B605E197E69F}" srcOrd="0" destOrd="0" presId="urn:microsoft.com/office/officeart/2005/8/layout/hierarchy2"/>
    <dgm:cxn modelId="{70E54704-D681-4F61-9414-F7B0AEFB2630}" type="presParOf" srcId="{6117912D-6066-4EC2-A660-F30F7198530D}" destId="{5D1B37EE-2115-42A3-89B4-6F92D0AEB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02C4B0-1795-451C-87A7-D804FCD37DCF}" type="doc">
      <dgm:prSet loTypeId="urn:microsoft.com/office/officeart/2005/8/layout/hierarchy2" loCatId="hierarchy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uk-UA"/>
        </a:p>
      </dgm:t>
    </dgm:pt>
    <dgm:pt modelId="{AD9B9895-AB15-402F-A59B-9948A223A149}">
      <dgm:prSet phldrT="[Текст]" custT="1"/>
      <dgm:spPr/>
      <dgm:t>
        <a:bodyPr/>
        <a:lstStyle/>
        <a:p>
          <a:r>
            <a:rPr lang="en-US" sz="4400" b="1" dirty="0" smtClean="0">
              <a:latin typeface="Times New Roman" pitchFamily="18" charset="0"/>
              <a:cs typeface="Times New Roman" pitchFamily="18" charset="0"/>
            </a:rPr>
            <a:t>Sampling</a:t>
          </a:r>
          <a:endParaRPr lang="uk-UA" sz="4400" dirty="0">
            <a:latin typeface="Times New Roman" pitchFamily="18" charset="0"/>
            <a:cs typeface="Times New Roman" pitchFamily="18" charset="0"/>
          </a:endParaRPr>
        </a:p>
      </dgm:t>
    </dgm:pt>
    <dgm:pt modelId="{AD2048E9-29B9-4CD4-B5DA-34EBEB104526}" type="parTrans" cxnId="{0BA70B90-C9D9-472B-95C2-8BBC302B1CDB}">
      <dgm:prSet/>
      <dgm:spPr/>
      <dgm:t>
        <a:bodyPr/>
        <a:lstStyle/>
        <a:p>
          <a:endParaRPr lang="uk-UA"/>
        </a:p>
      </dgm:t>
    </dgm:pt>
    <dgm:pt modelId="{BD17520D-F718-4DFC-A464-5D77A8092B3C}" type="sibTrans" cxnId="{0BA70B90-C9D9-472B-95C2-8BBC302B1CDB}">
      <dgm:prSet/>
      <dgm:spPr/>
      <dgm:t>
        <a:bodyPr/>
        <a:lstStyle/>
        <a:p>
          <a:endParaRPr lang="uk-UA"/>
        </a:p>
      </dgm:t>
    </dgm:pt>
    <dgm:pt modelId="{B831058D-3EC8-4D62-A786-29BE2F9B75C9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gaseous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90E9481D-E3A1-4934-9EBD-6A7458FB4156}" type="parTrans" cxnId="{BF19F231-9AEB-41D0-A7C6-3BEFD8DE3961}">
      <dgm:prSet/>
      <dgm:spPr/>
      <dgm:t>
        <a:bodyPr/>
        <a:lstStyle/>
        <a:p>
          <a:endParaRPr lang="uk-UA"/>
        </a:p>
      </dgm:t>
    </dgm:pt>
    <dgm:pt modelId="{E906E9B8-CAED-4CC4-B612-1BEDE85CEED7}" type="sibTrans" cxnId="{BF19F231-9AEB-41D0-A7C6-3BEFD8DE3961}">
      <dgm:prSet/>
      <dgm:spPr/>
      <dgm:t>
        <a:bodyPr/>
        <a:lstStyle/>
        <a:p>
          <a:endParaRPr lang="uk-UA"/>
        </a:p>
      </dgm:t>
    </dgm:pt>
    <dgm:pt modelId="{9F5EC4A8-E373-4C1C-8BEE-FD4EEB7EB0C0}">
      <dgm:prSet phldrT="[Текст]"/>
      <dgm:spPr/>
      <dgm:t>
        <a:bodyPr/>
        <a:lstStyle/>
        <a:p>
          <a:r>
            <a:rPr lang="uk-UA" b="1" dirty="0" smtClean="0">
              <a:latin typeface="Times New Roman" pitchFamily="18" charset="0"/>
              <a:cs typeface="Times New Roman" pitchFamily="18" charset="0"/>
            </a:rPr>
            <a:t>liquid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CA325047-84C6-4D9B-9199-A2629576AD67}" type="parTrans" cxnId="{DD44238A-58B0-4BF8-A7D5-6B401A51FAD5}">
      <dgm:prSet/>
      <dgm:spPr/>
      <dgm:t>
        <a:bodyPr/>
        <a:lstStyle/>
        <a:p>
          <a:endParaRPr lang="uk-UA"/>
        </a:p>
      </dgm:t>
    </dgm:pt>
    <dgm:pt modelId="{24BDC725-FE24-4752-B58F-7634CFE0089E}" type="sibTrans" cxnId="{DD44238A-58B0-4BF8-A7D5-6B401A51FAD5}">
      <dgm:prSet/>
      <dgm:spPr/>
      <dgm:t>
        <a:bodyPr/>
        <a:lstStyle/>
        <a:p>
          <a:endParaRPr lang="uk-UA"/>
        </a:p>
      </dgm:t>
    </dgm:pt>
    <dgm:pt modelId="{D41AB179-FB43-46D5-B896-5F1F2A3A993A}">
      <dgm:prSet/>
      <dgm:spPr/>
      <dgm:t>
        <a:bodyPr/>
        <a:lstStyle/>
        <a:p>
          <a:pPr rtl="0"/>
          <a:r>
            <a:rPr lang="en-US" b="1" dirty="0" smtClean="0">
              <a:latin typeface="Times New Roman" pitchFamily="18" charset="0"/>
              <a:cs typeface="Times New Roman" pitchFamily="18" charset="0"/>
            </a:rPr>
            <a:t>solids</a:t>
          </a:r>
          <a:endParaRPr kumimoji="0" lang="en-US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DBA4D844-367B-41F1-A2C4-FD407B4BD4BA}" type="parTrans" cxnId="{6C788791-04DF-4691-8135-6CB0239EC6C6}">
      <dgm:prSet/>
      <dgm:spPr/>
      <dgm:t>
        <a:bodyPr/>
        <a:lstStyle/>
        <a:p>
          <a:endParaRPr lang="uk-UA"/>
        </a:p>
      </dgm:t>
    </dgm:pt>
    <dgm:pt modelId="{A82BF21E-4758-45FA-ADFF-2D0D80772891}" type="sibTrans" cxnId="{6C788791-04DF-4691-8135-6CB0239EC6C6}">
      <dgm:prSet/>
      <dgm:spPr/>
      <dgm:t>
        <a:bodyPr/>
        <a:lstStyle/>
        <a:p>
          <a:endParaRPr lang="uk-UA"/>
        </a:p>
      </dgm:t>
    </dgm:pt>
    <dgm:pt modelId="{34C07EC5-FE1B-4EDD-913A-58B23C7EA318}" type="pres">
      <dgm:prSet presAssocID="{7802C4B0-1795-451C-87A7-D804FCD37D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FCAAB1E-57A4-49C7-BA4E-722A6EF015FD}" type="pres">
      <dgm:prSet presAssocID="{AD9B9895-AB15-402F-A59B-9948A223A149}" presName="root1" presStyleCnt="0"/>
      <dgm:spPr/>
    </dgm:pt>
    <dgm:pt modelId="{3D333117-B5BE-4609-B5C4-38B936D5F705}" type="pres">
      <dgm:prSet presAssocID="{AD9B9895-AB15-402F-A59B-9948A223A149}" presName="LevelOneTextNode" presStyleLbl="node0" presStyleIdx="0" presStyleCnt="1" custLinFactNeighborX="638" custLinFactNeighborY="-255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7D24CFE-6368-4DC7-BC9F-B835DD5A2F6C}" type="pres">
      <dgm:prSet presAssocID="{AD9B9895-AB15-402F-A59B-9948A223A149}" presName="level2hierChild" presStyleCnt="0"/>
      <dgm:spPr/>
    </dgm:pt>
    <dgm:pt modelId="{404BCDEE-E33F-4FC0-8966-CE30139C2866}" type="pres">
      <dgm:prSet presAssocID="{90E9481D-E3A1-4934-9EBD-6A7458FB4156}" presName="conn2-1" presStyleLbl="parChTrans1D2" presStyleIdx="0" presStyleCnt="3"/>
      <dgm:spPr/>
      <dgm:t>
        <a:bodyPr/>
        <a:lstStyle/>
        <a:p>
          <a:endParaRPr lang="uk-UA"/>
        </a:p>
      </dgm:t>
    </dgm:pt>
    <dgm:pt modelId="{CB3F9860-D859-461C-B969-261CDCA31ABF}" type="pres">
      <dgm:prSet presAssocID="{90E9481D-E3A1-4934-9EBD-6A7458FB4156}" presName="connTx" presStyleLbl="parChTrans1D2" presStyleIdx="0" presStyleCnt="3"/>
      <dgm:spPr/>
      <dgm:t>
        <a:bodyPr/>
        <a:lstStyle/>
        <a:p>
          <a:endParaRPr lang="uk-UA"/>
        </a:p>
      </dgm:t>
    </dgm:pt>
    <dgm:pt modelId="{A7A5A974-BF1B-4C2B-8CD1-E3B6B2070EC4}" type="pres">
      <dgm:prSet presAssocID="{B831058D-3EC8-4D62-A786-29BE2F9B75C9}" presName="root2" presStyleCnt="0"/>
      <dgm:spPr/>
    </dgm:pt>
    <dgm:pt modelId="{FCB51C0B-4A4F-46B3-B9F2-00C651D7BC30}" type="pres">
      <dgm:prSet presAssocID="{B831058D-3EC8-4D62-A786-29BE2F9B75C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B84A60A-C29E-4645-8007-F3696C496F64}" type="pres">
      <dgm:prSet presAssocID="{B831058D-3EC8-4D62-A786-29BE2F9B75C9}" presName="level3hierChild" presStyleCnt="0"/>
      <dgm:spPr/>
    </dgm:pt>
    <dgm:pt modelId="{6A389A32-AE0E-4D12-930D-433E0137B6EF}" type="pres">
      <dgm:prSet presAssocID="{CA325047-84C6-4D9B-9199-A2629576AD67}" presName="conn2-1" presStyleLbl="parChTrans1D2" presStyleIdx="1" presStyleCnt="3"/>
      <dgm:spPr/>
      <dgm:t>
        <a:bodyPr/>
        <a:lstStyle/>
        <a:p>
          <a:endParaRPr lang="uk-UA"/>
        </a:p>
      </dgm:t>
    </dgm:pt>
    <dgm:pt modelId="{F236FF84-E2C2-4B14-B827-175E980816FD}" type="pres">
      <dgm:prSet presAssocID="{CA325047-84C6-4D9B-9199-A2629576AD67}" presName="connTx" presStyleLbl="parChTrans1D2" presStyleIdx="1" presStyleCnt="3"/>
      <dgm:spPr/>
      <dgm:t>
        <a:bodyPr/>
        <a:lstStyle/>
        <a:p>
          <a:endParaRPr lang="uk-UA"/>
        </a:p>
      </dgm:t>
    </dgm:pt>
    <dgm:pt modelId="{1DE6514B-9B93-4E79-A3D6-39950D710780}" type="pres">
      <dgm:prSet presAssocID="{9F5EC4A8-E373-4C1C-8BEE-FD4EEB7EB0C0}" presName="root2" presStyleCnt="0"/>
      <dgm:spPr/>
    </dgm:pt>
    <dgm:pt modelId="{AA4821C1-CB9E-4871-A1D7-293A7AA36DA8}" type="pres">
      <dgm:prSet presAssocID="{9F5EC4A8-E373-4C1C-8BEE-FD4EEB7EB0C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5E57B-4642-4809-81F9-60226B4CF07D}" type="pres">
      <dgm:prSet presAssocID="{9F5EC4A8-E373-4C1C-8BEE-FD4EEB7EB0C0}" presName="level3hierChild" presStyleCnt="0"/>
      <dgm:spPr/>
    </dgm:pt>
    <dgm:pt modelId="{8BAB3074-4E8E-42A4-AF88-AFD9F11218BE}" type="pres">
      <dgm:prSet presAssocID="{DBA4D844-367B-41F1-A2C4-FD407B4BD4BA}" presName="conn2-1" presStyleLbl="parChTrans1D2" presStyleIdx="2" presStyleCnt="3"/>
      <dgm:spPr/>
      <dgm:t>
        <a:bodyPr/>
        <a:lstStyle/>
        <a:p>
          <a:endParaRPr lang="uk-UA"/>
        </a:p>
      </dgm:t>
    </dgm:pt>
    <dgm:pt modelId="{0E098EC0-F403-4F68-B7FA-898955B59A32}" type="pres">
      <dgm:prSet presAssocID="{DBA4D844-367B-41F1-A2C4-FD407B4BD4BA}" presName="connTx" presStyleLbl="parChTrans1D2" presStyleIdx="2" presStyleCnt="3"/>
      <dgm:spPr/>
      <dgm:t>
        <a:bodyPr/>
        <a:lstStyle/>
        <a:p>
          <a:endParaRPr lang="uk-UA"/>
        </a:p>
      </dgm:t>
    </dgm:pt>
    <dgm:pt modelId="{6117912D-6066-4EC2-A660-F30F7198530D}" type="pres">
      <dgm:prSet presAssocID="{D41AB179-FB43-46D5-B896-5F1F2A3A993A}" presName="root2" presStyleCnt="0"/>
      <dgm:spPr/>
    </dgm:pt>
    <dgm:pt modelId="{511ABF17-5178-447C-A046-B605E197E69F}" type="pres">
      <dgm:prSet presAssocID="{D41AB179-FB43-46D5-B896-5F1F2A3A993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D1B37EE-2115-42A3-89B4-6F92D0AEB823}" type="pres">
      <dgm:prSet presAssocID="{D41AB179-FB43-46D5-B896-5F1F2A3A993A}" presName="level3hierChild" presStyleCnt="0"/>
      <dgm:spPr/>
    </dgm:pt>
  </dgm:ptLst>
  <dgm:cxnLst>
    <dgm:cxn modelId="{1A9EA5AE-0A11-4819-92DF-0EB826E6B6B1}" type="presOf" srcId="{DBA4D844-367B-41F1-A2C4-FD407B4BD4BA}" destId="{8BAB3074-4E8E-42A4-AF88-AFD9F11218BE}" srcOrd="0" destOrd="0" presId="urn:microsoft.com/office/officeart/2005/8/layout/hierarchy2"/>
    <dgm:cxn modelId="{DD44238A-58B0-4BF8-A7D5-6B401A51FAD5}" srcId="{AD9B9895-AB15-402F-A59B-9948A223A149}" destId="{9F5EC4A8-E373-4C1C-8BEE-FD4EEB7EB0C0}" srcOrd="1" destOrd="0" parTransId="{CA325047-84C6-4D9B-9199-A2629576AD67}" sibTransId="{24BDC725-FE24-4752-B58F-7634CFE0089E}"/>
    <dgm:cxn modelId="{2F141C34-D63D-4EFC-A72C-1861B2FE2E76}" type="presOf" srcId="{CA325047-84C6-4D9B-9199-A2629576AD67}" destId="{6A389A32-AE0E-4D12-930D-433E0137B6EF}" srcOrd="0" destOrd="0" presId="urn:microsoft.com/office/officeart/2005/8/layout/hierarchy2"/>
    <dgm:cxn modelId="{4CA843B8-455E-4B8A-B65C-EA25E5BE0112}" type="presOf" srcId="{AD9B9895-AB15-402F-A59B-9948A223A149}" destId="{3D333117-B5BE-4609-B5C4-38B936D5F705}" srcOrd="0" destOrd="0" presId="urn:microsoft.com/office/officeart/2005/8/layout/hierarchy2"/>
    <dgm:cxn modelId="{6C788791-04DF-4691-8135-6CB0239EC6C6}" srcId="{AD9B9895-AB15-402F-A59B-9948A223A149}" destId="{D41AB179-FB43-46D5-B896-5F1F2A3A993A}" srcOrd="2" destOrd="0" parTransId="{DBA4D844-367B-41F1-A2C4-FD407B4BD4BA}" sibTransId="{A82BF21E-4758-45FA-ADFF-2D0D80772891}"/>
    <dgm:cxn modelId="{AC56FF0E-FA31-47D6-AF07-5576847E91C9}" type="presOf" srcId="{90E9481D-E3A1-4934-9EBD-6A7458FB4156}" destId="{404BCDEE-E33F-4FC0-8966-CE30139C2866}" srcOrd="0" destOrd="0" presId="urn:microsoft.com/office/officeart/2005/8/layout/hierarchy2"/>
    <dgm:cxn modelId="{E065ACF0-49F8-4FAC-A7E3-B08CD2C04D6B}" type="presOf" srcId="{9F5EC4A8-E373-4C1C-8BEE-FD4EEB7EB0C0}" destId="{AA4821C1-CB9E-4871-A1D7-293A7AA36DA8}" srcOrd="0" destOrd="0" presId="urn:microsoft.com/office/officeart/2005/8/layout/hierarchy2"/>
    <dgm:cxn modelId="{F6D541D5-7894-4C47-B4E6-EAF996809F4C}" type="presOf" srcId="{90E9481D-E3A1-4934-9EBD-6A7458FB4156}" destId="{CB3F9860-D859-461C-B969-261CDCA31ABF}" srcOrd="1" destOrd="0" presId="urn:microsoft.com/office/officeart/2005/8/layout/hierarchy2"/>
    <dgm:cxn modelId="{10D77513-FC85-4958-842C-DECF0DFA90A6}" type="presOf" srcId="{B831058D-3EC8-4D62-A786-29BE2F9B75C9}" destId="{FCB51C0B-4A4F-46B3-B9F2-00C651D7BC30}" srcOrd="0" destOrd="0" presId="urn:microsoft.com/office/officeart/2005/8/layout/hierarchy2"/>
    <dgm:cxn modelId="{E5F3D9EB-1DA8-4F94-B000-3DD6A329A350}" type="presOf" srcId="{DBA4D844-367B-41F1-A2C4-FD407B4BD4BA}" destId="{0E098EC0-F403-4F68-B7FA-898955B59A32}" srcOrd="1" destOrd="0" presId="urn:microsoft.com/office/officeart/2005/8/layout/hierarchy2"/>
    <dgm:cxn modelId="{18958990-90D4-4256-90B8-2E9730435591}" type="presOf" srcId="{D41AB179-FB43-46D5-B896-5F1F2A3A993A}" destId="{511ABF17-5178-447C-A046-B605E197E69F}" srcOrd="0" destOrd="0" presId="urn:microsoft.com/office/officeart/2005/8/layout/hierarchy2"/>
    <dgm:cxn modelId="{C0315B2D-A857-405A-AEAE-47D251E60404}" type="presOf" srcId="{7802C4B0-1795-451C-87A7-D804FCD37DCF}" destId="{34C07EC5-FE1B-4EDD-913A-58B23C7EA318}" srcOrd="0" destOrd="0" presId="urn:microsoft.com/office/officeart/2005/8/layout/hierarchy2"/>
    <dgm:cxn modelId="{BF19F231-9AEB-41D0-A7C6-3BEFD8DE3961}" srcId="{AD9B9895-AB15-402F-A59B-9948A223A149}" destId="{B831058D-3EC8-4D62-A786-29BE2F9B75C9}" srcOrd="0" destOrd="0" parTransId="{90E9481D-E3A1-4934-9EBD-6A7458FB4156}" sibTransId="{E906E9B8-CAED-4CC4-B612-1BEDE85CEED7}"/>
    <dgm:cxn modelId="{0BA70B90-C9D9-472B-95C2-8BBC302B1CDB}" srcId="{7802C4B0-1795-451C-87A7-D804FCD37DCF}" destId="{AD9B9895-AB15-402F-A59B-9948A223A149}" srcOrd="0" destOrd="0" parTransId="{AD2048E9-29B9-4CD4-B5DA-34EBEB104526}" sibTransId="{BD17520D-F718-4DFC-A464-5D77A8092B3C}"/>
    <dgm:cxn modelId="{4DD64889-E05D-4167-BB4D-7E113153BBB7}" type="presOf" srcId="{CA325047-84C6-4D9B-9199-A2629576AD67}" destId="{F236FF84-E2C2-4B14-B827-175E980816FD}" srcOrd="1" destOrd="0" presId="urn:microsoft.com/office/officeart/2005/8/layout/hierarchy2"/>
    <dgm:cxn modelId="{1482BB5F-AF3D-43BC-815E-C65B8FCEBA49}" type="presParOf" srcId="{34C07EC5-FE1B-4EDD-913A-58B23C7EA318}" destId="{3FCAAB1E-57A4-49C7-BA4E-722A6EF015FD}" srcOrd="0" destOrd="0" presId="urn:microsoft.com/office/officeart/2005/8/layout/hierarchy2"/>
    <dgm:cxn modelId="{7CA459E1-3AA3-475C-8264-E22648B1BDCD}" type="presParOf" srcId="{3FCAAB1E-57A4-49C7-BA4E-722A6EF015FD}" destId="{3D333117-B5BE-4609-B5C4-38B936D5F705}" srcOrd="0" destOrd="0" presId="urn:microsoft.com/office/officeart/2005/8/layout/hierarchy2"/>
    <dgm:cxn modelId="{DA73104F-3B51-4AD7-A31E-798B7DA097CA}" type="presParOf" srcId="{3FCAAB1E-57A4-49C7-BA4E-722A6EF015FD}" destId="{87D24CFE-6368-4DC7-BC9F-B835DD5A2F6C}" srcOrd="1" destOrd="0" presId="urn:microsoft.com/office/officeart/2005/8/layout/hierarchy2"/>
    <dgm:cxn modelId="{F51001B9-D9A3-45C3-8187-033F2D802D0C}" type="presParOf" srcId="{87D24CFE-6368-4DC7-BC9F-B835DD5A2F6C}" destId="{404BCDEE-E33F-4FC0-8966-CE30139C2866}" srcOrd="0" destOrd="0" presId="urn:microsoft.com/office/officeart/2005/8/layout/hierarchy2"/>
    <dgm:cxn modelId="{CA7C85E5-B1D3-4CC2-9560-B4B0C8E1D3C0}" type="presParOf" srcId="{404BCDEE-E33F-4FC0-8966-CE30139C2866}" destId="{CB3F9860-D859-461C-B969-261CDCA31ABF}" srcOrd="0" destOrd="0" presId="urn:microsoft.com/office/officeart/2005/8/layout/hierarchy2"/>
    <dgm:cxn modelId="{0386A1DE-405E-4E28-846E-9EF7F48C9E32}" type="presParOf" srcId="{87D24CFE-6368-4DC7-BC9F-B835DD5A2F6C}" destId="{A7A5A974-BF1B-4C2B-8CD1-E3B6B2070EC4}" srcOrd="1" destOrd="0" presId="urn:microsoft.com/office/officeart/2005/8/layout/hierarchy2"/>
    <dgm:cxn modelId="{0D00DFED-ED03-4163-A727-F09398390609}" type="presParOf" srcId="{A7A5A974-BF1B-4C2B-8CD1-E3B6B2070EC4}" destId="{FCB51C0B-4A4F-46B3-B9F2-00C651D7BC30}" srcOrd="0" destOrd="0" presId="urn:microsoft.com/office/officeart/2005/8/layout/hierarchy2"/>
    <dgm:cxn modelId="{17737224-C1DC-424D-A7BE-F881A3B2F65A}" type="presParOf" srcId="{A7A5A974-BF1B-4C2B-8CD1-E3B6B2070EC4}" destId="{2B84A60A-C29E-4645-8007-F3696C496F64}" srcOrd="1" destOrd="0" presId="urn:microsoft.com/office/officeart/2005/8/layout/hierarchy2"/>
    <dgm:cxn modelId="{01C9D037-0E9C-4C05-B75E-05FCA50AAA1F}" type="presParOf" srcId="{87D24CFE-6368-4DC7-BC9F-B835DD5A2F6C}" destId="{6A389A32-AE0E-4D12-930D-433E0137B6EF}" srcOrd="2" destOrd="0" presId="urn:microsoft.com/office/officeart/2005/8/layout/hierarchy2"/>
    <dgm:cxn modelId="{82DCC1AB-318B-4F93-9D77-CF8EF294CEAD}" type="presParOf" srcId="{6A389A32-AE0E-4D12-930D-433E0137B6EF}" destId="{F236FF84-E2C2-4B14-B827-175E980816FD}" srcOrd="0" destOrd="0" presId="urn:microsoft.com/office/officeart/2005/8/layout/hierarchy2"/>
    <dgm:cxn modelId="{9D71E804-A730-4A29-BF58-26F0C528D324}" type="presParOf" srcId="{87D24CFE-6368-4DC7-BC9F-B835DD5A2F6C}" destId="{1DE6514B-9B93-4E79-A3D6-39950D710780}" srcOrd="3" destOrd="0" presId="urn:microsoft.com/office/officeart/2005/8/layout/hierarchy2"/>
    <dgm:cxn modelId="{FFDF16EB-6DA1-430F-BE5A-EB5F727F42C3}" type="presParOf" srcId="{1DE6514B-9B93-4E79-A3D6-39950D710780}" destId="{AA4821C1-CB9E-4871-A1D7-293A7AA36DA8}" srcOrd="0" destOrd="0" presId="urn:microsoft.com/office/officeart/2005/8/layout/hierarchy2"/>
    <dgm:cxn modelId="{37BD1ADD-872B-42A2-A4B7-0B0E64EF1E05}" type="presParOf" srcId="{1DE6514B-9B93-4E79-A3D6-39950D710780}" destId="{4675E57B-4642-4809-81F9-60226B4CF07D}" srcOrd="1" destOrd="0" presId="urn:microsoft.com/office/officeart/2005/8/layout/hierarchy2"/>
    <dgm:cxn modelId="{33823BB5-218D-4F41-BF29-700BABD9C637}" type="presParOf" srcId="{87D24CFE-6368-4DC7-BC9F-B835DD5A2F6C}" destId="{8BAB3074-4E8E-42A4-AF88-AFD9F11218BE}" srcOrd="4" destOrd="0" presId="urn:microsoft.com/office/officeart/2005/8/layout/hierarchy2"/>
    <dgm:cxn modelId="{7C3AE5C1-AF60-4760-935E-B0DC81EA6DE3}" type="presParOf" srcId="{8BAB3074-4E8E-42A4-AF88-AFD9F11218BE}" destId="{0E098EC0-F403-4F68-B7FA-898955B59A32}" srcOrd="0" destOrd="0" presId="urn:microsoft.com/office/officeart/2005/8/layout/hierarchy2"/>
    <dgm:cxn modelId="{0C835806-5EAB-4231-A415-D79E28452180}" type="presParOf" srcId="{87D24CFE-6368-4DC7-BC9F-B835DD5A2F6C}" destId="{6117912D-6066-4EC2-A660-F30F7198530D}" srcOrd="5" destOrd="0" presId="urn:microsoft.com/office/officeart/2005/8/layout/hierarchy2"/>
    <dgm:cxn modelId="{728F22BF-7BE8-4EDE-8EB2-4D890B452E82}" type="presParOf" srcId="{6117912D-6066-4EC2-A660-F30F7198530D}" destId="{511ABF17-5178-447C-A046-B605E197E69F}" srcOrd="0" destOrd="0" presId="urn:microsoft.com/office/officeart/2005/8/layout/hierarchy2"/>
    <dgm:cxn modelId="{3294D947-0B01-407D-9148-7F96CA226116}" type="presParOf" srcId="{6117912D-6066-4EC2-A660-F30F7198530D}" destId="{5D1B37EE-2115-42A3-89B4-6F92D0AEB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78187A-7252-4A0F-9E49-E21F2E60A42F}">
      <dsp:nvSpPr>
        <dsp:cNvPr id="0" name=""/>
        <dsp:cNvSpPr/>
      </dsp:nvSpPr>
      <dsp:spPr>
        <a:xfrm>
          <a:off x="0" y="0"/>
          <a:ext cx="2728564" cy="870581"/>
        </a:xfrm>
        <a:prstGeom prst="homePlat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smtClean="0">
              <a:latin typeface="Times New Roman" pitchFamily="18" charset="0"/>
              <a:cs typeface="Times New Roman" pitchFamily="18" charset="0"/>
            </a:rPr>
            <a:t>Sampling</a:t>
          </a:r>
          <a:endParaRPr lang="ru-RU" sz="16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2728564" cy="870581"/>
      </dsp:txXfrm>
    </dsp:sp>
    <dsp:sp modelId="{9CBD022C-28BB-435C-BD3D-6715B545C2DC}">
      <dsp:nvSpPr>
        <dsp:cNvPr id="0" name=""/>
        <dsp:cNvSpPr/>
      </dsp:nvSpPr>
      <dsp:spPr>
        <a:xfrm>
          <a:off x="2185570" y="0"/>
          <a:ext cx="2728564" cy="870581"/>
        </a:xfrm>
        <a:prstGeom prst="chevron">
          <a:avLst/>
        </a:prstGeom>
        <a:solidFill>
          <a:schemeClr val="accent5">
            <a:shade val="50000"/>
            <a:hueOff val="201247"/>
            <a:satOff val="-4901"/>
            <a:lumOff val="214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smtClean="0">
              <a:latin typeface="Times New Roman" pitchFamily="18" charset="0"/>
              <a:cs typeface="Times New Roman" pitchFamily="18" charset="0"/>
            </a:rPr>
            <a:t>Sample preparation</a:t>
          </a:r>
          <a:endParaRPr lang="uk-UA" sz="20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5570" y="0"/>
        <a:ext cx="2728564" cy="870581"/>
      </dsp:txXfrm>
    </dsp:sp>
    <dsp:sp modelId="{8BA7E4A2-5029-47AD-8F1E-0A9BD064C20A}">
      <dsp:nvSpPr>
        <dsp:cNvPr id="0" name=""/>
        <dsp:cNvSpPr/>
      </dsp:nvSpPr>
      <dsp:spPr>
        <a:xfrm>
          <a:off x="4368422" y="0"/>
          <a:ext cx="2728564" cy="870581"/>
        </a:xfrm>
        <a:prstGeom prst="chevron">
          <a:avLst/>
        </a:prstGeom>
        <a:solidFill>
          <a:schemeClr val="accent5">
            <a:shade val="50000"/>
            <a:hueOff val="402493"/>
            <a:satOff val="-9802"/>
            <a:lumOff val="4289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rPr>
            <a:t>Obtaining an analytical signal</a:t>
          </a:r>
          <a:endParaRPr lang="ru-RU" sz="2000" b="0" kern="1200" dirty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68422" y="0"/>
        <a:ext cx="2728564" cy="870581"/>
      </dsp:txXfrm>
    </dsp:sp>
    <dsp:sp modelId="{0BBED96E-24A4-423D-8DDC-C3E67887DD84}">
      <dsp:nvSpPr>
        <dsp:cNvPr id="0" name=""/>
        <dsp:cNvSpPr/>
      </dsp:nvSpPr>
      <dsp:spPr>
        <a:xfrm>
          <a:off x="6551273" y="0"/>
          <a:ext cx="2728564" cy="870581"/>
        </a:xfrm>
        <a:prstGeom prst="chevron">
          <a:avLst/>
        </a:prstGeom>
        <a:solidFill>
          <a:schemeClr val="accent5">
            <a:shade val="50000"/>
            <a:hueOff val="201247"/>
            <a:satOff val="-4901"/>
            <a:lumOff val="214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rPr>
            <a:t>Results processing and interpretation</a:t>
          </a:r>
          <a:endParaRPr lang="ru-RU" sz="2000" b="0" kern="1200" dirty="0">
            <a:solidFill>
              <a:srgbClr val="2C2C2C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51273" y="0"/>
        <a:ext cx="2728564" cy="87058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49BC62-5D8E-4C2C-BBAA-EBE756055310}">
      <dsp:nvSpPr>
        <dsp:cNvPr id="0" name=""/>
        <dsp:cNvSpPr/>
      </dsp:nvSpPr>
      <dsp:spPr>
        <a:xfrm rot="5400000">
          <a:off x="5940544" y="-2509149"/>
          <a:ext cx="730047" cy="5934652"/>
        </a:xfrm>
        <a:prstGeom prst="round2Same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b="0" u="none" kern="1200" dirty="0" smtClean="0">
              <a:latin typeface="Times New Roman" pitchFamily="18" charset="0"/>
              <a:cs typeface="Times New Roman" pitchFamily="18" charset="0"/>
            </a:rPr>
            <a:t>object of analysis</a:t>
          </a:r>
          <a:endParaRPr lang="uk-UA" sz="3800" b="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940544" y="-2509149"/>
        <a:ext cx="730047" cy="5934652"/>
      </dsp:txXfrm>
    </dsp:sp>
    <dsp:sp modelId="{FEFE1259-340E-4FD7-B883-C651AB209138}">
      <dsp:nvSpPr>
        <dsp:cNvPr id="0" name=""/>
        <dsp:cNvSpPr/>
      </dsp:nvSpPr>
      <dsp:spPr>
        <a:xfrm>
          <a:off x="0" y="1897"/>
          <a:ext cx="3338242" cy="912559"/>
        </a:xfrm>
        <a:prstGeom prst="round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itchFamily="18" charset="0"/>
              <a:cs typeface="Times New Roman" pitchFamily="18" charset="0"/>
            </a:rPr>
            <a:t>all</a:t>
          </a:r>
          <a:endParaRPr lang="uk-UA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897"/>
        <a:ext cx="3338242" cy="912559"/>
      </dsp:txXfrm>
    </dsp:sp>
    <dsp:sp modelId="{40D10431-7DCB-4D5C-A290-CCA47AE27FC3}">
      <dsp:nvSpPr>
        <dsp:cNvPr id="0" name=""/>
        <dsp:cNvSpPr/>
      </dsp:nvSpPr>
      <dsp:spPr>
        <a:xfrm rot="5400000">
          <a:off x="5940544" y="-1550961"/>
          <a:ext cx="730047" cy="5934652"/>
        </a:xfrm>
        <a:prstGeom prst="round2Same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>
              <a:latin typeface="Times New Roman" pitchFamily="18" charset="0"/>
              <a:cs typeface="Times New Roman" pitchFamily="18" charset="0"/>
            </a:rPr>
            <a:t>general sample</a:t>
          </a:r>
          <a:r>
            <a:rPr lang="uk-UA" sz="38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uk-UA" sz="3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940544" y="-1550961"/>
        <a:ext cx="730047" cy="5934652"/>
      </dsp:txXfrm>
    </dsp:sp>
    <dsp:sp modelId="{4FF45484-1ACC-4F4F-BE60-CBE678C9FC02}">
      <dsp:nvSpPr>
        <dsp:cNvPr id="0" name=""/>
        <dsp:cNvSpPr/>
      </dsp:nvSpPr>
      <dsp:spPr>
        <a:xfrm>
          <a:off x="0" y="960085"/>
          <a:ext cx="3338242" cy="912559"/>
        </a:xfrm>
        <a:prstGeom prst="roundRect">
          <a:avLst/>
        </a:prstGeom>
        <a:solidFill>
          <a:schemeClr val="accent5">
            <a:shade val="50000"/>
            <a:hueOff val="201247"/>
            <a:satOff val="-4901"/>
            <a:lumOff val="214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uk-UA" sz="3600" kern="120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3600" kern="1200" smtClean="0">
              <a:latin typeface="Times New Roman" pitchFamily="18" charset="0"/>
              <a:cs typeface="Times New Roman" pitchFamily="18" charset="0"/>
            </a:rPr>
            <a:t>5</a:t>
          </a:r>
          <a:r>
            <a:rPr lang="uk-UA" sz="3600" kern="1200" smtClean="0">
              <a:latin typeface="Times New Roman" pitchFamily="18" charset="0"/>
              <a:cs typeface="Times New Roman" pitchFamily="18" charset="0"/>
            </a:rPr>
            <a:t>0 </a:t>
          </a:r>
          <a:r>
            <a:rPr lang="en-US" sz="3600" kern="1200" smtClean="0">
              <a:latin typeface="Times New Roman" pitchFamily="18" charset="0"/>
              <a:cs typeface="Times New Roman" pitchFamily="18" charset="0"/>
            </a:rPr>
            <a:t>kg</a:t>
          </a:r>
          <a:endParaRPr lang="uk-UA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60085"/>
        <a:ext cx="3338242" cy="912559"/>
      </dsp:txXfrm>
    </dsp:sp>
    <dsp:sp modelId="{B5741A8D-1174-4E2E-A67F-E8CBA1D1EE2A}">
      <dsp:nvSpPr>
        <dsp:cNvPr id="0" name=""/>
        <dsp:cNvSpPr/>
      </dsp:nvSpPr>
      <dsp:spPr>
        <a:xfrm rot="5400000">
          <a:off x="5940544" y="-592773"/>
          <a:ext cx="730047" cy="5934652"/>
        </a:xfrm>
        <a:prstGeom prst="round2Same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>
              <a:latin typeface="Times New Roman" pitchFamily="18" charset="0"/>
              <a:cs typeface="Times New Roman" pitchFamily="18" charset="0"/>
            </a:rPr>
            <a:t>laboratory sample </a:t>
          </a:r>
          <a:endParaRPr lang="uk-UA" sz="3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940544" y="-592773"/>
        <a:ext cx="730047" cy="5934652"/>
      </dsp:txXfrm>
    </dsp:sp>
    <dsp:sp modelId="{56BA17F2-7D2A-4DA9-9CA4-30774CE1CBC9}">
      <dsp:nvSpPr>
        <dsp:cNvPr id="0" name=""/>
        <dsp:cNvSpPr/>
      </dsp:nvSpPr>
      <dsp:spPr>
        <a:xfrm>
          <a:off x="0" y="1918272"/>
          <a:ext cx="3338242" cy="912559"/>
        </a:xfrm>
        <a:prstGeom prst="roundRect">
          <a:avLst/>
        </a:prstGeom>
        <a:solidFill>
          <a:schemeClr val="accent5">
            <a:shade val="50000"/>
            <a:hueOff val="402493"/>
            <a:satOff val="-9802"/>
            <a:lumOff val="4289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>
              <a:latin typeface="Times New Roman" pitchFamily="18" charset="0"/>
              <a:cs typeface="Times New Roman" pitchFamily="18" charset="0"/>
            </a:rPr>
            <a:t>25 g – 1 kg</a:t>
          </a:r>
          <a:endParaRPr lang="uk-UA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918272"/>
        <a:ext cx="3338242" cy="912559"/>
      </dsp:txXfrm>
    </dsp:sp>
    <dsp:sp modelId="{F51E43EB-F401-4365-A96B-0E4836414980}">
      <dsp:nvSpPr>
        <dsp:cNvPr id="0" name=""/>
        <dsp:cNvSpPr/>
      </dsp:nvSpPr>
      <dsp:spPr>
        <a:xfrm rot="5400000">
          <a:off x="5940544" y="365414"/>
          <a:ext cx="730047" cy="5934652"/>
        </a:xfrm>
        <a:prstGeom prst="round2SameRect">
          <a:avLst/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>
              <a:latin typeface="Times New Roman" pitchFamily="18" charset="0"/>
              <a:cs typeface="Times New Roman" pitchFamily="18" charset="0"/>
            </a:rPr>
            <a:t>sample for analysis</a:t>
          </a:r>
          <a:endParaRPr lang="uk-UA" sz="3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940544" y="365414"/>
        <a:ext cx="730047" cy="5934652"/>
      </dsp:txXfrm>
    </dsp:sp>
    <dsp:sp modelId="{635F064E-69FC-41FE-8BD2-409A158626E1}">
      <dsp:nvSpPr>
        <dsp:cNvPr id="0" name=""/>
        <dsp:cNvSpPr/>
      </dsp:nvSpPr>
      <dsp:spPr>
        <a:xfrm>
          <a:off x="0" y="2876460"/>
          <a:ext cx="3338242" cy="912559"/>
        </a:xfrm>
        <a:prstGeom prst="roundRect">
          <a:avLst/>
        </a:prstGeom>
        <a:solidFill>
          <a:schemeClr val="accent5">
            <a:shade val="50000"/>
            <a:hueOff val="201247"/>
            <a:satOff val="-4901"/>
            <a:lumOff val="214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itchFamily="18" charset="0"/>
              <a:cs typeface="Times New Roman" pitchFamily="18" charset="0"/>
            </a:rPr>
            <a:t>1 – 10 g</a:t>
          </a:r>
          <a:endParaRPr lang="uk-UA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876460"/>
        <a:ext cx="3338242" cy="9125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333117-B5BE-4609-B5C4-38B936D5F705}">
      <dsp:nvSpPr>
        <dsp:cNvPr id="0" name=""/>
        <dsp:cNvSpPr/>
      </dsp:nvSpPr>
      <dsp:spPr>
        <a:xfrm>
          <a:off x="147931" y="1847228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44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laboratory sample</a:t>
          </a:r>
          <a:endParaRPr lang="uk-UA" sz="4400" kern="1200" dirty="0"/>
        </a:p>
      </dsp:txBody>
      <dsp:txXfrm>
        <a:off x="147931" y="1847228"/>
        <a:ext cx="3280833" cy="1640416"/>
      </dsp:txXfrm>
    </dsp:sp>
    <dsp:sp modelId="{404BCDEE-E33F-4FC0-8966-CE30139C2866}">
      <dsp:nvSpPr>
        <dsp:cNvPr id="0" name=""/>
        <dsp:cNvSpPr/>
      </dsp:nvSpPr>
      <dsp:spPr>
        <a:xfrm rot="18299763">
          <a:off x="2948610" y="1717899"/>
          <a:ext cx="225171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251711" y="272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/>
        </a:p>
      </dsp:txBody>
      <dsp:txXfrm rot="18299763">
        <a:off x="4018173" y="1688852"/>
        <a:ext cx="112585" cy="112585"/>
      </dsp:txXfrm>
    </dsp:sp>
    <dsp:sp modelId="{FCB51C0B-4A4F-46B3-B9F2-00C651D7BC30}">
      <dsp:nvSpPr>
        <dsp:cNvPr id="0" name=""/>
        <dsp:cNvSpPr/>
      </dsp:nvSpPr>
      <dsp:spPr>
        <a:xfrm>
          <a:off x="4720166" y="2645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44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preliminary studies</a:t>
          </a:r>
          <a:endParaRPr lang="uk-UA" sz="4400" kern="1200" dirty="0"/>
        </a:p>
      </dsp:txBody>
      <dsp:txXfrm>
        <a:off x="4720166" y="2645"/>
        <a:ext cx="3280833" cy="1640416"/>
      </dsp:txXfrm>
    </dsp:sp>
    <dsp:sp modelId="{6A389A32-AE0E-4D12-930D-433E0137B6EF}">
      <dsp:nvSpPr>
        <dsp:cNvPr id="0" name=""/>
        <dsp:cNvSpPr/>
      </dsp:nvSpPr>
      <dsp:spPr>
        <a:xfrm rot="111490">
          <a:off x="3428425" y="2661139"/>
          <a:ext cx="129208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2081" y="272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11490">
        <a:off x="4042163" y="2656083"/>
        <a:ext cx="64604" cy="64604"/>
      </dsp:txXfrm>
    </dsp:sp>
    <dsp:sp modelId="{AA4821C1-CB9E-4871-A1D7-293A7AA36DA8}">
      <dsp:nvSpPr>
        <dsp:cNvPr id="0" name=""/>
        <dsp:cNvSpPr/>
      </dsp:nvSpPr>
      <dsp:spPr>
        <a:xfrm>
          <a:off x="4720166" y="1889125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44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analyzed sample</a:t>
          </a:r>
          <a:endParaRPr lang="uk-UA" sz="4400" kern="1200" dirty="0"/>
        </a:p>
      </dsp:txBody>
      <dsp:txXfrm>
        <a:off x="4720166" y="1889125"/>
        <a:ext cx="3280833" cy="1640416"/>
      </dsp:txXfrm>
    </dsp:sp>
    <dsp:sp modelId="{8BAB3074-4E8E-42A4-AF88-AFD9F11218BE}">
      <dsp:nvSpPr>
        <dsp:cNvPr id="0" name=""/>
        <dsp:cNvSpPr/>
      </dsp:nvSpPr>
      <dsp:spPr>
        <a:xfrm rot="3371425">
          <a:off x="2914040" y="3604378"/>
          <a:ext cx="232085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320851" y="272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/>
        </a:p>
      </dsp:txBody>
      <dsp:txXfrm rot="3371425">
        <a:off x="4016444" y="3573603"/>
        <a:ext cx="116042" cy="116042"/>
      </dsp:txXfrm>
    </dsp:sp>
    <dsp:sp modelId="{511ABF17-5178-447C-A046-B605E197E69F}">
      <dsp:nvSpPr>
        <dsp:cNvPr id="0" name=""/>
        <dsp:cNvSpPr/>
      </dsp:nvSpPr>
      <dsp:spPr>
        <a:xfrm>
          <a:off x="4720166" y="3775604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4400" b="0" i="0" u="none" strike="noStrike" kern="1200" cap="none" normalizeH="0" baseline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arbitration (verification).</a:t>
          </a:r>
          <a:endParaRPr kumimoji="0" lang="en-US" sz="4400" b="0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sp:txBody>
      <dsp:txXfrm>
        <a:off x="4720166" y="3775604"/>
        <a:ext cx="3280833" cy="164041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333117-B5BE-4609-B5C4-38B936D5F705}">
      <dsp:nvSpPr>
        <dsp:cNvPr id="0" name=""/>
        <dsp:cNvSpPr/>
      </dsp:nvSpPr>
      <dsp:spPr>
        <a:xfrm>
          <a:off x="147931" y="1847228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latin typeface="Times New Roman" pitchFamily="18" charset="0"/>
              <a:cs typeface="Times New Roman" pitchFamily="18" charset="0"/>
            </a:rPr>
            <a:t>Sampling</a:t>
          </a:r>
          <a:endParaRPr lang="uk-UA" sz="4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7931" y="1847228"/>
        <a:ext cx="3280833" cy="1640416"/>
      </dsp:txXfrm>
    </dsp:sp>
    <dsp:sp modelId="{404BCDEE-E33F-4FC0-8966-CE30139C2866}">
      <dsp:nvSpPr>
        <dsp:cNvPr id="0" name=""/>
        <dsp:cNvSpPr/>
      </dsp:nvSpPr>
      <dsp:spPr>
        <a:xfrm rot="18299763">
          <a:off x="2948610" y="1717899"/>
          <a:ext cx="225171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251711" y="272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/>
        </a:p>
      </dsp:txBody>
      <dsp:txXfrm rot="18299763">
        <a:off x="4018173" y="1688852"/>
        <a:ext cx="112585" cy="112585"/>
      </dsp:txXfrm>
    </dsp:sp>
    <dsp:sp modelId="{FCB51C0B-4A4F-46B3-B9F2-00C651D7BC30}">
      <dsp:nvSpPr>
        <dsp:cNvPr id="0" name=""/>
        <dsp:cNvSpPr/>
      </dsp:nvSpPr>
      <dsp:spPr>
        <a:xfrm>
          <a:off x="4720166" y="2645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latin typeface="Times New Roman" pitchFamily="18" charset="0"/>
              <a:cs typeface="Times New Roman" pitchFamily="18" charset="0"/>
            </a:rPr>
            <a:t>gaseous</a:t>
          </a:r>
          <a:endParaRPr lang="uk-UA" sz="6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20166" y="2645"/>
        <a:ext cx="3280833" cy="1640416"/>
      </dsp:txXfrm>
    </dsp:sp>
    <dsp:sp modelId="{6A389A32-AE0E-4D12-930D-433E0137B6EF}">
      <dsp:nvSpPr>
        <dsp:cNvPr id="0" name=""/>
        <dsp:cNvSpPr/>
      </dsp:nvSpPr>
      <dsp:spPr>
        <a:xfrm rot="111490">
          <a:off x="3428425" y="2661139"/>
          <a:ext cx="129208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2081" y="272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111490">
        <a:off x="4042163" y="2656083"/>
        <a:ext cx="64604" cy="64604"/>
      </dsp:txXfrm>
    </dsp:sp>
    <dsp:sp modelId="{AA4821C1-CB9E-4871-A1D7-293A7AA36DA8}">
      <dsp:nvSpPr>
        <dsp:cNvPr id="0" name=""/>
        <dsp:cNvSpPr/>
      </dsp:nvSpPr>
      <dsp:spPr>
        <a:xfrm>
          <a:off x="4720166" y="1889125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b="1" kern="1200" dirty="0" smtClean="0">
              <a:latin typeface="Times New Roman" pitchFamily="18" charset="0"/>
              <a:cs typeface="Times New Roman" pitchFamily="18" charset="0"/>
            </a:rPr>
            <a:t>liquid</a:t>
          </a:r>
          <a:endParaRPr lang="uk-UA" sz="6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20166" y="1889125"/>
        <a:ext cx="3280833" cy="1640416"/>
      </dsp:txXfrm>
    </dsp:sp>
    <dsp:sp modelId="{8BAB3074-4E8E-42A4-AF88-AFD9F11218BE}">
      <dsp:nvSpPr>
        <dsp:cNvPr id="0" name=""/>
        <dsp:cNvSpPr/>
      </dsp:nvSpPr>
      <dsp:spPr>
        <a:xfrm rot="3371425">
          <a:off x="2914040" y="3604378"/>
          <a:ext cx="232085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320851" y="27246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/>
        </a:p>
      </dsp:txBody>
      <dsp:txXfrm rot="3371425">
        <a:off x="4016444" y="3573603"/>
        <a:ext cx="116042" cy="116042"/>
      </dsp:txXfrm>
    </dsp:sp>
    <dsp:sp modelId="{511ABF17-5178-447C-A046-B605E197E69F}">
      <dsp:nvSpPr>
        <dsp:cNvPr id="0" name=""/>
        <dsp:cNvSpPr/>
      </dsp:nvSpPr>
      <dsp:spPr>
        <a:xfrm>
          <a:off x="4720166" y="3775604"/>
          <a:ext cx="3280833" cy="1640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latin typeface="Times New Roman" pitchFamily="18" charset="0"/>
              <a:cs typeface="Times New Roman" pitchFamily="18" charset="0"/>
            </a:rPr>
            <a:t>solids</a:t>
          </a:r>
          <a:endParaRPr kumimoji="0" lang="en-US" sz="6500" b="0" i="0" u="none" strike="noStrike" kern="1200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4720166" y="3775604"/>
        <a:ext cx="3280833" cy="1640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A47EB0-50CB-472E-B999-8DB2BEEE45AE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F054BB-8F28-4346-8754-0E5644500E1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622230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00416-5C0D-44C7-8754-008C5B55F8BE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0A596-7141-45E9-836C-E467146705EF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395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366875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70184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5545269-FB51-4A0D-B0CF-F5F4A60711B3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362648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3834EF1-EB0D-4C4F-80B4-CFC66AC9F333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17324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72CF6A8-4FDC-40D7-8BAE-6878CA90E52F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20186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C224A88-FFFD-4580-BB2F-D6A39109A426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290675158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101B63D-AB4A-4EC4-91DE-7717EAE41D75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99266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B129CEC-0499-484E-B184-52FA96026F4C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12456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301FA3E-F7AB-4A57-A7C4-1A760E871A43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226232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6206E2D-B0F0-4CDC-B364-7AEE58400ABC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93988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FFEF01-2332-41E5-B378-0ED6C8A506D4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106573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FAA3B05-DA0C-46B8-A27A-899BB142953C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125297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791261C-C197-4029-8656-EFC296A5803C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3190337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C728E9-DC16-41CD-955C-F3D5A5210D9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889432-5306-4B31-BEDC-C76279AB1D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rtl="0"/>
            <a:endParaRPr lang="ru-RU" noProof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29D5E1-355B-4BCF-B564-77AA06B2D1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xmlns="" val="330935717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612" y="1287255"/>
            <a:ext cx="10493187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17.02.2023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smtClean="0"/>
              <a:pPr rtl="0"/>
              <a:t>‹#›</a:t>
            </a:fld>
            <a:endParaRPr lang="ru-RU" noProof="1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0613" y="151990"/>
            <a:ext cx="10493187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258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7VM-8tiEsM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A2022F-1436-49C5-9347-FDDDF4EE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78978"/>
            <a:ext cx="11471565" cy="2248882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Basic operations of qualitative chemical analysis</a:t>
            </a:r>
            <a:endParaRPr lang="ru-RU" sz="3200" b="1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72937" y="500780"/>
            <a:ext cx="7471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Odessa National Medical University</a:t>
            </a:r>
          </a:p>
          <a:p>
            <a:pPr algn="ctr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Faculty of Pharmacy</a:t>
            </a:r>
          </a:p>
          <a:p>
            <a:pPr algn="ctr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Department of Pharmaceutical Chemistry</a:t>
            </a:r>
            <a:endParaRPr lang="uk-UA" sz="2000" dirty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11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Method and Methodology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79176" y="918414"/>
            <a:ext cx="9362364" cy="42062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Chemical analysis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a set of actions, as a result of which information about the chemical composition of the object is obtained. Means of chemical analysis — reagents, devices, standard samples, etc</a:t>
            </a:r>
          </a:p>
          <a:p>
            <a:pPr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analysis method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a universal and theoretically grounded way of determining the composition, which is based on the relationship between the composition and the property being determined.</a:t>
            </a:r>
          </a:p>
          <a:p>
            <a:pPr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Methodology of analysis –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application of the method of analysis to a specific object to be determined with a detailed description of all analytical operations.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analysis methodology may include the following stages: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433631" y="5120392"/>
          <a:ext cx="9282557" cy="870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Method and Methodology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83641" y="1054892"/>
            <a:ext cx="9362364" cy="227516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Only part of the substance is analyzed in the analytical laboratory. The analyzed substance is called 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object of analysis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 element or group of elements that are determined are often called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components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and the portion of the substance being analyzed is called 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analytical sample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sample.</a:t>
            </a:r>
          </a:p>
        </p:txBody>
      </p:sp>
      <p:pic>
        <p:nvPicPr>
          <p:cNvPr id="38914" name="Picture 2" descr="Sampling vs analytical error: where the money is …” | Spectroscopy  Europe/Wor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3028949"/>
            <a:ext cx="4762500" cy="382905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43033" y="3117461"/>
            <a:ext cx="4758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Requirements for the analyzed sample - it must correspond to the composition of the analyzed object, that is, be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representative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the object of analysis.</a:t>
            </a:r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Sampling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83641" y="1054892"/>
            <a:ext cx="9362364" cy="112875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Sampling depends on the aggregate state of the object, homogeneity and particle size.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2552131" y="1910687"/>
          <a:ext cx="9272895" cy="3790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33287" y="5946591"/>
            <a:ext cx="499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8"/>
              </a:rPr>
              <a:t>https://www.youtube.com/watch?v=K7VM-8tiEsM</a:t>
            </a:r>
            <a:r>
              <a:rPr lang="en-US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796274" y="5149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796274" y="5149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2142344" y="0"/>
            <a:ext cx="8289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Sampling of substances in a gaseous state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83975" y="836262"/>
            <a:ext cx="49222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Small samples can be taken in special burette containers, evacuated flasks, pipettes, gas chambers.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1" name="Picture 3" descr="Figure 6-17 from Gaseous Sampling 6 . 1 Principles of Absorption | Semantic  Schol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2912" y="3748628"/>
            <a:ext cx="3374124" cy="288418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756848" y="3903260"/>
            <a:ext cx="49950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the selection of large volumes of gas samples, the aspiration method is used, that is, air or gas is pumped through solid or liquid absorbers.</a:t>
            </a:r>
            <a:endParaRPr lang="uk-UA" sz="2800" dirty="0"/>
          </a:p>
        </p:txBody>
      </p:sp>
      <p:pic>
        <p:nvPicPr>
          <p:cNvPr id="73733" name="Picture 5" descr="Sampling of Gases for analysis by Gas Chromatography - Lab-Training.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6644" y="640358"/>
            <a:ext cx="4003675" cy="2802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264446" y="40945"/>
            <a:ext cx="60452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Sampling of liquid substances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5529" y="740728"/>
            <a:ext cx="48313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Liquids can be homogeneous or heterogeneous.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omogeneous liquids are mixed and samples are taken, volumes are measured with burettes, pipettes,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liquid sampler. </a:t>
            </a: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It is more difficult to take samples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hetero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geneous liquids, they are often stratified, and preliminary homogenization is necessary. It can be mixing, heating, ultrasound action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5791" name="Picture 15"/>
          <p:cNvPicPr>
            <a:picLocks noChangeAspect="1" noChangeArrowheads="1"/>
          </p:cNvPicPr>
          <p:nvPr/>
        </p:nvPicPr>
        <p:blipFill>
          <a:blip r:embed="rId2"/>
          <a:srcRect l="33671" t="11381" r="33183" b="6250"/>
          <a:stretch>
            <a:fillRect/>
          </a:stretch>
        </p:blipFill>
        <p:spPr bwMode="auto">
          <a:xfrm>
            <a:off x="8871044" y="2605839"/>
            <a:ext cx="3043450" cy="4252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92" name="Picture 16" descr="D:\home\e310194sio\Desktop\sampling-liquids-with-a-utility-dipper-1000x1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6836" y="763635"/>
            <a:ext cx="2838734" cy="2838734"/>
          </a:xfrm>
          <a:prstGeom prst="rect">
            <a:avLst/>
          </a:prstGeom>
          <a:noFill/>
        </p:spPr>
      </p:pic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5795" name="Picture 19"/>
          <p:cNvPicPr>
            <a:picLocks noChangeAspect="1" noChangeArrowheads="1"/>
          </p:cNvPicPr>
          <p:nvPr/>
        </p:nvPicPr>
        <p:blipFill>
          <a:blip r:embed="rId4"/>
          <a:srcRect l="68390" t="24627" r="14093" b="38060"/>
          <a:stretch>
            <a:fillRect/>
          </a:stretch>
        </p:blipFill>
        <p:spPr bwMode="auto">
          <a:xfrm>
            <a:off x="9912824" y="0"/>
            <a:ext cx="2279176" cy="2729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199525" y="40946"/>
            <a:ext cx="377539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Sampling of solids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5529" y="740728"/>
            <a:ext cx="64417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most difficult problem is the sampling of solids, especially with high heterogeneity and different particle sizes.</a:t>
            </a: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main stages of sampling:</a:t>
            </a: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1. Selection of a general sample (sometimes up to 50-100 kg).</a:t>
            </a: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2. Grinding in special mills.</a:t>
            </a: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3. Averaging and selection of a laboratory sample.</a:t>
            </a: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 l="63565" t="25187" r="11785" b="43097"/>
          <a:stretch>
            <a:fillRect/>
          </a:stretch>
        </p:blipFill>
        <p:spPr bwMode="auto">
          <a:xfrm>
            <a:off x="8693624" y="286603"/>
            <a:ext cx="3207224" cy="232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323488" y="191073"/>
            <a:ext cx="61478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Methods of averaging samples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83391" y="877206"/>
            <a:ext cx="9389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Samples of solid bulk substances can be averaged by the envelope method, by quartering.</a:t>
            </a: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1118" t="34701" r="19128" b="46456"/>
          <a:stretch>
            <a:fillRect/>
          </a:stretch>
        </p:blipFill>
        <p:spPr bwMode="auto">
          <a:xfrm>
            <a:off x="2825085" y="2197290"/>
            <a:ext cx="5735847" cy="152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8869383" y="2889492"/>
            <a:ext cx="2643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envelope method</a:t>
            </a:r>
            <a:endParaRPr lang="uk-UA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36609" t="44729" r="19546" b="31950"/>
          <a:stretch>
            <a:fillRect/>
          </a:stretch>
        </p:blipFill>
        <p:spPr bwMode="auto">
          <a:xfrm>
            <a:off x="2893326" y="4299045"/>
            <a:ext cx="5704764" cy="170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8919677" y="4991247"/>
            <a:ext cx="2108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by quartering</a:t>
            </a:r>
            <a:endParaRPr lang="uk-UA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199224" y="191073"/>
            <a:ext cx="64902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Sample preparation for analysis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60812" y="877206"/>
            <a:ext cx="92122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Sample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preparation for analysis includes several stages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 Drying of the sample.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Decomposition of the sample.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3. Elimination of the influence of interfering components: masking, separation.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138535" y="191073"/>
            <a:ext cx="48782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Drying of the </a:t>
            </a: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sample</a:t>
            </a:r>
            <a:endParaRPr lang="en-US" sz="36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0812" y="877206"/>
            <a:ext cx="627797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Unbound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water is H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O, which is sorbed by a substance (hygroscopic moisture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hemically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bound is crystalline hydrate water - СаС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·2Н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О, CuSO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·5 H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Constitutional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water is included in the structure of the substance Ca(OH)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KHSO</a:t>
            </a:r>
            <a:r>
              <a:rPr lang="uk-UA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drying the sample, hygroscopic water is removed. They are dried either in air, thereby obtaining an air-dry sample, or in a drying cabinet at 100-105 °C.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6" name="Picture 2" descr="Hydrogen bonding from crystalline water mediates the hydration/dehydration  of mequitazine glycolate - CrystEngComm (RSC Publishing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53414" y="2369165"/>
            <a:ext cx="3343275" cy="1800225"/>
          </a:xfrm>
          <a:prstGeom prst="rect">
            <a:avLst/>
          </a:prstGeom>
          <a:noFill/>
        </p:spPr>
      </p:pic>
      <p:pic>
        <p:nvPicPr>
          <p:cNvPr id="1028" name="Picture 4" descr="2 рез. по запросу «Caoh2» — изображения, стоковые фотографии и векторная  графика | Shutter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9640" y="4191000"/>
            <a:ext cx="2466975" cy="2667000"/>
          </a:xfrm>
          <a:prstGeom prst="rect">
            <a:avLst/>
          </a:prstGeom>
          <a:noFill/>
        </p:spPr>
      </p:pic>
      <p:pic>
        <p:nvPicPr>
          <p:cNvPr id="1030" name="Picture 6" descr="Water adsorption on hydrophilic and hydrophobic self-assembled monolayers  as proxies for atmospheric surfaces. A grand canonical Monte Carlo  simulation study - Physical Chemistry Chemical Physics (RSC Publishing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98823" y="422465"/>
            <a:ext cx="3571875" cy="180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132604" y="191073"/>
            <a:ext cx="64171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Decomposition of the </a:t>
            </a: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sample</a:t>
            </a:r>
            <a:endParaRPr lang="en-US" sz="36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7414" y="877206"/>
            <a:ext cx="87755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some physical methods of analysis - spectral, X-ray structural - it is not necessary to decompose the sample. But most of the analysis methods are based on conducting a chemical reaction in solutions.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choice of the method of decomposition of the sample depends on several factors: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nature of the matrix (base) of the substance, and the nature of the determined component.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addition, the method of decomposition also depends on the purpose of the analysis and the chosen method of analysis.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132604" y="191073"/>
            <a:ext cx="64171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Decomposition of the </a:t>
            </a: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sample</a:t>
            </a:r>
            <a:endParaRPr lang="en-US" sz="36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7414" y="877206"/>
            <a:ext cx="87755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some physical methods of analysis - spectral, X-ray structural - it is not necessary to decompose the sample. But most of the analysis methods are based on conducting a chemical reaction in solutions.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choice of the method of decomposition of the sample depends on several factors: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nature of the matrix (base) of the substance, and the nature of the determined component.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addition, the method of decomposition also depends on the purpose of the analysis and the chosen method of analysis.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3132604" y="191073"/>
            <a:ext cx="64171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Decomposition of the </a:t>
            </a:r>
            <a:r>
              <a:rPr lang="en-US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sample</a:t>
            </a:r>
            <a:endParaRPr lang="en-US" sz="36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7414" y="877206"/>
            <a:ext cx="87755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Dry is fusing, sintering, thermal destruction. For dry decomposition, special substances are used - liquid ones. These are salts and peroxides of alkali metals, sometimes their mixtures are used.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Liquids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are alkaline - Na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, NaOH, Na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; acidic - K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; oxidizing agents – Na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+ KNO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, KClO</a:t>
            </a:r>
            <a:r>
              <a:rPr lang="uk-UA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8" name="AutoShape 2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0" name="AutoShape 4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2" name="AutoShape 6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4" name="AutoShape 8" descr="Liquid-Sampler, place onto bottle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6" name="AutoShape 10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88" name="AutoShape 12" descr="Liquid-Sampler, open with thumb - Pumps, samplers, sampling systems,  laboratory equipment - Bürkle Gmb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0" name="AutoShape 14" descr="https://www.buerkle.de/shop/fluessigkeits-sammler-daumenoeffnung/image-thumb__1074__w1920/fluessigkeits-sammler-daumenoeffnung_0002471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5794" name="AutoShape 18" descr="Liquid sampler - 5035T-601 - Sampling Systems Ltd - sampling tube / for the  food industry / for the pharmaceutical indus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94F04C68-B027-4E7E-8E6D-90F90224A70D}" vid="{988641B8-1D6C-4D02-8B9C-80B3C890273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9934CB3-A97C-40D1-8D7D-5211E1C57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871927-9856-4138-B7A7-125C4AA7EF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4E3864-550F-4194-BC9D-CCA442A52D0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0</TotalTime>
  <Words>870</Words>
  <Application>Microsoft Office PowerPoint</Application>
  <PresentationFormat>Произвольный</PresentationFormat>
  <Paragraphs>76</Paragraphs>
  <Slides>15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Тема1</vt:lpstr>
      <vt:lpstr>CLASS №2  Basic operations of qualitative chemical analysis</vt:lpstr>
      <vt:lpstr>Method and Methodology</vt:lpstr>
      <vt:lpstr>Method and Methodology</vt:lpstr>
      <vt:lpstr>Sampling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2022-09-01T11:24:29Z</dcterms:created>
  <dcterms:modified xsi:type="dcterms:W3CDTF">2023-02-17T08:06:37Z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