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3" r:id="rId3"/>
    <p:sldId id="257" r:id="rId4"/>
    <p:sldId id="259" r:id="rId5"/>
    <p:sldId id="260" r:id="rId6"/>
    <p:sldId id="261" r:id="rId7"/>
    <p:sldId id="263" r:id="rId8"/>
    <p:sldId id="264" r:id="rId9"/>
    <p:sldId id="265" r:id="rId10"/>
    <p:sldId id="272" r:id="rId11"/>
    <p:sldId id="266" r:id="rId12"/>
    <p:sldId id="267" r:id="rId13"/>
    <p:sldId id="269" r:id="rId14"/>
    <p:sldId id="270" r:id="rId15"/>
    <p:sldId id="273" r:id="rId16"/>
    <p:sldId id="274" r:id="rId17"/>
    <p:sldId id="276" r:id="rId18"/>
    <p:sldId id="277" r:id="rId19"/>
    <p:sldId id="278" r:id="rId20"/>
    <p:sldId id="280" r:id="rId21"/>
    <p:sldId id="281" r:id="rId22"/>
    <p:sldId id="282" r:id="rId23"/>
    <p:sldId id="283" r:id="rId24"/>
    <p:sldId id="284" r:id="rId25"/>
    <p:sldId id="285" r:id="rId26"/>
    <p:sldId id="294" r:id="rId27"/>
    <p:sldId id="286" r:id="rId28"/>
    <p:sldId id="295" r:id="rId29"/>
    <p:sldId id="299" r:id="rId30"/>
    <p:sldId id="287" r:id="rId31"/>
    <p:sldId id="297" r:id="rId32"/>
    <p:sldId id="300" r:id="rId33"/>
    <p:sldId id="288" r:id="rId34"/>
    <p:sldId id="289" r:id="rId35"/>
    <p:sldId id="290" r:id="rId36"/>
    <p:sldId id="291" r:id="rId37"/>
    <p:sldId id="292" r:id="rId38"/>
    <p:sldId id="298" r:id="rId39"/>
    <p:sldId id="296"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9CD"/>
    <a:srgbClr val="DF0BDA"/>
    <a:srgbClr val="54BFDE"/>
    <a:srgbClr val="4FB9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673" autoAdjust="0"/>
  </p:normalViewPr>
  <p:slideViewPr>
    <p:cSldViewPr snapToGrid="0">
      <p:cViewPr varScale="1">
        <p:scale>
          <a:sx n="66" d="100"/>
          <a:sy n="66" d="100"/>
        </p:scale>
        <p:origin x="60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13.xml.rels><?xml version="1.0" encoding="UTF-8" standalone="yes"?>
<Relationships xmlns="http://schemas.openxmlformats.org/package/2006/relationships"><Relationship Id="rId1" Type="http://schemas.openxmlformats.org/officeDocument/2006/relationships/hyperlink" Target="https://www.ncbi.nlm.nih.gov/pmc/articles/PMC5318167/" TargetMode="External"/></Relationships>
</file>

<file path=ppt/diagrams/_rels/data39.xml.rels><?xml version="1.0" encoding="UTF-8" standalone="yes"?>
<Relationships xmlns="http://schemas.openxmlformats.org/package/2006/relationships"><Relationship Id="rId2" Type="http://schemas.openxmlformats.org/officeDocument/2006/relationships/hyperlink" Target="https://en.wikipedia.org/wiki/Antibiotic" TargetMode="External"/><Relationship Id="rId1" Type="http://schemas.openxmlformats.org/officeDocument/2006/relationships/hyperlink" Target="https://en.wikipedia.org/wiki/Drug" TargetMode="External"/></Relationships>
</file>

<file path=ppt/diagrams/_rels/drawing13.xml.rels><?xml version="1.0" encoding="UTF-8" standalone="yes"?>
<Relationships xmlns="http://schemas.openxmlformats.org/package/2006/relationships"><Relationship Id="rId1" Type="http://schemas.openxmlformats.org/officeDocument/2006/relationships/hyperlink" Target="https://www.ncbi.nlm.nih.gov/pmc/articles/PMC5318167/" TargetMode="External"/></Relationships>
</file>

<file path=ppt/diagrams/_rels/drawing39.xml.rels><?xml version="1.0" encoding="UTF-8" standalone="yes"?>
<Relationships xmlns="http://schemas.openxmlformats.org/package/2006/relationships"><Relationship Id="rId2" Type="http://schemas.openxmlformats.org/officeDocument/2006/relationships/hyperlink" Target="https://en.wikipedia.org/wiki/Antibiotic" TargetMode="External"/><Relationship Id="rId1" Type="http://schemas.openxmlformats.org/officeDocument/2006/relationships/hyperlink" Target="https://en.wikipedia.org/wiki/Drug"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65B3EF-8C2A-4579-8C11-8E6B10F0532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ru-RU"/>
        </a:p>
      </dgm:t>
    </dgm:pt>
    <dgm:pt modelId="{AB309241-B4E6-47BD-BFB5-B9375D295E07}">
      <dgm:prSet/>
      <dgm:spPr/>
      <dgm:t>
        <a:bodyPr/>
        <a:lstStyle/>
        <a:p>
          <a:pPr rtl="0"/>
          <a:r>
            <a:rPr lang="en-US" smtClean="0"/>
            <a:t>In today's conditions, there is a high level of competition among pharmacies, which leads to a forced maximum reduction in prices and, as a result, to a decrease in the profitability and unprofitability of pharmacies. With this in mind and with the aim of increasing their turnover, pharmacists see the sense in expanding the list of related products allowed to be dispensed in pharmacies. A significant number of them belong to the category with the conventional name "goods of a limited pharmacy assortment", previously this group occupied only 1-2% of the total turnover of the pharmacy, but now its percentage is constantly growing and is approximately 10%-12%.</a:t>
          </a:r>
          <a:endParaRPr lang="uk-UA"/>
        </a:p>
      </dgm:t>
    </dgm:pt>
    <dgm:pt modelId="{FCF7E817-B642-41C2-B791-43A811F0DFF9}" type="parTrans" cxnId="{B3D50B66-0383-4037-9BA1-6F49C08D1B10}">
      <dgm:prSet/>
      <dgm:spPr/>
      <dgm:t>
        <a:bodyPr/>
        <a:lstStyle/>
        <a:p>
          <a:endParaRPr lang="ru-RU"/>
        </a:p>
      </dgm:t>
    </dgm:pt>
    <dgm:pt modelId="{9AA5B78F-3C3B-46A3-AF01-AABCB43CB594}" type="sibTrans" cxnId="{B3D50B66-0383-4037-9BA1-6F49C08D1B10}">
      <dgm:prSet/>
      <dgm:spPr/>
      <dgm:t>
        <a:bodyPr/>
        <a:lstStyle/>
        <a:p>
          <a:endParaRPr lang="ru-RU"/>
        </a:p>
      </dgm:t>
    </dgm:pt>
    <dgm:pt modelId="{683447E1-7E04-428A-A1ED-9257993AD658}" type="pres">
      <dgm:prSet presAssocID="{F065B3EF-8C2A-4579-8C11-8E6B10F05321}" presName="linear" presStyleCnt="0">
        <dgm:presLayoutVars>
          <dgm:animLvl val="lvl"/>
          <dgm:resizeHandles val="exact"/>
        </dgm:presLayoutVars>
      </dgm:prSet>
      <dgm:spPr/>
      <dgm:t>
        <a:bodyPr/>
        <a:lstStyle/>
        <a:p>
          <a:endParaRPr lang="ru-RU"/>
        </a:p>
      </dgm:t>
    </dgm:pt>
    <dgm:pt modelId="{3074EA95-D981-4EE8-84B2-9CCAC8BFD643}" type="pres">
      <dgm:prSet presAssocID="{AB309241-B4E6-47BD-BFB5-B9375D295E07}" presName="parentText" presStyleLbl="node1" presStyleIdx="0" presStyleCnt="1">
        <dgm:presLayoutVars>
          <dgm:chMax val="0"/>
          <dgm:bulletEnabled val="1"/>
        </dgm:presLayoutVars>
      </dgm:prSet>
      <dgm:spPr/>
      <dgm:t>
        <a:bodyPr/>
        <a:lstStyle/>
        <a:p>
          <a:endParaRPr lang="ru-RU"/>
        </a:p>
      </dgm:t>
    </dgm:pt>
  </dgm:ptLst>
  <dgm:cxnLst>
    <dgm:cxn modelId="{E31B3E42-FEBF-43A4-A230-015CD6FF6B5E}" type="presOf" srcId="{AB309241-B4E6-47BD-BFB5-B9375D295E07}" destId="{3074EA95-D981-4EE8-84B2-9CCAC8BFD643}" srcOrd="0" destOrd="0" presId="urn:microsoft.com/office/officeart/2005/8/layout/vList2"/>
    <dgm:cxn modelId="{7A980E02-717A-4E65-BFB4-605C037A0AC8}" type="presOf" srcId="{F065B3EF-8C2A-4579-8C11-8E6B10F05321}" destId="{683447E1-7E04-428A-A1ED-9257993AD658}" srcOrd="0" destOrd="0" presId="urn:microsoft.com/office/officeart/2005/8/layout/vList2"/>
    <dgm:cxn modelId="{B3D50B66-0383-4037-9BA1-6F49C08D1B10}" srcId="{F065B3EF-8C2A-4579-8C11-8E6B10F05321}" destId="{AB309241-B4E6-47BD-BFB5-B9375D295E07}" srcOrd="0" destOrd="0" parTransId="{FCF7E817-B642-41C2-B791-43A811F0DFF9}" sibTransId="{9AA5B78F-3C3B-46A3-AF01-AABCB43CB594}"/>
    <dgm:cxn modelId="{619B292D-3E9C-4C77-9906-646952CE8EB3}" type="presParOf" srcId="{683447E1-7E04-428A-A1ED-9257993AD658}" destId="{3074EA95-D981-4EE8-84B2-9CCAC8BFD64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976AF4-6D03-4615-B58F-27F5DD063CF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D63C985E-E404-4473-A6C8-4233104D5751}">
      <dgm:prSet custT="1"/>
      <dgm:spPr/>
      <dgm:t>
        <a:bodyPr/>
        <a:lstStyle/>
        <a:p>
          <a:pPr rtl="0"/>
          <a:r>
            <a:rPr lang="en-US" sz="4000" dirty="0" smtClean="0"/>
            <a:t>Mineral Waters</a:t>
          </a:r>
          <a:endParaRPr lang="ru-RU" sz="4000" dirty="0"/>
        </a:p>
      </dgm:t>
    </dgm:pt>
    <dgm:pt modelId="{36FC6017-DAA4-404A-B3D2-CE2CD40B66CF}" type="parTrans" cxnId="{227B899A-4F17-48A8-9B2E-20F236C21622}">
      <dgm:prSet/>
      <dgm:spPr/>
      <dgm:t>
        <a:bodyPr/>
        <a:lstStyle/>
        <a:p>
          <a:endParaRPr lang="ru-RU"/>
        </a:p>
      </dgm:t>
    </dgm:pt>
    <dgm:pt modelId="{7EAD9DCE-1C91-4288-8D7E-7C913EABFF95}" type="sibTrans" cxnId="{227B899A-4F17-48A8-9B2E-20F236C21622}">
      <dgm:prSet/>
      <dgm:spPr/>
      <dgm:t>
        <a:bodyPr/>
        <a:lstStyle/>
        <a:p>
          <a:endParaRPr lang="ru-RU"/>
        </a:p>
      </dgm:t>
    </dgm:pt>
    <dgm:pt modelId="{CB5994BD-B86D-48F9-9297-95D8BCAC1180}">
      <dgm:prSet/>
      <dgm:spPr/>
      <dgm:t>
        <a:bodyPr/>
        <a:lstStyle/>
        <a:p>
          <a:pPr rtl="0"/>
          <a:r>
            <a:rPr lang="en-US" dirty="0" smtClean="0"/>
            <a:t>Mineral waters have been used to treat diseases since ancient times. Folk wisdom very early called attention to the medicinal properties of many mineral springs and elaborated practical means of using them. </a:t>
          </a:r>
          <a:endParaRPr lang="ru-RU" dirty="0"/>
        </a:p>
      </dgm:t>
    </dgm:pt>
    <dgm:pt modelId="{F0307D58-1561-4948-8E90-D392481D03E4}" type="parTrans" cxnId="{9F236988-00AE-4091-9661-DBC612CA2EF7}">
      <dgm:prSet/>
      <dgm:spPr/>
      <dgm:t>
        <a:bodyPr/>
        <a:lstStyle/>
        <a:p>
          <a:endParaRPr lang="ru-RU"/>
        </a:p>
      </dgm:t>
    </dgm:pt>
    <dgm:pt modelId="{60926A0F-DA0C-4C14-A60A-9D936DB1D64A}" type="sibTrans" cxnId="{9F236988-00AE-4091-9661-DBC612CA2EF7}">
      <dgm:prSet/>
      <dgm:spPr/>
      <dgm:t>
        <a:bodyPr/>
        <a:lstStyle/>
        <a:p>
          <a:endParaRPr lang="ru-RU"/>
        </a:p>
      </dgm:t>
    </dgm:pt>
    <dgm:pt modelId="{836ADF16-2A1C-4933-BAC9-E0F6A7C458F3}" type="pres">
      <dgm:prSet presAssocID="{3D976AF4-6D03-4615-B58F-27F5DD063CF6}" presName="linear" presStyleCnt="0">
        <dgm:presLayoutVars>
          <dgm:animLvl val="lvl"/>
          <dgm:resizeHandles val="exact"/>
        </dgm:presLayoutVars>
      </dgm:prSet>
      <dgm:spPr/>
      <dgm:t>
        <a:bodyPr/>
        <a:lstStyle/>
        <a:p>
          <a:endParaRPr lang="ru-RU"/>
        </a:p>
      </dgm:t>
    </dgm:pt>
    <dgm:pt modelId="{E80CD678-5DB8-4668-BDE9-88F0E492FCDC}" type="pres">
      <dgm:prSet presAssocID="{D63C985E-E404-4473-A6C8-4233104D5751}" presName="parentText" presStyleLbl="node1" presStyleIdx="0" presStyleCnt="2" custLinFactY="-15143" custLinFactNeighborY="-100000">
        <dgm:presLayoutVars>
          <dgm:chMax val="0"/>
          <dgm:bulletEnabled val="1"/>
        </dgm:presLayoutVars>
      </dgm:prSet>
      <dgm:spPr/>
      <dgm:t>
        <a:bodyPr/>
        <a:lstStyle/>
        <a:p>
          <a:endParaRPr lang="ru-RU"/>
        </a:p>
      </dgm:t>
    </dgm:pt>
    <dgm:pt modelId="{9B3720C6-F9CF-459B-967D-DCC28BFA4237}" type="pres">
      <dgm:prSet presAssocID="{7EAD9DCE-1C91-4288-8D7E-7C913EABFF95}" presName="spacer" presStyleCnt="0"/>
      <dgm:spPr/>
      <dgm:t>
        <a:bodyPr/>
        <a:lstStyle/>
        <a:p>
          <a:endParaRPr lang="ru-RU"/>
        </a:p>
      </dgm:t>
    </dgm:pt>
    <dgm:pt modelId="{BABB41D4-362D-4328-A89F-ED955CF5BD32}" type="pres">
      <dgm:prSet presAssocID="{CB5994BD-B86D-48F9-9297-95D8BCAC1180}" presName="parentText" presStyleLbl="node1" presStyleIdx="1" presStyleCnt="2">
        <dgm:presLayoutVars>
          <dgm:chMax val="0"/>
          <dgm:bulletEnabled val="1"/>
        </dgm:presLayoutVars>
      </dgm:prSet>
      <dgm:spPr/>
      <dgm:t>
        <a:bodyPr/>
        <a:lstStyle/>
        <a:p>
          <a:endParaRPr lang="ru-RU"/>
        </a:p>
      </dgm:t>
    </dgm:pt>
  </dgm:ptLst>
  <dgm:cxnLst>
    <dgm:cxn modelId="{1C77168F-301E-40AC-9F31-EE191BFBFF75}" type="presOf" srcId="{3D976AF4-6D03-4615-B58F-27F5DD063CF6}" destId="{836ADF16-2A1C-4933-BAC9-E0F6A7C458F3}" srcOrd="0" destOrd="0" presId="urn:microsoft.com/office/officeart/2005/8/layout/vList2"/>
    <dgm:cxn modelId="{9F236988-00AE-4091-9661-DBC612CA2EF7}" srcId="{3D976AF4-6D03-4615-B58F-27F5DD063CF6}" destId="{CB5994BD-B86D-48F9-9297-95D8BCAC1180}" srcOrd="1" destOrd="0" parTransId="{F0307D58-1561-4948-8E90-D392481D03E4}" sibTransId="{60926A0F-DA0C-4C14-A60A-9D936DB1D64A}"/>
    <dgm:cxn modelId="{227B899A-4F17-48A8-9B2E-20F236C21622}" srcId="{3D976AF4-6D03-4615-B58F-27F5DD063CF6}" destId="{D63C985E-E404-4473-A6C8-4233104D5751}" srcOrd="0" destOrd="0" parTransId="{36FC6017-DAA4-404A-B3D2-CE2CD40B66CF}" sibTransId="{7EAD9DCE-1C91-4288-8D7E-7C913EABFF95}"/>
    <dgm:cxn modelId="{8C99544A-3083-4386-AD44-70ACBFA5D8E8}" type="presOf" srcId="{D63C985E-E404-4473-A6C8-4233104D5751}" destId="{E80CD678-5DB8-4668-BDE9-88F0E492FCDC}" srcOrd="0" destOrd="0" presId="urn:microsoft.com/office/officeart/2005/8/layout/vList2"/>
    <dgm:cxn modelId="{8D4859E6-FC1F-4C94-A5D4-2275758AC88D}" type="presOf" srcId="{CB5994BD-B86D-48F9-9297-95D8BCAC1180}" destId="{BABB41D4-362D-4328-A89F-ED955CF5BD32}" srcOrd="0" destOrd="0" presId="urn:microsoft.com/office/officeart/2005/8/layout/vList2"/>
    <dgm:cxn modelId="{747968CC-6725-4320-B63F-2388325858BD}" type="presParOf" srcId="{836ADF16-2A1C-4933-BAC9-E0F6A7C458F3}" destId="{E80CD678-5DB8-4668-BDE9-88F0E492FCDC}" srcOrd="0" destOrd="0" presId="urn:microsoft.com/office/officeart/2005/8/layout/vList2"/>
    <dgm:cxn modelId="{D97B7EB6-78FE-47F7-8D15-DA314464AF83}" type="presParOf" srcId="{836ADF16-2A1C-4933-BAC9-E0F6A7C458F3}" destId="{9B3720C6-F9CF-459B-967D-DCC28BFA4237}" srcOrd="1" destOrd="0" presId="urn:microsoft.com/office/officeart/2005/8/layout/vList2"/>
    <dgm:cxn modelId="{EC7521EE-F728-4045-AB95-12026470D504}" type="presParOf" srcId="{836ADF16-2A1C-4933-BAC9-E0F6A7C458F3}" destId="{BABB41D4-362D-4328-A89F-ED955CF5BD3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1B2160-E0C5-4506-86E3-FB1B62F2CA0E}" type="doc">
      <dgm:prSet loTypeId="urn:microsoft.com/office/officeart/2008/layout/VerticalCurvedList" loCatId="list" qsTypeId="urn:microsoft.com/office/officeart/2005/8/quickstyle/3d2" qsCatId="3D" csTypeId="urn:microsoft.com/office/officeart/2005/8/colors/colorful1" csCatId="colorful" phldr="1"/>
      <dgm:spPr/>
      <dgm:t>
        <a:bodyPr/>
        <a:lstStyle/>
        <a:p>
          <a:endParaRPr lang="ru-RU"/>
        </a:p>
      </dgm:t>
    </dgm:pt>
    <dgm:pt modelId="{4B086549-E106-4021-880F-FF9E7D92EA92}">
      <dgm:prSet custT="1"/>
      <dgm:spPr/>
      <dgm:t>
        <a:bodyPr/>
        <a:lstStyle/>
        <a:p>
          <a:pPr rtl="0"/>
          <a:r>
            <a:rPr lang="en-US" sz="1400" dirty="0" smtClean="0"/>
            <a:t>a) it is characterized by the content of certain mineral salts and their relative proportions, as well as the presence of trace elements or other components;</a:t>
          </a:r>
          <a:endParaRPr lang="ru-RU" sz="1400" dirty="0"/>
        </a:p>
      </dgm:t>
    </dgm:pt>
    <dgm:pt modelId="{46A89B05-E9D9-4757-8705-933BCA66DF1C}" type="parTrans" cxnId="{C9F0263F-0DBA-439D-964A-01E3CA68977E}">
      <dgm:prSet/>
      <dgm:spPr/>
      <dgm:t>
        <a:bodyPr/>
        <a:lstStyle/>
        <a:p>
          <a:endParaRPr lang="ru-RU"/>
        </a:p>
      </dgm:t>
    </dgm:pt>
    <dgm:pt modelId="{D2689A30-76B6-49CD-A863-16FC12B15504}" type="sibTrans" cxnId="{C9F0263F-0DBA-439D-964A-01E3CA68977E}">
      <dgm:prSet/>
      <dgm:spPr/>
      <dgm:t>
        <a:bodyPr/>
        <a:lstStyle/>
        <a:p>
          <a:endParaRPr lang="ru-RU"/>
        </a:p>
      </dgm:t>
    </dgm:pt>
    <dgm:pt modelId="{4647EAB0-3EEE-45FA-BED8-1B6F311439E8}">
      <dgm:prSet/>
      <dgm:spPr/>
      <dgm:t>
        <a:bodyPr/>
        <a:lstStyle/>
        <a:p>
          <a:pPr rtl="0"/>
          <a:r>
            <a:rPr lang="en-US" dirty="0" smtClean="0"/>
            <a:t>b) is extracted directly from natural or drilled sources from underground aquifers, for which all possible precautions must be taken within the secured perimeter to avoid contamination, </a:t>
          </a:r>
          <a:r>
            <a:rPr lang="en-US" dirty="0" err="1" smtClean="0"/>
            <a:t>orexternal</a:t>
          </a:r>
          <a:r>
            <a:rPr lang="en-US" dirty="0" smtClean="0"/>
            <a:t> influence, chemical and physical properties of natural mineral water; </a:t>
          </a:r>
          <a:endParaRPr lang="ru-RU" dirty="0"/>
        </a:p>
      </dgm:t>
    </dgm:pt>
    <dgm:pt modelId="{E13E1E0B-9067-481C-9024-01D805C44A31}" type="parTrans" cxnId="{D2FFADFE-F05A-4FFD-BF93-FF3363ECC917}">
      <dgm:prSet/>
      <dgm:spPr/>
      <dgm:t>
        <a:bodyPr/>
        <a:lstStyle/>
        <a:p>
          <a:endParaRPr lang="ru-RU"/>
        </a:p>
      </dgm:t>
    </dgm:pt>
    <dgm:pt modelId="{6056B688-8F74-4D88-8B9E-946CF6040669}" type="sibTrans" cxnId="{D2FFADFE-F05A-4FFD-BF93-FF3363ECC917}">
      <dgm:prSet/>
      <dgm:spPr/>
      <dgm:t>
        <a:bodyPr/>
        <a:lstStyle/>
        <a:p>
          <a:endParaRPr lang="ru-RU"/>
        </a:p>
      </dgm:t>
    </dgm:pt>
    <dgm:pt modelId="{6F5ED0C6-F20B-42AD-8BDE-DF65A86F791C}">
      <dgm:prSet/>
      <dgm:spPr/>
      <dgm:t>
        <a:bodyPr/>
        <a:lstStyle/>
        <a:p>
          <a:r>
            <a:rPr lang="en-US" dirty="0" smtClean="0"/>
            <a:t>c) the constancy of its composition and the stability of its discharge and its temperature, taking into taken from the cycles of small natural fluctuations;  account</a:t>
          </a:r>
          <a:endParaRPr lang="ru-RU" dirty="0"/>
        </a:p>
      </dgm:t>
    </dgm:pt>
    <dgm:pt modelId="{AACA8560-A5D2-4BD2-B6D0-5C2F5E71294A}" type="parTrans" cxnId="{FB97CF14-820C-43FD-8B30-A87893FF7924}">
      <dgm:prSet/>
      <dgm:spPr/>
      <dgm:t>
        <a:bodyPr/>
        <a:lstStyle/>
        <a:p>
          <a:endParaRPr lang="ru-RU"/>
        </a:p>
      </dgm:t>
    </dgm:pt>
    <dgm:pt modelId="{1AAB6565-CDDA-473A-A06A-7774F1EC87FA}" type="sibTrans" cxnId="{FB97CF14-820C-43FD-8B30-A87893FF7924}">
      <dgm:prSet/>
      <dgm:spPr/>
      <dgm:t>
        <a:bodyPr/>
        <a:lstStyle/>
        <a:p>
          <a:endParaRPr lang="ru-RU"/>
        </a:p>
      </dgm:t>
    </dgm:pt>
    <dgm:pt modelId="{0080E0CC-E81B-4154-AD21-E5C7CC2733F0}">
      <dgm:prSet/>
      <dgm:spPr/>
      <dgm:t>
        <a:bodyPr/>
        <a:lstStyle/>
        <a:p>
          <a:r>
            <a:rPr lang="en-US" smtClean="0"/>
            <a:t>d) it is collected under conditions that guarantee the original microbiological purity and chemical composition.</a:t>
          </a:r>
          <a:endParaRPr lang="ru-RU" dirty="0"/>
        </a:p>
      </dgm:t>
    </dgm:pt>
    <dgm:pt modelId="{08E3394D-3402-4B0B-A246-5BC9A425EFBE}" type="parTrans" cxnId="{70AC9E0B-5C8C-4154-815A-A26AF8F1FF6B}">
      <dgm:prSet/>
      <dgm:spPr/>
      <dgm:t>
        <a:bodyPr/>
        <a:lstStyle/>
        <a:p>
          <a:endParaRPr lang="ru-RU"/>
        </a:p>
      </dgm:t>
    </dgm:pt>
    <dgm:pt modelId="{9CB3A351-58A0-4139-8D7A-34597ABBA7C0}" type="sibTrans" cxnId="{70AC9E0B-5C8C-4154-815A-A26AF8F1FF6B}">
      <dgm:prSet/>
      <dgm:spPr/>
      <dgm:t>
        <a:bodyPr/>
        <a:lstStyle/>
        <a:p>
          <a:endParaRPr lang="ru-RU"/>
        </a:p>
      </dgm:t>
    </dgm:pt>
    <dgm:pt modelId="{4152E016-A319-4EC7-B92C-6FFB284A12AF}" type="pres">
      <dgm:prSet presAssocID="{DE1B2160-E0C5-4506-86E3-FB1B62F2CA0E}" presName="Name0" presStyleCnt="0">
        <dgm:presLayoutVars>
          <dgm:chMax val="7"/>
          <dgm:chPref val="7"/>
          <dgm:dir/>
        </dgm:presLayoutVars>
      </dgm:prSet>
      <dgm:spPr/>
      <dgm:t>
        <a:bodyPr/>
        <a:lstStyle/>
        <a:p>
          <a:endParaRPr lang="ru-RU"/>
        </a:p>
      </dgm:t>
    </dgm:pt>
    <dgm:pt modelId="{F137D6F2-B2DB-4447-9D70-2C31C394D8CA}" type="pres">
      <dgm:prSet presAssocID="{DE1B2160-E0C5-4506-86E3-FB1B62F2CA0E}" presName="Name1" presStyleCnt="0"/>
      <dgm:spPr/>
    </dgm:pt>
    <dgm:pt modelId="{638F0E32-499F-4946-B912-909E2BF37BDA}" type="pres">
      <dgm:prSet presAssocID="{DE1B2160-E0C5-4506-86E3-FB1B62F2CA0E}" presName="cycle" presStyleCnt="0"/>
      <dgm:spPr/>
    </dgm:pt>
    <dgm:pt modelId="{DF581F0B-AA13-4F7F-A02B-71ACE28F2D6F}" type="pres">
      <dgm:prSet presAssocID="{DE1B2160-E0C5-4506-86E3-FB1B62F2CA0E}" presName="srcNode" presStyleLbl="node1" presStyleIdx="0" presStyleCnt="4"/>
      <dgm:spPr/>
    </dgm:pt>
    <dgm:pt modelId="{CA23363A-694C-45A4-8CA2-CBD96E23FAFF}" type="pres">
      <dgm:prSet presAssocID="{DE1B2160-E0C5-4506-86E3-FB1B62F2CA0E}" presName="conn" presStyleLbl="parChTrans1D2" presStyleIdx="0" presStyleCnt="1"/>
      <dgm:spPr/>
      <dgm:t>
        <a:bodyPr/>
        <a:lstStyle/>
        <a:p>
          <a:endParaRPr lang="ru-RU"/>
        </a:p>
      </dgm:t>
    </dgm:pt>
    <dgm:pt modelId="{A4BCEC77-B25C-4940-BECF-57938836E8E4}" type="pres">
      <dgm:prSet presAssocID="{DE1B2160-E0C5-4506-86E3-FB1B62F2CA0E}" presName="extraNode" presStyleLbl="node1" presStyleIdx="0" presStyleCnt="4"/>
      <dgm:spPr/>
    </dgm:pt>
    <dgm:pt modelId="{F805759A-2C7C-4BCB-AAA8-6FD89572585A}" type="pres">
      <dgm:prSet presAssocID="{DE1B2160-E0C5-4506-86E3-FB1B62F2CA0E}" presName="dstNode" presStyleLbl="node1" presStyleIdx="0" presStyleCnt="4"/>
      <dgm:spPr/>
    </dgm:pt>
    <dgm:pt modelId="{F1F35251-039A-459C-910A-4FA1B3E61D7B}" type="pres">
      <dgm:prSet presAssocID="{4B086549-E106-4021-880F-FF9E7D92EA92}" presName="text_1" presStyleLbl="node1" presStyleIdx="0" presStyleCnt="4">
        <dgm:presLayoutVars>
          <dgm:bulletEnabled val="1"/>
        </dgm:presLayoutVars>
      </dgm:prSet>
      <dgm:spPr/>
      <dgm:t>
        <a:bodyPr/>
        <a:lstStyle/>
        <a:p>
          <a:endParaRPr lang="ru-RU"/>
        </a:p>
      </dgm:t>
    </dgm:pt>
    <dgm:pt modelId="{E418DC28-FFCD-4C10-A235-F3B0A7ECC523}" type="pres">
      <dgm:prSet presAssocID="{4B086549-E106-4021-880F-FF9E7D92EA92}" presName="accent_1" presStyleCnt="0"/>
      <dgm:spPr/>
    </dgm:pt>
    <dgm:pt modelId="{0276C47E-C2BB-4E64-9544-0CD8832071FA}" type="pres">
      <dgm:prSet presAssocID="{4B086549-E106-4021-880F-FF9E7D92EA92}" presName="accentRepeatNode" presStyleLbl="solidFgAcc1" presStyleIdx="0" presStyleCnt="4"/>
      <dgm:spPr/>
    </dgm:pt>
    <dgm:pt modelId="{7395F818-40D0-4AB9-AAE1-B2B3B3700204}" type="pres">
      <dgm:prSet presAssocID="{4647EAB0-3EEE-45FA-BED8-1B6F311439E8}" presName="text_2" presStyleLbl="node1" presStyleIdx="1" presStyleCnt="4">
        <dgm:presLayoutVars>
          <dgm:bulletEnabled val="1"/>
        </dgm:presLayoutVars>
      </dgm:prSet>
      <dgm:spPr/>
      <dgm:t>
        <a:bodyPr/>
        <a:lstStyle/>
        <a:p>
          <a:endParaRPr lang="ru-RU"/>
        </a:p>
      </dgm:t>
    </dgm:pt>
    <dgm:pt modelId="{B53D497F-431C-4040-9F03-0AF874C400D8}" type="pres">
      <dgm:prSet presAssocID="{4647EAB0-3EEE-45FA-BED8-1B6F311439E8}" presName="accent_2" presStyleCnt="0"/>
      <dgm:spPr/>
    </dgm:pt>
    <dgm:pt modelId="{46F52256-76BF-4A5C-8FB8-C5C5837AE70D}" type="pres">
      <dgm:prSet presAssocID="{4647EAB0-3EEE-45FA-BED8-1B6F311439E8}" presName="accentRepeatNode" presStyleLbl="solidFgAcc1" presStyleIdx="1" presStyleCnt="4"/>
      <dgm:spPr/>
    </dgm:pt>
    <dgm:pt modelId="{F78B69F6-446B-41D6-A8EA-E7AA3D82F60D}" type="pres">
      <dgm:prSet presAssocID="{6F5ED0C6-F20B-42AD-8BDE-DF65A86F791C}" presName="text_3" presStyleLbl="node1" presStyleIdx="2" presStyleCnt="4">
        <dgm:presLayoutVars>
          <dgm:bulletEnabled val="1"/>
        </dgm:presLayoutVars>
      </dgm:prSet>
      <dgm:spPr/>
      <dgm:t>
        <a:bodyPr/>
        <a:lstStyle/>
        <a:p>
          <a:endParaRPr lang="ru-RU"/>
        </a:p>
      </dgm:t>
    </dgm:pt>
    <dgm:pt modelId="{355893E2-D489-4E37-8841-E0641EE9925D}" type="pres">
      <dgm:prSet presAssocID="{6F5ED0C6-F20B-42AD-8BDE-DF65A86F791C}" presName="accent_3" presStyleCnt="0"/>
      <dgm:spPr/>
    </dgm:pt>
    <dgm:pt modelId="{B5EA8C3D-49DD-4245-966F-41DF63E7FF4D}" type="pres">
      <dgm:prSet presAssocID="{6F5ED0C6-F20B-42AD-8BDE-DF65A86F791C}" presName="accentRepeatNode" presStyleLbl="solidFgAcc1" presStyleIdx="2" presStyleCnt="4"/>
      <dgm:spPr/>
    </dgm:pt>
    <dgm:pt modelId="{90F10658-FE21-4024-8E91-3B0E049C3762}" type="pres">
      <dgm:prSet presAssocID="{0080E0CC-E81B-4154-AD21-E5C7CC2733F0}" presName="text_4" presStyleLbl="node1" presStyleIdx="3" presStyleCnt="4">
        <dgm:presLayoutVars>
          <dgm:bulletEnabled val="1"/>
        </dgm:presLayoutVars>
      </dgm:prSet>
      <dgm:spPr/>
      <dgm:t>
        <a:bodyPr/>
        <a:lstStyle/>
        <a:p>
          <a:endParaRPr lang="ru-RU"/>
        </a:p>
      </dgm:t>
    </dgm:pt>
    <dgm:pt modelId="{891F5509-3720-45CE-8686-F52E5ED982FE}" type="pres">
      <dgm:prSet presAssocID="{0080E0CC-E81B-4154-AD21-E5C7CC2733F0}" presName="accent_4" presStyleCnt="0"/>
      <dgm:spPr/>
    </dgm:pt>
    <dgm:pt modelId="{1461BFF3-4D82-422E-BD16-79D411D0D17D}" type="pres">
      <dgm:prSet presAssocID="{0080E0CC-E81B-4154-AD21-E5C7CC2733F0}" presName="accentRepeatNode" presStyleLbl="solidFgAcc1" presStyleIdx="3" presStyleCnt="4"/>
      <dgm:spPr/>
    </dgm:pt>
  </dgm:ptLst>
  <dgm:cxnLst>
    <dgm:cxn modelId="{70AC9E0B-5C8C-4154-815A-A26AF8F1FF6B}" srcId="{DE1B2160-E0C5-4506-86E3-FB1B62F2CA0E}" destId="{0080E0CC-E81B-4154-AD21-E5C7CC2733F0}" srcOrd="3" destOrd="0" parTransId="{08E3394D-3402-4B0B-A246-5BC9A425EFBE}" sibTransId="{9CB3A351-58A0-4139-8D7A-34597ABBA7C0}"/>
    <dgm:cxn modelId="{57950FDE-C569-416F-9D74-0D24D54B953D}" type="presOf" srcId="{DE1B2160-E0C5-4506-86E3-FB1B62F2CA0E}" destId="{4152E016-A319-4EC7-B92C-6FFB284A12AF}" srcOrd="0" destOrd="0" presId="urn:microsoft.com/office/officeart/2008/layout/VerticalCurvedList"/>
    <dgm:cxn modelId="{FB97CF14-820C-43FD-8B30-A87893FF7924}" srcId="{DE1B2160-E0C5-4506-86E3-FB1B62F2CA0E}" destId="{6F5ED0C6-F20B-42AD-8BDE-DF65A86F791C}" srcOrd="2" destOrd="0" parTransId="{AACA8560-A5D2-4BD2-B6D0-5C2F5E71294A}" sibTransId="{1AAB6565-CDDA-473A-A06A-7774F1EC87FA}"/>
    <dgm:cxn modelId="{ACC740A4-A786-4D23-88EA-ACF990EA9B7F}" type="presOf" srcId="{6F5ED0C6-F20B-42AD-8BDE-DF65A86F791C}" destId="{F78B69F6-446B-41D6-A8EA-E7AA3D82F60D}" srcOrd="0" destOrd="0" presId="urn:microsoft.com/office/officeart/2008/layout/VerticalCurvedList"/>
    <dgm:cxn modelId="{3E8CA8F6-493A-483C-AE66-248FB10824F3}" type="presOf" srcId="{4B086549-E106-4021-880F-FF9E7D92EA92}" destId="{F1F35251-039A-459C-910A-4FA1B3E61D7B}" srcOrd="0" destOrd="0" presId="urn:microsoft.com/office/officeart/2008/layout/VerticalCurvedList"/>
    <dgm:cxn modelId="{D2FFADFE-F05A-4FFD-BF93-FF3363ECC917}" srcId="{DE1B2160-E0C5-4506-86E3-FB1B62F2CA0E}" destId="{4647EAB0-3EEE-45FA-BED8-1B6F311439E8}" srcOrd="1" destOrd="0" parTransId="{E13E1E0B-9067-481C-9024-01D805C44A31}" sibTransId="{6056B688-8F74-4D88-8B9E-946CF6040669}"/>
    <dgm:cxn modelId="{D3417487-072A-4761-B022-B6DD4F968026}" type="presOf" srcId="{4647EAB0-3EEE-45FA-BED8-1B6F311439E8}" destId="{7395F818-40D0-4AB9-AAE1-B2B3B3700204}" srcOrd="0" destOrd="0" presId="urn:microsoft.com/office/officeart/2008/layout/VerticalCurvedList"/>
    <dgm:cxn modelId="{C9F0263F-0DBA-439D-964A-01E3CA68977E}" srcId="{DE1B2160-E0C5-4506-86E3-FB1B62F2CA0E}" destId="{4B086549-E106-4021-880F-FF9E7D92EA92}" srcOrd="0" destOrd="0" parTransId="{46A89B05-E9D9-4757-8705-933BCA66DF1C}" sibTransId="{D2689A30-76B6-49CD-A863-16FC12B15504}"/>
    <dgm:cxn modelId="{F70F25FE-5B07-4209-AA5E-7D3703659EFA}" type="presOf" srcId="{D2689A30-76B6-49CD-A863-16FC12B15504}" destId="{CA23363A-694C-45A4-8CA2-CBD96E23FAFF}" srcOrd="0" destOrd="0" presId="urn:microsoft.com/office/officeart/2008/layout/VerticalCurvedList"/>
    <dgm:cxn modelId="{2998871D-C7E4-45A8-9F04-3C0DC7D30436}" type="presOf" srcId="{0080E0CC-E81B-4154-AD21-E5C7CC2733F0}" destId="{90F10658-FE21-4024-8E91-3B0E049C3762}" srcOrd="0" destOrd="0" presId="urn:microsoft.com/office/officeart/2008/layout/VerticalCurvedList"/>
    <dgm:cxn modelId="{771D93CE-6764-43B5-A1BA-F403A0BEA6F5}" type="presParOf" srcId="{4152E016-A319-4EC7-B92C-6FFB284A12AF}" destId="{F137D6F2-B2DB-4447-9D70-2C31C394D8CA}" srcOrd="0" destOrd="0" presId="urn:microsoft.com/office/officeart/2008/layout/VerticalCurvedList"/>
    <dgm:cxn modelId="{759039ED-97C7-4ED2-9E30-D568C413CD3A}" type="presParOf" srcId="{F137D6F2-B2DB-4447-9D70-2C31C394D8CA}" destId="{638F0E32-499F-4946-B912-909E2BF37BDA}" srcOrd="0" destOrd="0" presId="urn:microsoft.com/office/officeart/2008/layout/VerticalCurvedList"/>
    <dgm:cxn modelId="{28E91FEA-92A8-4EED-9C95-579A9F37D396}" type="presParOf" srcId="{638F0E32-499F-4946-B912-909E2BF37BDA}" destId="{DF581F0B-AA13-4F7F-A02B-71ACE28F2D6F}" srcOrd="0" destOrd="0" presId="urn:microsoft.com/office/officeart/2008/layout/VerticalCurvedList"/>
    <dgm:cxn modelId="{F9FF1946-90E6-4F11-9EF5-DFFE504422E8}" type="presParOf" srcId="{638F0E32-499F-4946-B912-909E2BF37BDA}" destId="{CA23363A-694C-45A4-8CA2-CBD96E23FAFF}" srcOrd="1" destOrd="0" presId="urn:microsoft.com/office/officeart/2008/layout/VerticalCurvedList"/>
    <dgm:cxn modelId="{B126CE45-B74C-47F6-92B3-3C7CDDAC6DD7}" type="presParOf" srcId="{638F0E32-499F-4946-B912-909E2BF37BDA}" destId="{A4BCEC77-B25C-4940-BECF-57938836E8E4}" srcOrd="2" destOrd="0" presId="urn:microsoft.com/office/officeart/2008/layout/VerticalCurvedList"/>
    <dgm:cxn modelId="{B1B64495-9FD7-4694-A418-918FCCB1B9AA}" type="presParOf" srcId="{638F0E32-499F-4946-B912-909E2BF37BDA}" destId="{F805759A-2C7C-4BCB-AAA8-6FD89572585A}" srcOrd="3" destOrd="0" presId="urn:microsoft.com/office/officeart/2008/layout/VerticalCurvedList"/>
    <dgm:cxn modelId="{BE0FF65D-E9B2-479E-81CB-46162DAC885A}" type="presParOf" srcId="{F137D6F2-B2DB-4447-9D70-2C31C394D8CA}" destId="{F1F35251-039A-459C-910A-4FA1B3E61D7B}" srcOrd="1" destOrd="0" presId="urn:microsoft.com/office/officeart/2008/layout/VerticalCurvedList"/>
    <dgm:cxn modelId="{4DA49007-116A-4D54-9B14-10344E8F3F3B}" type="presParOf" srcId="{F137D6F2-B2DB-4447-9D70-2C31C394D8CA}" destId="{E418DC28-FFCD-4C10-A235-F3B0A7ECC523}" srcOrd="2" destOrd="0" presId="urn:microsoft.com/office/officeart/2008/layout/VerticalCurvedList"/>
    <dgm:cxn modelId="{90019058-BA7A-4353-A3EA-86B8D922CCBB}" type="presParOf" srcId="{E418DC28-FFCD-4C10-A235-F3B0A7ECC523}" destId="{0276C47E-C2BB-4E64-9544-0CD8832071FA}" srcOrd="0" destOrd="0" presId="urn:microsoft.com/office/officeart/2008/layout/VerticalCurvedList"/>
    <dgm:cxn modelId="{88C2DD64-F18E-4BD7-9413-8DF9B1EF6634}" type="presParOf" srcId="{F137D6F2-B2DB-4447-9D70-2C31C394D8CA}" destId="{7395F818-40D0-4AB9-AAE1-B2B3B3700204}" srcOrd="3" destOrd="0" presId="urn:microsoft.com/office/officeart/2008/layout/VerticalCurvedList"/>
    <dgm:cxn modelId="{C217C3DD-2948-40CE-8661-2E94A09EEC74}" type="presParOf" srcId="{F137D6F2-B2DB-4447-9D70-2C31C394D8CA}" destId="{B53D497F-431C-4040-9F03-0AF874C400D8}" srcOrd="4" destOrd="0" presId="urn:microsoft.com/office/officeart/2008/layout/VerticalCurvedList"/>
    <dgm:cxn modelId="{165EAEC0-B85B-4299-85EA-98089EFBBA0B}" type="presParOf" srcId="{B53D497F-431C-4040-9F03-0AF874C400D8}" destId="{46F52256-76BF-4A5C-8FB8-C5C5837AE70D}" srcOrd="0" destOrd="0" presId="urn:microsoft.com/office/officeart/2008/layout/VerticalCurvedList"/>
    <dgm:cxn modelId="{23727702-EE32-4413-86FC-F8B97A64726F}" type="presParOf" srcId="{F137D6F2-B2DB-4447-9D70-2C31C394D8CA}" destId="{F78B69F6-446B-41D6-A8EA-E7AA3D82F60D}" srcOrd="5" destOrd="0" presId="urn:microsoft.com/office/officeart/2008/layout/VerticalCurvedList"/>
    <dgm:cxn modelId="{2ABCFEC9-350F-4598-8C69-2F4473C8D5AD}" type="presParOf" srcId="{F137D6F2-B2DB-4447-9D70-2C31C394D8CA}" destId="{355893E2-D489-4E37-8841-E0641EE9925D}" srcOrd="6" destOrd="0" presId="urn:microsoft.com/office/officeart/2008/layout/VerticalCurvedList"/>
    <dgm:cxn modelId="{27AEDD91-EB50-4DE7-B707-4EE9592F2F09}" type="presParOf" srcId="{355893E2-D489-4E37-8841-E0641EE9925D}" destId="{B5EA8C3D-49DD-4245-966F-41DF63E7FF4D}" srcOrd="0" destOrd="0" presId="urn:microsoft.com/office/officeart/2008/layout/VerticalCurvedList"/>
    <dgm:cxn modelId="{F0507587-DE41-48F0-B8E4-355613C65379}" type="presParOf" srcId="{F137D6F2-B2DB-4447-9D70-2C31C394D8CA}" destId="{90F10658-FE21-4024-8E91-3B0E049C3762}" srcOrd="7" destOrd="0" presId="urn:microsoft.com/office/officeart/2008/layout/VerticalCurvedList"/>
    <dgm:cxn modelId="{F72FE143-082C-42BA-BC8D-AB090E637182}" type="presParOf" srcId="{F137D6F2-B2DB-4447-9D70-2C31C394D8CA}" destId="{891F5509-3720-45CE-8686-F52E5ED982FE}" srcOrd="8" destOrd="0" presId="urn:microsoft.com/office/officeart/2008/layout/VerticalCurvedList"/>
    <dgm:cxn modelId="{1A0CC515-5E93-4E06-85A7-9E28CA8BBF16}" type="presParOf" srcId="{891F5509-3720-45CE-8686-F52E5ED982FE}" destId="{1461BFF3-4D82-422E-BD16-79D411D0D17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460848-A42C-444A-A570-BF1418EECF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E8E932DE-2621-4107-AE61-8BDA660E1F56}">
      <dgm:prSet custT="1"/>
      <dgm:spPr/>
      <dgm:t>
        <a:bodyPr/>
        <a:lstStyle/>
        <a:p>
          <a:pPr rtl="0"/>
          <a:r>
            <a:rPr lang="ru-RU" sz="3600" dirty="0" err="1" smtClean="0">
              <a:solidFill>
                <a:schemeClr val="bg2">
                  <a:lumMod val="60000"/>
                  <a:lumOff val="40000"/>
                </a:schemeClr>
              </a:solidFill>
            </a:rPr>
            <a:t>Natural</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carbonated</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mineral</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water</a:t>
          </a:r>
          <a:r>
            <a:rPr lang="ru-RU" sz="3600" dirty="0" smtClean="0">
              <a:solidFill>
                <a:schemeClr val="bg2">
                  <a:lumMod val="60000"/>
                  <a:lumOff val="40000"/>
                </a:schemeClr>
              </a:solidFill>
            </a:rPr>
            <a:t> </a:t>
          </a:r>
          <a:r>
            <a:rPr lang="ru-RU" sz="2600" dirty="0" smtClean="0"/>
            <a:t>is </a:t>
          </a:r>
          <a:r>
            <a:rPr lang="ru-RU" sz="2600" dirty="0" err="1" smtClean="0"/>
            <a:t>natural</a:t>
          </a:r>
          <a:r>
            <a:rPr lang="ru-RU" sz="2600" dirty="0" smtClean="0"/>
            <a:t> </a:t>
          </a:r>
          <a:r>
            <a:rPr lang="ru-RU" sz="2600" dirty="0" err="1" smtClean="0"/>
            <a:t>mineral</a:t>
          </a:r>
          <a:r>
            <a:rPr lang="ru-RU" sz="2600" dirty="0" smtClean="0"/>
            <a:t> </a:t>
          </a:r>
          <a:r>
            <a:rPr lang="ru-RU" sz="2600" dirty="0" err="1" smtClean="0"/>
            <a:t>water</a:t>
          </a:r>
          <a:r>
            <a:rPr lang="ru-RU" sz="2600" dirty="0" smtClean="0"/>
            <a:t>, </a:t>
          </a:r>
          <a:r>
            <a:rPr lang="ru-RU" sz="2600" dirty="0" err="1" smtClean="0"/>
            <a:t>which</a:t>
          </a:r>
          <a:r>
            <a:rPr lang="ru-RU" sz="2600" dirty="0" smtClean="0"/>
            <a:t>, </a:t>
          </a:r>
          <a:r>
            <a:rPr lang="ru-RU" sz="2600" dirty="0" err="1" smtClean="0"/>
            <a:t>after</a:t>
          </a:r>
          <a:r>
            <a:rPr lang="ru-RU" sz="2600" dirty="0" smtClean="0"/>
            <a:t> </a:t>
          </a:r>
          <a:r>
            <a:rPr lang="ru-RU" sz="2600" dirty="0" err="1" smtClean="0"/>
            <a:t>possible</a:t>
          </a:r>
          <a:r>
            <a:rPr lang="ru-RU" sz="2600" dirty="0" smtClean="0"/>
            <a:t> </a:t>
          </a:r>
          <a:r>
            <a:rPr lang="ru-RU" sz="2600" dirty="0" err="1" smtClean="0"/>
            <a:t>processing</a:t>
          </a:r>
          <a:r>
            <a:rPr lang="ru-RU" sz="2600" dirty="0" smtClean="0"/>
            <a:t>  and </a:t>
          </a:r>
          <a:r>
            <a:rPr lang="ru-RU" sz="2600" dirty="0" err="1" smtClean="0"/>
            <a:t>re-incorporation</a:t>
          </a:r>
          <a:r>
            <a:rPr lang="ru-RU" sz="2600" dirty="0" smtClean="0"/>
            <a:t> of </a:t>
          </a:r>
          <a:r>
            <a:rPr lang="ru-RU" sz="2600" dirty="0" err="1" smtClean="0"/>
            <a:t>gas</a:t>
          </a:r>
          <a:r>
            <a:rPr lang="ru-RU" sz="2600" dirty="0" smtClean="0"/>
            <a:t> from the </a:t>
          </a:r>
          <a:r>
            <a:rPr lang="ru-RU" sz="2600" dirty="0" err="1" smtClean="0"/>
            <a:t>same</a:t>
          </a:r>
          <a:r>
            <a:rPr lang="ru-RU" sz="2600" dirty="0" smtClean="0"/>
            <a:t> </a:t>
          </a:r>
          <a:r>
            <a:rPr lang="ru-RU" sz="2600" dirty="0" err="1" smtClean="0"/>
            <a:t>source</a:t>
          </a:r>
          <a:r>
            <a:rPr lang="ru-RU" sz="2600" dirty="0" smtClean="0"/>
            <a:t> and </a:t>
          </a:r>
          <a:r>
            <a:rPr lang="ru-RU" sz="2600" dirty="0" err="1" smtClean="0"/>
            <a:t>after</a:t>
          </a:r>
          <a:r>
            <a:rPr lang="ru-RU" sz="2600" dirty="0" smtClean="0"/>
            <a:t> </a:t>
          </a:r>
          <a:r>
            <a:rPr lang="ru-RU" sz="2600" dirty="0" err="1" smtClean="0"/>
            <a:t>packaging</a:t>
          </a:r>
          <a:r>
            <a:rPr lang="ru-RU" sz="2600" dirty="0" smtClean="0"/>
            <a:t> </a:t>
          </a:r>
          <a:r>
            <a:rPr lang="ru-RU" sz="2600" dirty="0" err="1" smtClean="0"/>
            <a:t>subject</a:t>
          </a:r>
          <a:r>
            <a:rPr lang="ru-RU" sz="2600" dirty="0" smtClean="0"/>
            <a:t> to </a:t>
          </a:r>
          <a:r>
            <a:rPr lang="ru-RU" sz="2600" dirty="0" err="1" smtClean="0"/>
            <a:t>normal</a:t>
          </a:r>
          <a:r>
            <a:rPr lang="ru-RU" sz="2600" dirty="0" smtClean="0"/>
            <a:t> </a:t>
          </a:r>
          <a:r>
            <a:rPr lang="ru-RU" sz="2600" dirty="0" err="1" smtClean="0"/>
            <a:t>technical</a:t>
          </a:r>
          <a:r>
            <a:rPr lang="ru-RU" sz="2600" dirty="0" smtClean="0"/>
            <a:t> </a:t>
          </a:r>
          <a:r>
            <a:rPr lang="ru-RU" sz="2600" dirty="0" err="1" smtClean="0"/>
            <a:t>tolerances</a:t>
          </a:r>
          <a:r>
            <a:rPr lang="ru-RU" sz="2600" dirty="0" smtClean="0"/>
            <a:t>, </a:t>
          </a:r>
          <a:r>
            <a:rPr lang="ru-RU" sz="2600" dirty="0" err="1" smtClean="0"/>
            <a:t>spontaneously</a:t>
          </a:r>
          <a:r>
            <a:rPr lang="ru-RU" sz="2600" dirty="0" smtClean="0"/>
            <a:t> </a:t>
          </a:r>
          <a:r>
            <a:rPr lang="ru-RU" sz="2600" dirty="0" err="1" smtClean="0"/>
            <a:t>has</a:t>
          </a:r>
          <a:r>
            <a:rPr lang="ru-RU" sz="2600" dirty="0" smtClean="0"/>
            <a:t> the </a:t>
          </a:r>
          <a:r>
            <a:rPr lang="ru-RU" sz="2600" dirty="0" err="1" smtClean="0"/>
            <a:t>same</a:t>
          </a:r>
          <a:r>
            <a:rPr lang="ru-RU" sz="2600" dirty="0" smtClean="0"/>
            <a:t> </a:t>
          </a:r>
          <a:r>
            <a:rPr lang="ru-RU" sz="2600" dirty="0" err="1" smtClean="0"/>
            <a:t>carbon</a:t>
          </a:r>
          <a:r>
            <a:rPr lang="ru-RU" sz="2600" dirty="0" smtClean="0"/>
            <a:t> </a:t>
          </a:r>
          <a:r>
            <a:rPr lang="ru-RU" sz="2600" dirty="0" err="1" smtClean="0"/>
            <a:t>dioxide</a:t>
          </a:r>
          <a:r>
            <a:rPr lang="ru-RU" sz="2600" dirty="0" smtClean="0"/>
            <a:t> </a:t>
          </a:r>
          <a:r>
            <a:rPr lang="ru-RU" sz="2600" dirty="0" err="1" smtClean="0"/>
            <a:t>content</a:t>
          </a:r>
          <a:r>
            <a:rPr lang="ru-RU" sz="2600" dirty="0" smtClean="0"/>
            <a:t> and </a:t>
          </a:r>
          <a:r>
            <a:rPr lang="ru-RU" sz="2600" dirty="0" err="1" smtClean="0"/>
            <a:t>stands</a:t>
          </a:r>
          <a:r>
            <a:rPr lang="ru-RU" sz="2600" dirty="0" smtClean="0"/>
            <a:t> </a:t>
          </a:r>
          <a:r>
            <a:rPr lang="ru-RU" sz="2600" dirty="0" err="1" smtClean="0"/>
            <a:t>out</a:t>
          </a:r>
          <a:r>
            <a:rPr lang="ru-RU" sz="2600" dirty="0" smtClean="0"/>
            <a:t> </a:t>
          </a:r>
          <a:r>
            <a:rPr lang="ru-RU" sz="2600" dirty="0" err="1" smtClean="0"/>
            <a:t>markedly</a:t>
          </a:r>
          <a:r>
            <a:rPr lang="ru-RU" sz="2600" dirty="0" smtClean="0"/>
            <a:t> </a:t>
          </a:r>
          <a:r>
            <a:rPr lang="ru-RU" sz="2600" dirty="0" err="1" smtClean="0"/>
            <a:t>under</a:t>
          </a:r>
          <a:r>
            <a:rPr lang="ru-RU" sz="2600" dirty="0" smtClean="0"/>
            <a:t> </a:t>
          </a:r>
          <a:r>
            <a:rPr lang="ru-RU" sz="2600" dirty="0" err="1" smtClean="0"/>
            <a:t>normal</a:t>
          </a:r>
          <a:r>
            <a:rPr lang="ru-RU" sz="2600" dirty="0" smtClean="0"/>
            <a:t> </a:t>
          </a:r>
          <a:r>
            <a:rPr lang="ru-RU" sz="2600" dirty="0" err="1" smtClean="0"/>
            <a:t>conditions</a:t>
          </a:r>
          <a:r>
            <a:rPr lang="ru-RU" sz="2600" dirty="0" smtClean="0"/>
            <a:t> of </a:t>
          </a:r>
          <a:r>
            <a:rPr lang="ru-RU" sz="2600" dirty="0" err="1" smtClean="0"/>
            <a:t>temperature</a:t>
          </a:r>
          <a:r>
            <a:rPr lang="ru-RU" sz="2600" dirty="0" smtClean="0"/>
            <a:t> and </a:t>
          </a:r>
          <a:r>
            <a:rPr lang="ru-RU" sz="2600" dirty="0" err="1" smtClean="0"/>
            <a:t>pressure</a:t>
          </a:r>
          <a:r>
            <a:rPr lang="ru-RU" sz="2600" dirty="0" smtClean="0"/>
            <a:t>.</a:t>
          </a:r>
          <a:endParaRPr lang="ru-RU" sz="2600" dirty="0"/>
        </a:p>
      </dgm:t>
    </dgm:pt>
    <dgm:pt modelId="{4E81D386-D8AC-4106-8D8D-A36B1C13A228}" type="parTrans" cxnId="{371BCB6C-DB18-41F9-9341-E5398691B51F}">
      <dgm:prSet/>
      <dgm:spPr/>
      <dgm:t>
        <a:bodyPr/>
        <a:lstStyle/>
        <a:p>
          <a:endParaRPr lang="ru-RU"/>
        </a:p>
      </dgm:t>
    </dgm:pt>
    <dgm:pt modelId="{CC36084C-30EA-4BBA-A057-37C96BBA810A}" type="sibTrans" cxnId="{371BCB6C-DB18-41F9-9341-E5398691B51F}">
      <dgm:prSet/>
      <dgm:spPr/>
      <dgm:t>
        <a:bodyPr/>
        <a:lstStyle/>
        <a:p>
          <a:endParaRPr lang="ru-RU"/>
        </a:p>
      </dgm:t>
    </dgm:pt>
    <dgm:pt modelId="{44DA24CD-BA6A-4E10-9798-9AB0EA5E1850}" type="pres">
      <dgm:prSet presAssocID="{F5460848-A42C-444A-A570-BF1418EECFE3}" presName="linear" presStyleCnt="0">
        <dgm:presLayoutVars>
          <dgm:animLvl val="lvl"/>
          <dgm:resizeHandles val="exact"/>
        </dgm:presLayoutVars>
      </dgm:prSet>
      <dgm:spPr/>
      <dgm:t>
        <a:bodyPr/>
        <a:lstStyle/>
        <a:p>
          <a:endParaRPr lang="ru-RU"/>
        </a:p>
      </dgm:t>
    </dgm:pt>
    <dgm:pt modelId="{D3DD7D4B-2AB4-477A-9081-27B7AB4E866E}" type="pres">
      <dgm:prSet presAssocID="{E8E932DE-2621-4107-AE61-8BDA660E1F56}" presName="parentText" presStyleLbl="node1" presStyleIdx="0" presStyleCnt="1">
        <dgm:presLayoutVars>
          <dgm:chMax val="0"/>
          <dgm:bulletEnabled val="1"/>
        </dgm:presLayoutVars>
      </dgm:prSet>
      <dgm:spPr/>
      <dgm:t>
        <a:bodyPr/>
        <a:lstStyle/>
        <a:p>
          <a:endParaRPr lang="ru-RU"/>
        </a:p>
      </dgm:t>
    </dgm:pt>
  </dgm:ptLst>
  <dgm:cxnLst>
    <dgm:cxn modelId="{371BCB6C-DB18-41F9-9341-E5398691B51F}" srcId="{F5460848-A42C-444A-A570-BF1418EECFE3}" destId="{E8E932DE-2621-4107-AE61-8BDA660E1F56}" srcOrd="0" destOrd="0" parTransId="{4E81D386-D8AC-4106-8D8D-A36B1C13A228}" sibTransId="{CC36084C-30EA-4BBA-A057-37C96BBA810A}"/>
    <dgm:cxn modelId="{A3B6786D-DB12-490F-90D8-FE61E313B981}" type="presOf" srcId="{E8E932DE-2621-4107-AE61-8BDA660E1F56}" destId="{D3DD7D4B-2AB4-477A-9081-27B7AB4E866E}" srcOrd="0" destOrd="0" presId="urn:microsoft.com/office/officeart/2005/8/layout/vList2"/>
    <dgm:cxn modelId="{0BC8EF9C-17AF-4EAC-8F58-6179E5E35D53}" type="presOf" srcId="{F5460848-A42C-444A-A570-BF1418EECFE3}" destId="{44DA24CD-BA6A-4E10-9798-9AB0EA5E1850}" srcOrd="0" destOrd="0" presId="urn:microsoft.com/office/officeart/2005/8/layout/vList2"/>
    <dgm:cxn modelId="{A6B0AFAF-5B05-474F-BA0C-43F73DC4D2BC}" type="presParOf" srcId="{44DA24CD-BA6A-4E10-9798-9AB0EA5E1850}" destId="{D3DD7D4B-2AB4-477A-9081-27B7AB4E866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460848-A42C-444A-A570-BF1418EECF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E8E932DE-2621-4107-AE61-8BDA660E1F56}">
      <dgm:prSet custT="1"/>
      <dgm:spPr/>
      <dgm:t>
        <a:bodyPr/>
        <a:lstStyle/>
        <a:p>
          <a:pPr rtl="0"/>
          <a:r>
            <a:rPr lang="en-US" sz="4000" dirty="0" smtClean="0">
              <a:solidFill>
                <a:schemeClr val="bg2">
                  <a:lumMod val="60000"/>
                  <a:lumOff val="40000"/>
                </a:schemeClr>
              </a:solidFill>
            </a:rPr>
            <a:t>Still natural mineral water</a:t>
          </a:r>
          <a:endParaRPr lang="ru-RU" sz="4000" dirty="0" smtClean="0">
            <a:solidFill>
              <a:schemeClr val="bg2">
                <a:lumMod val="60000"/>
                <a:lumOff val="40000"/>
              </a:schemeClr>
            </a:solidFill>
          </a:endParaRPr>
        </a:p>
        <a:p>
          <a:r>
            <a:rPr lang="en-US" sz="2800" dirty="0" smtClean="0"/>
            <a:t>Non-carbonated natural mineral water is natural mineral water, which by its nature and after packaging taking into account the usual </a:t>
          </a:r>
          <a:r>
            <a:rPr lang="en-US" sz="2800" dirty="0" err="1" smtClean="0"/>
            <a:t>technicaltolerance</a:t>
          </a:r>
          <a:r>
            <a:rPr lang="en-US" sz="2800" dirty="0" smtClean="0"/>
            <a:t>, does not contain free carbon dioxide in excess of the amount required to retain hydrogen</a:t>
          </a:r>
          <a:endParaRPr lang="ru-RU" sz="2800" dirty="0" smtClean="0"/>
        </a:p>
        <a:p>
          <a:r>
            <a:rPr lang="en-US" sz="2800" dirty="0" smtClean="0"/>
            <a:t>carbonate salts present in dissolved water.</a:t>
          </a:r>
          <a:endParaRPr lang="ru-RU" sz="2800" dirty="0"/>
        </a:p>
      </dgm:t>
    </dgm:pt>
    <dgm:pt modelId="{4E81D386-D8AC-4106-8D8D-A36B1C13A228}" type="parTrans" cxnId="{371BCB6C-DB18-41F9-9341-E5398691B51F}">
      <dgm:prSet/>
      <dgm:spPr/>
      <dgm:t>
        <a:bodyPr/>
        <a:lstStyle/>
        <a:p>
          <a:endParaRPr lang="ru-RU"/>
        </a:p>
      </dgm:t>
    </dgm:pt>
    <dgm:pt modelId="{CC36084C-30EA-4BBA-A057-37C96BBA810A}" type="sibTrans" cxnId="{371BCB6C-DB18-41F9-9341-E5398691B51F}">
      <dgm:prSet/>
      <dgm:spPr/>
      <dgm:t>
        <a:bodyPr/>
        <a:lstStyle/>
        <a:p>
          <a:endParaRPr lang="ru-RU"/>
        </a:p>
      </dgm:t>
    </dgm:pt>
    <dgm:pt modelId="{44DA24CD-BA6A-4E10-9798-9AB0EA5E1850}" type="pres">
      <dgm:prSet presAssocID="{F5460848-A42C-444A-A570-BF1418EECFE3}" presName="linear" presStyleCnt="0">
        <dgm:presLayoutVars>
          <dgm:animLvl val="lvl"/>
          <dgm:resizeHandles val="exact"/>
        </dgm:presLayoutVars>
      </dgm:prSet>
      <dgm:spPr/>
      <dgm:t>
        <a:bodyPr/>
        <a:lstStyle/>
        <a:p>
          <a:endParaRPr lang="ru-RU"/>
        </a:p>
      </dgm:t>
    </dgm:pt>
    <dgm:pt modelId="{D3DD7D4B-2AB4-477A-9081-27B7AB4E866E}" type="pres">
      <dgm:prSet presAssocID="{E8E932DE-2621-4107-AE61-8BDA660E1F56}" presName="parentText" presStyleLbl="node1" presStyleIdx="0" presStyleCnt="1">
        <dgm:presLayoutVars>
          <dgm:chMax val="0"/>
          <dgm:bulletEnabled val="1"/>
        </dgm:presLayoutVars>
      </dgm:prSet>
      <dgm:spPr/>
      <dgm:t>
        <a:bodyPr/>
        <a:lstStyle/>
        <a:p>
          <a:endParaRPr lang="ru-RU"/>
        </a:p>
      </dgm:t>
    </dgm:pt>
  </dgm:ptLst>
  <dgm:cxnLst>
    <dgm:cxn modelId="{371BCB6C-DB18-41F9-9341-E5398691B51F}" srcId="{F5460848-A42C-444A-A570-BF1418EECFE3}" destId="{E8E932DE-2621-4107-AE61-8BDA660E1F56}" srcOrd="0" destOrd="0" parTransId="{4E81D386-D8AC-4106-8D8D-A36B1C13A228}" sibTransId="{CC36084C-30EA-4BBA-A057-37C96BBA810A}"/>
    <dgm:cxn modelId="{A3B6786D-DB12-490F-90D8-FE61E313B981}" type="presOf" srcId="{E8E932DE-2621-4107-AE61-8BDA660E1F56}" destId="{D3DD7D4B-2AB4-477A-9081-27B7AB4E866E}" srcOrd="0" destOrd="0" presId="urn:microsoft.com/office/officeart/2005/8/layout/vList2"/>
    <dgm:cxn modelId="{0BC8EF9C-17AF-4EAC-8F58-6179E5E35D53}" type="presOf" srcId="{F5460848-A42C-444A-A570-BF1418EECFE3}" destId="{44DA24CD-BA6A-4E10-9798-9AB0EA5E1850}" srcOrd="0" destOrd="0" presId="urn:microsoft.com/office/officeart/2005/8/layout/vList2"/>
    <dgm:cxn modelId="{A6B0AFAF-5B05-474F-BA0C-43F73DC4D2BC}" type="presParOf" srcId="{44DA24CD-BA6A-4E10-9798-9AB0EA5E1850}" destId="{D3DD7D4B-2AB4-477A-9081-27B7AB4E866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460848-A42C-444A-A570-BF1418EECF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E8E932DE-2621-4107-AE61-8BDA660E1F56}">
      <dgm:prSet custT="1"/>
      <dgm:spPr/>
      <dgm:t>
        <a:bodyPr/>
        <a:lstStyle/>
        <a:p>
          <a:pPr rtl="0"/>
          <a:r>
            <a:rPr lang="ru-RU" sz="3600" dirty="0" err="1" smtClean="0">
              <a:solidFill>
                <a:schemeClr val="bg2">
                  <a:lumMod val="60000"/>
                  <a:lumOff val="40000"/>
                </a:schemeClr>
              </a:solidFill>
            </a:rPr>
            <a:t>Natural</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mineral</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water</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enriched</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with</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carbon</a:t>
          </a:r>
          <a:r>
            <a:rPr lang="ru-RU" sz="3600" dirty="0" smtClean="0">
              <a:solidFill>
                <a:schemeClr val="bg2">
                  <a:lumMod val="60000"/>
                  <a:lumOff val="40000"/>
                </a:schemeClr>
              </a:solidFill>
            </a:rPr>
            <a:t> </a:t>
          </a:r>
          <a:r>
            <a:rPr lang="ru-RU" sz="3600" dirty="0" err="1" smtClean="0">
              <a:solidFill>
                <a:schemeClr val="bg2">
                  <a:lumMod val="60000"/>
                  <a:lumOff val="40000"/>
                </a:schemeClr>
              </a:solidFill>
            </a:rPr>
            <a:t>dioxide</a:t>
          </a:r>
          <a:r>
            <a:rPr lang="ru-RU" sz="3600" dirty="0" smtClean="0">
              <a:solidFill>
                <a:schemeClr val="bg2">
                  <a:lumMod val="60000"/>
                  <a:lumOff val="40000"/>
                </a:schemeClr>
              </a:solidFill>
            </a:rPr>
            <a:t> from the </a:t>
          </a:r>
          <a:r>
            <a:rPr lang="ru-RU" sz="3600" dirty="0" err="1" smtClean="0">
              <a:solidFill>
                <a:schemeClr val="bg2">
                  <a:lumMod val="60000"/>
                  <a:lumOff val="40000"/>
                </a:schemeClr>
              </a:solidFill>
            </a:rPr>
            <a:t>source</a:t>
          </a:r>
          <a:r>
            <a:rPr lang="ru-RU" sz="3600" dirty="0" smtClean="0">
              <a:solidFill>
                <a:schemeClr val="bg2">
                  <a:lumMod val="60000"/>
                  <a:lumOff val="40000"/>
                </a:schemeClr>
              </a:solidFill>
            </a:rPr>
            <a:t>.</a:t>
          </a:r>
        </a:p>
        <a:p>
          <a:r>
            <a:rPr lang="ru-RU" sz="2800" dirty="0" err="1" smtClean="0"/>
            <a:t>Natural</a:t>
          </a:r>
          <a:r>
            <a:rPr lang="ru-RU" sz="2800" dirty="0" smtClean="0"/>
            <a:t> </a:t>
          </a:r>
          <a:r>
            <a:rPr lang="ru-RU" sz="2800" dirty="0" err="1" smtClean="0"/>
            <a:t>mineral</a:t>
          </a:r>
          <a:r>
            <a:rPr lang="ru-RU" sz="2800" dirty="0" smtClean="0"/>
            <a:t> </a:t>
          </a:r>
          <a:r>
            <a:rPr lang="ru-RU" sz="2800" dirty="0" err="1" smtClean="0"/>
            <a:t>water</a:t>
          </a:r>
          <a:r>
            <a:rPr lang="ru-RU" sz="2800" dirty="0" smtClean="0"/>
            <a:t> </a:t>
          </a:r>
          <a:r>
            <a:rPr lang="ru-RU" sz="2800" dirty="0" err="1" smtClean="0"/>
            <a:t>enriched</a:t>
          </a:r>
          <a:r>
            <a:rPr lang="ru-RU" sz="2800" dirty="0" smtClean="0"/>
            <a:t> </a:t>
          </a:r>
          <a:r>
            <a:rPr lang="ru-RU" sz="2800" dirty="0" err="1" smtClean="0"/>
            <a:t>with</a:t>
          </a:r>
          <a:r>
            <a:rPr lang="ru-RU" sz="2800" dirty="0" smtClean="0"/>
            <a:t> </a:t>
          </a:r>
          <a:r>
            <a:rPr lang="ru-RU" sz="2800" dirty="0" err="1" smtClean="0"/>
            <a:t>carbon</a:t>
          </a:r>
          <a:r>
            <a:rPr lang="ru-RU" sz="2800" dirty="0" smtClean="0"/>
            <a:t> </a:t>
          </a:r>
          <a:r>
            <a:rPr lang="ru-RU" sz="2800" dirty="0" err="1" smtClean="0"/>
            <a:t>dioxide</a:t>
          </a:r>
          <a:r>
            <a:rPr lang="ru-RU" sz="2800" dirty="0" smtClean="0"/>
            <a:t> from the </a:t>
          </a:r>
          <a:r>
            <a:rPr lang="ru-RU" sz="2800" dirty="0" err="1" smtClean="0"/>
            <a:t>source</a:t>
          </a:r>
          <a:r>
            <a:rPr lang="ru-RU" sz="2800" dirty="0" smtClean="0"/>
            <a:t> is </a:t>
          </a:r>
          <a:r>
            <a:rPr lang="ru-RU" sz="2800" dirty="0" err="1" smtClean="0"/>
            <a:t>natural</a:t>
          </a:r>
          <a:r>
            <a:rPr lang="ru-RU" sz="2800" dirty="0" smtClean="0"/>
            <a:t> </a:t>
          </a:r>
          <a:r>
            <a:rPr lang="ru-RU" sz="2800" dirty="0" err="1" smtClean="0"/>
            <a:t>mineral</a:t>
          </a:r>
          <a:r>
            <a:rPr lang="ru-RU" sz="2800" dirty="0" smtClean="0"/>
            <a:t> </a:t>
          </a:r>
          <a:r>
            <a:rPr lang="ru-RU" sz="2800" dirty="0" err="1" smtClean="0"/>
            <a:t>water</a:t>
          </a:r>
          <a:r>
            <a:rPr lang="ru-RU" sz="2800" dirty="0" smtClean="0"/>
            <a:t>,  and </a:t>
          </a:r>
          <a:r>
            <a:rPr lang="ru-RU" sz="2800" dirty="0" err="1" smtClean="0"/>
            <a:t>after</a:t>
          </a:r>
          <a:r>
            <a:rPr lang="ru-RU" sz="2800" dirty="0" smtClean="0"/>
            <a:t> </a:t>
          </a:r>
          <a:r>
            <a:rPr lang="ru-RU" sz="2800" dirty="0" err="1" smtClean="0"/>
            <a:t>packaging</a:t>
          </a:r>
          <a:r>
            <a:rPr lang="ru-RU" sz="2800" dirty="0" smtClean="0"/>
            <a:t> </a:t>
          </a:r>
          <a:r>
            <a:rPr lang="ru-RU" sz="2800" dirty="0" err="1" smtClean="0"/>
            <a:t>contains</a:t>
          </a:r>
          <a:r>
            <a:rPr lang="ru-RU" sz="2800" dirty="0" smtClean="0"/>
            <a:t> </a:t>
          </a:r>
          <a:r>
            <a:rPr lang="ru-RU" sz="2800" dirty="0" err="1" smtClean="0"/>
            <a:t>more</a:t>
          </a:r>
          <a:r>
            <a:rPr lang="ru-RU" sz="2800" dirty="0" smtClean="0"/>
            <a:t> </a:t>
          </a:r>
          <a:r>
            <a:rPr lang="ru-RU" sz="2800" dirty="0" err="1" smtClean="0"/>
            <a:t>carbon</a:t>
          </a:r>
          <a:r>
            <a:rPr lang="ru-RU" sz="2800" dirty="0" smtClean="0"/>
            <a:t> </a:t>
          </a:r>
          <a:r>
            <a:rPr lang="ru-RU" sz="2800" dirty="0" err="1" smtClean="0"/>
            <a:t>dioxide</a:t>
          </a:r>
          <a:r>
            <a:rPr lang="ru-RU" sz="2800" dirty="0" smtClean="0"/>
            <a:t> </a:t>
          </a:r>
          <a:r>
            <a:rPr lang="ru-RU" sz="2800" dirty="0" err="1" smtClean="0"/>
            <a:t>content</a:t>
          </a:r>
          <a:r>
            <a:rPr lang="ru-RU" sz="2800" dirty="0" smtClean="0"/>
            <a:t> </a:t>
          </a:r>
          <a:r>
            <a:rPr lang="ru-RU" sz="2800" dirty="0" err="1" smtClean="0"/>
            <a:t>than</a:t>
          </a:r>
          <a:r>
            <a:rPr lang="ru-RU" sz="2800" dirty="0" smtClean="0"/>
            <a:t> </a:t>
          </a:r>
          <a:r>
            <a:rPr lang="ru-RU" sz="2800" dirty="0" err="1" smtClean="0"/>
            <a:t>when</a:t>
          </a:r>
          <a:r>
            <a:rPr lang="ru-RU" sz="2800" dirty="0" smtClean="0"/>
            <a:t> </a:t>
          </a:r>
          <a:r>
            <a:rPr lang="ru-RU" sz="2800" dirty="0" err="1" smtClean="0"/>
            <a:t>it</a:t>
          </a:r>
          <a:r>
            <a:rPr lang="ru-RU" sz="2800" dirty="0" smtClean="0"/>
            <a:t> </a:t>
          </a:r>
          <a:r>
            <a:rPr lang="ru-RU" sz="2800" dirty="0" err="1" smtClean="0"/>
            <a:t>appears</a:t>
          </a:r>
          <a:r>
            <a:rPr lang="ru-RU" sz="2800" dirty="0" smtClean="0"/>
            <a:t>.</a:t>
          </a:r>
          <a:endParaRPr lang="ru-RU" sz="2800" dirty="0"/>
        </a:p>
      </dgm:t>
    </dgm:pt>
    <dgm:pt modelId="{4E81D386-D8AC-4106-8D8D-A36B1C13A228}" type="parTrans" cxnId="{371BCB6C-DB18-41F9-9341-E5398691B51F}">
      <dgm:prSet/>
      <dgm:spPr/>
      <dgm:t>
        <a:bodyPr/>
        <a:lstStyle/>
        <a:p>
          <a:endParaRPr lang="ru-RU"/>
        </a:p>
      </dgm:t>
    </dgm:pt>
    <dgm:pt modelId="{CC36084C-30EA-4BBA-A057-37C96BBA810A}" type="sibTrans" cxnId="{371BCB6C-DB18-41F9-9341-E5398691B51F}">
      <dgm:prSet/>
      <dgm:spPr/>
      <dgm:t>
        <a:bodyPr/>
        <a:lstStyle/>
        <a:p>
          <a:endParaRPr lang="ru-RU"/>
        </a:p>
      </dgm:t>
    </dgm:pt>
    <dgm:pt modelId="{44DA24CD-BA6A-4E10-9798-9AB0EA5E1850}" type="pres">
      <dgm:prSet presAssocID="{F5460848-A42C-444A-A570-BF1418EECFE3}" presName="linear" presStyleCnt="0">
        <dgm:presLayoutVars>
          <dgm:animLvl val="lvl"/>
          <dgm:resizeHandles val="exact"/>
        </dgm:presLayoutVars>
      </dgm:prSet>
      <dgm:spPr/>
      <dgm:t>
        <a:bodyPr/>
        <a:lstStyle/>
        <a:p>
          <a:endParaRPr lang="ru-RU"/>
        </a:p>
      </dgm:t>
    </dgm:pt>
    <dgm:pt modelId="{D3DD7D4B-2AB4-477A-9081-27B7AB4E866E}" type="pres">
      <dgm:prSet presAssocID="{E8E932DE-2621-4107-AE61-8BDA660E1F56}" presName="parentText" presStyleLbl="node1" presStyleIdx="0" presStyleCnt="1">
        <dgm:presLayoutVars>
          <dgm:chMax val="0"/>
          <dgm:bulletEnabled val="1"/>
        </dgm:presLayoutVars>
      </dgm:prSet>
      <dgm:spPr/>
      <dgm:t>
        <a:bodyPr/>
        <a:lstStyle/>
        <a:p>
          <a:endParaRPr lang="ru-RU"/>
        </a:p>
      </dgm:t>
    </dgm:pt>
  </dgm:ptLst>
  <dgm:cxnLst>
    <dgm:cxn modelId="{371BCB6C-DB18-41F9-9341-E5398691B51F}" srcId="{F5460848-A42C-444A-A570-BF1418EECFE3}" destId="{E8E932DE-2621-4107-AE61-8BDA660E1F56}" srcOrd="0" destOrd="0" parTransId="{4E81D386-D8AC-4106-8D8D-A36B1C13A228}" sibTransId="{CC36084C-30EA-4BBA-A057-37C96BBA810A}"/>
    <dgm:cxn modelId="{A3B6786D-DB12-490F-90D8-FE61E313B981}" type="presOf" srcId="{E8E932DE-2621-4107-AE61-8BDA660E1F56}" destId="{D3DD7D4B-2AB4-477A-9081-27B7AB4E866E}" srcOrd="0" destOrd="0" presId="urn:microsoft.com/office/officeart/2005/8/layout/vList2"/>
    <dgm:cxn modelId="{0BC8EF9C-17AF-4EAC-8F58-6179E5E35D53}" type="presOf" srcId="{F5460848-A42C-444A-A570-BF1418EECFE3}" destId="{44DA24CD-BA6A-4E10-9798-9AB0EA5E1850}" srcOrd="0" destOrd="0" presId="urn:microsoft.com/office/officeart/2005/8/layout/vList2"/>
    <dgm:cxn modelId="{A6B0AFAF-5B05-474F-BA0C-43F73DC4D2BC}" type="presParOf" srcId="{44DA24CD-BA6A-4E10-9798-9AB0EA5E1850}" destId="{D3DD7D4B-2AB4-477A-9081-27B7AB4E866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5460848-A42C-444A-A570-BF1418EECF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D0529939-8E85-47ED-ACD2-C0EF156DA94C}">
      <dgm:prSet custT="1"/>
      <dgm:spPr/>
      <dgm:t>
        <a:bodyPr/>
        <a:lstStyle/>
        <a:p>
          <a:r>
            <a:rPr lang="en-US" sz="3600" dirty="0" smtClean="0">
              <a:solidFill>
                <a:schemeClr val="bg2">
                  <a:lumMod val="60000"/>
                  <a:lumOff val="40000"/>
                </a:schemeClr>
              </a:solidFill>
            </a:rPr>
            <a:t>Carbonated natural mineral water is natural mineral water</a:t>
          </a:r>
          <a:r>
            <a:rPr lang="en-US" sz="3400" dirty="0" smtClean="0"/>
            <a:t>, which after possible processing  and after packing became effervescent due to the addition of charcoal dioxide of a different origin.</a:t>
          </a:r>
          <a:endParaRPr lang="ru-RU" sz="3400" dirty="0"/>
        </a:p>
      </dgm:t>
    </dgm:pt>
    <dgm:pt modelId="{AD087F7B-85E3-484B-9771-E359BF37FD7F}" type="parTrans" cxnId="{E2DDFEE2-1095-48DC-AB75-31BAC358AE39}">
      <dgm:prSet/>
      <dgm:spPr/>
      <dgm:t>
        <a:bodyPr/>
        <a:lstStyle/>
        <a:p>
          <a:endParaRPr lang="ru-RU"/>
        </a:p>
      </dgm:t>
    </dgm:pt>
    <dgm:pt modelId="{CF9FA31F-C717-454F-A0F5-89066F1C1E5F}" type="sibTrans" cxnId="{E2DDFEE2-1095-48DC-AB75-31BAC358AE39}">
      <dgm:prSet/>
      <dgm:spPr/>
      <dgm:t>
        <a:bodyPr/>
        <a:lstStyle/>
        <a:p>
          <a:endParaRPr lang="ru-RU"/>
        </a:p>
      </dgm:t>
    </dgm:pt>
    <dgm:pt modelId="{44DA24CD-BA6A-4E10-9798-9AB0EA5E1850}" type="pres">
      <dgm:prSet presAssocID="{F5460848-A42C-444A-A570-BF1418EECFE3}" presName="linear" presStyleCnt="0">
        <dgm:presLayoutVars>
          <dgm:animLvl val="lvl"/>
          <dgm:resizeHandles val="exact"/>
        </dgm:presLayoutVars>
      </dgm:prSet>
      <dgm:spPr/>
      <dgm:t>
        <a:bodyPr/>
        <a:lstStyle/>
        <a:p>
          <a:endParaRPr lang="ru-RU"/>
        </a:p>
      </dgm:t>
    </dgm:pt>
    <dgm:pt modelId="{4C1BEE17-1A9E-44FC-B99E-899F46AF0461}" type="pres">
      <dgm:prSet presAssocID="{D0529939-8E85-47ED-ACD2-C0EF156DA94C}" presName="parentText" presStyleLbl="node1" presStyleIdx="0" presStyleCnt="1">
        <dgm:presLayoutVars>
          <dgm:chMax val="0"/>
          <dgm:bulletEnabled val="1"/>
        </dgm:presLayoutVars>
      </dgm:prSet>
      <dgm:spPr/>
      <dgm:t>
        <a:bodyPr/>
        <a:lstStyle/>
        <a:p>
          <a:endParaRPr lang="ru-RU"/>
        </a:p>
      </dgm:t>
    </dgm:pt>
  </dgm:ptLst>
  <dgm:cxnLst>
    <dgm:cxn modelId="{0BC8EF9C-17AF-4EAC-8F58-6179E5E35D53}" type="presOf" srcId="{F5460848-A42C-444A-A570-BF1418EECFE3}" destId="{44DA24CD-BA6A-4E10-9798-9AB0EA5E1850}" srcOrd="0" destOrd="0" presId="urn:microsoft.com/office/officeart/2005/8/layout/vList2"/>
    <dgm:cxn modelId="{DE76C7C2-B389-4189-B67E-AA7844DE6466}" type="presOf" srcId="{D0529939-8E85-47ED-ACD2-C0EF156DA94C}" destId="{4C1BEE17-1A9E-44FC-B99E-899F46AF0461}" srcOrd="0" destOrd="0" presId="urn:microsoft.com/office/officeart/2005/8/layout/vList2"/>
    <dgm:cxn modelId="{E2DDFEE2-1095-48DC-AB75-31BAC358AE39}" srcId="{F5460848-A42C-444A-A570-BF1418EECFE3}" destId="{D0529939-8E85-47ED-ACD2-C0EF156DA94C}" srcOrd="0" destOrd="0" parTransId="{AD087F7B-85E3-484B-9771-E359BF37FD7F}" sibTransId="{CF9FA31F-C717-454F-A0F5-89066F1C1E5F}"/>
    <dgm:cxn modelId="{3AC7EEE0-AA89-4141-9C76-DBE342BAA430}" type="presParOf" srcId="{44DA24CD-BA6A-4E10-9798-9AB0EA5E1850}" destId="{4C1BEE17-1A9E-44FC-B99E-899F46AF046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117B8AA-E25C-4F56-B53C-6F268E6BBB74}"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209443EE-9601-493B-BB50-D6D92A379B97}">
      <dgm:prSet/>
      <dgm:spPr/>
      <dgm:t>
        <a:bodyPr/>
        <a:lstStyle/>
        <a:p>
          <a:pPr rtl="0"/>
          <a:r>
            <a:rPr lang="ru-RU" dirty="0" err="1" smtClean="0"/>
            <a:t>Transport</a:t>
          </a:r>
          <a:r>
            <a:rPr lang="ru-RU" dirty="0" smtClean="0"/>
            <a:t> of </a:t>
          </a:r>
          <a:r>
            <a:rPr lang="ru-RU" dirty="0" err="1" smtClean="0"/>
            <a:t>natural</a:t>
          </a:r>
          <a:r>
            <a:rPr lang="ru-RU" dirty="0" smtClean="0"/>
            <a:t> </a:t>
          </a:r>
          <a:r>
            <a:rPr lang="ru-RU" dirty="0" err="1" smtClean="0"/>
            <a:t>mineral</a:t>
          </a:r>
          <a:r>
            <a:rPr lang="ru-RU" dirty="0" smtClean="0"/>
            <a:t> </a:t>
          </a:r>
          <a:r>
            <a:rPr lang="ru-RU" dirty="0" err="1" smtClean="0"/>
            <a:t>waters</a:t>
          </a:r>
          <a:r>
            <a:rPr lang="ru-RU" dirty="0" smtClean="0"/>
            <a:t> in </a:t>
          </a:r>
          <a:r>
            <a:rPr lang="ru-RU" dirty="0" err="1" smtClean="0"/>
            <a:t>bulk</a:t>
          </a:r>
          <a:r>
            <a:rPr lang="ru-RU" dirty="0" smtClean="0"/>
            <a:t> </a:t>
          </a:r>
          <a:r>
            <a:rPr lang="ru-RU" dirty="0" err="1" smtClean="0"/>
            <a:t>containers</a:t>
          </a:r>
          <a:r>
            <a:rPr lang="ru-RU" dirty="0" smtClean="0"/>
            <a:t> </a:t>
          </a:r>
          <a:r>
            <a:rPr lang="ru-RU" dirty="0" err="1" smtClean="0"/>
            <a:t>for</a:t>
          </a:r>
          <a:r>
            <a:rPr lang="ru-RU" dirty="0" smtClean="0"/>
            <a:t> </a:t>
          </a:r>
          <a:r>
            <a:rPr lang="ru-RU" dirty="0" err="1" smtClean="0"/>
            <a:t>packaging</a:t>
          </a:r>
          <a:r>
            <a:rPr lang="ru-RU" dirty="0" smtClean="0"/>
            <a:t> or </a:t>
          </a:r>
          <a:r>
            <a:rPr lang="ru-RU" dirty="0" err="1" smtClean="0"/>
            <a:t>any</a:t>
          </a:r>
          <a:r>
            <a:rPr lang="ru-RU" dirty="0" smtClean="0"/>
            <a:t> </a:t>
          </a:r>
          <a:r>
            <a:rPr lang="ru-RU" dirty="0" err="1" smtClean="0"/>
            <a:t>other</a:t>
          </a:r>
          <a:r>
            <a:rPr lang="ru-RU" dirty="0" smtClean="0"/>
            <a:t> </a:t>
          </a:r>
          <a:r>
            <a:rPr lang="ru-RU" dirty="0" err="1" smtClean="0"/>
            <a:t>process</a:t>
          </a:r>
          <a:r>
            <a:rPr lang="ru-RU" dirty="0" smtClean="0"/>
            <a:t> to </a:t>
          </a:r>
          <a:r>
            <a:rPr lang="ru-RU" dirty="0" err="1" smtClean="0"/>
            <a:t>packing</a:t>
          </a:r>
          <a:r>
            <a:rPr lang="ru-RU" dirty="0" smtClean="0"/>
            <a:t> is </a:t>
          </a:r>
          <a:r>
            <a:rPr lang="ru-RU" dirty="0" err="1" smtClean="0"/>
            <a:t>prohibited</a:t>
          </a:r>
          <a:r>
            <a:rPr lang="ru-RU" dirty="0" smtClean="0"/>
            <a:t>.</a:t>
          </a:r>
          <a:endParaRPr lang="ru-RU" dirty="0"/>
        </a:p>
      </dgm:t>
    </dgm:pt>
    <dgm:pt modelId="{9F313026-5DBF-4A71-9C25-91CA99124FBC}" type="parTrans" cxnId="{7951A451-FCD3-4D4D-9431-873B3D26AA44}">
      <dgm:prSet/>
      <dgm:spPr/>
      <dgm:t>
        <a:bodyPr/>
        <a:lstStyle/>
        <a:p>
          <a:endParaRPr lang="ru-RU"/>
        </a:p>
      </dgm:t>
    </dgm:pt>
    <dgm:pt modelId="{BA205928-3AF6-4BC1-8C52-4302EF0D8C7B}" type="sibTrans" cxnId="{7951A451-FCD3-4D4D-9431-873B3D26AA44}">
      <dgm:prSet/>
      <dgm:spPr/>
      <dgm:t>
        <a:bodyPr/>
        <a:lstStyle/>
        <a:p>
          <a:endParaRPr lang="ru-RU"/>
        </a:p>
      </dgm:t>
    </dgm:pt>
    <dgm:pt modelId="{329B190D-E33A-4EBC-89A4-240082FDA9E6}">
      <dgm:prSet/>
      <dgm:spPr/>
      <dgm:t>
        <a:bodyPr/>
        <a:lstStyle/>
        <a:p>
          <a:pPr rtl="0"/>
          <a:r>
            <a:rPr lang="ru-RU" dirty="0" err="1" smtClean="0"/>
            <a:t>Installations</a:t>
          </a:r>
          <a:r>
            <a:rPr lang="ru-RU" dirty="0" smtClean="0"/>
            <a:t> intended </a:t>
          </a:r>
          <a:r>
            <a:rPr lang="ru-RU" dirty="0" err="1" smtClean="0"/>
            <a:t>for</a:t>
          </a:r>
          <a:r>
            <a:rPr lang="ru-RU" dirty="0" smtClean="0"/>
            <a:t> the </a:t>
          </a:r>
          <a:r>
            <a:rPr lang="ru-RU" dirty="0" err="1" smtClean="0"/>
            <a:t>production</a:t>
          </a:r>
          <a:r>
            <a:rPr lang="ru-RU" dirty="0" smtClean="0"/>
            <a:t> of </a:t>
          </a:r>
          <a:r>
            <a:rPr lang="ru-RU" dirty="0" err="1" smtClean="0"/>
            <a:t>natural</a:t>
          </a:r>
          <a:r>
            <a:rPr lang="ru-RU" dirty="0" smtClean="0"/>
            <a:t> </a:t>
          </a:r>
          <a:r>
            <a:rPr lang="ru-RU" dirty="0" err="1" smtClean="0"/>
            <a:t>mineral</a:t>
          </a:r>
          <a:r>
            <a:rPr lang="ru-RU" dirty="0" smtClean="0"/>
            <a:t> </a:t>
          </a:r>
          <a:r>
            <a:rPr lang="ru-RU" dirty="0" err="1" smtClean="0"/>
            <a:t>waters</a:t>
          </a:r>
          <a:r>
            <a:rPr lang="ru-RU" dirty="0" smtClean="0"/>
            <a:t> </a:t>
          </a:r>
          <a:r>
            <a:rPr lang="ru-RU" dirty="0" err="1" smtClean="0"/>
            <a:t>must</a:t>
          </a:r>
          <a:r>
            <a:rPr lang="ru-RU" dirty="0" smtClean="0"/>
            <a:t> </a:t>
          </a:r>
          <a:r>
            <a:rPr lang="ru-RU" dirty="0" err="1" smtClean="0"/>
            <a:t>be</a:t>
          </a:r>
          <a:r>
            <a:rPr lang="ru-RU" dirty="0" smtClean="0"/>
            <a:t> such as to </a:t>
          </a:r>
          <a:r>
            <a:rPr lang="ru-RU" dirty="0" err="1" smtClean="0"/>
            <a:t>exclude</a:t>
          </a:r>
          <a:r>
            <a:rPr lang="ru-RU" dirty="0" smtClean="0"/>
            <a:t> </a:t>
          </a:r>
          <a:r>
            <a:rPr lang="ru-RU" dirty="0" err="1" smtClean="0"/>
            <a:t>any</a:t>
          </a:r>
          <a:r>
            <a:rPr lang="en-US" dirty="0" smtClean="0"/>
            <a:t> </a:t>
          </a:r>
          <a:r>
            <a:rPr lang="ru-RU" dirty="0" smtClean="0"/>
            <a:t>the </a:t>
          </a:r>
          <a:r>
            <a:rPr lang="ru-RU" dirty="0" err="1" smtClean="0"/>
            <a:t>possibility</a:t>
          </a:r>
          <a:r>
            <a:rPr lang="ru-RU" dirty="0" smtClean="0"/>
            <a:t> of </a:t>
          </a:r>
          <a:r>
            <a:rPr lang="ru-RU" dirty="0" err="1" smtClean="0"/>
            <a:t>contamination</a:t>
          </a:r>
          <a:r>
            <a:rPr lang="ru-RU" dirty="0" smtClean="0"/>
            <a:t>.</a:t>
          </a:r>
          <a:endParaRPr lang="ru-RU" dirty="0"/>
        </a:p>
      </dgm:t>
    </dgm:pt>
    <dgm:pt modelId="{7D4F9521-8FF5-4243-904A-33871B1D4B94}" type="parTrans" cxnId="{B8A178CB-AE55-4B81-BE76-DC801DDAA34B}">
      <dgm:prSet/>
      <dgm:spPr/>
      <dgm:t>
        <a:bodyPr/>
        <a:lstStyle/>
        <a:p>
          <a:endParaRPr lang="ru-RU"/>
        </a:p>
      </dgm:t>
    </dgm:pt>
    <dgm:pt modelId="{EED576B9-A900-4E8F-AAEF-78CBD74AC53D}" type="sibTrans" cxnId="{B8A178CB-AE55-4B81-BE76-DC801DDAA34B}">
      <dgm:prSet/>
      <dgm:spPr/>
      <dgm:t>
        <a:bodyPr/>
        <a:lstStyle/>
        <a:p>
          <a:endParaRPr lang="ru-RU"/>
        </a:p>
      </dgm:t>
    </dgm:pt>
    <dgm:pt modelId="{A484B98A-818C-465C-AF43-B7CB89D8F64C}">
      <dgm:prSet/>
      <dgm:spPr/>
      <dgm:t>
        <a:bodyPr/>
        <a:lstStyle/>
        <a:p>
          <a:pPr rtl="0"/>
          <a:r>
            <a:rPr lang="ru-RU" smtClean="0"/>
            <a:t>For this, in particular:</a:t>
          </a:r>
          <a:endParaRPr lang="ru-RU"/>
        </a:p>
      </dgm:t>
    </dgm:pt>
    <dgm:pt modelId="{78A8F2A9-E9A9-4EDB-B7D6-7B6FC122A82B}" type="parTrans" cxnId="{885F0B42-FE8F-4C78-B0E8-596C0DAA2F4E}">
      <dgm:prSet/>
      <dgm:spPr/>
      <dgm:t>
        <a:bodyPr/>
        <a:lstStyle/>
        <a:p>
          <a:endParaRPr lang="ru-RU"/>
        </a:p>
      </dgm:t>
    </dgm:pt>
    <dgm:pt modelId="{54F4511B-117C-4C95-8729-77EA0C144FF3}" type="sibTrans" cxnId="{885F0B42-FE8F-4C78-B0E8-596C0DAA2F4E}">
      <dgm:prSet/>
      <dgm:spPr/>
      <dgm:t>
        <a:bodyPr/>
        <a:lstStyle/>
        <a:p>
          <a:endParaRPr lang="ru-RU"/>
        </a:p>
      </dgm:t>
    </dgm:pt>
    <dgm:pt modelId="{8AB80EC5-46F6-4AEC-9080-D8FA005FED2D}">
      <dgm:prSet/>
      <dgm:spPr/>
      <dgm:t>
        <a:bodyPr/>
        <a:lstStyle/>
        <a:p>
          <a:pPr rtl="0"/>
          <a:r>
            <a:rPr lang="ru-RU" dirty="0" smtClean="0"/>
            <a:t>a) </a:t>
          </a:r>
          <a:r>
            <a:rPr lang="ru-RU" dirty="0" err="1" smtClean="0"/>
            <a:t>collection</a:t>
          </a:r>
          <a:r>
            <a:rPr lang="ru-RU" dirty="0" smtClean="0"/>
            <a:t> </a:t>
          </a:r>
          <a:r>
            <a:rPr lang="ru-RU" dirty="0" err="1" smtClean="0"/>
            <a:t>facilities</a:t>
          </a:r>
          <a:r>
            <a:rPr lang="ru-RU" dirty="0" smtClean="0"/>
            <a:t>, </a:t>
          </a:r>
          <a:r>
            <a:rPr lang="ru-RU" dirty="0" err="1" smtClean="0"/>
            <a:t>pipes</a:t>
          </a:r>
          <a:r>
            <a:rPr lang="ru-RU" dirty="0" smtClean="0"/>
            <a:t> and </a:t>
          </a:r>
          <a:r>
            <a:rPr lang="ru-RU" dirty="0" err="1" smtClean="0"/>
            <a:t>tanks</a:t>
          </a:r>
          <a:r>
            <a:rPr lang="ru-RU" dirty="0" smtClean="0"/>
            <a:t> </a:t>
          </a:r>
          <a:r>
            <a:rPr lang="ru-RU" dirty="0" err="1" smtClean="0"/>
            <a:t>shall</a:t>
          </a:r>
          <a:r>
            <a:rPr lang="ru-RU" dirty="0" smtClean="0"/>
            <a:t> </a:t>
          </a:r>
          <a:r>
            <a:rPr lang="ru-RU" dirty="0" err="1" smtClean="0"/>
            <a:t>be</a:t>
          </a:r>
          <a:r>
            <a:rPr lang="ru-RU" dirty="0" smtClean="0"/>
            <a:t> </a:t>
          </a:r>
          <a:r>
            <a:rPr lang="ru-RU" dirty="0" err="1" smtClean="0"/>
            <a:t>made</a:t>
          </a:r>
          <a:r>
            <a:rPr lang="ru-RU" dirty="0" smtClean="0"/>
            <a:t> of </a:t>
          </a:r>
          <a:r>
            <a:rPr lang="ru-RU" dirty="0" err="1" smtClean="0"/>
            <a:t>materials</a:t>
          </a:r>
          <a:r>
            <a:rPr lang="ru-RU" dirty="0" smtClean="0"/>
            <a:t> </a:t>
          </a:r>
          <a:r>
            <a:rPr lang="ru-RU" dirty="0" err="1" smtClean="0"/>
            <a:t>suitable</a:t>
          </a:r>
          <a:r>
            <a:rPr lang="ru-RU" dirty="0" smtClean="0"/>
            <a:t> </a:t>
          </a:r>
          <a:r>
            <a:rPr lang="ru-RU" dirty="0" err="1" smtClean="0"/>
            <a:t>for</a:t>
          </a:r>
          <a:r>
            <a:rPr lang="ru-RU" dirty="0" smtClean="0"/>
            <a:t> </a:t>
          </a:r>
          <a:r>
            <a:rPr lang="ru-RU" dirty="0" err="1" smtClean="0"/>
            <a:t>water</a:t>
          </a:r>
          <a:r>
            <a:rPr lang="ru-RU" dirty="0" smtClean="0"/>
            <a:t> and in such a </a:t>
          </a:r>
          <a:r>
            <a:rPr lang="ru-RU" dirty="0" err="1" smtClean="0"/>
            <a:t>way</a:t>
          </a:r>
          <a:r>
            <a:rPr lang="ru-RU" dirty="0" smtClean="0"/>
            <a:t> as to </a:t>
          </a:r>
          <a:r>
            <a:rPr lang="ru-RU" dirty="0" err="1" smtClean="0"/>
            <a:t>exclude</a:t>
          </a:r>
          <a:r>
            <a:rPr lang="ru-RU" dirty="0" smtClean="0"/>
            <a:t> the </a:t>
          </a:r>
          <a:r>
            <a:rPr lang="ru-RU" dirty="0" err="1" smtClean="0"/>
            <a:t>ingress</a:t>
          </a:r>
          <a:r>
            <a:rPr lang="ru-RU" dirty="0" smtClean="0"/>
            <a:t> of </a:t>
          </a:r>
          <a:r>
            <a:rPr lang="ru-RU" dirty="0" err="1" smtClean="0"/>
            <a:t>foreign</a:t>
          </a:r>
          <a:r>
            <a:rPr lang="ru-RU" dirty="0" smtClean="0"/>
            <a:t> substances </a:t>
          </a:r>
          <a:r>
            <a:rPr lang="ru-RU" dirty="0" err="1" smtClean="0"/>
            <a:t>into</a:t>
          </a:r>
          <a:r>
            <a:rPr lang="ru-RU" dirty="0" smtClean="0"/>
            <a:t> the </a:t>
          </a:r>
          <a:r>
            <a:rPr lang="ru-RU" dirty="0" err="1" smtClean="0"/>
            <a:t>water</a:t>
          </a:r>
          <a:r>
            <a:rPr lang="ru-RU" dirty="0" smtClean="0"/>
            <a:t>;</a:t>
          </a:r>
          <a:endParaRPr lang="ru-RU" dirty="0"/>
        </a:p>
      </dgm:t>
    </dgm:pt>
    <dgm:pt modelId="{1434FA6E-747E-4607-B5FB-6D99D5A44209}" type="parTrans" cxnId="{8002812B-2BF6-42C0-BD2F-462274C6EAC3}">
      <dgm:prSet/>
      <dgm:spPr/>
      <dgm:t>
        <a:bodyPr/>
        <a:lstStyle/>
        <a:p>
          <a:endParaRPr lang="ru-RU"/>
        </a:p>
      </dgm:t>
    </dgm:pt>
    <dgm:pt modelId="{6515683B-E92F-4484-A92D-CFB68B33C06A}" type="sibTrans" cxnId="{8002812B-2BF6-42C0-BD2F-462274C6EAC3}">
      <dgm:prSet/>
      <dgm:spPr/>
      <dgm:t>
        <a:bodyPr/>
        <a:lstStyle/>
        <a:p>
          <a:endParaRPr lang="ru-RU"/>
        </a:p>
      </dgm:t>
    </dgm:pt>
    <dgm:pt modelId="{5734EEBF-587E-4229-A765-0A5F0DEDB480}">
      <dgm:prSet/>
      <dgm:spPr/>
      <dgm:t>
        <a:bodyPr/>
        <a:lstStyle/>
        <a:p>
          <a:pPr rtl="0"/>
          <a:r>
            <a:rPr lang="ru-RU" dirty="0" smtClean="0"/>
            <a:t>b) the </a:t>
          </a:r>
          <a:r>
            <a:rPr lang="ru-RU" dirty="0" err="1" smtClean="0"/>
            <a:t>equipment</a:t>
          </a:r>
          <a:r>
            <a:rPr lang="ru-RU" dirty="0" smtClean="0"/>
            <a:t> and </a:t>
          </a:r>
          <a:r>
            <a:rPr lang="ru-RU" dirty="0" err="1" smtClean="0"/>
            <a:t>its</a:t>
          </a:r>
          <a:r>
            <a:rPr lang="ru-RU" dirty="0" smtClean="0"/>
            <a:t> </a:t>
          </a:r>
          <a:r>
            <a:rPr lang="ru-RU" dirty="0" err="1" smtClean="0"/>
            <a:t>use</a:t>
          </a:r>
          <a:r>
            <a:rPr lang="ru-RU" dirty="0" smtClean="0"/>
            <a:t> </a:t>
          </a:r>
          <a:r>
            <a:rPr lang="ru-RU" dirty="0" err="1" smtClean="0"/>
            <a:t>for</a:t>
          </a:r>
          <a:r>
            <a:rPr lang="ru-RU" dirty="0" smtClean="0"/>
            <a:t> </a:t>
          </a:r>
          <a:r>
            <a:rPr lang="ru-RU" dirty="0" err="1" smtClean="0"/>
            <a:t>production</a:t>
          </a:r>
          <a:r>
            <a:rPr lang="ru-RU" dirty="0" smtClean="0"/>
            <a:t>, </a:t>
          </a:r>
          <a:r>
            <a:rPr lang="ru-RU" dirty="0" err="1" smtClean="0"/>
            <a:t>especially</a:t>
          </a:r>
          <a:r>
            <a:rPr lang="ru-RU" dirty="0" smtClean="0"/>
            <a:t> </a:t>
          </a:r>
          <a:r>
            <a:rPr lang="ru-RU" dirty="0" err="1" smtClean="0"/>
            <a:t>washing</a:t>
          </a:r>
          <a:r>
            <a:rPr lang="ru-RU" dirty="0" smtClean="0"/>
            <a:t> and </a:t>
          </a:r>
          <a:r>
            <a:rPr lang="ru-RU" dirty="0" err="1" smtClean="0"/>
            <a:t>packaging</a:t>
          </a:r>
          <a:r>
            <a:rPr lang="ru-RU" dirty="0" smtClean="0"/>
            <a:t> </a:t>
          </a:r>
          <a:r>
            <a:rPr lang="ru-RU" dirty="0" err="1" smtClean="0"/>
            <a:t>installations</a:t>
          </a:r>
          <a:r>
            <a:rPr lang="ru-RU" dirty="0" smtClean="0"/>
            <a:t>, </a:t>
          </a:r>
          <a:r>
            <a:rPr lang="ru-RU" dirty="0" err="1" smtClean="0"/>
            <a:t>must</a:t>
          </a:r>
          <a:r>
            <a:rPr lang="ru-RU" dirty="0" smtClean="0"/>
            <a:t> </a:t>
          </a:r>
          <a:r>
            <a:rPr lang="ru-RU" dirty="0" err="1" smtClean="0"/>
            <a:t>meet</a:t>
          </a:r>
          <a:r>
            <a:rPr lang="ru-RU" dirty="0" smtClean="0"/>
            <a:t> </a:t>
          </a:r>
          <a:r>
            <a:rPr lang="ru-RU" dirty="0" err="1" smtClean="0"/>
            <a:t>hygiene</a:t>
          </a:r>
          <a:r>
            <a:rPr lang="ru-RU" dirty="0" smtClean="0"/>
            <a:t> </a:t>
          </a:r>
          <a:r>
            <a:rPr lang="ru-RU" dirty="0" err="1" smtClean="0"/>
            <a:t>requirements</a:t>
          </a:r>
          <a:r>
            <a:rPr lang="ru-RU" dirty="0" smtClean="0"/>
            <a:t>;</a:t>
          </a:r>
          <a:endParaRPr lang="ru-RU" dirty="0"/>
        </a:p>
      </dgm:t>
    </dgm:pt>
    <dgm:pt modelId="{16698643-CE80-41A3-BC3D-1AD09CCA5B1F}" type="parTrans" cxnId="{BB1BB185-A4F2-4D64-9966-4F92742D771B}">
      <dgm:prSet/>
      <dgm:spPr/>
      <dgm:t>
        <a:bodyPr/>
        <a:lstStyle/>
        <a:p>
          <a:endParaRPr lang="ru-RU"/>
        </a:p>
      </dgm:t>
    </dgm:pt>
    <dgm:pt modelId="{16A53250-C161-424A-87FD-431AED5BC765}" type="sibTrans" cxnId="{BB1BB185-A4F2-4D64-9966-4F92742D771B}">
      <dgm:prSet/>
      <dgm:spPr/>
      <dgm:t>
        <a:bodyPr/>
        <a:lstStyle/>
        <a:p>
          <a:endParaRPr lang="ru-RU"/>
        </a:p>
      </dgm:t>
    </dgm:pt>
    <dgm:pt modelId="{7C196DEB-2445-4551-BBCF-C78F913E2FF8}">
      <dgm:prSet/>
      <dgm:spPr/>
      <dgm:t>
        <a:bodyPr/>
        <a:lstStyle/>
        <a:p>
          <a:pPr rtl="0"/>
          <a:r>
            <a:rPr lang="ru-RU" dirty="0" smtClean="0"/>
            <a:t>c) </a:t>
          </a:r>
          <a:r>
            <a:rPr lang="ru-RU" dirty="0" err="1" smtClean="0"/>
            <a:t>if</a:t>
          </a:r>
          <a:r>
            <a:rPr lang="ru-RU" dirty="0" smtClean="0"/>
            <a:t> </a:t>
          </a:r>
          <a:r>
            <a:rPr lang="ru-RU" dirty="0" err="1" smtClean="0"/>
            <a:t>during</a:t>
          </a:r>
          <a:r>
            <a:rPr lang="ru-RU" dirty="0" smtClean="0"/>
            <a:t> </a:t>
          </a:r>
          <a:r>
            <a:rPr lang="ru-RU" dirty="0" err="1" smtClean="0"/>
            <a:t>production</a:t>
          </a:r>
          <a:r>
            <a:rPr lang="ru-RU" dirty="0" smtClean="0"/>
            <a:t> </a:t>
          </a:r>
          <a:r>
            <a:rPr lang="ru-RU" dirty="0" err="1" smtClean="0"/>
            <a:t>it</a:t>
          </a:r>
          <a:r>
            <a:rPr lang="ru-RU" dirty="0" smtClean="0"/>
            <a:t> is </a:t>
          </a:r>
          <a:r>
            <a:rPr lang="ru-RU" dirty="0" err="1" smtClean="0"/>
            <a:t>found</a:t>
          </a:r>
          <a:r>
            <a:rPr lang="ru-RU" dirty="0" smtClean="0"/>
            <a:t> that the </a:t>
          </a:r>
          <a:r>
            <a:rPr lang="ru-RU" dirty="0" err="1" smtClean="0"/>
            <a:t>water</a:t>
          </a:r>
          <a:r>
            <a:rPr lang="ru-RU" dirty="0" smtClean="0"/>
            <a:t> is </a:t>
          </a:r>
          <a:r>
            <a:rPr lang="ru-RU" dirty="0" err="1" smtClean="0"/>
            <a:t>contaminated</a:t>
          </a:r>
          <a:r>
            <a:rPr lang="ru-RU" dirty="0" smtClean="0"/>
            <a:t>, the </a:t>
          </a:r>
          <a:r>
            <a:rPr lang="ru-RU" dirty="0" err="1" smtClean="0"/>
            <a:t>manufacturer</a:t>
          </a:r>
          <a:r>
            <a:rPr lang="ru-RU" dirty="0" smtClean="0"/>
            <a:t> </a:t>
          </a:r>
          <a:r>
            <a:rPr lang="ru-RU" dirty="0" err="1" smtClean="0"/>
            <a:t>must</a:t>
          </a:r>
          <a:r>
            <a:rPr lang="ru-RU" dirty="0" smtClean="0"/>
            <a:t> </a:t>
          </a:r>
          <a:r>
            <a:rPr lang="ru-RU" dirty="0" err="1" smtClean="0"/>
            <a:t>stop</a:t>
          </a:r>
          <a:r>
            <a:rPr lang="ru-RU" dirty="0" smtClean="0"/>
            <a:t> </a:t>
          </a:r>
          <a:r>
            <a:rPr lang="ru-RU" dirty="0" err="1" smtClean="0"/>
            <a:t>all</a:t>
          </a:r>
          <a:r>
            <a:rPr lang="ru-RU" dirty="0" smtClean="0"/>
            <a:t> </a:t>
          </a:r>
          <a:r>
            <a:rPr lang="ru-RU" dirty="0" err="1" smtClean="0"/>
            <a:t>operations</a:t>
          </a:r>
          <a:r>
            <a:rPr lang="ru-RU" dirty="0" smtClean="0"/>
            <a:t> </a:t>
          </a:r>
          <a:r>
            <a:rPr lang="ru-RU" dirty="0" err="1" smtClean="0"/>
            <a:t>until</a:t>
          </a:r>
          <a:endParaRPr lang="ru-RU" dirty="0"/>
        </a:p>
      </dgm:t>
    </dgm:pt>
    <dgm:pt modelId="{149A3A58-8C29-4686-8053-831166ABF2E5}" type="parTrans" cxnId="{796994DF-3C98-4BF0-B4ED-AA0389452CEB}">
      <dgm:prSet/>
      <dgm:spPr/>
      <dgm:t>
        <a:bodyPr/>
        <a:lstStyle/>
        <a:p>
          <a:endParaRPr lang="ru-RU"/>
        </a:p>
      </dgm:t>
    </dgm:pt>
    <dgm:pt modelId="{D192391E-FAF0-49ED-B763-87556C5C5F31}" type="sibTrans" cxnId="{796994DF-3C98-4BF0-B4ED-AA0389452CEB}">
      <dgm:prSet/>
      <dgm:spPr/>
      <dgm:t>
        <a:bodyPr/>
        <a:lstStyle/>
        <a:p>
          <a:endParaRPr lang="ru-RU"/>
        </a:p>
      </dgm:t>
    </dgm:pt>
    <dgm:pt modelId="{CDEC5BEA-5859-4DC2-BB14-AEEACCC8E9EE}">
      <dgm:prSet/>
      <dgm:spPr/>
      <dgm:t>
        <a:bodyPr/>
        <a:lstStyle/>
        <a:p>
          <a:pPr rtl="0"/>
          <a:r>
            <a:rPr lang="ru-RU" dirty="0" smtClean="0"/>
            <a:t>the </a:t>
          </a:r>
          <a:r>
            <a:rPr lang="ru-RU" dirty="0" err="1" smtClean="0"/>
            <a:t>cause</a:t>
          </a:r>
          <a:r>
            <a:rPr lang="ru-RU" dirty="0" smtClean="0"/>
            <a:t> of </a:t>
          </a:r>
          <a:r>
            <a:rPr lang="ru-RU" dirty="0" err="1" smtClean="0"/>
            <a:t>pollution</a:t>
          </a:r>
          <a:r>
            <a:rPr lang="ru-RU" dirty="0" smtClean="0"/>
            <a:t> </a:t>
          </a:r>
          <a:r>
            <a:rPr lang="ru-RU" dirty="0" err="1" smtClean="0"/>
            <a:t>has</a:t>
          </a:r>
          <a:r>
            <a:rPr lang="ru-RU" dirty="0" smtClean="0"/>
            <a:t> been </a:t>
          </a:r>
          <a:r>
            <a:rPr lang="ru-RU" dirty="0" err="1" smtClean="0"/>
            <a:t>eliminated</a:t>
          </a:r>
          <a:r>
            <a:rPr lang="ru-RU" dirty="0" smtClean="0"/>
            <a:t>;</a:t>
          </a:r>
          <a:endParaRPr lang="ru-RU" dirty="0"/>
        </a:p>
      </dgm:t>
    </dgm:pt>
    <dgm:pt modelId="{0AEF539B-9829-48FB-BC42-14B338C2E851}" type="parTrans" cxnId="{85FD8708-A327-41C0-82F4-36C08799B82A}">
      <dgm:prSet/>
      <dgm:spPr/>
      <dgm:t>
        <a:bodyPr/>
        <a:lstStyle/>
        <a:p>
          <a:endParaRPr lang="ru-RU"/>
        </a:p>
      </dgm:t>
    </dgm:pt>
    <dgm:pt modelId="{9869682E-AF3A-4021-958E-A59970AC40F4}" type="sibTrans" cxnId="{85FD8708-A327-41C0-82F4-36C08799B82A}">
      <dgm:prSet/>
      <dgm:spPr/>
      <dgm:t>
        <a:bodyPr/>
        <a:lstStyle/>
        <a:p>
          <a:endParaRPr lang="ru-RU"/>
        </a:p>
      </dgm:t>
    </dgm:pt>
    <dgm:pt modelId="{05B99D04-8436-45E7-8C6C-5AE2673A97BA}">
      <dgm:prSet/>
      <dgm:spPr/>
      <dgm:t>
        <a:bodyPr/>
        <a:lstStyle/>
        <a:p>
          <a:pPr rtl="0"/>
          <a:r>
            <a:rPr lang="ru-RU" dirty="0" smtClean="0"/>
            <a:t>d) </a:t>
          </a:r>
          <a:r>
            <a:rPr lang="ru-RU" dirty="0" err="1" smtClean="0"/>
            <a:t>compliance</a:t>
          </a:r>
          <a:r>
            <a:rPr lang="ru-RU" dirty="0" smtClean="0"/>
            <a:t> </a:t>
          </a:r>
          <a:r>
            <a:rPr lang="ru-RU" dirty="0" err="1" smtClean="0"/>
            <a:t>with</a:t>
          </a:r>
          <a:r>
            <a:rPr lang="ru-RU" dirty="0" smtClean="0"/>
            <a:t> the </a:t>
          </a:r>
          <a:r>
            <a:rPr lang="ru-RU" dirty="0" err="1" smtClean="0"/>
            <a:t>above</a:t>
          </a:r>
          <a:r>
            <a:rPr lang="ru-RU" dirty="0" smtClean="0"/>
            <a:t> </a:t>
          </a:r>
          <a:r>
            <a:rPr lang="ru-RU" dirty="0" err="1" smtClean="0"/>
            <a:t>provisions</a:t>
          </a:r>
          <a:r>
            <a:rPr lang="ru-RU" dirty="0" smtClean="0"/>
            <a:t> is </a:t>
          </a:r>
          <a:r>
            <a:rPr lang="ru-RU" dirty="0" err="1" smtClean="0"/>
            <a:t>subject</a:t>
          </a:r>
          <a:r>
            <a:rPr lang="ru-RU" dirty="0" smtClean="0"/>
            <a:t> to </a:t>
          </a:r>
          <a:r>
            <a:rPr lang="ru-RU" dirty="0" err="1" smtClean="0"/>
            <a:t>periodic</a:t>
          </a:r>
          <a:r>
            <a:rPr lang="ru-RU" dirty="0" smtClean="0"/>
            <a:t> </a:t>
          </a:r>
          <a:r>
            <a:rPr lang="ru-RU" dirty="0" err="1" smtClean="0"/>
            <a:t>checks</a:t>
          </a:r>
          <a:r>
            <a:rPr lang="ru-RU" dirty="0" smtClean="0"/>
            <a:t> in </a:t>
          </a:r>
          <a:r>
            <a:rPr lang="ru-RU" dirty="0" err="1" smtClean="0"/>
            <a:t>accordance</a:t>
          </a:r>
          <a:r>
            <a:rPr lang="ru-RU" dirty="0" smtClean="0"/>
            <a:t> </a:t>
          </a:r>
          <a:r>
            <a:rPr lang="ru-RU" dirty="0" err="1" smtClean="0"/>
            <a:t>with</a:t>
          </a:r>
          <a:r>
            <a:rPr lang="ru-RU" dirty="0" smtClean="0"/>
            <a:t> </a:t>
          </a:r>
          <a:r>
            <a:rPr lang="ru-RU" dirty="0" err="1" smtClean="0"/>
            <a:t>country</a:t>
          </a:r>
          <a:r>
            <a:rPr lang="ru-RU" dirty="0" smtClean="0"/>
            <a:t> of </a:t>
          </a:r>
          <a:r>
            <a:rPr lang="ru-RU" dirty="0" err="1" smtClean="0"/>
            <a:t>origin</a:t>
          </a:r>
          <a:r>
            <a:rPr lang="ru-RU" dirty="0" smtClean="0"/>
            <a:t> </a:t>
          </a:r>
          <a:r>
            <a:rPr lang="ru-RU" dirty="0" err="1" smtClean="0"/>
            <a:t>requirements</a:t>
          </a:r>
          <a:r>
            <a:rPr lang="ru-RU" dirty="0" smtClean="0"/>
            <a:t>.</a:t>
          </a:r>
          <a:endParaRPr lang="ru-RU" dirty="0"/>
        </a:p>
      </dgm:t>
    </dgm:pt>
    <dgm:pt modelId="{9DC45CEE-D9F5-4A35-90A4-876091EB659B}" type="parTrans" cxnId="{BFC0B712-2BF3-4412-AF64-16F7D0896D38}">
      <dgm:prSet/>
      <dgm:spPr/>
      <dgm:t>
        <a:bodyPr/>
        <a:lstStyle/>
        <a:p>
          <a:endParaRPr lang="ru-RU"/>
        </a:p>
      </dgm:t>
    </dgm:pt>
    <dgm:pt modelId="{F152A034-DCEF-4300-A421-736B9CFDC230}" type="sibTrans" cxnId="{BFC0B712-2BF3-4412-AF64-16F7D0896D38}">
      <dgm:prSet/>
      <dgm:spPr/>
      <dgm:t>
        <a:bodyPr/>
        <a:lstStyle/>
        <a:p>
          <a:endParaRPr lang="ru-RU"/>
        </a:p>
      </dgm:t>
    </dgm:pt>
    <dgm:pt modelId="{F6E324E0-FD6C-422E-983A-E7C625BB5861}" type="pres">
      <dgm:prSet presAssocID="{8117B8AA-E25C-4F56-B53C-6F268E6BBB74}" presName="linear" presStyleCnt="0">
        <dgm:presLayoutVars>
          <dgm:animLvl val="lvl"/>
          <dgm:resizeHandles val="exact"/>
        </dgm:presLayoutVars>
      </dgm:prSet>
      <dgm:spPr/>
      <dgm:t>
        <a:bodyPr/>
        <a:lstStyle/>
        <a:p>
          <a:endParaRPr lang="ru-RU"/>
        </a:p>
      </dgm:t>
    </dgm:pt>
    <dgm:pt modelId="{F648878E-AACB-4D6B-93F8-8F9589E00F4A}" type="pres">
      <dgm:prSet presAssocID="{209443EE-9601-493B-BB50-D6D92A379B97}" presName="parentText" presStyleLbl="node1" presStyleIdx="0" presStyleCnt="8">
        <dgm:presLayoutVars>
          <dgm:chMax val="0"/>
          <dgm:bulletEnabled val="1"/>
        </dgm:presLayoutVars>
      </dgm:prSet>
      <dgm:spPr/>
      <dgm:t>
        <a:bodyPr/>
        <a:lstStyle/>
        <a:p>
          <a:endParaRPr lang="ru-RU"/>
        </a:p>
      </dgm:t>
    </dgm:pt>
    <dgm:pt modelId="{99775CF0-41BF-4B96-B5A2-65470FBF92C1}" type="pres">
      <dgm:prSet presAssocID="{BA205928-3AF6-4BC1-8C52-4302EF0D8C7B}" presName="spacer" presStyleCnt="0"/>
      <dgm:spPr/>
      <dgm:t>
        <a:bodyPr/>
        <a:lstStyle/>
        <a:p>
          <a:endParaRPr lang="ru-RU"/>
        </a:p>
      </dgm:t>
    </dgm:pt>
    <dgm:pt modelId="{55CC17AB-3423-4B94-A29E-DBB519BA3BF4}" type="pres">
      <dgm:prSet presAssocID="{329B190D-E33A-4EBC-89A4-240082FDA9E6}" presName="parentText" presStyleLbl="node1" presStyleIdx="1" presStyleCnt="8">
        <dgm:presLayoutVars>
          <dgm:chMax val="0"/>
          <dgm:bulletEnabled val="1"/>
        </dgm:presLayoutVars>
      </dgm:prSet>
      <dgm:spPr/>
      <dgm:t>
        <a:bodyPr/>
        <a:lstStyle/>
        <a:p>
          <a:endParaRPr lang="ru-RU"/>
        </a:p>
      </dgm:t>
    </dgm:pt>
    <dgm:pt modelId="{565E5716-A1BD-4E7E-B9FB-932CBF43E5C8}" type="pres">
      <dgm:prSet presAssocID="{EED576B9-A900-4E8F-AAEF-78CBD74AC53D}" presName="spacer" presStyleCnt="0"/>
      <dgm:spPr/>
      <dgm:t>
        <a:bodyPr/>
        <a:lstStyle/>
        <a:p>
          <a:endParaRPr lang="ru-RU"/>
        </a:p>
      </dgm:t>
    </dgm:pt>
    <dgm:pt modelId="{ED1FAC10-8359-4994-A067-B1F31D437660}" type="pres">
      <dgm:prSet presAssocID="{A484B98A-818C-465C-AF43-B7CB89D8F64C}" presName="parentText" presStyleLbl="node1" presStyleIdx="2" presStyleCnt="8">
        <dgm:presLayoutVars>
          <dgm:chMax val="0"/>
          <dgm:bulletEnabled val="1"/>
        </dgm:presLayoutVars>
      </dgm:prSet>
      <dgm:spPr/>
      <dgm:t>
        <a:bodyPr/>
        <a:lstStyle/>
        <a:p>
          <a:endParaRPr lang="ru-RU"/>
        </a:p>
      </dgm:t>
    </dgm:pt>
    <dgm:pt modelId="{3E515921-A544-43CE-A502-A51ED28DE87E}" type="pres">
      <dgm:prSet presAssocID="{54F4511B-117C-4C95-8729-77EA0C144FF3}" presName="spacer" presStyleCnt="0"/>
      <dgm:spPr/>
      <dgm:t>
        <a:bodyPr/>
        <a:lstStyle/>
        <a:p>
          <a:endParaRPr lang="ru-RU"/>
        </a:p>
      </dgm:t>
    </dgm:pt>
    <dgm:pt modelId="{6FD60E92-EE70-49E2-B3EE-132A3FFB6338}" type="pres">
      <dgm:prSet presAssocID="{8AB80EC5-46F6-4AEC-9080-D8FA005FED2D}" presName="parentText" presStyleLbl="node1" presStyleIdx="3" presStyleCnt="8">
        <dgm:presLayoutVars>
          <dgm:chMax val="0"/>
          <dgm:bulletEnabled val="1"/>
        </dgm:presLayoutVars>
      </dgm:prSet>
      <dgm:spPr/>
      <dgm:t>
        <a:bodyPr/>
        <a:lstStyle/>
        <a:p>
          <a:endParaRPr lang="ru-RU"/>
        </a:p>
      </dgm:t>
    </dgm:pt>
    <dgm:pt modelId="{69AC04ED-28C3-4D76-A521-3F0F9D47D458}" type="pres">
      <dgm:prSet presAssocID="{6515683B-E92F-4484-A92D-CFB68B33C06A}" presName="spacer" presStyleCnt="0"/>
      <dgm:spPr/>
      <dgm:t>
        <a:bodyPr/>
        <a:lstStyle/>
        <a:p>
          <a:endParaRPr lang="ru-RU"/>
        </a:p>
      </dgm:t>
    </dgm:pt>
    <dgm:pt modelId="{310CF58A-B2F0-44DA-B5C0-805906A3D4EC}" type="pres">
      <dgm:prSet presAssocID="{5734EEBF-587E-4229-A765-0A5F0DEDB480}" presName="parentText" presStyleLbl="node1" presStyleIdx="4" presStyleCnt="8">
        <dgm:presLayoutVars>
          <dgm:chMax val="0"/>
          <dgm:bulletEnabled val="1"/>
        </dgm:presLayoutVars>
      </dgm:prSet>
      <dgm:spPr/>
      <dgm:t>
        <a:bodyPr/>
        <a:lstStyle/>
        <a:p>
          <a:endParaRPr lang="ru-RU"/>
        </a:p>
      </dgm:t>
    </dgm:pt>
    <dgm:pt modelId="{CF8555A7-3C13-4AA1-97C5-3109886C93BE}" type="pres">
      <dgm:prSet presAssocID="{16A53250-C161-424A-87FD-431AED5BC765}" presName="spacer" presStyleCnt="0"/>
      <dgm:spPr/>
      <dgm:t>
        <a:bodyPr/>
        <a:lstStyle/>
        <a:p>
          <a:endParaRPr lang="ru-RU"/>
        </a:p>
      </dgm:t>
    </dgm:pt>
    <dgm:pt modelId="{04C1C168-F56E-459D-8149-4B90736F99C5}" type="pres">
      <dgm:prSet presAssocID="{7C196DEB-2445-4551-BBCF-C78F913E2FF8}" presName="parentText" presStyleLbl="node1" presStyleIdx="5" presStyleCnt="8">
        <dgm:presLayoutVars>
          <dgm:chMax val="0"/>
          <dgm:bulletEnabled val="1"/>
        </dgm:presLayoutVars>
      </dgm:prSet>
      <dgm:spPr/>
      <dgm:t>
        <a:bodyPr/>
        <a:lstStyle/>
        <a:p>
          <a:endParaRPr lang="ru-RU"/>
        </a:p>
      </dgm:t>
    </dgm:pt>
    <dgm:pt modelId="{E0E2E5A8-45D9-4ABC-B6C5-E9101287387C}" type="pres">
      <dgm:prSet presAssocID="{D192391E-FAF0-49ED-B763-87556C5C5F31}" presName="spacer" presStyleCnt="0"/>
      <dgm:spPr/>
      <dgm:t>
        <a:bodyPr/>
        <a:lstStyle/>
        <a:p>
          <a:endParaRPr lang="ru-RU"/>
        </a:p>
      </dgm:t>
    </dgm:pt>
    <dgm:pt modelId="{0FF2A197-324A-46E2-9480-6FD47467AAAF}" type="pres">
      <dgm:prSet presAssocID="{CDEC5BEA-5859-4DC2-BB14-AEEACCC8E9EE}" presName="parentText" presStyleLbl="node1" presStyleIdx="6" presStyleCnt="8">
        <dgm:presLayoutVars>
          <dgm:chMax val="0"/>
          <dgm:bulletEnabled val="1"/>
        </dgm:presLayoutVars>
      </dgm:prSet>
      <dgm:spPr/>
      <dgm:t>
        <a:bodyPr/>
        <a:lstStyle/>
        <a:p>
          <a:endParaRPr lang="ru-RU"/>
        </a:p>
      </dgm:t>
    </dgm:pt>
    <dgm:pt modelId="{61A05C62-B86C-4A7E-9532-D77264676C51}" type="pres">
      <dgm:prSet presAssocID="{9869682E-AF3A-4021-958E-A59970AC40F4}" presName="spacer" presStyleCnt="0"/>
      <dgm:spPr/>
      <dgm:t>
        <a:bodyPr/>
        <a:lstStyle/>
        <a:p>
          <a:endParaRPr lang="ru-RU"/>
        </a:p>
      </dgm:t>
    </dgm:pt>
    <dgm:pt modelId="{EF570DFE-207C-47BA-9290-F155800846FA}" type="pres">
      <dgm:prSet presAssocID="{05B99D04-8436-45E7-8C6C-5AE2673A97BA}" presName="parentText" presStyleLbl="node1" presStyleIdx="7" presStyleCnt="8">
        <dgm:presLayoutVars>
          <dgm:chMax val="0"/>
          <dgm:bulletEnabled val="1"/>
        </dgm:presLayoutVars>
      </dgm:prSet>
      <dgm:spPr/>
      <dgm:t>
        <a:bodyPr/>
        <a:lstStyle/>
        <a:p>
          <a:endParaRPr lang="ru-RU"/>
        </a:p>
      </dgm:t>
    </dgm:pt>
  </dgm:ptLst>
  <dgm:cxnLst>
    <dgm:cxn modelId="{99D426C9-DD36-4B7D-ACAC-BE76A1C4C673}" type="presOf" srcId="{329B190D-E33A-4EBC-89A4-240082FDA9E6}" destId="{55CC17AB-3423-4B94-A29E-DBB519BA3BF4}" srcOrd="0" destOrd="0" presId="urn:microsoft.com/office/officeart/2005/8/layout/vList2"/>
    <dgm:cxn modelId="{34C0FC20-38A5-4A74-B12C-0B1E7FE817C1}" type="presOf" srcId="{CDEC5BEA-5859-4DC2-BB14-AEEACCC8E9EE}" destId="{0FF2A197-324A-46E2-9480-6FD47467AAAF}" srcOrd="0" destOrd="0" presId="urn:microsoft.com/office/officeart/2005/8/layout/vList2"/>
    <dgm:cxn modelId="{E512FF81-1C8C-487B-85D5-EDDECA757E7C}" type="presOf" srcId="{209443EE-9601-493B-BB50-D6D92A379B97}" destId="{F648878E-AACB-4D6B-93F8-8F9589E00F4A}" srcOrd="0" destOrd="0" presId="urn:microsoft.com/office/officeart/2005/8/layout/vList2"/>
    <dgm:cxn modelId="{BFC0B712-2BF3-4412-AF64-16F7D0896D38}" srcId="{8117B8AA-E25C-4F56-B53C-6F268E6BBB74}" destId="{05B99D04-8436-45E7-8C6C-5AE2673A97BA}" srcOrd="7" destOrd="0" parTransId="{9DC45CEE-D9F5-4A35-90A4-876091EB659B}" sibTransId="{F152A034-DCEF-4300-A421-736B9CFDC230}"/>
    <dgm:cxn modelId="{7951A451-FCD3-4D4D-9431-873B3D26AA44}" srcId="{8117B8AA-E25C-4F56-B53C-6F268E6BBB74}" destId="{209443EE-9601-493B-BB50-D6D92A379B97}" srcOrd="0" destOrd="0" parTransId="{9F313026-5DBF-4A71-9C25-91CA99124FBC}" sibTransId="{BA205928-3AF6-4BC1-8C52-4302EF0D8C7B}"/>
    <dgm:cxn modelId="{625C0B97-76E2-44D6-81F8-C4ADBD5D72D7}" type="presOf" srcId="{5734EEBF-587E-4229-A765-0A5F0DEDB480}" destId="{310CF58A-B2F0-44DA-B5C0-805906A3D4EC}" srcOrd="0" destOrd="0" presId="urn:microsoft.com/office/officeart/2005/8/layout/vList2"/>
    <dgm:cxn modelId="{8002812B-2BF6-42C0-BD2F-462274C6EAC3}" srcId="{8117B8AA-E25C-4F56-B53C-6F268E6BBB74}" destId="{8AB80EC5-46F6-4AEC-9080-D8FA005FED2D}" srcOrd="3" destOrd="0" parTransId="{1434FA6E-747E-4607-B5FB-6D99D5A44209}" sibTransId="{6515683B-E92F-4484-A92D-CFB68B33C06A}"/>
    <dgm:cxn modelId="{70ADD0A9-029F-4679-90CD-8C399096E944}" type="presOf" srcId="{05B99D04-8436-45E7-8C6C-5AE2673A97BA}" destId="{EF570DFE-207C-47BA-9290-F155800846FA}" srcOrd="0" destOrd="0" presId="urn:microsoft.com/office/officeart/2005/8/layout/vList2"/>
    <dgm:cxn modelId="{885F0B42-FE8F-4C78-B0E8-596C0DAA2F4E}" srcId="{8117B8AA-E25C-4F56-B53C-6F268E6BBB74}" destId="{A484B98A-818C-465C-AF43-B7CB89D8F64C}" srcOrd="2" destOrd="0" parTransId="{78A8F2A9-E9A9-4EDB-B7D6-7B6FC122A82B}" sibTransId="{54F4511B-117C-4C95-8729-77EA0C144FF3}"/>
    <dgm:cxn modelId="{796994DF-3C98-4BF0-B4ED-AA0389452CEB}" srcId="{8117B8AA-E25C-4F56-B53C-6F268E6BBB74}" destId="{7C196DEB-2445-4551-BBCF-C78F913E2FF8}" srcOrd="5" destOrd="0" parTransId="{149A3A58-8C29-4686-8053-831166ABF2E5}" sibTransId="{D192391E-FAF0-49ED-B763-87556C5C5F31}"/>
    <dgm:cxn modelId="{BB1BB185-A4F2-4D64-9966-4F92742D771B}" srcId="{8117B8AA-E25C-4F56-B53C-6F268E6BBB74}" destId="{5734EEBF-587E-4229-A765-0A5F0DEDB480}" srcOrd="4" destOrd="0" parTransId="{16698643-CE80-41A3-BC3D-1AD09CCA5B1F}" sibTransId="{16A53250-C161-424A-87FD-431AED5BC765}"/>
    <dgm:cxn modelId="{DF4D5F93-94FD-48E6-A510-6B538AABCA7D}" type="presOf" srcId="{8117B8AA-E25C-4F56-B53C-6F268E6BBB74}" destId="{F6E324E0-FD6C-422E-983A-E7C625BB5861}" srcOrd="0" destOrd="0" presId="urn:microsoft.com/office/officeart/2005/8/layout/vList2"/>
    <dgm:cxn modelId="{85FD8708-A327-41C0-82F4-36C08799B82A}" srcId="{8117B8AA-E25C-4F56-B53C-6F268E6BBB74}" destId="{CDEC5BEA-5859-4DC2-BB14-AEEACCC8E9EE}" srcOrd="6" destOrd="0" parTransId="{0AEF539B-9829-48FB-BC42-14B338C2E851}" sibTransId="{9869682E-AF3A-4021-958E-A59970AC40F4}"/>
    <dgm:cxn modelId="{07271410-2704-44B3-9849-BCE18CBCC30E}" type="presOf" srcId="{8AB80EC5-46F6-4AEC-9080-D8FA005FED2D}" destId="{6FD60E92-EE70-49E2-B3EE-132A3FFB6338}" srcOrd="0" destOrd="0" presId="urn:microsoft.com/office/officeart/2005/8/layout/vList2"/>
    <dgm:cxn modelId="{B8A178CB-AE55-4B81-BE76-DC801DDAA34B}" srcId="{8117B8AA-E25C-4F56-B53C-6F268E6BBB74}" destId="{329B190D-E33A-4EBC-89A4-240082FDA9E6}" srcOrd="1" destOrd="0" parTransId="{7D4F9521-8FF5-4243-904A-33871B1D4B94}" sibTransId="{EED576B9-A900-4E8F-AAEF-78CBD74AC53D}"/>
    <dgm:cxn modelId="{A70FA83B-CC22-4E19-AB80-50538435221F}" type="presOf" srcId="{A484B98A-818C-465C-AF43-B7CB89D8F64C}" destId="{ED1FAC10-8359-4994-A067-B1F31D437660}" srcOrd="0" destOrd="0" presId="urn:microsoft.com/office/officeart/2005/8/layout/vList2"/>
    <dgm:cxn modelId="{510E8883-DC0F-4616-83D2-00B7E07A1C79}" type="presOf" srcId="{7C196DEB-2445-4551-BBCF-C78F913E2FF8}" destId="{04C1C168-F56E-459D-8149-4B90736F99C5}" srcOrd="0" destOrd="0" presId="urn:microsoft.com/office/officeart/2005/8/layout/vList2"/>
    <dgm:cxn modelId="{2F656999-2637-43BC-9CD2-ACE38775BAE8}" type="presParOf" srcId="{F6E324E0-FD6C-422E-983A-E7C625BB5861}" destId="{F648878E-AACB-4D6B-93F8-8F9589E00F4A}" srcOrd="0" destOrd="0" presId="urn:microsoft.com/office/officeart/2005/8/layout/vList2"/>
    <dgm:cxn modelId="{5F3EF243-C2E5-4889-AB97-3CB99A174145}" type="presParOf" srcId="{F6E324E0-FD6C-422E-983A-E7C625BB5861}" destId="{99775CF0-41BF-4B96-B5A2-65470FBF92C1}" srcOrd="1" destOrd="0" presId="urn:microsoft.com/office/officeart/2005/8/layout/vList2"/>
    <dgm:cxn modelId="{B9CCC1F2-CAC7-435D-BCAA-0FA176D56659}" type="presParOf" srcId="{F6E324E0-FD6C-422E-983A-E7C625BB5861}" destId="{55CC17AB-3423-4B94-A29E-DBB519BA3BF4}" srcOrd="2" destOrd="0" presId="urn:microsoft.com/office/officeart/2005/8/layout/vList2"/>
    <dgm:cxn modelId="{E5981763-54C5-4360-96C6-DF59FEAD02AD}" type="presParOf" srcId="{F6E324E0-FD6C-422E-983A-E7C625BB5861}" destId="{565E5716-A1BD-4E7E-B9FB-932CBF43E5C8}" srcOrd="3" destOrd="0" presId="urn:microsoft.com/office/officeart/2005/8/layout/vList2"/>
    <dgm:cxn modelId="{116AEB45-1BFB-45DF-AF26-A12EF1C644E8}" type="presParOf" srcId="{F6E324E0-FD6C-422E-983A-E7C625BB5861}" destId="{ED1FAC10-8359-4994-A067-B1F31D437660}" srcOrd="4" destOrd="0" presId="urn:microsoft.com/office/officeart/2005/8/layout/vList2"/>
    <dgm:cxn modelId="{CC0AC761-93F6-4C49-8785-4904B33A222D}" type="presParOf" srcId="{F6E324E0-FD6C-422E-983A-E7C625BB5861}" destId="{3E515921-A544-43CE-A502-A51ED28DE87E}" srcOrd="5" destOrd="0" presId="urn:microsoft.com/office/officeart/2005/8/layout/vList2"/>
    <dgm:cxn modelId="{4DD9E4E3-30A2-4CD5-8EBA-EFD0AE206075}" type="presParOf" srcId="{F6E324E0-FD6C-422E-983A-E7C625BB5861}" destId="{6FD60E92-EE70-49E2-B3EE-132A3FFB6338}" srcOrd="6" destOrd="0" presId="urn:microsoft.com/office/officeart/2005/8/layout/vList2"/>
    <dgm:cxn modelId="{23053746-3D23-4C31-9BD2-14073F0B7DDA}" type="presParOf" srcId="{F6E324E0-FD6C-422E-983A-E7C625BB5861}" destId="{69AC04ED-28C3-4D76-A521-3F0F9D47D458}" srcOrd="7" destOrd="0" presId="urn:microsoft.com/office/officeart/2005/8/layout/vList2"/>
    <dgm:cxn modelId="{9567DF44-ED20-4E94-96EE-09B905F391F9}" type="presParOf" srcId="{F6E324E0-FD6C-422E-983A-E7C625BB5861}" destId="{310CF58A-B2F0-44DA-B5C0-805906A3D4EC}" srcOrd="8" destOrd="0" presId="urn:microsoft.com/office/officeart/2005/8/layout/vList2"/>
    <dgm:cxn modelId="{17A803D2-4705-4049-A9A2-055BDBF8EE89}" type="presParOf" srcId="{F6E324E0-FD6C-422E-983A-E7C625BB5861}" destId="{CF8555A7-3C13-4AA1-97C5-3109886C93BE}" srcOrd="9" destOrd="0" presId="urn:microsoft.com/office/officeart/2005/8/layout/vList2"/>
    <dgm:cxn modelId="{D373939C-E839-448C-BF86-C4AC2934EEB9}" type="presParOf" srcId="{F6E324E0-FD6C-422E-983A-E7C625BB5861}" destId="{04C1C168-F56E-459D-8149-4B90736F99C5}" srcOrd="10" destOrd="0" presId="urn:microsoft.com/office/officeart/2005/8/layout/vList2"/>
    <dgm:cxn modelId="{0DADBBAB-3C8A-452B-9E9B-7ACECCA7642A}" type="presParOf" srcId="{F6E324E0-FD6C-422E-983A-E7C625BB5861}" destId="{E0E2E5A8-45D9-4ABC-B6C5-E9101287387C}" srcOrd="11" destOrd="0" presId="urn:microsoft.com/office/officeart/2005/8/layout/vList2"/>
    <dgm:cxn modelId="{B2B387A1-4705-4EDD-9C5D-4C2C64EE0A73}" type="presParOf" srcId="{F6E324E0-FD6C-422E-983A-E7C625BB5861}" destId="{0FF2A197-324A-46E2-9480-6FD47467AAAF}" srcOrd="12" destOrd="0" presId="urn:microsoft.com/office/officeart/2005/8/layout/vList2"/>
    <dgm:cxn modelId="{DD49E7AA-736B-4299-8939-97FD3E0734CE}" type="presParOf" srcId="{F6E324E0-FD6C-422E-983A-E7C625BB5861}" destId="{61A05C62-B86C-4A7E-9532-D77264676C51}" srcOrd="13" destOrd="0" presId="urn:microsoft.com/office/officeart/2005/8/layout/vList2"/>
    <dgm:cxn modelId="{CDA4895F-B265-44C0-A97D-63CE8EE3DF2E}" type="presParOf" srcId="{F6E324E0-FD6C-422E-983A-E7C625BB5861}" destId="{EF570DFE-207C-47BA-9290-F155800846FA}"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2A168E6-84A7-4CED-BFA5-552B497098A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A5F6E942-8E49-4927-BCC5-5E99CCC69A7A}">
      <dgm:prSet/>
      <dgm:spPr/>
      <dgm:t>
        <a:bodyPr/>
        <a:lstStyle/>
        <a:p>
          <a:pPr rtl="0"/>
          <a:r>
            <a:rPr lang="en-US" i="1" dirty="0" smtClean="0"/>
            <a:t>Mineral water is</a:t>
          </a:r>
          <a:r>
            <a:rPr lang="en-US" b="1" i="1" dirty="0" smtClean="0"/>
            <a:t> water from a mineral spring that contains various minerals, such as salts and sulfur compounds.</a:t>
          </a:r>
          <a:r>
            <a:rPr lang="en-US" dirty="0" smtClean="0"/>
            <a:t> Mineral water may be classified as </a:t>
          </a:r>
          <a:r>
            <a:rPr lang="en-US" b="1" i="1" dirty="0" smtClean="0"/>
            <a:t>"still"(without gases) or“ sparkling"</a:t>
          </a:r>
          <a:r>
            <a:rPr lang="en-US" dirty="0" smtClean="0"/>
            <a:t> (carbonated) according to the presence or absence of added gases.</a:t>
          </a:r>
          <a:endParaRPr lang="uk-UA" dirty="0"/>
        </a:p>
      </dgm:t>
    </dgm:pt>
    <dgm:pt modelId="{60172BAC-67EE-4A0D-8E70-7755271E4CCC}" type="parTrans" cxnId="{8A79960E-3A41-4C17-9D64-9A60BB7FBB0B}">
      <dgm:prSet/>
      <dgm:spPr/>
      <dgm:t>
        <a:bodyPr/>
        <a:lstStyle/>
        <a:p>
          <a:endParaRPr lang="ru-RU"/>
        </a:p>
      </dgm:t>
    </dgm:pt>
    <dgm:pt modelId="{43E4BE61-5A2C-4F8A-87E5-1B5E9D56D536}" type="sibTrans" cxnId="{8A79960E-3A41-4C17-9D64-9A60BB7FBB0B}">
      <dgm:prSet/>
      <dgm:spPr/>
      <dgm:t>
        <a:bodyPr/>
        <a:lstStyle/>
        <a:p>
          <a:endParaRPr lang="ru-RU"/>
        </a:p>
      </dgm:t>
    </dgm:pt>
    <dgm:pt modelId="{879032FF-7F16-4772-95A0-F3910380B5A7}" type="pres">
      <dgm:prSet presAssocID="{E2A168E6-84A7-4CED-BFA5-552B497098A2}" presName="linear" presStyleCnt="0">
        <dgm:presLayoutVars>
          <dgm:animLvl val="lvl"/>
          <dgm:resizeHandles val="exact"/>
        </dgm:presLayoutVars>
      </dgm:prSet>
      <dgm:spPr/>
      <dgm:t>
        <a:bodyPr/>
        <a:lstStyle/>
        <a:p>
          <a:endParaRPr lang="ru-RU"/>
        </a:p>
      </dgm:t>
    </dgm:pt>
    <dgm:pt modelId="{5FB180F4-AD45-4E91-81F6-7603F83E8835}" type="pres">
      <dgm:prSet presAssocID="{A5F6E942-8E49-4927-BCC5-5E99CCC69A7A}" presName="parentText" presStyleLbl="node1" presStyleIdx="0" presStyleCnt="1">
        <dgm:presLayoutVars>
          <dgm:chMax val="0"/>
          <dgm:bulletEnabled val="1"/>
        </dgm:presLayoutVars>
      </dgm:prSet>
      <dgm:spPr/>
      <dgm:t>
        <a:bodyPr/>
        <a:lstStyle/>
        <a:p>
          <a:endParaRPr lang="ru-RU"/>
        </a:p>
      </dgm:t>
    </dgm:pt>
  </dgm:ptLst>
  <dgm:cxnLst>
    <dgm:cxn modelId="{8A79960E-3A41-4C17-9D64-9A60BB7FBB0B}" srcId="{E2A168E6-84A7-4CED-BFA5-552B497098A2}" destId="{A5F6E942-8E49-4927-BCC5-5E99CCC69A7A}" srcOrd="0" destOrd="0" parTransId="{60172BAC-67EE-4A0D-8E70-7755271E4CCC}" sibTransId="{43E4BE61-5A2C-4F8A-87E5-1B5E9D56D536}"/>
    <dgm:cxn modelId="{1BDBBC84-46AA-4226-8D51-596EBE9D6F24}" type="presOf" srcId="{E2A168E6-84A7-4CED-BFA5-552B497098A2}" destId="{879032FF-7F16-4772-95A0-F3910380B5A7}" srcOrd="0" destOrd="0" presId="urn:microsoft.com/office/officeart/2005/8/layout/vList2"/>
    <dgm:cxn modelId="{84D88D4A-D5D6-4760-B460-F26B682E7695}" type="presOf" srcId="{A5F6E942-8E49-4927-BCC5-5E99CCC69A7A}" destId="{5FB180F4-AD45-4E91-81F6-7603F83E8835}" srcOrd="0" destOrd="0" presId="urn:microsoft.com/office/officeart/2005/8/layout/vList2"/>
    <dgm:cxn modelId="{0508CED2-3C83-4628-9CBE-CBE461ABB0E0}" type="presParOf" srcId="{879032FF-7F16-4772-95A0-F3910380B5A7}" destId="{5FB180F4-AD45-4E91-81F6-7603F83E883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15F5B91-664C-4C69-A3A0-321B112EF16A}"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29D69CB3-04D3-4FCC-B595-549FEE6323E9}">
      <dgm:prSet/>
      <dgm:spPr/>
      <dgm:t>
        <a:bodyPr/>
        <a:lstStyle/>
        <a:p>
          <a:pPr rtl="0"/>
          <a:r>
            <a:rPr lang="en-US" smtClean="0"/>
            <a:t>In the European Union, bottled water may be called mineral water when it is bottled at the source and has undergone no or minimal treatment.</a:t>
          </a:r>
          <a:endParaRPr lang="ru-RU"/>
        </a:p>
      </dgm:t>
    </dgm:pt>
    <dgm:pt modelId="{459EAEEF-C5DF-428D-9E29-0C5BFC06BFD3}" type="parTrans" cxnId="{369C917A-CB98-44FE-A9D8-8C083D99A51D}">
      <dgm:prSet/>
      <dgm:spPr/>
      <dgm:t>
        <a:bodyPr/>
        <a:lstStyle/>
        <a:p>
          <a:endParaRPr lang="ru-RU"/>
        </a:p>
      </dgm:t>
    </dgm:pt>
    <dgm:pt modelId="{EF14CA26-B39B-4DF0-A033-E5CF5F00A79A}" type="sibTrans" cxnId="{369C917A-CB98-44FE-A9D8-8C083D99A51D}">
      <dgm:prSet/>
      <dgm:spPr/>
      <dgm:t>
        <a:bodyPr/>
        <a:lstStyle/>
        <a:p>
          <a:endParaRPr lang="ru-RU"/>
        </a:p>
      </dgm:t>
    </dgm:pt>
    <dgm:pt modelId="{2548969B-1EE7-44AF-B046-390FBB595A49}">
      <dgm:prSet/>
      <dgm:spPr/>
      <dgm:t>
        <a:bodyPr/>
        <a:lstStyle/>
        <a:p>
          <a:pPr rtl="0"/>
          <a:r>
            <a:rPr lang="en-US" smtClean="0"/>
            <a:t>Not all waters are created equal – they differ significantly in taste, smell, purity and nutritional value. Here are the main classifications of water according to German (and US) law:</a:t>
          </a:r>
          <a:endParaRPr lang="ru-RU"/>
        </a:p>
      </dgm:t>
    </dgm:pt>
    <dgm:pt modelId="{4C74D27C-86A3-4D2A-BF51-07273F6107F5}" type="parTrans" cxnId="{D281AC1D-6357-4B42-BED6-461AA3A23ECA}">
      <dgm:prSet/>
      <dgm:spPr/>
      <dgm:t>
        <a:bodyPr/>
        <a:lstStyle/>
        <a:p>
          <a:endParaRPr lang="ru-RU"/>
        </a:p>
      </dgm:t>
    </dgm:pt>
    <dgm:pt modelId="{FED36279-3D9B-410D-8A20-4C113DA739A3}" type="sibTrans" cxnId="{D281AC1D-6357-4B42-BED6-461AA3A23ECA}">
      <dgm:prSet/>
      <dgm:spPr/>
      <dgm:t>
        <a:bodyPr/>
        <a:lstStyle/>
        <a:p>
          <a:endParaRPr lang="ru-RU"/>
        </a:p>
      </dgm:t>
    </dgm:pt>
    <dgm:pt modelId="{D72840CA-C71B-4181-A067-A032B9B99D98}">
      <dgm:prSet/>
      <dgm:spPr/>
      <dgm:t>
        <a:bodyPr/>
        <a:lstStyle/>
        <a:p>
          <a:pPr rtl="0"/>
          <a:r>
            <a:rPr lang="en-US" b="1" i="1" smtClean="0"/>
            <a:t>Natural mineral water</a:t>
          </a:r>
          <a:endParaRPr lang="ru-RU"/>
        </a:p>
      </dgm:t>
    </dgm:pt>
    <dgm:pt modelId="{54FFF26D-C514-4E74-B5F5-FD1996C4AA7E}" type="parTrans" cxnId="{104884ED-BD4A-4577-B017-E7ADF7A4651B}">
      <dgm:prSet/>
      <dgm:spPr/>
      <dgm:t>
        <a:bodyPr/>
        <a:lstStyle/>
        <a:p>
          <a:endParaRPr lang="ru-RU"/>
        </a:p>
      </dgm:t>
    </dgm:pt>
    <dgm:pt modelId="{6EBF2A53-766D-480F-A2B7-2758E0A5DAD0}" type="sibTrans" cxnId="{104884ED-BD4A-4577-B017-E7ADF7A4651B}">
      <dgm:prSet/>
      <dgm:spPr/>
      <dgm:t>
        <a:bodyPr/>
        <a:lstStyle/>
        <a:p>
          <a:endParaRPr lang="ru-RU"/>
        </a:p>
      </dgm:t>
    </dgm:pt>
    <dgm:pt modelId="{4D9D9D62-CD10-4A86-8367-428C2A27F8D1}">
      <dgm:prSet/>
      <dgm:spPr/>
      <dgm:t>
        <a:bodyPr/>
        <a:lstStyle/>
        <a:p>
          <a:pPr rtl="0"/>
          <a:r>
            <a:rPr lang="en-US" smtClean="0"/>
            <a:t>Natural mineral water comes from underground, is protected from contamination and bottled directly at the source. It contains vital minerals and trace elements and makes a healthy contribution to the daily diet. The water’s composition of minerals and trace elements may differ significantly from source to source.</a:t>
          </a:r>
          <a:endParaRPr lang="ru-RU"/>
        </a:p>
      </dgm:t>
    </dgm:pt>
    <dgm:pt modelId="{43B75B98-DF4F-4D63-A4A5-458FBB0FC171}" type="parTrans" cxnId="{183D3DCB-AA2B-4D39-BD2A-D91B10477FA9}">
      <dgm:prSet/>
      <dgm:spPr/>
      <dgm:t>
        <a:bodyPr/>
        <a:lstStyle/>
        <a:p>
          <a:endParaRPr lang="ru-RU"/>
        </a:p>
      </dgm:t>
    </dgm:pt>
    <dgm:pt modelId="{9D4AD668-B37B-4FAA-805C-9D2FC690918E}" type="sibTrans" cxnId="{183D3DCB-AA2B-4D39-BD2A-D91B10477FA9}">
      <dgm:prSet/>
      <dgm:spPr/>
      <dgm:t>
        <a:bodyPr/>
        <a:lstStyle/>
        <a:p>
          <a:endParaRPr lang="ru-RU"/>
        </a:p>
      </dgm:t>
    </dgm:pt>
    <dgm:pt modelId="{5A1C2CDA-C691-46BC-8916-5FBF1FFEA880}" type="pres">
      <dgm:prSet presAssocID="{E15F5B91-664C-4C69-A3A0-321B112EF16A}" presName="linear" presStyleCnt="0">
        <dgm:presLayoutVars>
          <dgm:animLvl val="lvl"/>
          <dgm:resizeHandles val="exact"/>
        </dgm:presLayoutVars>
      </dgm:prSet>
      <dgm:spPr/>
      <dgm:t>
        <a:bodyPr/>
        <a:lstStyle/>
        <a:p>
          <a:endParaRPr lang="ru-RU"/>
        </a:p>
      </dgm:t>
    </dgm:pt>
    <dgm:pt modelId="{5A817631-A1A7-4ABF-B143-D565035B1648}" type="pres">
      <dgm:prSet presAssocID="{29D69CB3-04D3-4FCC-B595-549FEE6323E9}" presName="parentText" presStyleLbl="node1" presStyleIdx="0" presStyleCnt="4">
        <dgm:presLayoutVars>
          <dgm:chMax val="0"/>
          <dgm:bulletEnabled val="1"/>
        </dgm:presLayoutVars>
      </dgm:prSet>
      <dgm:spPr/>
      <dgm:t>
        <a:bodyPr/>
        <a:lstStyle/>
        <a:p>
          <a:endParaRPr lang="ru-RU"/>
        </a:p>
      </dgm:t>
    </dgm:pt>
    <dgm:pt modelId="{274442E1-C32D-41BA-B8F5-9A43AD6AEAA0}" type="pres">
      <dgm:prSet presAssocID="{EF14CA26-B39B-4DF0-A033-E5CF5F00A79A}" presName="spacer" presStyleCnt="0"/>
      <dgm:spPr/>
      <dgm:t>
        <a:bodyPr/>
        <a:lstStyle/>
        <a:p>
          <a:endParaRPr lang="ru-RU"/>
        </a:p>
      </dgm:t>
    </dgm:pt>
    <dgm:pt modelId="{8EE4A8D0-4A05-4322-9C33-863BF56B5B77}" type="pres">
      <dgm:prSet presAssocID="{2548969B-1EE7-44AF-B046-390FBB595A49}" presName="parentText" presStyleLbl="node1" presStyleIdx="1" presStyleCnt="4">
        <dgm:presLayoutVars>
          <dgm:chMax val="0"/>
          <dgm:bulletEnabled val="1"/>
        </dgm:presLayoutVars>
      </dgm:prSet>
      <dgm:spPr/>
      <dgm:t>
        <a:bodyPr/>
        <a:lstStyle/>
        <a:p>
          <a:endParaRPr lang="ru-RU"/>
        </a:p>
      </dgm:t>
    </dgm:pt>
    <dgm:pt modelId="{E30D54A7-5204-48B2-9D68-59690E6878D8}" type="pres">
      <dgm:prSet presAssocID="{FED36279-3D9B-410D-8A20-4C113DA739A3}" presName="spacer" presStyleCnt="0"/>
      <dgm:spPr/>
      <dgm:t>
        <a:bodyPr/>
        <a:lstStyle/>
        <a:p>
          <a:endParaRPr lang="ru-RU"/>
        </a:p>
      </dgm:t>
    </dgm:pt>
    <dgm:pt modelId="{815E6FB7-A36D-4E2B-82E3-83C3E44D3B68}" type="pres">
      <dgm:prSet presAssocID="{D72840CA-C71B-4181-A067-A032B9B99D98}" presName="parentText" presStyleLbl="node1" presStyleIdx="2" presStyleCnt="4">
        <dgm:presLayoutVars>
          <dgm:chMax val="0"/>
          <dgm:bulletEnabled val="1"/>
        </dgm:presLayoutVars>
      </dgm:prSet>
      <dgm:spPr/>
      <dgm:t>
        <a:bodyPr/>
        <a:lstStyle/>
        <a:p>
          <a:endParaRPr lang="ru-RU"/>
        </a:p>
      </dgm:t>
    </dgm:pt>
    <dgm:pt modelId="{745CEDEE-DF35-4F89-B9D3-133100ABFB65}" type="pres">
      <dgm:prSet presAssocID="{6EBF2A53-766D-480F-A2B7-2758E0A5DAD0}" presName="spacer" presStyleCnt="0"/>
      <dgm:spPr/>
      <dgm:t>
        <a:bodyPr/>
        <a:lstStyle/>
        <a:p>
          <a:endParaRPr lang="ru-RU"/>
        </a:p>
      </dgm:t>
    </dgm:pt>
    <dgm:pt modelId="{6FD0A8FE-0438-41CE-A120-F67F8F1C5EBD}" type="pres">
      <dgm:prSet presAssocID="{4D9D9D62-CD10-4A86-8367-428C2A27F8D1}" presName="parentText" presStyleLbl="node1" presStyleIdx="3" presStyleCnt="4">
        <dgm:presLayoutVars>
          <dgm:chMax val="0"/>
          <dgm:bulletEnabled val="1"/>
        </dgm:presLayoutVars>
      </dgm:prSet>
      <dgm:spPr/>
      <dgm:t>
        <a:bodyPr/>
        <a:lstStyle/>
        <a:p>
          <a:endParaRPr lang="ru-RU"/>
        </a:p>
      </dgm:t>
    </dgm:pt>
  </dgm:ptLst>
  <dgm:cxnLst>
    <dgm:cxn modelId="{042B7374-5E18-4BC4-A0AB-27177EF5C113}" type="presOf" srcId="{29D69CB3-04D3-4FCC-B595-549FEE6323E9}" destId="{5A817631-A1A7-4ABF-B143-D565035B1648}" srcOrd="0" destOrd="0" presId="urn:microsoft.com/office/officeart/2005/8/layout/vList2"/>
    <dgm:cxn modelId="{7D56A5ED-11F2-45BB-B1C1-621316475491}" type="presOf" srcId="{4D9D9D62-CD10-4A86-8367-428C2A27F8D1}" destId="{6FD0A8FE-0438-41CE-A120-F67F8F1C5EBD}" srcOrd="0" destOrd="0" presId="urn:microsoft.com/office/officeart/2005/8/layout/vList2"/>
    <dgm:cxn modelId="{BD8D53A3-00A9-4635-B28B-2F8D23ED05CF}" type="presOf" srcId="{E15F5B91-664C-4C69-A3A0-321B112EF16A}" destId="{5A1C2CDA-C691-46BC-8916-5FBF1FFEA880}" srcOrd="0" destOrd="0" presId="urn:microsoft.com/office/officeart/2005/8/layout/vList2"/>
    <dgm:cxn modelId="{1F71ADB6-BC37-4067-BB08-F58DE9BB9B28}" type="presOf" srcId="{2548969B-1EE7-44AF-B046-390FBB595A49}" destId="{8EE4A8D0-4A05-4322-9C33-863BF56B5B77}" srcOrd="0" destOrd="0" presId="urn:microsoft.com/office/officeart/2005/8/layout/vList2"/>
    <dgm:cxn modelId="{FCDA62BA-4033-40FB-BB35-B5A90C217BA7}" type="presOf" srcId="{D72840CA-C71B-4181-A067-A032B9B99D98}" destId="{815E6FB7-A36D-4E2B-82E3-83C3E44D3B68}" srcOrd="0" destOrd="0" presId="urn:microsoft.com/office/officeart/2005/8/layout/vList2"/>
    <dgm:cxn modelId="{D281AC1D-6357-4B42-BED6-461AA3A23ECA}" srcId="{E15F5B91-664C-4C69-A3A0-321B112EF16A}" destId="{2548969B-1EE7-44AF-B046-390FBB595A49}" srcOrd="1" destOrd="0" parTransId="{4C74D27C-86A3-4D2A-BF51-07273F6107F5}" sibTransId="{FED36279-3D9B-410D-8A20-4C113DA739A3}"/>
    <dgm:cxn modelId="{104884ED-BD4A-4577-B017-E7ADF7A4651B}" srcId="{E15F5B91-664C-4C69-A3A0-321B112EF16A}" destId="{D72840CA-C71B-4181-A067-A032B9B99D98}" srcOrd="2" destOrd="0" parTransId="{54FFF26D-C514-4E74-B5F5-FD1996C4AA7E}" sibTransId="{6EBF2A53-766D-480F-A2B7-2758E0A5DAD0}"/>
    <dgm:cxn modelId="{183D3DCB-AA2B-4D39-BD2A-D91B10477FA9}" srcId="{E15F5B91-664C-4C69-A3A0-321B112EF16A}" destId="{4D9D9D62-CD10-4A86-8367-428C2A27F8D1}" srcOrd="3" destOrd="0" parTransId="{43B75B98-DF4F-4D63-A4A5-458FBB0FC171}" sibTransId="{9D4AD668-B37B-4FAA-805C-9D2FC690918E}"/>
    <dgm:cxn modelId="{369C917A-CB98-44FE-A9D8-8C083D99A51D}" srcId="{E15F5B91-664C-4C69-A3A0-321B112EF16A}" destId="{29D69CB3-04D3-4FCC-B595-549FEE6323E9}" srcOrd="0" destOrd="0" parTransId="{459EAEEF-C5DF-428D-9E29-0C5BFC06BFD3}" sibTransId="{EF14CA26-B39B-4DF0-A033-E5CF5F00A79A}"/>
    <dgm:cxn modelId="{54C1D678-3889-418A-96DE-97E5BCCE1BF8}" type="presParOf" srcId="{5A1C2CDA-C691-46BC-8916-5FBF1FFEA880}" destId="{5A817631-A1A7-4ABF-B143-D565035B1648}" srcOrd="0" destOrd="0" presId="urn:microsoft.com/office/officeart/2005/8/layout/vList2"/>
    <dgm:cxn modelId="{7F448F44-E31F-4FFE-AD4A-FE88F2E11600}" type="presParOf" srcId="{5A1C2CDA-C691-46BC-8916-5FBF1FFEA880}" destId="{274442E1-C32D-41BA-B8F5-9A43AD6AEAA0}" srcOrd="1" destOrd="0" presId="urn:microsoft.com/office/officeart/2005/8/layout/vList2"/>
    <dgm:cxn modelId="{60AD614E-FE19-4633-8323-0AD1D495D093}" type="presParOf" srcId="{5A1C2CDA-C691-46BC-8916-5FBF1FFEA880}" destId="{8EE4A8D0-4A05-4322-9C33-863BF56B5B77}" srcOrd="2" destOrd="0" presId="urn:microsoft.com/office/officeart/2005/8/layout/vList2"/>
    <dgm:cxn modelId="{91C4E1ED-2A89-4DE2-8DFB-9633C111B5EE}" type="presParOf" srcId="{5A1C2CDA-C691-46BC-8916-5FBF1FFEA880}" destId="{E30D54A7-5204-48B2-9D68-59690E6878D8}" srcOrd="3" destOrd="0" presId="urn:microsoft.com/office/officeart/2005/8/layout/vList2"/>
    <dgm:cxn modelId="{10698229-DD45-4B3D-BE2A-C5FEAA71FBB7}" type="presParOf" srcId="{5A1C2CDA-C691-46BC-8916-5FBF1FFEA880}" destId="{815E6FB7-A36D-4E2B-82E3-83C3E44D3B68}" srcOrd="4" destOrd="0" presId="urn:microsoft.com/office/officeart/2005/8/layout/vList2"/>
    <dgm:cxn modelId="{75441089-015B-4D4A-B8B7-3A05D6CD0A67}" type="presParOf" srcId="{5A1C2CDA-C691-46BC-8916-5FBF1FFEA880}" destId="{745CEDEE-DF35-4F89-B9D3-133100ABFB65}" srcOrd="5" destOrd="0" presId="urn:microsoft.com/office/officeart/2005/8/layout/vList2"/>
    <dgm:cxn modelId="{8BAD63F4-B6DD-4729-899E-9873B32D52E0}" type="presParOf" srcId="{5A1C2CDA-C691-46BC-8916-5FBF1FFEA880}" destId="{6FD0A8FE-0438-41CE-A120-F67F8F1C5EB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A7077FB-27DB-4078-9283-1B29CB625FCB}"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45D6CD78-5112-426B-9450-6ECF8276EF3E}">
      <dgm:prSet custT="1"/>
      <dgm:spPr/>
      <dgm:t>
        <a:bodyPr/>
        <a:lstStyle/>
        <a:p>
          <a:pPr rtl="0"/>
          <a:r>
            <a:rPr lang="en-US" sz="2000" b="1" i="1" dirty="0" smtClean="0"/>
            <a:t>Medicinal water</a:t>
          </a:r>
          <a:endParaRPr lang="ru-RU" sz="2000" dirty="0"/>
        </a:p>
      </dgm:t>
    </dgm:pt>
    <dgm:pt modelId="{B16964B0-4588-441A-95E6-7387E19331D8}" type="parTrans" cxnId="{F094B5AA-37EE-48BA-828E-774A62D96C20}">
      <dgm:prSet/>
      <dgm:spPr/>
      <dgm:t>
        <a:bodyPr/>
        <a:lstStyle/>
        <a:p>
          <a:endParaRPr lang="ru-RU"/>
        </a:p>
      </dgm:t>
    </dgm:pt>
    <dgm:pt modelId="{BC396009-307B-45E6-94D1-886144CC564A}" type="sibTrans" cxnId="{F094B5AA-37EE-48BA-828E-774A62D96C20}">
      <dgm:prSet/>
      <dgm:spPr/>
      <dgm:t>
        <a:bodyPr/>
        <a:lstStyle/>
        <a:p>
          <a:endParaRPr lang="ru-RU"/>
        </a:p>
      </dgm:t>
    </dgm:pt>
    <dgm:pt modelId="{BBB31B34-9E4E-4C53-A45B-1A47065EF952}">
      <dgm:prSet/>
      <dgm:spPr/>
      <dgm:t>
        <a:bodyPr/>
        <a:lstStyle/>
        <a:p>
          <a:pPr rtl="0"/>
          <a:r>
            <a:rPr lang="en-US" dirty="0" smtClean="0"/>
            <a:t>Medicinal waters are special types of mineral waters: they are characterized by a particularly high content of minerals and have a healing and preventative health effect. Healing waters are subject to the German Federal Pharmaceutical Act and must be approved by the Federal Ministry of Health.</a:t>
          </a:r>
          <a:endParaRPr lang="ru-RU" dirty="0"/>
        </a:p>
      </dgm:t>
    </dgm:pt>
    <dgm:pt modelId="{7A6932F2-9E28-46F6-AB0C-D09DDEF710C6}" type="parTrans" cxnId="{5F100E96-B4A0-4567-8D37-B65AA9B7A53F}">
      <dgm:prSet/>
      <dgm:spPr/>
      <dgm:t>
        <a:bodyPr/>
        <a:lstStyle/>
        <a:p>
          <a:endParaRPr lang="ru-RU"/>
        </a:p>
      </dgm:t>
    </dgm:pt>
    <dgm:pt modelId="{25ADFF1D-9301-4173-9D08-92BCFF3DFA86}" type="sibTrans" cxnId="{5F100E96-B4A0-4567-8D37-B65AA9B7A53F}">
      <dgm:prSet/>
      <dgm:spPr/>
      <dgm:t>
        <a:bodyPr/>
        <a:lstStyle/>
        <a:p>
          <a:endParaRPr lang="ru-RU"/>
        </a:p>
      </dgm:t>
    </dgm:pt>
    <dgm:pt modelId="{7A96DA7E-B1EC-4164-B4C3-A60220BB1231}">
      <dgm:prSet custT="1"/>
      <dgm:spPr/>
      <dgm:t>
        <a:bodyPr/>
        <a:lstStyle/>
        <a:p>
          <a:pPr rtl="0"/>
          <a:r>
            <a:rPr lang="en-US" sz="2000" b="1" i="1" dirty="0" smtClean="0"/>
            <a:t>Spring water</a:t>
          </a:r>
          <a:endParaRPr lang="ru-RU" sz="2000" dirty="0"/>
        </a:p>
      </dgm:t>
    </dgm:pt>
    <dgm:pt modelId="{D3E58091-A267-4C03-B72D-709BDAA9FF6E}" type="parTrans" cxnId="{FA4DD313-3994-40C5-B5BE-99E8A8103E66}">
      <dgm:prSet/>
      <dgm:spPr/>
      <dgm:t>
        <a:bodyPr/>
        <a:lstStyle/>
        <a:p>
          <a:endParaRPr lang="ru-RU"/>
        </a:p>
      </dgm:t>
    </dgm:pt>
    <dgm:pt modelId="{8039F3FB-7EC4-4D47-89C8-92542B13BFD0}" type="sibTrans" cxnId="{FA4DD313-3994-40C5-B5BE-99E8A8103E66}">
      <dgm:prSet/>
      <dgm:spPr/>
      <dgm:t>
        <a:bodyPr/>
        <a:lstStyle/>
        <a:p>
          <a:endParaRPr lang="ru-RU"/>
        </a:p>
      </dgm:t>
    </dgm:pt>
    <dgm:pt modelId="{FFFB4A22-E8FD-4744-862D-E30F01BF5849}">
      <dgm:prSet/>
      <dgm:spPr/>
      <dgm:t>
        <a:bodyPr/>
        <a:lstStyle/>
        <a:p>
          <a:pPr rtl="0"/>
          <a:r>
            <a:rPr lang="en-US" dirty="0" smtClean="0"/>
            <a:t>Like mineral water, spring water is naturally pure, comes from underground reservoirs and is bottled at source. However, it contains less mineral content and trace elements than mineral water and has limited nutritional value. A bottle labeled “spring water” may contain water from different sources, and bottlers may remove iron and add or remove carbon dioxide.</a:t>
          </a:r>
          <a:endParaRPr lang="ru-RU" dirty="0"/>
        </a:p>
      </dgm:t>
    </dgm:pt>
    <dgm:pt modelId="{4C6B13F1-A8BD-40C7-8059-89173F5E99E3}" type="parTrans" cxnId="{27AB917F-0B54-4E00-BB6B-3858750C38B5}">
      <dgm:prSet/>
      <dgm:spPr/>
      <dgm:t>
        <a:bodyPr/>
        <a:lstStyle/>
        <a:p>
          <a:endParaRPr lang="ru-RU"/>
        </a:p>
      </dgm:t>
    </dgm:pt>
    <dgm:pt modelId="{7FFE89A9-ACFF-4211-8679-27AC7FDEB4EC}" type="sibTrans" cxnId="{27AB917F-0B54-4E00-BB6B-3858750C38B5}">
      <dgm:prSet/>
      <dgm:spPr/>
      <dgm:t>
        <a:bodyPr/>
        <a:lstStyle/>
        <a:p>
          <a:endParaRPr lang="ru-RU"/>
        </a:p>
      </dgm:t>
    </dgm:pt>
    <dgm:pt modelId="{3ADA77EC-A982-4970-BD1E-DB2191EF055A}">
      <dgm:prSet custT="1"/>
      <dgm:spPr/>
      <dgm:t>
        <a:bodyPr/>
        <a:lstStyle/>
        <a:p>
          <a:pPr rtl="0"/>
          <a:r>
            <a:rPr lang="en-US" sz="2000" b="1" i="1" dirty="0" smtClean="0"/>
            <a:t>Table water</a:t>
          </a:r>
          <a:endParaRPr lang="ru-RU" sz="2000" dirty="0"/>
        </a:p>
      </dgm:t>
    </dgm:pt>
    <dgm:pt modelId="{7111B779-1293-4BEB-AE42-357B3D21823B}" type="parTrans" cxnId="{5E0D6E21-52BB-4740-AB80-B1B1071C240A}">
      <dgm:prSet/>
      <dgm:spPr/>
      <dgm:t>
        <a:bodyPr/>
        <a:lstStyle/>
        <a:p>
          <a:endParaRPr lang="ru-RU"/>
        </a:p>
      </dgm:t>
    </dgm:pt>
    <dgm:pt modelId="{BB526EE2-8939-4D12-96F6-0786D5CE6FFA}" type="sibTrans" cxnId="{5E0D6E21-52BB-4740-AB80-B1B1071C240A}">
      <dgm:prSet/>
      <dgm:spPr/>
      <dgm:t>
        <a:bodyPr/>
        <a:lstStyle/>
        <a:p>
          <a:endParaRPr lang="ru-RU"/>
        </a:p>
      </dgm:t>
    </dgm:pt>
    <dgm:pt modelId="{5E74D1FE-4A97-488E-BA11-5CE214FBA26A}">
      <dgm:prSet/>
      <dgm:spPr/>
      <dgm:t>
        <a:bodyPr/>
        <a:lstStyle/>
        <a:p>
          <a:pPr rtl="0"/>
          <a:r>
            <a:rPr lang="en-US" smtClean="0"/>
            <a:t>Table water is not a natural but a manufactured product. Regular tap water, mineral water or spring water may be mixed with ocean water or enriched with minerals or carbon dioxide. Bottled water can be produced and bottled anywhere.</a:t>
          </a:r>
          <a:endParaRPr lang="ru-RU"/>
        </a:p>
      </dgm:t>
    </dgm:pt>
    <dgm:pt modelId="{2C570C07-4ACB-4696-9D8B-55419B8B56A2}" type="parTrans" cxnId="{718CAF0F-E621-4275-92A3-07EF3296B870}">
      <dgm:prSet/>
      <dgm:spPr/>
      <dgm:t>
        <a:bodyPr/>
        <a:lstStyle/>
        <a:p>
          <a:endParaRPr lang="ru-RU"/>
        </a:p>
      </dgm:t>
    </dgm:pt>
    <dgm:pt modelId="{D237139B-95E6-4AC0-8102-FC4286DD7993}" type="sibTrans" cxnId="{718CAF0F-E621-4275-92A3-07EF3296B870}">
      <dgm:prSet/>
      <dgm:spPr/>
      <dgm:t>
        <a:bodyPr/>
        <a:lstStyle/>
        <a:p>
          <a:endParaRPr lang="ru-RU"/>
        </a:p>
      </dgm:t>
    </dgm:pt>
    <dgm:pt modelId="{3E27AA40-FBE8-4E37-B899-B2E070DA35B8}" type="pres">
      <dgm:prSet presAssocID="{BA7077FB-27DB-4078-9283-1B29CB625FCB}" presName="linear" presStyleCnt="0">
        <dgm:presLayoutVars>
          <dgm:animLvl val="lvl"/>
          <dgm:resizeHandles val="exact"/>
        </dgm:presLayoutVars>
      </dgm:prSet>
      <dgm:spPr/>
      <dgm:t>
        <a:bodyPr/>
        <a:lstStyle/>
        <a:p>
          <a:endParaRPr lang="ru-RU"/>
        </a:p>
      </dgm:t>
    </dgm:pt>
    <dgm:pt modelId="{A80B6669-757E-4A8B-8F47-E44D503E5BA5}" type="pres">
      <dgm:prSet presAssocID="{45D6CD78-5112-426B-9450-6ECF8276EF3E}" presName="parentText" presStyleLbl="node1" presStyleIdx="0" presStyleCnt="6">
        <dgm:presLayoutVars>
          <dgm:chMax val="0"/>
          <dgm:bulletEnabled val="1"/>
        </dgm:presLayoutVars>
      </dgm:prSet>
      <dgm:spPr/>
      <dgm:t>
        <a:bodyPr/>
        <a:lstStyle/>
        <a:p>
          <a:endParaRPr lang="ru-RU"/>
        </a:p>
      </dgm:t>
    </dgm:pt>
    <dgm:pt modelId="{2EAC3B0F-4D97-4FF4-8C1E-92FD2D0184E8}" type="pres">
      <dgm:prSet presAssocID="{BC396009-307B-45E6-94D1-886144CC564A}" presName="spacer" presStyleCnt="0"/>
      <dgm:spPr/>
      <dgm:t>
        <a:bodyPr/>
        <a:lstStyle/>
        <a:p>
          <a:endParaRPr lang="ru-RU"/>
        </a:p>
      </dgm:t>
    </dgm:pt>
    <dgm:pt modelId="{59F1F411-D0C9-47AA-8410-7A3DFA6CE139}" type="pres">
      <dgm:prSet presAssocID="{BBB31B34-9E4E-4C53-A45B-1A47065EF952}" presName="parentText" presStyleLbl="node1" presStyleIdx="1" presStyleCnt="6">
        <dgm:presLayoutVars>
          <dgm:chMax val="0"/>
          <dgm:bulletEnabled val="1"/>
        </dgm:presLayoutVars>
      </dgm:prSet>
      <dgm:spPr/>
      <dgm:t>
        <a:bodyPr/>
        <a:lstStyle/>
        <a:p>
          <a:endParaRPr lang="ru-RU"/>
        </a:p>
      </dgm:t>
    </dgm:pt>
    <dgm:pt modelId="{434D55EA-C0F7-4B51-9F1A-D655B0C97BE4}" type="pres">
      <dgm:prSet presAssocID="{25ADFF1D-9301-4173-9D08-92BCFF3DFA86}" presName="spacer" presStyleCnt="0"/>
      <dgm:spPr/>
      <dgm:t>
        <a:bodyPr/>
        <a:lstStyle/>
        <a:p>
          <a:endParaRPr lang="ru-RU"/>
        </a:p>
      </dgm:t>
    </dgm:pt>
    <dgm:pt modelId="{1DAE3D63-D15B-446F-84C9-765124839F93}" type="pres">
      <dgm:prSet presAssocID="{7A96DA7E-B1EC-4164-B4C3-A60220BB1231}" presName="parentText" presStyleLbl="node1" presStyleIdx="2" presStyleCnt="6">
        <dgm:presLayoutVars>
          <dgm:chMax val="0"/>
          <dgm:bulletEnabled val="1"/>
        </dgm:presLayoutVars>
      </dgm:prSet>
      <dgm:spPr/>
      <dgm:t>
        <a:bodyPr/>
        <a:lstStyle/>
        <a:p>
          <a:endParaRPr lang="ru-RU"/>
        </a:p>
      </dgm:t>
    </dgm:pt>
    <dgm:pt modelId="{3F33568F-4999-4AE7-A4E6-37AA3254D5A0}" type="pres">
      <dgm:prSet presAssocID="{8039F3FB-7EC4-4D47-89C8-92542B13BFD0}" presName="spacer" presStyleCnt="0"/>
      <dgm:spPr/>
      <dgm:t>
        <a:bodyPr/>
        <a:lstStyle/>
        <a:p>
          <a:endParaRPr lang="ru-RU"/>
        </a:p>
      </dgm:t>
    </dgm:pt>
    <dgm:pt modelId="{9ABA81A0-A169-4955-ACEF-524E10BBEBF3}" type="pres">
      <dgm:prSet presAssocID="{FFFB4A22-E8FD-4744-862D-E30F01BF5849}" presName="parentText" presStyleLbl="node1" presStyleIdx="3" presStyleCnt="6">
        <dgm:presLayoutVars>
          <dgm:chMax val="0"/>
          <dgm:bulletEnabled val="1"/>
        </dgm:presLayoutVars>
      </dgm:prSet>
      <dgm:spPr/>
      <dgm:t>
        <a:bodyPr/>
        <a:lstStyle/>
        <a:p>
          <a:endParaRPr lang="ru-RU"/>
        </a:p>
      </dgm:t>
    </dgm:pt>
    <dgm:pt modelId="{55ADFE54-5D29-4EBA-851E-D913FBB31C6B}" type="pres">
      <dgm:prSet presAssocID="{7FFE89A9-ACFF-4211-8679-27AC7FDEB4EC}" presName="spacer" presStyleCnt="0"/>
      <dgm:spPr/>
      <dgm:t>
        <a:bodyPr/>
        <a:lstStyle/>
        <a:p>
          <a:endParaRPr lang="ru-RU"/>
        </a:p>
      </dgm:t>
    </dgm:pt>
    <dgm:pt modelId="{12FDC549-420E-44E7-A3EB-31DF8FDE0514}" type="pres">
      <dgm:prSet presAssocID="{3ADA77EC-A982-4970-BD1E-DB2191EF055A}" presName="parentText" presStyleLbl="node1" presStyleIdx="4" presStyleCnt="6">
        <dgm:presLayoutVars>
          <dgm:chMax val="0"/>
          <dgm:bulletEnabled val="1"/>
        </dgm:presLayoutVars>
      </dgm:prSet>
      <dgm:spPr/>
      <dgm:t>
        <a:bodyPr/>
        <a:lstStyle/>
        <a:p>
          <a:endParaRPr lang="ru-RU"/>
        </a:p>
      </dgm:t>
    </dgm:pt>
    <dgm:pt modelId="{B81AFBA3-03B4-4AC7-8E2B-87C7BC128E4D}" type="pres">
      <dgm:prSet presAssocID="{BB526EE2-8939-4D12-96F6-0786D5CE6FFA}" presName="spacer" presStyleCnt="0"/>
      <dgm:spPr/>
      <dgm:t>
        <a:bodyPr/>
        <a:lstStyle/>
        <a:p>
          <a:endParaRPr lang="ru-RU"/>
        </a:p>
      </dgm:t>
    </dgm:pt>
    <dgm:pt modelId="{A040BE52-D2BB-4971-8A16-E85DA47FBD28}" type="pres">
      <dgm:prSet presAssocID="{5E74D1FE-4A97-488E-BA11-5CE214FBA26A}" presName="parentText" presStyleLbl="node1" presStyleIdx="5" presStyleCnt="6">
        <dgm:presLayoutVars>
          <dgm:chMax val="0"/>
          <dgm:bulletEnabled val="1"/>
        </dgm:presLayoutVars>
      </dgm:prSet>
      <dgm:spPr/>
      <dgm:t>
        <a:bodyPr/>
        <a:lstStyle/>
        <a:p>
          <a:endParaRPr lang="ru-RU"/>
        </a:p>
      </dgm:t>
    </dgm:pt>
  </dgm:ptLst>
  <dgm:cxnLst>
    <dgm:cxn modelId="{7E696846-7C39-4C40-943D-E77A5EAD2F42}" type="presOf" srcId="{45D6CD78-5112-426B-9450-6ECF8276EF3E}" destId="{A80B6669-757E-4A8B-8F47-E44D503E5BA5}" srcOrd="0" destOrd="0" presId="urn:microsoft.com/office/officeart/2005/8/layout/vList2"/>
    <dgm:cxn modelId="{657DF5F6-9397-48BB-A893-122878A50A01}" type="presOf" srcId="{3ADA77EC-A982-4970-BD1E-DB2191EF055A}" destId="{12FDC549-420E-44E7-A3EB-31DF8FDE0514}" srcOrd="0" destOrd="0" presId="urn:microsoft.com/office/officeart/2005/8/layout/vList2"/>
    <dgm:cxn modelId="{718CAF0F-E621-4275-92A3-07EF3296B870}" srcId="{BA7077FB-27DB-4078-9283-1B29CB625FCB}" destId="{5E74D1FE-4A97-488E-BA11-5CE214FBA26A}" srcOrd="5" destOrd="0" parTransId="{2C570C07-4ACB-4696-9D8B-55419B8B56A2}" sibTransId="{D237139B-95E6-4AC0-8102-FC4286DD7993}"/>
    <dgm:cxn modelId="{FA4DD313-3994-40C5-B5BE-99E8A8103E66}" srcId="{BA7077FB-27DB-4078-9283-1B29CB625FCB}" destId="{7A96DA7E-B1EC-4164-B4C3-A60220BB1231}" srcOrd="2" destOrd="0" parTransId="{D3E58091-A267-4C03-B72D-709BDAA9FF6E}" sibTransId="{8039F3FB-7EC4-4D47-89C8-92542B13BFD0}"/>
    <dgm:cxn modelId="{5E0D6E21-52BB-4740-AB80-B1B1071C240A}" srcId="{BA7077FB-27DB-4078-9283-1B29CB625FCB}" destId="{3ADA77EC-A982-4970-BD1E-DB2191EF055A}" srcOrd="4" destOrd="0" parTransId="{7111B779-1293-4BEB-AE42-357B3D21823B}" sibTransId="{BB526EE2-8939-4D12-96F6-0786D5CE6FFA}"/>
    <dgm:cxn modelId="{B2C57E08-02B4-422C-978F-C55AF88F66DA}" type="presOf" srcId="{BA7077FB-27DB-4078-9283-1B29CB625FCB}" destId="{3E27AA40-FBE8-4E37-B899-B2E070DA35B8}" srcOrd="0" destOrd="0" presId="urn:microsoft.com/office/officeart/2005/8/layout/vList2"/>
    <dgm:cxn modelId="{5F100E96-B4A0-4567-8D37-B65AA9B7A53F}" srcId="{BA7077FB-27DB-4078-9283-1B29CB625FCB}" destId="{BBB31B34-9E4E-4C53-A45B-1A47065EF952}" srcOrd="1" destOrd="0" parTransId="{7A6932F2-9E28-46F6-AB0C-D09DDEF710C6}" sibTransId="{25ADFF1D-9301-4173-9D08-92BCFF3DFA86}"/>
    <dgm:cxn modelId="{F094B5AA-37EE-48BA-828E-774A62D96C20}" srcId="{BA7077FB-27DB-4078-9283-1B29CB625FCB}" destId="{45D6CD78-5112-426B-9450-6ECF8276EF3E}" srcOrd="0" destOrd="0" parTransId="{B16964B0-4588-441A-95E6-7387E19331D8}" sibTransId="{BC396009-307B-45E6-94D1-886144CC564A}"/>
    <dgm:cxn modelId="{70187B2A-EA06-474F-B1C5-5E7738B0E619}" type="presOf" srcId="{BBB31B34-9E4E-4C53-A45B-1A47065EF952}" destId="{59F1F411-D0C9-47AA-8410-7A3DFA6CE139}" srcOrd="0" destOrd="0" presId="urn:microsoft.com/office/officeart/2005/8/layout/vList2"/>
    <dgm:cxn modelId="{B1792E9B-C76A-47CC-AE01-5997A4271D46}" type="presOf" srcId="{7A96DA7E-B1EC-4164-B4C3-A60220BB1231}" destId="{1DAE3D63-D15B-446F-84C9-765124839F93}" srcOrd="0" destOrd="0" presId="urn:microsoft.com/office/officeart/2005/8/layout/vList2"/>
    <dgm:cxn modelId="{27AB917F-0B54-4E00-BB6B-3858750C38B5}" srcId="{BA7077FB-27DB-4078-9283-1B29CB625FCB}" destId="{FFFB4A22-E8FD-4744-862D-E30F01BF5849}" srcOrd="3" destOrd="0" parTransId="{4C6B13F1-A8BD-40C7-8059-89173F5E99E3}" sibTransId="{7FFE89A9-ACFF-4211-8679-27AC7FDEB4EC}"/>
    <dgm:cxn modelId="{85AAAEFF-400D-4402-ACCF-BF5B046E9AF5}" type="presOf" srcId="{FFFB4A22-E8FD-4744-862D-E30F01BF5849}" destId="{9ABA81A0-A169-4955-ACEF-524E10BBEBF3}" srcOrd="0" destOrd="0" presId="urn:microsoft.com/office/officeart/2005/8/layout/vList2"/>
    <dgm:cxn modelId="{83BBA8CC-4874-403B-8DAA-B7C804CC6DB4}" type="presOf" srcId="{5E74D1FE-4A97-488E-BA11-5CE214FBA26A}" destId="{A040BE52-D2BB-4971-8A16-E85DA47FBD28}" srcOrd="0" destOrd="0" presId="urn:microsoft.com/office/officeart/2005/8/layout/vList2"/>
    <dgm:cxn modelId="{30573133-711A-4567-BC39-D41361AD3E63}" type="presParOf" srcId="{3E27AA40-FBE8-4E37-B899-B2E070DA35B8}" destId="{A80B6669-757E-4A8B-8F47-E44D503E5BA5}" srcOrd="0" destOrd="0" presId="urn:microsoft.com/office/officeart/2005/8/layout/vList2"/>
    <dgm:cxn modelId="{C39FD4A0-213E-471B-9D6C-692B48C29847}" type="presParOf" srcId="{3E27AA40-FBE8-4E37-B899-B2E070DA35B8}" destId="{2EAC3B0F-4D97-4FF4-8C1E-92FD2D0184E8}" srcOrd="1" destOrd="0" presId="urn:microsoft.com/office/officeart/2005/8/layout/vList2"/>
    <dgm:cxn modelId="{5B33E21D-32CD-4DCF-BAEC-83F42811E0CC}" type="presParOf" srcId="{3E27AA40-FBE8-4E37-B899-B2E070DA35B8}" destId="{59F1F411-D0C9-47AA-8410-7A3DFA6CE139}" srcOrd="2" destOrd="0" presId="urn:microsoft.com/office/officeart/2005/8/layout/vList2"/>
    <dgm:cxn modelId="{4344371A-C4A7-4394-86BE-92D10392C2C7}" type="presParOf" srcId="{3E27AA40-FBE8-4E37-B899-B2E070DA35B8}" destId="{434D55EA-C0F7-4B51-9F1A-D655B0C97BE4}" srcOrd="3" destOrd="0" presId="urn:microsoft.com/office/officeart/2005/8/layout/vList2"/>
    <dgm:cxn modelId="{8DC67692-7741-4522-95FB-56EC633F8D7D}" type="presParOf" srcId="{3E27AA40-FBE8-4E37-B899-B2E070DA35B8}" destId="{1DAE3D63-D15B-446F-84C9-765124839F93}" srcOrd="4" destOrd="0" presId="urn:microsoft.com/office/officeart/2005/8/layout/vList2"/>
    <dgm:cxn modelId="{5CB28489-BABD-43CA-BD85-0B080002CA41}" type="presParOf" srcId="{3E27AA40-FBE8-4E37-B899-B2E070DA35B8}" destId="{3F33568F-4999-4AE7-A4E6-37AA3254D5A0}" srcOrd="5" destOrd="0" presId="urn:microsoft.com/office/officeart/2005/8/layout/vList2"/>
    <dgm:cxn modelId="{E6CABA83-A4D7-4019-A0BC-F5989FD71DAA}" type="presParOf" srcId="{3E27AA40-FBE8-4E37-B899-B2E070DA35B8}" destId="{9ABA81A0-A169-4955-ACEF-524E10BBEBF3}" srcOrd="6" destOrd="0" presId="urn:microsoft.com/office/officeart/2005/8/layout/vList2"/>
    <dgm:cxn modelId="{9AC482ED-40B2-49D5-9237-2BC2BCAF471E}" type="presParOf" srcId="{3E27AA40-FBE8-4E37-B899-B2E070DA35B8}" destId="{55ADFE54-5D29-4EBA-851E-D913FBB31C6B}" srcOrd="7" destOrd="0" presId="urn:microsoft.com/office/officeart/2005/8/layout/vList2"/>
    <dgm:cxn modelId="{E26F340D-CABB-4341-A19E-58D8FB933703}" type="presParOf" srcId="{3E27AA40-FBE8-4E37-B899-B2E070DA35B8}" destId="{12FDC549-420E-44E7-A3EB-31DF8FDE0514}" srcOrd="8" destOrd="0" presId="urn:microsoft.com/office/officeart/2005/8/layout/vList2"/>
    <dgm:cxn modelId="{3EDDC3C2-BC4E-427F-9C03-AA854343B3DA}" type="presParOf" srcId="{3E27AA40-FBE8-4E37-B899-B2E070DA35B8}" destId="{B81AFBA3-03B4-4AC7-8E2B-87C7BC128E4D}" srcOrd="9" destOrd="0" presId="urn:microsoft.com/office/officeart/2005/8/layout/vList2"/>
    <dgm:cxn modelId="{1EF30BB7-C0E7-486E-BB22-FB4BF4DCE084}" type="presParOf" srcId="{3E27AA40-FBE8-4E37-B899-B2E070DA35B8}" destId="{A040BE52-D2BB-4971-8A16-E85DA47FBD2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31F6F06-B3F7-4742-91E6-2EC6AF020C62}"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1A3E8D5A-3BD1-4C91-8A94-7B0EFF2B5954}">
      <dgm:prSet/>
      <dgm:spPr/>
      <dgm:t>
        <a:bodyPr/>
        <a:lstStyle/>
        <a:p>
          <a:pPr rtl="0"/>
          <a:r>
            <a:rPr lang="ru-RU" smtClean="0"/>
            <a:t>According to the European Legislation (2009/54/EC Directive), physical and chemical characterization is used to make a classification of the different mineral waters, basing on the analysis of main parameters. </a:t>
          </a:r>
          <a:endParaRPr lang="uk-UA"/>
        </a:p>
      </dgm:t>
    </dgm:pt>
    <dgm:pt modelId="{F218BF08-91FA-48AF-9371-0A7BBA2B9ED2}" type="parTrans" cxnId="{4BE646C5-6C4E-4216-9E62-6596AEF3E4AD}">
      <dgm:prSet/>
      <dgm:spPr/>
      <dgm:t>
        <a:bodyPr/>
        <a:lstStyle/>
        <a:p>
          <a:endParaRPr lang="ru-RU"/>
        </a:p>
      </dgm:t>
    </dgm:pt>
    <dgm:pt modelId="{F2A69359-2210-4045-9FA6-7FA7893E8DC8}" type="sibTrans" cxnId="{4BE646C5-6C4E-4216-9E62-6596AEF3E4AD}">
      <dgm:prSet/>
      <dgm:spPr/>
      <dgm:t>
        <a:bodyPr/>
        <a:lstStyle/>
        <a:p>
          <a:endParaRPr lang="ru-RU"/>
        </a:p>
      </dgm:t>
    </dgm:pt>
    <dgm:pt modelId="{C8B6DF51-D467-4647-B58A-9AEE2F57AC00}">
      <dgm:prSet/>
      <dgm:spPr/>
      <dgm:t>
        <a:bodyPr/>
        <a:lstStyle/>
        <a:p>
          <a:pPr rtl="0"/>
          <a:r>
            <a:rPr lang="ru-RU" smtClean="0"/>
            <a:t>First of all, natural mineral waters are classified by the fixed residue at 180°, that is the amount of residual mineral salts (in mg) after the evaporation of 1 L of water at 180°C.</a:t>
          </a:r>
          <a:endParaRPr lang="uk-UA"/>
        </a:p>
      </dgm:t>
    </dgm:pt>
    <dgm:pt modelId="{EA877488-71FD-4DDD-AB63-387D1E695297}" type="parTrans" cxnId="{483D9225-E738-4A21-8CBD-46E691CE6E16}">
      <dgm:prSet/>
      <dgm:spPr/>
      <dgm:t>
        <a:bodyPr/>
        <a:lstStyle/>
        <a:p>
          <a:endParaRPr lang="ru-RU"/>
        </a:p>
      </dgm:t>
    </dgm:pt>
    <dgm:pt modelId="{F2436215-29D2-49CB-B0A5-16F5C79AB11A}" type="sibTrans" cxnId="{483D9225-E738-4A21-8CBD-46E691CE6E16}">
      <dgm:prSet/>
      <dgm:spPr/>
      <dgm:t>
        <a:bodyPr/>
        <a:lstStyle/>
        <a:p>
          <a:endParaRPr lang="ru-RU"/>
        </a:p>
      </dgm:t>
    </dgm:pt>
    <dgm:pt modelId="{990CBEC0-9FFB-48D3-A577-260C4F9E33DC}" type="pres">
      <dgm:prSet presAssocID="{A31F6F06-B3F7-4742-91E6-2EC6AF020C62}" presName="linear" presStyleCnt="0">
        <dgm:presLayoutVars>
          <dgm:animLvl val="lvl"/>
          <dgm:resizeHandles val="exact"/>
        </dgm:presLayoutVars>
      </dgm:prSet>
      <dgm:spPr/>
      <dgm:t>
        <a:bodyPr/>
        <a:lstStyle/>
        <a:p>
          <a:endParaRPr lang="ru-RU"/>
        </a:p>
      </dgm:t>
    </dgm:pt>
    <dgm:pt modelId="{9B0EF0F7-DD50-4FB9-96B3-DFCF5A8D425F}" type="pres">
      <dgm:prSet presAssocID="{1A3E8D5A-3BD1-4C91-8A94-7B0EFF2B5954}" presName="parentText" presStyleLbl="node1" presStyleIdx="0" presStyleCnt="2">
        <dgm:presLayoutVars>
          <dgm:chMax val="0"/>
          <dgm:bulletEnabled val="1"/>
        </dgm:presLayoutVars>
      </dgm:prSet>
      <dgm:spPr/>
      <dgm:t>
        <a:bodyPr/>
        <a:lstStyle/>
        <a:p>
          <a:endParaRPr lang="ru-RU"/>
        </a:p>
      </dgm:t>
    </dgm:pt>
    <dgm:pt modelId="{5C02A991-A9A0-4DEC-AFC6-4AC8B4001C84}" type="pres">
      <dgm:prSet presAssocID="{F2A69359-2210-4045-9FA6-7FA7893E8DC8}" presName="spacer" presStyleCnt="0"/>
      <dgm:spPr/>
    </dgm:pt>
    <dgm:pt modelId="{B7E974AA-C611-405A-A401-FE3113207ABA}" type="pres">
      <dgm:prSet presAssocID="{C8B6DF51-D467-4647-B58A-9AEE2F57AC00}" presName="parentText" presStyleLbl="node1" presStyleIdx="1" presStyleCnt="2">
        <dgm:presLayoutVars>
          <dgm:chMax val="0"/>
          <dgm:bulletEnabled val="1"/>
        </dgm:presLayoutVars>
      </dgm:prSet>
      <dgm:spPr/>
      <dgm:t>
        <a:bodyPr/>
        <a:lstStyle/>
        <a:p>
          <a:endParaRPr lang="ru-RU"/>
        </a:p>
      </dgm:t>
    </dgm:pt>
  </dgm:ptLst>
  <dgm:cxnLst>
    <dgm:cxn modelId="{F1196B4F-168C-4207-9728-01912751763A}" type="presOf" srcId="{C8B6DF51-D467-4647-B58A-9AEE2F57AC00}" destId="{B7E974AA-C611-405A-A401-FE3113207ABA}" srcOrd="0" destOrd="0" presId="urn:microsoft.com/office/officeart/2005/8/layout/vList2"/>
    <dgm:cxn modelId="{149ED086-45E3-46AB-84DB-1FE437FA2600}" type="presOf" srcId="{A31F6F06-B3F7-4742-91E6-2EC6AF020C62}" destId="{990CBEC0-9FFB-48D3-A577-260C4F9E33DC}" srcOrd="0" destOrd="0" presId="urn:microsoft.com/office/officeart/2005/8/layout/vList2"/>
    <dgm:cxn modelId="{A7E24897-CFA1-40A1-9E22-E5CDBDB0F39A}" type="presOf" srcId="{1A3E8D5A-3BD1-4C91-8A94-7B0EFF2B5954}" destId="{9B0EF0F7-DD50-4FB9-96B3-DFCF5A8D425F}" srcOrd="0" destOrd="0" presId="urn:microsoft.com/office/officeart/2005/8/layout/vList2"/>
    <dgm:cxn modelId="{483D9225-E738-4A21-8CBD-46E691CE6E16}" srcId="{A31F6F06-B3F7-4742-91E6-2EC6AF020C62}" destId="{C8B6DF51-D467-4647-B58A-9AEE2F57AC00}" srcOrd="1" destOrd="0" parTransId="{EA877488-71FD-4DDD-AB63-387D1E695297}" sibTransId="{F2436215-29D2-49CB-B0A5-16F5C79AB11A}"/>
    <dgm:cxn modelId="{4BE646C5-6C4E-4216-9E62-6596AEF3E4AD}" srcId="{A31F6F06-B3F7-4742-91E6-2EC6AF020C62}" destId="{1A3E8D5A-3BD1-4C91-8A94-7B0EFF2B5954}" srcOrd="0" destOrd="0" parTransId="{F218BF08-91FA-48AF-9371-0A7BBA2B9ED2}" sibTransId="{F2A69359-2210-4045-9FA6-7FA7893E8DC8}"/>
    <dgm:cxn modelId="{5573AD36-8E75-4F5A-8B52-ECBCE9846422}" type="presParOf" srcId="{990CBEC0-9FFB-48D3-A577-260C4F9E33DC}" destId="{9B0EF0F7-DD50-4FB9-96B3-DFCF5A8D425F}" srcOrd="0" destOrd="0" presId="urn:microsoft.com/office/officeart/2005/8/layout/vList2"/>
    <dgm:cxn modelId="{D705AD50-D74D-484E-94B4-FAE1E1C9F07F}" type="presParOf" srcId="{990CBEC0-9FFB-48D3-A577-260C4F9E33DC}" destId="{5C02A991-A9A0-4DEC-AFC6-4AC8B4001C84}" srcOrd="1" destOrd="0" presId="urn:microsoft.com/office/officeart/2005/8/layout/vList2"/>
    <dgm:cxn modelId="{33331496-C110-4F41-B1C0-A11933AF2929}" type="presParOf" srcId="{990CBEC0-9FFB-48D3-A577-260C4F9E33DC}" destId="{B7E974AA-C611-405A-A401-FE3113207AB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92DA5BC-B4D3-4FA7-A87D-6EF02F13E7AB}" type="doc">
      <dgm:prSet loTypeId="urn:microsoft.com/office/officeart/2005/8/layout/vList2" loCatId="list" qsTypeId="urn:microsoft.com/office/officeart/2005/8/quickstyle/simple4" qsCatId="simple" csTypeId="urn:microsoft.com/office/officeart/2005/8/colors/colorful1" csCatId="colorful"/>
      <dgm:spPr/>
      <dgm:t>
        <a:bodyPr/>
        <a:lstStyle/>
        <a:p>
          <a:endParaRPr lang="ru-RU"/>
        </a:p>
      </dgm:t>
    </dgm:pt>
    <dgm:pt modelId="{39DAF0C3-2764-4533-91AF-241006C50BA6}">
      <dgm:prSet/>
      <dgm:spPr/>
      <dgm:t>
        <a:bodyPr/>
        <a:lstStyle/>
        <a:p>
          <a:pPr rtl="0"/>
          <a:r>
            <a:rPr lang="en-US" b="0" i="0" baseline="0" smtClean="0"/>
            <a:t>Mineral waters are also classified by other physical parameters, like pH, temperature and hardness. </a:t>
          </a:r>
          <a:endParaRPr lang="uk-UA"/>
        </a:p>
      </dgm:t>
    </dgm:pt>
    <dgm:pt modelId="{24D84728-B5B7-4BAE-BD1D-AB18F665E3E2}" type="parTrans" cxnId="{1BFEAA92-A19B-4CA3-A851-3E916572490A}">
      <dgm:prSet/>
      <dgm:spPr/>
      <dgm:t>
        <a:bodyPr/>
        <a:lstStyle/>
        <a:p>
          <a:endParaRPr lang="ru-RU"/>
        </a:p>
      </dgm:t>
    </dgm:pt>
    <dgm:pt modelId="{01F9F397-2A63-47F4-B996-4E86F87FDA7A}" type="sibTrans" cxnId="{1BFEAA92-A19B-4CA3-A851-3E916572490A}">
      <dgm:prSet/>
      <dgm:spPr/>
      <dgm:t>
        <a:bodyPr/>
        <a:lstStyle/>
        <a:p>
          <a:endParaRPr lang="ru-RU"/>
        </a:p>
      </dgm:t>
    </dgm:pt>
    <dgm:pt modelId="{31B8DF94-1859-4CB3-9C27-3F09411C82CA}">
      <dgm:prSet/>
      <dgm:spPr/>
      <dgm:t>
        <a:bodyPr/>
        <a:lstStyle/>
        <a:p>
          <a:pPr rtl="0"/>
          <a:r>
            <a:rPr lang="en-US" b="0" i="0" baseline="0" smtClean="0"/>
            <a:t>With regard to pH, mineral waters are classified </a:t>
          </a:r>
          <a:endParaRPr lang="uk-UA"/>
        </a:p>
      </dgm:t>
    </dgm:pt>
    <dgm:pt modelId="{5C71AF2E-C41B-44AB-99E1-BAC763B14078}" type="parTrans" cxnId="{D8E93468-7229-4760-AF01-CEDB92B2C65E}">
      <dgm:prSet/>
      <dgm:spPr/>
      <dgm:t>
        <a:bodyPr/>
        <a:lstStyle/>
        <a:p>
          <a:endParaRPr lang="ru-RU"/>
        </a:p>
      </dgm:t>
    </dgm:pt>
    <dgm:pt modelId="{84A54A6A-0410-44B3-B2D5-E025B94B21EB}" type="sibTrans" cxnId="{D8E93468-7229-4760-AF01-CEDB92B2C65E}">
      <dgm:prSet/>
      <dgm:spPr/>
      <dgm:t>
        <a:bodyPr/>
        <a:lstStyle/>
        <a:p>
          <a:endParaRPr lang="ru-RU"/>
        </a:p>
      </dgm:t>
    </dgm:pt>
    <dgm:pt modelId="{6F3B510B-860B-49E6-A64D-493F0C25AB03}">
      <dgm:prSet/>
      <dgm:spPr/>
      <dgm:t>
        <a:bodyPr/>
        <a:lstStyle/>
        <a:p>
          <a:pPr rtl="0"/>
          <a:r>
            <a:rPr lang="en-US" b="0" i="0" baseline="0" smtClean="0"/>
            <a:t>acid water (pH&lt;7) </a:t>
          </a:r>
          <a:endParaRPr lang="uk-UA"/>
        </a:p>
      </dgm:t>
    </dgm:pt>
    <dgm:pt modelId="{BB87A2C7-23C0-4656-9FCE-DED3CD75AC6C}" type="parTrans" cxnId="{018CCE85-5277-4E6F-A996-081C90203F52}">
      <dgm:prSet/>
      <dgm:spPr/>
      <dgm:t>
        <a:bodyPr/>
        <a:lstStyle/>
        <a:p>
          <a:endParaRPr lang="ru-RU"/>
        </a:p>
      </dgm:t>
    </dgm:pt>
    <dgm:pt modelId="{3BEAB6FC-83BD-4BD0-9DF1-A189473F71AA}" type="sibTrans" cxnId="{018CCE85-5277-4E6F-A996-081C90203F52}">
      <dgm:prSet/>
      <dgm:spPr/>
      <dgm:t>
        <a:bodyPr/>
        <a:lstStyle/>
        <a:p>
          <a:endParaRPr lang="ru-RU"/>
        </a:p>
      </dgm:t>
    </dgm:pt>
    <dgm:pt modelId="{64C67FA0-AD73-41A8-8330-113AB3CE349A}">
      <dgm:prSet/>
      <dgm:spPr/>
      <dgm:t>
        <a:bodyPr/>
        <a:lstStyle/>
        <a:p>
          <a:pPr rtl="0"/>
          <a:r>
            <a:rPr lang="en-US" b="0" i="0" baseline="0" smtClean="0"/>
            <a:t>alkaline water (pH&gt;7).</a:t>
          </a:r>
          <a:endParaRPr lang="uk-UA"/>
        </a:p>
      </dgm:t>
    </dgm:pt>
    <dgm:pt modelId="{A36CBCB4-C24D-438D-9421-09ED9FC802B0}" type="parTrans" cxnId="{4DDE9C7A-680C-4968-9B25-A77FE7200A48}">
      <dgm:prSet/>
      <dgm:spPr/>
      <dgm:t>
        <a:bodyPr/>
        <a:lstStyle/>
        <a:p>
          <a:endParaRPr lang="ru-RU"/>
        </a:p>
      </dgm:t>
    </dgm:pt>
    <dgm:pt modelId="{23AEA4B9-9408-4BD9-B5F5-8F6B819C112C}" type="sibTrans" cxnId="{4DDE9C7A-680C-4968-9B25-A77FE7200A48}">
      <dgm:prSet/>
      <dgm:spPr/>
      <dgm:t>
        <a:bodyPr/>
        <a:lstStyle/>
        <a:p>
          <a:endParaRPr lang="ru-RU"/>
        </a:p>
      </dgm:t>
    </dgm:pt>
    <dgm:pt modelId="{A7353F90-C0F2-4D97-957C-FBE597E6512A}">
      <dgm:prSet/>
      <dgm:spPr/>
      <dgm:t>
        <a:bodyPr/>
        <a:lstStyle/>
        <a:p>
          <a:pPr rtl="0"/>
          <a:r>
            <a:rPr lang="en-US" b="0" i="0" baseline="0" smtClean="0"/>
            <a:t>By temperature, mineral waters may be^</a:t>
          </a:r>
          <a:endParaRPr lang="uk-UA"/>
        </a:p>
      </dgm:t>
    </dgm:pt>
    <dgm:pt modelId="{DB2A0E43-F4A7-4739-BF0D-EFEF2B13DA3A}" type="parTrans" cxnId="{B41FB9AB-C08C-4359-843C-3C9985227919}">
      <dgm:prSet/>
      <dgm:spPr/>
      <dgm:t>
        <a:bodyPr/>
        <a:lstStyle/>
        <a:p>
          <a:endParaRPr lang="ru-RU"/>
        </a:p>
      </dgm:t>
    </dgm:pt>
    <dgm:pt modelId="{2E4B7DC1-0B8E-4E60-B64F-00C774EB86C4}" type="sibTrans" cxnId="{B41FB9AB-C08C-4359-843C-3C9985227919}">
      <dgm:prSet/>
      <dgm:spPr/>
      <dgm:t>
        <a:bodyPr/>
        <a:lstStyle/>
        <a:p>
          <a:endParaRPr lang="ru-RU"/>
        </a:p>
      </dgm:t>
    </dgm:pt>
    <dgm:pt modelId="{1E3C5D2A-B42D-448E-A81D-27DF5BAD5402}">
      <dgm:prSet/>
      <dgm:spPr/>
      <dgm:t>
        <a:bodyPr/>
        <a:lstStyle/>
        <a:p>
          <a:pPr rtl="0"/>
          <a:r>
            <a:rPr lang="en-US" b="0" i="0" baseline="0" smtClean="0"/>
            <a:t>cold (&lt; 20°C at source)</a:t>
          </a:r>
          <a:endParaRPr lang="uk-UA"/>
        </a:p>
      </dgm:t>
    </dgm:pt>
    <dgm:pt modelId="{33E90825-E5AA-4020-9C0E-A8B9EDA8F05B}" type="parTrans" cxnId="{60A29CF7-1770-4A22-8FE7-2ACF4BEE5001}">
      <dgm:prSet/>
      <dgm:spPr/>
      <dgm:t>
        <a:bodyPr/>
        <a:lstStyle/>
        <a:p>
          <a:endParaRPr lang="ru-RU"/>
        </a:p>
      </dgm:t>
    </dgm:pt>
    <dgm:pt modelId="{E4A8A92C-C257-4691-A6A2-E5AF637DDAAD}" type="sibTrans" cxnId="{60A29CF7-1770-4A22-8FE7-2ACF4BEE5001}">
      <dgm:prSet/>
      <dgm:spPr/>
      <dgm:t>
        <a:bodyPr/>
        <a:lstStyle/>
        <a:p>
          <a:endParaRPr lang="ru-RU"/>
        </a:p>
      </dgm:t>
    </dgm:pt>
    <dgm:pt modelId="{7C6C94E5-004E-4794-96FE-A0AF67F0E9D1}">
      <dgm:prSet/>
      <dgm:spPr/>
      <dgm:t>
        <a:bodyPr/>
        <a:lstStyle/>
        <a:p>
          <a:pPr rtl="0"/>
          <a:r>
            <a:rPr lang="en-US" b="0" i="0" baseline="0" smtClean="0"/>
            <a:t>hypotermal (20–30°C at source)</a:t>
          </a:r>
          <a:endParaRPr lang="uk-UA"/>
        </a:p>
      </dgm:t>
    </dgm:pt>
    <dgm:pt modelId="{F738C208-D1B8-4F3B-8A60-C101BB7620AE}" type="parTrans" cxnId="{595ABDA6-A435-469C-82A8-1F0C59869995}">
      <dgm:prSet/>
      <dgm:spPr/>
      <dgm:t>
        <a:bodyPr/>
        <a:lstStyle/>
        <a:p>
          <a:endParaRPr lang="ru-RU"/>
        </a:p>
      </dgm:t>
    </dgm:pt>
    <dgm:pt modelId="{136A961E-799C-4DD0-B9DA-BE298886326D}" type="sibTrans" cxnId="{595ABDA6-A435-469C-82A8-1F0C59869995}">
      <dgm:prSet/>
      <dgm:spPr/>
      <dgm:t>
        <a:bodyPr/>
        <a:lstStyle/>
        <a:p>
          <a:endParaRPr lang="ru-RU"/>
        </a:p>
      </dgm:t>
    </dgm:pt>
    <dgm:pt modelId="{A017C702-5B24-449C-89D3-76F8E6DE6FC4}">
      <dgm:prSet/>
      <dgm:spPr/>
      <dgm:t>
        <a:bodyPr/>
        <a:lstStyle/>
        <a:p>
          <a:pPr rtl="0"/>
          <a:r>
            <a:rPr lang="en-US" b="0" i="0" baseline="0" smtClean="0"/>
            <a:t>mesothermal waters (30–40°C at source)</a:t>
          </a:r>
          <a:endParaRPr lang="uk-UA"/>
        </a:p>
      </dgm:t>
    </dgm:pt>
    <dgm:pt modelId="{2D304F52-D9F9-4EDE-BFF4-D9739A2D8E30}" type="parTrans" cxnId="{AE35E8D0-F2DF-4DA4-A2C3-D8C5638745AC}">
      <dgm:prSet/>
      <dgm:spPr/>
      <dgm:t>
        <a:bodyPr/>
        <a:lstStyle/>
        <a:p>
          <a:endParaRPr lang="ru-RU"/>
        </a:p>
      </dgm:t>
    </dgm:pt>
    <dgm:pt modelId="{A9C2BCBC-8855-40CE-A1D6-27993C2B6338}" type="sibTrans" cxnId="{AE35E8D0-F2DF-4DA4-A2C3-D8C5638745AC}">
      <dgm:prSet/>
      <dgm:spPr/>
      <dgm:t>
        <a:bodyPr/>
        <a:lstStyle/>
        <a:p>
          <a:endParaRPr lang="ru-RU"/>
        </a:p>
      </dgm:t>
    </dgm:pt>
    <dgm:pt modelId="{459C4DCF-96CD-4D83-BB07-5E74C09FB7A0}">
      <dgm:prSet/>
      <dgm:spPr/>
      <dgm:t>
        <a:bodyPr/>
        <a:lstStyle/>
        <a:p>
          <a:pPr rtl="0"/>
          <a:r>
            <a:rPr lang="en-US" b="0" i="0" baseline="0" smtClean="0"/>
            <a:t>hyperthermal waters (&gt; 40°C at source). </a:t>
          </a:r>
          <a:endParaRPr lang="uk-UA"/>
        </a:p>
      </dgm:t>
    </dgm:pt>
    <dgm:pt modelId="{713ED980-196A-42D6-BECF-58B5787FABB0}" type="parTrans" cxnId="{EF5C0AB5-0246-4943-B768-70E2F5E52156}">
      <dgm:prSet/>
      <dgm:spPr/>
      <dgm:t>
        <a:bodyPr/>
        <a:lstStyle/>
        <a:p>
          <a:endParaRPr lang="ru-RU"/>
        </a:p>
      </dgm:t>
    </dgm:pt>
    <dgm:pt modelId="{A8BBAB60-FF04-4B7B-8FD6-4A50AE0E4A54}" type="sibTrans" cxnId="{EF5C0AB5-0246-4943-B768-70E2F5E52156}">
      <dgm:prSet/>
      <dgm:spPr/>
      <dgm:t>
        <a:bodyPr/>
        <a:lstStyle/>
        <a:p>
          <a:endParaRPr lang="ru-RU"/>
        </a:p>
      </dgm:t>
    </dgm:pt>
    <dgm:pt modelId="{A777189A-DDCF-4CE7-9AD5-56457684865F}">
      <dgm:prSet/>
      <dgm:spPr/>
      <dgm:t>
        <a:bodyPr/>
        <a:lstStyle/>
        <a:p>
          <a:pPr rtl="0"/>
          <a:r>
            <a:rPr lang="en-US" b="0" i="0" baseline="0" smtClean="0"/>
            <a:t>Hardness indicates the presence of alkaline earth metals and mineral waters may be </a:t>
          </a:r>
          <a:r>
            <a:rPr lang="ru-RU" b="0" i="0" baseline="0" smtClean="0"/>
            <a:t>:</a:t>
          </a:r>
          <a:endParaRPr lang="uk-UA"/>
        </a:p>
      </dgm:t>
    </dgm:pt>
    <dgm:pt modelId="{9FD705CF-4A23-4F49-B4DC-C41D6D861B0F}" type="parTrans" cxnId="{3444237E-D694-48F1-8F72-AD83858A50EF}">
      <dgm:prSet/>
      <dgm:spPr/>
      <dgm:t>
        <a:bodyPr/>
        <a:lstStyle/>
        <a:p>
          <a:endParaRPr lang="ru-RU"/>
        </a:p>
      </dgm:t>
    </dgm:pt>
    <dgm:pt modelId="{E533CC24-3050-4FB8-87E4-FF77B3D38601}" type="sibTrans" cxnId="{3444237E-D694-48F1-8F72-AD83858A50EF}">
      <dgm:prSet/>
      <dgm:spPr/>
      <dgm:t>
        <a:bodyPr/>
        <a:lstStyle/>
        <a:p>
          <a:endParaRPr lang="ru-RU"/>
        </a:p>
      </dgm:t>
    </dgm:pt>
    <dgm:pt modelId="{E083DD11-AF15-4914-926F-0334C5080217}">
      <dgm:prSet/>
      <dgm:spPr/>
      <dgm:t>
        <a:bodyPr/>
        <a:lstStyle/>
        <a:p>
          <a:pPr rtl="0"/>
          <a:r>
            <a:rPr lang="en-US" b="0" i="0" baseline="0" smtClean="0"/>
            <a:t>very soft (0–100 mg/L of CaCO3)</a:t>
          </a:r>
          <a:endParaRPr lang="uk-UA"/>
        </a:p>
      </dgm:t>
    </dgm:pt>
    <dgm:pt modelId="{7697BF4D-79CD-44CF-89A3-15BEF7B9C7E5}" type="parTrans" cxnId="{FDD84E92-AA39-4B9B-B85A-7ECB837B07A4}">
      <dgm:prSet/>
      <dgm:spPr/>
      <dgm:t>
        <a:bodyPr/>
        <a:lstStyle/>
        <a:p>
          <a:endParaRPr lang="ru-RU"/>
        </a:p>
      </dgm:t>
    </dgm:pt>
    <dgm:pt modelId="{B71F976C-5CA5-4B39-B37D-F6F513A800A2}" type="sibTrans" cxnId="{FDD84E92-AA39-4B9B-B85A-7ECB837B07A4}">
      <dgm:prSet/>
      <dgm:spPr/>
      <dgm:t>
        <a:bodyPr/>
        <a:lstStyle/>
        <a:p>
          <a:endParaRPr lang="ru-RU"/>
        </a:p>
      </dgm:t>
    </dgm:pt>
    <dgm:pt modelId="{92A34628-DBCA-40BD-8E36-174B4D8D0B16}">
      <dgm:prSet/>
      <dgm:spPr/>
      <dgm:t>
        <a:bodyPr/>
        <a:lstStyle/>
        <a:p>
          <a:pPr rtl="0"/>
          <a:r>
            <a:rPr lang="en-US" b="0" i="0" baseline="0" smtClean="0"/>
            <a:t>soft (100–200 mg/L of CaCO3),</a:t>
          </a:r>
          <a:endParaRPr lang="uk-UA"/>
        </a:p>
      </dgm:t>
    </dgm:pt>
    <dgm:pt modelId="{7AC4988E-40D1-4B60-A5C2-57E67796EA3B}" type="parTrans" cxnId="{03F98778-CB15-454E-8526-D0BFB89C8D81}">
      <dgm:prSet/>
      <dgm:spPr/>
      <dgm:t>
        <a:bodyPr/>
        <a:lstStyle/>
        <a:p>
          <a:endParaRPr lang="ru-RU"/>
        </a:p>
      </dgm:t>
    </dgm:pt>
    <dgm:pt modelId="{77B9724F-8D3E-481F-9B4D-7A4A2BADF08A}" type="sibTrans" cxnId="{03F98778-CB15-454E-8526-D0BFB89C8D81}">
      <dgm:prSet/>
      <dgm:spPr/>
      <dgm:t>
        <a:bodyPr/>
        <a:lstStyle/>
        <a:p>
          <a:endParaRPr lang="ru-RU"/>
        </a:p>
      </dgm:t>
    </dgm:pt>
    <dgm:pt modelId="{08293C8C-F1C8-41F0-B452-E0DDCD596582}">
      <dgm:prSet/>
      <dgm:spPr/>
      <dgm:t>
        <a:bodyPr/>
        <a:lstStyle/>
        <a:p>
          <a:pPr rtl="0"/>
          <a:r>
            <a:rPr lang="en-US" b="0" i="0" baseline="0" smtClean="0"/>
            <a:t>hard (200–300 mg/L of CaCO3 ) </a:t>
          </a:r>
          <a:endParaRPr lang="uk-UA"/>
        </a:p>
      </dgm:t>
    </dgm:pt>
    <dgm:pt modelId="{BA8ACCA0-18F5-4213-A498-9059D3EFA8CB}" type="parTrans" cxnId="{494564E6-6837-4A8F-A3BD-0A14E5B61EDD}">
      <dgm:prSet/>
      <dgm:spPr/>
      <dgm:t>
        <a:bodyPr/>
        <a:lstStyle/>
        <a:p>
          <a:endParaRPr lang="ru-RU"/>
        </a:p>
      </dgm:t>
    </dgm:pt>
    <dgm:pt modelId="{10292478-AE44-4B51-B570-1AC7753F5577}" type="sibTrans" cxnId="{494564E6-6837-4A8F-A3BD-0A14E5B61EDD}">
      <dgm:prSet/>
      <dgm:spPr/>
      <dgm:t>
        <a:bodyPr/>
        <a:lstStyle/>
        <a:p>
          <a:endParaRPr lang="ru-RU"/>
        </a:p>
      </dgm:t>
    </dgm:pt>
    <dgm:pt modelId="{99C4147D-3BC9-464A-918D-45D95C66AF9F}">
      <dgm:prSet/>
      <dgm:spPr/>
      <dgm:t>
        <a:bodyPr/>
        <a:lstStyle/>
        <a:p>
          <a:pPr rtl="0"/>
          <a:r>
            <a:rPr lang="en-US" b="0" i="0" baseline="0" smtClean="0"/>
            <a:t>very hard (&gt; 300 mg/L of CaCO3 ) (</a:t>
          </a:r>
          <a:r>
            <a:rPr lang="en-US" b="0" i="0" baseline="0" smtClean="0">
              <a:hlinkClick xmlns:r="http://schemas.openxmlformats.org/officeDocument/2006/relationships" r:id="rId1"/>
            </a:rPr>
            <a:t>15</a:t>
          </a:r>
          <a:r>
            <a:rPr lang="en-US" b="0" i="0" baseline="0" smtClean="0"/>
            <a:t>).</a:t>
          </a:r>
          <a:endParaRPr lang="uk-UA"/>
        </a:p>
      </dgm:t>
    </dgm:pt>
    <dgm:pt modelId="{D06D4A62-5506-44D6-9CBD-1A93B4AA064D}" type="parTrans" cxnId="{2806E8F2-5DB4-4CE1-A69F-2D841D45BF98}">
      <dgm:prSet/>
      <dgm:spPr/>
      <dgm:t>
        <a:bodyPr/>
        <a:lstStyle/>
        <a:p>
          <a:endParaRPr lang="ru-RU"/>
        </a:p>
      </dgm:t>
    </dgm:pt>
    <dgm:pt modelId="{338A7BDD-2655-4DEB-B6F7-12B7584B9F9D}" type="sibTrans" cxnId="{2806E8F2-5DB4-4CE1-A69F-2D841D45BF98}">
      <dgm:prSet/>
      <dgm:spPr/>
      <dgm:t>
        <a:bodyPr/>
        <a:lstStyle/>
        <a:p>
          <a:endParaRPr lang="ru-RU"/>
        </a:p>
      </dgm:t>
    </dgm:pt>
    <dgm:pt modelId="{15764E83-84F5-4BF2-A7E3-61888B7F93B4}" type="pres">
      <dgm:prSet presAssocID="{F92DA5BC-B4D3-4FA7-A87D-6EF02F13E7AB}" presName="linear" presStyleCnt="0">
        <dgm:presLayoutVars>
          <dgm:animLvl val="lvl"/>
          <dgm:resizeHandles val="exact"/>
        </dgm:presLayoutVars>
      </dgm:prSet>
      <dgm:spPr/>
      <dgm:t>
        <a:bodyPr/>
        <a:lstStyle/>
        <a:p>
          <a:endParaRPr lang="ru-RU"/>
        </a:p>
      </dgm:t>
    </dgm:pt>
    <dgm:pt modelId="{E1CCF3BF-B1D7-4844-BE37-D9FF7ED95F33}" type="pres">
      <dgm:prSet presAssocID="{39DAF0C3-2764-4533-91AF-241006C50BA6}" presName="parentText" presStyleLbl="node1" presStyleIdx="0" presStyleCnt="4">
        <dgm:presLayoutVars>
          <dgm:chMax val="0"/>
          <dgm:bulletEnabled val="1"/>
        </dgm:presLayoutVars>
      </dgm:prSet>
      <dgm:spPr/>
      <dgm:t>
        <a:bodyPr/>
        <a:lstStyle/>
        <a:p>
          <a:endParaRPr lang="ru-RU"/>
        </a:p>
      </dgm:t>
    </dgm:pt>
    <dgm:pt modelId="{B4B32C82-8958-49FF-960B-B36690E677B8}" type="pres">
      <dgm:prSet presAssocID="{01F9F397-2A63-47F4-B996-4E86F87FDA7A}" presName="spacer" presStyleCnt="0"/>
      <dgm:spPr/>
    </dgm:pt>
    <dgm:pt modelId="{6F096331-9548-449D-9457-E5D96C0CE349}" type="pres">
      <dgm:prSet presAssocID="{31B8DF94-1859-4CB3-9C27-3F09411C82CA}" presName="parentText" presStyleLbl="node1" presStyleIdx="1" presStyleCnt="4">
        <dgm:presLayoutVars>
          <dgm:chMax val="0"/>
          <dgm:bulletEnabled val="1"/>
        </dgm:presLayoutVars>
      </dgm:prSet>
      <dgm:spPr/>
      <dgm:t>
        <a:bodyPr/>
        <a:lstStyle/>
        <a:p>
          <a:endParaRPr lang="ru-RU"/>
        </a:p>
      </dgm:t>
    </dgm:pt>
    <dgm:pt modelId="{890484CD-16D9-47C7-9C95-808F09C19358}" type="pres">
      <dgm:prSet presAssocID="{31B8DF94-1859-4CB3-9C27-3F09411C82CA}" presName="childText" presStyleLbl="revTx" presStyleIdx="0" presStyleCnt="3">
        <dgm:presLayoutVars>
          <dgm:bulletEnabled val="1"/>
        </dgm:presLayoutVars>
      </dgm:prSet>
      <dgm:spPr/>
      <dgm:t>
        <a:bodyPr/>
        <a:lstStyle/>
        <a:p>
          <a:endParaRPr lang="ru-RU"/>
        </a:p>
      </dgm:t>
    </dgm:pt>
    <dgm:pt modelId="{F1267F66-7397-4CB0-B10E-39758FDE7B6B}" type="pres">
      <dgm:prSet presAssocID="{A7353F90-C0F2-4D97-957C-FBE597E6512A}" presName="parentText" presStyleLbl="node1" presStyleIdx="2" presStyleCnt="4">
        <dgm:presLayoutVars>
          <dgm:chMax val="0"/>
          <dgm:bulletEnabled val="1"/>
        </dgm:presLayoutVars>
      </dgm:prSet>
      <dgm:spPr/>
      <dgm:t>
        <a:bodyPr/>
        <a:lstStyle/>
        <a:p>
          <a:endParaRPr lang="ru-RU"/>
        </a:p>
      </dgm:t>
    </dgm:pt>
    <dgm:pt modelId="{8C4204BB-046F-4DEA-94CA-6A5B99D37B0E}" type="pres">
      <dgm:prSet presAssocID="{A7353F90-C0F2-4D97-957C-FBE597E6512A}" presName="childText" presStyleLbl="revTx" presStyleIdx="1" presStyleCnt="3">
        <dgm:presLayoutVars>
          <dgm:bulletEnabled val="1"/>
        </dgm:presLayoutVars>
      </dgm:prSet>
      <dgm:spPr/>
      <dgm:t>
        <a:bodyPr/>
        <a:lstStyle/>
        <a:p>
          <a:endParaRPr lang="ru-RU"/>
        </a:p>
      </dgm:t>
    </dgm:pt>
    <dgm:pt modelId="{FAC7D350-889D-47D0-8803-B7EE97A05E1E}" type="pres">
      <dgm:prSet presAssocID="{A777189A-DDCF-4CE7-9AD5-56457684865F}" presName="parentText" presStyleLbl="node1" presStyleIdx="3" presStyleCnt="4">
        <dgm:presLayoutVars>
          <dgm:chMax val="0"/>
          <dgm:bulletEnabled val="1"/>
        </dgm:presLayoutVars>
      </dgm:prSet>
      <dgm:spPr/>
      <dgm:t>
        <a:bodyPr/>
        <a:lstStyle/>
        <a:p>
          <a:endParaRPr lang="ru-RU"/>
        </a:p>
      </dgm:t>
    </dgm:pt>
    <dgm:pt modelId="{3440E18A-EEB2-47BB-9CF2-7274CC6EE0FC}" type="pres">
      <dgm:prSet presAssocID="{A777189A-DDCF-4CE7-9AD5-56457684865F}" presName="childText" presStyleLbl="revTx" presStyleIdx="2" presStyleCnt="3">
        <dgm:presLayoutVars>
          <dgm:bulletEnabled val="1"/>
        </dgm:presLayoutVars>
      </dgm:prSet>
      <dgm:spPr/>
      <dgm:t>
        <a:bodyPr/>
        <a:lstStyle/>
        <a:p>
          <a:endParaRPr lang="ru-RU"/>
        </a:p>
      </dgm:t>
    </dgm:pt>
  </dgm:ptLst>
  <dgm:cxnLst>
    <dgm:cxn modelId="{C353FB35-C970-46B6-B033-B1F692A9F933}" type="presOf" srcId="{39DAF0C3-2764-4533-91AF-241006C50BA6}" destId="{E1CCF3BF-B1D7-4844-BE37-D9FF7ED95F33}" srcOrd="0" destOrd="0" presId="urn:microsoft.com/office/officeart/2005/8/layout/vList2"/>
    <dgm:cxn modelId="{0E50D551-E686-4476-A89D-2FF14817DD6D}" type="presOf" srcId="{E083DD11-AF15-4914-926F-0334C5080217}" destId="{3440E18A-EEB2-47BB-9CF2-7274CC6EE0FC}" srcOrd="0" destOrd="0" presId="urn:microsoft.com/office/officeart/2005/8/layout/vList2"/>
    <dgm:cxn modelId="{3444237E-D694-48F1-8F72-AD83858A50EF}" srcId="{F92DA5BC-B4D3-4FA7-A87D-6EF02F13E7AB}" destId="{A777189A-DDCF-4CE7-9AD5-56457684865F}" srcOrd="3" destOrd="0" parTransId="{9FD705CF-4A23-4F49-B4DC-C41D6D861B0F}" sibTransId="{E533CC24-3050-4FB8-87E4-FF77B3D38601}"/>
    <dgm:cxn modelId="{534556D0-29C7-4127-87F1-498F07250C74}" type="presOf" srcId="{31B8DF94-1859-4CB3-9C27-3F09411C82CA}" destId="{6F096331-9548-449D-9457-E5D96C0CE349}" srcOrd="0" destOrd="0" presId="urn:microsoft.com/office/officeart/2005/8/layout/vList2"/>
    <dgm:cxn modelId="{0B4404AA-18A7-4D95-8FF4-89F970EA1716}" type="presOf" srcId="{459C4DCF-96CD-4D83-BB07-5E74C09FB7A0}" destId="{8C4204BB-046F-4DEA-94CA-6A5B99D37B0E}" srcOrd="0" destOrd="3" presId="urn:microsoft.com/office/officeart/2005/8/layout/vList2"/>
    <dgm:cxn modelId="{2806E8F2-5DB4-4CE1-A69F-2D841D45BF98}" srcId="{A777189A-DDCF-4CE7-9AD5-56457684865F}" destId="{99C4147D-3BC9-464A-918D-45D95C66AF9F}" srcOrd="3" destOrd="0" parTransId="{D06D4A62-5506-44D6-9CBD-1A93B4AA064D}" sibTransId="{338A7BDD-2655-4DEB-B6F7-12B7584B9F9D}"/>
    <dgm:cxn modelId="{6A3E1D7D-16CA-4618-A864-FE39AE4C80DE}" type="presOf" srcId="{99C4147D-3BC9-464A-918D-45D95C66AF9F}" destId="{3440E18A-EEB2-47BB-9CF2-7274CC6EE0FC}" srcOrd="0" destOrd="3" presId="urn:microsoft.com/office/officeart/2005/8/layout/vList2"/>
    <dgm:cxn modelId="{D8E93468-7229-4760-AF01-CEDB92B2C65E}" srcId="{F92DA5BC-B4D3-4FA7-A87D-6EF02F13E7AB}" destId="{31B8DF94-1859-4CB3-9C27-3F09411C82CA}" srcOrd="1" destOrd="0" parTransId="{5C71AF2E-C41B-44AB-99E1-BAC763B14078}" sibTransId="{84A54A6A-0410-44B3-B2D5-E025B94B21EB}"/>
    <dgm:cxn modelId="{AE35E8D0-F2DF-4DA4-A2C3-D8C5638745AC}" srcId="{A7353F90-C0F2-4D97-957C-FBE597E6512A}" destId="{A017C702-5B24-449C-89D3-76F8E6DE6FC4}" srcOrd="2" destOrd="0" parTransId="{2D304F52-D9F9-4EDE-BFF4-D9739A2D8E30}" sibTransId="{A9C2BCBC-8855-40CE-A1D6-27993C2B6338}"/>
    <dgm:cxn modelId="{0C58118F-672A-4B30-A9D2-AD5C4AEA35CB}" type="presOf" srcId="{92A34628-DBCA-40BD-8E36-174B4D8D0B16}" destId="{3440E18A-EEB2-47BB-9CF2-7274CC6EE0FC}" srcOrd="0" destOrd="1" presId="urn:microsoft.com/office/officeart/2005/8/layout/vList2"/>
    <dgm:cxn modelId="{06185D9B-7667-45AD-9675-F54DB8BDD55D}" type="presOf" srcId="{A777189A-DDCF-4CE7-9AD5-56457684865F}" destId="{FAC7D350-889D-47D0-8803-B7EE97A05E1E}" srcOrd="0" destOrd="0" presId="urn:microsoft.com/office/officeart/2005/8/layout/vList2"/>
    <dgm:cxn modelId="{1DCBC5B4-1902-422B-AFD7-82CE9D399FB9}" type="presOf" srcId="{08293C8C-F1C8-41F0-B452-E0DDCD596582}" destId="{3440E18A-EEB2-47BB-9CF2-7274CC6EE0FC}" srcOrd="0" destOrd="2" presId="urn:microsoft.com/office/officeart/2005/8/layout/vList2"/>
    <dgm:cxn modelId="{60A29CF7-1770-4A22-8FE7-2ACF4BEE5001}" srcId="{A7353F90-C0F2-4D97-957C-FBE597E6512A}" destId="{1E3C5D2A-B42D-448E-A81D-27DF5BAD5402}" srcOrd="0" destOrd="0" parTransId="{33E90825-E5AA-4020-9C0E-A8B9EDA8F05B}" sibTransId="{E4A8A92C-C257-4691-A6A2-E5AF637DDAAD}"/>
    <dgm:cxn modelId="{B41FB9AB-C08C-4359-843C-3C9985227919}" srcId="{F92DA5BC-B4D3-4FA7-A87D-6EF02F13E7AB}" destId="{A7353F90-C0F2-4D97-957C-FBE597E6512A}" srcOrd="2" destOrd="0" parTransId="{DB2A0E43-F4A7-4739-BF0D-EFEF2B13DA3A}" sibTransId="{2E4B7DC1-0B8E-4E60-B64F-00C774EB86C4}"/>
    <dgm:cxn modelId="{595ABDA6-A435-469C-82A8-1F0C59869995}" srcId="{A7353F90-C0F2-4D97-957C-FBE597E6512A}" destId="{7C6C94E5-004E-4794-96FE-A0AF67F0E9D1}" srcOrd="1" destOrd="0" parTransId="{F738C208-D1B8-4F3B-8A60-C101BB7620AE}" sibTransId="{136A961E-799C-4DD0-B9DA-BE298886326D}"/>
    <dgm:cxn modelId="{D4203414-662F-4BFD-906B-C4BA689ADFC7}" type="presOf" srcId="{A7353F90-C0F2-4D97-957C-FBE597E6512A}" destId="{F1267F66-7397-4CB0-B10E-39758FDE7B6B}" srcOrd="0" destOrd="0" presId="urn:microsoft.com/office/officeart/2005/8/layout/vList2"/>
    <dgm:cxn modelId="{C595255E-34FC-4539-A194-10E1968658CF}" type="presOf" srcId="{7C6C94E5-004E-4794-96FE-A0AF67F0E9D1}" destId="{8C4204BB-046F-4DEA-94CA-6A5B99D37B0E}" srcOrd="0" destOrd="1" presId="urn:microsoft.com/office/officeart/2005/8/layout/vList2"/>
    <dgm:cxn modelId="{552AA624-3230-41B1-B1A1-7FE48E56EDA4}" type="presOf" srcId="{6F3B510B-860B-49E6-A64D-493F0C25AB03}" destId="{890484CD-16D9-47C7-9C95-808F09C19358}" srcOrd="0" destOrd="0" presId="urn:microsoft.com/office/officeart/2005/8/layout/vList2"/>
    <dgm:cxn modelId="{6F04558D-C5E2-42C6-AF81-44FC269FC0F6}" type="presOf" srcId="{1E3C5D2A-B42D-448E-A81D-27DF5BAD5402}" destId="{8C4204BB-046F-4DEA-94CA-6A5B99D37B0E}" srcOrd="0" destOrd="0" presId="urn:microsoft.com/office/officeart/2005/8/layout/vList2"/>
    <dgm:cxn modelId="{03F98778-CB15-454E-8526-D0BFB89C8D81}" srcId="{A777189A-DDCF-4CE7-9AD5-56457684865F}" destId="{92A34628-DBCA-40BD-8E36-174B4D8D0B16}" srcOrd="1" destOrd="0" parTransId="{7AC4988E-40D1-4B60-A5C2-57E67796EA3B}" sibTransId="{77B9724F-8D3E-481F-9B4D-7A4A2BADF08A}"/>
    <dgm:cxn modelId="{FDD84E92-AA39-4B9B-B85A-7ECB837B07A4}" srcId="{A777189A-DDCF-4CE7-9AD5-56457684865F}" destId="{E083DD11-AF15-4914-926F-0334C5080217}" srcOrd="0" destOrd="0" parTransId="{7697BF4D-79CD-44CF-89A3-15BEF7B9C7E5}" sibTransId="{B71F976C-5CA5-4B39-B37D-F6F513A800A2}"/>
    <dgm:cxn modelId="{1BFEAA92-A19B-4CA3-A851-3E916572490A}" srcId="{F92DA5BC-B4D3-4FA7-A87D-6EF02F13E7AB}" destId="{39DAF0C3-2764-4533-91AF-241006C50BA6}" srcOrd="0" destOrd="0" parTransId="{24D84728-B5B7-4BAE-BD1D-AB18F665E3E2}" sibTransId="{01F9F397-2A63-47F4-B996-4E86F87FDA7A}"/>
    <dgm:cxn modelId="{494564E6-6837-4A8F-A3BD-0A14E5B61EDD}" srcId="{A777189A-DDCF-4CE7-9AD5-56457684865F}" destId="{08293C8C-F1C8-41F0-B452-E0DDCD596582}" srcOrd="2" destOrd="0" parTransId="{BA8ACCA0-18F5-4213-A498-9059D3EFA8CB}" sibTransId="{10292478-AE44-4B51-B570-1AC7753F5577}"/>
    <dgm:cxn modelId="{018CCE85-5277-4E6F-A996-081C90203F52}" srcId="{31B8DF94-1859-4CB3-9C27-3F09411C82CA}" destId="{6F3B510B-860B-49E6-A64D-493F0C25AB03}" srcOrd="0" destOrd="0" parTransId="{BB87A2C7-23C0-4656-9FCE-DED3CD75AC6C}" sibTransId="{3BEAB6FC-83BD-4BD0-9DF1-A189473F71AA}"/>
    <dgm:cxn modelId="{62885B7C-B9E3-4C0A-9738-CFA032DA9B3C}" type="presOf" srcId="{A017C702-5B24-449C-89D3-76F8E6DE6FC4}" destId="{8C4204BB-046F-4DEA-94CA-6A5B99D37B0E}" srcOrd="0" destOrd="2" presId="urn:microsoft.com/office/officeart/2005/8/layout/vList2"/>
    <dgm:cxn modelId="{60EE892C-C31B-473F-8586-E90C021E9C7D}" type="presOf" srcId="{F92DA5BC-B4D3-4FA7-A87D-6EF02F13E7AB}" destId="{15764E83-84F5-4BF2-A7E3-61888B7F93B4}" srcOrd="0" destOrd="0" presId="urn:microsoft.com/office/officeart/2005/8/layout/vList2"/>
    <dgm:cxn modelId="{F882920C-66DB-4C6C-9CBA-3D9353B5E524}" type="presOf" srcId="{64C67FA0-AD73-41A8-8330-113AB3CE349A}" destId="{890484CD-16D9-47C7-9C95-808F09C19358}" srcOrd="0" destOrd="1" presId="urn:microsoft.com/office/officeart/2005/8/layout/vList2"/>
    <dgm:cxn modelId="{EF5C0AB5-0246-4943-B768-70E2F5E52156}" srcId="{A7353F90-C0F2-4D97-957C-FBE597E6512A}" destId="{459C4DCF-96CD-4D83-BB07-5E74C09FB7A0}" srcOrd="3" destOrd="0" parTransId="{713ED980-196A-42D6-BECF-58B5787FABB0}" sibTransId="{A8BBAB60-FF04-4B7B-8FD6-4A50AE0E4A54}"/>
    <dgm:cxn modelId="{4DDE9C7A-680C-4968-9B25-A77FE7200A48}" srcId="{31B8DF94-1859-4CB3-9C27-3F09411C82CA}" destId="{64C67FA0-AD73-41A8-8330-113AB3CE349A}" srcOrd="1" destOrd="0" parTransId="{A36CBCB4-C24D-438D-9421-09ED9FC802B0}" sibTransId="{23AEA4B9-9408-4BD9-B5F5-8F6B819C112C}"/>
    <dgm:cxn modelId="{909D2752-DFAA-4EFA-9DC7-53D8A5F851C2}" type="presParOf" srcId="{15764E83-84F5-4BF2-A7E3-61888B7F93B4}" destId="{E1CCF3BF-B1D7-4844-BE37-D9FF7ED95F33}" srcOrd="0" destOrd="0" presId="urn:microsoft.com/office/officeart/2005/8/layout/vList2"/>
    <dgm:cxn modelId="{1E05AB7A-BF21-4C0D-B4B4-5CD4D652E692}" type="presParOf" srcId="{15764E83-84F5-4BF2-A7E3-61888B7F93B4}" destId="{B4B32C82-8958-49FF-960B-B36690E677B8}" srcOrd="1" destOrd="0" presId="urn:microsoft.com/office/officeart/2005/8/layout/vList2"/>
    <dgm:cxn modelId="{6A5CC2D2-4B06-470B-BAC4-9470F810F2D1}" type="presParOf" srcId="{15764E83-84F5-4BF2-A7E3-61888B7F93B4}" destId="{6F096331-9548-449D-9457-E5D96C0CE349}" srcOrd="2" destOrd="0" presId="urn:microsoft.com/office/officeart/2005/8/layout/vList2"/>
    <dgm:cxn modelId="{1D633A52-3C7D-4F60-BA2E-38BF19193E32}" type="presParOf" srcId="{15764E83-84F5-4BF2-A7E3-61888B7F93B4}" destId="{890484CD-16D9-47C7-9C95-808F09C19358}" srcOrd="3" destOrd="0" presId="urn:microsoft.com/office/officeart/2005/8/layout/vList2"/>
    <dgm:cxn modelId="{28D5A48F-DE90-47C6-913E-530466A03E5A}" type="presParOf" srcId="{15764E83-84F5-4BF2-A7E3-61888B7F93B4}" destId="{F1267F66-7397-4CB0-B10E-39758FDE7B6B}" srcOrd="4" destOrd="0" presId="urn:microsoft.com/office/officeart/2005/8/layout/vList2"/>
    <dgm:cxn modelId="{04234847-2D80-4BCD-930A-D64BC383D33D}" type="presParOf" srcId="{15764E83-84F5-4BF2-A7E3-61888B7F93B4}" destId="{8C4204BB-046F-4DEA-94CA-6A5B99D37B0E}" srcOrd="5" destOrd="0" presId="urn:microsoft.com/office/officeart/2005/8/layout/vList2"/>
    <dgm:cxn modelId="{83B8625D-4C2C-4834-A94A-4A9E11FE716E}" type="presParOf" srcId="{15764E83-84F5-4BF2-A7E3-61888B7F93B4}" destId="{FAC7D350-889D-47D0-8803-B7EE97A05E1E}" srcOrd="6" destOrd="0" presId="urn:microsoft.com/office/officeart/2005/8/layout/vList2"/>
    <dgm:cxn modelId="{F2745AA5-E24A-480C-B47C-39ECCEEBE0E1}" type="presParOf" srcId="{15764E83-84F5-4BF2-A7E3-61888B7F93B4}" destId="{3440E18A-EEB2-47BB-9CF2-7274CC6EE0FC}"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9583DDF-4DFF-43CA-9D51-4AC6D2367F77}"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AEC90597-370E-4456-8B50-33F34B9E075E}">
      <dgm:prSet/>
      <dgm:spPr/>
      <dgm:t>
        <a:bodyPr/>
        <a:lstStyle/>
        <a:p>
          <a:pPr rtl="0"/>
          <a:r>
            <a:rPr lang="en-US" dirty="0" smtClean="0"/>
            <a:t>Water with bicarbonate”, if bicarbonate content is &gt;600 mg/L</a:t>
          </a:r>
          <a:endParaRPr lang="ru-RU" dirty="0"/>
        </a:p>
      </dgm:t>
    </dgm:pt>
    <dgm:pt modelId="{8131E82D-ADCC-403C-BAEB-978E0EDBB564}" type="parTrans" cxnId="{9AB27910-3B65-48AF-8227-7066B5A97E9E}">
      <dgm:prSet/>
      <dgm:spPr/>
      <dgm:t>
        <a:bodyPr/>
        <a:lstStyle/>
        <a:p>
          <a:endParaRPr lang="ru-RU"/>
        </a:p>
      </dgm:t>
    </dgm:pt>
    <dgm:pt modelId="{2CCE9F48-AF2A-4459-86F1-F331E69ABDC2}" type="sibTrans" cxnId="{9AB27910-3B65-48AF-8227-7066B5A97E9E}">
      <dgm:prSet/>
      <dgm:spPr/>
      <dgm:t>
        <a:bodyPr/>
        <a:lstStyle/>
        <a:p>
          <a:endParaRPr lang="ru-RU"/>
        </a:p>
      </dgm:t>
    </dgm:pt>
    <dgm:pt modelId="{F4499BA5-6A3B-4203-8AE8-7DF23DE245BA}">
      <dgm:prSet/>
      <dgm:spPr/>
      <dgm:t>
        <a:bodyPr/>
        <a:lstStyle/>
        <a:p>
          <a:pPr rtl="0"/>
          <a:r>
            <a:rPr lang="en-US" smtClean="0"/>
            <a:t>“Water with sulfate”, if sulfate content is &gt;200 mg/L</a:t>
          </a:r>
          <a:endParaRPr lang="ru-RU"/>
        </a:p>
      </dgm:t>
    </dgm:pt>
    <dgm:pt modelId="{56FAB5A0-9758-416C-BD69-2BF83F6128BA}" type="parTrans" cxnId="{324C553F-789B-4DCD-AB43-F4887F6A69A9}">
      <dgm:prSet/>
      <dgm:spPr/>
      <dgm:t>
        <a:bodyPr/>
        <a:lstStyle/>
        <a:p>
          <a:endParaRPr lang="ru-RU"/>
        </a:p>
      </dgm:t>
    </dgm:pt>
    <dgm:pt modelId="{9149F8DA-5C49-454C-B73B-868B2FEC7D61}" type="sibTrans" cxnId="{324C553F-789B-4DCD-AB43-F4887F6A69A9}">
      <dgm:prSet/>
      <dgm:spPr/>
      <dgm:t>
        <a:bodyPr/>
        <a:lstStyle/>
        <a:p>
          <a:endParaRPr lang="ru-RU"/>
        </a:p>
      </dgm:t>
    </dgm:pt>
    <dgm:pt modelId="{6864223A-C27D-40AD-9131-C32D10062132}">
      <dgm:prSet/>
      <dgm:spPr/>
      <dgm:t>
        <a:bodyPr/>
        <a:lstStyle/>
        <a:p>
          <a:pPr rtl="0"/>
          <a:r>
            <a:rPr lang="en-US" smtClean="0"/>
            <a:t>“Water with chloride”, if chloride content is &gt;200 mg/L</a:t>
          </a:r>
          <a:endParaRPr lang="ru-RU"/>
        </a:p>
      </dgm:t>
    </dgm:pt>
    <dgm:pt modelId="{58A68181-E465-4B09-AAEE-495803AA3FEB}" type="parTrans" cxnId="{0F98E0DC-A6CB-483A-B885-9D5717E46BD4}">
      <dgm:prSet/>
      <dgm:spPr/>
      <dgm:t>
        <a:bodyPr/>
        <a:lstStyle/>
        <a:p>
          <a:endParaRPr lang="ru-RU"/>
        </a:p>
      </dgm:t>
    </dgm:pt>
    <dgm:pt modelId="{B7D9AC45-CA9D-4399-9D56-CA23A293BC50}" type="sibTrans" cxnId="{0F98E0DC-A6CB-483A-B885-9D5717E46BD4}">
      <dgm:prSet/>
      <dgm:spPr/>
      <dgm:t>
        <a:bodyPr/>
        <a:lstStyle/>
        <a:p>
          <a:endParaRPr lang="ru-RU"/>
        </a:p>
      </dgm:t>
    </dgm:pt>
    <dgm:pt modelId="{E1AD7B1F-8976-4DAE-8ACE-5F6DA6A71CBA}">
      <dgm:prSet/>
      <dgm:spPr/>
      <dgm:t>
        <a:bodyPr/>
        <a:lstStyle/>
        <a:p>
          <a:pPr rtl="0"/>
          <a:r>
            <a:rPr lang="en-US" smtClean="0"/>
            <a:t>“Water with calcium”, if calcium content is &gt;150 mg/L</a:t>
          </a:r>
          <a:endParaRPr lang="ru-RU"/>
        </a:p>
      </dgm:t>
    </dgm:pt>
    <dgm:pt modelId="{D59D8DFB-DAF4-4B02-A45A-E70FB69CEFC3}" type="parTrans" cxnId="{2768B82B-3D4B-47BC-9342-1272B9FBB4A4}">
      <dgm:prSet/>
      <dgm:spPr/>
      <dgm:t>
        <a:bodyPr/>
        <a:lstStyle/>
        <a:p>
          <a:endParaRPr lang="ru-RU"/>
        </a:p>
      </dgm:t>
    </dgm:pt>
    <dgm:pt modelId="{EA1796D9-A387-4A1F-B344-25C9E9F6DD52}" type="sibTrans" cxnId="{2768B82B-3D4B-47BC-9342-1272B9FBB4A4}">
      <dgm:prSet/>
      <dgm:spPr/>
      <dgm:t>
        <a:bodyPr/>
        <a:lstStyle/>
        <a:p>
          <a:endParaRPr lang="ru-RU"/>
        </a:p>
      </dgm:t>
    </dgm:pt>
    <dgm:pt modelId="{4E311185-17ED-4978-A832-649D2615889C}">
      <dgm:prSet/>
      <dgm:spPr/>
      <dgm:t>
        <a:bodyPr/>
        <a:lstStyle/>
        <a:p>
          <a:pPr rtl="0"/>
          <a:r>
            <a:rPr lang="en-US" smtClean="0"/>
            <a:t>“Water with magnesium”, if magnesium content is &gt;50 mg/L</a:t>
          </a:r>
          <a:endParaRPr lang="ru-RU"/>
        </a:p>
      </dgm:t>
    </dgm:pt>
    <dgm:pt modelId="{4CEF4FE7-245C-4999-AE8F-EC3FD730C778}" type="parTrans" cxnId="{53108E38-DB1A-4B31-8531-008433A1A2B3}">
      <dgm:prSet/>
      <dgm:spPr/>
      <dgm:t>
        <a:bodyPr/>
        <a:lstStyle/>
        <a:p>
          <a:endParaRPr lang="ru-RU"/>
        </a:p>
      </dgm:t>
    </dgm:pt>
    <dgm:pt modelId="{73054C54-CCE0-4EA2-A343-5D7607ACA8A2}" type="sibTrans" cxnId="{53108E38-DB1A-4B31-8531-008433A1A2B3}">
      <dgm:prSet/>
      <dgm:spPr/>
      <dgm:t>
        <a:bodyPr/>
        <a:lstStyle/>
        <a:p>
          <a:endParaRPr lang="ru-RU"/>
        </a:p>
      </dgm:t>
    </dgm:pt>
    <dgm:pt modelId="{99DAEEB9-C46E-45FB-8B16-D8C6B1338BED}">
      <dgm:prSet/>
      <dgm:spPr/>
      <dgm:t>
        <a:bodyPr/>
        <a:lstStyle/>
        <a:p>
          <a:pPr rtl="0"/>
          <a:r>
            <a:rPr lang="en-US" smtClean="0"/>
            <a:t>“Water with fluoride”, if fluoride content is &gt;1 mg/L (More than 1,5 mg/L of fluoride is unsuitable for children below the age of 7)</a:t>
          </a:r>
          <a:endParaRPr lang="ru-RU"/>
        </a:p>
      </dgm:t>
    </dgm:pt>
    <dgm:pt modelId="{0F854A6A-4CD7-4D7F-B035-0DA865BB0CC7}" type="parTrans" cxnId="{0961DD3E-9917-4968-B489-52D038B6768B}">
      <dgm:prSet/>
      <dgm:spPr/>
      <dgm:t>
        <a:bodyPr/>
        <a:lstStyle/>
        <a:p>
          <a:endParaRPr lang="ru-RU"/>
        </a:p>
      </dgm:t>
    </dgm:pt>
    <dgm:pt modelId="{A8BD03EA-1F21-4F43-AAAF-217E60080509}" type="sibTrans" cxnId="{0961DD3E-9917-4968-B489-52D038B6768B}">
      <dgm:prSet/>
      <dgm:spPr/>
      <dgm:t>
        <a:bodyPr/>
        <a:lstStyle/>
        <a:p>
          <a:endParaRPr lang="ru-RU"/>
        </a:p>
      </dgm:t>
    </dgm:pt>
    <dgm:pt modelId="{A82C348A-416F-42FE-B2B2-F813B4D22C37}">
      <dgm:prSet/>
      <dgm:spPr/>
      <dgm:t>
        <a:bodyPr/>
        <a:lstStyle/>
        <a:p>
          <a:pPr rtl="0"/>
          <a:r>
            <a:rPr lang="en-US" dirty="0" smtClean="0"/>
            <a:t>“Acid water”, if the CO2 content is &gt;250 mg/L</a:t>
          </a:r>
          <a:endParaRPr lang="ru-RU" dirty="0"/>
        </a:p>
      </dgm:t>
    </dgm:pt>
    <dgm:pt modelId="{8D4E33C2-3FDA-42E1-B3F7-D6DC0173869F}" type="parTrans" cxnId="{2F3CCAE3-4F07-46B6-B889-0CED3AB52E17}">
      <dgm:prSet/>
      <dgm:spPr/>
      <dgm:t>
        <a:bodyPr/>
        <a:lstStyle/>
        <a:p>
          <a:endParaRPr lang="ru-RU"/>
        </a:p>
      </dgm:t>
    </dgm:pt>
    <dgm:pt modelId="{1C654343-57F1-4348-BF4E-8548AF1011B4}" type="sibTrans" cxnId="{2F3CCAE3-4F07-46B6-B889-0CED3AB52E17}">
      <dgm:prSet/>
      <dgm:spPr/>
      <dgm:t>
        <a:bodyPr/>
        <a:lstStyle/>
        <a:p>
          <a:endParaRPr lang="ru-RU"/>
        </a:p>
      </dgm:t>
    </dgm:pt>
    <dgm:pt modelId="{26BA3F64-8DBC-4C66-B1BC-E2BB09E5C1E4}">
      <dgm:prSet/>
      <dgm:spPr/>
      <dgm:t>
        <a:bodyPr/>
        <a:lstStyle/>
        <a:p>
          <a:pPr rtl="0"/>
          <a:r>
            <a:rPr lang="en-US" smtClean="0"/>
            <a:t>“Water with sodium”, if sodium content is &gt;200 mg/L. The lettering “indicate for low sodium diet” can be added to labels if sodium content is &lt;20 mg/L.</a:t>
          </a:r>
          <a:endParaRPr lang="ru-RU"/>
        </a:p>
      </dgm:t>
    </dgm:pt>
    <dgm:pt modelId="{A6348E2B-EA53-47A3-920B-1BE27ABA5EE0}" type="parTrans" cxnId="{AE53338A-E2E7-4727-9B7D-7F4B1189D2E0}">
      <dgm:prSet/>
      <dgm:spPr/>
      <dgm:t>
        <a:bodyPr/>
        <a:lstStyle/>
        <a:p>
          <a:endParaRPr lang="ru-RU"/>
        </a:p>
      </dgm:t>
    </dgm:pt>
    <dgm:pt modelId="{EDC6B06D-A8FB-4527-9CF7-9ABE24E9DAA1}" type="sibTrans" cxnId="{AE53338A-E2E7-4727-9B7D-7F4B1189D2E0}">
      <dgm:prSet/>
      <dgm:spPr/>
      <dgm:t>
        <a:bodyPr/>
        <a:lstStyle/>
        <a:p>
          <a:endParaRPr lang="ru-RU"/>
        </a:p>
      </dgm:t>
    </dgm:pt>
    <dgm:pt modelId="{2AAF4F39-3C57-4DE6-94AD-48DE12332A5C}" type="pres">
      <dgm:prSet presAssocID="{B9583DDF-4DFF-43CA-9D51-4AC6D2367F77}" presName="linear" presStyleCnt="0">
        <dgm:presLayoutVars>
          <dgm:animLvl val="lvl"/>
          <dgm:resizeHandles val="exact"/>
        </dgm:presLayoutVars>
      </dgm:prSet>
      <dgm:spPr/>
      <dgm:t>
        <a:bodyPr/>
        <a:lstStyle/>
        <a:p>
          <a:endParaRPr lang="ru-RU"/>
        </a:p>
      </dgm:t>
    </dgm:pt>
    <dgm:pt modelId="{38E9FBB2-7CAB-4683-96B4-064BBE80CDBA}" type="pres">
      <dgm:prSet presAssocID="{AEC90597-370E-4456-8B50-33F34B9E075E}" presName="parentText" presStyleLbl="node1" presStyleIdx="0" presStyleCnt="8">
        <dgm:presLayoutVars>
          <dgm:chMax val="0"/>
          <dgm:bulletEnabled val="1"/>
        </dgm:presLayoutVars>
      </dgm:prSet>
      <dgm:spPr/>
      <dgm:t>
        <a:bodyPr/>
        <a:lstStyle/>
        <a:p>
          <a:endParaRPr lang="ru-RU"/>
        </a:p>
      </dgm:t>
    </dgm:pt>
    <dgm:pt modelId="{6F3C2CBE-B0B2-4061-92CB-E45636DABB94}" type="pres">
      <dgm:prSet presAssocID="{2CCE9F48-AF2A-4459-86F1-F331E69ABDC2}" presName="spacer" presStyleCnt="0"/>
      <dgm:spPr/>
      <dgm:t>
        <a:bodyPr/>
        <a:lstStyle/>
        <a:p>
          <a:endParaRPr lang="ru-RU"/>
        </a:p>
      </dgm:t>
    </dgm:pt>
    <dgm:pt modelId="{3CE88553-EBCF-4841-8A1A-4DFE621A4E28}" type="pres">
      <dgm:prSet presAssocID="{F4499BA5-6A3B-4203-8AE8-7DF23DE245BA}" presName="parentText" presStyleLbl="node1" presStyleIdx="1" presStyleCnt="8">
        <dgm:presLayoutVars>
          <dgm:chMax val="0"/>
          <dgm:bulletEnabled val="1"/>
        </dgm:presLayoutVars>
      </dgm:prSet>
      <dgm:spPr/>
      <dgm:t>
        <a:bodyPr/>
        <a:lstStyle/>
        <a:p>
          <a:endParaRPr lang="ru-RU"/>
        </a:p>
      </dgm:t>
    </dgm:pt>
    <dgm:pt modelId="{A3AA19AF-C1AC-4B2B-9AEA-1527C06124E3}" type="pres">
      <dgm:prSet presAssocID="{9149F8DA-5C49-454C-B73B-868B2FEC7D61}" presName="spacer" presStyleCnt="0"/>
      <dgm:spPr/>
      <dgm:t>
        <a:bodyPr/>
        <a:lstStyle/>
        <a:p>
          <a:endParaRPr lang="ru-RU"/>
        </a:p>
      </dgm:t>
    </dgm:pt>
    <dgm:pt modelId="{644FA8BA-5778-4856-B3E3-EC589CFA4B9C}" type="pres">
      <dgm:prSet presAssocID="{6864223A-C27D-40AD-9131-C32D10062132}" presName="parentText" presStyleLbl="node1" presStyleIdx="2" presStyleCnt="8">
        <dgm:presLayoutVars>
          <dgm:chMax val="0"/>
          <dgm:bulletEnabled val="1"/>
        </dgm:presLayoutVars>
      </dgm:prSet>
      <dgm:spPr/>
      <dgm:t>
        <a:bodyPr/>
        <a:lstStyle/>
        <a:p>
          <a:endParaRPr lang="ru-RU"/>
        </a:p>
      </dgm:t>
    </dgm:pt>
    <dgm:pt modelId="{91C10039-8AEA-4244-B9E8-7F909A13586F}" type="pres">
      <dgm:prSet presAssocID="{B7D9AC45-CA9D-4399-9D56-CA23A293BC50}" presName="spacer" presStyleCnt="0"/>
      <dgm:spPr/>
      <dgm:t>
        <a:bodyPr/>
        <a:lstStyle/>
        <a:p>
          <a:endParaRPr lang="ru-RU"/>
        </a:p>
      </dgm:t>
    </dgm:pt>
    <dgm:pt modelId="{C0E2B07B-FA26-4B50-99D1-2E97A53F25F0}" type="pres">
      <dgm:prSet presAssocID="{E1AD7B1F-8976-4DAE-8ACE-5F6DA6A71CBA}" presName="parentText" presStyleLbl="node1" presStyleIdx="3" presStyleCnt="8">
        <dgm:presLayoutVars>
          <dgm:chMax val="0"/>
          <dgm:bulletEnabled val="1"/>
        </dgm:presLayoutVars>
      </dgm:prSet>
      <dgm:spPr/>
      <dgm:t>
        <a:bodyPr/>
        <a:lstStyle/>
        <a:p>
          <a:endParaRPr lang="ru-RU"/>
        </a:p>
      </dgm:t>
    </dgm:pt>
    <dgm:pt modelId="{A22330A6-6258-4BB3-86FC-902356DA03A9}" type="pres">
      <dgm:prSet presAssocID="{EA1796D9-A387-4A1F-B344-25C9E9F6DD52}" presName="spacer" presStyleCnt="0"/>
      <dgm:spPr/>
      <dgm:t>
        <a:bodyPr/>
        <a:lstStyle/>
        <a:p>
          <a:endParaRPr lang="ru-RU"/>
        </a:p>
      </dgm:t>
    </dgm:pt>
    <dgm:pt modelId="{C3D69B0E-B974-4EDD-9200-50FCBC5069C0}" type="pres">
      <dgm:prSet presAssocID="{4E311185-17ED-4978-A832-649D2615889C}" presName="parentText" presStyleLbl="node1" presStyleIdx="4" presStyleCnt="8">
        <dgm:presLayoutVars>
          <dgm:chMax val="0"/>
          <dgm:bulletEnabled val="1"/>
        </dgm:presLayoutVars>
      </dgm:prSet>
      <dgm:spPr/>
      <dgm:t>
        <a:bodyPr/>
        <a:lstStyle/>
        <a:p>
          <a:endParaRPr lang="ru-RU"/>
        </a:p>
      </dgm:t>
    </dgm:pt>
    <dgm:pt modelId="{8093D1DA-B38D-4CA7-9B4C-63CB44279EC8}" type="pres">
      <dgm:prSet presAssocID="{73054C54-CCE0-4EA2-A343-5D7607ACA8A2}" presName="spacer" presStyleCnt="0"/>
      <dgm:spPr/>
      <dgm:t>
        <a:bodyPr/>
        <a:lstStyle/>
        <a:p>
          <a:endParaRPr lang="ru-RU"/>
        </a:p>
      </dgm:t>
    </dgm:pt>
    <dgm:pt modelId="{9F491C17-DFB7-425C-AAAB-D8603D323630}" type="pres">
      <dgm:prSet presAssocID="{99DAEEB9-C46E-45FB-8B16-D8C6B1338BED}" presName="parentText" presStyleLbl="node1" presStyleIdx="5" presStyleCnt="8">
        <dgm:presLayoutVars>
          <dgm:chMax val="0"/>
          <dgm:bulletEnabled val="1"/>
        </dgm:presLayoutVars>
      </dgm:prSet>
      <dgm:spPr/>
      <dgm:t>
        <a:bodyPr/>
        <a:lstStyle/>
        <a:p>
          <a:endParaRPr lang="ru-RU"/>
        </a:p>
      </dgm:t>
    </dgm:pt>
    <dgm:pt modelId="{D7B79BB6-2A00-4633-A330-A6BB74B364CE}" type="pres">
      <dgm:prSet presAssocID="{A8BD03EA-1F21-4F43-AAAF-217E60080509}" presName="spacer" presStyleCnt="0"/>
      <dgm:spPr/>
      <dgm:t>
        <a:bodyPr/>
        <a:lstStyle/>
        <a:p>
          <a:endParaRPr lang="ru-RU"/>
        </a:p>
      </dgm:t>
    </dgm:pt>
    <dgm:pt modelId="{5EAF7615-070A-43D8-8E48-9F0FD0BA8F3B}" type="pres">
      <dgm:prSet presAssocID="{A82C348A-416F-42FE-B2B2-F813B4D22C37}" presName="parentText" presStyleLbl="node1" presStyleIdx="6" presStyleCnt="8">
        <dgm:presLayoutVars>
          <dgm:chMax val="0"/>
          <dgm:bulletEnabled val="1"/>
        </dgm:presLayoutVars>
      </dgm:prSet>
      <dgm:spPr/>
      <dgm:t>
        <a:bodyPr/>
        <a:lstStyle/>
        <a:p>
          <a:endParaRPr lang="ru-RU"/>
        </a:p>
      </dgm:t>
    </dgm:pt>
    <dgm:pt modelId="{ABBB4A3E-368D-406A-8C51-7E9769CD716E}" type="pres">
      <dgm:prSet presAssocID="{1C654343-57F1-4348-BF4E-8548AF1011B4}" presName="spacer" presStyleCnt="0"/>
      <dgm:spPr/>
      <dgm:t>
        <a:bodyPr/>
        <a:lstStyle/>
        <a:p>
          <a:endParaRPr lang="ru-RU"/>
        </a:p>
      </dgm:t>
    </dgm:pt>
    <dgm:pt modelId="{DB28FBEA-BF2A-4FD2-B0D9-7631E12B0656}" type="pres">
      <dgm:prSet presAssocID="{26BA3F64-8DBC-4C66-B1BC-E2BB09E5C1E4}" presName="parentText" presStyleLbl="node1" presStyleIdx="7" presStyleCnt="8">
        <dgm:presLayoutVars>
          <dgm:chMax val="0"/>
          <dgm:bulletEnabled val="1"/>
        </dgm:presLayoutVars>
      </dgm:prSet>
      <dgm:spPr/>
      <dgm:t>
        <a:bodyPr/>
        <a:lstStyle/>
        <a:p>
          <a:endParaRPr lang="ru-RU"/>
        </a:p>
      </dgm:t>
    </dgm:pt>
  </dgm:ptLst>
  <dgm:cxnLst>
    <dgm:cxn modelId="{35F41FE9-2993-4507-9242-3EEDBC7A8440}" type="presOf" srcId="{E1AD7B1F-8976-4DAE-8ACE-5F6DA6A71CBA}" destId="{C0E2B07B-FA26-4B50-99D1-2E97A53F25F0}" srcOrd="0" destOrd="0" presId="urn:microsoft.com/office/officeart/2005/8/layout/vList2"/>
    <dgm:cxn modelId="{2768B82B-3D4B-47BC-9342-1272B9FBB4A4}" srcId="{B9583DDF-4DFF-43CA-9D51-4AC6D2367F77}" destId="{E1AD7B1F-8976-4DAE-8ACE-5F6DA6A71CBA}" srcOrd="3" destOrd="0" parTransId="{D59D8DFB-DAF4-4B02-A45A-E70FB69CEFC3}" sibTransId="{EA1796D9-A387-4A1F-B344-25C9E9F6DD52}"/>
    <dgm:cxn modelId="{0F98E0DC-A6CB-483A-B885-9D5717E46BD4}" srcId="{B9583DDF-4DFF-43CA-9D51-4AC6D2367F77}" destId="{6864223A-C27D-40AD-9131-C32D10062132}" srcOrd="2" destOrd="0" parTransId="{58A68181-E465-4B09-AAEE-495803AA3FEB}" sibTransId="{B7D9AC45-CA9D-4399-9D56-CA23A293BC50}"/>
    <dgm:cxn modelId="{0961DD3E-9917-4968-B489-52D038B6768B}" srcId="{B9583DDF-4DFF-43CA-9D51-4AC6D2367F77}" destId="{99DAEEB9-C46E-45FB-8B16-D8C6B1338BED}" srcOrd="5" destOrd="0" parTransId="{0F854A6A-4CD7-4D7F-B035-0DA865BB0CC7}" sibTransId="{A8BD03EA-1F21-4F43-AAAF-217E60080509}"/>
    <dgm:cxn modelId="{324C553F-789B-4DCD-AB43-F4887F6A69A9}" srcId="{B9583DDF-4DFF-43CA-9D51-4AC6D2367F77}" destId="{F4499BA5-6A3B-4203-8AE8-7DF23DE245BA}" srcOrd="1" destOrd="0" parTransId="{56FAB5A0-9758-416C-BD69-2BF83F6128BA}" sibTransId="{9149F8DA-5C49-454C-B73B-868B2FEC7D61}"/>
    <dgm:cxn modelId="{2F3CCAE3-4F07-46B6-B889-0CED3AB52E17}" srcId="{B9583DDF-4DFF-43CA-9D51-4AC6D2367F77}" destId="{A82C348A-416F-42FE-B2B2-F813B4D22C37}" srcOrd="6" destOrd="0" parTransId="{8D4E33C2-3FDA-42E1-B3F7-D6DC0173869F}" sibTransId="{1C654343-57F1-4348-BF4E-8548AF1011B4}"/>
    <dgm:cxn modelId="{CBAE0C88-CB9E-40F2-982E-A91D7259F487}" type="presOf" srcId="{6864223A-C27D-40AD-9131-C32D10062132}" destId="{644FA8BA-5778-4856-B3E3-EC589CFA4B9C}" srcOrd="0" destOrd="0" presId="urn:microsoft.com/office/officeart/2005/8/layout/vList2"/>
    <dgm:cxn modelId="{D43A7DCC-6B96-453C-B21E-A501846D2B35}" type="presOf" srcId="{AEC90597-370E-4456-8B50-33F34B9E075E}" destId="{38E9FBB2-7CAB-4683-96B4-064BBE80CDBA}" srcOrd="0" destOrd="0" presId="urn:microsoft.com/office/officeart/2005/8/layout/vList2"/>
    <dgm:cxn modelId="{0C0755AC-65D1-4A1C-8F33-8A3A7C38D0D9}" type="presOf" srcId="{26BA3F64-8DBC-4C66-B1BC-E2BB09E5C1E4}" destId="{DB28FBEA-BF2A-4FD2-B0D9-7631E12B0656}" srcOrd="0" destOrd="0" presId="urn:microsoft.com/office/officeart/2005/8/layout/vList2"/>
    <dgm:cxn modelId="{AE53338A-E2E7-4727-9B7D-7F4B1189D2E0}" srcId="{B9583DDF-4DFF-43CA-9D51-4AC6D2367F77}" destId="{26BA3F64-8DBC-4C66-B1BC-E2BB09E5C1E4}" srcOrd="7" destOrd="0" parTransId="{A6348E2B-EA53-47A3-920B-1BE27ABA5EE0}" sibTransId="{EDC6B06D-A8FB-4527-9CF7-9ABE24E9DAA1}"/>
    <dgm:cxn modelId="{80F8A856-FC2E-4E01-A400-A15D2F6AF1EB}" type="presOf" srcId="{4E311185-17ED-4978-A832-649D2615889C}" destId="{C3D69B0E-B974-4EDD-9200-50FCBC5069C0}" srcOrd="0" destOrd="0" presId="urn:microsoft.com/office/officeart/2005/8/layout/vList2"/>
    <dgm:cxn modelId="{9AB27910-3B65-48AF-8227-7066B5A97E9E}" srcId="{B9583DDF-4DFF-43CA-9D51-4AC6D2367F77}" destId="{AEC90597-370E-4456-8B50-33F34B9E075E}" srcOrd="0" destOrd="0" parTransId="{8131E82D-ADCC-403C-BAEB-978E0EDBB564}" sibTransId="{2CCE9F48-AF2A-4459-86F1-F331E69ABDC2}"/>
    <dgm:cxn modelId="{C2037E62-43C7-4F3C-81D0-692AB1E17714}" type="presOf" srcId="{B9583DDF-4DFF-43CA-9D51-4AC6D2367F77}" destId="{2AAF4F39-3C57-4DE6-94AD-48DE12332A5C}" srcOrd="0" destOrd="0" presId="urn:microsoft.com/office/officeart/2005/8/layout/vList2"/>
    <dgm:cxn modelId="{53108E38-DB1A-4B31-8531-008433A1A2B3}" srcId="{B9583DDF-4DFF-43CA-9D51-4AC6D2367F77}" destId="{4E311185-17ED-4978-A832-649D2615889C}" srcOrd="4" destOrd="0" parTransId="{4CEF4FE7-245C-4999-AE8F-EC3FD730C778}" sibTransId="{73054C54-CCE0-4EA2-A343-5D7607ACA8A2}"/>
    <dgm:cxn modelId="{6E9B009A-BDA9-4B7A-B139-E15911408A0F}" type="presOf" srcId="{99DAEEB9-C46E-45FB-8B16-D8C6B1338BED}" destId="{9F491C17-DFB7-425C-AAAB-D8603D323630}" srcOrd="0" destOrd="0" presId="urn:microsoft.com/office/officeart/2005/8/layout/vList2"/>
    <dgm:cxn modelId="{03AF1CEB-4A64-4A61-BA6B-89AC95DFDA45}" type="presOf" srcId="{F4499BA5-6A3B-4203-8AE8-7DF23DE245BA}" destId="{3CE88553-EBCF-4841-8A1A-4DFE621A4E28}" srcOrd="0" destOrd="0" presId="urn:microsoft.com/office/officeart/2005/8/layout/vList2"/>
    <dgm:cxn modelId="{08BD7AC9-CDBA-4D4F-AD15-7CEB6BFA5150}" type="presOf" srcId="{A82C348A-416F-42FE-B2B2-F813B4D22C37}" destId="{5EAF7615-070A-43D8-8E48-9F0FD0BA8F3B}" srcOrd="0" destOrd="0" presId="urn:microsoft.com/office/officeart/2005/8/layout/vList2"/>
    <dgm:cxn modelId="{C8E36579-6DD1-47DD-9D73-7E96EA0CB677}" type="presParOf" srcId="{2AAF4F39-3C57-4DE6-94AD-48DE12332A5C}" destId="{38E9FBB2-7CAB-4683-96B4-064BBE80CDBA}" srcOrd="0" destOrd="0" presId="urn:microsoft.com/office/officeart/2005/8/layout/vList2"/>
    <dgm:cxn modelId="{843411AB-6089-4B90-8441-A2AE40952A60}" type="presParOf" srcId="{2AAF4F39-3C57-4DE6-94AD-48DE12332A5C}" destId="{6F3C2CBE-B0B2-4061-92CB-E45636DABB94}" srcOrd="1" destOrd="0" presId="urn:microsoft.com/office/officeart/2005/8/layout/vList2"/>
    <dgm:cxn modelId="{D0BF1DBA-07A0-4BBE-90E5-9D75ECDEC420}" type="presParOf" srcId="{2AAF4F39-3C57-4DE6-94AD-48DE12332A5C}" destId="{3CE88553-EBCF-4841-8A1A-4DFE621A4E28}" srcOrd="2" destOrd="0" presId="urn:microsoft.com/office/officeart/2005/8/layout/vList2"/>
    <dgm:cxn modelId="{E3F96CBA-C2A1-4E1B-B24D-BEDCE13AE3B5}" type="presParOf" srcId="{2AAF4F39-3C57-4DE6-94AD-48DE12332A5C}" destId="{A3AA19AF-C1AC-4B2B-9AEA-1527C06124E3}" srcOrd="3" destOrd="0" presId="urn:microsoft.com/office/officeart/2005/8/layout/vList2"/>
    <dgm:cxn modelId="{F910EF23-0147-4C53-8CB9-BA77934AA8C7}" type="presParOf" srcId="{2AAF4F39-3C57-4DE6-94AD-48DE12332A5C}" destId="{644FA8BA-5778-4856-B3E3-EC589CFA4B9C}" srcOrd="4" destOrd="0" presId="urn:microsoft.com/office/officeart/2005/8/layout/vList2"/>
    <dgm:cxn modelId="{C8B188CA-EBE0-48B5-9E61-D57C163FD5F8}" type="presParOf" srcId="{2AAF4F39-3C57-4DE6-94AD-48DE12332A5C}" destId="{91C10039-8AEA-4244-B9E8-7F909A13586F}" srcOrd="5" destOrd="0" presId="urn:microsoft.com/office/officeart/2005/8/layout/vList2"/>
    <dgm:cxn modelId="{47B219B3-A28B-462A-98F4-8D5A1051F739}" type="presParOf" srcId="{2AAF4F39-3C57-4DE6-94AD-48DE12332A5C}" destId="{C0E2B07B-FA26-4B50-99D1-2E97A53F25F0}" srcOrd="6" destOrd="0" presId="urn:microsoft.com/office/officeart/2005/8/layout/vList2"/>
    <dgm:cxn modelId="{796A752C-B0F9-4E78-BACE-F908701E6D71}" type="presParOf" srcId="{2AAF4F39-3C57-4DE6-94AD-48DE12332A5C}" destId="{A22330A6-6258-4BB3-86FC-902356DA03A9}" srcOrd="7" destOrd="0" presId="urn:microsoft.com/office/officeart/2005/8/layout/vList2"/>
    <dgm:cxn modelId="{5799FC05-CCDC-44C1-A081-875CD8C760B6}" type="presParOf" srcId="{2AAF4F39-3C57-4DE6-94AD-48DE12332A5C}" destId="{C3D69B0E-B974-4EDD-9200-50FCBC5069C0}" srcOrd="8" destOrd="0" presId="urn:microsoft.com/office/officeart/2005/8/layout/vList2"/>
    <dgm:cxn modelId="{8EB93E9D-5D5B-4BC1-96A7-FACD4EFC6AFE}" type="presParOf" srcId="{2AAF4F39-3C57-4DE6-94AD-48DE12332A5C}" destId="{8093D1DA-B38D-4CA7-9B4C-63CB44279EC8}" srcOrd="9" destOrd="0" presId="urn:microsoft.com/office/officeart/2005/8/layout/vList2"/>
    <dgm:cxn modelId="{AF763B72-7DFB-4BA1-A72D-5B6B18AF5BAF}" type="presParOf" srcId="{2AAF4F39-3C57-4DE6-94AD-48DE12332A5C}" destId="{9F491C17-DFB7-425C-AAAB-D8603D323630}" srcOrd="10" destOrd="0" presId="urn:microsoft.com/office/officeart/2005/8/layout/vList2"/>
    <dgm:cxn modelId="{3A0A6C61-CC75-40C7-BDD2-06EFDA8B33C0}" type="presParOf" srcId="{2AAF4F39-3C57-4DE6-94AD-48DE12332A5C}" destId="{D7B79BB6-2A00-4633-A330-A6BB74B364CE}" srcOrd="11" destOrd="0" presId="urn:microsoft.com/office/officeart/2005/8/layout/vList2"/>
    <dgm:cxn modelId="{93F7C026-2171-4185-98E8-5D5F4796B508}" type="presParOf" srcId="{2AAF4F39-3C57-4DE6-94AD-48DE12332A5C}" destId="{5EAF7615-070A-43D8-8E48-9F0FD0BA8F3B}" srcOrd="12" destOrd="0" presId="urn:microsoft.com/office/officeart/2005/8/layout/vList2"/>
    <dgm:cxn modelId="{4E992DDA-680A-4326-B7BA-3F551AD4B9E1}" type="presParOf" srcId="{2AAF4F39-3C57-4DE6-94AD-48DE12332A5C}" destId="{ABBB4A3E-368D-406A-8C51-7E9769CD716E}" srcOrd="13" destOrd="0" presId="urn:microsoft.com/office/officeart/2005/8/layout/vList2"/>
    <dgm:cxn modelId="{914B7755-324C-474E-8067-290A227E0BE1}" type="presParOf" srcId="{2AAF4F39-3C57-4DE6-94AD-48DE12332A5C}" destId="{DB28FBEA-BF2A-4FD2-B0D9-7631E12B065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516D226-7EBE-4A97-A7F5-623E54F489C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ru-RU"/>
        </a:p>
      </dgm:t>
    </dgm:pt>
    <dgm:pt modelId="{7D601F90-E8A6-42C4-B488-A94B8EAA4C9D}">
      <dgm:prSet/>
      <dgm:spPr/>
      <dgm:t>
        <a:bodyPr/>
        <a:lstStyle/>
        <a:p>
          <a:pPr rtl="0"/>
          <a:r>
            <a:rPr lang="ru-RU" smtClean="0"/>
            <a:t>Infant formulas are foods designed to feed babies and infants less than 12 months of age.</a:t>
          </a:r>
          <a:endParaRPr lang="uk-UA"/>
        </a:p>
      </dgm:t>
    </dgm:pt>
    <dgm:pt modelId="{46822969-A90F-4D3F-BA1A-0BB27D37A00B}" type="parTrans" cxnId="{AC179AEB-D0FB-462A-9DEA-78FACDDBA454}">
      <dgm:prSet/>
      <dgm:spPr/>
      <dgm:t>
        <a:bodyPr/>
        <a:lstStyle/>
        <a:p>
          <a:endParaRPr lang="ru-RU"/>
        </a:p>
      </dgm:t>
    </dgm:pt>
    <dgm:pt modelId="{3E60AB1C-A921-469B-9572-0072196C7AB4}" type="sibTrans" cxnId="{AC179AEB-D0FB-462A-9DEA-78FACDDBA454}">
      <dgm:prSet/>
      <dgm:spPr/>
      <dgm:t>
        <a:bodyPr/>
        <a:lstStyle/>
        <a:p>
          <a:endParaRPr lang="ru-RU"/>
        </a:p>
      </dgm:t>
    </dgm:pt>
    <dgm:pt modelId="{55BDCBEA-FC6D-4388-8304-ADD8850D7BE8}" type="pres">
      <dgm:prSet presAssocID="{9516D226-7EBE-4A97-A7F5-623E54F489CC}" presName="linear" presStyleCnt="0">
        <dgm:presLayoutVars>
          <dgm:animLvl val="lvl"/>
          <dgm:resizeHandles val="exact"/>
        </dgm:presLayoutVars>
      </dgm:prSet>
      <dgm:spPr/>
      <dgm:t>
        <a:bodyPr/>
        <a:lstStyle/>
        <a:p>
          <a:endParaRPr lang="ru-RU"/>
        </a:p>
      </dgm:t>
    </dgm:pt>
    <dgm:pt modelId="{2BEA79E2-063C-4D5B-8D9A-9513AF189266}" type="pres">
      <dgm:prSet presAssocID="{7D601F90-E8A6-42C4-B488-A94B8EAA4C9D}" presName="parentText" presStyleLbl="node1" presStyleIdx="0" presStyleCnt="1">
        <dgm:presLayoutVars>
          <dgm:chMax val="0"/>
          <dgm:bulletEnabled val="1"/>
        </dgm:presLayoutVars>
      </dgm:prSet>
      <dgm:spPr/>
      <dgm:t>
        <a:bodyPr/>
        <a:lstStyle/>
        <a:p>
          <a:endParaRPr lang="ru-RU"/>
        </a:p>
      </dgm:t>
    </dgm:pt>
  </dgm:ptLst>
  <dgm:cxnLst>
    <dgm:cxn modelId="{FFF25821-7BCB-43B3-9ABC-7EC577343FE0}" type="presOf" srcId="{7D601F90-E8A6-42C4-B488-A94B8EAA4C9D}" destId="{2BEA79E2-063C-4D5B-8D9A-9513AF189266}" srcOrd="0" destOrd="0" presId="urn:microsoft.com/office/officeart/2005/8/layout/vList2"/>
    <dgm:cxn modelId="{1E25E76E-1DCD-4D69-8A6F-39BE3658722E}" type="presOf" srcId="{9516D226-7EBE-4A97-A7F5-623E54F489CC}" destId="{55BDCBEA-FC6D-4388-8304-ADD8850D7BE8}" srcOrd="0" destOrd="0" presId="urn:microsoft.com/office/officeart/2005/8/layout/vList2"/>
    <dgm:cxn modelId="{AC179AEB-D0FB-462A-9DEA-78FACDDBA454}" srcId="{9516D226-7EBE-4A97-A7F5-623E54F489CC}" destId="{7D601F90-E8A6-42C4-B488-A94B8EAA4C9D}" srcOrd="0" destOrd="0" parTransId="{46822969-A90F-4D3F-BA1A-0BB27D37A00B}" sibTransId="{3E60AB1C-A921-469B-9572-0072196C7AB4}"/>
    <dgm:cxn modelId="{ED5B70CC-4432-4D79-867D-C899A9EDF707}" type="presParOf" srcId="{55BDCBEA-FC6D-4388-8304-ADD8850D7BE8}" destId="{2BEA79E2-063C-4D5B-8D9A-9513AF18926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029AA64-EB75-4B2C-8E24-330A1C85058C}"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B2A4B7AC-1C40-4B01-BB34-2236DD024B62}">
      <dgm:prSet/>
      <dgm:spPr/>
      <dgm:t>
        <a:bodyPr/>
        <a:lstStyle/>
        <a:p>
          <a:pPr rtl="0"/>
          <a:r>
            <a:rPr lang="ru-RU" smtClean="0"/>
            <a:t>Commonly available infant formulas contain purified whey and casein from cow’s milk as a protein source, a blend of vegetable oils as a source of fat, lactose as a source of carbohydrates, a mixture of vitamins and minerals, and other materials depending upon the manufacturer. </a:t>
          </a:r>
          <a:r>
            <a:rPr lang="en-US" smtClean="0"/>
            <a:t>The manufacturers of infant formulas claim that the composition of these formulas is almost same as that of the mother’s milk. </a:t>
          </a:r>
          <a:endParaRPr lang="uk-UA"/>
        </a:p>
      </dgm:t>
    </dgm:pt>
    <dgm:pt modelId="{6545A9E3-E909-4E8F-A8C8-8A142B68DAD2}" type="parTrans" cxnId="{76A721C6-FF43-432A-A491-3EDC92D7917E}">
      <dgm:prSet/>
      <dgm:spPr/>
      <dgm:t>
        <a:bodyPr/>
        <a:lstStyle/>
        <a:p>
          <a:endParaRPr lang="ru-RU"/>
        </a:p>
      </dgm:t>
    </dgm:pt>
    <dgm:pt modelId="{9E0C3344-42BA-4678-A247-53FABBFE1E0B}" type="sibTrans" cxnId="{76A721C6-FF43-432A-A491-3EDC92D7917E}">
      <dgm:prSet/>
      <dgm:spPr/>
      <dgm:t>
        <a:bodyPr/>
        <a:lstStyle/>
        <a:p>
          <a:endParaRPr lang="ru-RU"/>
        </a:p>
      </dgm:t>
    </dgm:pt>
    <dgm:pt modelId="{8A4A4DC4-7055-41EE-812C-4EF7BDA0580D}" type="pres">
      <dgm:prSet presAssocID="{F029AA64-EB75-4B2C-8E24-330A1C85058C}" presName="linear" presStyleCnt="0">
        <dgm:presLayoutVars>
          <dgm:animLvl val="lvl"/>
          <dgm:resizeHandles val="exact"/>
        </dgm:presLayoutVars>
      </dgm:prSet>
      <dgm:spPr/>
      <dgm:t>
        <a:bodyPr/>
        <a:lstStyle/>
        <a:p>
          <a:endParaRPr lang="ru-RU"/>
        </a:p>
      </dgm:t>
    </dgm:pt>
    <dgm:pt modelId="{83A60169-AE58-40CA-B6FA-49B8374D9611}" type="pres">
      <dgm:prSet presAssocID="{B2A4B7AC-1C40-4B01-BB34-2236DD024B62}" presName="parentText" presStyleLbl="node1" presStyleIdx="0" presStyleCnt="1">
        <dgm:presLayoutVars>
          <dgm:chMax val="0"/>
          <dgm:bulletEnabled val="1"/>
        </dgm:presLayoutVars>
      </dgm:prSet>
      <dgm:spPr/>
      <dgm:t>
        <a:bodyPr/>
        <a:lstStyle/>
        <a:p>
          <a:endParaRPr lang="ru-RU"/>
        </a:p>
      </dgm:t>
    </dgm:pt>
  </dgm:ptLst>
  <dgm:cxnLst>
    <dgm:cxn modelId="{A1426469-D59A-435B-B66D-FD1A7389B0C7}" type="presOf" srcId="{B2A4B7AC-1C40-4B01-BB34-2236DD024B62}" destId="{83A60169-AE58-40CA-B6FA-49B8374D9611}" srcOrd="0" destOrd="0" presId="urn:microsoft.com/office/officeart/2005/8/layout/vList2"/>
    <dgm:cxn modelId="{F2C715A9-ACE7-46D9-8E07-F8A92D944DF7}" type="presOf" srcId="{F029AA64-EB75-4B2C-8E24-330A1C85058C}" destId="{8A4A4DC4-7055-41EE-812C-4EF7BDA0580D}" srcOrd="0" destOrd="0" presId="urn:microsoft.com/office/officeart/2005/8/layout/vList2"/>
    <dgm:cxn modelId="{76A721C6-FF43-432A-A491-3EDC92D7917E}" srcId="{F029AA64-EB75-4B2C-8E24-330A1C85058C}" destId="{B2A4B7AC-1C40-4B01-BB34-2236DD024B62}" srcOrd="0" destOrd="0" parTransId="{6545A9E3-E909-4E8F-A8C8-8A142B68DAD2}" sibTransId="{9E0C3344-42BA-4678-A247-53FABBFE1E0B}"/>
    <dgm:cxn modelId="{9F344448-CA9E-4C1F-B548-9088E65A04C9}" type="presParOf" srcId="{8A4A4DC4-7055-41EE-812C-4EF7BDA0580D}" destId="{83A60169-AE58-40CA-B6FA-49B8374D9611}"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D846749-D6DE-41E9-AF54-69D3D899B9EA}"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DF61BDCB-45C5-4CFA-89B4-CEACE04219FB}">
      <dgm:prSet/>
      <dgm:spPr/>
      <dgm:t>
        <a:bodyPr/>
        <a:lstStyle/>
        <a:p>
          <a:pPr rtl="0"/>
          <a:r>
            <a:rPr lang="ru-RU" dirty="0" err="1" smtClean="0"/>
            <a:t>Breastfeeding</a:t>
          </a:r>
          <a:r>
            <a:rPr lang="ru-RU" dirty="0" smtClean="0"/>
            <a:t> </a:t>
          </a:r>
          <a:r>
            <a:rPr lang="ru-RU" dirty="0" err="1" smtClean="0"/>
            <a:t>gives</a:t>
          </a:r>
          <a:r>
            <a:rPr lang="ru-RU" dirty="0" smtClean="0"/>
            <a:t> </a:t>
          </a:r>
          <a:r>
            <a:rPr lang="ru-RU" dirty="0" err="1" smtClean="0"/>
            <a:t>all</a:t>
          </a:r>
          <a:r>
            <a:rPr lang="ru-RU" dirty="0" smtClean="0"/>
            <a:t> </a:t>
          </a:r>
          <a:r>
            <a:rPr lang="ru-RU" dirty="0" err="1" smtClean="0"/>
            <a:t>children</a:t>
          </a:r>
          <a:r>
            <a:rPr lang="ru-RU" dirty="0" smtClean="0"/>
            <a:t> the </a:t>
          </a:r>
          <a:r>
            <a:rPr lang="ru-RU" dirty="0" err="1" smtClean="0"/>
            <a:t>healthiest</a:t>
          </a:r>
          <a:r>
            <a:rPr lang="ru-RU" dirty="0" smtClean="0"/>
            <a:t> </a:t>
          </a:r>
          <a:r>
            <a:rPr lang="ru-RU" dirty="0" err="1" smtClean="0"/>
            <a:t>start</a:t>
          </a:r>
          <a:r>
            <a:rPr lang="ru-RU" dirty="0" smtClean="0"/>
            <a:t> in life. </a:t>
          </a:r>
          <a:endParaRPr lang="ru-RU" dirty="0"/>
        </a:p>
      </dgm:t>
    </dgm:pt>
    <dgm:pt modelId="{B81AFF35-48F6-4259-9CF6-E31E39EE324A}" type="parTrans" cxnId="{D4431758-FDCA-4E98-8EB7-465F2CC3A6F0}">
      <dgm:prSet/>
      <dgm:spPr/>
      <dgm:t>
        <a:bodyPr/>
        <a:lstStyle/>
        <a:p>
          <a:endParaRPr lang="ru-RU"/>
        </a:p>
      </dgm:t>
    </dgm:pt>
    <dgm:pt modelId="{EBEB0A29-FB52-4785-B7E4-90428CB122BC}" type="sibTrans" cxnId="{D4431758-FDCA-4E98-8EB7-465F2CC3A6F0}">
      <dgm:prSet/>
      <dgm:spPr/>
      <dgm:t>
        <a:bodyPr/>
        <a:lstStyle/>
        <a:p>
          <a:endParaRPr lang="ru-RU"/>
        </a:p>
      </dgm:t>
    </dgm:pt>
    <dgm:pt modelId="{B073000D-065C-4710-BB65-75C3545F1013}">
      <dgm:prSet/>
      <dgm:spPr/>
      <dgm:t>
        <a:bodyPr/>
        <a:lstStyle/>
        <a:p>
          <a:pPr rtl="0"/>
          <a:r>
            <a:rPr lang="ru-RU" dirty="0" err="1" smtClean="0"/>
            <a:t>Breastmilk</a:t>
          </a:r>
          <a:r>
            <a:rPr lang="ru-RU" dirty="0" smtClean="0"/>
            <a:t> </a:t>
          </a:r>
          <a:r>
            <a:rPr lang="ru-RU" dirty="0" err="1" smtClean="0"/>
            <a:t>stimulates</a:t>
          </a:r>
          <a:r>
            <a:rPr lang="ru-RU" dirty="0" smtClean="0"/>
            <a:t> </a:t>
          </a:r>
          <a:r>
            <a:rPr lang="ru-RU" dirty="0" err="1" smtClean="0"/>
            <a:t>brain</a:t>
          </a:r>
          <a:r>
            <a:rPr lang="ru-RU" dirty="0" smtClean="0"/>
            <a:t> </a:t>
          </a:r>
          <a:r>
            <a:rPr lang="ru-RU" dirty="0" err="1" smtClean="0"/>
            <a:t>development</a:t>
          </a:r>
          <a:r>
            <a:rPr lang="ru-RU" dirty="0" smtClean="0"/>
            <a:t> and </a:t>
          </a:r>
          <a:r>
            <a:rPr lang="ru-RU" dirty="0" err="1" smtClean="0"/>
            <a:t>acts</a:t>
          </a:r>
          <a:r>
            <a:rPr lang="ru-RU" dirty="0" smtClean="0"/>
            <a:t> as a </a:t>
          </a:r>
          <a:r>
            <a:rPr lang="ru-RU" dirty="0" err="1" smtClean="0"/>
            <a:t>baby’s</a:t>
          </a:r>
          <a:r>
            <a:rPr lang="ru-RU" dirty="0" smtClean="0"/>
            <a:t> </a:t>
          </a:r>
          <a:r>
            <a:rPr lang="ru-RU" dirty="0" err="1" smtClean="0"/>
            <a:t>first</a:t>
          </a:r>
          <a:r>
            <a:rPr lang="ru-RU" dirty="0" smtClean="0"/>
            <a:t> </a:t>
          </a:r>
          <a:r>
            <a:rPr lang="ru-RU" dirty="0" err="1" smtClean="0"/>
            <a:t>vaccine</a:t>
          </a:r>
          <a:r>
            <a:rPr lang="ru-RU" dirty="0" smtClean="0"/>
            <a:t>. </a:t>
          </a:r>
          <a:endParaRPr lang="ru-RU" dirty="0"/>
        </a:p>
      </dgm:t>
    </dgm:pt>
    <dgm:pt modelId="{E5FC77CA-8FC9-4EE6-B4BB-C5744325EDF3}" type="parTrans" cxnId="{F0830059-773A-4DF5-B048-529883E0AB1B}">
      <dgm:prSet/>
      <dgm:spPr/>
      <dgm:t>
        <a:bodyPr/>
        <a:lstStyle/>
        <a:p>
          <a:endParaRPr lang="ru-RU"/>
        </a:p>
      </dgm:t>
    </dgm:pt>
    <dgm:pt modelId="{C1C31B09-352E-4D2F-BEC9-1994D6DC8566}" type="sibTrans" cxnId="{F0830059-773A-4DF5-B048-529883E0AB1B}">
      <dgm:prSet/>
      <dgm:spPr/>
      <dgm:t>
        <a:bodyPr/>
        <a:lstStyle/>
        <a:p>
          <a:endParaRPr lang="ru-RU"/>
        </a:p>
      </dgm:t>
    </dgm:pt>
    <dgm:pt modelId="{CA15669A-5C6B-4A73-ACF2-088CB25B6DD8}">
      <dgm:prSet/>
      <dgm:spPr/>
      <dgm:t>
        <a:bodyPr/>
        <a:lstStyle/>
        <a:p>
          <a:pPr rtl="0"/>
          <a:r>
            <a:rPr lang="ru-RU" dirty="0" err="1" smtClean="0"/>
            <a:t>Breastfeeding</a:t>
          </a:r>
          <a:r>
            <a:rPr lang="ru-RU" dirty="0" smtClean="0"/>
            <a:t> </a:t>
          </a:r>
          <a:r>
            <a:rPr lang="ru-RU" dirty="0" err="1" smtClean="0"/>
            <a:t>lowers</a:t>
          </a:r>
          <a:r>
            <a:rPr lang="ru-RU" dirty="0" smtClean="0"/>
            <a:t> </a:t>
          </a:r>
          <a:r>
            <a:rPr lang="ru-RU" dirty="0" err="1" smtClean="0"/>
            <a:t>health-carecosts</a:t>
          </a:r>
          <a:r>
            <a:rPr lang="ru-RU" dirty="0" smtClean="0"/>
            <a:t>, </a:t>
          </a:r>
          <a:r>
            <a:rPr lang="ru-RU" dirty="0" err="1" smtClean="0"/>
            <a:t>creating</a:t>
          </a:r>
          <a:r>
            <a:rPr lang="ru-RU" dirty="0" smtClean="0"/>
            <a:t> </a:t>
          </a:r>
          <a:r>
            <a:rPr lang="ru-RU" dirty="0" err="1" smtClean="0"/>
            <a:t>healthier</a:t>
          </a:r>
          <a:r>
            <a:rPr lang="ru-RU" dirty="0" smtClean="0"/>
            <a:t> </a:t>
          </a:r>
          <a:r>
            <a:rPr lang="ru-RU" dirty="0" err="1" smtClean="0"/>
            <a:t>families</a:t>
          </a:r>
          <a:r>
            <a:rPr lang="ru-RU" dirty="0" smtClean="0"/>
            <a:t> </a:t>
          </a:r>
          <a:r>
            <a:rPr lang="ru-RU" dirty="0" err="1" smtClean="0"/>
            <a:t>and</a:t>
          </a:r>
          <a:r>
            <a:rPr lang="ru-RU" dirty="0" smtClean="0"/>
            <a:t> a </a:t>
          </a:r>
          <a:r>
            <a:rPr lang="ru-RU" dirty="0" err="1" smtClean="0"/>
            <a:t>smarter</a:t>
          </a:r>
          <a:r>
            <a:rPr lang="ru-RU" dirty="0" smtClean="0"/>
            <a:t> </a:t>
          </a:r>
          <a:r>
            <a:rPr lang="ru-RU" dirty="0" err="1" smtClean="0"/>
            <a:t>workforce</a:t>
          </a:r>
          <a:r>
            <a:rPr lang="en-US" dirty="0" smtClean="0"/>
            <a:t> </a:t>
          </a:r>
          <a:r>
            <a:rPr lang="ru-RU" dirty="0" err="1" smtClean="0"/>
            <a:t>It</a:t>
          </a:r>
          <a:r>
            <a:rPr lang="ru-RU" dirty="0" smtClean="0"/>
            <a:t> also </a:t>
          </a:r>
          <a:r>
            <a:rPr lang="ru-RU" dirty="0" err="1" smtClean="0"/>
            <a:t>protects</a:t>
          </a:r>
          <a:r>
            <a:rPr lang="ru-RU" dirty="0" smtClean="0"/>
            <a:t> </a:t>
          </a:r>
          <a:r>
            <a:rPr lang="ru-RU" dirty="0" err="1" smtClean="0"/>
            <a:t>mothers</a:t>
          </a:r>
          <a:r>
            <a:rPr lang="ru-RU" dirty="0" smtClean="0"/>
            <a:t>’ </a:t>
          </a:r>
          <a:r>
            <a:rPr lang="ru-RU" dirty="0" err="1" smtClean="0"/>
            <a:t>health</a:t>
          </a:r>
          <a:r>
            <a:rPr lang="ru-RU" dirty="0" smtClean="0"/>
            <a:t>. </a:t>
          </a:r>
          <a:endParaRPr lang="ru-RU" dirty="0"/>
        </a:p>
      </dgm:t>
    </dgm:pt>
    <dgm:pt modelId="{5F92FBBA-E98F-4F0D-82ED-B99B217EEFCC}" type="parTrans" cxnId="{EAEB14D8-DA07-442B-89F0-7C72BD72E67D}">
      <dgm:prSet/>
      <dgm:spPr/>
      <dgm:t>
        <a:bodyPr/>
        <a:lstStyle/>
        <a:p>
          <a:endParaRPr lang="ru-RU"/>
        </a:p>
      </dgm:t>
    </dgm:pt>
    <dgm:pt modelId="{046FD353-5576-427A-AD80-E30C56201B80}" type="sibTrans" cxnId="{EAEB14D8-DA07-442B-89F0-7C72BD72E67D}">
      <dgm:prSet/>
      <dgm:spPr/>
      <dgm:t>
        <a:bodyPr/>
        <a:lstStyle/>
        <a:p>
          <a:endParaRPr lang="ru-RU"/>
        </a:p>
      </dgm:t>
    </dgm:pt>
    <dgm:pt modelId="{29300332-BE20-42C8-8B7C-B49B70D654B4}" type="pres">
      <dgm:prSet presAssocID="{7D846749-D6DE-41E9-AF54-69D3D899B9EA}" presName="linear" presStyleCnt="0">
        <dgm:presLayoutVars>
          <dgm:animLvl val="lvl"/>
          <dgm:resizeHandles val="exact"/>
        </dgm:presLayoutVars>
      </dgm:prSet>
      <dgm:spPr/>
      <dgm:t>
        <a:bodyPr/>
        <a:lstStyle/>
        <a:p>
          <a:endParaRPr lang="ru-RU"/>
        </a:p>
      </dgm:t>
    </dgm:pt>
    <dgm:pt modelId="{2A3B7EE6-636E-4C15-9630-744DABCEB14B}" type="pres">
      <dgm:prSet presAssocID="{DF61BDCB-45C5-4CFA-89B4-CEACE04219FB}" presName="parentText" presStyleLbl="node1" presStyleIdx="0" presStyleCnt="3" custLinFactNeighborX="-1078" custLinFactNeighborY="48466">
        <dgm:presLayoutVars>
          <dgm:chMax val="0"/>
          <dgm:bulletEnabled val="1"/>
        </dgm:presLayoutVars>
      </dgm:prSet>
      <dgm:spPr/>
      <dgm:t>
        <a:bodyPr/>
        <a:lstStyle/>
        <a:p>
          <a:endParaRPr lang="ru-RU"/>
        </a:p>
      </dgm:t>
    </dgm:pt>
    <dgm:pt modelId="{825F7FB2-E012-474F-BBBD-9449D655DCAF}" type="pres">
      <dgm:prSet presAssocID="{EBEB0A29-FB52-4785-B7E4-90428CB122BC}" presName="spacer" presStyleCnt="0"/>
      <dgm:spPr/>
    </dgm:pt>
    <dgm:pt modelId="{9E9840A9-2852-4148-B6BC-2DCB6EE881FD}" type="pres">
      <dgm:prSet presAssocID="{B073000D-065C-4710-BB65-75C3545F1013}" presName="parentText" presStyleLbl="node1" presStyleIdx="1" presStyleCnt="3">
        <dgm:presLayoutVars>
          <dgm:chMax val="0"/>
          <dgm:bulletEnabled val="1"/>
        </dgm:presLayoutVars>
      </dgm:prSet>
      <dgm:spPr/>
      <dgm:t>
        <a:bodyPr/>
        <a:lstStyle/>
        <a:p>
          <a:endParaRPr lang="ru-RU"/>
        </a:p>
      </dgm:t>
    </dgm:pt>
    <dgm:pt modelId="{605A12D4-8D63-41DC-BD18-09E90D2F991A}" type="pres">
      <dgm:prSet presAssocID="{C1C31B09-352E-4D2F-BEC9-1994D6DC8566}" presName="spacer" presStyleCnt="0"/>
      <dgm:spPr/>
    </dgm:pt>
    <dgm:pt modelId="{2F4D98BA-A4A1-4A38-A1E3-49E2E19272D5}" type="pres">
      <dgm:prSet presAssocID="{CA15669A-5C6B-4A73-ACF2-088CB25B6DD8}" presName="parentText" presStyleLbl="node1" presStyleIdx="2" presStyleCnt="3">
        <dgm:presLayoutVars>
          <dgm:chMax val="0"/>
          <dgm:bulletEnabled val="1"/>
        </dgm:presLayoutVars>
      </dgm:prSet>
      <dgm:spPr/>
      <dgm:t>
        <a:bodyPr/>
        <a:lstStyle/>
        <a:p>
          <a:endParaRPr lang="ru-RU"/>
        </a:p>
      </dgm:t>
    </dgm:pt>
  </dgm:ptLst>
  <dgm:cxnLst>
    <dgm:cxn modelId="{DA5C20AA-5811-44F0-BCE1-3B4726ACECEF}" type="presOf" srcId="{CA15669A-5C6B-4A73-ACF2-088CB25B6DD8}" destId="{2F4D98BA-A4A1-4A38-A1E3-49E2E19272D5}" srcOrd="0" destOrd="0" presId="urn:microsoft.com/office/officeart/2005/8/layout/vList2"/>
    <dgm:cxn modelId="{D4431758-FDCA-4E98-8EB7-465F2CC3A6F0}" srcId="{7D846749-D6DE-41E9-AF54-69D3D899B9EA}" destId="{DF61BDCB-45C5-4CFA-89B4-CEACE04219FB}" srcOrd="0" destOrd="0" parTransId="{B81AFF35-48F6-4259-9CF6-E31E39EE324A}" sibTransId="{EBEB0A29-FB52-4785-B7E4-90428CB122BC}"/>
    <dgm:cxn modelId="{F0830059-773A-4DF5-B048-529883E0AB1B}" srcId="{7D846749-D6DE-41E9-AF54-69D3D899B9EA}" destId="{B073000D-065C-4710-BB65-75C3545F1013}" srcOrd="1" destOrd="0" parTransId="{E5FC77CA-8FC9-4EE6-B4BB-C5744325EDF3}" sibTransId="{C1C31B09-352E-4D2F-BEC9-1994D6DC8566}"/>
    <dgm:cxn modelId="{0471F3FA-1864-4F58-8C2A-CBC5670D432A}" type="presOf" srcId="{7D846749-D6DE-41E9-AF54-69D3D899B9EA}" destId="{29300332-BE20-42C8-8B7C-B49B70D654B4}" srcOrd="0" destOrd="0" presId="urn:microsoft.com/office/officeart/2005/8/layout/vList2"/>
    <dgm:cxn modelId="{F4C33E35-A42A-4FE5-858D-478B31B40AAC}" type="presOf" srcId="{DF61BDCB-45C5-4CFA-89B4-CEACE04219FB}" destId="{2A3B7EE6-636E-4C15-9630-744DABCEB14B}" srcOrd="0" destOrd="0" presId="urn:microsoft.com/office/officeart/2005/8/layout/vList2"/>
    <dgm:cxn modelId="{8A15BDB5-54DD-41AF-BE8B-4E93105C7E52}" type="presOf" srcId="{B073000D-065C-4710-BB65-75C3545F1013}" destId="{9E9840A9-2852-4148-B6BC-2DCB6EE881FD}" srcOrd="0" destOrd="0" presId="urn:microsoft.com/office/officeart/2005/8/layout/vList2"/>
    <dgm:cxn modelId="{EAEB14D8-DA07-442B-89F0-7C72BD72E67D}" srcId="{7D846749-D6DE-41E9-AF54-69D3D899B9EA}" destId="{CA15669A-5C6B-4A73-ACF2-088CB25B6DD8}" srcOrd="2" destOrd="0" parTransId="{5F92FBBA-E98F-4F0D-82ED-B99B217EEFCC}" sibTransId="{046FD353-5576-427A-AD80-E30C56201B80}"/>
    <dgm:cxn modelId="{1D12EC43-7D39-46CB-B99E-5E4D96E0AE9A}" type="presParOf" srcId="{29300332-BE20-42C8-8B7C-B49B70D654B4}" destId="{2A3B7EE6-636E-4C15-9630-744DABCEB14B}" srcOrd="0" destOrd="0" presId="urn:microsoft.com/office/officeart/2005/8/layout/vList2"/>
    <dgm:cxn modelId="{4DFF2C09-6D98-4CEE-B2FF-5BF96F704861}" type="presParOf" srcId="{29300332-BE20-42C8-8B7C-B49B70D654B4}" destId="{825F7FB2-E012-474F-BBBD-9449D655DCAF}" srcOrd="1" destOrd="0" presId="urn:microsoft.com/office/officeart/2005/8/layout/vList2"/>
    <dgm:cxn modelId="{A14E8948-6D49-48BD-BC48-344E79F0544D}" type="presParOf" srcId="{29300332-BE20-42C8-8B7C-B49B70D654B4}" destId="{9E9840A9-2852-4148-B6BC-2DCB6EE881FD}" srcOrd="2" destOrd="0" presId="urn:microsoft.com/office/officeart/2005/8/layout/vList2"/>
    <dgm:cxn modelId="{37FA6D8F-71D9-4ED8-B789-3C991086E92B}" type="presParOf" srcId="{29300332-BE20-42C8-8B7C-B49B70D654B4}" destId="{605A12D4-8D63-41DC-BD18-09E90D2F991A}" srcOrd="3" destOrd="0" presId="urn:microsoft.com/office/officeart/2005/8/layout/vList2"/>
    <dgm:cxn modelId="{604845BD-09B7-4258-8907-F3C302D71202}" type="presParOf" srcId="{29300332-BE20-42C8-8B7C-B49B70D654B4}" destId="{2F4D98BA-A4A1-4A38-A1E3-49E2E19272D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4536822-720E-429C-BDCC-6E92F893FD19}" type="doc">
      <dgm:prSet loTypeId="urn:microsoft.com/office/officeart/2005/8/layout/vList2" loCatId="list" qsTypeId="urn:microsoft.com/office/officeart/2005/8/quickstyle/3d2" qsCatId="3D" csTypeId="urn:microsoft.com/office/officeart/2005/8/colors/colorful4" csCatId="colorful"/>
      <dgm:spPr/>
      <dgm:t>
        <a:bodyPr/>
        <a:lstStyle/>
        <a:p>
          <a:endParaRPr lang="ru-RU"/>
        </a:p>
      </dgm:t>
    </dgm:pt>
    <dgm:pt modelId="{545E6F2F-BC03-46EE-8FD8-236A7A206C64}">
      <dgm:prSet/>
      <dgm:spPr/>
      <dgm:t>
        <a:bodyPr/>
        <a:lstStyle/>
        <a:p>
          <a:pPr rtl="0"/>
          <a:r>
            <a:rPr lang="ru-RU" smtClean="0"/>
            <a:t>Global breastfeeding rates remain lower than what is required to protect the health of women and children, according to the 2019 global breastfeeding scorecard. From 2013 –2018, only 43% of newborns initiate breastfeeding within one hour of birth, and only 41% of infants under six months are exclusively breastfed. UNICEF and the World Health Organization (WHO) areleading a global Breastfeeding Advocacy</a:t>
          </a:r>
          <a:r>
            <a:rPr lang="en-US" smtClean="0"/>
            <a:t> </a:t>
          </a:r>
          <a:r>
            <a:rPr lang="ru-RU" smtClean="0"/>
            <a:t>Initiative toincrease the political commitment for breastfeeding, whichis one of the smartest investments a country can make.</a:t>
          </a:r>
          <a:endParaRPr lang="uk-UA"/>
        </a:p>
      </dgm:t>
    </dgm:pt>
    <dgm:pt modelId="{CDDBE83A-9384-479F-9BA8-B19573235573}" type="parTrans" cxnId="{E8CF81AD-FC25-4C5D-A76A-707B826D7E45}">
      <dgm:prSet/>
      <dgm:spPr/>
      <dgm:t>
        <a:bodyPr/>
        <a:lstStyle/>
        <a:p>
          <a:endParaRPr lang="ru-RU"/>
        </a:p>
      </dgm:t>
    </dgm:pt>
    <dgm:pt modelId="{EB4061A0-54BC-41F3-BE0B-DA19CBDEC87B}" type="sibTrans" cxnId="{E8CF81AD-FC25-4C5D-A76A-707B826D7E45}">
      <dgm:prSet/>
      <dgm:spPr/>
      <dgm:t>
        <a:bodyPr/>
        <a:lstStyle/>
        <a:p>
          <a:endParaRPr lang="ru-RU"/>
        </a:p>
      </dgm:t>
    </dgm:pt>
    <dgm:pt modelId="{707E7530-456F-4FBD-973E-17C004775A63}" type="pres">
      <dgm:prSet presAssocID="{04536822-720E-429C-BDCC-6E92F893FD19}" presName="linear" presStyleCnt="0">
        <dgm:presLayoutVars>
          <dgm:animLvl val="lvl"/>
          <dgm:resizeHandles val="exact"/>
        </dgm:presLayoutVars>
      </dgm:prSet>
      <dgm:spPr/>
      <dgm:t>
        <a:bodyPr/>
        <a:lstStyle/>
        <a:p>
          <a:endParaRPr lang="ru-RU"/>
        </a:p>
      </dgm:t>
    </dgm:pt>
    <dgm:pt modelId="{575527F4-5160-47E9-B9C2-38EEB4E21D6B}" type="pres">
      <dgm:prSet presAssocID="{545E6F2F-BC03-46EE-8FD8-236A7A206C64}" presName="parentText" presStyleLbl="node1" presStyleIdx="0" presStyleCnt="1">
        <dgm:presLayoutVars>
          <dgm:chMax val="0"/>
          <dgm:bulletEnabled val="1"/>
        </dgm:presLayoutVars>
      </dgm:prSet>
      <dgm:spPr/>
      <dgm:t>
        <a:bodyPr/>
        <a:lstStyle/>
        <a:p>
          <a:endParaRPr lang="ru-RU"/>
        </a:p>
      </dgm:t>
    </dgm:pt>
  </dgm:ptLst>
  <dgm:cxnLst>
    <dgm:cxn modelId="{E8CF81AD-FC25-4C5D-A76A-707B826D7E45}" srcId="{04536822-720E-429C-BDCC-6E92F893FD19}" destId="{545E6F2F-BC03-46EE-8FD8-236A7A206C64}" srcOrd="0" destOrd="0" parTransId="{CDDBE83A-9384-479F-9BA8-B19573235573}" sibTransId="{EB4061A0-54BC-41F3-BE0B-DA19CBDEC87B}"/>
    <dgm:cxn modelId="{65795DB3-9F30-4CCE-B5E9-B066DD5A16CD}" type="presOf" srcId="{04536822-720E-429C-BDCC-6E92F893FD19}" destId="{707E7530-456F-4FBD-973E-17C004775A63}" srcOrd="0" destOrd="0" presId="urn:microsoft.com/office/officeart/2005/8/layout/vList2"/>
    <dgm:cxn modelId="{A2858082-D66A-4B82-A87B-49EAAF87F870}" type="presOf" srcId="{545E6F2F-BC03-46EE-8FD8-236A7A206C64}" destId="{575527F4-5160-47E9-B9C2-38EEB4E21D6B}" srcOrd="0" destOrd="0" presId="urn:microsoft.com/office/officeart/2005/8/layout/vList2"/>
    <dgm:cxn modelId="{59DDA9C4-1FED-498C-A323-34D6A8168D1A}" type="presParOf" srcId="{707E7530-456F-4FBD-973E-17C004775A63}" destId="{575527F4-5160-47E9-B9C2-38EEB4E21D6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B803973-5917-41EB-AA67-2332BA56ED51}"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9F4C79E3-990C-4CD1-AF01-311AD9FD91AD}">
      <dgm:prSet/>
      <dgm:spPr/>
      <dgm:t>
        <a:bodyPr/>
        <a:lstStyle/>
        <a:p>
          <a:pPr rtl="0"/>
          <a:r>
            <a:rPr lang="ru-RU" smtClean="0"/>
            <a:t>According to the document REGULATION (EU) No 609/2013 OF THE EUROPEAN PARLIAMENT AND OF THE COUNCIL of 12 June 2013 on food intended for infants and young children, food for special medical purposes, and total diet, definition:</a:t>
          </a:r>
          <a:endParaRPr lang="uk-UA"/>
        </a:p>
      </dgm:t>
    </dgm:pt>
    <dgm:pt modelId="{7EAAEB53-7C32-4BFF-96F7-DC16F7678647}" type="parTrans" cxnId="{47946DF9-7672-4BEE-BC5A-9BBB4C9636D9}">
      <dgm:prSet/>
      <dgm:spPr/>
      <dgm:t>
        <a:bodyPr/>
        <a:lstStyle/>
        <a:p>
          <a:endParaRPr lang="ru-RU"/>
        </a:p>
      </dgm:t>
    </dgm:pt>
    <dgm:pt modelId="{F2238D6C-2064-4424-A6A8-E5CD54E5D986}" type="sibTrans" cxnId="{47946DF9-7672-4BEE-BC5A-9BBB4C9636D9}">
      <dgm:prSet/>
      <dgm:spPr/>
      <dgm:t>
        <a:bodyPr/>
        <a:lstStyle/>
        <a:p>
          <a:endParaRPr lang="ru-RU"/>
        </a:p>
      </dgm:t>
    </dgm:pt>
    <dgm:pt modelId="{7988698C-A674-4A0F-868E-F43A62F05107}" type="pres">
      <dgm:prSet presAssocID="{AB803973-5917-41EB-AA67-2332BA56ED51}" presName="linear" presStyleCnt="0">
        <dgm:presLayoutVars>
          <dgm:animLvl val="lvl"/>
          <dgm:resizeHandles val="exact"/>
        </dgm:presLayoutVars>
      </dgm:prSet>
      <dgm:spPr/>
      <dgm:t>
        <a:bodyPr/>
        <a:lstStyle/>
        <a:p>
          <a:endParaRPr lang="ru-RU"/>
        </a:p>
      </dgm:t>
    </dgm:pt>
    <dgm:pt modelId="{395802BF-1BC4-4255-8D19-9BCBDE08F9F8}" type="pres">
      <dgm:prSet presAssocID="{9F4C79E3-990C-4CD1-AF01-311AD9FD91AD}" presName="parentText" presStyleLbl="node1" presStyleIdx="0" presStyleCnt="1">
        <dgm:presLayoutVars>
          <dgm:chMax val="0"/>
          <dgm:bulletEnabled val="1"/>
        </dgm:presLayoutVars>
      </dgm:prSet>
      <dgm:spPr/>
      <dgm:t>
        <a:bodyPr/>
        <a:lstStyle/>
        <a:p>
          <a:endParaRPr lang="ru-RU"/>
        </a:p>
      </dgm:t>
    </dgm:pt>
  </dgm:ptLst>
  <dgm:cxnLst>
    <dgm:cxn modelId="{FFE73311-7A38-4D89-8651-C44DFB73DFCD}" type="presOf" srcId="{AB803973-5917-41EB-AA67-2332BA56ED51}" destId="{7988698C-A674-4A0F-868E-F43A62F05107}" srcOrd="0" destOrd="0" presId="urn:microsoft.com/office/officeart/2005/8/layout/vList2"/>
    <dgm:cxn modelId="{47946DF9-7672-4BEE-BC5A-9BBB4C9636D9}" srcId="{AB803973-5917-41EB-AA67-2332BA56ED51}" destId="{9F4C79E3-990C-4CD1-AF01-311AD9FD91AD}" srcOrd="0" destOrd="0" parTransId="{7EAAEB53-7C32-4BFF-96F7-DC16F7678647}" sibTransId="{F2238D6C-2064-4424-A6A8-E5CD54E5D986}"/>
    <dgm:cxn modelId="{6C787871-8A69-4AE8-ADE9-4A5EA25248FD}" type="presOf" srcId="{9F4C79E3-990C-4CD1-AF01-311AD9FD91AD}" destId="{395802BF-1BC4-4255-8D19-9BCBDE08F9F8}" srcOrd="0" destOrd="0" presId="urn:microsoft.com/office/officeart/2005/8/layout/vList2"/>
    <dgm:cxn modelId="{F7F0E7A4-6474-431D-9630-C7438D75CF1A}" type="presParOf" srcId="{7988698C-A674-4A0F-868E-F43A62F05107}" destId="{395802BF-1BC4-4255-8D19-9BCBDE08F9F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B627130-BF0C-45D3-8D66-8E20A78C4F1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672144AB-0C7B-4788-A609-FEBB04C18965}">
      <dgm:prSet/>
      <dgm:spPr/>
      <dgm:t>
        <a:bodyPr/>
        <a:lstStyle/>
        <a:p>
          <a:pPr rtl="0"/>
          <a:r>
            <a:rPr lang="en-US" b="1" dirty="0" smtClean="0"/>
            <a:t>Infants’ </a:t>
          </a:r>
          <a:r>
            <a:rPr lang="en-US" dirty="0" smtClean="0"/>
            <a:t>means children under the age of 12 months</a:t>
          </a:r>
          <a:r>
            <a:rPr lang="en-US" b="1" dirty="0" smtClean="0"/>
            <a:t>;</a:t>
          </a:r>
          <a:endParaRPr lang="ru-RU" dirty="0"/>
        </a:p>
      </dgm:t>
    </dgm:pt>
    <dgm:pt modelId="{32FA0CDC-6526-4939-A7D6-FB92DF7B1F08}" type="parTrans" cxnId="{676F5B10-06D9-4141-BBB0-2F09A34621AE}">
      <dgm:prSet/>
      <dgm:spPr/>
      <dgm:t>
        <a:bodyPr/>
        <a:lstStyle/>
        <a:p>
          <a:endParaRPr lang="ru-RU"/>
        </a:p>
      </dgm:t>
    </dgm:pt>
    <dgm:pt modelId="{FE41C1E6-D20E-4254-8249-7463277CD1B8}" type="sibTrans" cxnId="{676F5B10-06D9-4141-BBB0-2F09A34621AE}">
      <dgm:prSet/>
      <dgm:spPr/>
      <dgm:t>
        <a:bodyPr/>
        <a:lstStyle/>
        <a:p>
          <a:endParaRPr lang="ru-RU"/>
        </a:p>
      </dgm:t>
    </dgm:pt>
    <dgm:pt modelId="{CEBAD2AB-CA98-4F40-A347-1C80275043E4}">
      <dgm:prSet/>
      <dgm:spPr/>
      <dgm:t>
        <a:bodyPr/>
        <a:lstStyle/>
        <a:p>
          <a:pPr rtl="0"/>
          <a:r>
            <a:rPr lang="en-US" b="1" dirty="0" smtClean="0"/>
            <a:t>‘Young children’ </a:t>
          </a:r>
          <a:r>
            <a:rPr lang="en-US" dirty="0" smtClean="0"/>
            <a:t>means</a:t>
          </a:r>
          <a:r>
            <a:rPr lang="en-US" b="1" dirty="0" smtClean="0"/>
            <a:t> </a:t>
          </a:r>
          <a:r>
            <a:rPr lang="en-US" dirty="0" smtClean="0"/>
            <a:t>children aged between one and three years;</a:t>
          </a:r>
          <a:endParaRPr lang="ru-RU" dirty="0"/>
        </a:p>
      </dgm:t>
    </dgm:pt>
    <dgm:pt modelId="{3919ECD1-87B0-4E80-A580-97F5E4993762}" type="parTrans" cxnId="{6295C6E3-3EC7-4684-B7CA-CA511D34EE7F}">
      <dgm:prSet/>
      <dgm:spPr/>
      <dgm:t>
        <a:bodyPr/>
        <a:lstStyle/>
        <a:p>
          <a:endParaRPr lang="ru-RU"/>
        </a:p>
      </dgm:t>
    </dgm:pt>
    <dgm:pt modelId="{1FC4E1E9-26C1-456A-9FE3-C33F480AAEC8}" type="sibTrans" cxnId="{6295C6E3-3EC7-4684-B7CA-CA511D34EE7F}">
      <dgm:prSet/>
      <dgm:spPr/>
      <dgm:t>
        <a:bodyPr/>
        <a:lstStyle/>
        <a:p>
          <a:endParaRPr lang="ru-RU"/>
        </a:p>
      </dgm:t>
    </dgm:pt>
    <dgm:pt modelId="{4807DBC5-0FB0-464F-BD01-2248401127D9}" type="pres">
      <dgm:prSet presAssocID="{1B627130-BF0C-45D3-8D66-8E20A78C4F10}" presName="linear" presStyleCnt="0">
        <dgm:presLayoutVars>
          <dgm:animLvl val="lvl"/>
          <dgm:resizeHandles val="exact"/>
        </dgm:presLayoutVars>
      </dgm:prSet>
      <dgm:spPr/>
      <dgm:t>
        <a:bodyPr/>
        <a:lstStyle/>
        <a:p>
          <a:endParaRPr lang="ru-RU"/>
        </a:p>
      </dgm:t>
    </dgm:pt>
    <dgm:pt modelId="{CA1A58F2-A20D-4763-927C-2945D6A005EC}" type="pres">
      <dgm:prSet presAssocID="{672144AB-0C7B-4788-A609-FEBB04C18965}" presName="parentText" presStyleLbl="node1" presStyleIdx="0" presStyleCnt="2">
        <dgm:presLayoutVars>
          <dgm:chMax val="0"/>
          <dgm:bulletEnabled val="1"/>
        </dgm:presLayoutVars>
      </dgm:prSet>
      <dgm:spPr/>
      <dgm:t>
        <a:bodyPr/>
        <a:lstStyle/>
        <a:p>
          <a:endParaRPr lang="ru-RU"/>
        </a:p>
      </dgm:t>
    </dgm:pt>
    <dgm:pt modelId="{55A5EC20-AC5C-491B-9940-CB62F33ADDDD}" type="pres">
      <dgm:prSet presAssocID="{FE41C1E6-D20E-4254-8249-7463277CD1B8}" presName="spacer" presStyleCnt="0"/>
      <dgm:spPr/>
    </dgm:pt>
    <dgm:pt modelId="{2DED5400-78BB-441F-AE10-5A71058B31CC}" type="pres">
      <dgm:prSet presAssocID="{CEBAD2AB-CA98-4F40-A347-1C80275043E4}" presName="parentText" presStyleLbl="node1" presStyleIdx="1" presStyleCnt="2">
        <dgm:presLayoutVars>
          <dgm:chMax val="0"/>
          <dgm:bulletEnabled val="1"/>
        </dgm:presLayoutVars>
      </dgm:prSet>
      <dgm:spPr/>
      <dgm:t>
        <a:bodyPr/>
        <a:lstStyle/>
        <a:p>
          <a:endParaRPr lang="ru-RU"/>
        </a:p>
      </dgm:t>
    </dgm:pt>
  </dgm:ptLst>
  <dgm:cxnLst>
    <dgm:cxn modelId="{6295C6E3-3EC7-4684-B7CA-CA511D34EE7F}" srcId="{1B627130-BF0C-45D3-8D66-8E20A78C4F10}" destId="{CEBAD2AB-CA98-4F40-A347-1C80275043E4}" srcOrd="1" destOrd="0" parTransId="{3919ECD1-87B0-4E80-A580-97F5E4993762}" sibTransId="{1FC4E1E9-26C1-456A-9FE3-C33F480AAEC8}"/>
    <dgm:cxn modelId="{B28E2B67-EADD-4731-8CFB-B7F2F28723A6}" type="presOf" srcId="{1B627130-BF0C-45D3-8D66-8E20A78C4F10}" destId="{4807DBC5-0FB0-464F-BD01-2248401127D9}" srcOrd="0" destOrd="0" presId="urn:microsoft.com/office/officeart/2005/8/layout/vList2"/>
    <dgm:cxn modelId="{6319D7DB-34F0-40A1-A4DD-81B6461D23DA}" type="presOf" srcId="{672144AB-0C7B-4788-A609-FEBB04C18965}" destId="{CA1A58F2-A20D-4763-927C-2945D6A005EC}" srcOrd="0" destOrd="0" presId="urn:microsoft.com/office/officeart/2005/8/layout/vList2"/>
    <dgm:cxn modelId="{9601BE79-68C2-4234-9681-67687B14BA6C}" type="presOf" srcId="{CEBAD2AB-CA98-4F40-A347-1C80275043E4}" destId="{2DED5400-78BB-441F-AE10-5A71058B31CC}" srcOrd="0" destOrd="0" presId="urn:microsoft.com/office/officeart/2005/8/layout/vList2"/>
    <dgm:cxn modelId="{676F5B10-06D9-4141-BBB0-2F09A34621AE}" srcId="{1B627130-BF0C-45D3-8D66-8E20A78C4F10}" destId="{672144AB-0C7B-4788-A609-FEBB04C18965}" srcOrd="0" destOrd="0" parTransId="{32FA0CDC-6526-4939-A7D6-FB92DF7B1F08}" sibTransId="{FE41C1E6-D20E-4254-8249-7463277CD1B8}"/>
    <dgm:cxn modelId="{ACB695C5-3A57-4F80-8B3D-913549DA0099}" type="presParOf" srcId="{4807DBC5-0FB0-464F-BD01-2248401127D9}" destId="{CA1A58F2-A20D-4763-927C-2945D6A005EC}" srcOrd="0" destOrd="0" presId="urn:microsoft.com/office/officeart/2005/8/layout/vList2"/>
    <dgm:cxn modelId="{61847AB9-8D64-496A-9F22-1E020E9EDB2E}" type="presParOf" srcId="{4807DBC5-0FB0-464F-BD01-2248401127D9}" destId="{55A5EC20-AC5C-491B-9940-CB62F33ADDDD}" srcOrd="1" destOrd="0" presId="urn:microsoft.com/office/officeart/2005/8/layout/vList2"/>
    <dgm:cxn modelId="{CEB71841-A9B5-4AB0-902C-FBE6EEB2E4C1}" type="presParOf" srcId="{4807DBC5-0FB0-464F-BD01-2248401127D9}" destId="{2DED5400-78BB-441F-AE10-5A71058B31CC}" srcOrd="2"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F1A199D-D04F-4154-A1A6-BEAB4480D2C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DE99B2B2-11D3-4FD7-A32B-FAA67F026365}">
      <dgm:prSet/>
      <dgm:spPr/>
      <dgm:t>
        <a:bodyPr/>
        <a:lstStyle/>
        <a:p>
          <a:pPr rtl="0"/>
          <a:r>
            <a:rPr lang="en-US" b="1" dirty="0" smtClean="0"/>
            <a:t>‘Follow-on formulae’ </a:t>
          </a:r>
          <a:r>
            <a:rPr lang="en-US" dirty="0" smtClean="0"/>
            <a:t>means foodstuffs intended for particular nutritional use by infants when appropriate complementary feeding is introduced and constituting the principal liquid element in a progressively diversified diet of such infants;</a:t>
          </a:r>
          <a:endParaRPr lang="ru-RU" dirty="0"/>
        </a:p>
      </dgm:t>
    </dgm:pt>
    <dgm:pt modelId="{168BDFB6-55F1-4DE2-BA54-7AB4A0795E44}" type="parTrans" cxnId="{946AE11B-875F-4B30-BE58-FA5F53164AA4}">
      <dgm:prSet/>
      <dgm:spPr/>
      <dgm:t>
        <a:bodyPr/>
        <a:lstStyle/>
        <a:p>
          <a:endParaRPr lang="ru-RU"/>
        </a:p>
      </dgm:t>
    </dgm:pt>
    <dgm:pt modelId="{5CEB309C-67A9-40E5-80BD-332D1ED6B64D}" type="sibTrans" cxnId="{946AE11B-875F-4B30-BE58-FA5F53164AA4}">
      <dgm:prSet/>
      <dgm:spPr/>
      <dgm:t>
        <a:bodyPr/>
        <a:lstStyle/>
        <a:p>
          <a:endParaRPr lang="ru-RU"/>
        </a:p>
      </dgm:t>
    </dgm:pt>
    <dgm:pt modelId="{D75BEF80-2CA3-4105-A21A-448DBD129722}">
      <dgm:prSet/>
      <dgm:spPr/>
      <dgm:t>
        <a:bodyPr/>
        <a:lstStyle/>
        <a:p>
          <a:pPr rtl="0"/>
          <a:r>
            <a:rPr lang="en-US" dirty="0" smtClean="0"/>
            <a:t>Infant formulae</a:t>
          </a:r>
          <a:r>
            <a:rPr lang="en-US" b="1" dirty="0" smtClean="0"/>
            <a:t> </a:t>
          </a:r>
          <a:r>
            <a:rPr lang="en-US" dirty="0" smtClean="0"/>
            <a:t>means food stuffs intended for particular nutritional use by infants during the first months of life and satisfying by themselves the nutritional requirements of such infants until the introduction of appropriate complementary feeding</a:t>
          </a:r>
          <a:r>
            <a:rPr lang="en-US" b="1" dirty="0" smtClean="0"/>
            <a:t>;</a:t>
          </a:r>
          <a:endParaRPr lang="ru-RU" dirty="0"/>
        </a:p>
      </dgm:t>
    </dgm:pt>
    <dgm:pt modelId="{0635FC2E-25E8-48AD-83D8-AEFCFC18CED0}" type="parTrans" cxnId="{025976BA-720D-4D94-BDFA-DF3A304BE135}">
      <dgm:prSet/>
      <dgm:spPr/>
      <dgm:t>
        <a:bodyPr/>
        <a:lstStyle/>
        <a:p>
          <a:endParaRPr lang="ru-RU"/>
        </a:p>
      </dgm:t>
    </dgm:pt>
    <dgm:pt modelId="{FEF13D6B-8BC5-44C9-B2F1-D359A45C4D8D}" type="sibTrans" cxnId="{025976BA-720D-4D94-BDFA-DF3A304BE135}">
      <dgm:prSet/>
      <dgm:spPr/>
      <dgm:t>
        <a:bodyPr/>
        <a:lstStyle/>
        <a:p>
          <a:endParaRPr lang="ru-RU"/>
        </a:p>
      </dgm:t>
    </dgm:pt>
    <dgm:pt modelId="{1E1E1A58-8638-43DF-960E-12731AE11C65}" type="pres">
      <dgm:prSet presAssocID="{8F1A199D-D04F-4154-A1A6-BEAB4480D2CD}" presName="linear" presStyleCnt="0">
        <dgm:presLayoutVars>
          <dgm:animLvl val="lvl"/>
          <dgm:resizeHandles val="exact"/>
        </dgm:presLayoutVars>
      </dgm:prSet>
      <dgm:spPr/>
      <dgm:t>
        <a:bodyPr/>
        <a:lstStyle/>
        <a:p>
          <a:endParaRPr lang="ru-RU"/>
        </a:p>
      </dgm:t>
    </dgm:pt>
    <dgm:pt modelId="{2E7CFDFC-14BB-4E07-AEB1-80599390E467}" type="pres">
      <dgm:prSet presAssocID="{DE99B2B2-11D3-4FD7-A32B-FAA67F026365}" presName="parentText" presStyleLbl="node1" presStyleIdx="0" presStyleCnt="2">
        <dgm:presLayoutVars>
          <dgm:chMax val="0"/>
          <dgm:bulletEnabled val="1"/>
        </dgm:presLayoutVars>
      </dgm:prSet>
      <dgm:spPr/>
      <dgm:t>
        <a:bodyPr/>
        <a:lstStyle/>
        <a:p>
          <a:endParaRPr lang="ru-RU"/>
        </a:p>
      </dgm:t>
    </dgm:pt>
    <dgm:pt modelId="{039AB7C3-67E6-4BAB-B70B-F9041D684EA4}" type="pres">
      <dgm:prSet presAssocID="{5CEB309C-67A9-40E5-80BD-332D1ED6B64D}" presName="spacer" presStyleCnt="0"/>
      <dgm:spPr/>
    </dgm:pt>
    <dgm:pt modelId="{13B0974F-9A77-4847-B603-3BC0646C5C03}" type="pres">
      <dgm:prSet presAssocID="{D75BEF80-2CA3-4105-A21A-448DBD129722}" presName="parentText" presStyleLbl="node1" presStyleIdx="1" presStyleCnt="2">
        <dgm:presLayoutVars>
          <dgm:chMax val="0"/>
          <dgm:bulletEnabled val="1"/>
        </dgm:presLayoutVars>
      </dgm:prSet>
      <dgm:spPr/>
      <dgm:t>
        <a:bodyPr/>
        <a:lstStyle/>
        <a:p>
          <a:endParaRPr lang="ru-RU"/>
        </a:p>
      </dgm:t>
    </dgm:pt>
  </dgm:ptLst>
  <dgm:cxnLst>
    <dgm:cxn modelId="{11F0B140-5426-42ED-BB8F-E49B1E32D5EF}" type="presOf" srcId="{D75BEF80-2CA3-4105-A21A-448DBD129722}" destId="{13B0974F-9A77-4847-B603-3BC0646C5C03}" srcOrd="0" destOrd="0" presId="urn:microsoft.com/office/officeart/2005/8/layout/vList2"/>
    <dgm:cxn modelId="{025976BA-720D-4D94-BDFA-DF3A304BE135}" srcId="{8F1A199D-D04F-4154-A1A6-BEAB4480D2CD}" destId="{D75BEF80-2CA3-4105-A21A-448DBD129722}" srcOrd="1" destOrd="0" parTransId="{0635FC2E-25E8-48AD-83D8-AEFCFC18CED0}" sibTransId="{FEF13D6B-8BC5-44C9-B2F1-D359A45C4D8D}"/>
    <dgm:cxn modelId="{DE3349B4-B900-4CE7-A94A-40EEC09BF583}" type="presOf" srcId="{DE99B2B2-11D3-4FD7-A32B-FAA67F026365}" destId="{2E7CFDFC-14BB-4E07-AEB1-80599390E467}" srcOrd="0" destOrd="0" presId="urn:microsoft.com/office/officeart/2005/8/layout/vList2"/>
    <dgm:cxn modelId="{A89D3193-9BBF-4E33-832E-AA185C340079}" type="presOf" srcId="{8F1A199D-D04F-4154-A1A6-BEAB4480D2CD}" destId="{1E1E1A58-8638-43DF-960E-12731AE11C65}" srcOrd="0" destOrd="0" presId="urn:microsoft.com/office/officeart/2005/8/layout/vList2"/>
    <dgm:cxn modelId="{946AE11B-875F-4B30-BE58-FA5F53164AA4}" srcId="{8F1A199D-D04F-4154-A1A6-BEAB4480D2CD}" destId="{DE99B2B2-11D3-4FD7-A32B-FAA67F026365}" srcOrd="0" destOrd="0" parTransId="{168BDFB6-55F1-4DE2-BA54-7AB4A0795E44}" sibTransId="{5CEB309C-67A9-40E5-80BD-332D1ED6B64D}"/>
    <dgm:cxn modelId="{7CA1D77E-CF62-4D81-98AF-B22A5DE674FB}" type="presParOf" srcId="{1E1E1A58-8638-43DF-960E-12731AE11C65}" destId="{2E7CFDFC-14BB-4E07-AEB1-80599390E467}" srcOrd="0" destOrd="0" presId="urn:microsoft.com/office/officeart/2005/8/layout/vList2"/>
    <dgm:cxn modelId="{EDB4FA1E-C9AA-40B3-B5B7-CB3C11999E73}" type="presParOf" srcId="{1E1E1A58-8638-43DF-960E-12731AE11C65}" destId="{039AB7C3-67E6-4BAB-B70B-F9041D684EA4}" srcOrd="1" destOrd="0" presId="urn:microsoft.com/office/officeart/2005/8/layout/vList2"/>
    <dgm:cxn modelId="{316B02FD-6BC3-4E4F-889B-6E976556DF5B}" type="presParOf" srcId="{1E1E1A58-8638-43DF-960E-12731AE11C65}" destId="{13B0974F-9A77-4847-B603-3BC0646C5C0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5F68DFB-DF20-49E9-BC35-E4FB3FABE1A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ru-RU"/>
        </a:p>
      </dgm:t>
    </dgm:pt>
    <dgm:pt modelId="{5EE59E77-EB5D-4B74-B1AA-C388FCD7C6EE}">
      <dgm:prSet/>
      <dgm:spPr>
        <a:solidFill>
          <a:schemeClr val="accent2">
            <a:lumMod val="40000"/>
            <a:lumOff val="60000"/>
          </a:schemeClr>
        </a:solidFill>
      </dgm:spPr>
      <dgm:t>
        <a:bodyPr/>
        <a:lstStyle/>
        <a:p>
          <a:pPr rtl="0"/>
          <a:r>
            <a:rPr lang="en-US" dirty="0" smtClean="0"/>
            <a:t>Formula milk, also known as baby formula or infant formula, is usually made from cows' milk that has been treated to make it more suitable for babies. There's a wide range of brands and types of formula available in pharmacies and shops. Always check labels carefully to make sure you're buying a suitable milk for your baby.</a:t>
          </a:r>
          <a:endParaRPr lang="ru-RU" dirty="0"/>
        </a:p>
      </dgm:t>
    </dgm:pt>
    <dgm:pt modelId="{7C9A4773-C986-4618-9366-450EC9FFCDFD}" type="parTrans" cxnId="{5BB3A6EB-587D-450B-99B5-FA2197C91F0B}">
      <dgm:prSet/>
      <dgm:spPr/>
      <dgm:t>
        <a:bodyPr/>
        <a:lstStyle/>
        <a:p>
          <a:endParaRPr lang="ru-RU"/>
        </a:p>
      </dgm:t>
    </dgm:pt>
    <dgm:pt modelId="{82E0B78C-03CA-43D3-AD2B-869EEE999FDC}" type="sibTrans" cxnId="{5BB3A6EB-587D-450B-99B5-FA2197C91F0B}">
      <dgm:prSet/>
      <dgm:spPr/>
      <dgm:t>
        <a:bodyPr/>
        <a:lstStyle/>
        <a:p>
          <a:endParaRPr lang="ru-RU"/>
        </a:p>
      </dgm:t>
    </dgm:pt>
    <dgm:pt modelId="{CDD443E7-BD79-4097-A0D7-AE26611A6D22}">
      <dgm:prSet/>
      <dgm:spPr>
        <a:solidFill>
          <a:schemeClr val="accent3">
            <a:lumMod val="60000"/>
            <a:lumOff val="40000"/>
          </a:schemeClr>
        </a:solidFill>
      </dgm:spPr>
      <dgm:t>
        <a:bodyPr/>
        <a:lstStyle/>
        <a:p>
          <a:pPr rtl="0"/>
          <a:r>
            <a:rPr lang="en-US" dirty="0" smtClean="0"/>
            <a:t>Formula comes in 2 different forms: a dry powder you make up with water, or a ready-to-feed liquid formula. </a:t>
          </a:r>
          <a:endParaRPr lang="ru-RU" dirty="0"/>
        </a:p>
      </dgm:t>
    </dgm:pt>
    <dgm:pt modelId="{538A6C4B-7D3D-40C8-8AE5-E35CBDB73144}" type="parTrans" cxnId="{BFDFCEEF-C14D-40C7-BC5E-4EE79A8E0DDA}">
      <dgm:prSet/>
      <dgm:spPr/>
      <dgm:t>
        <a:bodyPr/>
        <a:lstStyle/>
        <a:p>
          <a:endParaRPr lang="ru-RU"/>
        </a:p>
      </dgm:t>
    </dgm:pt>
    <dgm:pt modelId="{4C31BAD7-682B-4E82-9423-CEA7B5A4B54E}" type="sibTrans" cxnId="{BFDFCEEF-C14D-40C7-BC5E-4EE79A8E0DDA}">
      <dgm:prSet/>
      <dgm:spPr/>
      <dgm:t>
        <a:bodyPr/>
        <a:lstStyle/>
        <a:p>
          <a:endParaRPr lang="ru-RU"/>
        </a:p>
      </dgm:t>
    </dgm:pt>
    <dgm:pt modelId="{8E393995-B977-4B5B-A282-E06A72E657B7}" type="pres">
      <dgm:prSet presAssocID="{E5F68DFB-DF20-49E9-BC35-E4FB3FABE1A0}" presName="linear" presStyleCnt="0">
        <dgm:presLayoutVars>
          <dgm:animLvl val="lvl"/>
          <dgm:resizeHandles val="exact"/>
        </dgm:presLayoutVars>
      </dgm:prSet>
      <dgm:spPr/>
      <dgm:t>
        <a:bodyPr/>
        <a:lstStyle/>
        <a:p>
          <a:endParaRPr lang="ru-RU"/>
        </a:p>
      </dgm:t>
    </dgm:pt>
    <dgm:pt modelId="{94379158-2FDE-4CBD-9852-47F1942B4385}" type="pres">
      <dgm:prSet presAssocID="{5EE59E77-EB5D-4B74-B1AA-C388FCD7C6EE}" presName="parentText" presStyleLbl="node1" presStyleIdx="0" presStyleCnt="2">
        <dgm:presLayoutVars>
          <dgm:chMax val="0"/>
          <dgm:bulletEnabled val="1"/>
        </dgm:presLayoutVars>
      </dgm:prSet>
      <dgm:spPr/>
      <dgm:t>
        <a:bodyPr/>
        <a:lstStyle/>
        <a:p>
          <a:endParaRPr lang="ru-RU"/>
        </a:p>
      </dgm:t>
    </dgm:pt>
    <dgm:pt modelId="{B2C3D0E6-D6EC-4031-80B7-2A22A18961C9}" type="pres">
      <dgm:prSet presAssocID="{82E0B78C-03CA-43D3-AD2B-869EEE999FDC}" presName="spacer" presStyleCnt="0"/>
      <dgm:spPr/>
    </dgm:pt>
    <dgm:pt modelId="{A28DC6F7-3E84-4C12-BF6E-713CEC51DC6F}" type="pres">
      <dgm:prSet presAssocID="{CDD443E7-BD79-4097-A0D7-AE26611A6D22}" presName="parentText" presStyleLbl="node1" presStyleIdx="1" presStyleCnt="2">
        <dgm:presLayoutVars>
          <dgm:chMax val="0"/>
          <dgm:bulletEnabled val="1"/>
        </dgm:presLayoutVars>
      </dgm:prSet>
      <dgm:spPr/>
      <dgm:t>
        <a:bodyPr/>
        <a:lstStyle/>
        <a:p>
          <a:endParaRPr lang="ru-RU"/>
        </a:p>
      </dgm:t>
    </dgm:pt>
  </dgm:ptLst>
  <dgm:cxnLst>
    <dgm:cxn modelId="{1BEF9FDC-CE49-4421-A6BE-78C986C07170}" type="presOf" srcId="{CDD443E7-BD79-4097-A0D7-AE26611A6D22}" destId="{A28DC6F7-3E84-4C12-BF6E-713CEC51DC6F}" srcOrd="0" destOrd="0" presId="urn:microsoft.com/office/officeart/2005/8/layout/vList2"/>
    <dgm:cxn modelId="{6A399B1F-C89A-415E-9FE2-CAC7650B4510}" type="presOf" srcId="{E5F68DFB-DF20-49E9-BC35-E4FB3FABE1A0}" destId="{8E393995-B977-4B5B-A282-E06A72E657B7}" srcOrd="0" destOrd="0" presId="urn:microsoft.com/office/officeart/2005/8/layout/vList2"/>
    <dgm:cxn modelId="{5BB3A6EB-587D-450B-99B5-FA2197C91F0B}" srcId="{E5F68DFB-DF20-49E9-BC35-E4FB3FABE1A0}" destId="{5EE59E77-EB5D-4B74-B1AA-C388FCD7C6EE}" srcOrd="0" destOrd="0" parTransId="{7C9A4773-C986-4618-9366-450EC9FFCDFD}" sibTransId="{82E0B78C-03CA-43D3-AD2B-869EEE999FDC}"/>
    <dgm:cxn modelId="{BFDFCEEF-C14D-40C7-BC5E-4EE79A8E0DDA}" srcId="{E5F68DFB-DF20-49E9-BC35-E4FB3FABE1A0}" destId="{CDD443E7-BD79-4097-A0D7-AE26611A6D22}" srcOrd="1" destOrd="0" parTransId="{538A6C4B-7D3D-40C8-8AE5-E35CBDB73144}" sibTransId="{4C31BAD7-682B-4E82-9423-CEA7B5A4B54E}"/>
    <dgm:cxn modelId="{9B1F1A93-6018-4337-8B8D-8D06E416DCFE}" type="presOf" srcId="{5EE59E77-EB5D-4B74-B1AA-C388FCD7C6EE}" destId="{94379158-2FDE-4CBD-9852-47F1942B4385}" srcOrd="0" destOrd="0" presId="urn:microsoft.com/office/officeart/2005/8/layout/vList2"/>
    <dgm:cxn modelId="{31E640AF-61FF-44EB-B67C-7AAFDEF0314C}" type="presParOf" srcId="{8E393995-B977-4B5B-A282-E06A72E657B7}" destId="{94379158-2FDE-4CBD-9852-47F1942B4385}" srcOrd="0" destOrd="0" presId="urn:microsoft.com/office/officeart/2005/8/layout/vList2"/>
    <dgm:cxn modelId="{FCAA33FF-0352-4A18-87F5-4F153CBA42C7}" type="presParOf" srcId="{8E393995-B977-4B5B-A282-E06A72E657B7}" destId="{B2C3D0E6-D6EC-4031-80B7-2A22A18961C9}" srcOrd="1" destOrd="0" presId="urn:microsoft.com/office/officeart/2005/8/layout/vList2"/>
    <dgm:cxn modelId="{BBB26D92-A2AE-42CD-B0F3-C72F3A81E789}" type="presParOf" srcId="{8E393995-B977-4B5B-A282-E06A72E657B7}" destId="{A28DC6F7-3E84-4C12-BF6E-713CEC51DC6F}" srcOrd="2"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F3E5499-A7A0-456D-8774-C78EC1568648}"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ru-RU"/>
        </a:p>
      </dgm:t>
    </dgm:pt>
    <dgm:pt modelId="{C0C2BF1A-EB59-4AEE-9A8E-4D371D1B0EBC}">
      <dgm:prSet/>
      <dgm:spPr/>
      <dgm:t>
        <a:bodyPr/>
        <a:lstStyle/>
        <a:p>
          <a:pPr rtl="0"/>
          <a:r>
            <a:rPr lang="en-US" smtClean="0"/>
            <a:t>Suitable from birth</a:t>
          </a:r>
          <a:endParaRPr lang="uk-UA"/>
        </a:p>
      </dgm:t>
    </dgm:pt>
    <dgm:pt modelId="{35067B0B-C9DD-404D-874A-33A11870B021}" type="parTrans" cxnId="{43F64BD7-1AD3-40C9-A09F-B7118661F5E3}">
      <dgm:prSet/>
      <dgm:spPr/>
      <dgm:t>
        <a:bodyPr/>
        <a:lstStyle/>
        <a:p>
          <a:endParaRPr lang="ru-RU"/>
        </a:p>
      </dgm:t>
    </dgm:pt>
    <dgm:pt modelId="{7668554E-E126-4949-AAE0-5C65A73D898C}" type="sibTrans" cxnId="{43F64BD7-1AD3-40C9-A09F-B7118661F5E3}">
      <dgm:prSet/>
      <dgm:spPr/>
      <dgm:t>
        <a:bodyPr/>
        <a:lstStyle/>
        <a:p>
          <a:endParaRPr lang="ru-RU"/>
        </a:p>
      </dgm:t>
    </dgm:pt>
    <dgm:pt modelId="{50384D98-680C-4552-A7C3-818F6CE30344}">
      <dgm:prSet/>
      <dgm:spPr/>
      <dgm:t>
        <a:bodyPr/>
        <a:lstStyle/>
        <a:p>
          <a:pPr rtl="0"/>
          <a:r>
            <a:rPr lang="en-US" smtClean="0"/>
            <a:t>First infant formula (first milk) should always be the first formula you give to your baby.</a:t>
          </a:r>
          <a:endParaRPr lang="uk-UA"/>
        </a:p>
      </dgm:t>
    </dgm:pt>
    <dgm:pt modelId="{6D3FF094-46EF-47FC-BEBD-58B347D638E1}" type="parTrans" cxnId="{06D4BD12-3C5E-4BEB-A8F4-9AC05175DDC7}">
      <dgm:prSet/>
      <dgm:spPr/>
      <dgm:t>
        <a:bodyPr/>
        <a:lstStyle/>
        <a:p>
          <a:endParaRPr lang="ru-RU"/>
        </a:p>
      </dgm:t>
    </dgm:pt>
    <dgm:pt modelId="{FBA5A6B6-68D4-4BA8-BA82-E6BFC7549619}" type="sibTrans" cxnId="{06D4BD12-3C5E-4BEB-A8F4-9AC05175DDC7}">
      <dgm:prSet/>
      <dgm:spPr/>
      <dgm:t>
        <a:bodyPr/>
        <a:lstStyle/>
        <a:p>
          <a:endParaRPr lang="ru-RU"/>
        </a:p>
      </dgm:t>
    </dgm:pt>
    <dgm:pt modelId="{3310F046-BB67-4CC1-8D6C-D6EEDD9A7879}">
      <dgm:prSet/>
      <dgm:spPr/>
      <dgm:t>
        <a:bodyPr/>
        <a:lstStyle/>
        <a:p>
          <a:pPr rtl="0"/>
          <a:r>
            <a:rPr lang="en-US" smtClean="0"/>
            <a:t>The cows' milk in formula contains 2 types of proteins – whey and casein. First infant formula is based on whey protein which is thought to be easier to digest than other types of formula. First infant formula is the only formula your baby needs. Your baby can stay on it when you start to introduce solid foods at around 6 months and drink it throughout their 1st year.</a:t>
          </a:r>
          <a:endParaRPr lang="uk-UA"/>
        </a:p>
      </dgm:t>
    </dgm:pt>
    <dgm:pt modelId="{5915DDD9-B17C-4DDD-B881-5AE401135BEF}" type="parTrans" cxnId="{CE7C1729-21D7-4407-A5A6-F7F4AFB010B9}">
      <dgm:prSet/>
      <dgm:spPr/>
      <dgm:t>
        <a:bodyPr/>
        <a:lstStyle/>
        <a:p>
          <a:endParaRPr lang="ru-RU"/>
        </a:p>
      </dgm:t>
    </dgm:pt>
    <dgm:pt modelId="{E78C9E3B-727C-4959-833F-AD30A34C9F1A}" type="sibTrans" cxnId="{CE7C1729-21D7-4407-A5A6-F7F4AFB010B9}">
      <dgm:prSet/>
      <dgm:spPr/>
      <dgm:t>
        <a:bodyPr/>
        <a:lstStyle/>
        <a:p>
          <a:endParaRPr lang="ru-RU"/>
        </a:p>
      </dgm:t>
    </dgm:pt>
    <dgm:pt modelId="{531D0E95-7D3A-41CA-BDA2-5844F6F47A44}">
      <dgm:prSet/>
      <dgm:spPr/>
      <dgm:t>
        <a:bodyPr/>
        <a:lstStyle/>
        <a:p>
          <a:pPr rtl="0"/>
          <a:r>
            <a:rPr lang="en-US" smtClean="0"/>
            <a:t>When your baby is 1 year old, they can start to drink whole cows' milk or sheep's or goats' milk (as long as it's pasteurised).</a:t>
          </a:r>
          <a:endParaRPr lang="uk-UA"/>
        </a:p>
      </dgm:t>
    </dgm:pt>
    <dgm:pt modelId="{328FFEDA-2058-4419-BD96-980F6467B4AA}" type="parTrans" cxnId="{15BAD3E1-F8B2-4328-9639-0BF45D7A2641}">
      <dgm:prSet/>
      <dgm:spPr/>
      <dgm:t>
        <a:bodyPr/>
        <a:lstStyle/>
        <a:p>
          <a:endParaRPr lang="ru-RU"/>
        </a:p>
      </dgm:t>
    </dgm:pt>
    <dgm:pt modelId="{6484C811-CC85-4653-8F7E-B2FBE9A8F82A}" type="sibTrans" cxnId="{15BAD3E1-F8B2-4328-9639-0BF45D7A2641}">
      <dgm:prSet/>
      <dgm:spPr/>
      <dgm:t>
        <a:bodyPr/>
        <a:lstStyle/>
        <a:p>
          <a:endParaRPr lang="ru-RU"/>
        </a:p>
      </dgm:t>
    </dgm:pt>
    <dgm:pt modelId="{88208EB2-E30A-4DDD-9837-0C81C5187D74}" type="pres">
      <dgm:prSet presAssocID="{0F3E5499-A7A0-456D-8774-C78EC1568648}" presName="linear" presStyleCnt="0">
        <dgm:presLayoutVars>
          <dgm:animLvl val="lvl"/>
          <dgm:resizeHandles val="exact"/>
        </dgm:presLayoutVars>
      </dgm:prSet>
      <dgm:spPr/>
      <dgm:t>
        <a:bodyPr/>
        <a:lstStyle/>
        <a:p>
          <a:endParaRPr lang="ru-RU"/>
        </a:p>
      </dgm:t>
    </dgm:pt>
    <dgm:pt modelId="{9B24D140-BB98-4D40-A521-0526EA6039CE}" type="pres">
      <dgm:prSet presAssocID="{C0C2BF1A-EB59-4AEE-9A8E-4D371D1B0EBC}" presName="parentText" presStyleLbl="node1" presStyleIdx="0" presStyleCnt="4" custScaleY="113671" custLinFactNeighborX="102" custLinFactNeighborY="42762">
        <dgm:presLayoutVars>
          <dgm:chMax val="0"/>
          <dgm:bulletEnabled val="1"/>
        </dgm:presLayoutVars>
      </dgm:prSet>
      <dgm:spPr/>
      <dgm:t>
        <a:bodyPr/>
        <a:lstStyle/>
        <a:p>
          <a:endParaRPr lang="ru-RU"/>
        </a:p>
      </dgm:t>
    </dgm:pt>
    <dgm:pt modelId="{6DD37E9C-E359-4B2B-A857-CCC4ABFE3CF1}" type="pres">
      <dgm:prSet presAssocID="{7668554E-E126-4949-AAE0-5C65A73D898C}" presName="spacer" presStyleCnt="0"/>
      <dgm:spPr/>
    </dgm:pt>
    <dgm:pt modelId="{2390A2F5-94F2-4E71-8CFA-BBF19DA1EB3F}" type="pres">
      <dgm:prSet presAssocID="{50384D98-680C-4552-A7C3-818F6CE30344}" presName="parentText" presStyleLbl="node1" presStyleIdx="1" presStyleCnt="4">
        <dgm:presLayoutVars>
          <dgm:chMax val="0"/>
          <dgm:bulletEnabled val="1"/>
        </dgm:presLayoutVars>
      </dgm:prSet>
      <dgm:spPr/>
      <dgm:t>
        <a:bodyPr/>
        <a:lstStyle/>
        <a:p>
          <a:endParaRPr lang="ru-RU"/>
        </a:p>
      </dgm:t>
    </dgm:pt>
    <dgm:pt modelId="{BDB3FE4D-1372-4540-A2CD-C7B43DECD9CB}" type="pres">
      <dgm:prSet presAssocID="{FBA5A6B6-68D4-4BA8-BA82-E6BFC7549619}" presName="spacer" presStyleCnt="0"/>
      <dgm:spPr/>
    </dgm:pt>
    <dgm:pt modelId="{964CA888-49DE-4B64-ADE5-FE0F8A3D3BD1}" type="pres">
      <dgm:prSet presAssocID="{3310F046-BB67-4CC1-8D6C-D6EEDD9A7879}" presName="parentText" presStyleLbl="node1" presStyleIdx="2" presStyleCnt="4">
        <dgm:presLayoutVars>
          <dgm:chMax val="0"/>
          <dgm:bulletEnabled val="1"/>
        </dgm:presLayoutVars>
      </dgm:prSet>
      <dgm:spPr/>
      <dgm:t>
        <a:bodyPr/>
        <a:lstStyle/>
        <a:p>
          <a:endParaRPr lang="ru-RU"/>
        </a:p>
      </dgm:t>
    </dgm:pt>
    <dgm:pt modelId="{B93716E8-E571-47F1-ABAA-23B06AAB0E6E}" type="pres">
      <dgm:prSet presAssocID="{E78C9E3B-727C-4959-833F-AD30A34C9F1A}" presName="spacer" presStyleCnt="0"/>
      <dgm:spPr/>
    </dgm:pt>
    <dgm:pt modelId="{E80021A1-1C48-4C24-B5A1-9B04403B8772}" type="pres">
      <dgm:prSet presAssocID="{531D0E95-7D3A-41CA-BDA2-5844F6F47A44}" presName="parentText" presStyleLbl="node1" presStyleIdx="3" presStyleCnt="4">
        <dgm:presLayoutVars>
          <dgm:chMax val="0"/>
          <dgm:bulletEnabled val="1"/>
        </dgm:presLayoutVars>
      </dgm:prSet>
      <dgm:spPr/>
      <dgm:t>
        <a:bodyPr/>
        <a:lstStyle/>
        <a:p>
          <a:endParaRPr lang="ru-RU"/>
        </a:p>
      </dgm:t>
    </dgm:pt>
  </dgm:ptLst>
  <dgm:cxnLst>
    <dgm:cxn modelId="{CE7C1729-21D7-4407-A5A6-F7F4AFB010B9}" srcId="{0F3E5499-A7A0-456D-8774-C78EC1568648}" destId="{3310F046-BB67-4CC1-8D6C-D6EEDD9A7879}" srcOrd="2" destOrd="0" parTransId="{5915DDD9-B17C-4DDD-B881-5AE401135BEF}" sibTransId="{E78C9E3B-727C-4959-833F-AD30A34C9F1A}"/>
    <dgm:cxn modelId="{2E74C501-8C82-4435-B671-797288B3934C}" type="presOf" srcId="{50384D98-680C-4552-A7C3-818F6CE30344}" destId="{2390A2F5-94F2-4E71-8CFA-BBF19DA1EB3F}" srcOrd="0" destOrd="0" presId="urn:microsoft.com/office/officeart/2005/8/layout/vList2"/>
    <dgm:cxn modelId="{6EB54F41-E3CD-44C3-949C-D245E5284378}" type="presOf" srcId="{3310F046-BB67-4CC1-8D6C-D6EEDD9A7879}" destId="{964CA888-49DE-4B64-ADE5-FE0F8A3D3BD1}" srcOrd="0" destOrd="0" presId="urn:microsoft.com/office/officeart/2005/8/layout/vList2"/>
    <dgm:cxn modelId="{06D4BD12-3C5E-4BEB-A8F4-9AC05175DDC7}" srcId="{0F3E5499-A7A0-456D-8774-C78EC1568648}" destId="{50384D98-680C-4552-A7C3-818F6CE30344}" srcOrd="1" destOrd="0" parTransId="{6D3FF094-46EF-47FC-BEBD-58B347D638E1}" sibTransId="{FBA5A6B6-68D4-4BA8-BA82-E6BFC7549619}"/>
    <dgm:cxn modelId="{6D7CBF7E-4C44-48D6-B019-F59841A92F1D}" type="presOf" srcId="{C0C2BF1A-EB59-4AEE-9A8E-4D371D1B0EBC}" destId="{9B24D140-BB98-4D40-A521-0526EA6039CE}" srcOrd="0" destOrd="0" presId="urn:microsoft.com/office/officeart/2005/8/layout/vList2"/>
    <dgm:cxn modelId="{6518F9C3-CFFA-47D2-9F7E-3535D4F71DFD}" type="presOf" srcId="{0F3E5499-A7A0-456D-8774-C78EC1568648}" destId="{88208EB2-E30A-4DDD-9837-0C81C5187D74}" srcOrd="0" destOrd="0" presId="urn:microsoft.com/office/officeart/2005/8/layout/vList2"/>
    <dgm:cxn modelId="{15BAD3E1-F8B2-4328-9639-0BF45D7A2641}" srcId="{0F3E5499-A7A0-456D-8774-C78EC1568648}" destId="{531D0E95-7D3A-41CA-BDA2-5844F6F47A44}" srcOrd="3" destOrd="0" parTransId="{328FFEDA-2058-4419-BD96-980F6467B4AA}" sibTransId="{6484C811-CC85-4653-8F7E-B2FBE9A8F82A}"/>
    <dgm:cxn modelId="{34C6CFCF-8F5A-4EB4-888E-CEE1842B88D8}" type="presOf" srcId="{531D0E95-7D3A-41CA-BDA2-5844F6F47A44}" destId="{E80021A1-1C48-4C24-B5A1-9B04403B8772}" srcOrd="0" destOrd="0" presId="urn:microsoft.com/office/officeart/2005/8/layout/vList2"/>
    <dgm:cxn modelId="{43F64BD7-1AD3-40C9-A09F-B7118661F5E3}" srcId="{0F3E5499-A7A0-456D-8774-C78EC1568648}" destId="{C0C2BF1A-EB59-4AEE-9A8E-4D371D1B0EBC}" srcOrd="0" destOrd="0" parTransId="{35067B0B-C9DD-404D-874A-33A11870B021}" sibTransId="{7668554E-E126-4949-AAE0-5C65A73D898C}"/>
    <dgm:cxn modelId="{30EE2C2E-33D8-4E8B-88DB-F18657A5D01F}" type="presParOf" srcId="{88208EB2-E30A-4DDD-9837-0C81C5187D74}" destId="{9B24D140-BB98-4D40-A521-0526EA6039CE}" srcOrd="0" destOrd="0" presId="urn:microsoft.com/office/officeart/2005/8/layout/vList2"/>
    <dgm:cxn modelId="{EFBF23F2-4165-4D4C-8E33-5F27F5B1D819}" type="presParOf" srcId="{88208EB2-E30A-4DDD-9837-0C81C5187D74}" destId="{6DD37E9C-E359-4B2B-A857-CCC4ABFE3CF1}" srcOrd="1" destOrd="0" presId="urn:microsoft.com/office/officeart/2005/8/layout/vList2"/>
    <dgm:cxn modelId="{175A4E1B-6F66-44BB-83B0-AD5E3A3DC146}" type="presParOf" srcId="{88208EB2-E30A-4DDD-9837-0C81C5187D74}" destId="{2390A2F5-94F2-4E71-8CFA-BBF19DA1EB3F}" srcOrd="2" destOrd="0" presId="urn:microsoft.com/office/officeart/2005/8/layout/vList2"/>
    <dgm:cxn modelId="{63007123-BA4B-4746-A329-3ECE0356F350}" type="presParOf" srcId="{88208EB2-E30A-4DDD-9837-0C81C5187D74}" destId="{BDB3FE4D-1372-4540-A2CD-C7B43DECD9CB}" srcOrd="3" destOrd="0" presId="urn:microsoft.com/office/officeart/2005/8/layout/vList2"/>
    <dgm:cxn modelId="{F71FCF68-0418-4F70-B778-D9F58E318C3F}" type="presParOf" srcId="{88208EB2-E30A-4DDD-9837-0C81C5187D74}" destId="{964CA888-49DE-4B64-ADE5-FE0F8A3D3BD1}" srcOrd="4" destOrd="0" presId="urn:microsoft.com/office/officeart/2005/8/layout/vList2"/>
    <dgm:cxn modelId="{C273044A-EDE6-487E-BDE4-AF47FAB4C695}" type="presParOf" srcId="{88208EB2-E30A-4DDD-9837-0C81C5187D74}" destId="{B93716E8-E571-47F1-ABAA-23B06AAB0E6E}" srcOrd="5" destOrd="0" presId="urn:microsoft.com/office/officeart/2005/8/layout/vList2"/>
    <dgm:cxn modelId="{67C94E98-4B0C-447D-95B7-790319E8A9BA}" type="presParOf" srcId="{88208EB2-E30A-4DDD-9837-0C81C5187D74}" destId="{E80021A1-1C48-4C24-B5A1-9B04403B877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D38DE66-EFD4-4C1A-9B13-B8A184E2B2BC}" type="doc">
      <dgm:prSet loTypeId="urn:microsoft.com/office/officeart/2005/8/layout/vList2" loCatId="list" qsTypeId="urn:microsoft.com/office/officeart/2005/8/quickstyle/simple1" qsCatId="simple" csTypeId="urn:microsoft.com/office/officeart/2005/8/colors/accent3_3" csCatId="accent3"/>
      <dgm:spPr/>
      <dgm:t>
        <a:bodyPr/>
        <a:lstStyle/>
        <a:p>
          <a:endParaRPr lang="ru-RU"/>
        </a:p>
      </dgm:t>
    </dgm:pt>
    <dgm:pt modelId="{CE3D040A-698F-4E45-B13D-62450CD0D5A5}">
      <dgm:prSet/>
      <dgm:spPr/>
      <dgm:t>
        <a:bodyPr/>
        <a:lstStyle/>
        <a:p>
          <a:pPr rtl="0"/>
          <a:r>
            <a:rPr lang="en-US" smtClean="0"/>
            <a:t>Suitable from birth</a:t>
          </a:r>
          <a:endParaRPr lang="uk-UA"/>
        </a:p>
      </dgm:t>
    </dgm:pt>
    <dgm:pt modelId="{7BAE699A-43A2-4DB1-82C0-9CACC51DE8FA}" type="parTrans" cxnId="{B7A514F2-E9CC-4AA7-8497-5B2DEBF4A9AA}">
      <dgm:prSet/>
      <dgm:spPr/>
      <dgm:t>
        <a:bodyPr/>
        <a:lstStyle/>
        <a:p>
          <a:endParaRPr lang="ru-RU"/>
        </a:p>
      </dgm:t>
    </dgm:pt>
    <dgm:pt modelId="{B2D56146-FE8B-4376-9678-26E811120E19}" type="sibTrans" cxnId="{B7A514F2-E9CC-4AA7-8497-5B2DEBF4A9AA}">
      <dgm:prSet/>
      <dgm:spPr/>
      <dgm:t>
        <a:bodyPr/>
        <a:lstStyle/>
        <a:p>
          <a:endParaRPr lang="ru-RU"/>
        </a:p>
      </dgm:t>
    </dgm:pt>
    <dgm:pt modelId="{0049DD60-B5C7-4D09-A8EF-A0E95776BED6}">
      <dgm:prSet/>
      <dgm:spPr/>
      <dgm:t>
        <a:bodyPr/>
        <a:lstStyle/>
        <a:p>
          <a:pPr rtl="0"/>
          <a:r>
            <a:rPr lang="en-US" smtClean="0"/>
            <a:t>They are produced to the same nutritional standards as cow's milk-based formula.</a:t>
          </a:r>
          <a:endParaRPr lang="uk-UA"/>
        </a:p>
      </dgm:t>
    </dgm:pt>
    <dgm:pt modelId="{6EDB42CE-796C-4CE2-BE44-46B50FD8AA23}" type="parTrans" cxnId="{DCC63AB1-7765-4EBB-B929-09812E1C1230}">
      <dgm:prSet/>
      <dgm:spPr/>
      <dgm:t>
        <a:bodyPr/>
        <a:lstStyle/>
        <a:p>
          <a:endParaRPr lang="ru-RU"/>
        </a:p>
      </dgm:t>
    </dgm:pt>
    <dgm:pt modelId="{422CDEDF-A160-4215-BFC0-E7A0F09909C8}" type="sibTrans" cxnId="{DCC63AB1-7765-4EBB-B929-09812E1C1230}">
      <dgm:prSet/>
      <dgm:spPr/>
      <dgm:t>
        <a:bodyPr/>
        <a:lstStyle/>
        <a:p>
          <a:endParaRPr lang="ru-RU"/>
        </a:p>
      </dgm:t>
    </dgm:pt>
    <dgm:pt modelId="{B041AA87-6565-40E9-A8EC-CE0775EE87C6}">
      <dgm:prSet/>
      <dgm:spPr/>
      <dgm:t>
        <a:bodyPr/>
        <a:lstStyle/>
        <a:p>
          <a:pPr rtl="0"/>
          <a:r>
            <a:rPr lang="en-US" smtClean="0"/>
            <a:t>Goats' milk formula is not less likely to cause allergies in babies than cows' milk formula.</a:t>
          </a:r>
          <a:endParaRPr lang="uk-UA"/>
        </a:p>
      </dgm:t>
    </dgm:pt>
    <dgm:pt modelId="{164E8D14-0CCE-4ADF-9F60-0578C6DB2AC7}" type="parTrans" cxnId="{FEF8DDFE-540B-4DB0-A235-DE9A4DCD8942}">
      <dgm:prSet/>
      <dgm:spPr/>
      <dgm:t>
        <a:bodyPr/>
        <a:lstStyle/>
        <a:p>
          <a:endParaRPr lang="ru-RU"/>
        </a:p>
      </dgm:t>
    </dgm:pt>
    <dgm:pt modelId="{3D1C8FD1-51C2-49E5-8FF2-5EF161E5E758}" type="sibTrans" cxnId="{FEF8DDFE-540B-4DB0-A235-DE9A4DCD8942}">
      <dgm:prSet/>
      <dgm:spPr/>
      <dgm:t>
        <a:bodyPr/>
        <a:lstStyle/>
        <a:p>
          <a:endParaRPr lang="ru-RU"/>
        </a:p>
      </dgm:t>
    </dgm:pt>
    <dgm:pt modelId="{0698C3F0-5E3F-404C-8C7A-0DE0BABFEBCD}">
      <dgm:prSet/>
      <dgm:spPr/>
      <dgm:t>
        <a:bodyPr/>
        <a:lstStyle/>
        <a:p>
          <a:pPr rtl="0"/>
          <a:r>
            <a:rPr lang="en-US" smtClean="0"/>
            <a:t>Goats' milk formulas are not suitable for infants with cows' milk allergy (also known as cows' milk protein allergy), as the proteins they contain are very similar.</a:t>
          </a:r>
          <a:endParaRPr lang="uk-UA"/>
        </a:p>
      </dgm:t>
    </dgm:pt>
    <dgm:pt modelId="{AD86495C-A74D-4018-AF4B-8327CFF347CB}" type="parTrans" cxnId="{3FFB9B91-0ACC-48E3-8C6F-1A803E80726F}">
      <dgm:prSet/>
      <dgm:spPr/>
      <dgm:t>
        <a:bodyPr/>
        <a:lstStyle/>
        <a:p>
          <a:endParaRPr lang="ru-RU"/>
        </a:p>
      </dgm:t>
    </dgm:pt>
    <dgm:pt modelId="{568A188C-865F-4188-A4C8-DB51E81ED682}" type="sibTrans" cxnId="{3FFB9B91-0ACC-48E3-8C6F-1A803E80726F}">
      <dgm:prSet/>
      <dgm:spPr/>
      <dgm:t>
        <a:bodyPr/>
        <a:lstStyle/>
        <a:p>
          <a:endParaRPr lang="ru-RU"/>
        </a:p>
      </dgm:t>
    </dgm:pt>
    <dgm:pt modelId="{F5A0BF3C-3ABD-49DD-AE22-D176B7BB077B}" type="pres">
      <dgm:prSet presAssocID="{ED38DE66-EFD4-4C1A-9B13-B8A184E2B2BC}" presName="linear" presStyleCnt="0">
        <dgm:presLayoutVars>
          <dgm:animLvl val="lvl"/>
          <dgm:resizeHandles val="exact"/>
        </dgm:presLayoutVars>
      </dgm:prSet>
      <dgm:spPr/>
      <dgm:t>
        <a:bodyPr/>
        <a:lstStyle/>
        <a:p>
          <a:endParaRPr lang="ru-RU"/>
        </a:p>
      </dgm:t>
    </dgm:pt>
    <dgm:pt modelId="{33B7B2B3-250F-45AF-9988-00641C21AD00}" type="pres">
      <dgm:prSet presAssocID="{CE3D040A-698F-4E45-B13D-62450CD0D5A5}" presName="parentText" presStyleLbl="node1" presStyleIdx="0" presStyleCnt="4">
        <dgm:presLayoutVars>
          <dgm:chMax val="0"/>
          <dgm:bulletEnabled val="1"/>
        </dgm:presLayoutVars>
      </dgm:prSet>
      <dgm:spPr/>
      <dgm:t>
        <a:bodyPr/>
        <a:lstStyle/>
        <a:p>
          <a:endParaRPr lang="ru-RU"/>
        </a:p>
      </dgm:t>
    </dgm:pt>
    <dgm:pt modelId="{EA151205-BC76-48FA-882F-0D02791E928D}" type="pres">
      <dgm:prSet presAssocID="{B2D56146-FE8B-4376-9678-26E811120E19}" presName="spacer" presStyleCnt="0"/>
      <dgm:spPr/>
    </dgm:pt>
    <dgm:pt modelId="{6EA37A4C-1923-4BAF-883A-B5D58F24FCCA}" type="pres">
      <dgm:prSet presAssocID="{0049DD60-B5C7-4D09-A8EF-A0E95776BED6}" presName="parentText" presStyleLbl="node1" presStyleIdx="1" presStyleCnt="4">
        <dgm:presLayoutVars>
          <dgm:chMax val="0"/>
          <dgm:bulletEnabled val="1"/>
        </dgm:presLayoutVars>
      </dgm:prSet>
      <dgm:spPr/>
      <dgm:t>
        <a:bodyPr/>
        <a:lstStyle/>
        <a:p>
          <a:endParaRPr lang="ru-RU"/>
        </a:p>
      </dgm:t>
    </dgm:pt>
    <dgm:pt modelId="{087F7634-831B-479A-867D-C175BE5CB410}" type="pres">
      <dgm:prSet presAssocID="{422CDEDF-A160-4215-BFC0-E7A0F09909C8}" presName="spacer" presStyleCnt="0"/>
      <dgm:spPr/>
    </dgm:pt>
    <dgm:pt modelId="{04B02E78-8842-468B-BBA0-E4CFA1182EB0}" type="pres">
      <dgm:prSet presAssocID="{B041AA87-6565-40E9-A8EC-CE0775EE87C6}" presName="parentText" presStyleLbl="node1" presStyleIdx="2" presStyleCnt="4">
        <dgm:presLayoutVars>
          <dgm:chMax val="0"/>
          <dgm:bulletEnabled val="1"/>
        </dgm:presLayoutVars>
      </dgm:prSet>
      <dgm:spPr/>
      <dgm:t>
        <a:bodyPr/>
        <a:lstStyle/>
        <a:p>
          <a:endParaRPr lang="ru-RU"/>
        </a:p>
      </dgm:t>
    </dgm:pt>
    <dgm:pt modelId="{D140055E-78C1-4796-8F70-4A69EBEC7212}" type="pres">
      <dgm:prSet presAssocID="{3D1C8FD1-51C2-49E5-8FF2-5EF161E5E758}" presName="spacer" presStyleCnt="0"/>
      <dgm:spPr/>
    </dgm:pt>
    <dgm:pt modelId="{6DBDC15B-942C-4ED9-903A-5C5D59B8F71E}" type="pres">
      <dgm:prSet presAssocID="{0698C3F0-5E3F-404C-8C7A-0DE0BABFEBCD}" presName="parentText" presStyleLbl="node1" presStyleIdx="3" presStyleCnt="4">
        <dgm:presLayoutVars>
          <dgm:chMax val="0"/>
          <dgm:bulletEnabled val="1"/>
        </dgm:presLayoutVars>
      </dgm:prSet>
      <dgm:spPr/>
      <dgm:t>
        <a:bodyPr/>
        <a:lstStyle/>
        <a:p>
          <a:endParaRPr lang="ru-RU"/>
        </a:p>
      </dgm:t>
    </dgm:pt>
  </dgm:ptLst>
  <dgm:cxnLst>
    <dgm:cxn modelId="{B7A514F2-E9CC-4AA7-8497-5B2DEBF4A9AA}" srcId="{ED38DE66-EFD4-4C1A-9B13-B8A184E2B2BC}" destId="{CE3D040A-698F-4E45-B13D-62450CD0D5A5}" srcOrd="0" destOrd="0" parTransId="{7BAE699A-43A2-4DB1-82C0-9CACC51DE8FA}" sibTransId="{B2D56146-FE8B-4376-9678-26E811120E19}"/>
    <dgm:cxn modelId="{C315ED21-91A8-48C5-B9CD-182FB87CB7FB}" type="presOf" srcId="{CE3D040A-698F-4E45-B13D-62450CD0D5A5}" destId="{33B7B2B3-250F-45AF-9988-00641C21AD00}" srcOrd="0" destOrd="0" presId="urn:microsoft.com/office/officeart/2005/8/layout/vList2"/>
    <dgm:cxn modelId="{774CE6B5-F7C4-4842-A7BF-F075556D4E84}" type="presOf" srcId="{ED38DE66-EFD4-4C1A-9B13-B8A184E2B2BC}" destId="{F5A0BF3C-3ABD-49DD-AE22-D176B7BB077B}" srcOrd="0" destOrd="0" presId="urn:microsoft.com/office/officeart/2005/8/layout/vList2"/>
    <dgm:cxn modelId="{FEF8DDFE-540B-4DB0-A235-DE9A4DCD8942}" srcId="{ED38DE66-EFD4-4C1A-9B13-B8A184E2B2BC}" destId="{B041AA87-6565-40E9-A8EC-CE0775EE87C6}" srcOrd="2" destOrd="0" parTransId="{164E8D14-0CCE-4ADF-9F60-0578C6DB2AC7}" sibTransId="{3D1C8FD1-51C2-49E5-8FF2-5EF161E5E758}"/>
    <dgm:cxn modelId="{2934181D-6F73-455C-8C57-C174446DAE99}" type="presOf" srcId="{0049DD60-B5C7-4D09-A8EF-A0E95776BED6}" destId="{6EA37A4C-1923-4BAF-883A-B5D58F24FCCA}" srcOrd="0" destOrd="0" presId="urn:microsoft.com/office/officeart/2005/8/layout/vList2"/>
    <dgm:cxn modelId="{3FFB9B91-0ACC-48E3-8C6F-1A803E80726F}" srcId="{ED38DE66-EFD4-4C1A-9B13-B8A184E2B2BC}" destId="{0698C3F0-5E3F-404C-8C7A-0DE0BABFEBCD}" srcOrd="3" destOrd="0" parTransId="{AD86495C-A74D-4018-AF4B-8327CFF347CB}" sibTransId="{568A188C-865F-4188-A4C8-DB51E81ED682}"/>
    <dgm:cxn modelId="{AC11AD63-ADEB-418E-BF17-F7938B8AE984}" type="presOf" srcId="{B041AA87-6565-40E9-A8EC-CE0775EE87C6}" destId="{04B02E78-8842-468B-BBA0-E4CFA1182EB0}" srcOrd="0" destOrd="0" presId="urn:microsoft.com/office/officeart/2005/8/layout/vList2"/>
    <dgm:cxn modelId="{DCC63AB1-7765-4EBB-B929-09812E1C1230}" srcId="{ED38DE66-EFD4-4C1A-9B13-B8A184E2B2BC}" destId="{0049DD60-B5C7-4D09-A8EF-A0E95776BED6}" srcOrd="1" destOrd="0" parTransId="{6EDB42CE-796C-4CE2-BE44-46B50FD8AA23}" sibTransId="{422CDEDF-A160-4215-BFC0-E7A0F09909C8}"/>
    <dgm:cxn modelId="{B0220348-688B-4D32-BD80-E4C0CA1A5AA8}" type="presOf" srcId="{0698C3F0-5E3F-404C-8C7A-0DE0BABFEBCD}" destId="{6DBDC15B-942C-4ED9-903A-5C5D59B8F71E}" srcOrd="0" destOrd="0" presId="urn:microsoft.com/office/officeart/2005/8/layout/vList2"/>
    <dgm:cxn modelId="{781A4A81-6FF2-4A8F-8B0A-D5F2F03953A7}" type="presParOf" srcId="{F5A0BF3C-3ABD-49DD-AE22-D176B7BB077B}" destId="{33B7B2B3-250F-45AF-9988-00641C21AD00}" srcOrd="0" destOrd="0" presId="urn:microsoft.com/office/officeart/2005/8/layout/vList2"/>
    <dgm:cxn modelId="{F39A6A8D-A82E-4B60-A10A-FB7CA67C783A}" type="presParOf" srcId="{F5A0BF3C-3ABD-49DD-AE22-D176B7BB077B}" destId="{EA151205-BC76-48FA-882F-0D02791E928D}" srcOrd="1" destOrd="0" presId="urn:microsoft.com/office/officeart/2005/8/layout/vList2"/>
    <dgm:cxn modelId="{F85E46C1-7613-4697-8130-5748831765CB}" type="presParOf" srcId="{F5A0BF3C-3ABD-49DD-AE22-D176B7BB077B}" destId="{6EA37A4C-1923-4BAF-883A-B5D58F24FCCA}" srcOrd="2" destOrd="0" presId="urn:microsoft.com/office/officeart/2005/8/layout/vList2"/>
    <dgm:cxn modelId="{A64D8F9D-39E1-4AFC-AABB-5C05DF9956EF}" type="presParOf" srcId="{F5A0BF3C-3ABD-49DD-AE22-D176B7BB077B}" destId="{087F7634-831B-479A-867D-C175BE5CB410}" srcOrd="3" destOrd="0" presId="urn:microsoft.com/office/officeart/2005/8/layout/vList2"/>
    <dgm:cxn modelId="{B7C5EEAD-A3A8-4AC5-B31E-167140BF23F5}" type="presParOf" srcId="{F5A0BF3C-3ABD-49DD-AE22-D176B7BB077B}" destId="{04B02E78-8842-468B-BBA0-E4CFA1182EB0}" srcOrd="4" destOrd="0" presId="urn:microsoft.com/office/officeart/2005/8/layout/vList2"/>
    <dgm:cxn modelId="{DE8A906B-8368-47A3-B37A-A24AA9592348}" type="presParOf" srcId="{F5A0BF3C-3ABD-49DD-AE22-D176B7BB077B}" destId="{D140055E-78C1-4796-8F70-4A69EBEC7212}" srcOrd="5" destOrd="0" presId="urn:microsoft.com/office/officeart/2005/8/layout/vList2"/>
    <dgm:cxn modelId="{0563A87F-A4C3-48BF-BFFD-93E18A1A4597}" type="presParOf" srcId="{F5A0BF3C-3ABD-49DD-AE22-D176B7BB077B}" destId="{6DBDC15B-942C-4ED9-903A-5C5D59B8F71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FEEA402-2A15-4A49-ABB0-364C32A07916}"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0A7CF92D-1FF0-4F38-B7E0-73EA6561D0ED}">
      <dgm:prSet/>
      <dgm:spPr/>
      <dgm:t>
        <a:bodyPr/>
        <a:lstStyle/>
        <a:p>
          <a:pPr rtl="0"/>
          <a:r>
            <a:rPr lang="en-US" b="1" i="1" smtClean="0"/>
            <a:t>Suitable from birth</a:t>
          </a:r>
          <a:endParaRPr lang="uk-UA"/>
        </a:p>
      </dgm:t>
    </dgm:pt>
    <dgm:pt modelId="{EA3C516F-E013-4761-895D-98AB9EFBD360}" type="parTrans" cxnId="{DD31AC2A-D201-45D1-BB1B-9D0FEE68D9B7}">
      <dgm:prSet/>
      <dgm:spPr/>
      <dgm:t>
        <a:bodyPr/>
        <a:lstStyle/>
        <a:p>
          <a:endParaRPr lang="ru-RU"/>
        </a:p>
      </dgm:t>
    </dgm:pt>
    <dgm:pt modelId="{95DC991E-4CED-4635-BE69-267F0141A153}" type="sibTrans" cxnId="{DD31AC2A-D201-45D1-BB1B-9D0FEE68D9B7}">
      <dgm:prSet/>
      <dgm:spPr/>
      <dgm:t>
        <a:bodyPr/>
        <a:lstStyle/>
        <a:p>
          <a:endParaRPr lang="ru-RU"/>
        </a:p>
      </dgm:t>
    </dgm:pt>
    <dgm:pt modelId="{9E7B8716-93B5-4BBC-BBF5-6745B7708D09}">
      <dgm:prSet/>
      <dgm:spPr/>
      <dgm:t>
        <a:bodyPr/>
        <a:lstStyle/>
        <a:p>
          <a:pPr rtl="0"/>
          <a:r>
            <a:rPr lang="en-US" smtClean="0"/>
            <a:t>This type of formula contains more casein than whey, and casein is harder for babies to digest.</a:t>
          </a:r>
          <a:endParaRPr lang="uk-UA"/>
        </a:p>
      </dgm:t>
    </dgm:pt>
    <dgm:pt modelId="{D7B8EB20-A450-4F9E-9138-5BAC3C7433F6}" type="parTrans" cxnId="{AC37D7E5-57B4-4BAF-AACE-CE642DC376F7}">
      <dgm:prSet/>
      <dgm:spPr/>
      <dgm:t>
        <a:bodyPr/>
        <a:lstStyle/>
        <a:p>
          <a:endParaRPr lang="ru-RU"/>
        </a:p>
      </dgm:t>
    </dgm:pt>
    <dgm:pt modelId="{91113416-08AA-4727-AB6C-C4E34F397033}" type="sibTrans" cxnId="{AC37D7E5-57B4-4BAF-AACE-CE642DC376F7}">
      <dgm:prSet/>
      <dgm:spPr/>
      <dgm:t>
        <a:bodyPr/>
        <a:lstStyle/>
        <a:p>
          <a:endParaRPr lang="ru-RU"/>
        </a:p>
      </dgm:t>
    </dgm:pt>
    <dgm:pt modelId="{71B846B2-542F-430B-A8BD-AF37B5B35BB7}">
      <dgm:prSet/>
      <dgm:spPr/>
      <dgm:t>
        <a:bodyPr/>
        <a:lstStyle/>
        <a:p>
          <a:pPr rtl="0"/>
          <a:r>
            <a:rPr lang="en-US" smtClean="0"/>
            <a:t>Although it's often described as suitable for "hungrier babies", there's no evidence that babies settle better or sleep longer when fed this type of formula.</a:t>
          </a:r>
          <a:endParaRPr lang="uk-UA"/>
        </a:p>
      </dgm:t>
    </dgm:pt>
    <dgm:pt modelId="{82D6C953-C4BC-40B2-9561-A4480E2A7788}" type="parTrans" cxnId="{045A1AB0-7116-409A-B15C-3AC9B8B30264}">
      <dgm:prSet/>
      <dgm:spPr/>
      <dgm:t>
        <a:bodyPr/>
        <a:lstStyle/>
        <a:p>
          <a:endParaRPr lang="ru-RU"/>
        </a:p>
      </dgm:t>
    </dgm:pt>
    <dgm:pt modelId="{88334789-20BF-4EC9-BB13-ED7D176FB4B3}" type="sibTrans" cxnId="{045A1AB0-7116-409A-B15C-3AC9B8B30264}">
      <dgm:prSet/>
      <dgm:spPr/>
      <dgm:t>
        <a:bodyPr/>
        <a:lstStyle/>
        <a:p>
          <a:endParaRPr lang="ru-RU"/>
        </a:p>
      </dgm:t>
    </dgm:pt>
    <dgm:pt modelId="{18FFC7B3-8AE9-401B-9334-D55DE86528CF}" type="pres">
      <dgm:prSet presAssocID="{DFEEA402-2A15-4A49-ABB0-364C32A07916}" presName="linear" presStyleCnt="0">
        <dgm:presLayoutVars>
          <dgm:animLvl val="lvl"/>
          <dgm:resizeHandles val="exact"/>
        </dgm:presLayoutVars>
      </dgm:prSet>
      <dgm:spPr/>
      <dgm:t>
        <a:bodyPr/>
        <a:lstStyle/>
        <a:p>
          <a:endParaRPr lang="ru-RU"/>
        </a:p>
      </dgm:t>
    </dgm:pt>
    <dgm:pt modelId="{F5B44A9C-BB3E-4F0A-81D1-5C89F5CECE38}" type="pres">
      <dgm:prSet presAssocID="{0A7CF92D-1FF0-4F38-B7E0-73EA6561D0ED}" presName="parentText" presStyleLbl="node1" presStyleIdx="0" presStyleCnt="3">
        <dgm:presLayoutVars>
          <dgm:chMax val="0"/>
          <dgm:bulletEnabled val="1"/>
        </dgm:presLayoutVars>
      </dgm:prSet>
      <dgm:spPr/>
      <dgm:t>
        <a:bodyPr/>
        <a:lstStyle/>
        <a:p>
          <a:endParaRPr lang="ru-RU"/>
        </a:p>
      </dgm:t>
    </dgm:pt>
    <dgm:pt modelId="{7D8054A8-7893-4CFD-BD83-E5678640EF83}" type="pres">
      <dgm:prSet presAssocID="{95DC991E-4CED-4635-BE69-267F0141A153}" presName="spacer" presStyleCnt="0"/>
      <dgm:spPr/>
    </dgm:pt>
    <dgm:pt modelId="{0DB3CAD6-272B-460F-800C-95679AB20CC3}" type="pres">
      <dgm:prSet presAssocID="{9E7B8716-93B5-4BBC-BBF5-6745B7708D09}" presName="parentText" presStyleLbl="node1" presStyleIdx="1" presStyleCnt="3">
        <dgm:presLayoutVars>
          <dgm:chMax val="0"/>
          <dgm:bulletEnabled val="1"/>
        </dgm:presLayoutVars>
      </dgm:prSet>
      <dgm:spPr/>
      <dgm:t>
        <a:bodyPr/>
        <a:lstStyle/>
        <a:p>
          <a:endParaRPr lang="ru-RU"/>
        </a:p>
      </dgm:t>
    </dgm:pt>
    <dgm:pt modelId="{38E7FAC4-191E-45B5-AB4B-CA1AB47B1667}" type="pres">
      <dgm:prSet presAssocID="{91113416-08AA-4727-AB6C-C4E34F397033}" presName="spacer" presStyleCnt="0"/>
      <dgm:spPr/>
    </dgm:pt>
    <dgm:pt modelId="{5DB355F2-195D-49E7-B7E9-66A409739AFC}" type="pres">
      <dgm:prSet presAssocID="{71B846B2-542F-430B-A8BD-AF37B5B35BB7}" presName="parentText" presStyleLbl="node1" presStyleIdx="2" presStyleCnt="3">
        <dgm:presLayoutVars>
          <dgm:chMax val="0"/>
          <dgm:bulletEnabled val="1"/>
        </dgm:presLayoutVars>
      </dgm:prSet>
      <dgm:spPr/>
      <dgm:t>
        <a:bodyPr/>
        <a:lstStyle/>
        <a:p>
          <a:endParaRPr lang="ru-RU"/>
        </a:p>
      </dgm:t>
    </dgm:pt>
  </dgm:ptLst>
  <dgm:cxnLst>
    <dgm:cxn modelId="{FEA4C60D-DCC4-47F5-A528-9FEB287899EC}" type="presOf" srcId="{0A7CF92D-1FF0-4F38-B7E0-73EA6561D0ED}" destId="{F5B44A9C-BB3E-4F0A-81D1-5C89F5CECE38}" srcOrd="0" destOrd="0" presId="urn:microsoft.com/office/officeart/2005/8/layout/vList2"/>
    <dgm:cxn modelId="{020CF128-5188-4D10-93B6-7C6CE6A53AAC}" type="presOf" srcId="{DFEEA402-2A15-4A49-ABB0-364C32A07916}" destId="{18FFC7B3-8AE9-401B-9334-D55DE86528CF}" srcOrd="0" destOrd="0" presId="urn:microsoft.com/office/officeart/2005/8/layout/vList2"/>
    <dgm:cxn modelId="{045A1AB0-7116-409A-B15C-3AC9B8B30264}" srcId="{DFEEA402-2A15-4A49-ABB0-364C32A07916}" destId="{71B846B2-542F-430B-A8BD-AF37B5B35BB7}" srcOrd="2" destOrd="0" parTransId="{82D6C953-C4BC-40B2-9561-A4480E2A7788}" sibTransId="{88334789-20BF-4EC9-BB13-ED7D176FB4B3}"/>
    <dgm:cxn modelId="{E7223B9A-511B-4E4D-B261-3108C5ADE536}" type="presOf" srcId="{9E7B8716-93B5-4BBC-BBF5-6745B7708D09}" destId="{0DB3CAD6-272B-460F-800C-95679AB20CC3}" srcOrd="0" destOrd="0" presId="urn:microsoft.com/office/officeart/2005/8/layout/vList2"/>
    <dgm:cxn modelId="{6225C718-730B-4F3F-8F8E-F75CD8CC95FC}" type="presOf" srcId="{71B846B2-542F-430B-A8BD-AF37B5B35BB7}" destId="{5DB355F2-195D-49E7-B7E9-66A409739AFC}" srcOrd="0" destOrd="0" presId="urn:microsoft.com/office/officeart/2005/8/layout/vList2"/>
    <dgm:cxn modelId="{DD31AC2A-D201-45D1-BB1B-9D0FEE68D9B7}" srcId="{DFEEA402-2A15-4A49-ABB0-364C32A07916}" destId="{0A7CF92D-1FF0-4F38-B7E0-73EA6561D0ED}" srcOrd="0" destOrd="0" parTransId="{EA3C516F-E013-4761-895D-98AB9EFBD360}" sibTransId="{95DC991E-4CED-4635-BE69-267F0141A153}"/>
    <dgm:cxn modelId="{AC37D7E5-57B4-4BAF-AACE-CE642DC376F7}" srcId="{DFEEA402-2A15-4A49-ABB0-364C32A07916}" destId="{9E7B8716-93B5-4BBC-BBF5-6745B7708D09}" srcOrd="1" destOrd="0" parTransId="{D7B8EB20-A450-4F9E-9138-5BAC3C7433F6}" sibTransId="{91113416-08AA-4727-AB6C-C4E34F397033}"/>
    <dgm:cxn modelId="{4A97501F-EF07-4F8E-B22F-13E189720291}" type="presParOf" srcId="{18FFC7B3-8AE9-401B-9334-D55DE86528CF}" destId="{F5B44A9C-BB3E-4F0A-81D1-5C89F5CECE38}" srcOrd="0" destOrd="0" presId="urn:microsoft.com/office/officeart/2005/8/layout/vList2"/>
    <dgm:cxn modelId="{FCDE7468-536A-4B08-956B-12C516EB7FE2}" type="presParOf" srcId="{18FFC7B3-8AE9-401B-9334-D55DE86528CF}" destId="{7D8054A8-7893-4CFD-BD83-E5678640EF83}" srcOrd="1" destOrd="0" presId="urn:microsoft.com/office/officeart/2005/8/layout/vList2"/>
    <dgm:cxn modelId="{15105E09-E26B-434E-BBC1-4E1BEF97194C}" type="presParOf" srcId="{18FFC7B3-8AE9-401B-9334-D55DE86528CF}" destId="{0DB3CAD6-272B-460F-800C-95679AB20CC3}" srcOrd="2" destOrd="0" presId="urn:microsoft.com/office/officeart/2005/8/layout/vList2"/>
    <dgm:cxn modelId="{B1D4AC57-3886-41AF-9C4A-7DD36EC756CA}" type="presParOf" srcId="{18FFC7B3-8AE9-401B-9334-D55DE86528CF}" destId="{38E7FAC4-191E-45B5-AB4B-CA1AB47B1667}" srcOrd="3" destOrd="0" presId="urn:microsoft.com/office/officeart/2005/8/layout/vList2"/>
    <dgm:cxn modelId="{760F07A0-5556-48D6-85CD-B2EFB2789B25}" type="presParOf" srcId="{18FFC7B3-8AE9-401B-9334-D55DE86528CF}" destId="{5DB355F2-195D-49E7-B7E9-66A409739AF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0D52FE11-AD73-4172-A026-6A871119E585}" type="doc">
      <dgm:prSet loTypeId="urn:microsoft.com/office/officeart/2005/8/layout/process4" loCatId="list" qsTypeId="urn:microsoft.com/office/officeart/2005/8/quickstyle/simple1" qsCatId="simple" csTypeId="urn:microsoft.com/office/officeart/2005/8/colors/colorful2" csCatId="colorful"/>
      <dgm:spPr/>
      <dgm:t>
        <a:bodyPr/>
        <a:lstStyle/>
        <a:p>
          <a:endParaRPr lang="ru-RU"/>
        </a:p>
      </dgm:t>
    </dgm:pt>
    <dgm:pt modelId="{2B326CE9-D54D-4F11-A480-BF3A809B7C41}">
      <dgm:prSet/>
      <dgm:spPr/>
      <dgm:t>
        <a:bodyPr/>
        <a:lstStyle/>
        <a:p>
          <a:pPr rtl="0"/>
          <a:r>
            <a:rPr lang="en-US" b="1" i="1" smtClean="0"/>
            <a:t>Anti-reflux (staydown) formula .</a:t>
          </a:r>
          <a:endParaRPr lang="uk-UA"/>
        </a:p>
      </dgm:t>
    </dgm:pt>
    <dgm:pt modelId="{F3088D14-D0D2-4522-BCEE-D5B2CC47C0B8}" type="parTrans" cxnId="{4DB1E343-6B0E-4F53-B0A4-830901638179}">
      <dgm:prSet/>
      <dgm:spPr/>
      <dgm:t>
        <a:bodyPr/>
        <a:lstStyle/>
        <a:p>
          <a:endParaRPr lang="ru-RU"/>
        </a:p>
      </dgm:t>
    </dgm:pt>
    <dgm:pt modelId="{BE694560-3A6E-4D89-871D-607E381AEEE2}" type="sibTrans" cxnId="{4DB1E343-6B0E-4F53-B0A4-830901638179}">
      <dgm:prSet/>
      <dgm:spPr/>
      <dgm:t>
        <a:bodyPr/>
        <a:lstStyle/>
        <a:p>
          <a:endParaRPr lang="ru-RU"/>
        </a:p>
      </dgm:t>
    </dgm:pt>
    <dgm:pt modelId="{0466FCD8-FEC2-496B-A8A2-6C1DAEDDDFC0}">
      <dgm:prSet/>
      <dgm:spPr/>
      <dgm:t>
        <a:bodyPr/>
        <a:lstStyle/>
        <a:p>
          <a:pPr rtl="0"/>
          <a:r>
            <a:rPr lang="en-US" b="1" i="1" smtClean="0"/>
            <a:t>Suitable from birth (but only under medical supervision).</a:t>
          </a:r>
          <a:endParaRPr lang="uk-UA"/>
        </a:p>
      </dgm:t>
    </dgm:pt>
    <dgm:pt modelId="{D3AFEABD-081D-4AF6-A89D-F3FC66744D66}" type="parTrans" cxnId="{2BD51D0F-B656-4530-B9E3-E8E4EC726BEC}">
      <dgm:prSet/>
      <dgm:spPr/>
      <dgm:t>
        <a:bodyPr/>
        <a:lstStyle/>
        <a:p>
          <a:endParaRPr lang="ru-RU"/>
        </a:p>
      </dgm:t>
    </dgm:pt>
    <dgm:pt modelId="{10814FDA-C703-446F-833E-8AB34DF25EA5}" type="sibTrans" cxnId="{2BD51D0F-B656-4530-B9E3-E8E4EC726BEC}">
      <dgm:prSet/>
      <dgm:spPr/>
      <dgm:t>
        <a:bodyPr/>
        <a:lstStyle/>
        <a:p>
          <a:endParaRPr lang="ru-RU"/>
        </a:p>
      </dgm:t>
    </dgm:pt>
    <dgm:pt modelId="{4FFA8B2E-2DF6-4AFF-8BB7-BF18A5E60ECE}">
      <dgm:prSet/>
      <dgm:spPr/>
      <dgm:t>
        <a:bodyPr/>
        <a:lstStyle/>
        <a:p>
          <a:pPr rtl="0"/>
          <a:r>
            <a:rPr lang="en-US" b="1" i="1" smtClean="0"/>
            <a:t>This type of formula is thickened with the aim of preventing reflux in babies (when babies bring up milk during or after a feed).</a:t>
          </a:r>
          <a:endParaRPr lang="uk-UA"/>
        </a:p>
      </dgm:t>
    </dgm:pt>
    <dgm:pt modelId="{D1A15893-CD70-43C7-9200-037AC22F1F00}" type="parTrans" cxnId="{DDB09E22-8393-4C6B-BB67-BE3BEEB4A1C2}">
      <dgm:prSet/>
      <dgm:spPr/>
      <dgm:t>
        <a:bodyPr/>
        <a:lstStyle/>
        <a:p>
          <a:endParaRPr lang="ru-RU"/>
        </a:p>
      </dgm:t>
    </dgm:pt>
    <dgm:pt modelId="{B3244E4A-60C5-4872-A7F0-58C267D5C5AB}" type="sibTrans" cxnId="{DDB09E22-8393-4C6B-BB67-BE3BEEB4A1C2}">
      <dgm:prSet/>
      <dgm:spPr/>
      <dgm:t>
        <a:bodyPr/>
        <a:lstStyle/>
        <a:p>
          <a:endParaRPr lang="ru-RU"/>
        </a:p>
      </dgm:t>
    </dgm:pt>
    <dgm:pt modelId="{FBF4C58E-3FCE-468D-AF98-76F35FEC7EBD}" type="pres">
      <dgm:prSet presAssocID="{0D52FE11-AD73-4172-A026-6A871119E585}" presName="Name0" presStyleCnt="0">
        <dgm:presLayoutVars>
          <dgm:dir/>
          <dgm:animLvl val="lvl"/>
          <dgm:resizeHandles val="exact"/>
        </dgm:presLayoutVars>
      </dgm:prSet>
      <dgm:spPr/>
      <dgm:t>
        <a:bodyPr/>
        <a:lstStyle/>
        <a:p>
          <a:endParaRPr lang="ru-RU"/>
        </a:p>
      </dgm:t>
    </dgm:pt>
    <dgm:pt modelId="{D54CEF02-A007-4886-8621-646681312B68}" type="pres">
      <dgm:prSet presAssocID="{4FFA8B2E-2DF6-4AFF-8BB7-BF18A5E60ECE}" presName="boxAndChildren" presStyleCnt="0"/>
      <dgm:spPr/>
    </dgm:pt>
    <dgm:pt modelId="{CC4721F5-B347-42A5-9E9A-15A8D7349B97}" type="pres">
      <dgm:prSet presAssocID="{4FFA8B2E-2DF6-4AFF-8BB7-BF18A5E60ECE}" presName="parentTextBox" presStyleLbl="node1" presStyleIdx="0" presStyleCnt="3"/>
      <dgm:spPr/>
      <dgm:t>
        <a:bodyPr/>
        <a:lstStyle/>
        <a:p>
          <a:endParaRPr lang="ru-RU"/>
        </a:p>
      </dgm:t>
    </dgm:pt>
    <dgm:pt modelId="{6C74D30E-5442-47EC-943B-E86A2668C92C}" type="pres">
      <dgm:prSet presAssocID="{10814FDA-C703-446F-833E-8AB34DF25EA5}" presName="sp" presStyleCnt="0"/>
      <dgm:spPr/>
    </dgm:pt>
    <dgm:pt modelId="{47696DA6-2151-4B8B-AFCA-1402F8992576}" type="pres">
      <dgm:prSet presAssocID="{0466FCD8-FEC2-496B-A8A2-6C1DAEDDDFC0}" presName="arrowAndChildren" presStyleCnt="0"/>
      <dgm:spPr/>
    </dgm:pt>
    <dgm:pt modelId="{A45EA7B2-B4DC-4A02-B76C-13129CAD9664}" type="pres">
      <dgm:prSet presAssocID="{0466FCD8-FEC2-496B-A8A2-6C1DAEDDDFC0}" presName="parentTextArrow" presStyleLbl="node1" presStyleIdx="1" presStyleCnt="3"/>
      <dgm:spPr/>
      <dgm:t>
        <a:bodyPr/>
        <a:lstStyle/>
        <a:p>
          <a:endParaRPr lang="ru-RU"/>
        </a:p>
      </dgm:t>
    </dgm:pt>
    <dgm:pt modelId="{1937A686-25AC-42E9-8972-881C9EFEF207}" type="pres">
      <dgm:prSet presAssocID="{BE694560-3A6E-4D89-871D-607E381AEEE2}" presName="sp" presStyleCnt="0"/>
      <dgm:spPr/>
    </dgm:pt>
    <dgm:pt modelId="{2633630D-FBEA-44D1-BBDE-DE0F77DD08DE}" type="pres">
      <dgm:prSet presAssocID="{2B326CE9-D54D-4F11-A480-BF3A809B7C41}" presName="arrowAndChildren" presStyleCnt="0"/>
      <dgm:spPr/>
    </dgm:pt>
    <dgm:pt modelId="{6FE631FA-3391-41CE-A6BF-F75670ECBB79}" type="pres">
      <dgm:prSet presAssocID="{2B326CE9-D54D-4F11-A480-BF3A809B7C41}" presName="parentTextArrow" presStyleLbl="node1" presStyleIdx="2" presStyleCnt="3"/>
      <dgm:spPr/>
      <dgm:t>
        <a:bodyPr/>
        <a:lstStyle/>
        <a:p>
          <a:endParaRPr lang="ru-RU"/>
        </a:p>
      </dgm:t>
    </dgm:pt>
  </dgm:ptLst>
  <dgm:cxnLst>
    <dgm:cxn modelId="{DDB09E22-8393-4C6B-BB67-BE3BEEB4A1C2}" srcId="{0D52FE11-AD73-4172-A026-6A871119E585}" destId="{4FFA8B2E-2DF6-4AFF-8BB7-BF18A5E60ECE}" srcOrd="2" destOrd="0" parTransId="{D1A15893-CD70-43C7-9200-037AC22F1F00}" sibTransId="{B3244E4A-60C5-4872-A7F0-58C267D5C5AB}"/>
    <dgm:cxn modelId="{146284F8-8A08-4D60-AFAB-A0BBC9D28939}" type="presOf" srcId="{2B326CE9-D54D-4F11-A480-BF3A809B7C41}" destId="{6FE631FA-3391-41CE-A6BF-F75670ECBB79}" srcOrd="0" destOrd="0" presId="urn:microsoft.com/office/officeart/2005/8/layout/process4"/>
    <dgm:cxn modelId="{2135D188-65E5-4E0F-AB95-1EC486A3D0A9}" type="presOf" srcId="{0D52FE11-AD73-4172-A026-6A871119E585}" destId="{FBF4C58E-3FCE-468D-AF98-76F35FEC7EBD}" srcOrd="0" destOrd="0" presId="urn:microsoft.com/office/officeart/2005/8/layout/process4"/>
    <dgm:cxn modelId="{9B26EDF4-E8AF-4068-921C-B7BE8B00A139}" type="presOf" srcId="{0466FCD8-FEC2-496B-A8A2-6C1DAEDDDFC0}" destId="{A45EA7B2-B4DC-4A02-B76C-13129CAD9664}" srcOrd="0" destOrd="0" presId="urn:microsoft.com/office/officeart/2005/8/layout/process4"/>
    <dgm:cxn modelId="{D18226E0-80F2-4832-B2F5-459FBC9EADB1}" type="presOf" srcId="{4FFA8B2E-2DF6-4AFF-8BB7-BF18A5E60ECE}" destId="{CC4721F5-B347-42A5-9E9A-15A8D7349B97}" srcOrd="0" destOrd="0" presId="urn:microsoft.com/office/officeart/2005/8/layout/process4"/>
    <dgm:cxn modelId="{2BD51D0F-B656-4530-B9E3-E8E4EC726BEC}" srcId="{0D52FE11-AD73-4172-A026-6A871119E585}" destId="{0466FCD8-FEC2-496B-A8A2-6C1DAEDDDFC0}" srcOrd="1" destOrd="0" parTransId="{D3AFEABD-081D-4AF6-A89D-F3FC66744D66}" sibTransId="{10814FDA-C703-446F-833E-8AB34DF25EA5}"/>
    <dgm:cxn modelId="{4DB1E343-6B0E-4F53-B0A4-830901638179}" srcId="{0D52FE11-AD73-4172-A026-6A871119E585}" destId="{2B326CE9-D54D-4F11-A480-BF3A809B7C41}" srcOrd="0" destOrd="0" parTransId="{F3088D14-D0D2-4522-BCEE-D5B2CC47C0B8}" sibTransId="{BE694560-3A6E-4D89-871D-607E381AEEE2}"/>
    <dgm:cxn modelId="{8F1BE721-4466-4B35-ACC9-2D2EADB539ED}" type="presParOf" srcId="{FBF4C58E-3FCE-468D-AF98-76F35FEC7EBD}" destId="{D54CEF02-A007-4886-8621-646681312B68}" srcOrd="0" destOrd="0" presId="urn:microsoft.com/office/officeart/2005/8/layout/process4"/>
    <dgm:cxn modelId="{A092439E-FC88-485B-A410-FF4AFA18C39E}" type="presParOf" srcId="{D54CEF02-A007-4886-8621-646681312B68}" destId="{CC4721F5-B347-42A5-9E9A-15A8D7349B97}" srcOrd="0" destOrd="0" presId="urn:microsoft.com/office/officeart/2005/8/layout/process4"/>
    <dgm:cxn modelId="{D83ED866-0C5F-4FA7-8B53-5D797E168A2B}" type="presParOf" srcId="{FBF4C58E-3FCE-468D-AF98-76F35FEC7EBD}" destId="{6C74D30E-5442-47EC-943B-E86A2668C92C}" srcOrd="1" destOrd="0" presId="urn:microsoft.com/office/officeart/2005/8/layout/process4"/>
    <dgm:cxn modelId="{1932E53F-DD7A-444D-BBBB-BDFC15A190D9}" type="presParOf" srcId="{FBF4C58E-3FCE-468D-AF98-76F35FEC7EBD}" destId="{47696DA6-2151-4B8B-AFCA-1402F8992576}" srcOrd="2" destOrd="0" presId="urn:microsoft.com/office/officeart/2005/8/layout/process4"/>
    <dgm:cxn modelId="{DC5C49EB-5F37-4317-9367-BF09957F1536}" type="presParOf" srcId="{47696DA6-2151-4B8B-AFCA-1402F8992576}" destId="{A45EA7B2-B4DC-4A02-B76C-13129CAD9664}" srcOrd="0" destOrd="0" presId="urn:microsoft.com/office/officeart/2005/8/layout/process4"/>
    <dgm:cxn modelId="{4B0CA71E-A3D7-4880-8F0E-871376E19AC0}" type="presParOf" srcId="{FBF4C58E-3FCE-468D-AF98-76F35FEC7EBD}" destId="{1937A686-25AC-42E9-8972-881C9EFEF207}" srcOrd="3" destOrd="0" presId="urn:microsoft.com/office/officeart/2005/8/layout/process4"/>
    <dgm:cxn modelId="{C754ACC8-C2E6-46DB-A0CF-EADD2DBB6E96}" type="presParOf" srcId="{FBF4C58E-3FCE-468D-AF98-76F35FEC7EBD}" destId="{2633630D-FBEA-44D1-BBDE-DE0F77DD08DE}" srcOrd="4" destOrd="0" presId="urn:microsoft.com/office/officeart/2005/8/layout/process4"/>
    <dgm:cxn modelId="{F419350D-B8CA-4D70-84EF-AD03019F35A4}" type="presParOf" srcId="{2633630D-FBEA-44D1-BBDE-DE0F77DD08DE}" destId="{6FE631FA-3391-41CE-A6BF-F75670ECBB79}" srcOrd="0" destOrd="0" presId="urn:microsoft.com/office/officeart/2005/8/layout/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FC7A897-878E-46D2-8565-4E3B03B24CF5}"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ru-RU"/>
        </a:p>
      </dgm:t>
    </dgm:pt>
    <dgm:pt modelId="{B420591D-4323-433B-B2C9-3DC6B7F3AFAE}">
      <dgm:prSet/>
      <dgm:spPr/>
      <dgm:t>
        <a:bodyPr/>
        <a:lstStyle/>
        <a:p>
          <a:pPr rtl="0"/>
          <a:r>
            <a:rPr lang="en-US" smtClean="0"/>
            <a:t>Suitable from birth (but only under medical supervision).</a:t>
          </a:r>
          <a:endParaRPr lang="uk-UA"/>
        </a:p>
      </dgm:t>
    </dgm:pt>
    <dgm:pt modelId="{CA83EC6F-7221-4ECE-B700-E9C8E75178F5}" type="parTrans" cxnId="{4583C5E8-0935-47DF-B312-6E7E93B47719}">
      <dgm:prSet/>
      <dgm:spPr/>
      <dgm:t>
        <a:bodyPr/>
        <a:lstStyle/>
        <a:p>
          <a:endParaRPr lang="ru-RU"/>
        </a:p>
      </dgm:t>
    </dgm:pt>
    <dgm:pt modelId="{765357E2-9441-42E3-BF95-77C9A7EAC584}" type="sibTrans" cxnId="{4583C5E8-0935-47DF-B312-6E7E93B47719}">
      <dgm:prSet/>
      <dgm:spPr/>
      <dgm:t>
        <a:bodyPr/>
        <a:lstStyle/>
        <a:p>
          <a:endParaRPr lang="ru-RU"/>
        </a:p>
      </dgm:t>
    </dgm:pt>
    <dgm:pt modelId="{3515DE89-4E4B-47A8-B52C-2E4F01B622D7}">
      <dgm:prSet/>
      <dgm:spPr/>
      <dgm:t>
        <a:bodyPr/>
        <a:lstStyle/>
        <a:p>
          <a:pPr rtl="0"/>
          <a:r>
            <a:rPr lang="en-US" dirty="0" smtClean="0"/>
            <a:t>This type of formula contains cows' milk proteins that have already been partly broken down (partially </a:t>
          </a:r>
          <a:r>
            <a:rPr lang="en-US" dirty="0" err="1" smtClean="0"/>
            <a:t>hydrolysed</a:t>
          </a:r>
          <a:r>
            <a:rPr lang="en-US" dirty="0" smtClean="0"/>
            <a:t>). This is supposed to make it easier to digest and help prevent digestive problems such as colic and constipation. Partially </a:t>
          </a:r>
          <a:r>
            <a:rPr lang="en-US" dirty="0" err="1" smtClean="0"/>
            <a:t>hydrolysed</a:t>
          </a:r>
          <a:r>
            <a:rPr lang="en-US" dirty="0" smtClean="0"/>
            <a:t> formulas are not suitable for babies who have cows' milk allergy.</a:t>
          </a:r>
          <a:endParaRPr lang="uk-UA" dirty="0"/>
        </a:p>
      </dgm:t>
    </dgm:pt>
    <dgm:pt modelId="{171ECE68-4E0A-47B0-A9FF-12087757A326}" type="parTrans" cxnId="{8300A586-1BB2-4835-BF52-6BAA90562DED}">
      <dgm:prSet/>
      <dgm:spPr/>
      <dgm:t>
        <a:bodyPr/>
        <a:lstStyle/>
        <a:p>
          <a:endParaRPr lang="ru-RU"/>
        </a:p>
      </dgm:t>
    </dgm:pt>
    <dgm:pt modelId="{199EEDAC-8E97-4B50-855A-AA818D1FD381}" type="sibTrans" cxnId="{8300A586-1BB2-4835-BF52-6BAA90562DED}">
      <dgm:prSet/>
      <dgm:spPr/>
      <dgm:t>
        <a:bodyPr/>
        <a:lstStyle/>
        <a:p>
          <a:endParaRPr lang="ru-RU"/>
        </a:p>
      </dgm:t>
    </dgm:pt>
    <dgm:pt modelId="{B7DEB472-44ED-42EE-9C2E-DA6893590789}" type="pres">
      <dgm:prSet presAssocID="{3FC7A897-878E-46D2-8565-4E3B03B24CF5}" presName="linear" presStyleCnt="0">
        <dgm:presLayoutVars>
          <dgm:animLvl val="lvl"/>
          <dgm:resizeHandles val="exact"/>
        </dgm:presLayoutVars>
      </dgm:prSet>
      <dgm:spPr/>
      <dgm:t>
        <a:bodyPr/>
        <a:lstStyle/>
        <a:p>
          <a:endParaRPr lang="ru-RU"/>
        </a:p>
      </dgm:t>
    </dgm:pt>
    <dgm:pt modelId="{438AFCD9-5F0A-474B-BF7E-CC2353B03ECE}" type="pres">
      <dgm:prSet presAssocID="{B420591D-4323-433B-B2C9-3DC6B7F3AFAE}" presName="parentText" presStyleLbl="node1" presStyleIdx="0" presStyleCnt="2">
        <dgm:presLayoutVars>
          <dgm:chMax val="0"/>
          <dgm:bulletEnabled val="1"/>
        </dgm:presLayoutVars>
      </dgm:prSet>
      <dgm:spPr/>
      <dgm:t>
        <a:bodyPr/>
        <a:lstStyle/>
        <a:p>
          <a:endParaRPr lang="ru-RU"/>
        </a:p>
      </dgm:t>
    </dgm:pt>
    <dgm:pt modelId="{530ABC1D-892D-45BA-948A-219290D02860}" type="pres">
      <dgm:prSet presAssocID="{765357E2-9441-42E3-BF95-77C9A7EAC584}" presName="spacer" presStyleCnt="0"/>
      <dgm:spPr/>
    </dgm:pt>
    <dgm:pt modelId="{C0D54D4E-C62F-43A8-807E-6018A37CC65C}" type="pres">
      <dgm:prSet presAssocID="{3515DE89-4E4B-47A8-B52C-2E4F01B622D7}" presName="parentText" presStyleLbl="node1" presStyleIdx="1" presStyleCnt="2" custLinFactNeighborX="0" custLinFactNeighborY="19451">
        <dgm:presLayoutVars>
          <dgm:chMax val="0"/>
          <dgm:bulletEnabled val="1"/>
        </dgm:presLayoutVars>
      </dgm:prSet>
      <dgm:spPr/>
      <dgm:t>
        <a:bodyPr/>
        <a:lstStyle/>
        <a:p>
          <a:endParaRPr lang="ru-RU"/>
        </a:p>
      </dgm:t>
    </dgm:pt>
  </dgm:ptLst>
  <dgm:cxnLst>
    <dgm:cxn modelId="{4583C5E8-0935-47DF-B312-6E7E93B47719}" srcId="{3FC7A897-878E-46D2-8565-4E3B03B24CF5}" destId="{B420591D-4323-433B-B2C9-3DC6B7F3AFAE}" srcOrd="0" destOrd="0" parTransId="{CA83EC6F-7221-4ECE-B700-E9C8E75178F5}" sibTransId="{765357E2-9441-42E3-BF95-77C9A7EAC584}"/>
    <dgm:cxn modelId="{8300A586-1BB2-4835-BF52-6BAA90562DED}" srcId="{3FC7A897-878E-46D2-8565-4E3B03B24CF5}" destId="{3515DE89-4E4B-47A8-B52C-2E4F01B622D7}" srcOrd="1" destOrd="0" parTransId="{171ECE68-4E0A-47B0-A9FF-12087757A326}" sibTransId="{199EEDAC-8E97-4B50-855A-AA818D1FD381}"/>
    <dgm:cxn modelId="{62A40902-A3A6-45F7-BECA-91709F30386B}" type="presOf" srcId="{3515DE89-4E4B-47A8-B52C-2E4F01B622D7}" destId="{C0D54D4E-C62F-43A8-807E-6018A37CC65C}" srcOrd="0" destOrd="0" presId="urn:microsoft.com/office/officeart/2005/8/layout/vList2"/>
    <dgm:cxn modelId="{8ED26B5C-3599-4BBD-802E-B278C8974094}" type="presOf" srcId="{B420591D-4323-433B-B2C9-3DC6B7F3AFAE}" destId="{438AFCD9-5F0A-474B-BF7E-CC2353B03ECE}" srcOrd="0" destOrd="0" presId="urn:microsoft.com/office/officeart/2005/8/layout/vList2"/>
    <dgm:cxn modelId="{F104250E-C2C6-486A-97FB-10D14ADC021E}" type="presOf" srcId="{3FC7A897-878E-46D2-8565-4E3B03B24CF5}" destId="{B7DEB472-44ED-42EE-9C2E-DA6893590789}" srcOrd="0" destOrd="0" presId="urn:microsoft.com/office/officeart/2005/8/layout/vList2"/>
    <dgm:cxn modelId="{BA73131F-818A-4714-ACA8-38AE9C5CAF3F}" type="presParOf" srcId="{B7DEB472-44ED-42EE-9C2E-DA6893590789}" destId="{438AFCD9-5F0A-474B-BF7E-CC2353B03ECE}" srcOrd="0" destOrd="0" presId="urn:microsoft.com/office/officeart/2005/8/layout/vList2"/>
    <dgm:cxn modelId="{B42BC990-DB79-402F-BE90-8B7428D6D77A}" type="presParOf" srcId="{B7DEB472-44ED-42EE-9C2E-DA6893590789}" destId="{530ABC1D-892D-45BA-948A-219290D02860}" srcOrd="1" destOrd="0" presId="urn:microsoft.com/office/officeart/2005/8/layout/vList2"/>
    <dgm:cxn modelId="{43EBBC93-62A9-47D3-9068-9C2E0A044050}" type="presParOf" srcId="{B7DEB472-44ED-42EE-9C2E-DA6893590789}" destId="{C0D54D4E-C62F-43A8-807E-6018A37CC65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A856BA32-8C78-4859-82CD-EE763A6C7748}" type="doc">
      <dgm:prSet loTypeId="urn:microsoft.com/office/officeart/2005/8/layout/vList2" loCatId="list" qsTypeId="urn:microsoft.com/office/officeart/2005/8/quickstyle/simple1" qsCatId="simple" csTypeId="urn:microsoft.com/office/officeart/2005/8/colors/accent2_5" csCatId="accent2"/>
      <dgm:spPr/>
      <dgm:t>
        <a:bodyPr/>
        <a:lstStyle/>
        <a:p>
          <a:endParaRPr lang="ru-RU"/>
        </a:p>
      </dgm:t>
    </dgm:pt>
    <dgm:pt modelId="{CB75EFCC-74CC-4945-8B43-00193AAC1F4A}">
      <dgm:prSet/>
      <dgm:spPr/>
      <dgm:t>
        <a:bodyPr/>
        <a:lstStyle/>
        <a:p>
          <a:pPr rtl="0"/>
          <a:r>
            <a:rPr lang="en-US" smtClean="0"/>
            <a:t>Suitable from birth (but only under medical supervision).</a:t>
          </a:r>
          <a:endParaRPr lang="uk-UA"/>
        </a:p>
      </dgm:t>
    </dgm:pt>
    <dgm:pt modelId="{74521460-6C21-4126-B866-90DCDAA223E3}" type="parTrans" cxnId="{C71F2F5D-CA17-4C82-A331-2C857E25A5D7}">
      <dgm:prSet/>
      <dgm:spPr/>
      <dgm:t>
        <a:bodyPr/>
        <a:lstStyle/>
        <a:p>
          <a:endParaRPr lang="ru-RU"/>
        </a:p>
      </dgm:t>
    </dgm:pt>
    <dgm:pt modelId="{CBF2DD85-7093-4EBE-8FAF-D93E2B6D71E5}" type="sibTrans" cxnId="{C71F2F5D-CA17-4C82-A331-2C857E25A5D7}">
      <dgm:prSet/>
      <dgm:spPr/>
      <dgm:t>
        <a:bodyPr/>
        <a:lstStyle/>
        <a:p>
          <a:endParaRPr lang="ru-RU"/>
        </a:p>
      </dgm:t>
    </dgm:pt>
    <dgm:pt modelId="{C61319EE-046B-47A8-99BA-40AB4EB0217D}">
      <dgm:prSet/>
      <dgm:spPr/>
      <dgm:t>
        <a:bodyPr/>
        <a:lstStyle/>
        <a:p>
          <a:pPr rtl="0"/>
          <a:r>
            <a:rPr lang="en-US" dirty="0" smtClean="0"/>
            <a:t>This formula is suitable for babies who are lactose intolerant. This means they cannot absorb lactose, which is a sugar that's naturally in milk and dairy products. Lactose intolerance is rare in babies. Symptoms include diarrhoea, abdominal pain, wind and bloating.</a:t>
          </a:r>
          <a:endParaRPr lang="uk-UA" dirty="0"/>
        </a:p>
      </dgm:t>
    </dgm:pt>
    <dgm:pt modelId="{D321DFA9-4064-46BF-8F67-5C3986AB3D48}" type="parTrans" cxnId="{77BE4F38-5F9F-4D6C-AA47-ECBF3DCEEDB2}">
      <dgm:prSet/>
      <dgm:spPr/>
      <dgm:t>
        <a:bodyPr/>
        <a:lstStyle/>
        <a:p>
          <a:endParaRPr lang="ru-RU"/>
        </a:p>
      </dgm:t>
    </dgm:pt>
    <dgm:pt modelId="{EF49D027-CF1D-4503-9524-5C9191C83A55}" type="sibTrans" cxnId="{77BE4F38-5F9F-4D6C-AA47-ECBF3DCEEDB2}">
      <dgm:prSet/>
      <dgm:spPr/>
      <dgm:t>
        <a:bodyPr/>
        <a:lstStyle/>
        <a:p>
          <a:endParaRPr lang="ru-RU"/>
        </a:p>
      </dgm:t>
    </dgm:pt>
    <dgm:pt modelId="{ED6CD883-CA41-4BDF-9E58-79BEECEF30ED}" type="pres">
      <dgm:prSet presAssocID="{A856BA32-8C78-4859-82CD-EE763A6C7748}" presName="linear" presStyleCnt="0">
        <dgm:presLayoutVars>
          <dgm:animLvl val="lvl"/>
          <dgm:resizeHandles val="exact"/>
        </dgm:presLayoutVars>
      </dgm:prSet>
      <dgm:spPr/>
      <dgm:t>
        <a:bodyPr/>
        <a:lstStyle/>
        <a:p>
          <a:endParaRPr lang="ru-RU"/>
        </a:p>
      </dgm:t>
    </dgm:pt>
    <dgm:pt modelId="{1E184D80-BD03-4BE3-B8E0-FCDCCD427ABC}" type="pres">
      <dgm:prSet presAssocID="{CB75EFCC-74CC-4945-8B43-00193AAC1F4A}" presName="parentText" presStyleLbl="node1" presStyleIdx="0" presStyleCnt="2" custLinFactY="-2824" custLinFactNeighborX="-33861" custLinFactNeighborY="-100000">
        <dgm:presLayoutVars>
          <dgm:chMax val="0"/>
          <dgm:bulletEnabled val="1"/>
        </dgm:presLayoutVars>
      </dgm:prSet>
      <dgm:spPr/>
      <dgm:t>
        <a:bodyPr/>
        <a:lstStyle/>
        <a:p>
          <a:endParaRPr lang="ru-RU"/>
        </a:p>
      </dgm:t>
    </dgm:pt>
    <dgm:pt modelId="{7FC3042F-7C2F-4AD7-BC72-51B03338BAC1}" type="pres">
      <dgm:prSet presAssocID="{CBF2DD85-7093-4EBE-8FAF-D93E2B6D71E5}" presName="spacer" presStyleCnt="0"/>
      <dgm:spPr/>
    </dgm:pt>
    <dgm:pt modelId="{9C40A8AC-A7D0-4E5A-B64D-E0F383BE6350}" type="pres">
      <dgm:prSet presAssocID="{C61319EE-046B-47A8-99BA-40AB4EB0217D}" presName="parentText" presStyleLbl="node1" presStyleIdx="1" presStyleCnt="2" custLinFactY="28358" custLinFactNeighborY="100000">
        <dgm:presLayoutVars>
          <dgm:chMax val="0"/>
          <dgm:bulletEnabled val="1"/>
        </dgm:presLayoutVars>
      </dgm:prSet>
      <dgm:spPr/>
      <dgm:t>
        <a:bodyPr/>
        <a:lstStyle/>
        <a:p>
          <a:endParaRPr lang="ru-RU"/>
        </a:p>
      </dgm:t>
    </dgm:pt>
  </dgm:ptLst>
  <dgm:cxnLst>
    <dgm:cxn modelId="{E8B066E9-120F-4727-9DC7-71F42298C144}" type="presOf" srcId="{CB75EFCC-74CC-4945-8B43-00193AAC1F4A}" destId="{1E184D80-BD03-4BE3-B8E0-FCDCCD427ABC}" srcOrd="0" destOrd="0" presId="urn:microsoft.com/office/officeart/2005/8/layout/vList2"/>
    <dgm:cxn modelId="{C71F2F5D-CA17-4C82-A331-2C857E25A5D7}" srcId="{A856BA32-8C78-4859-82CD-EE763A6C7748}" destId="{CB75EFCC-74CC-4945-8B43-00193AAC1F4A}" srcOrd="0" destOrd="0" parTransId="{74521460-6C21-4126-B866-90DCDAA223E3}" sibTransId="{CBF2DD85-7093-4EBE-8FAF-D93E2B6D71E5}"/>
    <dgm:cxn modelId="{77BE4F38-5F9F-4D6C-AA47-ECBF3DCEEDB2}" srcId="{A856BA32-8C78-4859-82CD-EE763A6C7748}" destId="{C61319EE-046B-47A8-99BA-40AB4EB0217D}" srcOrd="1" destOrd="0" parTransId="{D321DFA9-4064-46BF-8F67-5C3986AB3D48}" sibTransId="{EF49D027-CF1D-4503-9524-5C9191C83A55}"/>
    <dgm:cxn modelId="{3FC9BA9A-F537-428E-81C4-64DB9ECB80EB}" type="presOf" srcId="{A856BA32-8C78-4859-82CD-EE763A6C7748}" destId="{ED6CD883-CA41-4BDF-9E58-79BEECEF30ED}" srcOrd="0" destOrd="0" presId="urn:microsoft.com/office/officeart/2005/8/layout/vList2"/>
    <dgm:cxn modelId="{ED3A1A89-D041-4007-B92D-46EF6E24B738}" type="presOf" srcId="{C61319EE-046B-47A8-99BA-40AB4EB0217D}" destId="{9C40A8AC-A7D0-4E5A-B64D-E0F383BE6350}" srcOrd="0" destOrd="0" presId="urn:microsoft.com/office/officeart/2005/8/layout/vList2"/>
    <dgm:cxn modelId="{7C3694C5-4E60-461A-BDC5-1B627089786D}" type="presParOf" srcId="{ED6CD883-CA41-4BDF-9E58-79BEECEF30ED}" destId="{1E184D80-BD03-4BE3-B8E0-FCDCCD427ABC}" srcOrd="0" destOrd="0" presId="urn:microsoft.com/office/officeart/2005/8/layout/vList2"/>
    <dgm:cxn modelId="{6527152E-8FDF-4EF0-88C6-EC4F6CAB4D84}" type="presParOf" srcId="{ED6CD883-CA41-4BDF-9E58-79BEECEF30ED}" destId="{7FC3042F-7C2F-4AD7-BC72-51B03338BAC1}" srcOrd="1" destOrd="0" presId="urn:microsoft.com/office/officeart/2005/8/layout/vList2"/>
    <dgm:cxn modelId="{D84F8526-48C2-4628-AA0F-850AA677A09D}" type="presParOf" srcId="{ED6CD883-CA41-4BDF-9E58-79BEECEF30ED}" destId="{9C40A8AC-A7D0-4E5A-B64D-E0F383BE6350}"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03B328A8-9AA7-4FF5-BA35-2859F45F2240}"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29F859A9-ABE0-4CB9-BDBD-5D6ADFA4704C}">
      <dgm:prSet/>
      <dgm:spPr/>
      <dgm:t>
        <a:bodyPr/>
        <a:lstStyle/>
        <a:p>
          <a:pPr algn="ctr" rtl="0"/>
          <a:r>
            <a:rPr lang="en-US" b="1" i="1" dirty="0" smtClean="0"/>
            <a:t>Hypoallergenic formula. </a:t>
          </a:r>
          <a:endParaRPr lang="uk-UA" dirty="0"/>
        </a:p>
      </dgm:t>
    </dgm:pt>
    <dgm:pt modelId="{3D1D7FCF-9337-4BA3-91B3-20E2C509C911}" type="parTrans" cxnId="{26C0DBEE-4D86-4808-A2CD-9355ADF0CB1D}">
      <dgm:prSet/>
      <dgm:spPr/>
      <dgm:t>
        <a:bodyPr/>
        <a:lstStyle/>
        <a:p>
          <a:endParaRPr lang="ru-RU"/>
        </a:p>
      </dgm:t>
    </dgm:pt>
    <dgm:pt modelId="{80940D3F-4353-4885-ACEA-BC8756EC6E1E}" type="sibTrans" cxnId="{26C0DBEE-4D86-4808-A2CD-9355ADF0CB1D}">
      <dgm:prSet/>
      <dgm:spPr/>
      <dgm:t>
        <a:bodyPr/>
        <a:lstStyle/>
        <a:p>
          <a:endParaRPr lang="ru-RU"/>
        </a:p>
      </dgm:t>
    </dgm:pt>
    <dgm:pt modelId="{11FC6168-0940-415A-A846-5C7F7114C206}">
      <dgm:prSet/>
      <dgm:spPr/>
      <dgm:t>
        <a:bodyPr/>
        <a:lstStyle/>
        <a:p>
          <a:pPr rtl="0"/>
          <a:r>
            <a:rPr lang="en-US" b="1" i="1" smtClean="0"/>
            <a:t>Suitable from birth (but only under medical supervision).</a:t>
          </a:r>
          <a:endParaRPr lang="uk-UA"/>
        </a:p>
      </dgm:t>
    </dgm:pt>
    <dgm:pt modelId="{81A32371-F6DB-418D-9EBE-791B48DC4953}" type="parTrans" cxnId="{2034D3AA-FCB4-422A-AF64-34B8A1C7BF46}">
      <dgm:prSet/>
      <dgm:spPr/>
      <dgm:t>
        <a:bodyPr/>
        <a:lstStyle/>
        <a:p>
          <a:endParaRPr lang="ru-RU"/>
        </a:p>
      </dgm:t>
    </dgm:pt>
    <dgm:pt modelId="{2E95F772-9ED0-44E5-A3E0-4556E8A45CCD}" type="sibTrans" cxnId="{2034D3AA-FCB4-422A-AF64-34B8A1C7BF46}">
      <dgm:prSet/>
      <dgm:spPr/>
      <dgm:t>
        <a:bodyPr/>
        <a:lstStyle/>
        <a:p>
          <a:endParaRPr lang="ru-RU"/>
        </a:p>
      </dgm:t>
    </dgm:pt>
    <dgm:pt modelId="{FC5DD750-B78D-40ED-BB28-2FA0631FB0C1}">
      <dgm:prSet/>
      <dgm:spPr/>
      <dgm:t>
        <a:bodyPr/>
        <a:lstStyle/>
        <a:p>
          <a:pPr rtl="0"/>
          <a:r>
            <a:rPr lang="en-US" smtClean="0"/>
            <a:t>If your baby is diagnosed as being allergic to cows' milk, a GP will prescribe an appropriate infant formula with fully hydrolysed (broken down) proteins. It's not suitable for babies with cows' milk allergy.</a:t>
          </a:r>
          <a:endParaRPr lang="uk-UA"/>
        </a:p>
      </dgm:t>
    </dgm:pt>
    <dgm:pt modelId="{6F56B7A8-7A45-4373-AB51-BA113C628DC5}" type="parTrans" cxnId="{3270FB55-150E-41C5-A125-BBDD6A2950B9}">
      <dgm:prSet/>
      <dgm:spPr/>
      <dgm:t>
        <a:bodyPr/>
        <a:lstStyle/>
        <a:p>
          <a:endParaRPr lang="ru-RU"/>
        </a:p>
      </dgm:t>
    </dgm:pt>
    <dgm:pt modelId="{B47573DD-ECA2-4048-B3D8-E19718F5D3DD}" type="sibTrans" cxnId="{3270FB55-150E-41C5-A125-BBDD6A2950B9}">
      <dgm:prSet/>
      <dgm:spPr/>
      <dgm:t>
        <a:bodyPr/>
        <a:lstStyle/>
        <a:p>
          <a:endParaRPr lang="ru-RU"/>
        </a:p>
      </dgm:t>
    </dgm:pt>
    <dgm:pt modelId="{162595F9-2135-428F-94DD-3A4C04FDE861}" type="pres">
      <dgm:prSet presAssocID="{03B328A8-9AA7-4FF5-BA35-2859F45F2240}" presName="linear" presStyleCnt="0">
        <dgm:presLayoutVars>
          <dgm:animLvl val="lvl"/>
          <dgm:resizeHandles val="exact"/>
        </dgm:presLayoutVars>
      </dgm:prSet>
      <dgm:spPr/>
      <dgm:t>
        <a:bodyPr/>
        <a:lstStyle/>
        <a:p>
          <a:endParaRPr lang="ru-RU"/>
        </a:p>
      </dgm:t>
    </dgm:pt>
    <dgm:pt modelId="{D988C0D5-7255-4A00-A5CA-B68E5B19DC57}" type="pres">
      <dgm:prSet presAssocID="{29F859A9-ABE0-4CB9-BDBD-5D6ADFA4704C}" presName="parentText" presStyleLbl="node1" presStyleIdx="0" presStyleCnt="3">
        <dgm:presLayoutVars>
          <dgm:chMax val="0"/>
          <dgm:bulletEnabled val="1"/>
        </dgm:presLayoutVars>
      </dgm:prSet>
      <dgm:spPr/>
      <dgm:t>
        <a:bodyPr/>
        <a:lstStyle/>
        <a:p>
          <a:endParaRPr lang="ru-RU"/>
        </a:p>
      </dgm:t>
    </dgm:pt>
    <dgm:pt modelId="{DBD8FBC0-6821-4415-997D-6C078CE629DE}" type="pres">
      <dgm:prSet presAssocID="{80940D3F-4353-4885-ACEA-BC8756EC6E1E}" presName="spacer" presStyleCnt="0"/>
      <dgm:spPr/>
    </dgm:pt>
    <dgm:pt modelId="{7EE649C9-D0FD-4FAE-B083-F1CB265AAA81}" type="pres">
      <dgm:prSet presAssocID="{11FC6168-0940-415A-A846-5C7F7114C206}" presName="parentText" presStyleLbl="node1" presStyleIdx="1" presStyleCnt="3">
        <dgm:presLayoutVars>
          <dgm:chMax val="0"/>
          <dgm:bulletEnabled val="1"/>
        </dgm:presLayoutVars>
      </dgm:prSet>
      <dgm:spPr/>
      <dgm:t>
        <a:bodyPr/>
        <a:lstStyle/>
        <a:p>
          <a:endParaRPr lang="ru-RU"/>
        </a:p>
      </dgm:t>
    </dgm:pt>
    <dgm:pt modelId="{428F3D76-D312-43FF-9CBD-5D539DE258F6}" type="pres">
      <dgm:prSet presAssocID="{2E95F772-9ED0-44E5-A3E0-4556E8A45CCD}" presName="spacer" presStyleCnt="0"/>
      <dgm:spPr/>
    </dgm:pt>
    <dgm:pt modelId="{017F14D6-4D71-4D42-9FD0-D48E3DB293A6}" type="pres">
      <dgm:prSet presAssocID="{FC5DD750-B78D-40ED-BB28-2FA0631FB0C1}" presName="parentText" presStyleLbl="node1" presStyleIdx="2" presStyleCnt="3">
        <dgm:presLayoutVars>
          <dgm:chMax val="0"/>
          <dgm:bulletEnabled val="1"/>
        </dgm:presLayoutVars>
      </dgm:prSet>
      <dgm:spPr/>
      <dgm:t>
        <a:bodyPr/>
        <a:lstStyle/>
        <a:p>
          <a:endParaRPr lang="ru-RU"/>
        </a:p>
      </dgm:t>
    </dgm:pt>
  </dgm:ptLst>
  <dgm:cxnLst>
    <dgm:cxn modelId="{7CB22E00-F365-411D-B4E7-3E5C13FC9CF0}" type="presOf" srcId="{29F859A9-ABE0-4CB9-BDBD-5D6ADFA4704C}" destId="{D988C0D5-7255-4A00-A5CA-B68E5B19DC57}" srcOrd="0" destOrd="0" presId="urn:microsoft.com/office/officeart/2005/8/layout/vList2"/>
    <dgm:cxn modelId="{26C0DBEE-4D86-4808-A2CD-9355ADF0CB1D}" srcId="{03B328A8-9AA7-4FF5-BA35-2859F45F2240}" destId="{29F859A9-ABE0-4CB9-BDBD-5D6ADFA4704C}" srcOrd="0" destOrd="0" parTransId="{3D1D7FCF-9337-4BA3-91B3-20E2C509C911}" sibTransId="{80940D3F-4353-4885-ACEA-BC8756EC6E1E}"/>
    <dgm:cxn modelId="{2034D3AA-FCB4-422A-AF64-34B8A1C7BF46}" srcId="{03B328A8-9AA7-4FF5-BA35-2859F45F2240}" destId="{11FC6168-0940-415A-A846-5C7F7114C206}" srcOrd="1" destOrd="0" parTransId="{81A32371-F6DB-418D-9EBE-791B48DC4953}" sibTransId="{2E95F772-9ED0-44E5-A3E0-4556E8A45CCD}"/>
    <dgm:cxn modelId="{3270FB55-150E-41C5-A125-BBDD6A2950B9}" srcId="{03B328A8-9AA7-4FF5-BA35-2859F45F2240}" destId="{FC5DD750-B78D-40ED-BB28-2FA0631FB0C1}" srcOrd="2" destOrd="0" parTransId="{6F56B7A8-7A45-4373-AB51-BA113C628DC5}" sibTransId="{B47573DD-ECA2-4048-B3D8-E19718F5D3DD}"/>
    <dgm:cxn modelId="{A69A991C-88C2-472B-AE39-33EE1E0B3DB1}" type="presOf" srcId="{11FC6168-0940-415A-A846-5C7F7114C206}" destId="{7EE649C9-D0FD-4FAE-B083-F1CB265AAA81}" srcOrd="0" destOrd="0" presId="urn:microsoft.com/office/officeart/2005/8/layout/vList2"/>
    <dgm:cxn modelId="{AAA61934-3A83-4E8A-B8B8-317347289012}" type="presOf" srcId="{FC5DD750-B78D-40ED-BB28-2FA0631FB0C1}" destId="{017F14D6-4D71-4D42-9FD0-D48E3DB293A6}" srcOrd="0" destOrd="0" presId="urn:microsoft.com/office/officeart/2005/8/layout/vList2"/>
    <dgm:cxn modelId="{85AA7DB4-31B3-40D5-B508-EB10D6D74A34}" type="presOf" srcId="{03B328A8-9AA7-4FF5-BA35-2859F45F2240}" destId="{162595F9-2135-428F-94DD-3A4C04FDE861}" srcOrd="0" destOrd="0" presId="urn:microsoft.com/office/officeart/2005/8/layout/vList2"/>
    <dgm:cxn modelId="{CBB2001C-411A-419A-8102-223595CB91F1}" type="presParOf" srcId="{162595F9-2135-428F-94DD-3A4C04FDE861}" destId="{D988C0D5-7255-4A00-A5CA-B68E5B19DC57}" srcOrd="0" destOrd="0" presId="urn:microsoft.com/office/officeart/2005/8/layout/vList2"/>
    <dgm:cxn modelId="{C81F645A-4D0D-455F-97D5-2D8276A49F00}" type="presParOf" srcId="{162595F9-2135-428F-94DD-3A4C04FDE861}" destId="{DBD8FBC0-6821-4415-997D-6C078CE629DE}" srcOrd="1" destOrd="0" presId="urn:microsoft.com/office/officeart/2005/8/layout/vList2"/>
    <dgm:cxn modelId="{3D9BAFD6-3FA8-444D-9000-15C017EE24CB}" type="presParOf" srcId="{162595F9-2135-428F-94DD-3A4C04FDE861}" destId="{7EE649C9-D0FD-4FAE-B083-F1CB265AAA81}" srcOrd="2" destOrd="0" presId="urn:microsoft.com/office/officeart/2005/8/layout/vList2"/>
    <dgm:cxn modelId="{A8A79CE7-6C14-43CC-9717-A617274D9A2D}" type="presParOf" srcId="{162595F9-2135-428F-94DD-3A4C04FDE861}" destId="{428F3D76-D312-43FF-9CBD-5D539DE258F6}" srcOrd="3" destOrd="0" presId="urn:microsoft.com/office/officeart/2005/8/layout/vList2"/>
    <dgm:cxn modelId="{0ABA948A-A6C8-4274-805D-5F1768E6A799}" type="presParOf" srcId="{162595F9-2135-428F-94DD-3A4C04FDE861}" destId="{017F14D6-4D71-4D42-9FD0-D48E3DB293A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C5A4C24E-0D70-4F0E-ADEA-A3F91D4A594F}"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BCDBD8A8-C86D-4CC0-9746-F8C18A29ED22}">
      <dgm:prSet/>
      <dgm:spPr/>
      <dgm:t>
        <a:bodyPr/>
        <a:lstStyle/>
        <a:p>
          <a:pPr rtl="0"/>
          <a:r>
            <a:rPr lang="en-US" b="1" i="1" dirty="0" smtClean="0"/>
            <a:t>Follow-on formula Suitable from 6 months (but ask a health visitor for advice first).</a:t>
          </a:r>
          <a:endParaRPr lang="uk-UA" dirty="0"/>
        </a:p>
      </dgm:t>
    </dgm:pt>
    <dgm:pt modelId="{07A9C644-3BF7-4740-A935-2A09C768B2F9}" type="parTrans" cxnId="{45934546-1F2A-4006-91E3-39485457F96A}">
      <dgm:prSet/>
      <dgm:spPr/>
      <dgm:t>
        <a:bodyPr/>
        <a:lstStyle/>
        <a:p>
          <a:endParaRPr lang="ru-RU"/>
        </a:p>
      </dgm:t>
    </dgm:pt>
    <dgm:pt modelId="{2F9AA154-9A2B-40F8-887D-9D33CA971DC2}" type="sibTrans" cxnId="{45934546-1F2A-4006-91E3-39485457F96A}">
      <dgm:prSet/>
      <dgm:spPr/>
      <dgm:t>
        <a:bodyPr/>
        <a:lstStyle/>
        <a:p>
          <a:endParaRPr lang="ru-RU"/>
        </a:p>
      </dgm:t>
    </dgm:pt>
    <dgm:pt modelId="{5D9B58D2-ED36-4AD5-834B-868497ABFFC0}">
      <dgm:prSet/>
      <dgm:spPr/>
      <dgm:t>
        <a:bodyPr/>
        <a:lstStyle/>
        <a:p>
          <a:pPr rtl="0"/>
          <a:r>
            <a:rPr lang="en-US" smtClean="0"/>
            <a:t>Follow-on formula should never be fed to babies under 6 months old. The labels on follow-on formula can look very similar to those on first infant formula. Read the label carefully to avoid making a mistake.</a:t>
          </a:r>
          <a:endParaRPr lang="uk-UA"/>
        </a:p>
      </dgm:t>
    </dgm:pt>
    <dgm:pt modelId="{DC02424E-BF94-4859-8F5C-19E9C3C0ED63}" type="parTrans" cxnId="{8384F058-63AF-4B39-A578-B6F74EA517D6}">
      <dgm:prSet/>
      <dgm:spPr/>
      <dgm:t>
        <a:bodyPr/>
        <a:lstStyle/>
        <a:p>
          <a:endParaRPr lang="ru-RU"/>
        </a:p>
      </dgm:t>
    </dgm:pt>
    <dgm:pt modelId="{18EB500A-B4BA-4FB8-8D45-75ED535BF340}" type="sibTrans" cxnId="{8384F058-63AF-4B39-A578-B6F74EA517D6}">
      <dgm:prSet/>
      <dgm:spPr/>
      <dgm:t>
        <a:bodyPr/>
        <a:lstStyle/>
        <a:p>
          <a:endParaRPr lang="ru-RU"/>
        </a:p>
      </dgm:t>
    </dgm:pt>
    <dgm:pt modelId="{D0381F84-09CC-4631-AA03-7E2CD99235AF}" type="pres">
      <dgm:prSet presAssocID="{C5A4C24E-0D70-4F0E-ADEA-A3F91D4A594F}" presName="linear" presStyleCnt="0">
        <dgm:presLayoutVars>
          <dgm:animLvl val="lvl"/>
          <dgm:resizeHandles val="exact"/>
        </dgm:presLayoutVars>
      </dgm:prSet>
      <dgm:spPr/>
      <dgm:t>
        <a:bodyPr/>
        <a:lstStyle/>
        <a:p>
          <a:endParaRPr lang="ru-RU"/>
        </a:p>
      </dgm:t>
    </dgm:pt>
    <dgm:pt modelId="{ACD47BB3-0433-43D1-AAD6-09FF7ACC6C60}" type="pres">
      <dgm:prSet presAssocID="{BCDBD8A8-C86D-4CC0-9746-F8C18A29ED22}" presName="parentText" presStyleLbl="node1" presStyleIdx="0" presStyleCnt="2">
        <dgm:presLayoutVars>
          <dgm:chMax val="0"/>
          <dgm:bulletEnabled val="1"/>
        </dgm:presLayoutVars>
      </dgm:prSet>
      <dgm:spPr/>
      <dgm:t>
        <a:bodyPr/>
        <a:lstStyle/>
        <a:p>
          <a:endParaRPr lang="ru-RU"/>
        </a:p>
      </dgm:t>
    </dgm:pt>
    <dgm:pt modelId="{33083FCF-0B81-496C-A051-114933826AF4}" type="pres">
      <dgm:prSet presAssocID="{2F9AA154-9A2B-40F8-887D-9D33CA971DC2}" presName="spacer" presStyleCnt="0"/>
      <dgm:spPr/>
    </dgm:pt>
    <dgm:pt modelId="{27DEF845-CD26-47D5-9AB1-61C090549EBB}" type="pres">
      <dgm:prSet presAssocID="{5D9B58D2-ED36-4AD5-834B-868497ABFFC0}" presName="parentText" presStyleLbl="node1" presStyleIdx="1" presStyleCnt="2">
        <dgm:presLayoutVars>
          <dgm:chMax val="0"/>
          <dgm:bulletEnabled val="1"/>
        </dgm:presLayoutVars>
      </dgm:prSet>
      <dgm:spPr/>
      <dgm:t>
        <a:bodyPr/>
        <a:lstStyle/>
        <a:p>
          <a:endParaRPr lang="ru-RU"/>
        </a:p>
      </dgm:t>
    </dgm:pt>
  </dgm:ptLst>
  <dgm:cxnLst>
    <dgm:cxn modelId="{F0BFC352-B7C8-46D2-BE75-90B783461020}" type="presOf" srcId="{C5A4C24E-0D70-4F0E-ADEA-A3F91D4A594F}" destId="{D0381F84-09CC-4631-AA03-7E2CD99235AF}" srcOrd="0" destOrd="0" presId="urn:microsoft.com/office/officeart/2005/8/layout/vList2"/>
    <dgm:cxn modelId="{6E32ECA2-27F9-42B4-98C1-3F05CF8AD178}" type="presOf" srcId="{5D9B58D2-ED36-4AD5-834B-868497ABFFC0}" destId="{27DEF845-CD26-47D5-9AB1-61C090549EBB}" srcOrd="0" destOrd="0" presId="urn:microsoft.com/office/officeart/2005/8/layout/vList2"/>
    <dgm:cxn modelId="{8384F058-63AF-4B39-A578-B6F74EA517D6}" srcId="{C5A4C24E-0D70-4F0E-ADEA-A3F91D4A594F}" destId="{5D9B58D2-ED36-4AD5-834B-868497ABFFC0}" srcOrd="1" destOrd="0" parTransId="{DC02424E-BF94-4859-8F5C-19E9C3C0ED63}" sibTransId="{18EB500A-B4BA-4FB8-8D45-75ED535BF340}"/>
    <dgm:cxn modelId="{45934546-1F2A-4006-91E3-39485457F96A}" srcId="{C5A4C24E-0D70-4F0E-ADEA-A3F91D4A594F}" destId="{BCDBD8A8-C86D-4CC0-9746-F8C18A29ED22}" srcOrd="0" destOrd="0" parTransId="{07A9C644-3BF7-4740-A935-2A09C768B2F9}" sibTransId="{2F9AA154-9A2B-40F8-887D-9D33CA971DC2}"/>
    <dgm:cxn modelId="{B4FE7E4F-FE02-4477-B521-D572F5F2843D}" type="presOf" srcId="{BCDBD8A8-C86D-4CC0-9746-F8C18A29ED22}" destId="{ACD47BB3-0433-43D1-AAD6-09FF7ACC6C60}" srcOrd="0" destOrd="0" presId="urn:microsoft.com/office/officeart/2005/8/layout/vList2"/>
    <dgm:cxn modelId="{24885B46-2EE9-4CEA-A71E-0B8B3D16A0C4}" type="presParOf" srcId="{D0381F84-09CC-4631-AA03-7E2CD99235AF}" destId="{ACD47BB3-0433-43D1-AAD6-09FF7ACC6C60}" srcOrd="0" destOrd="0" presId="urn:microsoft.com/office/officeart/2005/8/layout/vList2"/>
    <dgm:cxn modelId="{252050A5-A81E-4373-B94D-20FF33FEF4FC}" type="presParOf" srcId="{D0381F84-09CC-4631-AA03-7E2CD99235AF}" destId="{33083FCF-0B81-496C-A051-114933826AF4}" srcOrd="1" destOrd="0" presId="urn:microsoft.com/office/officeart/2005/8/layout/vList2"/>
    <dgm:cxn modelId="{6A2BC764-9A6B-4DFA-A969-16B41302AB4B}" type="presParOf" srcId="{D0381F84-09CC-4631-AA03-7E2CD99235AF}" destId="{27DEF845-CD26-47D5-9AB1-61C090549EB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D60D47FF-A0B3-4C3A-A919-A657B409DE40}"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ru-RU"/>
        </a:p>
      </dgm:t>
    </dgm:pt>
    <dgm:pt modelId="{2D8A41A1-E472-48B2-B570-4FC063B3444C}">
      <dgm:prSet/>
      <dgm:spPr/>
      <dgm:t>
        <a:bodyPr/>
        <a:lstStyle/>
        <a:p>
          <a:pPr rtl="0"/>
          <a:r>
            <a:rPr lang="en-US" b="1" i="1" dirty="0" smtClean="0"/>
            <a:t>Good night milk Suitable from 6 months (but ask a health visitor for advice first).</a:t>
          </a:r>
          <a:endParaRPr lang="uk-UA" dirty="0"/>
        </a:p>
      </dgm:t>
    </dgm:pt>
    <dgm:pt modelId="{DDE8CB4B-1841-4FA2-A301-8469AACB1E7F}" type="parTrans" cxnId="{4404AF40-87A2-4358-85F9-A68A952ADF49}">
      <dgm:prSet/>
      <dgm:spPr/>
      <dgm:t>
        <a:bodyPr/>
        <a:lstStyle/>
        <a:p>
          <a:endParaRPr lang="ru-RU"/>
        </a:p>
      </dgm:t>
    </dgm:pt>
    <dgm:pt modelId="{7ACD2B6F-453F-4A2E-B910-7B78337D3D9C}" type="sibTrans" cxnId="{4404AF40-87A2-4358-85F9-A68A952ADF49}">
      <dgm:prSet/>
      <dgm:spPr/>
      <dgm:t>
        <a:bodyPr/>
        <a:lstStyle/>
        <a:p>
          <a:endParaRPr lang="ru-RU"/>
        </a:p>
      </dgm:t>
    </dgm:pt>
    <dgm:pt modelId="{633D4D8E-7C94-4C5A-B2BB-522E65330C21}">
      <dgm:prSet/>
      <dgm:spPr/>
      <dgm:t>
        <a:bodyPr/>
        <a:lstStyle/>
        <a:p>
          <a:pPr rtl="0"/>
          <a:r>
            <a:rPr lang="en-US" dirty="0" smtClean="0"/>
            <a:t>Some follow-on formula has cereal added to it and is sold as a special formula for babies to have at bedtime. This type of formula is not needed, and there's no evidence that babies settle better or sleep longer after having it.Good night formula should never be given to babies under 6 months old.</a:t>
          </a:r>
          <a:endParaRPr lang="uk-UA" dirty="0"/>
        </a:p>
      </dgm:t>
    </dgm:pt>
    <dgm:pt modelId="{EF09830D-027D-4B54-93A9-44E89FEBE725}" type="parTrans" cxnId="{A3E06748-3F63-45AF-B40D-A487C8BE82CA}">
      <dgm:prSet/>
      <dgm:spPr/>
      <dgm:t>
        <a:bodyPr/>
        <a:lstStyle/>
        <a:p>
          <a:endParaRPr lang="ru-RU"/>
        </a:p>
      </dgm:t>
    </dgm:pt>
    <dgm:pt modelId="{8D5B6D5C-9997-4CF8-972B-F187D563022C}" type="sibTrans" cxnId="{A3E06748-3F63-45AF-B40D-A487C8BE82CA}">
      <dgm:prSet/>
      <dgm:spPr/>
      <dgm:t>
        <a:bodyPr/>
        <a:lstStyle/>
        <a:p>
          <a:endParaRPr lang="ru-RU"/>
        </a:p>
      </dgm:t>
    </dgm:pt>
    <dgm:pt modelId="{78467C96-8FED-402C-87D8-E4039083463E}">
      <dgm:prSet/>
      <dgm:spPr/>
      <dgm:t>
        <a:bodyPr/>
        <a:lstStyle/>
        <a:p>
          <a:endParaRPr lang="ru-RU"/>
        </a:p>
      </dgm:t>
    </dgm:pt>
    <dgm:pt modelId="{F4479AD8-26F2-492D-B4D9-054F3672DB20}" type="parTrans" cxnId="{1400DEB1-E500-4568-9B5B-6C5CD4E5801C}">
      <dgm:prSet/>
      <dgm:spPr/>
      <dgm:t>
        <a:bodyPr/>
        <a:lstStyle/>
        <a:p>
          <a:endParaRPr lang="ru-RU"/>
        </a:p>
      </dgm:t>
    </dgm:pt>
    <dgm:pt modelId="{4DCACB05-3408-42BF-8FA5-70EB76D53081}" type="sibTrans" cxnId="{1400DEB1-E500-4568-9B5B-6C5CD4E5801C}">
      <dgm:prSet/>
      <dgm:spPr/>
      <dgm:t>
        <a:bodyPr/>
        <a:lstStyle/>
        <a:p>
          <a:endParaRPr lang="ru-RU"/>
        </a:p>
      </dgm:t>
    </dgm:pt>
    <dgm:pt modelId="{D208F0C8-7DE8-4032-AAF2-053B3AD3B803}">
      <dgm:prSet/>
      <dgm:spPr/>
      <dgm:t>
        <a:bodyPr/>
        <a:lstStyle/>
        <a:p>
          <a:endParaRPr lang="ru-RU"/>
        </a:p>
      </dgm:t>
    </dgm:pt>
    <dgm:pt modelId="{C8BD3793-2741-466D-AE42-10097377F9AE}" type="parTrans" cxnId="{AA55755B-CE85-4616-B4A4-ADE706E10425}">
      <dgm:prSet/>
      <dgm:spPr/>
      <dgm:t>
        <a:bodyPr/>
        <a:lstStyle/>
        <a:p>
          <a:endParaRPr lang="ru-RU"/>
        </a:p>
      </dgm:t>
    </dgm:pt>
    <dgm:pt modelId="{D4F0B2EC-D429-440D-B954-E5BB2BA58966}" type="sibTrans" cxnId="{AA55755B-CE85-4616-B4A4-ADE706E10425}">
      <dgm:prSet/>
      <dgm:spPr/>
      <dgm:t>
        <a:bodyPr/>
        <a:lstStyle/>
        <a:p>
          <a:endParaRPr lang="ru-RU"/>
        </a:p>
      </dgm:t>
    </dgm:pt>
    <dgm:pt modelId="{27CFBA77-5100-4C4D-97E3-9473EC2DCA12}">
      <dgm:prSet/>
      <dgm:spPr/>
      <dgm:t>
        <a:bodyPr/>
        <a:lstStyle/>
        <a:p>
          <a:endParaRPr lang="ru-RU"/>
        </a:p>
      </dgm:t>
    </dgm:pt>
    <dgm:pt modelId="{E7A63DAA-57AE-4FF4-9547-62BF7F2D2A92}" type="parTrans" cxnId="{9A7E6E1C-FB56-4E92-B059-780403801185}">
      <dgm:prSet/>
      <dgm:spPr/>
      <dgm:t>
        <a:bodyPr/>
        <a:lstStyle/>
        <a:p>
          <a:endParaRPr lang="ru-RU"/>
        </a:p>
      </dgm:t>
    </dgm:pt>
    <dgm:pt modelId="{0419C5A4-00B9-47AE-BD9F-7B9CFB343C4C}" type="sibTrans" cxnId="{9A7E6E1C-FB56-4E92-B059-780403801185}">
      <dgm:prSet/>
      <dgm:spPr/>
      <dgm:t>
        <a:bodyPr/>
        <a:lstStyle/>
        <a:p>
          <a:endParaRPr lang="ru-RU"/>
        </a:p>
      </dgm:t>
    </dgm:pt>
    <dgm:pt modelId="{1BABABC5-41D5-4480-A3FD-B08DB8F6920D}" type="pres">
      <dgm:prSet presAssocID="{D60D47FF-A0B3-4C3A-A919-A657B409DE40}" presName="linear" presStyleCnt="0">
        <dgm:presLayoutVars>
          <dgm:animLvl val="lvl"/>
          <dgm:resizeHandles val="exact"/>
        </dgm:presLayoutVars>
      </dgm:prSet>
      <dgm:spPr/>
      <dgm:t>
        <a:bodyPr/>
        <a:lstStyle/>
        <a:p>
          <a:endParaRPr lang="ru-RU"/>
        </a:p>
      </dgm:t>
    </dgm:pt>
    <dgm:pt modelId="{DA9EB986-9706-4387-8CC0-7371B009634A}" type="pres">
      <dgm:prSet presAssocID="{2D8A41A1-E472-48B2-B570-4FC063B3444C}" presName="parentText" presStyleLbl="node1" presStyleIdx="0" presStyleCnt="2">
        <dgm:presLayoutVars>
          <dgm:chMax val="0"/>
          <dgm:bulletEnabled val="1"/>
        </dgm:presLayoutVars>
      </dgm:prSet>
      <dgm:spPr/>
      <dgm:t>
        <a:bodyPr/>
        <a:lstStyle/>
        <a:p>
          <a:endParaRPr lang="ru-RU"/>
        </a:p>
      </dgm:t>
    </dgm:pt>
    <dgm:pt modelId="{0BA5362B-C13E-4FFF-935F-09C44A73E90F}" type="pres">
      <dgm:prSet presAssocID="{2D8A41A1-E472-48B2-B570-4FC063B3444C}" presName="childText" presStyleLbl="revTx" presStyleIdx="0" presStyleCnt="1">
        <dgm:presLayoutVars>
          <dgm:bulletEnabled val="1"/>
        </dgm:presLayoutVars>
      </dgm:prSet>
      <dgm:spPr/>
      <dgm:t>
        <a:bodyPr/>
        <a:lstStyle/>
        <a:p>
          <a:endParaRPr lang="ru-RU"/>
        </a:p>
      </dgm:t>
    </dgm:pt>
    <dgm:pt modelId="{1446113E-88BB-480C-846E-C787AC0BEF80}" type="pres">
      <dgm:prSet presAssocID="{633D4D8E-7C94-4C5A-B2BB-522E65330C21}" presName="parentText" presStyleLbl="node1" presStyleIdx="1" presStyleCnt="2" custLinFactNeighborY="-74898">
        <dgm:presLayoutVars>
          <dgm:chMax val="0"/>
          <dgm:bulletEnabled val="1"/>
        </dgm:presLayoutVars>
      </dgm:prSet>
      <dgm:spPr/>
      <dgm:t>
        <a:bodyPr/>
        <a:lstStyle/>
        <a:p>
          <a:endParaRPr lang="ru-RU"/>
        </a:p>
      </dgm:t>
    </dgm:pt>
  </dgm:ptLst>
  <dgm:cxnLst>
    <dgm:cxn modelId="{106C6975-C646-4AF7-B059-A1584B1F0EE2}" type="presOf" srcId="{633D4D8E-7C94-4C5A-B2BB-522E65330C21}" destId="{1446113E-88BB-480C-846E-C787AC0BEF80}" srcOrd="0" destOrd="0" presId="urn:microsoft.com/office/officeart/2005/8/layout/vList2"/>
    <dgm:cxn modelId="{D7F1D61F-7AE7-4B6D-B7B1-23711A0D1469}" type="presOf" srcId="{D208F0C8-7DE8-4032-AAF2-053B3AD3B803}" destId="{0BA5362B-C13E-4FFF-935F-09C44A73E90F}" srcOrd="0" destOrd="1" presId="urn:microsoft.com/office/officeart/2005/8/layout/vList2"/>
    <dgm:cxn modelId="{A3E06748-3F63-45AF-B40D-A487C8BE82CA}" srcId="{D60D47FF-A0B3-4C3A-A919-A657B409DE40}" destId="{633D4D8E-7C94-4C5A-B2BB-522E65330C21}" srcOrd="1" destOrd="0" parTransId="{EF09830D-027D-4B54-93A9-44E89FEBE725}" sibTransId="{8D5B6D5C-9997-4CF8-972B-F187D563022C}"/>
    <dgm:cxn modelId="{7F313A67-4904-4B2E-89B2-91F7E5837020}" type="presOf" srcId="{78467C96-8FED-402C-87D8-E4039083463E}" destId="{0BA5362B-C13E-4FFF-935F-09C44A73E90F}" srcOrd="0" destOrd="0" presId="urn:microsoft.com/office/officeart/2005/8/layout/vList2"/>
    <dgm:cxn modelId="{4404AF40-87A2-4358-85F9-A68A952ADF49}" srcId="{D60D47FF-A0B3-4C3A-A919-A657B409DE40}" destId="{2D8A41A1-E472-48B2-B570-4FC063B3444C}" srcOrd="0" destOrd="0" parTransId="{DDE8CB4B-1841-4FA2-A301-8469AACB1E7F}" sibTransId="{7ACD2B6F-453F-4A2E-B910-7B78337D3D9C}"/>
    <dgm:cxn modelId="{AA55755B-CE85-4616-B4A4-ADE706E10425}" srcId="{2D8A41A1-E472-48B2-B570-4FC063B3444C}" destId="{D208F0C8-7DE8-4032-AAF2-053B3AD3B803}" srcOrd="1" destOrd="0" parTransId="{C8BD3793-2741-466D-AE42-10097377F9AE}" sibTransId="{D4F0B2EC-D429-440D-B954-E5BB2BA58966}"/>
    <dgm:cxn modelId="{AD5A6BE9-C608-46B1-863F-7E7D61C8BBAD}" type="presOf" srcId="{D60D47FF-A0B3-4C3A-A919-A657B409DE40}" destId="{1BABABC5-41D5-4480-A3FD-B08DB8F6920D}" srcOrd="0" destOrd="0" presId="urn:microsoft.com/office/officeart/2005/8/layout/vList2"/>
    <dgm:cxn modelId="{1400DEB1-E500-4568-9B5B-6C5CD4E5801C}" srcId="{2D8A41A1-E472-48B2-B570-4FC063B3444C}" destId="{78467C96-8FED-402C-87D8-E4039083463E}" srcOrd="0" destOrd="0" parTransId="{F4479AD8-26F2-492D-B4D9-054F3672DB20}" sibTransId="{4DCACB05-3408-42BF-8FA5-70EB76D53081}"/>
    <dgm:cxn modelId="{56F87638-85B1-4958-AA84-945034746ABC}" type="presOf" srcId="{2D8A41A1-E472-48B2-B570-4FC063B3444C}" destId="{DA9EB986-9706-4387-8CC0-7371B009634A}" srcOrd="0" destOrd="0" presId="urn:microsoft.com/office/officeart/2005/8/layout/vList2"/>
    <dgm:cxn modelId="{CD15D368-D243-4043-94EA-45337D7FB378}" type="presOf" srcId="{27CFBA77-5100-4C4D-97E3-9473EC2DCA12}" destId="{0BA5362B-C13E-4FFF-935F-09C44A73E90F}" srcOrd="0" destOrd="2" presId="urn:microsoft.com/office/officeart/2005/8/layout/vList2"/>
    <dgm:cxn modelId="{9A7E6E1C-FB56-4E92-B059-780403801185}" srcId="{2D8A41A1-E472-48B2-B570-4FC063B3444C}" destId="{27CFBA77-5100-4C4D-97E3-9473EC2DCA12}" srcOrd="2" destOrd="0" parTransId="{E7A63DAA-57AE-4FF4-9547-62BF7F2D2A92}" sibTransId="{0419C5A4-00B9-47AE-BD9F-7B9CFB343C4C}"/>
    <dgm:cxn modelId="{B2B8D575-8E21-4233-9BE5-DFC52D781B9C}" type="presParOf" srcId="{1BABABC5-41D5-4480-A3FD-B08DB8F6920D}" destId="{DA9EB986-9706-4387-8CC0-7371B009634A}" srcOrd="0" destOrd="0" presId="urn:microsoft.com/office/officeart/2005/8/layout/vList2"/>
    <dgm:cxn modelId="{CC3D155E-4945-4C67-A4AE-8BB366B5A774}" type="presParOf" srcId="{1BABABC5-41D5-4480-A3FD-B08DB8F6920D}" destId="{0BA5362B-C13E-4FFF-935F-09C44A73E90F}" srcOrd="1" destOrd="0" presId="urn:microsoft.com/office/officeart/2005/8/layout/vList2"/>
    <dgm:cxn modelId="{9D914223-DB37-4286-8C75-906CF1683451}" type="presParOf" srcId="{1BABABC5-41D5-4480-A3FD-B08DB8F6920D}" destId="{1446113E-88BB-480C-846E-C787AC0BEF80}"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1D6C76EE-345B-4880-B983-A181DAA0C4B6}"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2C9718DF-FABE-45E0-8D33-43C1E1756DEB}">
      <dgm:prSet/>
      <dgm:spPr/>
      <dgm:t>
        <a:bodyPr/>
        <a:lstStyle/>
        <a:p>
          <a:pPr rtl="0"/>
          <a:r>
            <a:rPr lang="en-US" b="1" i="1" smtClean="0"/>
            <a:t>Soya formula. Suitable from 6 months (but only under medical supervision).</a:t>
          </a:r>
          <a:endParaRPr lang="uk-UA"/>
        </a:p>
      </dgm:t>
    </dgm:pt>
    <dgm:pt modelId="{EF39C7D9-6824-4BC7-8E5F-1B784E2F216B}" type="parTrans" cxnId="{C8706260-5257-4AEE-998B-DDDCBBE23D69}">
      <dgm:prSet/>
      <dgm:spPr/>
      <dgm:t>
        <a:bodyPr/>
        <a:lstStyle/>
        <a:p>
          <a:endParaRPr lang="ru-RU"/>
        </a:p>
      </dgm:t>
    </dgm:pt>
    <dgm:pt modelId="{1F42C3EA-8DF9-4C0D-A7C3-0B7902CA1116}" type="sibTrans" cxnId="{C8706260-5257-4AEE-998B-DDDCBBE23D69}">
      <dgm:prSet/>
      <dgm:spPr/>
      <dgm:t>
        <a:bodyPr/>
        <a:lstStyle/>
        <a:p>
          <a:endParaRPr lang="ru-RU"/>
        </a:p>
      </dgm:t>
    </dgm:pt>
    <dgm:pt modelId="{6B237B30-B50C-49AC-A00E-EF4661152B3E}">
      <dgm:prSet/>
      <dgm:spPr/>
      <dgm:t>
        <a:bodyPr/>
        <a:lstStyle/>
        <a:p>
          <a:pPr rtl="0"/>
          <a:r>
            <a:rPr lang="en-US" dirty="0" smtClean="0"/>
            <a:t>Soya formula is made from soya beans, not cows' milk. It's occasionally used as an alternative to cows' milk formula for babies who have cows' milk allergy. There are some concerns about the fact that soya contains phytoestrogens. </a:t>
          </a:r>
          <a:endParaRPr lang="uk-UA" dirty="0"/>
        </a:p>
      </dgm:t>
    </dgm:pt>
    <dgm:pt modelId="{9AE31A5B-A078-4AE9-8BE2-90F32B729391}" type="parTrans" cxnId="{6F82623A-913A-444B-939A-CE1D247CCBD4}">
      <dgm:prSet/>
      <dgm:spPr/>
      <dgm:t>
        <a:bodyPr/>
        <a:lstStyle/>
        <a:p>
          <a:endParaRPr lang="ru-RU"/>
        </a:p>
      </dgm:t>
    </dgm:pt>
    <dgm:pt modelId="{092492E4-816D-43D2-995B-90BE09268EF0}" type="sibTrans" cxnId="{6F82623A-913A-444B-939A-CE1D247CCBD4}">
      <dgm:prSet/>
      <dgm:spPr/>
      <dgm:t>
        <a:bodyPr/>
        <a:lstStyle/>
        <a:p>
          <a:endParaRPr lang="ru-RU"/>
        </a:p>
      </dgm:t>
    </dgm:pt>
    <dgm:pt modelId="{DE383572-05F5-4E25-87E1-7306090C9189}" type="pres">
      <dgm:prSet presAssocID="{1D6C76EE-345B-4880-B983-A181DAA0C4B6}" presName="linear" presStyleCnt="0">
        <dgm:presLayoutVars>
          <dgm:animLvl val="lvl"/>
          <dgm:resizeHandles val="exact"/>
        </dgm:presLayoutVars>
      </dgm:prSet>
      <dgm:spPr/>
      <dgm:t>
        <a:bodyPr/>
        <a:lstStyle/>
        <a:p>
          <a:endParaRPr lang="ru-RU"/>
        </a:p>
      </dgm:t>
    </dgm:pt>
    <dgm:pt modelId="{5E6C4167-AB26-4819-8F6A-B3ECFE753273}" type="pres">
      <dgm:prSet presAssocID="{2C9718DF-FABE-45E0-8D33-43C1E1756DEB}" presName="parentText" presStyleLbl="node1" presStyleIdx="0" presStyleCnt="2">
        <dgm:presLayoutVars>
          <dgm:chMax val="0"/>
          <dgm:bulletEnabled val="1"/>
        </dgm:presLayoutVars>
      </dgm:prSet>
      <dgm:spPr/>
      <dgm:t>
        <a:bodyPr/>
        <a:lstStyle/>
        <a:p>
          <a:endParaRPr lang="ru-RU"/>
        </a:p>
      </dgm:t>
    </dgm:pt>
    <dgm:pt modelId="{55417920-E24A-4A56-A7D0-040A1070A007}" type="pres">
      <dgm:prSet presAssocID="{1F42C3EA-8DF9-4C0D-A7C3-0B7902CA1116}" presName="spacer" presStyleCnt="0"/>
      <dgm:spPr/>
    </dgm:pt>
    <dgm:pt modelId="{77D6C180-3E7C-4700-98DD-7833D3D8AEB3}" type="pres">
      <dgm:prSet presAssocID="{6B237B30-B50C-49AC-A00E-EF4661152B3E}" presName="parentText" presStyleLbl="node1" presStyleIdx="1" presStyleCnt="2">
        <dgm:presLayoutVars>
          <dgm:chMax val="0"/>
          <dgm:bulletEnabled val="1"/>
        </dgm:presLayoutVars>
      </dgm:prSet>
      <dgm:spPr/>
      <dgm:t>
        <a:bodyPr/>
        <a:lstStyle/>
        <a:p>
          <a:endParaRPr lang="ru-RU"/>
        </a:p>
      </dgm:t>
    </dgm:pt>
  </dgm:ptLst>
  <dgm:cxnLst>
    <dgm:cxn modelId="{6E8B959D-7656-4C44-9156-89C86AB0D471}" type="presOf" srcId="{2C9718DF-FABE-45E0-8D33-43C1E1756DEB}" destId="{5E6C4167-AB26-4819-8F6A-B3ECFE753273}" srcOrd="0" destOrd="0" presId="urn:microsoft.com/office/officeart/2005/8/layout/vList2"/>
    <dgm:cxn modelId="{C8706260-5257-4AEE-998B-DDDCBBE23D69}" srcId="{1D6C76EE-345B-4880-B983-A181DAA0C4B6}" destId="{2C9718DF-FABE-45E0-8D33-43C1E1756DEB}" srcOrd="0" destOrd="0" parTransId="{EF39C7D9-6824-4BC7-8E5F-1B784E2F216B}" sibTransId="{1F42C3EA-8DF9-4C0D-A7C3-0B7902CA1116}"/>
    <dgm:cxn modelId="{700713A4-F7E7-4979-896F-8098CFCC8AE6}" type="presOf" srcId="{1D6C76EE-345B-4880-B983-A181DAA0C4B6}" destId="{DE383572-05F5-4E25-87E1-7306090C9189}" srcOrd="0" destOrd="0" presId="urn:microsoft.com/office/officeart/2005/8/layout/vList2"/>
    <dgm:cxn modelId="{0CBC79D7-D9C5-4389-A3EE-D90E1155696D}" type="presOf" srcId="{6B237B30-B50C-49AC-A00E-EF4661152B3E}" destId="{77D6C180-3E7C-4700-98DD-7833D3D8AEB3}" srcOrd="0" destOrd="0" presId="urn:microsoft.com/office/officeart/2005/8/layout/vList2"/>
    <dgm:cxn modelId="{6F82623A-913A-444B-939A-CE1D247CCBD4}" srcId="{1D6C76EE-345B-4880-B983-A181DAA0C4B6}" destId="{6B237B30-B50C-49AC-A00E-EF4661152B3E}" srcOrd="1" destOrd="0" parTransId="{9AE31A5B-A078-4AE9-8BE2-90F32B729391}" sibTransId="{092492E4-816D-43D2-995B-90BE09268EF0}"/>
    <dgm:cxn modelId="{B76F241D-1392-4C97-9304-60CC1FCDB464}" type="presParOf" srcId="{DE383572-05F5-4E25-87E1-7306090C9189}" destId="{5E6C4167-AB26-4819-8F6A-B3ECFE753273}" srcOrd="0" destOrd="0" presId="urn:microsoft.com/office/officeart/2005/8/layout/vList2"/>
    <dgm:cxn modelId="{6AD0EEB8-009A-4935-8B47-A5FDC9B5EEDA}" type="presParOf" srcId="{DE383572-05F5-4E25-87E1-7306090C9189}" destId="{55417920-E24A-4A56-A7D0-040A1070A007}" srcOrd="1" destOrd="0" presId="urn:microsoft.com/office/officeart/2005/8/layout/vList2"/>
    <dgm:cxn modelId="{6E97526E-A036-4E19-9E9B-800F02F0A555}" type="presParOf" srcId="{DE383572-05F5-4E25-87E1-7306090C9189}" destId="{77D6C180-3E7C-4700-98DD-7833D3D8AEB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CDDD926C-348A-470E-BF6C-8F8292DDBFE9}"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413D4972-5A66-4194-9851-89DF8D283DEB}">
      <dgm:prSet/>
      <dgm:spPr/>
      <dgm:t>
        <a:bodyPr/>
        <a:lstStyle/>
        <a:p>
          <a:pPr rtl="0"/>
          <a:r>
            <a:rPr lang="en-US" b="1" i="1" dirty="0" smtClean="0"/>
            <a:t>Growing-up milk (toddler milk) </a:t>
          </a:r>
          <a:endParaRPr lang="uk-UA" dirty="0"/>
        </a:p>
      </dgm:t>
    </dgm:pt>
    <dgm:pt modelId="{697A2F29-57EC-4C6C-BE6B-6FA638416264}" type="parTrans" cxnId="{5B6347F4-7CAD-4234-AA3D-0B586BDF46E4}">
      <dgm:prSet/>
      <dgm:spPr/>
      <dgm:t>
        <a:bodyPr/>
        <a:lstStyle/>
        <a:p>
          <a:endParaRPr lang="ru-RU"/>
        </a:p>
      </dgm:t>
    </dgm:pt>
    <dgm:pt modelId="{2C0E2C8D-B15F-48E9-8A94-9A64C7FF4275}" type="sibTrans" cxnId="{5B6347F4-7CAD-4234-AA3D-0B586BDF46E4}">
      <dgm:prSet/>
      <dgm:spPr/>
      <dgm:t>
        <a:bodyPr/>
        <a:lstStyle/>
        <a:p>
          <a:endParaRPr lang="ru-RU"/>
        </a:p>
      </dgm:t>
    </dgm:pt>
    <dgm:pt modelId="{F115A2CD-1C54-4B14-B1C6-F043BAB4C368}">
      <dgm:prSet/>
      <dgm:spPr/>
      <dgm:t>
        <a:bodyPr/>
        <a:lstStyle/>
        <a:p>
          <a:pPr rtl="0"/>
          <a:r>
            <a:rPr lang="en-US" b="1" i="1" smtClean="0"/>
            <a:t>Suitable from 1 year (but ask a health visitor for advice first).</a:t>
          </a:r>
          <a:endParaRPr lang="uk-UA"/>
        </a:p>
      </dgm:t>
    </dgm:pt>
    <dgm:pt modelId="{0114E3D5-4061-4A94-BB04-6C5521646B14}" type="parTrans" cxnId="{7FDEA378-DC61-4EA4-95F5-88DD9A92E342}">
      <dgm:prSet/>
      <dgm:spPr/>
      <dgm:t>
        <a:bodyPr/>
        <a:lstStyle/>
        <a:p>
          <a:endParaRPr lang="ru-RU"/>
        </a:p>
      </dgm:t>
    </dgm:pt>
    <dgm:pt modelId="{5FCF31B2-EEF6-4173-A7BA-6F8915FF286F}" type="sibTrans" cxnId="{7FDEA378-DC61-4EA4-95F5-88DD9A92E342}">
      <dgm:prSet/>
      <dgm:spPr/>
      <dgm:t>
        <a:bodyPr/>
        <a:lstStyle/>
        <a:p>
          <a:endParaRPr lang="ru-RU"/>
        </a:p>
      </dgm:t>
    </dgm:pt>
    <dgm:pt modelId="{B124D135-15D1-4C40-B75D-9FFB0BD18917}">
      <dgm:prSet/>
      <dgm:spPr/>
      <dgm:t>
        <a:bodyPr/>
        <a:lstStyle/>
        <a:p>
          <a:pPr rtl="0"/>
          <a:r>
            <a:rPr lang="en-US" smtClean="0"/>
            <a:t>Growing-up and toddler milks are marketed as an alternative to whole cows' milk for toddlers and children over 1 year old. </a:t>
          </a:r>
          <a:endParaRPr lang="uk-UA"/>
        </a:p>
      </dgm:t>
    </dgm:pt>
    <dgm:pt modelId="{CDDB2C1C-464A-443C-A36D-C599BD8A7FBF}" type="parTrans" cxnId="{CE890045-31DE-477A-9979-E7F592541E37}">
      <dgm:prSet/>
      <dgm:spPr/>
      <dgm:t>
        <a:bodyPr/>
        <a:lstStyle/>
        <a:p>
          <a:endParaRPr lang="ru-RU"/>
        </a:p>
      </dgm:t>
    </dgm:pt>
    <dgm:pt modelId="{66940E42-76CA-41F4-B642-511E389EC5D4}" type="sibTrans" cxnId="{CE890045-31DE-477A-9979-E7F592541E37}">
      <dgm:prSet/>
      <dgm:spPr/>
      <dgm:t>
        <a:bodyPr/>
        <a:lstStyle/>
        <a:p>
          <a:endParaRPr lang="ru-RU"/>
        </a:p>
      </dgm:t>
    </dgm:pt>
    <dgm:pt modelId="{2203C39E-8219-4983-8D72-C00400AD0C2E}" type="pres">
      <dgm:prSet presAssocID="{CDDD926C-348A-470E-BF6C-8F8292DDBFE9}" presName="linear" presStyleCnt="0">
        <dgm:presLayoutVars>
          <dgm:animLvl val="lvl"/>
          <dgm:resizeHandles val="exact"/>
        </dgm:presLayoutVars>
      </dgm:prSet>
      <dgm:spPr/>
      <dgm:t>
        <a:bodyPr/>
        <a:lstStyle/>
        <a:p>
          <a:endParaRPr lang="ru-RU"/>
        </a:p>
      </dgm:t>
    </dgm:pt>
    <dgm:pt modelId="{777E0256-E890-4613-9908-7FF567182240}" type="pres">
      <dgm:prSet presAssocID="{413D4972-5A66-4194-9851-89DF8D283DEB}" presName="parentText" presStyleLbl="node1" presStyleIdx="0" presStyleCnt="3">
        <dgm:presLayoutVars>
          <dgm:chMax val="0"/>
          <dgm:bulletEnabled val="1"/>
        </dgm:presLayoutVars>
      </dgm:prSet>
      <dgm:spPr/>
      <dgm:t>
        <a:bodyPr/>
        <a:lstStyle/>
        <a:p>
          <a:endParaRPr lang="ru-RU"/>
        </a:p>
      </dgm:t>
    </dgm:pt>
    <dgm:pt modelId="{94FA3FC8-1AC5-45DA-A5BB-ED33F54CB249}" type="pres">
      <dgm:prSet presAssocID="{2C0E2C8D-B15F-48E9-8A94-9A64C7FF4275}" presName="spacer" presStyleCnt="0"/>
      <dgm:spPr/>
    </dgm:pt>
    <dgm:pt modelId="{40FEC45A-DE49-4447-B90A-304B34C37DCC}" type="pres">
      <dgm:prSet presAssocID="{F115A2CD-1C54-4B14-B1C6-F043BAB4C368}" presName="parentText" presStyleLbl="node1" presStyleIdx="1" presStyleCnt="3">
        <dgm:presLayoutVars>
          <dgm:chMax val="0"/>
          <dgm:bulletEnabled val="1"/>
        </dgm:presLayoutVars>
      </dgm:prSet>
      <dgm:spPr/>
      <dgm:t>
        <a:bodyPr/>
        <a:lstStyle/>
        <a:p>
          <a:endParaRPr lang="ru-RU"/>
        </a:p>
      </dgm:t>
    </dgm:pt>
    <dgm:pt modelId="{47A0645D-FDBF-4020-87F4-9DD1867634B7}" type="pres">
      <dgm:prSet presAssocID="{5FCF31B2-EEF6-4173-A7BA-6F8915FF286F}" presName="spacer" presStyleCnt="0"/>
      <dgm:spPr/>
    </dgm:pt>
    <dgm:pt modelId="{6A471DA5-22EC-4D95-BDBE-88ABD6DF5BCE}" type="pres">
      <dgm:prSet presAssocID="{B124D135-15D1-4C40-B75D-9FFB0BD18917}" presName="parentText" presStyleLbl="node1" presStyleIdx="2" presStyleCnt="3">
        <dgm:presLayoutVars>
          <dgm:chMax val="0"/>
          <dgm:bulletEnabled val="1"/>
        </dgm:presLayoutVars>
      </dgm:prSet>
      <dgm:spPr/>
      <dgm:t>
        <a:bodyPr/>
        <a:lstStyle/>
        <a:p>
          <a:endParaRPr lang="ru-RU"/>
        </a:p>
      </dgm:t>
    </dgm:pt>
  </dgm:ptLst>
  <dgm:cxnLst>
    <dgm:cxn modelId="{8C858F50-3F4F-4143-8FBB-4DCE8D0C3477}" type="presOf" srcId="{B124D135-15D1-4C40-B75D-9FFB0BD18917}" destId="{6A471DA5-22EC-4D95-BDBE-88ABD6DF5BCE}" srcOrd="0" destOrd="0" presId="urn:microsoft.com/office/officeart/2005/8/layout/vList2"/>
    <dgm:cxn modelId="{FFD59529-AB80-4DCB-B48E-8FAED934D7C2}" type="presOf" srcId="{413D4972-5A66-4194-9851-89DF8D283DEB}" destId="{777E0256-E890-4613-9908-7FF567182240}" srcOrd="0" destOrd="0" presId="urn:microsoft.com/office/officeart/2005/8/layout/vList2"/>
    <dgm:cxn modelId="{CE890045-31DE-477A-9979-E7F592541E37}" srcId="{CDDD926C-348A-470E-BF6C-8F8292DDBFE9}" destId="{B124D135-15D1-4C40-B75D-9FFB0BD18917}" srcOrd="2" destOrd="0" parTransId="{CDDB2C1C-464A-443C-A36D-C599BD8A7FBF}" sibTransId="{66940E42-76CA-41F4-B642-511E389EC5D4}"/>
    <dgm:cxn modelId="{F7DDDB62-3F59-4C24-BA20-BE6256EAAF9A}" type="presOf" srcId="{F115A2CD-1C54-4B14-B1C6-F043BAB4C368}" destId="{40FEC45A-DE49-4447-B90A-304B34C37DCC}" srcOrd="0" destOrd="0" presId="urn:microsoft.com/office/officeart/2005/8/layout/vList2"/>
    <dgm:cxn modelId="{5B6347F4-7CAD-4234-AA3D-0B586BDF46E4}" srcId="{CDDD926C-348A-470E-BF6C-8F8292DDBFE9}" destId="{413D4972-5A66-4194-9851-89DF8D283DEB}" srcOrd="0" destOrd="0" parTransId="{697A2F29-57EC-4C6C-BE6B-6FA638416264}" sibTransId="{2C0E2C8D-B15F-48E9-8A94-9A64C7FF4275}"/>
    <dgm:cxn modelId="{7FDEA378-DC61-4EA4-95F5-88DD9A92E342}" srcId="{CDDD926C-348A-470E-BF6C-8F8292DDBFE9}" destId="{F115A2CD-1C54-4B14-B1C6-F043BAB4C368}" srcOrd="1" destOrd="0" parTransId="{0114E3D5-4061-4A94-BB04-6C5521646B14}" sibTransId="{5FCF31B2-EEF6-4173-A7BA-6F8915FF286F}"/>
    <dgm:cxn modelId="{869BB267-32C3-44B6-9E6B-D35FEF14728F}" type="presOf" srcId="{CDDD926C-348A-470E-BF6C-8F8292DDBFE9}" destId="{2203C39E-8219-4983-8D72-C00400AD0C2E}" srcOrd="0" destOrd="0" presId="urn:microsoft.com/office/officeart/2005/8/layout/vList2"/>
    <dgm:cxn modelId="{0CE9A55D-8044-42AA-BA84-4177C63412AD}" type="presParOf" srcId="{2203C39E-8219-4983-8D72-C00400AD0C2E}" destId="{777E0256-E890-4613-9908-7FF567182240}" srcOrd="0" destOrd="0" presId="urn:microsoft.com/office/officeart/2005/8/layout/vList2"/>
    <dgm:cxn modelId="{52FAD78A-8390-4881-8A81-FC5FD598210F}" type="presParOf" srcId="{2203C39E-8219-4983-8D72-C00400AD0C2E}" destId="{94FA3FC8-1AC5-45DA-A5BB-ED33F54CB249}" srcOrd="1" destOrd="0" presId="urn:microsoft.com/office/officeart/2005/8/layout/vList2"/>
    <dgm:cxn modelId="{70429E53-9E65-4122-84F7-C383E5BFEA86}" type="presParOf" srcId="{2203C39E-8219-4983-8D72-C00400AD0C2E}" destId="{40FEC45A-DE49-4447-B90A-304B34C37DCC}" srcOrd="2" destOrd="0" presId="urn:microsoft.com/office/officeart/2005/8/layout/vList2"/>
    <dgm:cxn modelId="{740E6A71-563B-4BFB-B26F-24EB0BB3C156}" type="presParOf" srcId="{2203C39E-8219-4983-8D72-C00400AD0C2E}" destId="{47A0645D-FDBF-4020-87F4-9DD1867634B7}" srcOrd="3" destOrd="0" presId="urn:microsoft.com/office/officeart/2005/8/layout/vList2"/>
    <dgm:cxn modelId="{ED23F30D-2712-4A2F-9CC8-C865806AD6DC}" type="presParOf" srcId="{2203C39E-8219-4983-8D72-C00400AD0C2E}" destId="{6A471DA5-22EC-4D95-BDBE-88ABD6DF5BCE}"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064B841-BBD5-4FEB-9E10-FFC0B16E08D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02FD256C-7178-461C-A7AC-D23302F7A9D8}">
      <dgm:prSet/>
      <dgm:spPr/>
      <dgm:t>
        <a:bodyPr/>
        <a:lstStyle/>
        <a:p>
          <a:pPr rtl="0"/>
          <a:r>
            <a:rPr lang="en-US" smtClean="0"/>
            <a:t>Dietary</a:t>
          </a:r>
          <a:r>
            <a:rPr lang="ru-RU" smtClean="0"/>
            <a:t> supplement is a manufactured product intended to supplement one's diet by taking a pill, capsule, tablet, powder, or liquid</a:t>
          </a:r>
          <a:r>
            <a:rPr lang="en-US" smtClean="0"/>
            <a:t> and other substances such as enzymes, extracts, or concentrates.</a:t>
          </a:r>
          <a:endParaRPr lang="uk-UA"/>
        </a:p>
      </dgm:t>
    </dgm:pt>
    <dgm:pt modelId="{2EAA22B9-AEC4-4F39-A954-61A52DB893FC}" type="parTrans" cxnId="{7F534875-9C3D-4907-8674-E6421F1ED836}">
      <dgm:prSet/>
      <dgm:spPr/>
      <dgm:t>
        <a:bodyPr/>
        <a:lstStyle/>
        <a:p>
          <a:endParaRPr lang="ru-RU"/>
        </a:p>
      </dgm:t>
    </dgm:pt>
    <dgm:pt modelId="{A5C9DA31-A1A2-4D51-9B98-6B984A0A0C2A}" type="sibTrans" cxnId="{7F534875-9C3D-4907-8674-E6421F1ED836}">
      <dgm:prSet/>
      <dgm:spPr/>
      <dgm:t>
        <a:bodyPr/>
        <a:lstStyle/>
        <a:p>
          <a:endParaRPr lang="ru-RU"/>
        </a:p>
      </dgm:t>
    </dgm:pt>
    <dgm:pt modelId="{F7E0AFB3-51A4-4DCD-A491-32C93F453EF2}">
      <dgm:prSet/>
      <dgm:spPr/>
      <dgm:t>
        <a:bodyPr/>
        <a:lstStyle/>
        <a:p>
          <a:pPr rtl="0"/>
          <a:r>
            <a:rPr lang="en-US" smtClean="0"/>
            <a:t>Dietary supplements, including probiotics, which contain potentially beneficial bacteria or yeasts.</a:t>
          </a:r>
          <a:endParaRPr lang="uk-UA"/>
        </a:p>
      </dgm:t>
    </dgm:pt>
    <dgm:pt modelId="{7BA0D471-E4BE-44FA-B9FF-A179F039CC57}" type="parTrans" cxnId="{9385D4BC-FA61-496C-B659-FD7F025B62F5}">
      <dgm:prSet/>
      <dgm:spPr/>
      <dgm:t>
        <a:bodyPr/>
        <a:lstStyle/>
        <a:p>
          <a:endParaRPr lang="ru-RU"/>
        </a:p>
      </dgm:t>
    </dgm:pt>
    <dgm:pt modelId="{35E8A96E-F5A5-441F-9D98-505C1EAB01C1}" type="sibTrans" cxnId="{9385D4BC-FA61-496C-B659-FD7F025B62F5}">
      <dgm:prSet/>
      <dgm:spPr/>
      <dgm:t>
        <a:bodyPr/>
        <a:lstStyle/>
        <a:p>
          <a:endParaRPr lang="ru-RU"/>
        </a:p>
      </dgm:t>
    </dgm:pt>
    <dgm:pt modelId="{E5A94933-7902-41CF-AA43-C3F966B4F5BB}" type="pres">
      <dgm:prSet presAssocID="{D064B841-BBD5-4FEB-9E10-FFC0B16E08D3}" presName="linear" presStyleCnt="0">
        <dgm:presLayoutVars>
          <dgm:animLvl val="lvl"/>
          <dgm:resizeHandles val="exact"/>
        </dgm:presLayoutVars>
      </dgm:prSet>
      <dgm:spPr/>
      <dgm:t>
        <a:bodyPr/>
        <a:lstStyle/>
        <a:p>
          <a:endParaRPr lang="ru-RU"/>
        </a:p>
      </dgm:t>
    </dgm:pt>
    <dgm:pt modelId="{793EDCCA-0A25-42E3-A761-40BAFA9B97B4}" type="pres">
      <dgm:prSet presAssocID="{02FD256C-7178-461C-A7AC-D23302F7A9D8}" presName="parentText" presStyleLbl="node1" presStyleIdx="0" presStyleCnt="2">
        <dgm:presLayoutVars>
          <dgm:chMax val="0"/>
          <dgm:bulletEnabled val="1"/>
        </dgm:presLayoutVars>
      </dgm:prSet>
      <dgm:spPr/>
      <dgm:t>
        <a:bodyPr/>
        <a:lstStyle/>
        <a:p>
          <a:endParaRPr lang="ru-RU"/>
        </a:p>
      </dgm:t>
    </dgm:pt>
    <dgm:pt modelId="{0228F76E-E51F-4A97-AE44-8F330FEB59CC}" type="pres">
      <dgm:prSet presAssocID="{A5C9DA31-A1A2-4D51-9B98-6B984A0A0C2A}" presName="spacer" presStyleCnt="0"/>
      <dgm:spPr/>
    </dgm:pt>
    <dgm:pt modelId="{1415ACA5-99EE-455E-A548-C5EF1B51B8E2}" type="pres">
      <dgm:prSet presAssocID="{F7E0AFB3-51A4-4DCD-A491-32C93F453EF2}" presName="parentText" presStyleLbl="node1" presStyleIdx="1" presStyleCnt="2">
        <dgm:presLayoutVars>
          <dgm:chMax val="0"/>
          <dgm:bulletEnabled val="1"/>
        </dgm:presLayoutVars>
      </dgm:prSet>
      <dgm:spPr/>
      <dgm:t>
        <a:bodyPr/>
        <a:lstStyle/>
        <a:p>
          <a:endParaRPr lang="ru-RU"/>
        </a:p>
      </dgm:t>
    </dgm:pt>
  </dgm:ptLst>
  <dgm:cxnLst>
    <dgm:cxn modelId="{9385D4BC-FA61-496C-B659-FD7F025B62F5}" srcId="{D064B841-BBD5-4FEB-9E10-FFC0B16E08D3}" destId="{F7E0AFB3-51A4-4DCD-A491-32C93F453EF2}" srcOrd="1" destOrd="0" parTransId="{7BA0D471-E4BE-44FA-B9FF-A179F039CC57}" sibTransId="{35E8A96E-F5A5-441F-9D98-505C1EAB01C1}"/>
    <dgm:cxn modelId="{ED6C5A07-AAFF-494E-8BC6-9616E60612C2}" type="presOf" srcId="{D064B841-BBD5-4FEB-9E10-FFC0B16E08D3}" destId="{E5A94933-7902-41CF-AA43-C3F966B4F5BB}" srcOrd="0" destOrd="0" presId="urn:microsoft.com/office/officeart/2005/8/layout/vList2"/>
    <dgm:cxn modelId="{1EACE9D1-71F1-4681-8936-014A237536B7}" type="presOf" srcId="{F7E0AFB3-51A4-4DCD-A491-32C93F453EF2}" destId="{1415ACA5-99EE-455E-A548-C5EF1B51B8E2}" srcOrd="0" destOrd="0" presId="urn:microsoft.com/office/officeart/2005/8/layout/vList2"/>
    <dgm:cxn modelId="{E797D42C-433C-4DBD-AD28-189C20C751E5}" type="presOf" srcId="{02FD256C-7178-461C-A7AC-D23302F7A9D8}" destId="{793EDCCA-0A25-42E3-A761-40BAFA9B97B4}" srcOrd="0" destOrd="0" presId="urn:microsoft.com/office/officeart/2005/8/layout/vList2"/>
    <dgm:cxn modelId="{7F534875-9C3D-4907-8674-E6421F1ED836}" srcId="{D064B841-BBD5-4FEB-9E10-FFC0B16E08D3}" destId="{02FD256C-7178-461C-A7AC-D23302F7A9D8}" srcOrd="0" destOrd="0" parTransId="{2EAA22B9-AEC4-4F39-A954-61A52DB893FC}" sibTransId="{A5C9DA31-A1A2-4D51-9B98-6B984A0A0C2A}"/>
    <dgm:cxn modelId="{511CEC75-643C-4FEA-A397-D412F720892C}" type="presParOf" srcId="{E5A94933-7902-41CF-AA43-C3F966B4F5BB}" destId="{793EDCCA-0A25-42E3-A761-40BAFA9B97B4}" srcOrd="0" destOrd="0" presId="urn:microsoft.com/office/officeart/2005/8/layout/vList2"/>
    <dgm:cxn modelId="{994A07C0-737F-4B6F-A128-72F78555BA52}" type="presParOf" srcId="{E5A94933-7902-41CF-AA43-C3F966B4F5BB}" destId="{0228F76E-E51F-4A97-AE44-8F330FEB59CC}" srcOrd="1" destOrd="0" presId="urn:microsoft.com/office/officeart/2005/8/layout/vList2"/>
    <dgm:cxn modelId="{BE7AB7A5-CF52-4546-923C-12289B30E68B}" type="presParOf" srcId="{E5A94933-7902-41CF-AA43-C3F966B4F5BB}" destId="{1415ACA5-99EE-455E-A548-C5EF1B51B8E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305BCDBB-5653-4241-B49C-CE49326CFF24}" type="doc">
      <dgm:prSet loTypeId="urn:microsoft.com/office/officeart/2005/8/layout/vList2" loCatId="list" qsTypeId="urn:microsoft.com/office/officeart/2005/8/quickstyle/simple1" qsCatId="simple" csTypeId="urn:microsoft.com/office/officeart/2005/8/colors/accent3_2" csCatId="accent3"/>
      <dgm:spPr/>
      <dgm:t>
        <a:bodyPr/>
        <a:lstStyle/>
        <a:p>
          <a:endParaRPr lang="ru-RU"/>
        </a:p>
      </dgm:t>
    </dgm:pt>
    <dgm:pt modelId="{7EE1CF30-B341-4F47-B3C2-E2D51262A037}">
      <dgm:prSet/>
      <dgm:spPr/>
      <dgm:t>
        <a:bodyPr/>
        <a:lstStyle/>
        <a:p>
          <a:pPr rtl="0"/>
          <a:r>
            <a:rPr lang="ru-RU" smtClean="0"/>
            <a:t>A supplement can provide nutrients either extracted from food sources or that </a:t>
          </a:r>
          <a:r>
            <a:rPr lang="en-US" smtClean="0"/>
            <a:t>are</a:t>
          </a:r>
          <a:r>
            <a:rPr lang="ru-RU" smtClean="0"/>
            <a:t> synthetic in order to increase the quantity of their consumption.</a:t>
          </a:r>
          <a:endParaRPr lang="uk-UA"/>
        </a:p>
      </dgm:t>
    </dgm:pt>
    <dgm:pt modelId="{303DDC58-DDDE-4F53-87CA-F724B40AC708}" type="parTrans" cxnId="{AA8EF32A-0768-4A86-8A0B-457C973C1AE6}">
      <dgm:prSet/>
      <dgm:spPr/>
      <dgm:t>
        <a:bodyPr/>
        <a:lstStyle/>
        <a:p>
          <a:endParaRPr lang="ru-RU"/>
        </a:p>
      </dgm:t>
    </dgm:pt>
    <dgm:pt modelId="{513A9FE2-A85E-404A-AE59-EC22B595560F}" type="sibTrans" cxnId="{AA8EF32A-0768-4A86-8A0B-457C973C1AE6}">
      <dgm:prSet/>
      <dgm:spPr/>
      <dgm:t>
        <a:bodyPr/>
        <a:lstStyle/>
        <a:p>
          <a:endParaRPr lang="ru-RU"/>
        </a:p>
      </dgm:t>
    </dgm:pt>
    <dgm:pt modelId="{4B67EE0B-961B-45E8-A6BD-1AC80EB4ECA7}">
      <dgm:prSet/>
      <dgm:spPr/>
      <dgm:t>
        <a:bodyPr/>
        <a:lstStyle/>
        <a:p>
          <a:pPr rtl="0"/>
          <a:r>
            <a:rPr lang="ru-RU" smtClean="0"/>
            <a:t>The class of nutrient compounds includes vitamins, minerals, fiber, fatty acids, and amino acids.</a:t>
          </a:r>
          <a:endParaRPr lang="uk-UA"/>
        </a:p>
      </dgm:t>
    </dgm:pt>
    <dgm:pt modelId="{734677A8-F2F0-4FD4-A9E5-E3EAEFD52BA9}" type="parTrans" cxnId="{2B6546E7-F1CA-4A55-B605-069479FA60DB}">
      <dgm:prSet/>
      <dgm:spPr/>
      <dgm:t>
        <a:bodyPr/>
        <a:lstStyle/>
        <a:p>
          <a:endParaRPr lang="ru-RU"/>
        </a:p>
      </dgm:t>
    </dgm:pt>
    <dgm:pt modelId="{331DA45B-492B-459B-8C22-E1DCD843A586}" type="sibTrans" cxnId="{2B6546E7-F1CA-4A55-B605-069479FA60DB}">
      <dgm:prSet/>
      <dgm:spPr/>
      <dgm:t>
        <a:bodyPr/>
        <a:lstStyle/>
        <a:p>
          <a:endParaRPr lang="ru-RU"/>
        </a:p>
      </dgm:t>
    </dgm:pt>
    <dgm:pt modelId="{3D1329EB-61EC-4B67-9299-CA18B39A7ABD}">
      <dgm:prSet/>
      <dgm:spPr/>
      <dgm:t>
        <a:bodyPr/>
        <a:lstStyle/>
        <a:p>
          <a:pPr rtl="0"/>
          <a:r>
            <a:rPr lang="ru-RU" smtClean="0"/>
            <a:t>Dietary supplements can also contain substances that have not been confirmed as being essential to life, but are marketed as having a beneficial biological effect, such as plant pigments or </a:t>
          </a:r>
          <a:r>
            <a:rPr lang="en-US" smtClean="0"/>
            <a:t>polyphenols</a:t>
          </a:r>
          <a:r>
            <a:rPr lang="ru-RU" smtClean="0"/>
            <a:t>.</a:t>
          </a:r>
          <a:endParaRPr lang="uk-UA"/>
        </a:p>
      </dgm:t>
    </dgm:pt>
    <dgm:pt modelId="{B72BFBC3-3967-455E-BB2D-43C0646750AF}" type="parTrans" cxnId="{FF119B74-6B8B-4FBB-928A-0AAEDD447DA3}">
      <dgm:prSet/>
      <dgm:spPr/>
      <dgm:t>
        <a:bodyPr/>
        <a:lstStyle/>
        <a:p>
          <a:endParaRPr lang="ru-RU"/>
        </a:p>
      </dgm:t>
    </dgm:pt>
    <dgm:pt modelId="{40B48B23-6786-47B8-A6DC-42B4CC6FB752}" type="sibTrans" cxnId="{FF119B74-6B8B-4FBB-928A-0AAEDD447DA3}">
      <dgm:prSet/>
      <dgm:spPr/>
      <dgm:t>
        <a:bodyPr/>
        <a:lstStyle/>
        <a:p>
          <a:endParaRPr lang="ru-RU"/>
        </a:p>
      </dgm:t>
    </dgm:pt>
    <dgm:pt modelId="{A0AFA17F-09A6-42BF-84B8-8FCDBB070155}">
      <dgm:prSet/>
      <dgm:spPr/>
      <dgm:t>
        <a:bodyPr/>
        <a:lstStyle/>
        <a:p>
          <a:pPr rtl="0"/>
          <a:r>
            <a:rPr lang="ru-RU" smtClean="0"/>
            <a:t>Animals can also be a source of supplement ingredients, such as collagen from chickens or fish for example. These are also sold individually and in </a:t>
          </a:r>
          <a:r>
            <a:rPr lang="en-US" smtClean="0"/>
            <a:t>combination</a:t>
          </a:r>
          <a:r>
            <a:rPr lang="ru-RU" smtClean="0"/>
            <a:t>, and may be combined with nutrient ingredients.</a:t>
          </a:r>
          <a:endParaRPr lang="uk-UA"/>
        </a:p>
      </dgm:t>
    </dgm:pt>
    <dgm:pt modelId="{868B6780-F8B5-473D-86AF-756CB4CFB305}" type="parTrans" cxnId="{5D4E87E0-46B1-45E1-972F-8136A54C5633}">
      <dgm:prSet/>
      <dgm:spPr/>
      <dgm:t>
        <a:bodyPr/>
        <a:lstStyle/>
        <a:p>
          <a:endParaRPr lang="ru-RU"/>
        </a:p>
      </dgm:t>
    </dgm:pt>
    <dgm:pt modelId="{4DA2D424-770D-4011-9712-7F0B851C03DD}" type="sibTrans" cxnId="{5D4E87E0-46B1-45E1-972F-8136A54C5633}">
      <dgm:prSet/>
      <dgm:spPr/>
      <dgm:t>
        <a:bodyPr/>
        <a:lstStyle/>
        <a:p>
          <a:endParaRPr lang="ru-RU"/>
        </a:p>
      </dgm:t>
    </dgm:pt>
    <dgm:pt modelId="{7F7D0617-DD90-4002-B804-CF536BDA160C}">
      <dgm:prSet/>
      <dgm:spPr/>
      <dgm:t>
        <a:bodyPr/>
        <a:lstStyle/>
        <a:p>
          <a:pPr rtl="0"/>
          <a:r>
            <a:rPr lang="ru-RU" smtClean="0"/>
            <a:t>The European Commission has also established harmonized rules to help insure that food supplements are safe and appropriately labeled.</a:t>
          </a:r>
          <a:endParaRPr lang="uk-UA"/>
        </a:p>
      </dgm:t>
    </dgm:pt>
    <dgm:pt modelId="{67CD80E0-D3E4-42D9-9003-2DD81FA15C51}" type="parTrans" cxnId="{FAA54178-79B2-45ED-B7EB-5F78EBCD245F}">
      <dgm:prSet/>
      <dgm:spPr/>
      <dgm:t>
        <a:bodyPr/>
        <a:lstStyle/>
        <a:p>
          <a:endParaRPr lang="ru-RU"/>
        </a:p>
      </dgm:t>
    </dgm:pt>
    <dgm:pt modelId="{A2EB2B64-F1D1-41FB-86FF-40C1FF57EF1B}" type="sibTrans" cxnId="{FAA54178-79B2-45ED-B7EB-5F78EBCD245F}">
      <dgm:prSet/>
      <dgm:spPr/>
      <dgm:t>
        <a:bodyPr/>
        <a:lstStyle/>
        <a:p>
          <a:endParaRPr lang="ru-RU"/>
        </a:p>
      </dgm:t>
    </dgm:pt>
    <dgm:pt modelId="{E0E09FA6-89F1-4F61-AA7C-543B72EABBD0}" type="pres">
      <dgm:prSet presAssocID="{305BCDBB-5653-4241-B49C-CE49326CFF24}" presName="linear" presStyleCnt="0">
        <dgm:presLayoutVars>
          <dgm:animLvl val="lvl"/>
          <dgm:resizeHandles val="exact"/>
        </dgm:presLayoutVars>
      </dgm:prSet>
      <dgm:spPr/>
      <dgm:t>
        <a:bodyPr/>
        <a:lstStyle/>
        <a:p>
          <a:endParaRPr lang="ru-RU"/>
        </a:p>
      </dgm:t>
    </dgm:pt>
    <dgm:pt modelId="{965EC122-3C73-4D27-8B83-B5203663BDE2}" type="pres">
      <dgm:prSet presAssocID="{7EE1CF30-B341-4F47-B3C2-E2D51262A037}" presName="parentText" presStyleLbl="node1" presStyleIdx="0" presStyleCnt="5">
        <dgm:presLayoutVars>
          <dgm:chMax val="0"/>
          <dgm:bulletEnabled val="1"/>
        </dgm:presLayoutVars>
      </dgm:prSet>
      <dgm:spPr/>
      <dgm:t>
        <a:bodyPr/>
        <a:lstStyle/>
        <a:p>
          <a:endParaRPr lang="ru-RU"/>
        </a:p>
      </dgm:t>
    </dgm:pt>
    <dgm:pt modelId="{6CC11DF8-6C68-4DA2-BCD0-1473FCF4949F}" type="pres">
      <dgm:prSet presAssocID="{513A9FE2-A85E-404A-AE59-EC22B595560F}" presName="spacer" presStyleCnt="0"/>
      <dgm:spPr/>
    </dgm:pt>
    <dgm:pt modelId="{DEB641E0-37AF-4682-B386-72CEE1F9968F}" type="pres">
      <dgm:prSet presAssocID="{4B67EE0B-961B-45E8-A6BD-1AC80EB4ECA7}" presName="parentText" presStyleLbl="node1" presStyleIdx="1" presStyleCnt="5">
        <dgm:presLayoutVars>
          <dgm:chMax val="0"/>
          <dgm:bulletEnabled val="1"/>
        </dgm:presLayoutVars>
      </dgm:prSet>
      <dgm:spPr/>
      <dgm:t>
        <a:bodyPr/>
        <a:lstStyle/>
        <a:p>
          <a:endParaRPr lang="ru-RU"/>
        </a:p>
      </dgm:t>
    </dgm:pt>
    <dgm:pt modelId="{C1A641FB-9432-45E6-9D48-159FD086AFDB}" type="pres">
      <dgm:prSet presAssocID="{331DA45B-492B-459B-8C22-E1DCD843A586}" presName="spacer" presStyleCnt="0"/>
      <dgm:spPr/>
    </dgm:pt>
    <dgm:pt modelId="{01193E9A-B7B1-4A50-AEEE-0B77E560A39E}" type="pres">
      <dgm:prSet presAssocID="{3D1329EB-61EC-4B67-9299-CA18B39A7ABD}" presName="parentText" presStyleLbl="node1" presStyleIdx="2" presStyleCnt="5">
        <dgm:presLayoutVars>
          <dgm:chMax val="0"/>
          <dgm:bulletEnabled val="1"/>
        </dgm:presLayoutVars>
      </dgm:prSet>
      <dgm:spPr/>
      <dgm:t>
        <a:bodyPr/>
        <a:lstStyle/>
        <a:p>
          <a:endParaRPr lang="ru-RU"/>
        </a:p>
      </dgm:t>
    </dgm:pt>
    <dgm:pt modelId="{41AB0161-6BF1-411F-A67C-FFA8C8A36990}" type="pres">
      <dgm:prSet presAssocID="{40B48B23-6786-47B8-A6DC-42B4CC6FB752}" presName="spacer" presStyleCnt="0"/>
      <dgm:spPr/>
    </dgm:pt>
    <dgm:pt modelId="{7D8AB2BD-B64C-4897-9308-EAD0FAD7781D}" type="pres">
      <dgm:prSet presAssocID="{A0AFA17F-09A6-42BF-84B8-8FCDBB070155}" presName="parentText" presStyleLbl="node1" presStyleIdx="3" presStyleCnt="5">
        <dgm:presLayoutVars>
          <dgm:chMax val="0"/>
          <dgm:bulletEnabled val="1"/>
        </dgm:presLayoutVars>
      </dgm:prSet>
      <dgm:spPr/>
      <dgm:t>
        <a:bodyPr/>
        <a:lstStyle/>
        <a:p>
          <a:endParaRPr lang="ru-RU"/>
        </a:p>
      </dgm:t>
    </dgm:pt>
    <dgm:pt modelId="{872325C5-AE64-4788-83AA-5333B2002BF9}" type="pres">
      <dgm:prSet presAssocID="{4DA2D424-770D-4011-9712-7F0B851C03DD}" presName="spacer" presStyleCnt="0"/>
      <dgm:spPr/>
    </dgm:pt>
    <dgm:pt modelId="{CBDFD451-CDDA-429D-BF79-BAFE030FB167}" type="pres">
      <dgm:prSet presAssocID="{7F7D0617-DD90-4002-B804-CF536BDA160C}" presName="parentText" presStyleLbl="node1" presStyleIdx="4" presStyleCnt="5">
        <dgm:presLayoutVars>
          <dgm:chMax val="0"/>
          <dgm:bulletEnabled val="1"/>
        </dgm:presLayoutVars>
      </dgm:prSet>
      <dgm:spPr/>
      <dgm:t>
        <a:bodyPr/>
        <a:lstStyle/>
        <a:p>
          <a:endParaRPr lang="ru-RU"/>
        </a:p>
      </dgm:t>
    </dgm:pt>
  </dgm:ptLst>
  <dgm:cxnLst>
    <dgm:cxn modelId="{4E91EF31-7416-4347-BDF5-D8A73C88D1B2}" type="presOf" srcId="{3D1329EB-61EC-4B67-9299-CA18B39A7ABD}" destId="{01193E9A-B7B1-4A50-AEEE-0B77E560A39E}" srcOrd="0" destOrd="0" presId="urn:microsoft.com/office/officeart/2005/8/layout/vList2"/>
    <dgm:cxn modelId="{35E053A8-0AAB-45AC-BC60-8E91AE6F782C}" type="presOf" srcId="{305BCDBB-5653-4241-B49C-CE49326CFF24}" destId="{E0E09FA6-89F1-4F61-AA7C-543B72EABBD0}" srcOrd="0" destOrd="0" presId="urn:microsoft.com/office/officeart/2005/8/layout/vList2"/>
    <dgm:cxn modelId="{067DFFF0-B643-437F-A8F1-E5AA2E33ABAC}" type="presOf" srcId="{7EE1CF30-B341-4F47-B3C2-E2D51262A037}" destId="{965EC122-3C73-4D27-8B83-B5203663BDE2}" srcOrd="0" destOrd="0" presId="urn:microsoft.com/office/officeart/2005/8/layout/vList2"/>
    <dgm:cxn modelId="{AA8EF32A-0768-4A86-8A0B-457C973C1AE6}" srcId="{305BCDBB-5653-4241-B49C-CE49326CFF24}" destId="{7EE1CF30-B341-4F47-B3C2-E2D51262A037}" srcOrd="0" destOrd="0" parTransId="{303DDC58-DDDE-4F53-87CA-F724B40AC708}" sibTransId="{513A9FE2-A85E-404A-AE59-EC22B595560F}"/>
    <dgm:cxn modelId="{0E5A4B09-20FC-4AE9-804B-7825BB01B60B}" type="presOf" srcId="{4B67EE0B-961B-45E8-A6BD-1AC80EB4ECA7}" destId="{DEB641E0-37AF-4682-B386-72CEE1F9968F}" srcOrd="0" destOrd="0" presId="urn:microsoft.com/office/officeart/2005/8/layout/vList2"/>
    <dgm:cxn modelId="{2B6546E7-F1CA-4A55-B605-069479FA60DB}" srcId="{305BCDBB-5653-4241-B49C-CE49326CFF24}" destId="{4B67EE0B-961B-45E8-A6BD-1AC80EB4ECA7}" srcOrd="1" destOrd="0" parTransId="{734677A8-F2F0-4FD4-A9E5-E3EAEFD52BA9}" sibTransId="{331DA45B-492B-459B-8C22-E1DCD843A586}"/>
    <dgm:cxn modelId="{AB7D9AFE-D76B-4738-81A8-B9C79716858A}" type="presOf" srcId="{7F7D0617-DD90-4002-B804-CF536BDA160C}" destId="{CBDFD451-CDDA-429D-BF79-BAFE030FB167}" srcOrd="0" destOrd="0" presId="urn:microsoft.com/office/officeart/2005/8/layout/vList2"/>
    <dgm:cxn modelId="{FAA54178-79B2-45ED-B7EB-5F78EBCD245F}" srcId="{305BCDBB-5653-4241-B49C-CE49326CFF24}" destId="{7F7D0617-DD90-4002-B804-CF536BDA160C}" srcOrd="4" destOrd="0" parTransId="{67CD80E0-D3E4-42D9-9003-2DD81FA15C51}" sibTransId="{A2EB2B64-F1D1-41FB-86FF-40C1FF57EF1B}"/>
    <dgm:cxn modelId="{FF119B74-6B8B-4FBB-928A-0AAEDD447DA3}" srcId="{305BCDBB-5653-4241-B49C-CE49326CFF24}" destId="{3D1329EB-61EC-4B67-9299-CA18B39A7ABD}" srcOrd="2" destOrd="0" parTransId="{B72BFBC3-3967-455E-BB2D-43C0646750AF}" sibTransId="{40B48B23-6786-47B8-A6DC-42B4CC6FB752}"/>
    <dgm:cxn modelId="{5D4E87E0-46B1-45E1-972F-8136A54C5633}" srcId="{305BCDBB-5653-4241-B49C-CE49326CFF24}" destId="{A0AFA17F-09A6-42BF-84B8-8FCDBB070155}" srcOrd="3" destOrd="0" parTransId="{868B6780-F8B5-473D-86AF-756CB4CFB305}" sibTransId="{4DA2D424-770D-4011-9712-7F0B851C03DD}"/>
    <dgm:cxn modelId="{9088D2FC-E649-4B63-8A06-9A053ECF4BA5}" type="presOf" srcId="{A0AFA17F-09A6-42BF-84B8-8FCDBB070155}" destId="{7D8AB2BD-B64C-4897-9308-EAD0FAD7781D}" srcOrd="0" destOrd="0" presId="urn:microsoft.com/office/officeart/2005/8/layout/vList2"/>
    <dgm:cxn modelId="{63472B92-4AF2-407E-96E1-7C68936C3A23}" type="presParOf" srcId="{E0E09FA6-89F1-4F61-AA7C-543B72EABBD0}" destId="{965EC122-3C73-4D27-8B83-B5203663BDE2}" srcOrd="0" destOrd="0" presId="urn:microsoft.com/office/officeart/2005/8/layout/vList2"/>
    <dgm:cxn modelId="{391ED564-3EC0-45A9-892F-4F5A9F01B52B}" type="presParOf" srcId="{E0E09FA6-89F1-4F61-AA7C-543B72EABBD0}" destId="{6CC11DF8-6C68-4DA2-BCD0-1473FCF4949F}" srcOrd="1" destOrd="0" presId="urn:microsoft.com/office/officeart/2005/8/layout/vList2"/>
    <dgm:cxn modelId="{D6681867-2DC6-41DD-8A4C-FD4A8432C85B}" type="presParOf" srcId="{E0E09FA6-89F1-4F61-AA7C-543B72EABBD0}" destId="{DEB641E0-37AF-4682-B386-72CEE1F9968F}" srcOrd="2" destOrd="0" presId="urn:microsoft.com/office/officeart/2005/8/layout/vList2"/>
    <dgm:cxn modelId="{E8F7166C-9097-4CE4-97DA-FE5DA7725687}" type="presParOf" srcId="{E0E09FA6-89F1-4F61-AA7C-543B72EABBD0}" destId="{C1A641FB-9432-45E6-9D48-159FD086AFDB}" srcOrd="3" destOrd="0" presId="urn:microsoft.com/office/officeart/2005/8/layout/vList2"/>
    <dgm:cxn modelId="{A907B754-8313-4322-B426-8C53554BF3A3}" type="presParOf" srcId="{E0E09FA6-89F1-4F61-AA7C-543B72EABBD0}" destId="{01193E9A-B7B1-4A50-AEEE-0B77E560A39E}" srcOrd="4" destOrd="0" presId="urn:microsoft.com/office/officeart/2005/8/layout/vList2"/>
    <dgm:cxn modelId="{79948EE4-A160-417F-82CE-6A02F783389D}" type="presParOf" srcId="{E0E09FA6-89F1-4F61-AA7C-543B72EABBD0}" destId="{41AB0161-6BF1-411F-A67C-FFA8C8A36990}" srcOrd="5" destOrd="0" presId="urn:microsoft.com/office/officeart/2005/8/layout/vList2"/>
    <dgm:cxn modelId="{D23B959B-1286-4DBB-A7A1-D90B6CBBF56B}" type="presParOf" srcId="{E0E09FA6-89F1-4F61-AA7C-543B72EABBD0}" destId="{7D8AB2BD-B64C-4897-9308-EAD0FAD7781D}" srcOrd="6" destOrd="0" presId="urn:microsoft.com/office/officeart/2005/8/layout/vList2"/>
    <dgm:cxn modelId="{0BB44C89-5567-41E9-B62D-1BDADDE1D862}" type="presParOf" srcId="{E0E09FA6-89F1-4F61-AA7C-543B72EABBD0}" destId="{872325C5-AE64-4788-83AA-5333B2002BF9}" srcOrd="7" destOrd="0" presId="urn:microsoft.com/office/officeart/2005/8/layout/vList2"/>
    <dgm:cxn modelId="{1D9BE846-2035-4F1D-AF8D-D047A34581D6}" type="presParOf" srcId="{E0E09FA6-89F1-4F61-AA7C-543B72EABBD0}" destId="{CBDFD451-CDDA-429D-BF79-BAFE030FB16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7E988238-7A0F-4580-86F6-57BA11206EA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315C4D7A-939B-4C29-8CE6-CE8BC39FDDD1}">
      <dgm:prSet/>
      <dgm:spPr/>
      <dgm:t>
        <a:bodyPr/>
        <a:lstStyle/>
        <a:p>
          <a:pPr rtl="0"/>
          <a:r>
            <a:rPr lang="en-US" smtClean="0"/>
            <a:t>Creating an industry estimated to have a 2020 value of $140.3 billion, there are more than 50,000 dietary supplement products marketed in the United States, where about 50% of the American adult population consumes dietary supplements. Multivitamins are the most commonly used product among types of dietary supplements.</a:t>
          </a:r>
          <a:endParaRPr lang="uk-UA"/>
        </a:p>
      </dgm:t>
    </dgm:pt>
    <dgm:pt modelId="{D33AF712-4FD4-4B34-B1B2-F4365AE7C666}" type="parTrans" cxnId="{B08F7479-54F0-45F8-8CA1-738ED8249C73}">
      <dgm:prSet/>
      <dgm:spPr/>
      <dgm:t>
        <a:bodyPr/>
        <a:lstStyle/>
        <a:p>
          <a:endParaRPr lang="ru-RU"/>
        </a:p>
      </dgm:t>
    </dgm:pt>
    <dgm:pt modelId="{F7903ECB-5CAC-4B37-B344-76D18362183A}" type="sibTrans" cxnId="{B08F7479-54F0-45F8-8CA1-738ED8249C73}">
      <dgm:prSet/>
      <dgm:spPr/>
      <dgm:t>
        <a:bodyPr/>
        <a:lstStyle/>
        <a:p>
          <a:endParaRPr lang="ru-RU"/>
        </a:p>
      </dgm:t>
    </dgm:pt>
    <dgm:pt modelId="{9B9333D8-4C70-48A0-BABB-B86725145F6C}" type="pres">
      <dgm:prSet presAssocID="{7E988238-7A0F-4580-86F6-57BA11206EAC}" presName="linear" presStyleCnt="0">
        <dgm:presLayoutVars>
          <dgm:animLvl val="lvl"/>
          <dgm:resizeHandles val="exact"/>
        </dgm:presLayoutVars>
      </dgm:prSet>
      <dgm:spPr/>
      <dgm:t>
        <a:bodyPr/>
        <a:lstStyle/>
        <a:p>
          <a:endParaRPr lang="ru-RU"/>
        </a:p>
      </dgm:t>
    </dgm:pt>
    <dgm:pt modelId="{5AB2DF48-6F78-4112-B442-21BD7CDD325F}" type="pres">
      <dgm:prSet presAssocID="{315C4D7A-939B-4C29-8CE6-CE8BC39FDDD1}" presName="parentText" presStyleLbl="node1" presStyleIdx="0" presStyleCnt="1">
        <dgm:presLayoutVars>
          <dgm:chMax val="0"/>
          <dgm:bulletEnabled val="1"/>
        </dgm:presLayoutVars>
      </dgm:prSet>
      <dgm:spPr/>
      <dgm:t>
        <a:bodyPr/>
        <a:lstStyle/>
        <a:p>
          <a:endParaRPr lang="ru-RU"/>
        </a:p>
      </dgm:t>
    </dgm:pt>
  </dgm:ptLst>
  <dgm:cxnLst>
    <dgm:cxn modelId="{861CD0BD-9D4E-4D9F-81F8-84AFAC043FA2}" type="presOf" srcId="{315C4D7A-939B-4C29-8CE6-CE8BC39FDDD1}" destId="{5AB2DF48-6F78-4112-B442-21BD7CDD325F}" srcOrd="0" destOrd="0" presId="urn:microsoft.com/office/officeart/2005/8/layout/vList2"/>
    <dgm:cxn modelId="{9B67DE6E-FBE9-4659-9D81-523FE5C3051E}" type="presOf" srcId="{7E988238-7A0F-4580-86F6-57BA11206EAC}" destId="{9B9333D8-4C70-48A0-BABB-B86725145F6C}" srcOrd="0" destOrd="0" presId="urn:microsoft.com/office/officeart/2005/8/layout/vList2"/>
    <dgm:cxn modelId="{B08F7479-54F0-45F8-8CA1-738ED8249C73}" srcId="{7E988238-7A0F-4580-86F6-57BA11206EAC}" destId="{315C4D7A-939B-4C29-8CE6-CE8BC39FDDD1}" srcOrd="0" destOrd="0" parTransId="{D33AF712-4FD4-4B34-B1B2-F4365AE7C666}" sibTransId="{F7903ECB-5CAC-4B37-B344-76D18362183A}"/>
    <dgm:cxn modelId="{A69B9702-112B-45BC-B347-EBA14554B7FB}" type="presParOf" srcId="{9B9333D8-4C70-48A0-BABB-B86725145F6C}" destId="{5AB2DF48-6F78-4112-B442-21BD7CDD325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4539EF41-186C-471F-820D-898491F89F89}"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D4369712-ACCE-4A16-9721-5CC62115E7D4}">
      <dgm:prSet/>
      <dgm:spPr/>
      <dgm:t>
        <a:bodyPr/>
        <a:lstStyle/>
        <a:p>
          <a:pPr rtl="0"/>
          <a:r>
            <a:rPr lang="en-US" dirty="0" smtClean="0"/>
            <a:t>The United States National Institutes of Health states that supplements "may be of value" for those who are nutrient deficient from their diet and receive approval from their medical </a:t>
          </a:r>
          <a:r>
            <a:rPr lang="en-US" dirty="0" err="1" smtClean="0"/>
            <a:t>provider.n</a:t>
          </a:r>
          <a:r>
            <a:rPr lang="en-US" dirty="0" smtClean="0"/>
            <a:t> the United States, it is against federal regulations for supplement manufacturers to claim that these products prevent or treat any disease. Companies are allowed to use what is referred to as "Structure/Function" wording if there is substantiation of scientific evidence for a supplement providing a potential health effect. An example would be "_____ helps maintain healthy joints", but the label must bear a disclaimer that the Food and Drug Administration (FDA) "has not evaluated the claim" and that the dietary supplement product is not intended to "diagnose, treat, cure or prevent any disease", because only a drug can legally make such a claim.</a:t>
          </a:r>
          <a:endParaRPr lang="uk-UA" dirty="0"/>
        </a:p>
      </dgm:t>
    </dgm:pt>
    <dgm:pt modelId="{852B2582-FCDE-4632-B406-87881F074AEA}" type="parTrans" cxnId="{E482C346-D958-4AC3-8F9F-98C8249BD694}">
      <dgm:prSet/>
      <dgm:spPr/>
      <dgm:t>
        <a:bodyPr/>
        <a:lstStyle/>
        <a:p>
          <a:endParaRPr lang="ru-RU"/>
        </a:p>
      </dgm:t>
    </dgm:pt>
    <dgm:pt modelId="{597A8923-5CDA-44E9-8089-C6AA6027B4B1}" type="sibTrans" cxnId="{E482C346-D958-4AC3-8F9F-98C8249BD694}">
      <dgm:prSet/>
      <dgm:spPr/>
      <dgm:t>
        <a:bodyPr/>
        <a:lstStyle/>
        <a:p>
          <a:endParaRPr lang="ru-RU"/>
        </a:p>
      </dgm:t>
    </dgm:pt>
    <dgm:pt modelId="{83156643-1679-4E83-A5B9-9CADA4DCBBEF}">
      <dgm:prSet/>
      <dgm:spPr/>
      <dgm:t>
        <a:bodyPr/>
        <a:lstStyle/>
        <a:p>
          <a:pPr rtl="0"/>
          <a:r>
            <a:rPr lang="en-US" smtClean="0"/>
            <a:t>The FDA enforces these regulations and also prohibits the sale of supplements and supplement ingredients that are dangerous, or supplements not made according to standardized good manufacturing practices (GMPs).</a:t>
          </a:r>
          <a:endParaRPr lang="uk-UA"/>
        </a:p>
      </dgm:t>
    </dgm:pt>
    <dgm:pt modelId="{A99E7214-ED6E-425E-9FB4-6096367A48C7}" type="parTrans" cxnId="{D2369093-3C3A-4CD4-932B-CB5EB2D53CAE}">
      <dgm:prSet/>
      <dgm:spPr/>
      <dgm:t>
        <a:bodyPr/>
        <a:lstStyle/>
        <a:p>
          <a:endParaRPr lang="ru-RU"/>
        </a:p>
      </dgm:t>
    </dgm:pt>
    <dgm:pt modelId="{EAE0E2CD-3364-4A67-8CFE-AAF3ECD1BFB2}" type="sibTrans" cxnId="{D2369093-3C3A-4CD4-932B-CB5EB2D53CAE}">
      <dgm:prSet/>
      <dgm:spPr/>
      <dgm:t>
        <a:bodyPr/>
        <a:lstStyle/>
        <a:p>
          <a:endParaRPr lang="ru-RU"/>
        </a:p>
      </dgm:t>
    </dgm:pt>
    <dgm:pt modelId="{8458694B-A771-4308-BCCA-BDF6FA38F170}" type="pres">
      <dgm:prSet presAssocID="{4539EF41-186C-471F-820D-898491F89F89}" presName="linear" presStyleCnt="0">
        <dgm:presLayoutVars>
          <dgm:animLvl val="lvl"/>
          <dgm:resizeHandles val="exact"/>
        </dgm:presLayoutVars>
      </dgm:prSet>
      <dgm:spPr/>
      <dgm:t>
        <a:bodyPr/>
        <a:lstStyle/>
        <a:p>
          <a:endParaRPr lang="ru-RU"/>
        </a:p>
      </dgm:t>
    </dgm:pt>
    <dgm:pt modelId="{082CC419-9AD1-4FC1-AE70-97298BB937D9}" type="pres">
      <dgm:prSet presAssocID="{D4369712-ACCE-4A16-9721-5CC62115E7D4}" presName="parentText" presStyleLbl="node1" presStyleIdx="0" presStyleCnt="2">
        <dgm:presLayoutVars>
          <dgm:chMax val="0"/>
          <dgm:bulletEnabled val="1"/>
        </dgm:presLayoutVars>
      </dgm:prSet>
      <dgm:spPr/>
      <dgm:t>
        <a:bodyPr/>
        <a:lstStyle/>
        <a:p>
          <a:endParaRPr lang="ru-RU"/>
        </a:p>
      </dgm:t>
    </dgm:pt>
    <dgm:pt modelId="{2FB40EBE-4C45-46F1-A736-F09F83246CDD}" type="pres">
      <dgm:prSet presAssocID="{597A8923-5CDA-44E9-8089-C6AA6027B4B1}" presName="spacer" presStyleCnt="0"/>
      <dgm:spPr/>
    </dgm:pt>
    <dgm:pt modelId="{EF006B95-131A-4219-BD94-8E602C3BD1D2}" type="pres">
      <dgm:prSet presAssocID="{83156643-1679-4E83-A5B9-9CADA4DCBBEF}" presName="parentText" presStyleLbl="node1" presStyleIdx="1" presStyleCnt="2">
        <dgm:presLayoutVars>
          <dgm:chMax val="0"/>
          <dgm:bulletEnabled val="1"/>
        </dgm:presLayoutVars>
      </dgm:prSet>
      <dgm:spPr/>
      <dgm:t>
        <a:bodyPr/>
        <a:lstStyle/>
        <a:p>
          <a:endParaRPr lang="ru-RU"/>
        </a:p>
      </dgm:t>
    </dgm:pt>
  </dgm:ptLst>
  <dgm:cxnLst>
    <dgm:cxn modelId="{AF2B42B6-015F-441A-B128-448A4CAA01D9}" type="presOf" srcId="{83156643-1679-4E83-A5B9-9CADA4DCBBEF}" destId="{EF006B95-131A-4219-BD94-8E602C3BD1D2}" srcOrd="0" destOrd="0" presId="urn:microsoft.com/office/officeart/2005/8/layout/vList2"/>
    <dgm:cxn modelId="{E482C346-D958-4AC3-8F9F-98C8249BD694}" srcId="{4539EF41-186C-471F-820D-898491F89F89}" destId="{D4369712-ACCE-4A16-9721-5CC62115E7D4}" srcOrd="0" destOrd="0" parTransId="{852B2582-FCDE-4632-B406-87881F074AEA}" sibTransId="{597A8923-5CDA-44E9-8089-C6AA6027B4B1}"/>
    <dgm:cxn modelId="{8CE62A6D-A347-4CE0-B828-2078605DAB9B}" type="presOf" srcId="{D4369712-ACCE-4A16-9721-5CC62115E7D4}" destId="{082CC419-9AD1-4FC1-AE70-97298BB937D9}" srcOrd="0" destOrd="0" presId="urn:microsoft.com/office/officeart/2005/8/layout/vList2"/>
    <dgm:cxn modelId="{D2369093-3C3A-4CD4-932B-CB5EB2D53CAE}" srcId="{4539EF41-186C-471F-820D-898491F89F89}" destId="{83156643-1679-4E83-A5B9-9CADA4DCBBEF}" srcOrd="1" destOrd="0" parTransId="{A99E7214-ED6E-425E-9FB4-6096367A48C7}" sibTransId="{EAE0E2CD-3364-4A67-8CFE-AAF3ECD1BFB2}"/>
    <dgm:cxn modelId="{F3107885-2BEB-4542-A285-5DA9B3663C61}" type="presOf" srcId="{4539EF41-186C-471F-820D-898491F89F89}" destId="{8458694B-A771-4308-BCCA-BDF6FA38F170}" srcOrd="0" destOrd="0" presId="urn:microsoft.com/office/officeart/2005/8/layout/vList2"/>
    <dgm:cxn modelId="{C42C8641-B4E3-4CFB-9494-929F8A1A02C0}" type="presParOf" srcId="{8458694B-A771-4308-BCCA-BDF6FA38F170}" destId="{082CC419-9AD1-4FC1-AE70-97298BB937D9}" srcOrd="0" destOrd="0" presId="urn:microsoft.com/office/officeart/2005/8/layout/vList2"/>
    <dgm:cxn modelId="{34B9D9A6-FC4C-4C2B-824B-1E811E29988F}" type="presParOf" srcId="{8458694B-A771-4308-BCCA-BDF6FA38F170}" destId="{2FB40EBE-4C45-46F1-A736-F09F83246CDD}" srcOrd="1" destOrd="0" presId="urn:microsoft.com/office/officeart/2005/8/layout/vList2"/>
    <dgm:cxn modelId="{3C36887A-7842-4430-8F47-336900736C83}" type="presParOf" srcId="{8458694B-A771-4308-BCCA-BDF6FA38F170}" destId="{EF006B95-131A-4219-BD94-8E602C3BD1D2}"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4D3BC1E6-AF2A-4B91-8D2A-129AB1BE949E}"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ru-RU"/>
        </a:p>
      </dgm:t>
    </dgm:pt>
    <dgm:pt modelId="{050E97B1-10D3-4F22-9416-2CAAD43EA3EF}">
      <dgm:prSet/>
      <dgm:spPr/>
      <dgm:t>
        <a:bodyPr/>
        <a:lstStyle/>
        <a:p>
          <a:pPr rtl="0"/>
          <a:r>
            <a:rPr lang="en-US" smtClean="0"/>
            <a:t>The global dietary supplements market size was valued at USD 140.3 billion in 2020 and is expected to expand at a compound annual growth rate (CAGR) of 8.6% from 2021 to 2028. The increasing consumer awareness regarding personal health and wellbeing is expected to be a key factor driving the market for dietary supplements over the forecast period. The working population around the globe is struggling to fulfill the daily nutrient requirements owing to hectic work schedules and changing lifestyles. This is increasing their dependency on dietary supplements to fulfill the nutrient requirements owing to their high convenience, which, in turn, is expected to drive the market over the forecast period.</a:t>
          </a:r>
          <a:endParaRPr lang="uk-UA"/>
        </a:p>
      </dgm:t>
    </dgm:pt>
    <dgm:pt modelId="{140ED0B7-6F6C-469B-89A3-1EDA4EEE6810}" type="parTrans" cxnId="{B9B1CD63-2C27-4698-B740-783090E25C1D}">
      <dgm:prSet/>
      <dgm:spPr/>
      <dgm:t>
        <a:bodyPr/>
        <a:lstStyle/>
        <a:p>
          <a:endParaRPr lang="ru-RU"/>
        </a:p>
      </dgm:t>
    </dgm:pt>
    <dgm:pt modelId="{4A275A30-E7F7-456D-85E6-581544678E69}" type="sibTrans" cxnId="{B9B1CD63-2C27-4698-B740-783090E25C1D}">
      <dgm:prSet/>
      <dgm:spPr/>
      <dgm:t>
        <a:bodyPr/>
        <a:lstStyle/>
        <a:p>
          <a:endParaRPr lang="ru-RU"/>
        </a:p>
      </dgm:t>
    </dgm:pt>
    <dgm:pt modelId="{45856C91-AB67-4040-B8A8-7C43AFB65A35}" type="pres">
      <dgm:prSet presAssocID="{4D3BC1E6-AF2A-4B91-8D2A-129AB1BE949E}" presName="linear" presStyleCnt="0">
        <dgm:presLayoutVars>
          <dgm:animLvl val="lvl"/>
          <dgm:resizeHandles val="exact"/>
        </dgm:presLayoutVars>
      </dgm:prSet>
      <dgm:spPr/>
      <dgm:t>
        <a:bodyPr/>
        <a:lstStyle/>
        <a:p>
          <a:endParaRPr lang="ru-RU"/>
        </a:p>
      </dgm:t>
    </dgm:pt>
    <dgm:pt modelId="{DBDDADB9-11B2-4B2B-A77E-766144F794B5}" type="pres">
      <dgm:prSet presAssocID="{050E97B1-10D3-4F22-9416-2CAAD43EA3EF}" presName="parentText" presStyleLbl="node1" presStyleIdx="0" presStyleCnt="1">
        <dgm:presLayoutVars>
          <dgm:chMax val="0"/>
          <dgm:bulletEnabled val="1"/>
        </dgm:presLayoutVars>
      </dgm:prSet>
      <dgm:spPr/>
      <dgm:t>
        <a:bodyPr/>
        <a:lstStyle/>
        <a:p>
          <a:endParaRPr lang="ru-RU"/>
        </a:p>
      </dgm:t>
    </dgm:pt>
  </dgm:ptLst>
  <dgm:cxnLst>
    <dgm:cxn modelId="{B9B1CD63-2C27-4698-B740-783090E25C1D}" srcId="{4D3BC1E6-AF2A-4B91-8D2A-129AB1BE949E}" destId="{050E97B1-10D3-4F22-9416-2CAAD43EA3EF}" srcOrd="0" destOrd="0" parTransId="{140ED0B7-6F6C-469B-89A3-1EDA4EEE6810}" sibTransId="{4A275A30-E7F7-456D-85E6-581544678E69}"/>
    <dgm:cxn modelId="{06B0D7F0-9F4E-44EE-BC9D-A501AD9390EC}" type="presOf" srcId="{4D3BC1E6-AF2A-4B91-8D2A-129AB1BE949E}" destId="{45856C91-AB67-4040-B8A8-7C43AFB65A35}" srcOrd="0" destOrd="0" presId="urn:microsoft.com/office/officeart/2005/8/layout/vList2"/>
    <dgm:cxn modelId="{27035911-9D40-4B49-B15A-2740564DC39D}" type="presOf" srcId="{050E97B1-10D3-4F22-9416-2CAAD43EA3EF}" destId="{DBDDADB9-11B2-4B2B-A77E-766144F794B5}" srcOrd="0" destOrd="0" presId="urn:microsoft.com/office/officeart/2005/8/layout/vList2"/>
    <dgm:cxn modelId="{C68697DF-4DB9-47D7-9002-6F999CC5D070}" type="presParOf" srcId="{45856C91-AB67-4040-B8A8-7C43AFB65A35}" destId="{DBDDADB9-11B2-4B2B-A77E-766144F794B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1FC36C39-8D9D-4E34-BF9A-92871A0AD49A}"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ru-RU"/>
        </a:p>
      </dgm:t>
    </dgm:pt>
    <dgm:pt modelId="{F1479FFD-634A-48FB-9EDF-80155921BBAB}">
      <dgm:prSet/>
      <dgm:spPr/>
      <dgm:t>
        <a:bodyPr/>
        <a:lstStyle/>
        <a:p>
          <a:pPr rtl="0"/>
          <a:r>
            <a:rPr lang="en-US" smtClean="0"/>
            <a:t>Furthermore, a dietary supplement must be labeled as a dietary supplement and be intended for ingestion and must not be represented for use as conventional food or as a sole item of a meal or of the diet. In addition, a dietary supplement cannot be approved or authorized for investigation as a new </a:t>
          </a:r>
          <a:r>
            <a:rPr lang="en-US" smtClean="0">
              <a:hlinkClick xmlns:r="http://schemas.openxmlformats.org/officeDocument/2006/relationships" r:id="rId1"/>
            </a:rPr>
            <a:t>drug</a:t>
          </a:r>
          <a:r>
            <a:rPr lang="en-US" smtClean="0"/>
            <a:t>, </a:t>
          </a:r>
          <a:r>
            <a:rPr lang="en-US" smtClean="0">
              <a:hlinkClick xmlns:r="http://schemas.openxmlformats.org/officeDocument/2006/relationships" r:id="rId2"/>
            </a:rPr>
            <a:t>antibiotic</a:t>
          </a:r>
          <a:r>
            <a:rPr lang="en-US" smtClean="0"/>
            <a:t>, or biologic, unless it was marketed as a food or a dietary supplement before such approval or authorization. Under DSHEA, dietary supplements are deemed to be food, except for purposes of the drug definition."</a:t>
          </a:r>
          <a:endParaRPr lang="uk-UA"/>
        </a:p>
      </dgm:t>
    </dgm:pt>
    <dgm:pt modelId="{5B547212-9076-461F-8CB0-80EA5FE5564E}" type="parTrans" cxnId="{18814B82-88EC-4CDE-A336-A51450AEBAD1}">
      <dgm:prSet/>
      <dgm:spPr/>
      <dgm:t>
        <a:bodyPr/>
        <a:lstStyle/>
        <a:p>
          <a:endParaRPr lang="ru-RU"/>
        </a:p>
      </dgm:t>
    </dgm:pt>
    <dgm:pt modelId="{1ECE9857-1192-41BB-9932-54515B86A595}" type="sibTrans" cxnId="{18814B82-88EC-4CDE-A336-A51450AEBAD1}">
      <dgm:prSet/>
      <dgm:spPr/>
      <dgm:t>
        <a:bodyPr/>
        <a:lstStyle/>
        <a:p>
          <a:endParaRPr lang="ru-RU"/>
        </a:p>
      </dgm:t>
    </dgm:pt>
    <dgm:pt modelId="{4C0030FE-7512-48D7-99A5-C7AC75B687B1}" type="pres">
      <dgm:prSet presAssocID="{1FC36C39-8D9D-4E34-BF9A-92871A0AD49A}" presName="linear" presStyleCnt="0">
        <dgm:presLayoutVars>
          <dgm:animLvl val="lvl"/>
          <dgm:resizeHandles val="exact"/>
        </dgm:presLayoutVars>
      </dgm:prSet>
      <dgm:spPr/>
      <dgm:t>
        <a:bodyPr/>
        <a:lstStyle/>
        <a:p>
          <a:endParaRPr lang="ru-RU"/>
        </a:p>
      </dgm:t>
    </dgm:pt>
    <dgm:pt modelId="{EC3A7DBE-A1C2-4C23-AA6F-FE42ED6D910C}" type="pres">
      <dgm:prSet presAssocID="{F1479FFD-634A-48FB-9EDF-80155921BBAB}" presName="parentText" presStyleLbl="node1" presStyleIdx="0" presStyleCnt="1">
        <dgm:presLayoutVars>
          <dgm:chMax val="0"/>
          <dgm:bulletEnabled val="1"/>
        </dgm:presLayoutVars>
      </dgm:prSet>
      <dgm:spPr/>
      <dgm:t>
        <a:bodyPr/>
        <a:lstStyle/>
        <a:p>
          <a:endParaRPr lang="ru-RU"/>
        </a:p>
      </dgm:t>
    </dgm:pt>
  </dgm:ptLst>
  <dgm:cxnLst>
    <dgm:cxn modelId="{98A6E1C1-089F-409F-8744-527B34415162}" type="presOf" srcId="{1FC36C39-8D9D-4E34-BF9A-92871A0AD49A}" destId="{4C0030FE-7512-48D7-99A5-C7AC75B687B1}" srcOrd="0" destOrd="0" presId="urn:microsoft.com/office/officeart/2005/8/layout/vList2"/>
    <dgm:cxn modelId="{0DF1A494-EA6B-4EBD-B225-A979701D5B87}" type="presOf" srcId="{F1479FFD-634A-48FB-9EDF-80155921BBAB}" destId="{EC3A7DBE-A1C2-4C23-AA6F-FE42ED6D910C}" srcOrd="0" destOrd="0" presId="urn:microsoft.com/office/officeart/2005/8/layout/vList2"/>
    <dgm:cxn modelId="{18814B82-88EC-4CDE-A336-A51450AEBAD1}" srcId="{1FC36C39-8D9D-4E34-BF9A-92871A0AD49A}" destId="{F1479FFD-634A-48FB-9EDF-80155921BBAB}" srcOrd="0" destOrd="0" parTransId="{5B547212-9076-461F-8CB0-80EA5FE5564E}" sibTransId="{1ECE9857-1192-41BB-9932-54515B86A595}"/>
    <dgm:cxn modelId="{1775CDEF-FE31-47DA-A132-E4CA7E8887FD}" type="presParOf" srcId="{4C0030FE-7512-48D7-99A5-C7AC75B687B1}" destId="{EC3A7DBE-A1C2-4C23-AA6F-FE42ED6D910C}"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DD6CB107-D450-428E-9FCB-D3880F8850C2}"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941A0861-6CE0-4365-A5C1-983DD5F5B5AF}">
      <dgm:prSet/>
      <dgm:spPr/>
      <dgm:t>
        <a:bodyPr/>
        <a:lstStyle/>
        <a:p>
          <a:pPr rtl="0"/>
          <a:r>
            <a:rPr lang="en-US" smtClean="0"/>
            <a:t>Per</a:t>
          </a:r>
          <a:r>
            <a:rPr lang="ru-RU" smtClean="0"/>
            <a:t> DSHEA, </a:t>
          </a:r>
          <a:r>
            <a:rPr lang="en-US" smtClean="0"/>
            <a:t>dietary</a:t>
          </a:r>
          <a:r>
            <a:rPr lang="ru-RU" smtClean="0"/>
            <a:t> supplements are consumed orally, and are mainly defined by what they are not: conventional foods (including meal replacements), medical foods,preservatives or pharmaceutical drugs. </a:t>
          </a:r>
          <a:endParaRPr lang="uk-UA"/>
        </a:p>
      </dgm:t>
    </dgm:pt>
    <dgm:pt modelId="{B9CF060E-015B-4F3E-A605-AB444305538D}" type="parTrans" cxnId="{33D3A0DF-111A-4DF5-89D3-DED630464033}">
      <dgm:prSet/>
      <dgm:spPr/>
      <dgm:t>
        <a:bodyPr/>
        <a:lstStyle/>
        <a:p>
          <a:endParaRPr lang="ru-RU"/>
        </a:p>
      </dgm:t>
    </dgm:pt>
    <dgm:pt modelId="{9060FD8F-3B20-475E-BCFB-924610F49AD8}" type="sibTrans" cxnId="{33D3A0DF-111A-4DF5-89D3-DED630464033}">
      <dgm:prSet/>
      <dgm:spPr/>
      <dgm:t>
        <a:bodyPr/>
        <a:lstStyle/>
        <a:p>
          <a:endParaRPr lang="ru-RU"/>
        </a:p>
      </dgm:t>
    </dgm:pt>
    <dgm:pt modelId="{1821E93E-4EEE-4469-81F3-2D756280BFB5}">
      <dgm:prSet/>
      <dgm:spPr/>
      <dgm:t>
        <a:bodyPr/>
        <a:lstStyle/>
        <a:p>
          <a:pPr rtl="0"/>
          <a:r>
            <a:rPr lang="ru-RU" dirty="0" smtClean="0"/>
            <a:t>FDA-</a:t>
          </a:r>
          <a:r>
            <a:rPr lang="ru-RU" dirty="0" err="1" smtClean="0"/>
            <a:t>approved</a:t>
          </a:r>
          <a:r>
            <a:rPr lang="ru-RU" dirty="0" smtClean="0"/>
            <a:t> </a:t>
          </a:r>
          <a:r>
            <a:rPr lang="ru-RU" dirty="0" err="1" smtClean="0"/>
            <a:t>drugs</a:t>
          </a:r>
          <a:r>
            <a:rPr lang="ru-RU" dirty="0" smtClean="0"/>
            <a:t> </a:t>
          </a:r>
          <a:r>
            <a:rPr lang="ru-RU" dirty="0" err="1" smtClean="0"/>
            <a:t>cannot</a:t>
          </a:r>
          <a:r>
            <a:rPr lang="ru-RU" dirty="0" smtClean="0"/>
            <a:t> </a:t>
          </a:r>
          <a:r>
            <a:rPr lang="ru-RU" dirty="0" err="1" smtClean="0"/>
            <a:t>be</a:t>
          </a:r>
          <a:r>
            <a:rPr lang="ru-RU" dirty="0" smtClean="0"/>
            <a:t> </a:t>
          </a:r>
          <a:r>
            <a:rPr lang="ru-RU" dirty="0" err="1" smtClean="0"/>
            <a:t>ingredients</a:t>
          </a:r>
          <a:r>
            <a:rPr lang="ru-RU" dirty="0" smtClean="0"/>
            <a:t> in </a:t>
          </a:r>
          <a:r>
            <a:rPr lang="ru-RU" dirty="0" err="1" smtClean="0"/>
            <a:t>dietary</a:t>
          </a:r>
          <a:r>
            <a:rPr lang="ru-RU" dirty="0" smtClean="0"/>
            <a:t> </a:t>
          </a:r>
          <a:r>
            <a:rPr lang="ru-RU" dirty="0" err="1" smtClean="0"/>
            <a:t>supplements</a:t>
          </a:r>
          <a:r>
            <a:rPr lang="ru-RU" dirty="0" smtClean="0"/>
            <a:t>.</a:t>
          </a:r>
          <a:endParaRPr lang="uk-UA" dirty="0"/>
        </a:p>
      </dgm:t>
    </dgm:pt>
    <dgm:pt modelId="{AC3C94C7-AA26-476C-BC88-0A647F03FE96}" type="parTrans" cxnId="{6451E9E2-491F-4CB3-94D9-74F114BCF628}">
      <dgm:prSet/>
      <dgm:spPr/>
      <dgm:t>
        <a:bodyPr/>
        <a:lstStyle/>
        <a:p>
          <a:endParaRPr lang="ru-RU"/>
        </a:p>
      </dgm:t>
    </dgm:pt>
    <dgm:pt modelId="{269AC469-F5E9-4C18-9737-E78F33F22AFA}" type="sibTrans" cxnId="{6451E9E2-491F-4CB3-94D9-74F114BCF628}">
      <dgm:prSet/>
      <dgm:spPr/>
      <dgm:t>
        <a:bodyPr/>
        <a:lstStyle/>
        <a:p>
          <a:endParaRPr lang="ru-RU"/>
        </a:p>
      </dgm:t>
    </dgm:pt>
    <dgm:pt modelId="{DB246197-3426-420A-BCEC-1FB0C10D313D}">
      <dgm:prSet/>
      <dgm:spPr/>
      <dgm:t>
        <a:bodyPr/>
        <a:lstStyle/>
        <a:p>
          <a:pPr rtl="0"/>
          <a:r>
            <a:rPr lang="ru-RU" dirty="0" err="1" smtClean="0"/>
            <a:t>Supplement</a:t>
          </a:r>
          <a:r>
            <a:rPr lang="ru-RU" dirty="0" smtClean="0"/>
            <a:t> </a:t>
          </a:r>
          <a:r>
            <a:rPr lang="ru-RU" dirty="0" err="1" smtClean="0"/>
            <a:t>products</a:t>
          </a:r>
          <a:r>
            <a:rPr lang="ru-RU" dirty="0" smtClean="0"/>
            <a:t> </a:t>
          </a:r>
          <a:r>
            <a:rPr lang="ru-RU" dirty="0" err="1" smtClean="0"/>
            <a:t>are</a:t>
          </a:r>
          <a:r>
            <a:rPr lang="ru-RU" dirty="0" smtClean="0"/>
            <a:t> </a:t>
          </a:r>
          <a:r>
            <a:rPr lang="ru-RU" dirty="0" err="1" smtClean="0"/>
            <a:t>or</a:t>
          </a:r>
          <a:r>
            <a:rPr lang="ru-RU" dirty="0" smtClean="0"/>
            <a:t> </a:t>
          </a:r>
          <a:r>
            <a:rPr lang="ru-RU" dirty="0" err="1" smtClean="0"/>
            <a:t>contain</a:t>
          </a:r>
          <a:r>
            <a:rPr lang="ru-RU" dirty="0" smtClean="0"/>
            <a:t> </a:t>
          </a:r>
          <a:r>
            <a:rPr lang="ru-RU" dirty="0" err="1" smtClean="0"/>
            <a:t>vitamins</a:t>
          </a:r>
          <a:r>
            <a:rPr lang="ru-RU" dirty="0" smtClean="0"/>
            <a:t>, </a:t>
          </a:r>
          <a:r>
            <a:rPr lang="ru-RU" dirty="0" err="1" smtClean="0"/>
            <a:t>nutritionally</a:t>
          </a:r>
          <a:r>
            <a:rPr lang="ru-RU" dirty="0" smtClean="0"/>
            <a:t> </a:t>
          </a:r>
          <a:r>
            <a:rPr lang="ru-RU" dirty="0" err="1" smtClean="0"/>
            <a:t>essential</a:t>
          </a:r>
          <a:r>
            <a:rPr lang="ru-RU" dirty="0" smtClean="0"/>
            <a:t> </a:t>
          </a:r>
          <a:r>
            <a:rPr lang="ru-RU" dirty="0" err="1" smtClean="0"/>
            <a:t>minerals</a:t>
          </a:r>
          <a:r>
            <a:rPr lang="ru-RU" dirty="0" smtClean="0"/>
            <a:t>, </a:t>
          </a:r>
          <a:r>
            <a:rPr lang="ru-RU" dirty="0" err="1" smtClean="0"/>
            <a:t>amino</a:t>
          </a:r>
          <a:r>
            <a:rPr lang="ru-RU" dirty="0" smtClean="0"/>
            <a:t> </a:t>
          </a:r>
          <a:r>
            <a:rPr lang="ru-RU" dirty="0" err="1" smtClean="0"/>
            <a:t>acids</a:t>
          </a:r>
          <a:r>
            <a:rPr lang="ru-RU" dirty="0" smtClean="0"/>
            <a:t>, </a:t>
          </a:r>
          <a:r>
            <a:rPr lang="ru-RU" dirty="0" err="1" smtClean="0"/>
            <a:t>essential</a:t>
          </a:r>
          <a:r>
            <a:rPr lang="ru-RU" dirty="0" smtClean="0"/>
            <a:t> </a:t>
          </a:r>
          <a:r>
            <a:rPr lang="ru-RU" dirty="0" err="1" smtClean="0"/>
            <a:t>fatty</a:t>
          </a:r>
          <a:r>
            <a:rPr lang="ru-RU" dirty="0" smtClean="0"/>
            <a:t> </a:t>
          </a:r>
          <a:r>
            <a:rPr lang="ru-RU" dirty="0" err="1" smtClean="0"/>
            <a:t>acids</a:t>
          </a:r>
          <a:r>
            <a:rPr lang="ru-RU" dirty="0" smtClean="0"/>
            <a:t> and </a:t>
          </a:r>
          <a:r>
            <a:rPr lang="ru-RU" dirty="0" err="1" smtClean="0"/>
            <a:t>non-nutrient</a:t>
          </a:r>
          <a:r>
            <a:rPr lang="ru-RU" dirty="0" smtClean="0"/>
            <a:t> </a:t>
          </a:r>
          <a:r>
            <a:rPr lang="ru-RU" dirty="0" err="1" smtClean="0"/>
            <a:t>substances</a:t>
          </a:r>
          <a:r>
            <a:rPr lang="ru-RU" dirty="0" smtClean="0"/>
            <a:t> </a:t>
          </a:r>
          <a:r>
            <a:rPr lang="ru-RU" dirty="0" err="1" smtClean="0"/>
            <a:t>extracted</a:t>
          </a:r>
          <a:r>
            <a:rPr lang="ru-RU" dirty="0" smtClean="0"/>
            <a:t> </a:t>
          </a:r>
          <a:r>
            <a:rPr lang="ru-RU" dirty="0" err="1" smtClean="0"/>
            <a:t>from</a:t>
          </a:r>
          <a:r>
            <a:rPr lang="ru-RU" dirty="0" smtClean="0"/>
            <a:t> </a:t>
          </a:r>
          <a:r>
            <a:rPr lang="ru-RU" dirty="0" err="1" smtClean="0"/>
            <a:t>plants</a:t>
          </a:r>
          <a:r>
            <a:rPr lang="ru-RU" dirty="0" smtClean="0"/>
            <a:t> </a:t>
          </a:r>
          <a:r>
            <a:rPr lang="ru-RU" dirty="0" err="1" smtClean="0"/>
            <a:t>or</a:t>
          </a:r>
          <a:r>
            <a:rPr lang="ru-RU" dirty="0" smtClean="0"/>
            <a:t> </a:t>
          </a:r>
          <a:r>
            <a:rPr lang="ru-RU" dirty="0" err="1" smtClean="0"/>
            <a:t>animals</a:t>
          </a:r>
          <a:r>
            <a:rPr lang="ru-RU" dirty="0" smtClean="0"/>
            <a:t> </a:t>
          </a:r>
          <a:r>
            <a:rPr lang="ru-RU" dirty="0" err="1" smtClean="0"/>
            <a:t>or</a:t>
          </a:r>
          <a:r>
            <a:rPr lang="ru-RU" dirty="0" smtClean="0"/>
            <a:t> </a:t>
          </a:r>
          <a:r>
            <a:rPr lang="ru-RU" dirty="0" err="1" smtClean="0"/>
            <a:t>fungi</a:t>
          </a:r>
          <a:r>
            <a:rPr lang="ru-RU" dirty="0" smtClean="0"/>
            <a:t> </a:t>
          </a:r>
          <a:r>
            <a:rPr lang="ru-RU" dirty="0" err="1" smtClean="0"/>
            <a:t>or</a:t>
          </a:r>
          <a:r>
            <a:rPr lang="ru-RU" dirty="0" smtClean="0"/>
            <a:t> </a:t>
          </a:r>
          <a:r>
            <a:rPr lang="ru-RU" dirty="0" err="1" smtClean="0"/>
            <a:t>bacteria</a:t>
          </a:r>
          <a:r>
            <a:rPr lang="ru-RU" dirty="0" smtClean="0"/>
            <a:t>, </a:t>
          </a:r>
          <a:r>
            <a:rPr lang="ru-RU" dirty="0" err="1" smtClean="0"/>
            <a:t>or</a:t>
          </a:r>
          <a:r>
            <a:rPr lang="ru-RU" dirty="0" smtClean="0"/>
            <a:t> in the </a:t>
          </a:r>
          <a:r>
            <a:rPr lang="ru-RU" dirty="0" err="1" smtClean="0"/>
            <a:t>instance</a:t>
          </a:r>
          <a:r>
            <a:rPr lang="ru-RU" dirty="0" smtClean="0"/>
            <a:t> of </a:t>
          </a:r>
          <a:r>
            <a:rPr lang="ru-RU" dirty="0" err="1" smtClean="0"/>
            <a:t>probiotics</a:t>
          </a:r>
          <a:r>
            <a:rPr lang="ru-RU" dirty="0" smtClean="0"/>
            <a:t>, </a:t>
          </a:r>
          <a:r>
            <a:rPr lang="ru-RU" dirty="0" err="1" smtClean="0"/>
            <a:t>are</a:t>
          </a:r>
          <a:r>
            <a:rPr lang="ru-RU" dirty="0" smtClean="0"/>
            <a:t> </a:t>
          </a:r>
          <a:r>
            <a:rPr lang="ru-RU" dirty="0" err="1" smtClean="0"/>
            <a:t>live</a:t>
          </a:r>
          <a:r>
            <a:rPr lang="ru-RU" dirty="0" smtClean="0"/>
            <a:t> </a:t>
          </a:r>
          <a:r>
            <a:rPr lang="ru-RU" dirty="0" err="1" smtClean="0"/>
            <a:t>bacteria</a:t>
          </a:r>
          <a:r>
            <a:rPr lang="ru-RU" dirty="0" smtClean="0"/>
            <a:t>. </a:t>
          </a:r>
          <a:endParaRPr lang="uk-UA" dirty="0"/>
        </a:p>
      </dgm:t>
    </dgm:pt>
    <dgm:pt modelId="{3B139D3C-050F-460E-AA27-B4303D06F60C}" type="parTrans" cxnId="{30413B74-B4DE-446C-A502-60879C2DB63C}">
      <dgm:prSet/>
      <dgm:spPr/>
      <dgm:t>
        <a:bodyPr/>
        <a:lstStyle/>
        <a:p>
          <a:endParaRPr lang="ru-RU"/>
        </a:p>
      </dgm:t>
    </dgm:pt>
    <dgm:pt modelId="{4F6A45E1-A0C3-41B5-91C0-5776CF81E608}" type="sibTrans" cxnId="{30413B74-B4DE-446C-A502-60879C2DB63C}">
      <dgm:prSet/>
      <dgm:spPr/>
      <dgm:t>
        <a:bodyPr/>
        <a:lstStyle/>
        <a:p>
          <a:endParaRPr lang="ru-RU"/>
        </a:p>
      </dgm:t>
    </dgm:pt>
    <dgm:pt modelId="{574CF45F-1F39-4598-A4D4-571CF3FD7966}">
      <dgm:prSet/>
      <dgm:spPr/>
      <dgm:t>
        <a:bodyPr/>
        <a:lstStyle/>
        <a:p>
          <a:pPr rtl="0"/>
          <a:r>
            <a:rPr lang="ru-RU" dirty="0" err="1" smtClean="0"/>
            <a:t>Dietary</a:t>
          </a:r>
          <a:r>
            <a:rPr lang="ru-RU" dirty="0" smtClean="0"/>
            <a:t> </a:t>
          </a:r>
          <a:r>
            <a:rPr lang="ru-RU" dirty="0" err="1" smtClean="0"/>
            <a:t>supplement</a:t>
          </a:r>
          <a:r>
            <a:rPr lang="ru-RU" dirty="0" smtClean="0"/>
            <a:t> </a:t>
          </a:r>
          <a:r>
            <a:rPr lang="ru-RU" dirty="0" err="1" smtClean="0"/>
            <a:t>ingredients</a:t>
          </a:r>
          <a:r>
            <a:rPr lang="ru-RU" dirty="0" smtClean="0"/>
            <a:t> </a:t>
          </a:r>
          <a:r>
            <a:rPr lang="ru-RU" dirty="0" err="1" smtClean="0"/>
            <a:t>may</a:t>
          </a:r>
          <a:r>
            <a:rPr lang="ru-RU" dirty="0" smtClean="0"/>
            <a:t> </a:t>
          </a:r>
          <a:r>
            <a:rPr lang="ru-RU" dirty="0" err="1" smtClean="0"/>
            <a:t>also</a:t>
          </a:r>
          <a:r>
            <a:rPr lang="ru-RU" dirty="0" smtClean="0"/>
            <a:t> </a:t>
          </a:r>
          <a:r>
            <a:rPr lang="ru-RU" dirty="0" err="1" smtClean="0"/>
            <a:t>be</a:t>
          </a:r>
          <a:r>
            <a:rPr lang="ru-RU" dirty="0" smtClean="0"/>
            <a:t> </a:t>
          </a:r>
          <a:r>
            <a:rPr lang="ru-RU" dirty="0" err="1" smtClean="0"/>
            <a:t>synthetic</a:t>
          </a:r>
          <a:r>
            <a:rPr lang="ru-RU" dirty="0" smtClean="0"/>
            <a:t> </a:t>
          </a:r>
          <a:r>
            <a:rPr lang="ru-RU" dirty="0" err="1" smtClean="0"/>
            <a:t>copies</a:t>
          </a:r>
          <a:r>
            <a:rPr lang="ru-RU" dirty="0" smtClean="0"/>
            <a:t> of </a:t>
          </a:r>
          <a:r>
            <a:rPr lang="ru-RU" dirty="0" err="1" smtClean="0"/>
            <a:t>naturally</a:t>
          </a:r>
          <a:r>
            <a:rPr lang="ru-RU" dirty="0" smtClean="0"/>
            <a:t> </a:t>
          </a:r>
          <a:r>
            <a:rPr lang="ru-RU" dirty="0" err="1" smtClean="0"/>
            <a:t>occurring</a:t>
          </a:r>
          <a:r>
            <a:rPr lang="ru-RU" dirty="0" smtClean="0"/>
            <a:t> </a:t>
          </a:r>
          <a:r>
            <a:rPr lang="ru-RU" dirty="0" err="1" smtClean="0"/>
            <a:t>substances</a:t>
          </a:r>
          <a:r>
            <a:rPr lang="ru-RU" dirty="0" smtClean="0"/>
            <a:t> (</a:t>
          </a:r>
          <a:r>
            <a:rPr lang="ru-RU" dirty="0" err="1" smtClean="0"/>
            <a:t>example</a:t>
          </a:r>
          <a:r>
            <a:rPr lang="ru-RU" dirty="0" smtClean="0"/>
            <a:t>: </a:t>
          </a:r>
          <a:r>
            <a:rPr lang="ru-RU" dirty="0" err="1" smtClean="0"/>
            <a:t>melatonin</a:t>
          </a:r>
          <a:r>
            <a:rPr lang="ru-RU" dirty="0" smtClean="0"/>
            <a:t>)</a:t>
          </a:r>
          <a:endParaRPr lang="uk-UA" dirty="0"/>
        </a:p>
      </dgm:t>
    </dgm:pt>
    <dgm:pt modelId="{0E824058-48CB-4F0A-94B9-AEF32EEDED92}" type="parTrans" cxnId="{4B93E888-7595-42F8-A4A4-E60EC7A2B23D}">
      <dgm:prSet/>
      <dgm:spPr/>
      <dgm:t>
        <a:bodyPr/>
        <a:lstStyle/>
        <a:p>
          <a:endParaRPr lang="ru-RU"/>
        </a:p>
      </dgm:t>
    </dgm:pt>
    <dgm:pt modelId="{FF1F7AA7-6282-4800-B660-B2E45143A027}" type="sibTrans" cxnId="{4B93E888-7595-42F8-A4A4-E60EC7A2B23D}">
      <dgm:prSet/>
      <dgm:spPr/>
      <dgm:t>
        <a:bodyPr/>
        <a:lstStyle/>
        <a:p>
          <a:endParaRPr lang="ru-RU"/>
        </a:p>
      </dgm:t>
    </dgm:pt>
    <dgm:pt modelId="{9C4FBFB9-8352-4754-A106-54614D1B7313}">
      <dgm:prSet/>
      <dgm:spPr/>
      <dgm:t>
        <a:bodyPr/>
        <a:lstStyle/>
        <a:p>
          <a:pPr rtl="0"/>
          <a:r>
            <a:rPr lang="ru-RU" smtClean="0"/>
            <a:t>All products with these ingredients are required to be labeled as dietary supplements.</a:t>
          </a:r>
          <a:endParaRPr lang="uk-UA"/>
        </a:p>
      </dgm:t>
    </dgm:pt>
    <dgm:pt modelId="{86FD7EDF-C4DC-474C-90E1-E7B82B820864}" type="parTrans" cxnId="{43CC8C7D-F3D9-4F4A-BC9E-F452AEE0925B}">
      <dgm:prSet/>
      <dgm:spPr/>
      <dgm:t>
        <a:bodyPr/>
        <a:lstStyle/>
        <a:p>
          <a:endParaRPr lang="ru-RU"/>
        </a:p>
      </dgm:t>
    </dgm:pt>
    <dgm:pt modelId="{A351F883-F40E-422F-B72F-D56D851D3144}" type="sibTrans" cxnId="{43CC8C7D-F3D9-4F4A-BC9E-F452AEE0925B}">
      <dgm:prSet/>
      <dgm:spPr/>
      <dgm:t>
        <a:bodyPr/>
        <a:lstStyle/>
        <a:p>
          <a:endParaRPr lang="ru-RU"/>
        </a:p>
      </dgm:t>
    </dgm:pt>
    <dgm:pt modelId="{A368C7DA-631F-48A5-92CD-9901FBDCAC14}" type="pres">
      <dgm:prSet presAssocID="{DD6CB107-D450-428E-9FCB-D3880F8850C2}" presName="linear" presStyleCnt="0">
        <dgm:presLayoutVars>
          <dgm:animLvl val="lvl"/>
          <dgm:resizeHandles val="exact"/>
        </dgm:presLayoutVars>
      </dgm:prSet>
      <dgm:spPr/>
      <dgm:t>
        <a:bodyPr/>
        <a:lstStyle/>
        <a:p>
          <a:endParaRPr lang="ru-RU"/>
        </a:p>
      </dgm:t>
    </dgm:pt>
    <dgm:pt modelId="{EC1F10A6-9358-4282-A9B7-06625F2389A9}" type="pres">
      <dgm:prSet presAssocID="{941A0861-6CE0-4365-A5C1-983DD5F5B5AF}" presName="parentText" presStyleLbl="node1" presStyleIdx="0" presStyleCnt="5">
        <dgm:presLayoutVars>
          <dgm:chMax val="0"/>
          <dgm:bulletEnabled val="1"/>
        </dgm:presLayoutVars>
      </dgm:prSet>
      <dgm:spPr/>
      <dgm:t>
        <a:bodyPr/>
        <a:lstStyle/>
        <a:p>
          <a:endParaRPr lang="ru-RU"/>
        </a:p>
      </dgm:t>
    </dgm:pt>
    <dgm:pt modelId="{23404E7D-6A3C-4A58-8FE9-382B0951DBDD}" type="pres">
      <dgm:prSet presAssocID="{9060FD8F-3B20-475E-BCFB-924610F49AD8}" presName="spacer" presStyleCnt="0"/>
      <dgm:spPr/>
    </dgm:pt>
    <dgm:pt modelId="{1FD09C3C-1FF3-4318-975E-0CFB03B611DE}" type="pres">
      <dgm:prSet presAssocID="{1821E93E-4EEE-4469-81F3-2D756280BFB5}" presName="parentText" presStyleLbl="node1" presStyleIdx="1" presStyleCnt="5">
        <dgm:presLayoutVars>
          <dgm:chMax val="0"/>
          <dgm:bulletEnabled val="1"/>
        </dgm:presLayoutVars>
      </dgm:prSet>
      <dgm:spPr/>
      <dgm:t>
        <a:bodyPr/>
        <a:lstStyle/>
        <a:p>
          <a:endParaRPr lang="ru-RU"/>
        </a:p>
      </dgm:t>
    </dgm:pt>
    <dgm:pt modelId="{AAD73717-A1C4-4A8E-BDCF-09DD6ECF36EE}" type="pres">
      <dgm:prSet presAssocID="{269AC469-F5E9-4C18-9737-E78F33F22AFA}" presName="spacer" presStyleCnt="0"/>
      <dgm:spPr/>
    </dgm:pt>
    <dgm:pt modelId="{7D76E23F-F314-4705-AE91-65559B202B51}" type="pres">
      <dgm:prSet presAssocID="{DB246197-3426-420A-BCEC-1FB0C10D313D}" presName="parentText" presStyleLbl="node1" presStyleIdx="2" presStyleCnt="5">
        <dgm:presLayoutVars>
          <dgm:chMax val="0"/>
          <dgm:bulletEnabled val="1"/>
        </dgm:presLayoutVars>
      </dgm:prSet>
      <dgm:spPr/>
      <dgm:t>
        <a:bodyPr/>
        <a:lstStyle/>
        <a:p>
          <a:endParaRPr lang="ru-RU"/>
        </a:p>
      </dgm:t>
    </dgm:pt>
    <dgm:pt modelId="{11FCE131-15BD-443C-B9D4-F0314026D0E2}" type="pres">
      <dgm:prSet presAssocID="{4F6A45E1-A0C3-41B5-91C0-5776CF81E608}" presName="spacer" presStyleCnt="0"/>
      <dgm:spPr/>
    </dgm:pt>
    <dgm:pt modelId="{A552C93B-37B1-4FE3-B879-28A9639F3AB8}" type="pres">
      <dgm:prSet presAssocID="{574CF45F-1F39-4598-A4D4-571CF3FD7966}" presName="parentText" presStyleLbl="node1" presStyleIdx="3" presStyleCnt="5">
        <dgm:presLayoutVars>
          <dgm:chMax val="0"/>
          <dgm:bulletEnabled val="1"/>
        </dgm:presLayoutVars>
      </dgm:prSet>
      <dgm:spPr/>
      <dgm:t>
        <a:bodyPr/>
        <a:lstStyle/>
        <a:p>
          <a:endParaRPr lang="ru-RU"/>
        </a:p>
      </dgm:t>
    </dgm:pt>
    <dgm:pt modelId="{AB62BA6A-2391-4EB2-9884-856725D820F2}" type="pres">
      <dgm:prSet presAssocID="{FF1F7AA7-6282-4800-B660-B2E45143A027}" presName="spacer" presStyleCnt="0"/>
      <dgm:spPr/>
    </dgm:pt>
    <dgm:pt modelId="{DBAA8935-88FC-4B86-AF25-4B7D3BEAAF10}" type="pres">
      <dgm:prSet presAssocID="{9C4FBFB9-8352-4754-A106-54614D1B7313}" presName="parentText" presStyleLbl="node1" presStyleIdx="4" presStyleCnt="5">
        <dgm:presLayoutVars>
          <dgm:chMax val="0"/>
          <dgm:bulletEnabled val="1"/>
        </dgm:presLayoutVars>
      </dgm:prSet>
      <dgm:spPr/>
      <dgm:t>
        <a:bodyPr/>
        <a:lstStyle/>
        <a:p>
          <a:endParaRPr lang="ru-RU"/>
        </a:p>
      </dgm:t>
    </dgm:pt>
  </dgm:ptLst>
  <dgm:cxnLst>
    <dgm:cxn modelId="{30413B74-B4DE-446C-A502-60879C2DB63C}" srcId="{DD6CB107-D450-428E-9FCB-D3880F8850C2}" destId="{DB246197-3426-420A-BCEC-1FB0C10D313D}" srcOrd="2" destOrd="0" parTransId="{3B139D3C-050F-460E-AA27-B4303D06F60C}" sibTransId="{4F6A45E1-A0C3-41B5-91C0-5776CF81E608}"/>
    <dgm:cxn modelId="{4B93E888-7595-42F8-A4A4-E60EC7A2B23D}" srcId="{DD6CB107-D450-428E-9FCB-D3880F8850C2}" destId="{574CF45F-1F39-4598-A4D4-571CF3FD7966}" srcOrd="3" destOrd="0" parTransId="{0E824058-48CB-4F0A-94B9-AEF32EEDED92}" sibTransId="{FF1F7AA7-6282-4800-B660-B2E45143A027}"/>
    <dgm:cxn modelId="{E0BCB77A-9D3D-4056-8952-398E04487DEA}" type="presOf" srcId="{DD6CB107-D450-428E-9FCB-D3880F8850C2}" destId="{A368C7DA-631F-48A5-92CD-9901FBDCAC14}" srcOrd="0" destOrd="0" presId="urn:microsoft.com/office/officeart/2005/8/layout/vList2"/>
    <dgm:cxn modelId="{CE79C031-6C22-4753-9BF3-2205E854388F}" type="presOf" srcId="{574CF45F-1F39-4598-A4D4-571CF3FD7966}" destId="{A552C93B-37B1-4FE3-B879-28A9639F3AB8}" srcOrd="0" destOrd="0" presId="urn:microsoft.com/office/officeart/2005/8/layout/vList2"/>
    <dgm:cxn modelId="{584720C2-256C-46B0-8C36-C2299E573434}" type="presOf" srcId="{DB246197-3426-420A-BCEC-1FB0C10D313D}" destId="{7D76E23F-F314-4705-AE91-65559B202B51}" srcOrd="0" destOrd="0" presId="urn:microsoft.com/office/officeart/2005/8/layout/vList2"/>
    <dgm:cxn modelId="{6451E9E2-491F-4CB3-94D9-74F114BCF628}" srcId="{DD6CB107-D450-428E-9FCB-D3880F8850C2}" destId="{1821E93E-4EEE-4469-81F3-2D756280BFB5}" srcOrd="1" destOrd="0" parTransId="{AC3C94C7-AA26-476C-BC88-0A647F03FE96}" sibTransId="{269AC469-F5E9-4C18-9737-E78F33F22AFA}"/>
    <dgm:cxn modelId="{DFB5D459-34BD-41BA-A851-64966E1C036E}" type="presOf" srcId="{941A0861-6CE0-4365-A5C1-983DD5F5B5AF}" destId="{EC1F10A6-9358-4282-A9B7-06625F2389A9}" srcOrd="0" destOrd="0" presId="urn:microsoft.com/office/officeart/2005/8/layout/vList2"/>
    <dgm:cxn modelId="{D659C4EA-CFF4-4BFD-A107-2A0A474E0B81}" type="presOf" srcId="{9C4FBFB9-8352-4754-A106-54614D1B7313}" destId="{DBAA8935-88FC-4B86-AF25-4B7D3BEAAF10}" srcOrd="0" destOrd="0" presId="urn:microsoft.com/office/officeart/2005/8/layout/vList2"/>
    <dgm:cxn modelId="{581B4959-68A6-4CE7-8216-86D2D86D353F}" type="presOf" srcId="{1821E93E-4EEE-4469-81F3-2D756280BFB5}" destId="{1FD09C3C-1FF3-4318-975E-0CFB03B611DE}" srcOrd="0" destOrd="0" presId="urn:microsoft.com/office/officeart/2005/8/layout/vList2"/>
    <dgm:cxn modelId="{33D3A0DF-111A-4DF5-89D3-DED630464033}" srcId="{DD6CB107-D450-428E-9FCB-D3880F8850C2}" destId="{941A0861-6CE0-4365-A5C1-983DD5F5B5AF}" srcOrd="0" destOrd="0" parTransId="{B9CF060E-015B-4F3E-A605-AB444305538D}" sibTransId="{9060FD8F-3B20-475E-BCFB-924610F49AD8}"/>
    <dgm:cxn modelId="{43CC8C7D-F3D9-4F4A-BC9E-F452AEE0925B}" srcId="{DD6CB107-D450-428E-9FCB-D3880F8850C2}" destId="{9C4FBFB9-8352-4754-A106-54614D1B7313}" srcOrd="4" destOrd="0" parTransId="{86FD7EDF-C4DC-474C-90E1-E7B82B820864}" sibTransId="{A351F883-F40E-422F-B72F-D56D851D3144}"/>
    <dgm:cxn modelId="{A71E5F06-9D72-41C5-A28D-A18F5EC6F753}" type="presParOf" srcId="{A368C7DA-631F-48A5-92CD-9901FBDCAC14}" destId="{EC1F10A6-9358-4282-A9B7-06625F2389A9}" srcOrd="0" destOrd="0" presId="urn:microsoft.com/office/officeart/2005/8/layout/vList2"/>
    <dgm:cxn modelId="{C06521C6-138D-4B77-AF0E-5D4A9A66436A}" type="presParOf" srcId="{A368C7DA-631F-48A5-92CD-9901FBDCAC14}" destId="{23404E7D-6A3C-4A58-8FE9-382B0951DBDD}" srcOrd="1" destOrd="0" presId="urn:microsoft.com/office/officeart/2005/8/layout/vList2"/>
    <dgm:cxn modelId="{A0A19D3C-0056-45C5-88E2-70427E7F0788}" type="presParOf" srcId="{A368C7DA-631F-48A5-92CD-9901FBDCAC14}" destId="{1FD09C3C-1FF3-4318-975E-0CFB03B611DE}" srcOrd="2" destOrd="0" presId="urn:microsoft.com/office/officeart/2005/8/layout/vList2"/>
    <dgm:cxn modelId="{851540E7-DCC4-4D2A-9F5D-63C1F4520FAD}" type="presParOf" srcId="{A368C7DA-631F-48A5-92CD-9901FBDCAC14}" destId="{AAD73717-A1C4-4A8E-BDCF-09DD6ECF36EE}" srcOrd="3" destOrd="0" presId="urn:microsoft.com/office/officeart/2005/8/layout/vList2"/>
    <dgm:cxn modelId="{09DFF22B-20D6-4AB2-8768-B4A01883FAF9}" type="presParOf" srcId="{A368C7DA-631F-48A5-92CD-9901FBDCAC14}" destId="{7D76E23F-F314-4705-AE91-65559B202B51}" srcOrd="4" destOrd="0" presId="urn:microsoft.com/office/officeart/2005/8/layout/vList2"/>
    <dgm:cxn modelId="{C26F7E28-129B-474E-96E7-1A32BC802D6B}" type="presParOf" srcId="{A368C7DA-631F-48A5-92CD-9901FBDCAC14}" destId="{11FCE131-15BD-443C-B9D4-F0314026D0E2}" srcOrd="5" destOrd="0" presId="urn:microsoft.com/office/officeart/2005/8/layout/vList2"/>
    <dgm:cxn modelId="{64DD16EB-E92F-42C8-AFCA-482E784BAAEF}" type="presParOf" srcId="{A368C7DA-631F-48A5-92CD-9901FBDCAC14}" destId="{A552C93B-37B1-4FE3-B879-28A9639F3AB8}" srcOrd="6" destOrd="0" presId="urn:microsoft.com/office/officeart/2005/8/layout/vList2"/>
    <dgm:cxn modelId="{EFF6E7DF-6B67-4D77-B978-C724332C72D1}" type="presParOf" srcId="{A368C7DA-631F-48A5-92CD-9901FBDCAC14}" destId="{AB62BA6A-2391-4EB2-9884-856725D820F2}" srcOrd="7" destOrd="0" presId="urn:microsoft.com/office/officeart/2005/8/layout/vList2"/>
    <dgm:cxn modelId="{73C65851-E70C-4C37-925B-1B1E9FD6C356}" type="presParOf" srcId="{A368C7DA-631F-48A5-92CD-9901FBDCAC14}" destId="{DBAA8935-88FC-4B86-AF25-4B7D3BEAAF1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6C3B36A5-E941-4E8A-AA08-74DA6FDA6172}" type="doc">
      <dgm:prSet loTypeId="urn:microsoft.com/office/officeart/2005/8/layout/process4" loCatId="list" qsTypeId="urn:microsoft.com/office/officeart/2005/8/quickstyle/simple1" qsCatId="simple" csTypeId="urn:microsoft.com/office/officeart/2005/8/colors/accent3_2" csCatId="accent3" phldr="1"/>
      <dgm:spPr/>
      <dgm:t>
        <a:bodyPr/>
        <a:lstStyle/>
        <a:p>
          <a:endParaRPr lang="ru-RU"/>
        </a:p>
      </dgm:t>
    </dgm:pt>
    <dgm:pt modelId="{6A1C94E5-CA30-4B62-B082-660FA29E7320}">
      <dgm:prSet/>
      <dgm:spPr/>
      <dgm:t>
        <a:bodyPr/>
        <a:lstStyle/>
        <a:p>
          <a:pPr rtl="0"/>
          <a:r>
            <a:rPr lang="en-US" smtClean="0"/>
            <a:t>Dietary supplement products are regulated by the U.S. Food and Drug Administration (FDA). This is probably the most commonly misunderstood fact about the dietary supplements industry. Most of the misunderstanding occurs when people confuse dietary supplements with prescription or over-the-counter (OTC) </a:t>
          </a:r>
          <a:r>
            <a:rPr lang="en-US" b="1" smtClean="0"/>
            <a:t>medicines</a:t>
          </a:r>
          <a:r>
            <a:rPr lang="en-US" smtClean="0"/>
            <a:t> and expect them to be regulated in the same manner.</a:t>
          </a:r>
          <a:endParaRPr lang="uk-UA"/>
        </a:p>
      </dgm:t>
    </dgm:pt>
    <dgm:pt modelId="{14F2A4F3-8179-4167-8ED7-2EC4440286C1}" type="parTrans" cxnId="{03BB8324-338B-4B29-96E8-B1061D36178A}">
      <dgm:prSet/>
      <dgm:spPr/>
      <dgm:t>
        <a:bodyPr/>
        <a:lstStyle/>
        <a:p>
          <a:endParaRPr lang="ru-RU"/>
        </a:p>
      </dgm:t>
    </dgm:pt>
    <dgm:pt modelId="{E4303115-EFF3-421C-AEC1-49D88F82ADAE}" type="sibTrans" cxnId="{03BB8324-338B-4B29-96E8-B1061D36178A}">
      <dgm:prSet/>
      <dgm:spPr/>
      <dgm:t>
        <a:bodyPr/>
        <a:lstStyle/>
        <a:p>
          <a:endParaRPr lang="ru-RU"/>
        </a:p>
      </dgm:t>
    </dgm:pt>
    <dgm:pt modelId="{4777CE00-C88D-46E7-AB48-3E48C1C457E1}">
      <dgm:prSet/>
      <dgm:spPr/>
      <dgm:t>
        <a:bodyPr/>
        <a:lstStyle/>
        <a:p>
          <a:pPr rtl="0"/>
          <a:r>
            <a:rPr lang="en-US" smtClean="0"/>
            <a:t>Dietary supplements are meant to supplement the diet; accordingly, the Dietary Supplement Health and Education Act of 1994 (DSHEA) defines them as a subset of </a:t>
          </a:r>
          <a:r>
            <a:rPr lang="en-US" b="1" smtClean="0"/>
            <a:t>foods</a:t>
          </a:r>
          <a:r>
            <a:rPr lang="en-US" smtClean="0"/>
            <a:t>, and they are regulated as such. As is the case with foods, FDA regulates the types of ingredients allowed in dietary supplements and the types of claims that can be made about an ingredient and/or a product. </a:t>
          </a:r>
          <a:endParaRPr lang="uk-UA"/>
        </a:p>
      </dgm:t>
    </dgm:pt>
    <dgm:pt modelId="{07B9A021-CF04-4CA5-8612-6307B1D474D1}" type="parTrans" cxnId="{D9176C13-801B-4809-882B-45AC16C33126}">
      <dgm:prSet/>
      <dgm:spPr/>
      <dgm:t>
        <a:bodyPr/>
        <a:lstStyle/>
        <a:p>
          <a:endParaRPr lang="ru-RU"/>
        </a:p>
      </dgm:t>
    </dgm:pt>
    <dgm:pt modelId="{7E1064DB-3B50-4A85-96DA-B8D7795AD38C}" type="sibTrans" cxnId="{D9176C13-801B-4809-882B-45AC16C33126}">
      <dgm:prSet/>
      <dgm:spPr/>
      <dgm:t>
        <a:bodyPr/>
        <a:lstStyle/>
        <a:p>
          <a:endParaRPr lang="ru-RU"/>
        </a:p>
      </dgm:t>
    </dgm:pt>
    <dgm:pt modelId="{FE7A49D2-3357-4BFD-B9B6-9512044FACBD}">
      <dgm:prSet/>
      <dgm:spPr/>
      <dgm:t>
        <a:bodyPr/>
        <a:lstStyle/>
        <a:p>
          <a:pPr rtl="0"/>
          <a:r>
            <a:rPr lang="en-US" smtClean="0"/>
            <a:t>FDA also has detailed requirements for the labeling of dietary supplements (e.g., nutrition labeling, allergen labeling, statement of identity, and a net quantity statement, among others). </a:t>
          </a:r>
          <a:endParaRPr lang="uk-UA"/>
        </a:p>
      </dgm:t>
    </dgm:pt>
    <dgm:pt modelId="{94CEB5F2-5DBA-471D-A2C1-6E08E0AB4DC4}" type="parTrans" cxnId="{77D04EC9-ADD1-4E93-976F-FB44B335A9C9}">
      <dgm:prSet/>
      <dgm:spPr/>
      <dgm:t>
        <a:bodyPr/>
        <a:lstStyle/>
        <a:p>
          <a:endParaRPr lang="ru-RU"/>
        </a:p>
      </dgm:t>
    </dgm:pt>
    <dgm:pt modelId="{AADA6524-67A5-48E4-9599-C36DE57EB046}" type="sibTrans" cxnId="{77D04EC9-ADD1-4E93-976F-FB44B335A9C9}">
      <dgm:prSet/>
      <dgm:spPr/>
      <dgm:t>
        <a:bodyPr/>
        <a:lstStyle/>
        <a:p>
          <a:endParaRPr lang="ru-RU"/>
        </a:p>
      </dgm:t>
    </dgm:pt>
    <dgm:pt modelId="{2F48DB05-96ED-439B-B90E-1DF85865AD1B}" type="pres">
      <dgm:prSet presAssocID="{6C3B36A5-E941-4E8A-AA08-74DA6FDA6172}" presName="Name0" presStyleCnt="0">
        <dgm:presLayoutVars>
          <dgm:dir/>
          <dgm:animLvl val="lvl"/>
          <dgm:resizeHandles val="exact"/>
        </dgm:presLayoutVars>
      </dgm:prSet>
      <dgm:spPr/>
      <dgm:t>
        <a:bodyPr/>
        <a:lstStyle/>
        <a:p>
          <a:endParaRPr lang="ru-RU"/>
        </a:p>
      </dgm:t>
    </dgm:pt>
    <dgm:pt modelId="{93DF6C76-8A8C-49E1-8B78-30FC23BFD6E1}" type="pres">
      <dgm:prSet presAssocID="{FE7A49D2-3357-4BFD-B9B6-9512044FACBD}" presName="boxAndChildren" presStyleCnt="0"/>
      <dgm:spPr/>
    </dgm:pt>
    <dgm:pt modelId="{A0516F48-ADBB-4706-B7DF-B34527681910}" type="pres">
      <dgm:prSet presAssocID="{FE7A49D2-3357-4BFD-B9B6-9512044FACBD}" presName="parentTextBox" presStyleLbl="node1" presStyleIdx="0" presStyleCnt="3"/>
      <dgm:spPr/>
      <dgm:t>
        <a:bodyPr/>
        <a:lstStyle/>
        <a:p>
          <a:endParaRPr lang="ru-RU"/>
        </a:p>
      </dgm:t>
    </dgm:pt>
    <dgm:pt modelId="{CCE97012-663C-4851-8AFA-7779AC7ACFC4}" type="pres">
      <dgm:prSet presAssocID="{7E1064DB-3B50-4A85-96DA-B8D7795AD38C}" presName="sp" presStyleCnt="0"/>
      <dgm:spPr/>
    </dgm:pt>
    <dgm:pt modelId="{F26C85FD-8176-4552-89C1-83CA0C8D39DE}" type="pres">
      <dgm:prSet presAssocID="{4777CE00-C88D-46E7-AB48-3E48C1C457E1}" presName="arrowAndChildren" presStyleCnt="0"/>
      <dgm:spPr/>
    </dgm:pt>
    <dgm:pt modelId="{0908B28B-EC4E-4DC7-8E83-C55463C2A661}" type="pres">
      <dgm:prSet presAssocID="{4777CE00-C88D-46E7-AB48-3E48C1C457E1}" presName="parentTextArrow" presStyleLbl="node1" presStyleIdx="1" presStyleCnt="3"/>
      <dgm:spPr/>
      <dgm:t>
        <a:bodyPr/>
        <a:lstStyle/>
        <a:p>
          <a:endParaRPr lang="ru-RU"/>
        </a:p>
      </dgm:t>
    </dgm:pt>
    <dgm:pt modelId="{3C6A9966-6B54-4110-A244-785697603E4F}" type="pres">
      <dgm:prSet presAssocID="{E4303115-EFF3-421C-AEC1-49D88F82ADAE}" presName="sp" presStyleCnt="0"/>
      <dgm:spPr/>
    </dgm:pt>
    <dgm:pt modelId="{6238AD69-A3D0-4746-BA65-D16E46C6A995}" type="pres">
      <dgm:prSet presAssocID="{6A1C94E5-CA30-4B62-B082-660FA29E7320}" presName="arrowAndChildren" presStyleCnt="0"/>
      <dgm:spPr/>
    </dgm:pt>
    <dgm:pt modelId="{CD8C768C-75D1-44B7-A443-BF92EC93A574}" type="pres">
      <dgm:prSet presAssocID="{6A1C94E5-CA30-4B62-B082-660FA29E7320}" presName="parentTextArrow" presStyleLbl="node1" presStyleIdx="2" presStyleCnt="3"/>
      <dgm:spPr/>
      <dgm:t>
        <a:bodyPr/>
        <a:lstStyle/>
        <a:p>
          <a:endParaRPr lang="ru-RU"/>
        </a:p>
      </dgm:t>
    </dgm:pt>
  </dgm:ptLst>
  <dgm:cxnLst>
    <dgm:cxn modelId="{60C7D3E1-2168-4E75-BFC6-8BF3DB7B7D2B}" type="presOf" srcId="{4777CE00-C88D-46E7-AB48-3E48C1C457E1}" destId="{0908B28B-EC4E-4DC7-8E83-C55463C2A661}" srcOrd="0" destOrd="0" presId="urn:microsoft.com/office/officeart/2005/8/layout/process4"/>
    <dgm:cxn modelId="{210AC9A0-906E-44E7-ADD3-9A5D60496B4E}" type="presOf" srcId="{6A1C94E5-CA30-4B62-B082-660FA29E7320}" destId="{CD8C768C-75D1-44B7-A443-BF92EC93A574}" srcOrd="0" destOrd="0" presId="urn:microsoft.com/office/officeart/2005/8/layout/process4"/>
    <dgm:cxn modelId="{7F8A65D0-F297-433A-9EEA-7F8454F0FBC5}" type="presOf" srcId="{6C3B36A5-E941-4E8A-AA08-74DA6FDA6172}" destId="{2F48DB05-96ED-439B-B90E-1DF85865AD1B}" srcOrd="0" destOrd="0" presId="urn:microsoft.com/office/officeart/2005/8/layout/process4"/>
    <dgm:cxn modelId="{D9176C13-801B-4809-882B-45AC16C33126}" srcId="{6C3B36A5-E941-4E8A-AA08-74DA6FDA6172}" destId="{4777CE00-C88D-46E7-AB48-3E48C1C457E1}" srcOrd="1" destOrd="0" parTransId="{07B9A021-CF04-4CA5-8612-6307B1D474D1}" sibTransId="{7E1064DB-3B50-4A85-96DA-B8D7795AD38C}"/>
    <dgm:cxn modelId="{BC6116F2-A2CD-4B5D-925B-B707287AFAA1}" type="presOf" srcId="{FE7A49D2-3357-4BFD-B9B6-9512044FACBD}" destId="{A0516F48-ADBB-4706-B7DF-B34527681910}" srcOrd="0" destOrd="0" presId="urn:microsoft.com/office/officeart/2005/8/layout/process4"/>
    <dgm:cxn modelId="{77D04EC9-ADD1-4E93-976F-FB44B335A9C9}" srcId="{6C3B36A5-E941-4E8A-AA08-74DA6FDA6172}" destId="{FE7A49D2-3357-4BFD-B9B6-9512044FACBD}" srcOrd="2" destOrd="0" parTransId="{94CEB5F2-5DBA-471D-A2C1-6E08E0AB4DC4}" sibTransId="{AADA6524-67A5-48E4-9599-C36DE57EB046}"/>
    <dgm:cxn modelId="{03BB8324-338B-4B29-96E8-B1061D36178A}" srcId="{6C3B36A5-E941-4E8A-AA08-74DA6FDA6172}" destId="{6A1C94E5-CA30-4B62-B082-660FA29E7320}" srcOrd="0" destOrd="0" parTransId="{14F2A4F3-8179-4167-8ED7-2EC4440286C1}" sibTransId="{E4303115-EFF3-421C-AEC1-49D88F82ADAE}"/>
    <dgm:cxn modelId="{E1A96D7E-BF2E-4829-B362-AA5EFDB2F510}" type="presParOf" srcId="{2F48DB05-96ED-439B-B90E-1DF85865AD1B}" destId="{93DF6C76-8A8C-49E1-8B78-30FC23BFD6E1}" srcOrd="0" destOrd="0" presId="urn:microsoft.com/office/officeart/2005/8/layout/process4"/>
    <dgm:cxn modelId="{E50CC6C2-54EB-4F45-A908-5F5BF0523BB7}" type="presParOf" srcId="{93DF6C76-8A8C-49E1-8B78-30FC23BFD6E1}" destId="{A0516F48-ADBB-4706-B7DF-B34527681910}" srcOrd="0" destOrd="0" presId="urn:microsoft.com/office/officeart/2005/8/layout/process4"/>
    <dgm:cxn modelId="{E88407B7-9923-4881-B063-D92818A5C62F}" type="presParOf" srcId="{2F48DB05-96ED-439B-B90E-1DF85865AD1B}" destId="{CCE97012-663C-4851-8AFA-7779AC7ACFC4}" srcOrd="1" destOrd="0" presId="urn:microsoft.com/office/officeart/2005/8/layout/process4"/>
    <dgm:cxn modelId="{7B4B9F2D-2AF9-4C44-A1D9-0CFE709A9354}" type="presParOf" srcId="{2F48DB05-96ED-439B-B90E-1DF85865AD1B}" destId="{F26C85FD-8176-4552-89C1-83CA0C8D39DE}" srcOrd="2" destOrd="0" presId="urn:microsoft.com/office/officeart/2005/8/layout/process4"/>
    <dgm:cxn modelId="{E900FABB-4158-4E93-B8CA-2BC2ACA3BE81}" type="presParOf" srcId="{F26C85FD-8176-4552-89C1-83CA0C8D39DE}" destId="{0908B28B-EC4E-4DC7-8E83-C55463C2A661}" srcOrd="0" destOrd="0" presId="urn:microsoft.com/office/officeart/2005/8/layout/process4"/>
    <dgm:cxn modelId="{DD8C6005-7F25-4759-89E3-77ED79ED5C68}" type="presParOf" srcId="{2F48DB05-96ED-439B-B90E-1DF85865AD1B}" destId="{3C6A9966-6B54-4110-A244-785697603E4F}" srcOrd="3" destOrd="0" presId="urn:microsoft.com/office/officeart/2005/8/layout/process4"/>
    <dgm:cxn modelId="{4BE0FB65-BF76-48F1-899F-39D52F5B2CAE}" type="presParOf" srcId="{2F48DB05-96ED-439B-B90E-1DF85865AD1B}" destId="{6238AD69-A3D0-4746-BA65-D16E46C6A995}" srcOrd="4" destOrd="0" presId="urn:microsoft.com/office/officeart/2005/8/layout/process4"/>
    <dgm:cxn modelId="{67DDE81E-AFB9-43BA-9FBF-6C9C97B0B8C8}" type="presParOf" srcId="{6238AD69-A3D0-4746-BA65-D16E46C6A995}" destId="{CD8C768C-75D1-44B7-A443-BF92EC93A57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4EA95-D981-4EE8-84B2-9CCAC8BFD643}">
      <dsp:nvSpPr>
        <dsp:cNvPr id="0" name=""/>
        <dsp:cNvSpPr/>
      </dsp:nvSpPr>
      <dsp:spPr>
        <a:xfrm>
          <a:off x="0" y="135679"/>
          <a:ext cx="10695710" cy="3144960"/>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In today's conditions, there is a high level of competition among pharmacies, which leads to a forced maximum reduction in prices and, as a result, to a decrease in the profitability and unprofitability of pharmacies. With this in mind and with the aim of increasing their turnover, pharmacists see the sense in expanding the list of related products allowed to be dispensed in pharmacies. A significant number of them belong to the category with the conventional name "goods of a limited pharmacy assortment", previously this group occupied only 1-2% of the total turnover of the pharmacy, but now its percentage is constantly growing and is approximately 10%-12%.</a:t>
          </a:r>
          <a:endParaRPr lang="uk-UA" sz="2100" kern="1200"/>
        </a:p>
      </dsp:txBody>
      <dsp:txXfrm>
        <a:off x="153524" y="289203"/>
        <a:ext cx="10388662" cy="2837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CD678-5DB8-4668-BDE9-88F0E492FCDC}">
      <dsp:nvSpPr>
        <dsp:cNvPr id="0" name=""/>
        <dsp:cNvSpPr/>
      </dsp:nvSpPr>
      <dsp:spPr>
        <a:xfrm>
          <a:off x="0" y="0"/>
          <a:ext cx="8100291" cy="241605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n-US" sz="4000" kern="1200" dirty="0" smtClean="0"/>
            <a:t>Mineral Waters</a:t>
          </a:r>
          <a:endParaRPr lang="ru-RU" sz="4000" kern="1200" dirty="0"/>
        </a:p>
      </dsp:txBody>
      <dsp:txXfrm>
        <a:off x="117942" y="117942"/>
        <a:ext cx="7864407" cy="2180166"/>
      </dsp:txXfrm>
    </dsp:sp>
    <dsp:sp modelId="{BABB41D4-362D-4328-A89F-ED955CF5BD32}">
      <dsp:nvSpPr>
        <dsp:cNvPr id="0" name=""/>
        <dsp:cNvSpPr/>
      </dsp:nvSpPr>
      <dsp:spPr>
        <a:xfrm>
          <a:off x="0" y="2598793"/>
          <a:ext cx="8100291" cy="2416050"/>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t>Mineral waters have been used to treat diseases since ancient times. Folk wisdom very early called attention to the medicinal properties of many mineral springs and elaborated practical means of using them. </a:t>
          </a:r>
          <a:endParaRPr lang="ru-RU" sz="2800" kern="1200" dirty="0"/>
        </a:p>
      </dsp:txBody>
      <dsp:txXfrm>
        <a:off x="117942" y="2716735"/>
        <a:ext cx="7864407" cy="21801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23363A-694C-45A4-8CA2-CBD96E23FAFF}">
      <dsp:nvSpPr>
        <dsp:cNvPr id="0" name=""/>
        <dsp:cNvSpPr/>
      </dsp:nvSpPr>
      <dsp:spPr>
        <a:xfrm>
          <a:off x="-5806518" y="-888691"/>
          <a:ext cx="6912801" cy="6912801"/>
        </a:xfrm>
        <a:prstGeom prst="blockArc">
          <a:avLst>
            <a:gd name="adj1" fmla="val 18900000"/>
            <a:gd name="adj2" fmla="val 2700000"/>
            <a:gd name="adj3" fmla="val 312"/>
          </a:avLst>
        </a:prstGeom>
        <a:noFill/>
        <a:ln w="15875" cap="rnd"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1F35251-039A-459C-910A-4FA1B3E61D7B}">
      <dsp:nvSpPr>
        <dsp:cNvPr id="0" name=""/>
        <dsp:cNvSpPr/>
      </dsp:nvSpPr>
      <dsp:spPr>
        <a:xfrm>
          <a:off x="579062" y="394810"/>
          <a:ext cx="8492828" cy="790032"/>
        </a:xfrm>
        <a:prstGeom prst="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27088" tIns="35560" rIns="35560" bIns="35560" numCol="1" spcCol="1270" anchor="ctr" anchorCtr="0">
          <a:noAutofit/>
        </a:bodyPr>
        <a:lstStyle/>
        <a:p>
          <a:pPr lvl="0" algn="l" defTabSz="622300" rtl="0">
            <a:lnSpc>
              <a:spcPct val="90000"/>
            </a:lnSpc>
            <a:spcBef>
              <a:spcPct val="0"/>
            </a:spcBef>
            <a:spcAft>
              <a:spcPct val="35000"/>
            </a:spcAft>
          </a:pPr>
          <a:r>
            <a:rPr lang="en-US" sz="1400" kern="1200" dirty="0" smtClean="0"/>
            <a:t>a) it is characterized by the content of certain mineral salts and their relative proportions, as well as the presence of trace elements or other components;</a:t>
          </a:r>
          <a:endParaRPr lang="ru-RU" sz="1400" kern="1200" dirty="0"/>
        </a:p>
      </dsp:txBody>
      <dsp:txXfrm>
        <a:off x="579062" y="394810"/>
        <a:ext cx="8492828" cy="790032"/>
      </dsp:txXfrm>
    </dsp:sp>
    <dsp:sp modelId="{0276C47E-C2BB-4E64-9544-0CD8832071FA}">
      <dsp:nvSpPr>
        <dsp:cNvPr id="0" name=""/>
        <dsp:cNvSpPr/>
      </dsp:nvSpPr>
      <dsp:spPr>
        <a:xfrm>
          <a:off x="85292" y="296056"/>
          <a:ext cx="987540" cy="987540"/>
        </a:xfrm>
        <a:prstGeom prst="ellipse">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7395F818-40D0-4AB9-AAE1-B2B3B3700204}">
      <dsp:nvSpPr>
        <dsp:cNvPr id="0" name=""/>
        <dsp:cNvSpPr/>
      </dsp:nvSpPr>
      <dsp:spPr>
        <a:xfrm>
          <a:off x="1032006" y="1580065"/>
          <a:ext cx="8039885" cy="790032"/>
        </a:xfrm>
        <a:prstGeom prst="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27088" tIns="33020" rIns="33020" bIns="33020" numCol="1" spcCol="1270" anchor="ctr" anchorCtr="0">
          <a:noAutofit/>
        </a:bodyPr>
        <a:lstStyle/>
        <a:p>
          <a:pPr lvl="0" algn="l" defTabSz="577850" rtl="0">
            <a:lnSpc>
              <a:spcPct val="90000"/>
            </a:lnSpc>
            <a:spcBef>
              <a:spcPct val="0"/>
            </a:spcBef>
            <a:spcAft>
              <a:spcPct val="35000"/>
            </a:spcAft>
          </a:pPr>
          <a:r>
            <a:rPr lang="en-US" sz="1300" kern="1200" dirty="0" smtClean="0"/>
            <a:t>b) is extracted directly from natural or drilled sources from underground aquifers, for which all possible precautions must be taken within the secured perimeter to avoid contamination, </a:t>
          </a:r>
          <a:r>
            <a:rPr lang="en-US" sz="1300" kern="1200" dirty="0" err="1" smtClean="0"/>
            <a:t>orexternal</a:t>
          </a:r>
          <a:r>
            <a:rPr lang="en-US" sz="1300" kern="1200" dirty="0" smtClean="0"/>
            <a:t> influence, chemical and physical properties of natural mineral water; </a:t>
          </a:r>
          <a:endParaRPr lang="ru-RU" sz="1300" kern="1200" dirty="0"/>
        </a:p>
      </dsp:txBody>
      <dsp:txXfrm>
        <a:off x="1032006" y="1580065"/>
        <a:ext cx="8039885" cy="790032"/>
      </dsp:txXfrm>
    </dsp:sp>
    <dsp:sp modelId="{46F52256-76BF-4A5C-8FB8-C5C5837AE70D}">
      <dsp:nvSpPr>
        <dsp:cNvPr id="0" name=""/>
        <dsp:cNvSpPr/>
      </dsp:nvSpPr>
      <dsp:spPr>
        <a:xfrm>
          <a:off x="538235" y="1481311"/>
          <a:ext cx="987540" cy="987540"/>
        </a:xfrm>
        <a:prstGeom prst="ellipse">
          <a:avLst/>
        </a:prstGeom>
        <a:solidFill>
          <a:schemeClr val="lt1">
            <a:hueOff val="0"/>
            <a:satOff val="0"/>
            <a:lumOff val="0"/>
            <a:alphaOff val="0"/>
          </a:schemeClr>
        </a:soli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78B69F6-446B-41D6-A8EA-E7AA3D82F60D}">
      <dsp:nvSpPr>
        <dsp:cNvPr id="0" name=""/>
        <dsp:cNvSpPr/>
      </dsp:nvSpPr>
      <dsp:spPr>
        <a:xfrm>
          <a:off x="1032006" y="2765319"/>
          <a:ext cx="8039885" cy="790032"/>
        </a:xfrm>
        <a:prstGeom prst="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27088" tIns="33020" rIns="33020" bIns="33020" numCol="1" spcCol="1270" anchor="ctr" anchorCtr="0">
          <a:noAutofit/>
        </a:bodyPr>
        <a:lstStyle/>
        <a:p>
          <a:pPr lvl="0" algn="l" defTabSz="577850">
            <a:lnSpc>
              <a:spcPct val="90000"/>
            </a:lnSpc>
            <a:spcBef>
              <a:spcPct val="0"/>
            </a:spcBef>
            <a:spcAft>
              <a:spcPct val="35000"/>
            </a:spcAft>
          </a:pPr>
          <a:r>
            <a:rPr lang="en-US" sz="1300" kern="1200" dirty="0" smtClean="0"/>
            <a:t>c) the constancy of its composition and the stability of its discharge and its temperature, taking into taken from the cycles of small natural fluctuations;  account</a:t>
          </a:r>
          <a:endParaRPr lang="ru-RU" sz="1300" kern="1200" dirty="0"/>
        </a:p>
      </dsp:txBody>
      <dsp:txXfrm>
        <a:off x="1032006" y="2765319"/>
        <a:ext cx="8039885" cy="790032"/>
      </dsp:txXfrm>
    </dsp:sp>
    <dsp:sp modelId="{B5EA8C3D-49DD-4245-966F-41DF63E7FF4D}">
      <dsp:nvSpPr>
        <dsp:cNvPr id="0" name=""/>
        <dsp:cNvSpPr/>
      </dsp:nvSpPr>
      <dsp:spPr>
        <a:xfrm>
          <a:off x="538235" y="2666565"/>
          <a:ext cx="987540" cy="987540"/>
        </a:xfrm>
        <a:prstGeom prst="ellipse">
          <a:avLst/>
        </a:prstGeom>
        <a:solidFill>
          <a:schemeClr val="lt1">
            <a:hueOff val="0"/>
            <a:satOff val="0"/>
            <a:lumOff val="0"/>
            <a:alphaOff val="0"/>
          </a:schemeClr>
        </a:solidFill>
        <a:ln w="9525" cap="rnd" cmpd="sng" algn="ctr">
          <a:solidFill>
            <a:schemeClr val="accent4">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0F10658-FE21-4024-8E91-3B0E049C3762}">
      <dsp:nvSpPr>
        <dsp:cNvPr id="0" name=""/>
        <dsp:cNvSpPr/>
      </dsp:nvSpPr>
      <dsp:spPr>
        <a:xfrm>
          <a:off x="579062" y="3950574"/>
          <a:ext cx="8492828" cy="790032"/>
        </a:xfrm>
        <a:prstGeom prst="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27088" tIns="33020" rIns="33020" bIns="33020" numCol="1" spcCol="1270" anchor="ctr" anchorCtr="0">
          <a:noAutofit/>
        </a:bodyPr>
        <a:lstStyle/>
        <a:p>
          <a:pPr lvl="0" algn="l" defTabSz="577850">
            <a:lnSpc>
              <a:spcPct val="90000"/>
            </a:lnSpc>
            <a:spcBef>
              <a:spcPct val="0"/>
            </a:spcBef>
            <a:spcAft>
              <a:spcPct val="35000"/>
            </a:spcAft>
          </a:pPr>
          <a:r>
            <a:rPr lang="en-US" sz="1300" kern="1200" smtClean="0"/>
            <a:t>d) it is collected under conditions that guarantee the original microbiological purity and chemical composition.</a:t>
          </a:r>
          <a:endParaRPr lang="ru-RU" sz="1300" kern="1200" dirty="0"/>
        </a:p>
      </dsp:txBody>
      <dsp:txXfrm>
        <a:off x="579062" y="3950574"/>
        <a:ext cx="8492828" cy="790032"/>
      </dsp:txXfrm>
    </dsp:sp>
    <dsp:sp modelId="{1461BFF3-4D82-422E-BD16-79D411D0D17D}">
      <dsp:nvSpPr>
        <dsp:cNvPr id="0" name=""/>
        <dsp:cNvSpPr/>
      </dsp:nvSpPr>
      <dsp:spPr>
        <a:xfrm>
          <a:off x="85292" y="3851820"/>
          <a:ext cx="987540" cy="987540"/>
        </a:xfrm>
        <a:prstGeom prst="ellipse">
          <a:avLst/>
        </a:prstGeom>
        <a:solidFill>
          <a:schemeClr val="lt1">
            <a:hueOff val="0"/>
            <a:satOff val="0"/>
            <a:lumOff val="0"/>
            <a:alphaOff val="0"/>
          </a:schemeClr>
        </a:solidFill>
        <a:ln w="9525" cap="rnd" cmpd="sng" algn="ctr">
          <a:solidFill>
            <a:schemeClr val="accent5">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D7D4B-2AB4-477A-9081-27B7AB4E866E}">
      <dsp:nvSpPr>
        <dsp:cNvPr id="0" name=""/>
        <dsp:cNvSpPr/>
      </dsp:nvSpPr>
      <dsp:spPr>
        <a:xfrm>
          <a:off x="0" y="546"/>
          <a:ext cx="8109527" cy="3969225"/>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ru-RU" sz="3600" kern="1200" dirty="0" err="1" smtClean="0">
              <a:solidFill>
                <a:schemeClr val="bg2">
                  <a:lumMod val="60000"/>
                  <a:lumOff val="40000"/>
                </a:schemeClr>
              </a:solidFill>
            </a:rPr>
            <a:t>Natural</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carbonated</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mineral</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water</a:t>
          </a:r>
          <a:r>
            <a:rPr lang="ru-RU" sz="3600" kern="1200" dirty="0" smtClean="0">
              <a:solidFill>
                <a:schemeClr val="bg2">
                  <a:lumMod val="60000"/>
                  <a:lumOff val="40000"/>
                </a:schemeClr>
              </a:solidFill>
            </a:rPr>
            <a:t> </a:t>
          </a:r>
          <a:r>
            <a:rPr lang="ru-RU" sz="2600" kern="1200" dirty="0" smtClean="0"/>
            <a:t>is </a:t>
          </a:r>
          <a:r>
            <a:rPr lang="ru-RU" sz="2600" kern="1200" dirty="0" err="1" smtClean="0"/>
            <a:t>natural</a:t>
          </a:r>
          <a:r>
            <a:rPr lang="ru-RU" sz="2600" kern="1200" dirty="0" smtClean="0"/>
            <a:t> </a:t>
          </a:r>
          <a:r>
            <a:rPr lang="ru-RU" sz="2600" kern="1200" dirty="0" err="1" smtClean="0"/>
            <a:t>mineral</a:t>
          </a:r>
          <a:r>
            <a:rPr lang="ru-RU" sz="2600" kern="1200" dirty="0" smtClean="0"/>
            <a:t> </a:t>
          </a:r>
          <a:r>
            <a:rPr lang="ru-RU" sz="2600" kern="1200" dirty="0" err="1" smtClean="0"/>
            <a:t>water</a:t>
          </a:r>
          <a:r>
            <a:rPr lang="ru-RU" sz="2600" kern="1200" dirty="0" smtClean="0"/>
            <a:t>, </a:t>
          </a:r>
          <a:r>
            <a:rPr lang="ru-RU" sz="2600" kern="1200" dirty="0" err="1" smtClean="0"/>
            <a:t>which</a:t>
          </a:r>
          <a:r>
            <a:rPr lang="ru-RU" sz="2600" kern="1200" dirty="0" smtClean="0"/>
            <a:t>, </a:t>
          </a:r>
          <a:r>
            <a:rPr lang="ru-RU" sz="2600" kern="1200" dirty="0" err="1" smtClean="0"/>
            <a:t>after</a:t>
          </a:r>
          <a:r>
            <a:rPr lang="ru-RU" sz="2600" kern="1200" dirty="0" smtClean="0"/>
            <a:t> </a:t>
          </a:r>
          <a:r>
            <a:rPr lang="ru-RU" sz="2600" kern="1200" dirty="0" err="1" smtClean="0"/>
            <a:t>possible</a:t>
          </a:r>
          <a:r>
            <a:rPr lang="ru-RU" sz="2600" kern="1200" dirty="0" smtClean="0"/>
            <a:t> </a:t>
          </a:r>
          <a:r>
            <a:rPr lang="ru-RU" sz="2600" kern="1200" dirty="0" err="1" smtClean="0"/>
            <a:t>processing</a:t>
          </a:r>
          <a:r>
            <a:rPr lang="ru-RU" sz="2600" kern="1200" dirty="0" smtClean="0"/>
            <a:t>  and </a:t>
          </a:r>
          <a:r>
            <a:rPr lang="ru-RU" sz="2600" kern="1200" dirty="0" err="1" smtClean="0"/>
            <a:t>re-incorporation</a:t>
          </a:r>
          <a:r>
            <a:rPr lang="ru-RU" sz="2600" kern="1200" dirty="0" smtClean="0"/>
            <a:t> of </a:t>
          </a:r>
          <a:r>
            <a:rPr lang="ru-RU" sz="2600" kern="1200" dirty="0" err="1" smtClean="0"/>
            <a:t>gas</a:t>
          </a:r>
          <a:r>
            <a:rPr lang="ru-RU" sz="2600" kern="1200" dirty="0" smtClean="0"/>
            <a:t> from the </a:t>
          </a:r>
          <a:r>
            <a:rPr lang="ru-RU" sz="2600" kern="1200" dirty="0" err="1" smtClean="0"/>
            <a:t>same</a:t>
          </a:r>
          <a:r>
            <a:rPr lang="ru-RU" sz="2600" kern="1200" dirty="0" smtClean="0"/>
            <a:t> </a:t>
          </a:r>
          <a:r>
            <a:rPr lang="ru-RU" sz="2600" kern="1200" dirty="0" err="1" smtClean="0"/>
            <a:t>source</a:t>
          </a:r>
          <a:r>
            <a:rPr lang="ru-RU" sz="2600" kern="1200" dirty="0" smtClean="0"/>
            <a:t> and </a:t>
          </a:r>
          <a:r>
            <a:rPr lang="ru-RU" sz="2600" kern="1200" dirty="0" err="1" smtClean="0"/>
            <a:t>after</a:t>
          </a:r>
          <a:r>
            <a:rPr lang="ru-RU" sz="2600" kern="1200" dirty="0" smtClean="0"/>
            <a:t> </a:t>
          </a:r>
          <a:r>
            <a:rPr lang="ru-RU" sz="2600" kern="1200" dirty="0" err="1" smtClean="0"/>
            <a:t>packaging</a:t>
          </a:r>
          <a:r>
            <a:rPr lang="ru-RU" sz="2600" kern="1200" dirty="0" smtClean="0"/>
            <a:t> </a:t>
          </a:r>
          <a:r>
            <a:rPr lang="ru-RU" sz="2600" kern="1200" dirty="0" err="1" smtClean="0"/>
            <a:t>subject</a:t>
          </a:r>
          <a:r>
            <a:rPr lang="ru-RU" sz="2600" kern="1200" dirty="0" smtClean="0"/>
            <a:t> to </a:t>
          </a:r>
          <a:r>
            <a:rPr lang="ru-RU" sz="2600" kern="1200" dirty="0" err="1" smtClean="0"/>
            <a:t>normal</a:t>
          </a:r>
          <a:r>
            <a:rPr lang="ru-RU" sz="2600" kern="1200" dirty="0" smtClean="0"/>
            <a:t> </a:t>
          </a:r>
          <a:r>
            <a:rPr lang="ru-RU" sz="2600" kern="1200" dirty="0" err="1" smtClean="0"/>
            <a:t>technical</a:t>
          </a:r>
          <a:r>
            <a:rPr lang="ru-RU" sz="2600" kern="1200" dirty="0" smtClean="0"/>
            <a:t> </a:t>
          </a:r>
          <a:r>
            <a:rPr lang="ru-RU" sz="2600" kern="1200" dirty="0" err="1" smtClean="0"/>
            <a:t>tolerances</a:t>
          </a:r>
          <a:r>
            <a:rPr lang="ru-RU" sz="2600" kern="1200" dirty="0" smtClean="0"/>
            <a:t>, </a:t>
          </a:r>
          <a:r>
            <a:rPr lang="ru-RU" sz="2600" kern="1200" dirty="0" err="1" smtClean="0"/>
            <a:t>spontaneously</a:t>
          </a:r>
          <a:r>
            <a:rPr lang="ru-RU" sz="2600" kern="1200" dirty="0" smtClean="0"/>
            <a:t> </a:t>
          </a:r>
          <a:r>
            <a:rPr lang="ru-RU" sz="2600" kern="1200" dirty="0" err="1" smtClean="0"/>
            <a:t>has</a:t>
          </a:r>
          <a:r>
            <a:rPr lang="ru-RU" sz="2600" kern="1200" dirty="0" smtClean="0"/>
            <a:t> the </a:t>
          </a:r>
          <a:r>
            <a:rPr lang="ru-RU" sz="2600" kern="1200" dirty="0" err="1" smtClean="0"/>
            <a:t>same</a:t>
          </a:r>
          <a:r>
            <a:rPr lang="ru-RU" sz="2600" kern="1200" dirty="0" smtClean="0"/>
            <a:t> </a:t>
          </a:r>
          <a:r>
            <a:rPr lang="ru-RU" sz="2600" kern="1200" dirty="0" err="1" smtClean="0"/>
            <a:t>carbon</a:t>
          </a:r>
          <a:r>
            <a:rPr lang="ru-RU" sz="2600" kern="1200" dirty="0" smtClean="0"/>
            <a:t> </a:t>
          </a:r>
          <a:r>
            <a:rPr lang="ru-RU" sz="2600" kern="1200" dirty="0" err="1" smtClean="0"/>
            <a:t>dioxide</a:t>
          </a:r>
          <a:r>
            <a:rPr lang="ru-RU" sz="2600" kern="1200" dirty="0" smtClean="0"/>
            <a:t> </a:t>
          </a:r>
          <a:r>
            <a:rPr lang="ru-RU" sz="2600" kern="1200" dirty="0" err="1" smtClean="0"/>
            <a:t>content</a:t>
          </a:r>
          <a:r>
            <a:rPr lang="ru-RU" sz="2600" kern="1200" dirty="0" smtClean="0"/>
            <a:t> and </a:t>
          </a:r>
          <a:r>
            <a:rPr lang="ru-RU" sz="2600" kern="1200" dirty="0" err="1" smtClean="0"/>
            <a:t>stands</a:t>
          </a:r>
          <a:r>
            <a:rPr lang="ru-RU" sz="2600" kern="1200" dirty="0" smtClean="0"/>
            <a:t> </a:t>
          </a:r>
          <a:r>
            <a:rPr lang="ru-RU" sz="2600" kern="1200" dirty="0" err="1" smtClean="0"/>
            <a:t>out</a:t>
          </a:r>
          <a:r>
            <a:rPr lang="ru-RU" sz="2600" kern="1200" dirty="0" smtClean="0"/>
            <a:t> </a:t>
          </a:r>
          <a:r>
            <a:rPr lang="ru-RU" sz="2600" kern="1200" dirty="0" err="1" smtClean="0"/>
            <a:t>markedly</a:t>
          </a:r>
          <a:r>
            <a:rPr lang="ru-RU" sz="2600" kern="1200" dirty="0" smtClean="0"/>
            <a:t> </a:t>
          </a:r>
          <a:r>
            <a:rPr lang="ru-RU" sz="2600" kern="1200" dirty="0" err="1" smtClean="0"/>
            <a:t>under</a:t>
          </a:r>
          <a:r>
            <a:rPr lang="ru-RU" sz="2600" kern="1200" dirty="0" smtClean="0"/>
            <a:t> </a:t>
          </a:r>
          <a:r>
            <a:rPr lang="ru-RU" sz="2600" kern="1200" dirty="0" err="1" smtClean="0"/>
            <a:t>normal</a:t>
          </a:r>
          <a:r>
            <a:rPr lang="ru-RU" sz="2600" kern="1200" dirty="0" smtClean="0"/>
            <a:t> </a:t>
          </a:r>
          <a:r>
            <a:rPr lang="ru-RU" sz="2600" kern="1200" dirty="0" err="1" smtClean="0"/>
            <a:t>conditions</a:t>
          </a:r>
          <a:r>
            <a:rPr lang="ru-RU" sz="2600" kern="1200" dirty="0" smtClean="0"/>
            <a:t> of </a:t>
          </a:r>
          <a:r>
            <a:rPr lang="ru-RU" sz="2600" kern="1200" dirty="0" err="1" smtClean="0"/>
            <a:t>temperature</a:t>
          </a:r>
          <a:r>
            <a:rPr lang="ru-RU" sz="2600" kern="1200" dirty="0" smtClean="0"/>
            <a:t> and </a:t>
          </a:r>
          <a:r>
            <a:rPr lang="ru-RU" sz="2600" kern="1200" dirty="0" err="1" smtClean="0"/>
            <a:t>pressure</a:t>
          </a:r>
          <a:r>
            <a:rPr lang="ru-RU" sz="2600" kern="1200" dirty="0" smtClean="0"/>
            <a:t>.</a:t>
          </a:r>
          <a:endParaRPr lang="ru-RU" sz="2600" kern="1200" dirty="0"/>
        </a:p>
      </dsp:txBody>
      <dsp:txXfrm>
        <a:off x="193762" y="194308"/>
        <a:ext cx="7722003" cy="35817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D7D4B-2AB4-477A-9081-27B7AB4E866E}">
      <dsp:nvSpPr>
        <dsp:cNvPr id="0" name=""/>
        <dsp:cNvSpPr/>
      </dsp:nvSpPr>
      <dsp:spPr>
        <a:xfrm>
          <a:off x="0" y="2008"/>
          <a:ext cx="8109527" cy="396630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n-US" sz="4000" kern="1200" dirty="0" smtClean="0">
              <a:solidFill>
                <a:schemeClr val="bg2">
                  <a:lumMod val="60000"/>
                  <a:lumOff val="40000"/>
                </a:schemeClr>
              </a:solidFill>
            </a:rPr>
            <a:t>Still natural mineral water</a:t>
          </a:r>
          <a:endParaRPr lang="ru-RU" sz="4000" kern="1200" dirty="0" smtClean="0">
            <a:solidFill>
              <a:schemeClr val="bg2">
                <a:lumMod val="60000"/>
                <a:lumOff val="40000"/>
              </a:schemeClr>
            </a:solidFill>
          </a:endParaRPr>
        </a:p>
        <a:p>
          <a:pPr lvl="0" algn="l" defTabSz="1778000">
            <a:lnSpc>
              <a:spcPct val="90000"/>
            </a:lnSpc>
            <a:spcBef>
              <a:spcPct val="0"/>
            </a:spcBef>
            <a:spcAft>
              <a:spcPct val="35000"/>
            </a:spcAft>
          </a:pPr>
          <a:r>
            <a:rPr lang="en-US" sz="2800" kern="1200" dirty="0" smtClean="0"/>
            <a:t>Non-carbonated natural mineral water is natural mineral water, which by its nature and after packaging taking into account the usual </a:t>
          </a:r>
          <a:r>
            <a:rPr lang="en-US" sz="2800" kern="1200" dirty="0" err="1" smtClean="0"/>
            <a:t>technicaltolerance</a:t>
          </a:r>
          <a:r>
            <a:rPr lang="en-US" sz="2800" kern="1200" dirty="0" smtClean="0"/>
            <a:t>, does not contain free carbon dioxide in excess of the amount required to retain hydrogen</a:t>
          </a:r>
          <a:endParaRPr lang="ru-RU" sz="2800" kern="1200" dirty="0" smtClean="0"/>
        </a:p>
        <a:p>
          <a:pPr lvl="0" algn="l" defTabSz="1778000">
            <a:lnSpc>
              <a:spcPct val="90000"/>
            </a:lnSpc>
            <a:spcBef>
              <a:spcPct val="0"/>
            </a:spcBef>
            <a:spcAft>
              <a:spcPct val="35000"/>
            </a:spcAft>
          </a:pPr>
          <a:r>
            <a:rPr lang="en-US" sz="2800" kern="1200" dirty="0" smtClean="0"/>
            <a:t>carbonate salts present in dissolved water.</a:t>
          </a:r>
          <a:endParaRPr lang="ru-RU" sz="2800" kern="1200" dirty="0"/>
        </a:p>
      </dsp:txBody>
      <dsp:txXfrm>
        <a:off x="193619" y="195627"/>
        <a:ext cx="7722289" cy="35790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D7D4B-2AB4-477A-9081-27B7AB4E866E}">
      <dsp:nvSpPr>
        <dsp:cNvPr id="0" name=""/>
        <dsp:cNvSpPr/>
      </dsp:nvSpPr>
      <dsp:spPr>
        <a:xfrm>
          <a:off x="0" y="363"/>
          <a:ext cx="8109527" cy="396959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ru-RU" sz="3600" kern="1200" dirty="0" err="1" smtClean="0">
              <a:solidFill>
                <a:schemeClr val="bg2">
                  <a:lumMod val="60000"/>
                  <a:lumOff val="40000"/>
                </a:schemeClr>
              </a:solidFill>
            </a:rPr>
            <a:t>Natural</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mineral</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water</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enriched</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with</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carbon</a:t>
          </a:r>
          <a:r>
            <a:rPr lang="ru-RU" sz="3600" kern="1200" dirty="0" smtClean="0">
              <a:solidFill>
                <a:schemeClr val="bg2">
                  <a:lumMod val="60000"/>
                  <a:lumOff val="40000"/>
                </a:schemeClr>
              </a:solidFill>
            </a:rPr>
            <a:t> </a:t>
          </a:r>
          <a:r>
            <a:rPr lang="ru-RU" sz="3600" kern="1200" dirty="0" err="1" smtClean="0">
              <a:solidFill>
                <a:schemeClr val="bg2">
                  <a:lumMod val="60000"/>
                  <a:lumOff val="40000"/>
                </a:schemeClr>
              </a:solidFill>
            </a:rPr>
            <a:t>dioxide</a:t>
          </a:r>
          <a:r>
            <a:rPr lang="ru-RU" sz="3600" kern="1200" dirty="0" smtClean="0">
              <a:solidFill>
                <a:schemeClr val="bg2">
                  <a:lumMod val="60000"/>
                  <a:lumOff val="40000"/>
                </a:schemeClr>
              </a:solidFill>
            </a:rPr>
            <a:t> from the </a:t>
          </a:r>
          <a:r>
            <a:rPr lang="ru-RU" sz="3600" kern="1200" dirty="0" err="1" smtClean="0">
              <a:solidFill>
                <a:schemeClr val="bg2">
                  <a:lumMod val="60000"/>
                  <a:lumOff val="40000"/>
                </a:schemeClr>
              </a:solidFill>
            </a:rPr>
            <a:t>source</a:t>
          </a:r>
          <a:r>
            <a:rPr lang="ru-RU" sz="3600" kern="1200" dirty="0" smtClean="0">
              <a:solidFill>
                <a:schemeClr val="bg2">
                  <a:lumMod val="60000"/>
                  <a:lumOff val="40000"/>
                </a:schemeClr>
              </a:solidFill>
            </a:rPr>
            <a:t>.</a:t>
          </a:r>
        </a:p>
        <a:p>
          <a:pPr lvl="0" algn="l" defTabSz="1600200">
            <a:lnSpc>
              <a:spcPct val="90000"/>
            </a:lnSpc>
            <a:spcBef>
              <a:spcPct val="0"/>
            </a:spcBef>
            <a:spcAft>
              <a:spcPct val="35000"/>
            </a:spcAft>
          </a:pPr>
          <a:r>
            <a:rPr lang="ru-RU" sz="2800" kern="1200" dirty="0" err="1" smtClean="0"/>
            <a:t>Natural</a:t>
          </a:r>
          <a:r>
            <a:rPr lang="ru-RU" sz="2800" kern="1200" dirty="0" smtClean="0"/>
            <a:t> </a:t>
          </a:r>
          <a:r>
            <a:rPr lang="ru-RU" sz="2800" kern="1200" dirty="0" err="1" smtClean="0"/>
            <a:t>mineral</a:t>
          </a:r>
          <a:r>
            <a:rPr lang="ru-RU" sz="2800" kern="1200" dirty="0" smtClean="0"/>
            <a:t> </a:t>
          </a:r>
          <a:r>
            <a:rPr lang="ru-RU" sz="2800" kern="1200" dirty="0" err="1" smtClean="0"/>
            <a:t>water</a:t>
          </a:r>
          <a:r>
            <a:rPr lang="ru-RU" sz="2800" kern="1200" dirty="0" smtClean="0"/>
            <a:t> </a:t>
          </a:r>
          <a:r>
            <a:rPr lang="ru-RU" sz="2800" kern="1200" dirty="0" err="1" smtClean="0"/>
            <a:t>enriched</a:t>
          </a:r>
          <a:r>
            <a:rPr lang="ru-RU" sz="2800" kern="1200" dirty="0" smtClean="0"/>
            <a:t> </a:t>
          </a:r>
          <a:r>
            <a:rPr lang="ru-RU" sz="2800" kern="1200" dirty="0" err="1" smtClean="0"/>
            <a:t>with</a:t>
          </a:r>
          <a:r>
            <a:rPr lang="ru-RU" sz="2800" kern="1200" dirty="0" smtClean="0"/>
            <a:t> </a:t>
          </a:r>
          <a:r>
            <a:rPr lang="ru-RU" sz="2800" kern="1200" dirty="0" err="1" smtClean="0"/>
            <a:t>carbon</a:t>
          </a:r>
          <a:r>
            <a:rPr lang="ru-RU" sz="2800" kern="1200" dirty="0" smtClean="0"/>
            <a:t> </a:t>
          </a:r>
          <a:r>
            <a:rPr lang="ru-RU" sz="2800" kern="1200" dirty="0" err="1" smtClean="0"/>
            <a:t>dioxide</a:t>
          </a:r>
          <a:r>
            <a:rPr lang="ru-RU" sz="2800" kern="1200" dirty="0" smtClean="0"/>
            <a:t> from the </a:t>
          </a:r>
          <a:r>
            <a:rPr lang="ru-RU" sz="2800" kern="1200" dirty="0" err="1" smtClean="0"/>
            <a:t>source</a:t>
          </a:r>
          <a:r>
            <a:rPr lang="ru-RU" sz="2800" kern="1200" dirty="0" smtClean="0"/>
            <a:t> is </a:t>
          </a:r>
          <a:r>
            <a:rPr lang="ru-RU" sz="2800" kern="1200" dirty="0" err="1" smtClean="0"/>
            <a:t>natural</a:t>
          </a:r>
          <a:r>
            <a:rPr lang="ru-RU" sz="2800" kern="1200" dirty="0" smtClean="0"/>
            <a:t> </a:t>
          </a:r>
          <a:r>
            <a:rPr lang="ru-RU" sz="2800" kern="1200" dirty="0" err="1" smtClean="0"/>
            <a:t>mineral</a:t>
          </a:r>
          <a:r>
            <a:rPr lang="ru-RU" sz="2800" kern="1200" dirty="0" smtClean="0"/>
            <a:t> </a:t>
          </a:r>
          <a:r>
            <a:rPr lang="ru-RU" sz="2800" kern="1200" dirty="0" err="1" smtClean="0"/>
            <a:t>water</a:t>
          </a:r>
          <a:r>
            <a:rPr lang="ru-RU" sz="2800" kern="1200" dirty="0" smtClean="0"/>
            <a:t>,  and </a:t>
          </a:r>
          <a:r>
            <a:rPr lang="ru-RU" sz="2800" kern="1200" dirty="0" err="1" smtClean="0"/>
            <a:t>after</a:t>
          </a:r>
          <a:r>
            <a:rPr lang="ru-RU" sz="2800" kern="1200" dirty="0" smtClean="0"/>
            <a:t> </a:t>
          </a:r>
          <a:r>
            <a:rPr lang="ru-RU" sz="2800" kern="1200" dirty="0" err="1" smtClean="0"/>
            <a:t>packaging</a:t>
          </a:r>
          <a:r>
            <a:rPr lang="ru-RU" sz="2800" kern="1200" dirty="0" smtClean="0"/>
            <a:t> </a:t>
          </a:r>
          <a:r>
            <a:rPr lang="ru-RU" sz="2800" kern="1200" dirty="0" err="1" smtClean="0"/>
            <a:t>contains</a:t>
          </a:r>
          <a:r>
            <a:rPr lang="ru-RU" sz="2800" kern="1200" dirty="0" smtClean="0"/>
            <a:t> </a:t>
          </a:r>
          <a:r>
            <a:rPr lang="ru-RU" sz="2800" kern="1200" dirty="0" err="1" smtClean="0"/>
            <a:t>more</a:t>
          </a:r>
          <a:r>
            <a:rPr lang="ru-RU" sz="2800" kern="1200" dirty="0" smtClean="0"/>
            <a:t> </a:t>
          </a:r>
          <a:r>
            <a:rPr lang="ru-RU" sz="2800" kern="1200" dirty="0" err="1" smtClean="0"/>
            <a:t>carbon</a:t>
          </a:r>
          <a:r>
            <a:rPr lang="ru-RU" sz="2800" kern="1200" dirty="0" smtClean="0"/>
            <a:t> </a:t>
          </a:r>
          <a:r>
            <a:rPr lang="ru-RU" sz="2800" kern="1200" dirty="0" err="1" smtClean="0"/>
            <a:t>dioxide</a:t>
          </a:r>
          <a:r>
            <a:rPr lang="ru-RU" sz="2800" kern="1200" dirty="0" smtClean="0"/>
            <a:t> </a:t>
          </a:r>
          <a:r>
            <a:rPr lang="ru-RU" sz="2800" kern="1200" dirty="0" err="1" smtClean="0"/>
            <a:t>content</a:t>
          </a:r>
          <a:r>
            <a:rPr lang="ru-RU" sz="2800" kern="1200" dirty="0" smtClean="0"/>
            <a:t> </a:t>
          </a:r>
          <a:r>
            <a:rPr lang="ru-RU" sz="2800" kern="1200" dirty="0" err="1" smtClean="0"/>
            <a:t>than</a:t>
          </a:r>
          <a:r>
            <a:rPr lang="ru-RU" sz="2800" kern="1200" dirty="0" smtClean="0"/>
            <a:t> </a:t>
          </a:r>
          <a:r>
            <a:rPr lang="ru-RU" sz="2800" kern="1200" dirty="0" err="1" smtClean="0"/>
            <a:t>when</a:t>
          </a:r>
          <a:r>
            <a:rPr lang="ru-RU" sz="2800" kern="1200" dirty="0" smtClean="0"/>
            <a:t> </a:t>
          </a:r>
          <a:r>
            <a:rPr lang="ru-RU" sz="2800" kern="1200" dirty="0" err="1" smtClean="0"/>
            <a:t>it</a:t>
          </a:r>
          <a:r>
            <a:rPr lang="ru-RU" sz="2800" kern="1200" dirty="0" smtClean="0"/>
            <a:t> </a:t>
          </a:r>
          <a:r>
            <a:rPr lang="ru-RU" sz="2800" kern="1200" dirty="0" err="1" smtClean="0"/>
            <a:t>appears</a:t>
          </a:r>
          <a:r>
            <a:rPr lang="ru-RU" sz="2800" kern="1200" dirty="0" smtClean="0"/>
            <a:t>.</a:t>
          </a:r>
          <a:endParaRPr lang="ru-RU" sz="2800" kern="1200" dirty="0"/>
        </a:p>
      </dsp:txBody>
      <dsp:txXfrm>
        <a:off x="193779" y="194142"/>
        <a:ext cx="7721969" cy="35820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BEE17-1A9E-44FC-B99E-899F46AF0461}">
      <dsp:nvSpPr>
        <dsp:cNvPr id="0" name=""/>
        <dsp:cNvSpPr/>
      </dsp:nvSpPr>
      <dsp:spPr>
        <a:xfrm>
          <a:off x="0" y="494207"/>
          <a:ext cx="8451274" cy="357435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sz="3600" kern="1200" dirty="0" smtClean="0">
              <a:solidFill>
                <a:schemeClr val="bg2">
                  <a:lumMod val="60000"/>
                  <a:lumOff val="40000"/>
                </a:schemeClr>
              </a:solidFill>
            </a:rPr>
            <a:t>Carbonated natural mineral water is natural mineral water</a:t>
          </a:r>
          <a:r>
            <a:rPr lang="en-US" sz="3400" kern="1200" dirty="0" smtClean="0"/>
            <a:t>, which after possible processing  and after packing became effervescent due to the addition of charcoal dioxide of a different origin.</a:t>
          </a:r>
          <a:endParaRPr lang="ru-RU" sz="3400" kern="1200" dirty="0"/>
        </a:p>
      </dsp:txBody>
      <dsp:txXfrm>
        <a:off x="174485" y="668692"/>
        <a:ext cx="8102304" cy="32253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48878E-AACB-4D6B-93F8-8F9589E00F4A}">
      <dsp:nvSpPr>
        <dsp:cNvPr id="0" name=""/>
        <dsp:cNvSpPr/>
      </dsp:nvSpPr>
      <dsp:spPr>
        <a:xfrm>
          <a:off x="0" y="314763"/>
          <a:ext cx="9171708" cy="67626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dirty="0" err="1" smtClean="0"/>
            <a:t>Transport</a:t>
          </a:r>
          <a:r>
            <a:rPr lang="ru-RU" sz="1700" kern="1200" dirty="0" smtClean="0"/>
            <a:t> of </a:t>
          </a:r>
          <a:r>
            <a:rPr lang="ru-RU" sz="1700" kern="1200" dirty="0" err="1" smtClean="0"/>
            <a:t>natural</a:t>
          </a:r>
          <a:r>
            <a:rPr lang="ru-RU" sz="1700" kern="1200" dirty="0" smtClean="0"/>
            <a:t> </a:t>
          </a:r>
          <a:r>
            <a:rPr lang="ru-RU" sz="1700" kern="1200" dirty="0" err="1" smtClean="0"/>
            <a:t>mineral</a:t>
          </a:r>
          <a:r>
            <a:rPr lang="ru-RU" sz="1700" kern="1200" dirty="0" smtClean="0"/>
            <a:t> </a:t>
          </a:r>
          <a:r>
            <a:rPr lang="ru-RU" sz="1700" kern="1200" dirty="0" err="1" smtClean="0"/>
            <a:t>waters</a:t>
          </a:r>
          <a:r>
            <a:rPr lang="ru-RU" sz="1700" kern="1200" dirty="0" smtClean="0"/>
            <a:t> in </a:t>
          </a:r>
          <a:r>
            <a:rPr lang="ru-RU" sz="1700" kern="1200" dirty="0" err="1" smtClean="0"/>
            <a:t>bulk</a:t>
          </a:r>
          <a:r>
            <a:rPr lang="ru-RU" sz="1700" kern="1200" dirty="0" smtClean="0"/>
            <a:t> </a:t>
          </a:r>
          <a:r>
            <a:rPr lang="ru-RU" sz="1700" kern="1200" dirty="0" err="1" smtClean="0"/>
            <a:t>containers</a:t>
          </a:r>
          <a:r>
            <a:rPr lang="ru-RU" sz="1700" kern="1200" dirty="0" smtClean="0"/>
            <a:t> </a:t>
          </a:r>
          <a:r>
            <a:rPr lang="ru-RU" sz="1700" kern="1200" dirty="0" err="1" smtClean="0"/>
            <a:t>for</a:t>
          </a:r>
          <a:r>
            <a:rPr lang="ru-RU" sz="1700" kern="1200" dirty="0" smtClean="0"/>
            <a:t> </a:t>
          </a:r>
          <a:r>
            <a:rPr lang="ru-RU" sz="1700" kern="1200" dirty="0" err="1" smtClean="0"/>
            <a:t>packaging</a:t>
          </a:r>
          <a:r>
            <a:rPr lang="ru-RU" sz="1700" kern="1200" dirty="0" smtClean="0"/>
            <a:t> or </a:t>
          </a:r>
          <a:r>
            <a:rPr lang="ru-RU" sz="1700" kern="1200" dirty="0" err="1" smtClean="0"/>
            <a:t>any</a:t>
          </a:r>
          <a:r>
            <a:rPr lang="ru-RU" sz="1700" kern="1200" dirty="0" smtClean="0"/>
            <a:t> </a:t>
          </a:r>
          <a:r>
            <a:rPr lang="ru-RU" sz="1700" kern="1200" dirty="0" err="1" smtClean="0"/>
            <a:t>other</a:t>
          </a:r>
          <a:r>
            <a:rPr lang="ru-RU" sz="1700" kern="1200" dirty="0" smtClean="0"/>
            <a:t> </a:t>
          </a:r>
          <a:r>
            <a:rPr lang="ru-RU" sz="1700" kern="1200" dirty="0" err="1" smtClean="0"/>
            <a:t>process</a:t>
          </a:r>
          <a:r>
            <a:rPr lang="ru-RU" sz="1700" kern="1200" dirty="0" smtClean="0"/>
            <a:t> to </a:t>
          </a:r>
          <a:r>
            <a:rPr lang="ru-RU" sz="1700" kern="1200" dirty="0" err="1" smtClean="0"/>
            <a:t>packing</a:t>
          </a:r>
          <a:r>
            <a:rPr lang="ru-RU" sz="1700" kern="1200" dirty="0" smtClean="0"/>
            <a:t> is </a:t>
          </a:r>
          <a:r>
            <a:rPr lang="ru-RU" sz="1700" kern="1200" dirty="0" err="1" smtClean="0"/>
            <a:t>prohibited</a:t>
          </a:r>
          <a:r>
            <a:rPr lang="ru-RU" sz="1700" kern="1200" dirty="0" smtClean="0"/>
            <a:t>.</a:t>
          </a:r>
          <a:endParaRPr lang="ru-RU" sz="1700" kern="1200" dirty="0"/>
        </a:p>
      </dsp:txBody>
      <dsp:txXfrm>
        <a:off x="33012" y="347775"/>
        <a:ext cx="9105684" cy="610236"/>
      </dsp:txXfrm>
    </dsp:sp>
    <dsp:sp modelId="{55CC17AB-3423-4B94-A29E-DBB519BA3BF4}">
      <dsp:nvSpPr>
        <dsp:cNvPr id="0" name=""/>
        <dsp:cNvSpPr/>
      </dsp:nvSpPr>
      <dsp:spPr>
        <a:xfrm>
          <a:off x="0" y="1039983"/>
          <a:ext cx="9171708" cy="676260"/>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dirty="0" err="1" smtClean="0"/>
            <a:t>Installations</a:t>
          </a:r>
          <a:r>
            <a:rPr lang="ru-RU" sz="1700" kern="1200" dirty="0" smtClean="0"/>
            <a:t> intended </a:t>
          </a:r>
          <a:r>
            <a:rPr lang="ru-RU" sz="1700" kern="1200" dirty="0" err="1" smtClean="0"/>
            <a:t>for</a:t>
          </a:r>
          <a:r>
            <a:rPr lang="ru-RU" sz="1700" kern="1200" dirty="0" smtClean="0"/>
            <a:t> the </a:t>
          </a:r>
          <a:r>
            <a:rPr lang="ru-RU" sz="1700" kern="1200" dirty="0" err="1" smtClean="0"/>
            <a:t>production</a:t>
          </a:r>
          <a:r>
            <a:rPr lang="ru-RU" sz="1700" kern="1200" dirty="0" smtClean="0"/>
            <a:t> of </a:t>
          </a:r>
          <a:r>
            <a:rPr lang="ru-RU" sz="1700" kern="1200" dirty="0" err="1" smtClean="0"/>
            <a:t>natural</a:t>
          </a:r>
          <a:r>
            <a:rPr lang="ru-RU" sz="1700" kern="1200" dirty="0" smtClean="0"/>
            <a:t> </a:t>
          </a:r>
          <a:r>
            <a:rPr lang="ru-RU" sz="1700" kern="1200" dirty="0" err="1" smtClean="0"/>
            <a:t>mineral</a:t>
          </a:r>
          <a:r>
            <a:rPr lang="ru-RU" sz="1700" kern="1200" dirty="0" smtClean="0"/>
            <a:t> </a:t>
          </a:r>
          <a:r>
            <a:rPr lang="ru-RU" sz="1700" kern="1200" dirty="0" err="1" smtClean="0"/>
            <a:t>waters</a:t>
          </a:r>
          <a:r>
            <a:rPr lang="ru-RU" sz="1700" kern="1200" dirty="0" smtClean="0"/>
            <a:t> </a:t>
          </a:r>
          <a:r>
            <a:rPr lang="ru-RU" sz="1700" kern="1200" dirty="0" err="1" smtClean="0"/>
            <a:t>must</a:t>
          </a:r>
          <a:r>
            <a:rPr lang="ru-RU" sz="1700" kern="1200" dirty="0" smtClean="0"/>
            <a:t> </a:t>
          </a:r>
          <a:r>
            <a:rPr lang="ru-RU" sz="1700" kern="1200" dirty="0" err="1" smtClean="0"/>
            <a:t>be</a:t>
          </a:r>
          <a:r>
            <a:rPr lang="ru-RU" sz="1700" kern="1200" dirty="0" smtClean="0"/>
            <a:t> such as to </a:t>
          </a:r>
          <a:r>
            <a:rPr lang="ru-RU" sz="1700" kern="1200" dirty="0" err="1" smtClean="0"/>
            <a:t>exclude</a:t>
          </a:r>
          <a:r>
            <a:rPr lang="ru-RU" sz="1700" kern="1200" dirty="0" smtClean="0"/>
            <a:t> </a:t>
          </a:r>
          <a:r>
            <a:rPr lang="ru-RU" sz="1700" kern="1200" dirty="0" err="1" smtClean="0"/>
            <a:t>any</a:t>
          </a:r>
          <a:r>
            <a:rPr lang="en-US" sz="1700" kern="1200" dirty="0" smtClean="0"/>
            <a:t> </a:t>
          </a:r>
          <a:r>
            <a:rPr lang="ru-RU" sz="1700" kern="1200" dirty="0" smtClean="0"/>
            <a:t>the </a:t>
          </a:r>
          <a:r>
            <a:rPr lang="ru-RU" sz="1700" kern="1200" dirty="0" err="1" smtClean="0"/>
            <a:t>possibility</a:t>
          </a:r>
          <a:r>
            <a:rPr lang="ru-RU" sz="1700" kern="1200" dirty="0" smtClean="0"/>
            <a:t> of </a:t>
          </a:r>
          <a:r>
            <a:rPr lang="ru-RU" sz="1700" kern="1200" dirty="0" err="1" smtClean="0"/>
            <a:t>contamination</a:t>
          </a:r>
          <a:r>
            <a:rPr lang="ru-RU" sz="1700" kern="1200" dirty="0" smtClean="0"/>
            <a:t>.</a:t>
          </a:r>
          <a:endParaRPr lang="ru-RU" sz="1700" kern="1200" dirty="0"/>
        </a:p>
      </dsp:txBody>
      <dsp:txXfrm>
        <a:off x="33012" y="1072995"/>
        <a:ext cx="9105684" cy="610236"/>
      </dsp:txXfrm>
    </dsp:sp>
    <dsp:sp modelId="{ED1FAC10-8359-4994-A067-B1F31D437660}">
      <dsp:nvSpPr>
        <dsp:cNvPr id="0" name=""/>
        <dsp:cNvSpPr/>
      </dsp:nvSpPr>
      <dsp:spPr>
        <a:xfrm>
          <a:off x="0" y="1765203"/>
          <a:ext cx="9171708" cy="676260"/>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smtClean="0"/>
            <a:t>For this, in particular:</a:t>
          </a:r>
          <a:endParaRPr lang="ru-RU" sz="1700" kern="1200"/>
        </a:p>
      </dsp:txBody>
      <dsp:txXfrm>
        <a:off x="33012" y="1798215"/>
        <a:ext cx="9105684" cy="610236"/>
      </dsp:txXfrm>
    </dsp:sp>
    <dsp:sp modelId="{6FD60E92-EE70-49E2-B3EE-132A3FFB6338}">
      <dsp:nvSpPr>
        <dsp:cNvPr id="0" name=""/>
        <dsp:cNvSpPr/>
      </dsp:nvSpPr>
      <dsp:spPr>
        <a:xfrm>
          <a:off x="0" y="2490423"/>
          <a:ext cx="9171708" cy="676260"/>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dirty="0" smtClean="0"/>
            <a:t>a) </a:t>
          </a:r>
          <a:r>
            <a:rPr lang="ru-RU" sz="1700" kern="1200" dirty="0" err="1" smtClean="0"/>
            <a:t>collection</a:t>
          </a:r>
          <a:r>
            <a:rPr lang="ru-RU" sz="1700" kern="1200" dirty="0" smtClean="0"/>
            <a:t> </a:t>
          </a:r>
          <a:r>
            <a:rPr lang="ru-RU" sz="1700" kern="1200" dirty="0" err="1" smtClean="0"/>
            <a:t>facilities</a:t>
          </a:r>
          <a:r>
            <a:rPr lang="ru-RU" sz="1700" kern="1200" dirty="0" smtClean="0"/>
            <a:t>, </a:t>
          </a:r>
          <a:r>
            <a:rPr lang="ru-RU" sz="1700" kern="1200" dirty="0" err="1" smtClean="0"/>
            <a:t>pipes</a:t>
          </a:r>
          <a:r>
            <a:rPr lang="ru-RU" sz="1700" kern="1200" dirty="0" smtClean="0"/>
            <a:t> and </a:t>
          </a:r>
          <a:r>
            <a:rPr lang="ru-RU" sz="1700" kern="1200" dirty="0" err="1" smtClean="0"/>
            <a:t>tanks</a:t>
          </a:r>
          <a:r>
            <a:rPr lang="ru-RU" sz="1700" kern="1200" dirty="0" smtClean="0"/>
            <a:t> </a:t>
          </a:r>
          <a:r>
            <a:rPr lang="ru-RU" sz="1700" kern="1200" dirty="0" err="1" smtClean="0"/>
            <a:t>shall</a:t>
          </a:r>
          <a:r>
            <a:rPr lang="ru-RU" sz="1700" kern="1200" dirty="0" smtClean="0"/>
            <a:t> </a:t>
          </a:r>
          <a:r>
            <a:rPr lang="ru-RU" sz="1700" kern="1200" dirty="0" err="1" smtClean="0"/>
            <a:t>be</a:t>
          </a:r>
          <a:r>
            <a:rPr lang="ru-RU" sz="1700" kern="1200" dirty="0" smtClean="0"/>
            <a:t> </a:t>
          </a:r>
          <a:r>
            <a:rPr lang="ru-RU" sz="1700" kern="1200" dirty="0" err="1" smtClean="0"/>
            <a:t>made</a:t>
          </a:r>
          <a:r>
            <a:rPr lang="ru-RU" sz="1700" kern="1200" dirty="0" smtClean="0"/>
            <a:t> of </a:t>
          </a:r>
          <a:r>
            <a:rPr lang="ru-RU" sz="1700" kern="1200" dirty="0" err="1" smtClean="0"/>
            <a:t>materials</a:t>
          </a:r>
          <a:r>
            <a:rPr lang="ru-RU" sz="1700" kern="1200" dirty="0" smtClean="0"/>
            <a:t> </a:t>
          </a:r>
          <a:r>
            <a:rPr lang="ru-RU" sz="1700" kern="1200" dirty="0" err="1" smtClean="0"/>
            <a:t>suitable</a:t>
          </a:r>
          <a:r>
            <a:rPr lang="ru-RU" sz="1700" kern="1200" dirty="0" smtClean="0"/>
            <a:t> </a:t>
          </a:r>
          <a:r>
            <a:rPr lang="ru-RU" sz="1700" kern="1200" dirty="0" err="1" smtClean="0"/>
            <a:t>for</a:t>
          </a:r>
          <a:r>
            <a:rPr lang="ru-RU" sz="1700" kern="1200" dirty="0" smtClean="0"/>
            <a:t> </a:t>
          </a:r>
          <a:r>
            <a:rPr lang="ru-RU" sz="1700" kern="1200" dirty="0" err="1" smtClean="0"/>
            <a:t>water</a:t>
          </a:r>
          <a:r>
            <a:rPr lang="ru-RU" sz="1700" kern="1200" dirty="0" smtClean="0"/>
            <a:t> and in such a </a:t>
          </a:r>
          <a:r>
            <a:rPr lang="ru-RU" sz="1700" kern="1200" dirty="0" err="1" smtClean="0"/>
            <a:t>way</a:t>
          </a:r>
          <a:r>
            <a:rPr lang="ru-RU" sz="1700" kern="1200" dirty="0" smtClean="0"/>
            <a:t> as to </a:t>
          </a:r>
          <a:r>
            <a:rPr lang="ru-RU" sz="1700" kern="1200" dirty="0" err="1" smtClean="0"/>
            <a:t>exclude</a:t>
          </a:r>
          <a:r>
            <a:rPr lang="ru-RU" sz="1700" kern="1200" dirty="0" smtClean="0"/>
            <a:t> the </a:t>
          </a:r>
          <a:r>
            <a:rPr lang="ru-RU" sz="1700" kern="1200" dirty="0" err="1" smtClean="0"/>
            <a:t>ingress</a:t>
          </a:r>
          <a:r>
            <a:rPr lang="ru-RU" sz="1700" kern="1200" dirty="0" smtClean="0"/>
            <a:t> of </a:t>
          </a:r>
          <a:r>
            <a:rPr lang="ru-RU" sz="1700" kern="1200" dirty="0" err="1" smtClean="0"/>
            <a:t>foreign</a:t>
          </a:r>
          <a:r>
            <a:rPr lang="ru-RU" sz="1700" kern="1200" dirty="0" smtClean="0"/>
            <a:t> substances </a:t>
          </a:r>
          <a:r>
            <a:rPr lang="ru-RU" sz="1700" kern="1200" dirty="0" err="1" smtClean="0"/>
            <a:t>into</a:t>
          </a:r>
          <a:r>
            <a:rPr lang="ru-RU" sz="1700" kern="1200" dirty="0" smtClean="0"/>
            <a:t> the </a:t>
          </a:r>
          <a:r>
            <a:rPr lang="ru-RU" sz="1700" kern="1200" dirty="0" err="1" smtClean="0"/>
            <a:t>water</a:t>
          </a:r>
          <a:r>
            <a:rPr lang="ru-RU" sz="1700" kern="1200" dirty="0" smtClean="0"/>
            <a:t>;</a:t>
          </a:r>
          <a:endParaRPr lang="ru-RU" sz="1700" kern="1200" dirty="0"/>
        </a:p>
      </dsp:txBody>
      <dsp:txXfrm>
        <a:off x="33012" y="2523435"/>
        <a:ext cx="9105684" cy="610236"/>
      </dsp:txXfrm>
    </dsp:sp>
    <dsp:sp modelId="{310CF58A-B2F0-44DA-B5C0-805906A3D4EC}">
      <dsp:nvSpPr>
        <dsp:cNvPr id="0" name=""/>
        <dsp:cNvSpPr/>
      </dsp:nvSpPr>
      <dsp:spPr>
        <a:xfrm>
          <a:off x="0" y="3215643"/>
          <a:ext cx="9171708" cy="676260"/>
        </a:xfrm>
        <a:prstGeom prst="round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dirty="0" smtClean="0"/>
            <a:t>b) the </a:t>
          </a:r>
          <a:r>
            <a:rPr lang="ru-RU" sz="1700" kern="1200" dirty="0" err="1" smtClean="0"/>
            <a:t>equipment</a:t>
          </a:r>
          <a:r>
            <a:rPr lang="ru-RU" sz="1700" kern="1200" dirty="0" smtClean="0"/>
            <a:t> and </a:t>
          </a:r>
          <a:r>
            <a:rPr lang="ru-RU" sz="1700" kern="1200" dirty="0" err="1" smtClean="0"/>
            <a:t>its</a:t>
          </a:r>
          <a:r>
            <a:rPr lang="ru-RU" sz="1700" kern="1200" dirty="0" smtClean="0"/>
            <a:t> </a:t>
          </a:r>
          <a:r>
            <a:rPr lang="ru-RU" sz="1700" kern="1200" dirty="0" err="1" smtClean="0"/>
            <a:t>use</a:t>
          </a:r>
          <a:r>
            <a:rPr lang="ru-RU" sz="1700" kern="1200" dirty="0" smtClean="0"/>
            <a:t> </a:t>
          </a:r>
          <a:r>
            <a:rPr lang="ru-RU" sz="1700" kern="1200" dirty="0" err="1" smtClean="0"/>
            <a:t>for</a:t>
          </a:r>
          <a:r>
            <a:rPr lang="ru-RU" sz="1700" kern="1200" dirty="0" smtClean="0"/>
            <a:t> </a:t>
          </a:r>
          <a:r>
            <a:rPr lang="ru-RU" sz="1700" kern="1200" dirty="0" err="1" smtClean="0"/>
            <a:t>production</a:t>
          </a:r>
          <a:r>
            <a:rPr lang="ru-RU" sz="1700" kern="1200" dirty="0" smtClean="0"/>
            <a:t>, </a:t>
          </a:r>
          <a:r>
            <a:rPr lang="ru-RU" sz="1700" kern="1200" dirty="0" err="1" smtClean="0"/>
            <a:t>especially</a:t>
          </a:r>
          <a:r>
            <a:rPr lang="ru-RU" sz="1700" kern="1200" dirty="0" smtClean="0"/>
            <a:t> </a:t>
          </a:r>
          <a:r>
            <a:rPr lang="ru-RU" sz="1700" kern="1200" dirty="0" err="1" smtClean="0"/>
            <a:t>washing</a:t>
          </a:r>
          <a:r>
            <a:rPr lang="ru-RU" sz="1700" kern="1200" dirty="0" smtClean="0"/>
            <a:t> and </a:t>
          </a:r>
          <a:r>
            <a:rPr lang="ru-RU" sz="1700" kern="1200" dirty="0" err="1" smtClean="0"/>
            <a:t>packaging</a:t>
          </a:r>
          <a:r>
            <a:rPr lang="ru-RU" sz="1700" kern="1200" dirty="0" smtClean="0"/>
            <a:t> </a:t>
          </a:r>
          <a:r>
            <a:rPr lang="ru-RU" sz="1700" kern="1200" dirty="0" err="1" smtClean="0"/>
            <a:t>installations</a:t>
          </a:r>
          <a:r>
            <a:rPr lang="ru-RU" sz="1700" kern="1200" dirty="0" smtClean="0"/>
            <a:t>, </a:t>
          </a:r>
          <a:r>
            <a:rPr lang="ru-RU" sz="1700" kern="1200" dirty="0" err="1" smtClean="0"/>
            <a:t>must</a:t>
          </a:r>
          <a:r>
            <a:rPr lang="ru-RU" sz="1700" kern="1200" dirty="0" smtClean="0"/>
            <a:t> </a:t>
          </a:r>
          <a:r>
            <a:rPr lang="ru-RU" sz="1700" kern="1200" dirty="0" err="1" smtClean="0"/>
            <a:t>meet</a:t>
          </a:r>
          <a:r>
            <a:rPr lang="ru-RU" sz="1700" kern="1200" dirty="0" smtClean="0"/>
            <a:t> </a:t>
          </a:r>
          <a:r>
            <a:rPr lang="ru-RU" sz="1700" kern="1200" dirty="0" err="1" smtClean="0"/>
            <a:t>hygiene</a:t>
          </a:r>
          <a:r>
            <a:rPr lang="ru-RU" sz="1700" kern="1200" dirty="0" smtClean="0"/>
            <a:t> </a:t>
          </a:r>
          <a:r>
            <a:rPr lang="ru-RU" sz="1700" kern="1200" dirty="0" err="1" smtClean="0"/>
            <a:t>requirements</a:t>
          </a:r>
          <a:r>
            <a:rPr lang="ru-RU" sz="1700" kern="1200" dirty="0" smtClean="0"/>
            <a:t>;</a:t>
          </a:r>
          <a:endParaRPr lang="ru-RU" sz="1700" kern="1200" dirty="0"/>
        </a:p>
      </dsp:txBody>
      <dsp:txXfrm>
        <a:off x="33012" y="3248655"/>
        <a:ext cx="9105684" cy="610236"/>
      </dsp:txXfrm>
    </dsp:sp>
    <dsp:sp modelId="{04C1C168-F56E-459D-8149-4B90736F99C5}">
      <dsp:nvSpPr>
        <dsp:cNvPr id="0" name=""/>
        <dsp:cNvSpPr/>
      </dsp:nvSpPr>
      <dsp:spPr>
        <a:xfrm>
          <a:off x="0" y="3940863"/>
          <a:ext cx="9171708" cy="67626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dirty="0" smtClean="0"/>
            <a:t>c) </a:t>
          </a:r>
          <a:r>
            <a:rPr lang="ru-RU" sz="1700" kern="1200" dirty="0" err="1" smtClean="0"/>
            <a:t>if</a:t>
          </a:r>
          <a:r>
            <a:rPr lang="ru-RU" sz="1700" kern="1200" dirty="0" smtClean="0"/>
            <a:t> </a:t>
          </a:r>
          <a:r>
            <a:rPr lang="ru-RU" sz="1700" kern="1200" dirty="0" err="1" smtClean="0"/>
            <a:t>during</a:t>
          </a:r>
          <a:r>
            <a:rPr lang="ru-RU" sz="1700" kern="1200" dirty="0" smtClean="0"/>
            <a:t> </a:t>
          </a:r>
          <a:r>
            <a:rPr lang="ru-RU" sz="1700" kern="1200" dirty="0" err="1" smtClean="0"/>
            <a:t>production</a:t>
          </a:r>
          <a:r>
            <a:rPr lang="ru-RU" sz="1700" kern="1200" dirty="0" smtClean="0"/>
            <a:t> </a:t>
          </a:r>
          <a:r>
            <a:rPr lang="ru-RU" sz="1700" kern="1200" dirty="0" err="1" smtClean="0"/>
            <a:t>it</a:t>
          </a:r>
          <a:r>
            <a:rPr lang="ru-RU" sz="1700" kern="1200" dirty="0" smtClean="0"/>
            <a:t> is </a:t>
          </a:r>
          <a:r>
            <a:rPr lang="ru-RU" sz="1700" kern="1200" dirty="0" err="1" smtClean="0"/>
            <a:t>found</a:t>
          </a:r>
          <a:r>
            <a:rPr lang="ru-RU" sz="1700" kern="1200" dirty="0" smtClean="0"/>
            <a:t> that the </a:t>
          </a:r>
          <a:r>
            <a:rPr lang="ru-RU" sz="1700" kern="1200" dirty="0" err="1" smtClean="0"/>
            <a:t>water</a:t>
          </a:r>
          <a:r>
            <a:rPr lang="ru-RU" sz="1700" kern="1200" dirty="0" smtClean="0"/>
            <a:t> is </a:t>
          </a:r>
          <a:r>
            <a:rPr lang="ru-RU" sz="1700" kern="1200" dirty="0" err="1" smtClean="0"/>
            <a:t>contaminated</a:t>
          </a:r>
          <a:r>
            <a:rPr lang="ru-RU" sz="1700" kern="1200" dirty="0" smtClean="0"/>
            <a:t>, the </a:t>
          </a:r>
          <a:r>
            <a:rPr lang="ru-RU" sz="1700" kern="1200" dirty="0" err="1" smtClean="0"/>
            <a:t>manufacturer</a:t>
          </a:r>
          <a:r>
            <a:rPr lang="ru-RU" sz="1700" kern="1200" dirty="0" smtClean="0"/>
            <a:t> </a:t>
          </a:r>
          <a:r>
            <a:rPr lang="ru-RU" sz="1700" kern="1200" dirty="0" err="1" smtClean="0"/>
            <a:t>must</a:t>
          </a:r>
          <a:r>
            <a:rPr lang="ru-RU" sz="1700" kern="1200" dirty="0" smtClean="0"/>
            <a:t> </a:t>
          </a:r>
          <a:r>
            <a:rPr lang="ru-RU" sz="1700" kern="1200" dirty="0" err="1" smtClean="0"/>
            <a:t>stop</a:t>
          </a:r>
          <a:r>
            <a:rPr lang="ru-RU" sz="1700" kern="1200" dirty="0" smtClean="0"/>
            <a:t> </a:t>
          </a:r>
          <a:r>
            <a:rPr lang="ru-RU" sz="1700" kern="1200" dirty="0" err="1" smtClean="0"/>
            <a:t>all</a:t>
          </a:r>
          <a:r>
            <a:rPr lang="ru-RU" sz="1700" kern="1200" dirty="0" smtClean="0"/>
            <a:t> </a:t>
          </a:r>
          <a:r>
            <a:rPr lang="ru-RU" sz="1700" kern="1200" dirty="0" err="1" smtClean="0"/>
            <a:t>operations</a:t>
          </a:r>
          <a:r>
            <a:rPr lang="ru-RU" sz="1700" kern="1200" dirty="0" smtClean="0"/>
            <a:t> </a:t>
          </a:r>
          <a:r>
            <a:rPr lang="ru-RU" sz="1700" kern="1200" dirty="0" err="1" smtClean="0"/>
            <a:t>until</a:t>
          </a:r>
          <a:endParaRPr lang="ru-RU" sz="1700" kern="1200" dirty="0"/>
        </a:p>
      </dsp:txBody>
      <dsp:txXfrm>
        <a:off x="33012" y="3973875"/>
        <a:ext cx="9105684" cy="610236"/>
      </dsp:txXfrm>
    </dsp:sp>
    <dsp:sp modelId="{0FF2A197-324A-46E2-9480-6FD47467AAAF}">
      <dsp:nvSpPr>
        <dsp:cNvPr id="0" name=""/>
        <dsp:cNvSpPr/>
      </dsp:nvSpPr>
      <dsp:spPr>
        <a:xfrm>
          <a:off x="0" y="4666083"/>
          <a:ext cx="9171708" cy="676260"/>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dirty="0" smtClean="0"/>
            <a:t>the </a:t>
          </a:r>
          <a:r>
            <a:rPr lang="ru-RU" sz="1700" kern="1200" dirty="0" err="1" smtClean="0"/>
            <a:t>cause</a:t>
          </a:r>
          <a:r>
            <a:rPr lang="ru-RU" sz="1700" kern="1200" dirty="0" smtClean="0"/>
            <a:t> of </a:t>
          </a:r>
          <a:r>
            <a:rPr lang="ru-RU" sz="1700" kern="1200" dirty="0" err="1" smtClean="0"/>
            <a:t>pollution</a:t>
          </a:r>
          <a:r>
            <a:rPr lang="ru-RU" sz="1700" kern="1200" dirty="0" smtClean="0"/>
            <a:t> </a:t>
          </a:r>
          <a:r>
            <a:rPr lang="ru-RU" sz="1700" kern="1200" dirty="0" err="1" smtClean="0"/>
            <a:t>has</a:t>
          </a:r>
          <a:r>
            <a:rPr lang="ru-RU" sz="1700" kern="1200" dirty="0" smtClean="0"/>
            <a:t> been </a:t>
          </a:r>
          <a:r>
            <a:rPr lang="ru-RU" sz="1700" kern="1200" dirty="0" err="1" smtClean="0"/>
            <a:t>eliminated</a:t>
          </a:r>
          <a:r>
            <a:rPr lang="ru-RU" sz="1700" kern="1200" dirty="0" smtClean="0"/>
            <a:t>;</a:t>
          </a:r>
          <a:endParaRPr lang="ru-RU" sz="1700" kern="1200" dirty="0"/>
        </a:p>
      </dsp:txBody>
      <dsp:txXfrm>
        <a:off x="33012" y="4699095"/>
        <a:ext cx="9105684" cy="610236"/>
      </dsp:txXfrm>
    </dsp:sp>
    <dsp:sp modelId="{EF570DFE-207C-47BA-9290-F155800846FA}">
      <dsp:nvSpPr>
        <dsp:cNvPr id="0" name=""/>
        <dsp:cNvSpPr/>
      </dsp:nvSpPr>
      <dsp:spPr>
        <a:xfrm>
          <a:off x="0" y="5391303"/>
          <a:ext cx="9171708" cy="676260"/>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dirty="0" smtClean="0"/>
            <a:t>d) </a:t>
          </a:r>
          <a:r>
            <a:rPr lang="ru-RU" sz="1700" kern="1200" dirty="0" err="1" smtClean="0"/>
            <a:t>compliance</a:t>
          </a:r>
          <a:r>
            <a:rPr lang="ru-RU" sz="1700" kern="1200" dirty="0" smtClean="0"/>
            <a:t> </a:t>
          </a:r>
          <a:r>
            <a:rPr lang="ru-RU" sz="1700" kern="1200" dirty="0" err="1" smtClean="0"/>
            <a:t>with</a:t>
          </a:r>
          <a:r>
            <a:rPr lang="ru-RU" sz="1700" kern="1200" dirty="0" smtClean="0"/>
            <a:t> the </a:t>
          </a:r>
          <a:r>
            <a:rPr lang="ru-RU" sz="1700" kern="1200" dirty="0" err="1" smtClean="0"/>
            <a:t>above</a:t>
          </a:r>
          <a:r>
            <a:rPr lang="ru-RU" sz="1700" kern="1200" dirty="0" smtClean="0"/>
            <a:t> </a:t>
          </a:r>
          <a:r>
            <a:rPr lang="ru-RU" sz="1700" kern="1200" dirty="0" err="1" smtClean="0"/>
            <a:t>provisions</a:t>
          </a:r>
          <a:r>
            <a:rPr lang="ru-RU" sz="1700" kern="1200" dirty="0" smtClean="0"/>
            <a:t> is </a:t>
          </a:r>
          <a:r>
            <a:rPr lang="ru-RU" sz="1700" kern="1200" dirty="0" err="1" smtClean="0"/>
            <a:t>subject</a:t>
          </a:r>
          <a:r>
            <a:rPr lang="ru-RU" sz="1700" kern="1200" dirty="0" smtClean="0"/>
            <a:t> to </a:t>
          </a:r>
          <a:r>
            <a:rPr lang="ru-RU" sz="1700" kern="1200" dirty="0" err="1" smtClean="0"/>
            <a:t>periodic</a:t>
          </a:r>
          <a:r>
            <a:rPr lang="ru-RU" sz="1700" kern="1200" dirty="0" smtClean="0"/>
            <a:t> </a:t>
          </a:r>
          <a:r>
            <a:rPr lang="ru-RU" sz="1700" kern="1200" dirty="0" err="1" smtClean="0"/>
            <a:t>checks</a:t>
          </a:r>
          <a:r>
            <a:rPr lang="ru-RU" sz="1700" kern="1200" dirty="0" smtClean="0"/>
            <a:t> in </a:t>
          </a:r>
          <a:r>
            <a:rPr lang="ru-RU" sz="1700" kern="1200" dirty="0" err="1" smtClean="0"/>
            <a:t>accordance</a:t>
          </a:r>
          <a:r>
            <a:rPr lang="ru-RU" sz="1700" kern="1200" dirty="0" smtClean="0"/>
            <a:t> </a:t>
          </a:r>
          <a:r>
            <a:rPr lang="ru-RU" sz="1700" kern="1200" dirty="0" err="1" smtClean="0"/>
            <a:t>with</a:t>
          </a:r>
          <a:r>
            <a:rPr lang="ru-RU" sz="1700" kern="1200" dirty="0" smtClean="0"/>
            <a:t> </a:t>
          </a:r>
          <a:r>
            <a:rPr lang="ru-RU" sz="1700" kern="1200" dirty="0" err="1" smtClean="0"/>
            <a:t>country</a:t>
          </a:r>
          <a:r>
            <a:rPr lang="ru-RU" sz="1700" kern="1200" dirty="0" smtClean="0"/>
            <a:t> of </a:t>
          </a:r>
          <a:r>
            <a:rPr lang="ru-RU" sz="1700" kern="1200" dirty="0" err="1" smtClean="0"/>
            <a:t>origin</a:t>
          </a:r>
          <a:r>
            <a:rPr lang="ru-RU" sz="1700" kern="1200" dirty="0" smtClean="0"/>
            <a:t> </a:t>
          </a:r>
          <a:r>
            <a:rPr lang="ru-RU" sz="1700" kern="1200" dirty="0" err="1" smtClean="0"/>
            <a:t>requirements</a:t>
          </a:r>
          <a:r>
            <a:rPr lang="ru-RU" sz="1700" kern="1200" dirty="0" smtClean="0"/>
            <a:t>.</a:t>
          </a:r>
          <a:endParaRPr lang="ru-RU" sz="1700" kern="1200" dirty="0"/>
        </a:p>
      </dsp:txBody>
      <dsp:txXfrm>
        <a:off x="33012" y="5424315"/>
        <a:ext cx="9105684" cy="61023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B180F4-AD45-4E91-81F6-7603F83E8835}">
      <dsp:nvSpPr>
        <dsp:cNvPr id="0" name=""/>
        <dsp:cNvSpPr/>
      </dsp:nvSpPr>
      <dsp:spPr>
        <a:xfrm>
          <a:off x="0" y="127714"/>
          <a:ext cx="8636000" cy="19913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i="1" kern="1200" dirty="0" smtClean="0"/>
            <a:t>Mineral water is</a:t>
          </a:r>
          <a:r>
            <a:rPr lang="en-US" sz="2300" b="1" i="1" kern="1200" dirty="0" smtClean="0"/>
            <a:t> water from a mineral spring that contains various minerals, such as salts and sulfur compounds.</a:t>
          </a:r>
          <a:r>
            <a:rPr lang="en-US" sz="2300" kern="1200" dirty="0" smtClean="0"/>
            <a:t> Mineral water may be classified as </a:t>
          </a:r>
          <a:r>
            <a:rPr lang="en-US" sz="2300" b="1" i="1" kern="1200" dirty="0" smtClean="0"/>
            <a:t>"still"(without gases) or“ sparkling"</a:t>
          </a:r>
          <a:r>
            <a:rPr lang="en-US" sz="2300" kern="1200" dirty="0" smtClean="0"/>
            <a:t> (carbonated) according to the presence or absence of added gases.</a:t>
          </a:r>
          <a:endParaRPr lang="uk-UA" sz="2300" kern="1200" dirty="0"/>
        </a:p>
      </dsp:txBody>
      <dsp:txXfrm>
        <a:off x="97209" y="224923"/>
        <a:ext cx="8441582" cy="17969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17631-A1A7-4ABF-B143-D565035B1648}">
      <dsp:nvSpPr>
        <dsp:cNvPr id="0" name=""/>
        <dsp:cNvSpPr/>
      </dsp:nvSpPr>
      <dsp:spPr>
        <a:xfrm>
          <a:off x="0" y="329714"/>
          <a:ext cx="8340436" cy="1146782"/>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In the European Union, bottled water may be called mineral water when it is bottled at the source and has undergone no or minimal treatment.</a:t>
          </a:r>
          <a:endParaRPr lang="ru-RU" sz="1600" kern="1200"/>
        </a:p>
      </dsp:txBody>
      <dsp:txXfrm>
        <a:off x="55981" y="385695"/>
        <a:ext cx="8228474" cy="1034820"/>
      </dsp:txXfrm>
    </dsp:sp>
    <dsp:sp modelId="{8EE4A8D0-4A05-4322-9C33-863BF56B5B77}">
      <dsp:nvSpPr>
        <dsp:cNvPr id="0" name=""/>
        <dsp:cNvSpPr/>
      </dsp:nvSpPr>
      <dsp:spPr>
        <a:xfrm>
          <a:off x="0" y="1522577"/>
          <a:ext cx="8340436" cy="1146782"/>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Not all waters are created equal – they differ significantly in taste, smell, purity and nutritional value. Here are the main classifications of water according to German (and US) law:</a:t>
          </a:r>
          <a:endParaRPr lang="ru-RU" sz="1600" kern="1200"/>
        </a:p>
      </dsp:txBody>
      <dsp:txXfrm>
        <a:off x="55981" y="1578558"/>
        <a:ext cx="8228474" cy="1034820"/>
      </dsp:txXfrm>
    </dsp:sp>
    <dsp:sp modelId="{815E6FB7-A36D-4E2B-82E3-83C3E44D3B68}">
      <dsp:nvSpPr>
        <dsp:cNvPr id="0" name=""/>
        <dsp:cNvSpPr/>
      </dsp:nvSpPr>
      <dsp:spPr>
        <a:xfrm>
          <a:off x="0" y="2715440"/>
          <a:ext cx="8340436" cy="1146782"/>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i="1" kern="1200" smtClean="0"/>
            <a:t>Natural mineral water</a:t>
          </a:r>
          <a:endParaRPr lang="ru-RU" sz="1600" kern="1200"/>
        </a:p>
      </dsp:txBody>
      <dsp:txXfrm>
        <a:off x="55981" y="2771421"/>
        <a:ext cx="8228474" cy="1034820"/>
      </dsp:txXfrm>
    </dsp:sp>
    <dsp:sp modelId="{6FD0A8FE-0438-41CE-A120-F67F8F1C5EBD}">
      <dsp:nvSpPr>
        <dsp:cNvPr id="0" name=""/>
        <dsp:cNvSpPr/>
      </dsp:nvSpPr>
      <dsp:spPr>
        <a:xfrm>
          <a:off x="0" y="3908302"/>
          <a:ext cx="8340436" cy="1146782"/>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Natural mineral water comes from underground, is protected from contamination and bottled directly at the source. It contains vital minerals and trace elements and makes a healthy contribution to the daily diet. The water’s composition of minerals and trace elements may differ significantly from source to source.</a:t>
          </a:r>
          <a:endParaRPr lang="ru-RU" sz="1600" kern="1200"/>
        </a:p>
      </dsp:txBody>
      <dsp:txXfrm>
        <a:off x="55981" y="3964283"/>
        <a:ext cx="8228474" cy="10348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0B6669-757E-4A8B-8F47-E44D503E5BA5}">
      <dsp:nvSpPr>
        <dsp:cNvPr id="0" name=""/>
        <dsp:cNvSpPr/>
      </dsp:nvSpPr>
      <dsp:spPr>
        <a:xfrm>
          <a:off x="0" y="105120"/>
          <a:ext cx="8636000" cy="99662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1" kern="1200" dirty="0" smtClean="0"/>
            <a:t>Medicinal water</a:t>
          </a:r>
          <a:endParaRPr lang="ru-RU" sz="2000" kern="1200" dirty="0"/>
        </a:p>
      </dsp:txBody>
      <dsp:txXfrm>
        <a:off x="48651" y="153771"/>
        <a:ext cx="8538698" cy="899318"/>
      </dsp:txXfrm>
    </dsp:sp>
    <dsp:sp modelId="{59F1F411-D0C9-47AA-8410-7A3DFA6CE139}">
      <dsp:nvSpPr>
        <dsp:cNvPr id="0" name=""/>
        <dsp:cNvSpPr/>
      </dsp:nvSpPr>
      <dsp:spPr>
        <a:xfrm>
          <a:off x="0" y="1142060"/>
          <a:ext cx="8636000" cy="996620"/>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Medicinal waters are special types of mineral waters: they are characterized by a particularly high content of minerals and have a healing and preventative health effect. Healing waters are subject to the German Federal Pharmaceutical Act and must be approved by the Federal Ministry of Health.</a:t>
          </a:r>
          <a:endParaRPr lang="ru-RU" sz="1400" kern="1200" dirty="0"/>
        </a:p>
      </dsp:txBody>
      <dsp:txXfrm>
        <a:off x="48651" y="1190711"/>
        <a:ext cx="8538698" cy="899318"/>
      </dsp:txXfrm>
    </dsp:sp>
    <dsp:sp modelId="{1DAE3D63-D15B-446F-84C9-765124839F93}">
      <dsp:nvSpPr>
        <dsp:cNvPr id="0" name=""/>
        <dsp:cNvSpPr/>
      </dsp:nvSpPr>
      <dsp:spPr>
        <a:xfrm>
          <a:off x="0" y="2179001"/>
          <a:ext cx="8636000" cy="996620"/>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1" kern="1200" dirty="0" smtClean="0"/>
            <a:t>Spring water</a:t>
          </a:r>
          <a:endParaRPr lang="ru-RU" sz="2000" kern="1200" dirty="0"/>
        </a:p>
      </dsp:txBody>
      <dsp:txXfrm>
        <a:off x="48651" y="2227652"/>
        <a:ext cx="8538698" cy="899318"/>
      </dsp:txXfrm>
    </dsp:sp>
    <dsp:sp modelId="{9ABA81A0-A169-4955-ACEF-524E10BBEBF3}">
      <dsp:nvSpPr>
        <dsp:cNvPr id="0" name=""/>
        <dsp:cNvSpPr/>
      </dsp:nvSpPr>
      <dsp:spPr>
        <a:xfrm>
          <a:off x="0" y="3215941"/>
          <a:ext cx="8636000" cy="996620"/>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Like mineral water, spring water is naturally pure, comes from underground reservoirs and is bottled at source. However, it contains less mineral content and trace elements than mineral water and has limited nutritional value. A bottle labeled “spring water” may contain water from different sources, and bottlers may remove iron and add or remove carbon dioxide.</a:t>
          </a:r>
          <a:endParaRPr lang="ru-RU" sz="1400" kern="1200" dirty="0"/>
        </a:p>
      </dsp:txBody>
      <dsp:txXfrm>
        <a:off x="48651" y="3264592"/>
        <a:ext cx="8538698" cy="899318"/>
      </dsp:txXfrm>
    </dsp:sp>
    <dsp:sp modelId="{12FDC549-420E-44E7-A3EB-31DF8FDE0514}">
      <dsp:nvSpPr>
        <dsp:cNvPr id="0" name=""/>
        <dsp:cNvSpPr/>
      </dsp:nvSpPr>
      <dsp:spPr>
        <a:xfrm>
          <a:off x="0" y="4252882"/>
          <a:ext cx="8636000" cy="996620"/>
        </a:xfrm>
        <a:prstGeom prst="round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1" kern="1200" dirty="0" smtClean="0"/>
            <a:t>Table water</a:t>
          </a:r>
          <a:endParaRPr lang="ru-RU" sz="2000" kern="1200" dirty="0"/>
        </a:p>
      </dsp:txBody>
      <dsp:txXfrm>
        <a:off x="48651" y="4301533"/>
        <a:ext cx="8538698" cy="899318"/>
      </dsp:txXfrm>
    </dsp:sp>
    <dsp:sp modelId="{A040BE52-D2BB-4971-8A16-E85DA47FBD28}">
      <dsp:nvSpPr>
        <dsp:cNvPr id="0" name=""/>
        <dsp:cNvSpPr/>
      </dsp:nvSpPr>
      <dsp:spPr>
        <a:xfrm>
          <a:off x="0" y="5289823"/>
          <a:ext cx="8636000" cy="99662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Table water is not a natural but a manufactured product. Regular tap water, mineral water or spring water may be mixed with ocean water or enriched with minerals or carbon dioxide. Bottled water can be produced and bottled anywhere.</a:t>
          </a:r>
          <a:endParaRPr lang="ru-RU" sz="1400" kern="1200"/>
        </a:p>
      </dsp:txBody>
      <dsp:txXfrm>
        <a:off x="48651" y="5338474"/>
        <a:ext cx="8538698" cy="89931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EF0F7-DD50-4FB9-96B3-DFCF5A8D425F}">
      <dsp:nvSpPr>
        <dsp:cNvPr id="0" name=""/>
        <dsp:cNvSpPr/>
      </dsp:nvSpPr>
      <dsp:spPr>
        <a:xfrm>
          <a:off x="0" y="67293"/>
          <a:ext cx="8506691" cy="142740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smtClean="0"/>
            <a:t>According to the European Legislation (2009/54/EC Directive), physical and chemical characterization is used to make a classification of the different mineral waters, basing on the analysis of main parameters. </a:t>
          </a:r>
          <a:endParaRPr lang="uk-UA" sz="2000" kern="1200"/>
        </a:p>
      </dsp:txBody>
      <dsp:txXfrm>
        <a:off x="69680" y="136973"/>
        <a:ext cx="8367331" cy="1288040"/>
      </dsp:txXfrm>
    </dsp:sp>
    <dsp:sp modelId="{B7E974AA-C611-405A-A401-FE3113207ABA}">
      <dsp:nvSpPr>
        <dsp:cNvPr id="0" name=""/>
        <dsp:cNvSpPr/>
      </dsp:nvSpPr>
      <dsp:spPr>
        <a:xfrm>
          <a:off x="0" y="1552294"/>
          <a:ext cx="8506691" cy="1427400"/>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smtClean="0"/>
            <a:t>First of all, natural mineral waters are classified by the fixed residue at 180°, that is the amount of residual mineral salts (in mg) after the evaporation of 1 L of water at 180°C.</a:t>
          </a:r>
          <a:endParaRPr lang="uk-UA" sz="2000" kern="1200"/>
        </a:p>
      </dsp:txBody>
      <dsp:txXfrm>
        <a:off x="69680" y="1621974"/>
        <a:ext cx="8367331" cy="12880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CF3BF-B1D7-4844-BE37-D9FF7ED95F33}">
      <dsp:nvSpPr>
        <dsp:cNvPr id="0" name=""/>
        <dsp:cNvSpPr/>
      </dsp:nvSpPr>
      <dsp:spPr>
        <a:xfrm>
          <a:off x="0" y="35904"/>
          <a:ext cx="11369964" cy="755820"/>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0" i="0" kern="1200" baseline="0" smtClean="0"/>
            <a:t>Mineral waters are also classified by other physical parameters, like pH, temperature and hardness. </a:t>
          </a:r>
          <a:endParaRPr lang="uk-UA" sz="1900" kern="1200"/>
        </a:p>
      </dsp:txBody>
      <dsp:txXfrm>
        <a:off x="36896" y="72800"/>
        <a:ext cx="11296172" cy="682028"/>
      </dsp:txXfrm>
    </dsp:sp>
    <dsp:sp modelId="{6F096331-9548-449D-9457-E5D96C0CE349}">
      <dsp:nvSpPr>
        <dsp:cNvPr id="0" name=""/>
        <dsp:cNvSpPr/>
      </dsp:nvSpPr>
      <dsp:spPr>
        <a:xfrm>
          <a:off x="0" y="846444"/>
          <a:ext cx="11369964" cy="755820"/>
        </a:xfrm>
        <a:prstGeom prst="round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0" i="0" kern="1200" baseline="0" smtClean="0"/>
            <a:t>With regard to pH, mineral waters are classified </a:t>
          </a:r>
          <a:endParaRPr lang="uk-UA" sz="1900" kern="1200"/>
        </a:p>
      </dsp:txBody>
      <dsp:txXfrm>
        <a:off x="36896" y="883340"/>
        <a:ext cx="11296172" cy="682028"/>
      </dsp:txXfrm>
    </dsp:sp>
    <dsp:sp modelId="{890484CD-16D9-47C7-9C95-808F09C19358}">
      <dsp:nvSpPr>
        <dsp:cNvPr id="0" name=""/>
        <dsp:cNvSpPr/>
      </dsp:nvSpPr>
      <dsp:spPr>
        <a:xfrm>
          <a:off x="0" y="1602264"/>
          <a:ext cx="11369964" cy="521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996" tIns="24130" rIns="135128" bIns="24130" numCol="1" spcCol="1270" anchor="t" anchorCtr="0">
          <a:noAutofit/>
        </a:bodyPr>
        <a:lstStyle/>
        <a:p>
          <a:pPr marL="114300" lvl="1" indent="-114300" algn="l" defTabSz="666750" rtl="0">
            <a:lnSpc>
              <a:spcPct val="90000"/>
            </a:lnSpc>
            <a:spcBef>
              <a:spcPct val="0"/>
            </a:spcBef>
            <a:spcAft>
              <a:spcPct val="20000"/>
            </a:spcAft>
            <a:buChar char="••"/>
          </a:pPr>
          <a:r>
            <a:rPr lang="en-US" sz="1500" b="0" i="0" kern="1200" baseline="0" smtClean="0"/>
            <a:t>acid water (pH&lt;7) </a:t>
          </a:r>
          <a:endParaRPr lang="uk-UA" sz="1500" kern="1200"/>
        </a:p>
        <a:p>
          <a:pPr marL="114300" lvl="1" indent="-114300" algn="l" defTabSz="666750" rtl="0">
            <a:lnSpc>
              <a:spcPct val="90000"/>
            </a:lnSpc>
            <a:spcBef>
              <a:spcPct val="0"/>
            </a:spcBef>
            <a:spcAft>
              <a:spcPct val="20000"/>
            </a:spcAft>
            <a:buChar char="••"/>
          </a:pPr>
          <a:r>
            <a:rPr lang="en-US" sz="1500" b="0" i="0" kern="1200" baseline="0" smtClean="0"/>
            <a:t>alkaline water (pH&gt;7).</a:t>
          </a:r>
          <a:endParaRPr lang="uk-UA" sz="1500" kern="1200"/>
        </a:p>
      </dsp:txBody>
      <dsp:txXfrm>
        <a:off x="0" y="1602264"/>
        <a:ext cx="11369964" cy="521122"/>
      </dsp:txXfrm>
    </dsp:sp>
    <dsp:sp modelId="{F1267F66-7397-4CB0-B10E-39758FDE7B6B}">
      <dsp:nvSpPr>
        <dsp:cNvPr id="0" name=""/>
        <dsp:cNvSpPr/>
      </dsp:nvSpPr>
      <dsp:spPr>
        <a:xfrm>
          <a:off x="0" y="2123387"/>
          <a:ext cx="11369964" cy="755820"/>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0" i="0" kern="1200" baseline="0" smtClean="0"/>
            <a:t>By temperature, mineral waters may be^</a:t>
          </a:r>
          <a:endParaRPr lang="uk-UA" sz="1900" kern="1200"/>
        </a:p>
      </dsp:txBody>
      <dsp:txXfrm>
        <a:off x="36896" y="2160283"/>
        <a:ext cx="11296172" cy="682028"/>
      </dsp:txXfrm>
    </dsp:sp>
    <dsp:sp modelId="{8C4204BB-046F-4DEA-94CA-6A5B99D37B0E}">
      <dsp:nvSpPr>
        <dsp:cNvPr id="0" name=""/>
        <dsp:cNvSpPr/>
      </dsp:nvSpPr>
      <dsp:spPr>
        <a:xfrm>
          <a:off x="0" y="2879207"/>
          <a:ext cx="11369964" cy="1042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996" tIns="24130" rIns="135128" bIns="24130" numCol="1" spcCol="1270" anchor="t" anchorCtr="0">
          <a:noAutofit/>
        </a:bodyPr>
        <a:lstStyle/>
        <a:p>
          <a:pPr marL="114300" lvl="1" indent="-114300" algn="l" defTabSz="666750" rtl="0">
            <a:lnSpc>
              <a:spcPct val="90000"/>
            </a:lnSpc>
            <a:spcBef>
              <a:spcPct val="0"/>
            </a:spcBef>
            <a:spcAft>
              <a:spcPct val="20000"/>
            </a:spcAft>
            <a:buChar char="••"/>
          </a:pPr>
          <a:r>
            <a:rPr lang="en-US" sz="1500" b="0" i="0" kern="1200" baseline="0" smtClean="0"/>
            <a:t>cold (&lt; 20°C at source)</a:t>
          </a:r>
          <a:endParaRPr lang="uk-UA" sz="1500" kern="1200"/>
        </a:p>
        <a:p>
          <a:pPr marL="114300" lvl="1" indent="-114300" algn="l" defTabSz="666750" rtl="0">
            <a:lnSpc>
              <a:spcPct val="90000"/>
            </a:lnSpc>
            <a:spcBef>
              <a:spcPct val="0"/>
            </a:spcBef>
            <a:spcAft>
              <a:spcPct val="20000"/>
            </a:spcAft>
            <a:buChar char="••"/>
          </a:pPr>
          <a:r>
            <a:rPr lang="en-US" sz="1500" b="0" i="0" kern="1200" baseline="0" smtClean="0"/>
            <a:t>hypotermal (20–30°C at source)</a:t>
          </a:r>
          <a:endParaRPr lang="uk-UA" sz="1500" kern="1200"/>
        </a:p>
        <a:p>
          <a:pPr marL="114300" lvl="1" indent="-114300" algn="l" defTabSz="666750" rtl="0">
            <a:lnSpc>
              <a:spcPct val="90000"/>
            </a:lnSpc>
            <a:spcBef>
              <a:spcPct val="0"/>
            </a:spcBef>
            <a:spcAft>
              <a:spcPct val="20000"/>
            </a:spcAft>
            <a:buChar char="••"/>
          </a:pPr>
          <a:r>
            <a:rPr lang="en-US" sz="1500" b="0" i="0" kern="1200" baseline="0" smtClean="0"/>
            <a:t>mesothermal waters (30–40°C at source)</a:t>
          </a:r>
          <a:endParaRPr lang="uk-UA" sz="1500" kern="1200"/>
        </a:p>
        <a:p>
          <a:pPr marL="114300" lvl="1" indent="-114300" algn="l" defTabSz="666750" rtl="0">
            <a:lnSpc>
              <a:spcPct val="90000"/>
            </a:lnSpc>
            <a:spcBef>
              <a:spcPct val="0"/>
            </a:spcBef>
            <a:spcAft>
              <a:spcPct val="20000"/>
            </a:spcAft>
            <a:buChar char="••"/>
          </a:pPr>
          <a:r>
            <a:rPr lang="en-US" sz="1500" b="0" i="0" kern="1200" baseline="0" smtClean="0"/>
            <a:t>hyperthermal waters (&gt; 40°C at source). </a:t>
          </a:r>
          <a:endParaRPr lang="uk-UA" sz="1500" kern="1200"/>
        </a:p>
      </dsp:txBody>
      <dsp:txXfrm>
        <a:off x="0" y="2879207"/>
        <a:ext cx="11369964" cy="1042245"/>
      </dsp:txXfrm>
    </dsp:sp>
    <dsp:sp modelId="{FAC7D350-889D-47D0-8803-B7EE97A05E1E}">
      <dsp:nvSpPr>
        <dsp:cNvPr id="0" name=""/>
        <dsp:cNvSpPr/>
      </dsp:nvSpPr>
      <dsp:spPr>
        <a:xfrm>
          <a:off x="0" y="3921452"/>
          <a:ext cx="11369964" cy="755820"/>
        </a:xfrm>
        <a:prstGeom prst="round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0" i="0" kern="1200" baseline="0" smtClean="0"/>
            <a:t>Hardness indicates the presence of alkaline earth metals and mineral waters may be </a:t>
          </a:r>
          <a:r>
            <a:rPr lang="ru-RU" sz="1900" b="0" i="0" kern="1200" baseline="0" smtClean="0"/>
            <a:t>:</a:t>
          </a:r>
          <a:endParaRPr lang="uk-UA" sz="1900" kern="1200"/>
        </a:p>
      </dsp:txBody>
      <dsp:txXfrm>
        <a:off x="36896" y="3958348"/>
        <a:ext cx="11296172" cy="682028"/>
      </dsp:txXfrm>
    </dsp:sp>
    <dsp:sp modelId="{3440E18A-EEB2-47BB-9CF2-7274CC6EE0FC}">
      <dsp:nvSpPr>
        <dsp:cNvPr id="0" name=""/>
        <dsp:cNvSpPr/>
      </dsp:nvSpPr>
      <dsp:spPr>
        <a:xfrm>
          <a:off x="0" y="4677272"/>
          <a:ext cx="11369964" cy="1042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996" tIns="24130" rIns="135128" bIns="24130" numCol="1" spcCol="1270" anchor="t" anchorCtr="0">
          <a:noAutofit/>
        </a:bodyPr>
        <a:lstStyle/>
        <a:p>
          <a:pPr marL="114300" lvl="1" indent="-114300" algn="l" defTabSz="666750" rtl="0">
            <a:lnSpc>
              <a:spcPct val="90000"/>
            </a:lnSpc>
            <a:spcBef>
              <a:spcPct val="0"/>
            </a:spcBef>
            <a:spcAft>
              <a:spcPct val="20000"/>
            </a:spcAft>
            <a:buChar char="••"/>
          </a:pPr>
          <a:r>
            <a:rPr lang="en-US" sz="1500" b="0" i="0" kern="1200" baseline="0" smtClean="0"/>
            <a:t>very soft (0–100 mg/L of CaCO3)</a:t>
          </a:r>
          <a:endParaRPr lang="uk-UA" sz="1500" kern="1200"/>
        </a:p>
        <a:p>
          <a:pPr marL="114300" lvl="1" indent="-114300" algn="l" defTabSz="666750" rtl="0">
            <a:lnSpc>
              <a:spcPct val="90000"/>
            </a:lnSpc>
            <a:spcBef>
              <a:spcPct val="0"/>
            </a:spcBef>
            <a:spcAft>
              <a:spcPct val="20000"/>
            </a:spcAft>
            <a:buChar char="••"/>
          </a:pPr>
          <a:r>
            <a:rPr lang="en-US" sz="1500" b="0" i="0" kern="1200" baseline="0" smtClean="0"/>
            <a:t>soft (100–200 mg/L of CaCO3),</a:t>
          </a:r>
          <a:endParaRPr lang="uk-UA" sz="1500" kern="1200"/>
        </a:p>
        <a:p>
          <a:pPr marL="114300" lvl="1" indent="-114300" algn="l" defTabSz="666750" rtl="0">
            <a:lnSpc>
              <a:spcPct val="90000"/>
            </a:lnSpc>
            <a:spcBef>
              <a:spcPct val="0"/>
            </a:spcBef>
            <a:spcAft>
              <a:spcPct val="20000"/>
            </a:spcAft>
            <a:buChar char="••"/>
          </a:pPr>
          <a:r>
            <a:rPr lang="en-US" sz="1500" b="0" i="0" kern="1200" baseline="0" smtClean="0"/>
            <a:t>hard (200–300 mg/L of CaCO3 ) </a:t>
          </a:r>
          <a:endParaRPr lang="uk-UA" sz="1500" kern="1200"/>
        </a:p>
        <a:p>
          <a:pPr marL="114300" lvl="1" indent="-114300" algn="l" defTabSz="666750" rtl="0">
            <a:lnSpc>
              <a:spcPct val="90000"/>
            </a:lnSpc>
            <a:spcBef>
              <a:spcPct val="0"/>
            </a:spcBef>
            <a:spcAft>
              <a:spcPct val="20000"/>
            </a:spcAft>
            <a:buChar char="••"/>
          </a:pPr>
          <a:r>
            <a:rPr lang="en-US" sz="1500" b="0" i="0" kern="1200" baseline="0" smtClean="0"/>
            <a:t>very hard (&gt; 300 mg/L of CaCO3 ) (</a:t>
          </a:r>
          <a:r>
            <a:rPr lang="en-US" sz="1500" b="0" i="0" kern="1200" baseline="0" smtClean="0">
              <a:hlinkClick xmlns:r="http://schemas.openxmlformats.org/officeDocument/2006/relationships" r:id="rId1"/>
            </a:rPr>
            <a:t>15</a:t>
          </a:r>
          <a:r>
            <a:rPr lang="en-US" sz="1500" b="0" i="0" kern="1200" baseline="0" smtClean="0"/>
            <a:t>).</a:t>
          </a:r>
          <a:endParaRPr lang="uk-UA" sz="1500" kern="1200"/>
        </a:p>
      </dsp:txBody>
      <dsp:txXfrm>
        <a:off x="0" y="4677272"/>
        <a:ext cx="11369964" cy="104224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E9FBB2-7CAB-4683-96B4-064BBE80CDBA}">
      <dsp:nvSpPr>
        <dsp:cNvPr id="0" name=""/>
        <dsp:cNvSpPr/>
      </dsp:nvSpPr>
      <dsp:spPr>
        <a:xfrm>
          <a:off x="0" y="144985"/>
          <a:ext cx="10584872" cy="556152"/>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Water with bicarbonate”, if bicarbonate content is &gt;600 mg/L</a:t>
          </a:r>
          <a:endParaRPr lang="ru-RU" sz="1400" kern="1200" dirty="0"/>
        </a:p>
      </dsp:txBody>
      <dsp:txXfrm>
        <a:off x="27149" y="172134"/>
        <a:ext cx="10530574" cy="501854"/>
      </dsp:txXfrm>
    </dsp:sp>
    <dsp:sp modelId="{3CE88553-EBCF-4841-8A1A-4DFE621A4E28}">
      <dsp:nvSpPr>
        <dsp:cNvPr id="0" name=""/>
        <dsp:cNvSpPr/>
      </dsp:nvSpPr>
      <dsp:spPr>
        <a:xfrm>
          <a:off x="0" y="741457"/>
          <a:ext cx="10584872" cy="556152"/>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“Water with sulfate”, if sulfate content is &gt;200 mg/L</a:t>
          </a:r>
          <a:endParaRPr lang="ru-RU" sz="1400" kern="1200"/>
        </a:p>
      </dsp:txBody>
      <dsp:txXfrm>
        <a:off x="27149" y="768606"/>
        <a:ext cx="10530574" cy="501854"/>
      </dsp:txXfrm>
    </dsp:sp>
    <dsp:sp modelId="{644FA8BA-5778-4856-B3E3-EC589CFA4B9C}">
      <dsp:nvSpPr>
        <dsp:cNvPr id="0" name=""/>
        <dsp:cNvSpPr/>
      </dsp:nvSpPr>
      <dsp:spPr>
        <a:xfrm>
          <a:off x="0" y="1337929"/>
          <a:ext cx="10584872" cy="556152"/>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“Water with chloride”, if chloride content is &gt;200 mg/L</a:t>
          </a:r>
          <a:endParaRPr lang="ru-RU" sz="1400" kern="1200"/>
        </a:p>
      </dsp:txBody>
      <dsp:txXfrm>
        <a:off x="27149" y="1365078"/>
        <a:ext cx="10530574" cy="501854"/>
      </dsp:txXfrm>
    </dsp:sp>
    <dsp:sp modelId="{C0E2B07B-FA26-4B50-99D1-2E97A53F25F0}">
      <dsp:nvSpPr>
        <dsp:cNvPr id="0" name=""/>
        <dsp:cNvSpPr/>
      </dsp:nvSpPr>
      <dsp:spPr>
        <a:xfrm>
          <a:off x="0" y="1934401"/>
          <a:ext cx="10584872" cy="556152"/>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“Water with calcium”, if calcium content is &gt;150 mg/L</a:t>
          </a:r>
          <a:endParaRPr lang="ru-RU" sz="1400" kern="1200"/>
        </a:p>
      </dsp:txBody>
      <dsp:txXfrm>
        <a:off x="27149" y="1961550"/>
        <a:ext cx="10530574" cy="501854"/>
      </dsp:txXfrm>
    </dsp:sp>
    <dsp:sp modelId="{C3D69B0E-B974-4EDD-9200-50FCBC5069C0}">
      <dsp:nvSpPr>
        <dsp:cNvPr id="0" name=""/>
        <dsp:cNvSpPr/>
      </dsp:nvSpPr>
      <dsp:spPr>
        <a:xfrm>
          <a:off x="0" y="2530873"/>
          <a:ext cx="10584872" cy="556152"/>
        </a:xfrm>
        <a:prstGeom prst="round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“Water with magnesium”, if magnesium content is &gt;50 mg/L</a:t>
          </a:r>
          <a:endParaRPr lang="ru-RU" sz="1400" kern="1200"/>
        </a:p>
      </dsp:txBody>
      <dsp:txXfrm>
        <a:off x="27149" y="2558022"/>
        <a:ext cx="10530574" cy="501854"/>
      </dsp:txXfrm>
    </dsp:sp>
    <dsp:sp modelId="{9F491C17-DFB7-425C-AAAB-D8603D323630}">
      <dsp:nvSpPr>
        <dsp:cNvPr id="0" name=""/>
        <dsp:cNvSpPr/>
      </dsp:nvSpPr>
      <dsp:spPr>
        <a:xfrm>
          <a:off x="0" y="3127346"/>
          <a:ext cx="10584872" cy="556152"/>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“Water with fluoride”, if fluoride content is &gt;1 mg/L (More than 1,5 mg/L of fluoride is unsuitable for children below the age of 7)</a:t>
          </a:r>
          <a:endParaRPr lang="ru-RU" sz="1400" kern="1200"/>
        </a:p>
      </dsp:txBody>
      <dsp:txXfrm>
        <a:off x="27149" y="3154495"/>
        <a:ext cx="10530574" cy="501854"/>
      </dsp:txXfrm>
    </dsp:sp>
    <dsp:sp modelId="{5EAF7615-070A-43D8-8E48-9F0FD0BA8F3B}">
      <dsp:nvSpPr>
        <dsp:cNvPr id="0" name=""/>
        <dsp:cNvSpPr/>
      </dsp:nvSpPr>
      <dsp:spPr>
        <a:xfrm>
          <a:off x="0" y="3723818"/>
          <a:ext cx="10584872" cy="556152"/>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“Acid water”, if the CO2 content is &gt;250 mg/L</a:t>
          </a:r>
          <a:endParaRPr lang="ru-RU" sz="1400" kern="1200" dirty="0"/>
        </a:p>
      </dsp:txBody>
      <dsp:txXfrm>
        <a:off x="27149" y="3750967"/>
        <a:ext cx="10530574" cy="501854"/>
      </dsp:txXfrm>
    </dsp:sp>
    <dsp:sp modelId="{DB28FBEA-BF2A-4FD2-B0D9-7631E12B0656}">
      <dsp:nvSpPr>
        <dsp:cNvPr id="0" name=""/>
        <dsp:cNvSpPr/>
      </dsp:nvSpPr>
      <dsp:spPr>
        <a:xfrm>
          <a:off x="0" y="4320290"/>
          <a:ext cx="10584872" cy="556152"/>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“Water with sodium”, if sodium content is &gt;200 mg/L. The lettering “indicate for low sodium diet” can be added to labels if sodium content is &lt;20 mg/L.</a:t>
          </a:r>
          <a:endParaRPr lang="ru-RU" sz="1400" kern="1200"/>
        </a:p>
      </dsp:txBody>
      <dsp:txXfrm>
        <a:off x="27149" y="4347439"/>
        <a:ext cx="10530574" cy="50185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EA79E2-063C-4D5B-8D9A-9513AF189266}">
      <dsp:nvSpPr>
        <dsp:cNvPr id="0" name=""/>
        <dsp:cNvSpPr/>
      </dsp:nvSpPr>
      <dsp:spPr>
        <a:xfrm>
          <a:off x="0" y="155467"/>
          <a:ext cx="8220363" cy="1074060"/>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ru-RU" sz="2700" kern="1200" smtClean="0"/>
            <a:t>Infant formulas are foods designed to feed babies and infants less than 12 months of age.</a:t>
          </a:r>
          <a:endParaRPr lang="uk-UA" sz="2700" kern="1200"/>
        </a:p>
      </dsp:txBody>
      <dsp:txXfrm>
        <a:off x="52431" y="207898"/>
        <a:ext cx="8115501" cy="96919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60169-AE58-40CA-B6FA-49B8374D9611}">
      <dsp:nvSpPr>
        <dsp:cNvPr id="0" name=""/>
        <dsp:cNvSpPr/>
      </dsp:nvSpPr>
      <dsp:spPr>
        <a:xfrm>
          <a:off x="0" y="169155"/>
          <a:ext cx="8506691" cy="3201119"/>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smtClean="0"/>
            <a:t>Commonly available infant formulas contain purified whey and casein from cow’s milk as a protein source, a blend of vegetable oils as a source of fat, lactose as a source of carbohydrates, a mixture of vitamins and minerals, and other materials depending upon the manufacturer. </a:t>
          </a:r>
          <a:r>
            <a:rPr lang="en-US" sz="2400" kern="1200" smtClean="0"/>
            <a:t>The manufacturers of infant formulas claim that the composition of these formulas is almost same as that of the mother’s milk. </a:t>
          </a:r>
          <a:endParaRPr lang="uk-UA" sz="2400" kern="1200"/>
        </a:p>
      </dsp:txBody>
      <dsp:txXfrm>
        <a:off x="156266" y="325421"/>
        <a:ext cx="8194159" cy="288858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B7EE6-636E-4C15-9630-744DABCEB14B}">
      <dsp:nvSpPr>
        <dsp:cNvPr id="0" name=""/>
        <dsp:cNvSpPr/>
      </dsp:nvSpPr>
      <dsp:spPr>
        <a:xfrm>
          <a:off x="0" y="88735"/>
          <a:ext cx="7841673" cy="1342574"/>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dirty="0" err="1" smtClean="0"/>
            <a:t>Breastfeeding</a:t>
          </a:r>
          <a:r>
            <a:rPr lang="ru-RU" sz="2400" kern="1200" dirty="0" smtClean="0"/>
            <a:t> </a:t>
          </a:r>
          <a:r>
            <a:rPr lang="ru-RU" sz="2400" kern="1200" dirty="0" err="1" smtClean="0"/>
            <a:t>gives</a:t>
          </a:r>
          <a:r>
            <a:rPr lang="ru-RU" sz="2400" kern="1200" dirty="0" smtClean="0"/>
            <a:t> </a:t>
          </a:r>
          <a:r>
            <a:rPr lang="ru-RU" sz="2400" kern="1200" dirty="0" err="1" smtClean="0"/>
            <a:t>all</a:t>
          </a:r>
          <a:r>
            <a:rPr lang="ru-RU" sz="2400" kern="1200" dirty="0" smtClean="0"/>
            <a:t> </a:t>
          </a:r>
          <a:r>
            <a:rPr lang="ru-RU" sz="2400" kern="1200" dirty="0" err="1" smtClean="0"/>
            <a:t>children</a:t>
          </a:r>
          <a:r>
            <a:rPr lang="ru-RU" sz="2400" kern="1200" dirty="0" smtClean="0"/>
            <a:t> the </a:t>
          </a:r>
          <a:r>
            <a:rPr lang="ru-RU" sz="2400" kern="1200" dirty="0" err="1" smtClean="0"/>
            <a:t>healthiest</a:t>
          </a:r>
          <a:r>
            <a:rPr lang="ru-RU" sz="2400" kern="1200" dirty="0" smtClean="0"/>
            <a:t> </a:t>
          </a:r>
          <a:r>
            <a:rPr lang="ru-RU" sz="2400" kern="1200" dirty="0" err="1" smtClean="0"/>
            <a:t>start</a:t>
          </a:r>
          <a:r>
            <a:rPr lang="ru-RU" sz="2400" kern="1200" dirty="0" smtClean="0"/>
            <a:t> in life. </a:t>
          </a:r>
          <a:endParaRPr lang="ru-RU" sz="2400" kern="1200" dirty="0"/>
        </a:p>
      </dsp:txBody>
      <dsp:txXfrm>
        <a:off x="65539" y="154274"/>
        <a:ext cx="7710595" cy="1211496"/>
      </dsp:txXfrm>
    </dsp:sp>
    <dsp:sp modelId="{9E9840A9-2852-4148-B6BC-2DCB6EE881FD}">
      <dsp:nvSpPr>
        <dsp:cNvPr id="0" name=""/>
        <dsp:cNvSpPr/>
      </dsp:nvSpPr>
      <dsp:spPr>
        <a:xfrm>
          <a:off x="0" y="1466931"/>
          <a:ext cx="7841673" cy="1342574"/>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dirty="0" err="1" smtClean="0"/>
            <a:t>Breastmilk</a:t>
          </a:r>
          <a:r>
            <a:rPr lang="ru-RU" sz="2400" kern="1200" dirty="0" smtClean="0"/>
            <a:t> </a:t>
          </a:r>
          <a:r>
            <a:rPr lang="ru-RU" sz="2400" kern="1200" dirty="0" err="1" smtClean="0"/>
            <a:t>stimulates</a:t>
          </a:r>
          <a:r>
            <a:rPr lang="ru-RU" sz="2400" kern="1200" dirty="0" smtClean="0"/>
            <a:t> </a:t>
          </a:r>
          <a:r>
            <a:rPr lang="ru-RU" sz="2400" kern="1200" dirty="0" err="1" smtClean="0"/>
            <a:t>brain</a:t>
          </a:r>
          <a:r>
            <a:rPr lang="ru-RU" sz="2400" kern="1200" dirty="0" smtClean="0"/>
            <a:t> </a:t>
          </a:r>
          <a:r>
            <a:rPr lang="ru-RU" sz="2400" kern="1200" dirty="0" err="1" smtClean="0"/>
            <a:t>development</a:t>
          </a:r>
          <a:r>
            <a:rPr lang="ru-RU" sz="2400" kern="1200" dirty="0" smtClean="0"/>
            <a:t> and </a:t>
          </a:r>
          <a:r>
            <a:rPr lang="ru-RU" sz="2400" kern="1200" dirty="0" err="1" smtClean="0"/>
            <a:t>acts</a:t>
          </a:r>
          <a:r>
            <a:rPr lang="ru-RU" sz="2400" kern="1200" dirty="0" smtClean="0"/>
            <a:t> as a </a:t>
          </a:r>
          <a:r>
            <a:rPr lang="ru-RU" sz="2400" kern="1200" dirty="0" err="1" smtClean="0"/>
            <a:t>baby’s</a:t>
          </a:r>
          <a:r>
            <a:rPr lang="ru-RU" sz="2400" kern="1200" dirty="0" smtClean="0"/>
            <a:t> </a:t>
          </a:r>
          <a:r>
            <a:rPr lang="ru-RU" sz="2400" kern="1200" dirty="0" err="1" smtClean="0"/>
            <a:t>first</a:t>
          </a:r>
          <a:r>
            <a:rPr lang="ru-RU" sz="2400" kern="1200" dirty="0" smtClean="0"/>
            <a:t> </a:t>
          </a:r>
          <a:r>
            <a:rPr lang="ru-RU" sz="2400" kern="1200" dirty="0" err="1" smtClean="0"/>
            <a:t>vaccine</a:t>
          </a:r>
          <a:r>
            <a:rPr lang="ru-RU" sz="2400" kern="1200" dirty="0" smtClean="0"/>
            <a:t>. </a:t>
          </a:r>
          <a:endParaRPr lang="ru-RU" sz="2400" kern="1200" dirty="0"/>
        </a:p>
      </dsp:txBody>
      <dsp:txXfrm>
        <a:off x="65539" y="1532470"/>
        <a:ext cx="7710595" cy="1211496"/>
      </dsp:txXfrm>
    </dsp:sp>
    <dsp:sp modelId="{2F4D98BA-A4A1-4A38-A1E3-49E2E19272D5}">
      <dsp:nvSpPr>
        <dsp:cNvPr id="0" name=""/>
        <dsp:cNvSpPr/>
      </dsp:nvSpPr>
      <dsp:spPr>
        <a:xfrm>
          <a:off x="0" y="2878626"/>
          <a:ext cx="7841673" cy="1342574"/>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dirty="0" err="1" smtClean="0"/>
            <a:t>Breastfeeding</a:t>
          </a:r>
          <a:r>
            <a:rPr lang="ru-RU" sz="2400" kern="1200" dirty="0" smtClean="0"/>
            <a:t> </a:t>
          </a:r>
          <a:r>
            <a:rPr lang="ru-RU" sz="2400" kern="1200" dirty="0" err="1" smtClean="0"/>
            <a:t>lowers</a:t>
          </a:r>
          <a:r>
            <a:rPr lang="ru-RU" sz="2400" kern="1200" dirty="0" smtClean="0"/>
            <a:t> </a:t>
          </a:r>
          <a:r>
            <a:rPr lang="ru-RU" sz="2400" kern="1200" dirty="0" err="1" smtClean="0"/>
            <a:t>health-carecosts</a:t>
          </a:r>
          <a:r>
            <a:rPr lang="ru-RU" sz="2400" kern="1200" dirty="0" smtClean="0"/>
            <a:t>, </a:t>
          </a:r>
          <a:r>
            <a:rPr lang="ru-RU" sz="2400" kern="1200" dirty="0" err="1" smtClean="0"/>
            <a:t>creating</a:t>
          </a:r>
          <a:r>
            <a:rPr lang="ru-RU" sz="2400" kern="1200" dirty="0" smtClean="0"/>
            <a:t> </a:t>
          </a:r>
          <a:r>
            <a:rPr lang="ru-RU" sz="2400" kern="1200" dirty="0" err="1" smtClean="0"/>
            <a:t>healthier</a:t>
          </a:r>
          <a:r>
            <a:rPr lang="ru-RU" sz="2400" kern="1200" dirty="0" smtClean="0"/>
            <a:t> </a:t>
          </a:r>
          <a:r>
            <a:rPr lang="ru-RU" sz="2400" kern="1200" dirty="0" err="1" smtClean="0"/>
            <a:t>families</a:t>
          </a:r>
          <a:r>
            <a:rPr lang="ru-RU" sz="2400" kern="1200" dirty="0" smtClean="0"/>
            <a:t> </a:t>
          </a:r>
          <a:r>
            <a:rPr lang="ru-RU" sz="2400" kern="1200" dirty="0" err="1" smtClean="0"/>
            <a:t>and</a:t>
          </a:r>
          <a:r>
            <a:rPr lang="ru-RU" sz="2400" kern="1200" dirty="0" smtClean="0"/>
            <a:t> a </a:t>
          </a:r>
          <a:r>
            <a:rPr lang="ru-RU" sz="2400" kern="1200" dirty="0" err="1" smtClean="0"/>
            <a:t>smarter</a:t>
          </a:r>
          <a:r>
            <a:rPr lang="ru-RU" sz="2400" kern="1200" dirty="0" smtClean="0"/>
            <a:t> </a:t>
          </a:r>
          <a:r>
            <a:rPr lang="ru-RU" sz="2400" kern="1200" dirty="0" err="1" smtClean="0"/>
            <a:t>workforce</a:t>
          </a:r>
          <a:r>
            <a:rPr lang="en-US" sz="2400" kern="1200" dirty="0" smtClean="0"/>
            <a:t> </a:t>
          </a:r>
          <a:r>
            <a:rPr lang="ru-RU" sz="2400" kern="1200" dirty="0" err="1" smtClean="0"/>
            <a:t>It</a:t>
          </a:r>
          <a:r>
            <a:rPr lang="ru-RU" sz="2400" kern="1200" dirty="0" smtClean="0"/>
            <a:t> also </a:t>
          </a:r>
          <a:r>
            <a:rPr lang="ru-RU" sz="2400" kern="1200" dirty="0" err="1" smtClean="0"/>
            <a:t>protects</a:t>
          </a:r>
          <a:r>
            <a:rPr lang="ru-RU" sz="2400" kern="1200" dirty="0" smtClean="0"/>
            <a:t> </a:t>
          </a:r>
          <a:r>
            <a:rPr lang="ru-RU" sz="2400" kern="1200" dirty="0" err="1" smtClean="0"/>
            <a:t>mothers</a:t>
          </a:r>
          <a:r>
            <a:rPr lang="ru-RU" sz="2400" kern="1200" dirty="0" smtClean="0"/>
            <a:t>’ </a:t>
          </a:r>
          <a:r>
            <a:rPr lang="ru-RU" sz="2400" kern="1200" dirty="0" err="1" smtClean="0"/>
            <a:t>health</a:t>
          </a:r>
          <a:r>
            <a:rPr lang="ru-RU" sz="2400" kern="1200" dirty="0" smtClean="0"/>
            <a:t>. </a:t>
          </a:r>
          <a:endParaRPr lang="ru-RU" sz="2400" kern="1200" dirty="0"/>
        </a:p>
      </dsp:txBody>
      <dsp:txXfrm>
        <a:off x="65539" y="2944165"/>
        <a:ext cx="7710595" cy="121149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527F4-5160-47E9-B9C2-38EEB4E21D6B}">
      <dsp:nvSpPr>
        <dsp:cNvPr id="0" name=""/>
        <dsp:cNvSpPr/>
      </dsp:nvSpPr>
      <dsp:spPr>
        <a:xfrm>
          <a:off x="0" y="57326"/>
          <a:ext cx="8220363" cy="4717439"/>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sz="2400" kern="1200" smtClean="0"/>
            <a:t>Global breastfeeding rates remain lower than what is required to protect the health of women and children, according to the 2019 global breastfeeding scorecard. From 2013 –2018, only 43% of newborns initiate breastfeeding within one hour of birth, and only 41% of infants under six months are exclusively breastfed. UNICEF and the World Health Organization (WHO) areleading a global Breastfeeding Advocacy</a:t>
          </a:r>
          <a:r>
            <a:rPr lang="en-US" sz="2400" kern="1200" smtClean="0"/>
            <a:t> </a:t>
          </a:r>
          <a:r>
            <a:rPr lang="ru-RU" sz="2400" kern="1200" smtClean="0"/>
            <a:t>Initiative toincrease the political commitment for breastfeeding, whichis one of the smartest investments a country can make.</a:t>
          </a:r>
          <a:endParaRPr lang="uk-UA" sz="2400" kern="1200"/>
        </a:p>
      </dsp:txBody>
      <dsp:txXfrm>
        <a:off x="230286" y="287612"/>
        <a:ext cx="7759791" cy="425686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802BF-1BC4-4255-8D19-9BCBDE08F9F8}">
      <dsp:nvSpPr>
        <dsp:cNvPr id="0" name=""/>
        <dsp:cNvSpPr/>
      </dsp:nvSpPr>
      <dsp:spPr>
        <a:xfrm>
          <a:off x="0" y="12384"/>
          <a:ext cx="11094316" cy="898560"/>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According to the document REGULATION (EU) No 609/2013 OF THE EUROPEAN PARLIAMENT AND OF THE COUNCIL of 12 June 2013 on food intended for infants and young children, food for special medical purposes, and total diet, definition:</a:t>
          </a:r>
          <a:endParaRPr lang="uk-UA" sz="1600" kern="1200"/>
        </a:p>
      </dsp:txBody>
      <dsp:txXfrm>
        <a:off x="43864" y="56248"/>
        <a:ext cx="11006588" cy="81083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A58F2-A20D-4763-927C-2945D6A005EC}">
      <dsp:nvSpPr>
        <dsp:cNvPr id="0" name=""/>
        <dsp:cNvSpPr/>
      </dsp:nvSpPr>
      <dsp:spPr>
        <a:xfrm>
          <a:off x="0" y="312006"/>
          <a:ext cx="11231418" cy="599625"/>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dirty="0" smtClean="0"/>
            <a:t>Infants’ </a:t>
          </a:r>
          <a:r>
            <a:rPr lang="en-US" sz="2500" kern="1200" dirty="0" smtClean="0"/>
            <a:t>means children under the age of 12 months</a:t>
          </a:r>
          <a:r>
            <a:rPr lang="en-US" sz="2500" b="1" kern="1200" dirty="0" smtClean="0"/>
            <a:t>;</a:t>
          </a:r>
          <a:endParaRPr lang="ru-RU" sz="2500" kern="1200" dirty="0"/>
        </a:p>
      </dsp:txBody>
      <dsp:txXfrm>
        <a:off x="29271" y="341277"/>
        <a:ext cx="11172876" cy="541083"/>
      </dsp:txXfrm>
    </dsp:sp>
    <dsp:sp modelId="{2DED5400-78BB-441F-AE10-5A71058B31CC}">
      <dsp:nvSpPr>
        <dsp:cNvPr id="0" name=""/>
        <dsp:cNvSpPr/>
      </dsp:nvSpPr>
      <dsp:spPr>
        <a:xfrm>
          <a:off x="0" y="983632"/>
          <a:ext cx="11231418" cy="599625"/>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b="1" kern="1200" dirty="0" smtClean="0"/>
            <a:t>‘Young children’ </a:t>
          </a:r>
          <a:r>
            <a:rPr lang="en-US" sz="2500" kern="1200" dirty="0" smtClean="0"/>
            <a:t>means</a:t>
          </a:r>
          <a:r>
            <a:rPr lang="en-US" sz="2500" b="1" kern="1200" dirty="0" smtClean="0"/>
            <a:t> </a:t>
          </a:r>
          <a:r>
            <a:rPr lang="en-US" sz="2500" kern="1200" dirty="0" smtClean="0"/>
            <a:t>children aged between one and three years;</a:t>
          </a:r>
          <a:endParaRPr lang="ru-RU" sz="2500" kern="1200" dirty="0"/>
        </a:p>
      </dsp:txBody>
      <dsp:txXfrm>
        <a:off x="29271" y="1012903"/>
        <a:ext cx="11172876" cy="54108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CFDFC-14BB-4E07-AEB1-80599390E467}">
      <dsp:nvSpPr>
        <dsp:cNvPr id="0" name=""/>
        <dsp:cNvSpPr/>
      </dsp:nvSpPr>
      <dsp:spPr>
        <a:xfrm>
          <a:off x="0" y="165862"/>
          <a:ext cx="8940800" cy="149877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b="1" kern="1200" dirty="0" smtClean="0"/>
            <a:t>‘Follow-on formulae’ </a:t>
          </a:r>
          <a:r>
            <a:rPr lang="en-US" sz="2100" kern="1200" dirty="0" smtClean="0"/>
            <a:t>means foodstuffs intended for particular nutritional use by infants when appropriate complementary feeding is introduced and constituting the principal liquid element in a progressively diversified diet of such infants;</a:t>
          </a:r>
          <a:endParaRPr lang="ru-RU" sz="2100" kern="1200" dirty="0"/>
        </a:p>
      </dsp:txBody>
      <dsp:txXfrm>
        <a:off x="73164" y="239026"/>
        <a:ext cx="8794472" cy="1352442"/>
      </dsp:txXfrm>
    </dsp:sp>
    <dsp:sp modelId="{13B0974F-9A77-4847-B603-3BC0646C5C03}">
      <dsp:nvSpPr>
        <dsp:cNvPr id="0" name=""/>
        <dsp:cNvSpPr/>
      </dsp:nvSpPr>
      <dsp:spPr>
        <a:xfrm>
          <a:off x="0" y="1725112"/>
          <a:ext cx="8940800" cy="1498770"/>
        </a:xfrm>
        <a:prstGeom prst="roundRect">
          <a:avLst/>
        </a:prstGeom>
        <a:solidFill>
          <a:schemeClr val="accent2">
            <a:hueOff val="-8754431"/>
            <a:satOff val="-7900"/>
            <a:lumOff val="-176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t>Infant formulae</a:t>
          </a:r>
          <a:r>
            <a:rPr lang="en-US" sz="2100" b="1" kern="1200" dirty="0" smtClean="0"/>
            <a:t> </a:t>
          </a:r>
          <a:r>
            <a:rPr lang="en-US" sz="2100" kern="1200" dirty="0" smtClean="0"/>
            <a:t>means food stuffs intended for particular nutritional use by infants during the first months of life and satisfying by themselves the nutritional requirements of such infants until the introduction of appropriate complementary feeding</a:t>
          </a:r>
          <a:r>
            <a:rPr lang="en-US" sz="2100" b="1" kern="1200" dirty="0" smtClean="0"/>
            <a:t>;</a:t>
          </a:r>
          <a:endParaRPr lang="ru-RU" sz="2100" kern="1200" dirty="0"/>
        </a:p>
      </dsp:txBody>
      <dsp:txXfrm>
        <a:off x="73164" y="1798276"/>
        <a:ext cx="8794472" cy="135244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79158-2FDE-4CBD-9852-47F1942B4385}">
      <dsp:nvSpPr>
        <dsp:cNvPr id="0" name=""/>
        <dsp:cNvSpPr/>
      </dsp:nvSpPr>
      <dsp:spPr>
        <a:xfrm>
          <a:off x="0" y="278728"/>
          <a:ext cx="11703914" cy="898560"/>
        </a:xfrm>
        <a:prstGeom prst="roundRect">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Formula milk, also known as baby formula or infant formula, is usually made from cows' milk that has been treated to make it more suitable for babies. There's a wide range of brands and types of formula available in pharmacies and shops. Always check labels carefully to make sure you're buying a suitable milk for your baby.</a:t>
          </a:r>
          <a:endParaRPr lang="ru-RU" sz="1600" kern="1200" dirty="0"/>
        </a:p>
      </dsp:txBody>
      <dsp:txXfrm>
        <a:off x="43864" y="322592"/>
        <a:ext cx="11616186" cy="810832"/>
      </dsp:txXfrm>
    </dsp:sp>
    <dsp:sp modelId="{A28DC6F7-3E84-4C12-BF6E-713CEC51DC6F}">
      <dsp:nvSpPr>
        <dsp:cNvPr id="0" name=""/>
        <dsp:cNvSpPr/>
      </dsp:nvSpPr>
      <dsp:spPr>
        <a:xfrm>
          <a:off x="0" y="1223368"/>
          <a:ext cx="11703914" cy="898560"/>
        </a:xfrm>
        <a:prstGeom prst="roundRect">
          <a:avLst/>
        </a:prstGeom>
        <a:solidFill>
          <a:schemeClr val="accent3">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Formula comes in 2 different forms: a dry powder you make up with water, or a ready-to-feed liquid formula. </a:t>
          </a:r>
          <a:endParaRPr lang="ru-RU" sz="1600" kern="1200" dirty="0"/>
        </a:p>
      </dsp:txBody>
      <dsp:txXfrm>
        <a:off x="43864" y="1267232"/>
        <a:ext cx="11616186" cy="81083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24D140-BB98-4D40-A521-0526EA6039CE}">
      <dsp:nvSpPr>
        <dsp:cNvPr id="0" name=""/>
        <dsp:cNvSpPr/>
      </dsp:nvSpPr>
      <dsp:spPr>
        <a:xfrm>
          <a:off x="0" y="34954"/>
          <a:ext cx="9097818" cy="1226879"/>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Suitable from birth</a:t>
          </a:r>
          <a:endParaRPr lang="uk-UA" sz="1500" kern="1200"/>
        </a:p>
      </dsp:txBody>
      <dsp:txXfrm>
        <a:off x="59891" y="94845"/>
        <a:ext cx="8978036" cy="1107097"/>
      </dsp:txXfrm>
    </dsp:sp>
    <dsp:sp modelId="{2390A2F5-94F2-4E71-8CFA-BBF19DA1EB3F}">
      <dsp:nvSpPr>
        <dsp:cNvPr id="0" name=""/>
        <dsp:cNvSpPr/>
      </dsp:nvSpPr>
      <dsp:spPr>
        <a:xfrm>
          <a:off x="0" y="1286561"/>
          <a:ext cx="9097818" cy="1079324"/>
        </a:xfrm>
        <a:prstGeom prst="roundRect">
          <a:avLst/>
        </a:prstGeom>
        <a:solidFill>
          <a:schemeClr val="accent4">
            <a:hueOff val="-1216724"/>
            <a:satOff val="4058"/>
            <a:lumOff val="640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First infant formula (first milk) should always be the first formula you give to your baby.</a:t>
          </a:r>
          <a:endParaRPr lang="uk-UA" sz="1500" kern="1200"/>
        </a:p>
      </dsp:txBody>
      <dsp:txXfrm>
        <a:off x="52688" y="1339249"/>
        <a:ext cx="8992442" cy="973948"/>
      </dsp:txXfrm>
    </dsp:sp>
    <dsp:sp modelId="{964CA888-49DE-4B64-ADE5-FE0F8A3D3BD1}">
      <dsp:nvSpPr>
        <dsp:cNvPr id="0" name=""/>
        <dsp:cNvSpPr/>
      </dsp:nvSpPr>
      <dsp:spPr>
        <a:xfrm>
          <a:off x="0" y="2409086"/>
          <a:ext cx="9097818" cy="1079324"/>
        </a:xfrm>
        <a:prstGeom prst="roundRect">
          <a:avLst/>
        </a:prstGeom>
        <a:solidFill>
          <a:schemeClr val="accent4">
            <a:hueOff val="-2433449"/>
            <a:satOff val="8116"/>
            <a:lumOff val="1281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The cows' milk in formula contains 2 types of proteins – whey and casein. First infant formula is based on whey protein which is thought to be easier to digest than other types of formula. First infant formula is the only formula your baby needs. Your baby can stay on it when you start to introduce solid foods at around 6 months and drink it throughout their 1st year.</a:t>
          </a:r>
          <a:endParaRPr lang="uk-UA" sz="1500" kern="1200"/>
        </a:p>
      </dsp:txBody>
      <dsp:txXfrm>
        <a:off x="52688" y="2461774"/>
        <a:ext cx="8992442" cy="973948"/>
      </dsp:txXfrm>
    </dsp:sp>
    <dsp:sp modelId="{E80021A1-1C48-4C24-B5A1-9B04403B8772}">
      <dsp:nvSpPr>
        <dsp:cNvPr id="0" name=""/>
        <dsp:cNvSpPr/>
      </dsp:nvSpPr>
      <dsp:spPr>
        <a:xfrm>
          <a:off x="0" y="3531611"/>
          <a:ext cx="9097818" cy="1079324"/>
        </a:xfrm>
        <a:prstGeom prst="roundRect">
          <a:avLst/>
        </a:prstGeom>
        <a:solidFill>
          <a:schemeClr val="accent4">
            <a:hueOff val="-3650173"/>
            <a:satOff val="12174"/>
            <a:lumOff val="1921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When your baby is 1 year old, they can start to drink whole cows' milk or sheep's or goats' milk (as long as it's pasteurised).</a:t>
          </a:r>
          <a:endParaRPr lang="uk-UA" sz="1500" kern="1200"/>
        </a:p>
      </dsp:txBody>
      <dsp:txXfrm>
        <a:off x="52688" y="3584299"/>
        <a:ext cx="8992442" cy="97394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7B2B3-250F-45AF-9988-00641C21AD00}">
      <dsp:nvSpPr>
        <dsp:cNvPr id="0" name=""/>
        <dsp:cNvSpPr/>
      </dsp:nvSpPr>
      <dsp:spPr>
        <a:xfrm>
          <a:off x="0" y="11387"/>
          <a:ext cx="7675419" cy="893816"/>
        </a:xfrm>
        <a:prstGeom prst="roundRect">
          <a:avLst/>
        </a:prstGeom>
        <a:solidFill>
          <a:schemeClr val="accent3">
            <a:shade val="8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Suitable from birth</a:t>
          </a:r>
          <a:endParaRPr lang="uk-UA" sz="1600" kern="1200"/>
        </a:p>
      </dsp:txBody>
      <dsp:txXfrm>
        <a:off x="43633" y="55020"/>
        <a:ext cx="7588153" cy="806550"/>
      </dsp:txXfrm>
    </dsp:sp>
    <dsp:sp modelId="{6EA37A4C-1923-4BAF-883A-B5D58F24FCCA}">
      <dsp:nvSpPr>
        <dsp:cNvPr id="0" name=""/>
        <dsp:cNvSpPr/>
      </dsp:nvSpPr>
      <dsp:spPr>
        <a:xfrm>
          <a:off x="0" y="951283"/>
          <a:ext cx="7675419" cy="893816"/>
        </a:xfrm>
        <a:prstGeom prst="roundRect">
          <a:avLst/>
        </a:prstGeom>
        <a:solidFill>
          <a:schemeClr val="accent3">
            <a:shade val="80000"/>
            <a:hueOff val="-137188"/>
            <a:satOff val="-18114"/>
            <a:lumOff val="1224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They are produced to the same nutritional standards as cow's milk-based formula.</a:t>
          </a:r>
          <a:endParaRPr lang="uk-UA" sz="1600" kern="1200"/>
        </a:p>
      </dsp:txBody>
      <dsp:txXfrm>
        <a:off x="43633" y="994916"/>
        <a:ext cx="7588153" cy="806550"/>
      </dsp:txXfrm>
    </dsp:sp>
    <dsp:sp modelId="{04B02E78-8842-468B-BBA0-E4CFA1182EB0}">
      <dsp:nvSpPr>
        <dsp:cNvPr id="0" name=""/>
        <dsp:cNvSpPr/>
      </dsp:nvSpPr>
      <dsp:spPr>
        <a:xfrm>
          <a:off x="0" y="1891179"/>
          <a:ext cx="7675419" cy="893816"/>
        </a:xfrm>
        <a:prstGeom prst="roundRect">
          <a:avLst/>
        </a:prstGeom>
        <a:solidFill>
          <a:schemeClr val="accent3">
            <a:shade val="80000"/>
            <a:hueOff val="-274375"/>
            <a:satOff val="-36229"/>
            <a:lumOff val="2448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Goats' milk formula is not less likely to cause allergies in babies than cows' milk formula.</a:t>
          </a:r>
          <a:endParaRPr lang="uk-UA" sz="1600" kern="1200"/>
        </a:p>
      </dsp:txBody>
      <dsp:txXfrm>
        <a:off x="43633" y="1934812"/>
        <a:ext cx="7588153" cy="806550"/>
      </dsp:txXfrm>
    </dsp:sp>
    <dsp:sp modelId="{6DBDC15B-942C-4ED9-903A-5C5D59B8F71E}">
      <dsp:nvSpPr>
        <dsp:cNvPr id="0" name=""/>
        <dsp:cNvSpPr/>
      </dsp:nvSpPr>
      <dsp:spPr>
        <a:xfrm>
          <a:off x="0" y="2831075"/>
          <a:ext cx="7675419" cy="893816"/>
        </a:xfrm>
        <a:prstGeom prst="roundRect">
          <a:avLst/>
        </a:prstGeom>
        <a:solidFill>
          <a:schemeClr val="accent3">
            <a:shade val="80000"/>
            <a:hueOff val="-411563"/>
            <a:satOff val="-54343"/>
            <a:lumOff val="3673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Goats' milk formulas are not suitable for infants with cows' milk allergy (also known as cows' milk protein allergy), as the proteins they contain are very similar.</a:t>
          </a:r>
          <a:endParaRPr lang="uk-UA" sz="1600" kern="1200"/>
        </a:p>
      </dsp:txBody>
      <dsp:txXfrm>
        <a:off x="43633" y="2874708"/>
        <a:ext cx="7588153" cy="80655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44A9C-BB3E-4F0A-81D1-5C89F5CECE38}">
      <dsp:nvSpPr>
        <dsp:cNvPr id="0" name=""/>
        <dsp:cNvSpPr/>
      </dsp:nvSpPr>
      <dsp:spPr>
        <a:xfrm>
          <a:off x="0" y="44356"/>
          <a:ext cx="7767783" cy="893816"/>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i="1" kern="1200" smtClean="0"/>
            <a:t>Suitable from birth</a:t>
          </a:r>
          <a:endParaRPr lang="uk-UA" sz="1600" kern="1200"/>
        </a:p>
      </dsp:txBody>
      <dsp:txXfrm>
        <a:off x="43633" y="87989"/>
        <a:ext cx="7680517" cy="806550"/>
      </dsp:txXfrm>
    </dsp:sp>
    <dsp:sp modelId="{0DB3CAD6-272B-460F-800C-95679AB20CC3}">
      <dsp:nvSpPr>
        <dsp:cNvPr id="0" name=""/>
        <dsp:cNvSpPr/>
      </dsp:nvSpPr>
      <dsp:spPr>
        <a:xfrm>
          <a:off x="0" y="984252"/>
          <a:ext cx="7767783" cy="893816"/>
        </a:xfrm>
        <a:prstGeom prst="roundRect">
          <a:avLst/>
        </a:prstGeom>
        <a:solidFill>
          <a:schemeClr val="accent4">
            <a:hueOff val="-1825086"/>
            <a:satOff val="6087"/>
            <a:lumOff val="960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This type of formula contains more casein than whey, and casein is harder for babies to digest.</a:t>
          </a:r>
          <a:endParaRPr lang="uk-UA" sz="1600" kern="1200"/>
        </a:p>
      </dsp:txBody>
      <dsp:txXfrm>
        <a:off x="43633" y="1027885"/>
        <a:ext cx="7680517" cy="806550"/>
      </dsp:txXfrm>
    </dsp:sp>
    <dsp:sp modelId="{5DB355F2-195D-49E7-B7E9-66A409739AFC}">
      <dsp:nvSpPr>
        <dsp:cNvPr id="0" name=""/>
        <dsp:cNvSpPr/>
      </dsp:nvSpPr>
      <dsp:spPr>
        <a:xfrm>
          <a:off x="0" y="1924149"/>
          <a:ext cx="7767783" cy="893816"/>
        </a:xfrm>
        <a:prstGeom prst="roundRect">
          <a:avLst/>
        </a:prstGeom>
        <a:solidFill>
          <a:schemeClr val="accent4">
            <a:hueOff val="-3650173"/>
            <a:satOff val="12174"/>
            <a:lumOff val="1921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Although it's often described as suitable for "hungrier babies", there's no evidence that babies settle better or sleep longer when fed this type of formula.</a:t>
          </a:r>
          <a:endParaRPr lang="uk-UA" sz="1600" kern="1200"/>
        </a:p>
      </dsp:txBody>
      <dsp:txXfrm>
        <a:off x="43633" y="1967782"/>
        <a:ext cx="7680517" cy="80655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4721F5-B347-42A5-9E9A-15A8D7349B97}">
      <dsp:nvSpPr>
        <dsp:cNvPr id="0" name=""/>
        <dsp:cNvSpPr/>
      </dsp:nvSpPr>
      <dsp:spPr>
        <a:xfrm>
          <a:off x="0" y="1598589"/>
          <a:ext cx="10972799" cy="524692"/>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US" sz="1400" b="1" i="1" kern="1200" smtClean="0"/>
            <a:t>This type of formula is thickened with the aim of preventing reflux in babies (when babies bring up milk during or after a feed).</a:t>
          </a:r>
          <a:endParaRPr lang="uk-UA" sz="1400" kern="1200"/>
        </a:p>
      </dsp:txBody>
      <dsp:txXfrm>
        <a:off x="0" y="1598589"/>
        <a:ext cx="10972799" cy="524692"/>
      </dsp:txXfrm>
    </dsp:sp>
    <dsp:sp modelId="{A45EA7B2-B4DC-4A02-B76C-13129CAD9664}">
      <dsp:nvSpPr>
        <dsp:cNvPr id="0" name=""/>
        <dsp:cNvSpPr/>
      </dsp:nvSpPr>
      <dsp:spPr>
        <a:xfrm rot="10800000">
          <a:off x="0" y="799482"/>
          <a:ext cx="10972799" cy="806977"/>
        </a:xfrm>
        <a:prstGeom prst="upArrowCallout">
          <a:avLst/>
        </a:prstGeom>
        <a:solidFill>
          <a:schemeClr val="accent2">
            <a:hueOff val="-4377215"/>
            <a:satOff val="-3950"/>
            <a:lumOff val="-88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US" sz="1400" b="1" i="1" kern="1200" smtClean="0"/>
            <a:t>Suitable from birth (but only under medical supervision).</a:t>
          </a:r>
          <a:endParaRPr lang="uk-UA" sz="1400" kern="1200"/>
        </a:p>
      </dsp:txBody>
      <dsp:txXfrm rot="10800000">
        <a:off x="0" y="799482"/>
        <a:ext cx="10972799" cy="524349"/>
      </dsp:txXfrm>
    </dsp:sp>
    <dsp:sp modelId="{6FE631FA-3391-41CE-A6BF-F75670ECBB79}">
      <dsp:nvSpPr>
        <dsp:cNvPr id="0" name=""/>
        <dsp:cNvSpPr/>
      </dsp:nvSpPr>
      <dsp:spPr>
        <a:xfrm rot="10800000">
          <a:off x="0" y="375"/>
          <a:ext cx="10972799" cy="806977"/>
        </a:xfrm>
        <a:prstGeom prst="upArrowCallout">
          <a:avLst/>
        </a:prstGeom>
        <a:solidFill>
          <a:schemeClr val="accent2">
            <a:hueOff val="-8754431"/>
            <a:satOff val="-7900"/>
            <a:lumOff val="-176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US" sz="1400" b="1" i="1" kern="1200" smtClean="0"/>
            <a:t>Anti-reflux (staydown) formula .</a:t>
          </a:r>
          <a:endParaRPr lang="uk-UA" sz="1400" kern="1200"/>
        </a:p>
      </dsp:txBody>
      <dsp:txXfrm rot="10800000">
        <a:off x="0" y="375"/>
        <a:ext cx="10972799" cy="524349"/>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AFCD9-5F0A-474B-BF7E-CC2353B03ECE}">
      <dsp:nvSpPr>
        <dsp:cNvPr id="0" name=""/>
        <dsp:cNvSpPr/>
      </dsp:nvSpPr>
      <dsp:spPr>
        <a:xfrm>
          <a:off x="0" y="10811"/>
          <a:ext cx="6807202" cy="1217238"/>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Suitable from birth (but only under medical supervision).</a:t>
          </a:r>
          <a:endParaRPr lang="uk-UA" sz="1400" kern="1200"/>
        </a:p>
      </dsp:txBody>
      <dsp:txXfrm>
        <a:off x="59421" y="70232"/>
        <a:ext cx="6688360" cy="1098396"/>
      </dsp:txXfrm>
    </dsp:sp>
    <dsp:sp modelId="{C0D54D4E-C62F-43A8-807E-6018A37CC65C}">
      <dsp:nvSpPr>
        <dsp:cNvPr id="0" name=""/>
        <dsp:cNvSpPr/>
      </dsp:nvSpPr>
      <dsp:spPr>
        <a:xfrm>
          <a:off x="0" y="1276212"/>
          <a:ext cx="6807202" cy="1217238"/>
        </a:xfrm>
        <a:prstGeom prst="roundRect">
          <a:avLst/>
        </a:prstGeom>
        <a:solidFill>
          <a:schemeClr val="accent3">
            <a:hueOff val="-5006012"/>
            <a:satOff val="-9263"/>
            <a:lumOff val="372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This type of formula contains cows' milk proteins that have already been partly broken down (partially </a:t>
          </a:r>
          <a:r>
            <a:rPr lang="en-US" sz="1400" kern="1200" dirty="0" err="1" smtClean="0"/>
            <a:t>hydrolysed</a:t>
          </a:r>
          <a:r>
            <a:rPr lang="en-US" sz="1400" kern="1200" dirty="0" smtClean="0"/>
            <a:t>). This is supposed to make it easier to digest and help prevent digestive problems such as colic and constipation. Partially </a:t>
          </a:r>
          <a:r>
            <a:rPr lang="en-US" sz="1400" kern="1200" dirty="0" err="1" smtClean="0"/>
            <a:t>hydrolysed</a:t>
          </a:r>
          <a:r>
            <a:rPr lang="en-US" sz="1400" kern="1200" dirty="0" smtClean="0"/>
            <a:t> formulas are not suitable for babies who have cows' milk allergy.</a:t>
          </a:r>
          <a:endParaRPr lang="uk-UA" sz="1400" kern="1200" dirty="0"/>
        </a:p>
      </dsp:txBody>
      <dsp:txXfrm>
        <a:off x="59421" y="1335633"/>
        <a:ext cx="6688360" cy="1098396"/>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84D80-BD03-4BE3-B8E0-FCDCCD427ABC}">
      <dsp:nvSpPr>
        <dsp:cNvPr id="0" name=""/>
        <dsp:cNvSpPr/>
      </dsp:nvSpPr>
      <dsp:spPr>
        <a:xfrm>
          <a:off x="0" y="204402"/>
          <a:ext cx="6520873" cy="1079324"/>
        </a:xfrm>
        <a:prstGeom prst="roundRect">
          <a:avLst/>
        </a:prstGeom>
        <a:solidFill>
          <a:schemeClr val="accent2">
            <a:alpha val="9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Suitable from birth (but only under medical supervision).</a:t>
          </a:r>
          <a:endParaRPr lang="uk-UA" sz="1500" kern="1200"/>
        </a:p>
      </dsp:txBody>
      <dsp:txXfrm>
        <a:off x="52688" y="257090"/>
        <a:ext cx="6415497" cy="973948"/>
      </dsp:txXfrm>
    </dsp:sp>
    <dsp:sp modelId="{9C40A8AC-A7D0-4E5A-B64D-E0F383BE6350}">
      <dsp:nvSpPr>
        <dsp:cNvPr id="0" name=""/>
        <dsp:cNvSpPr/>
      </dsp:nvSpPr>
      <dsp:spPr>
        <a:xfrm>
          <a:off x="0" y="1678691"/>
          <a:ext cx="6520873" cy="1079324"/>
        </a:xfrm>
        <a:prstGeom prst="roundRect">
          <a:avLst/>
        </a:prstGeom>
        <a:solidFill>
          <a:schemeClr val="accent2">
            <a:alpha val="90000"/>
            <a:hueOff val="0"/>
            <a:satOff val="0"/>
            <a:lumOff val="0"/>
            <a:alpha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This formula is suitable for babies who are lactose intolerant. This means they cannot absorb lactose, which is a sugar that's naturally in milk and dairy products. Lactose intolerance is rare in babies. Symptoms include diarrhoea, abdominal pain, wind and bloating.</a:t>
          </a:r>
          <a:endParaRPr lang="uk-UA" sz="1500" kern="1200" dirty="0"/>
        </a:p>
      </dsp:txBody>
      <dsp:txXfrm>
        <a:off x="52688" y="1731379"/>
        <a:ext cx="6415497" cy="97394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8C0D5-7255-4A00-A5CA-B68E5B19DC57}">
      <dsp:nvSpPr>
        <dsp:cNvPr id="0" name=""/>
        <dsp:cNvSpPr/>
      </dsp:nvSpPr>
      <dsp:spPr>
        <a:xfrm>
          <a:off x="0" y="186254"/>
          <a:ext cx="6825283" cy="1415208"/>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i="1" kern="1200" dirty="0" smtClean="0"/>
            <a:t>Hypoallergenic formula. </a:t>
          </a:r>
          <a:endParaRPr lang="uk-UA" sz="2000" kern="1200" dirty="0"/>
        </a:p>
      </dsp:txBody>
      <dsp:txXfrm>
        <a:off x="69085" y="255339"/>
        <a:ext cx="6687113" cy="1277038"/>
      </dsp:txXfrm>
    </dsp:sp>
    <dsp:sp modelId="{7EE649C9-D0FD-4FAE-B083-F1CB265AAA81}">
      <dsp:nvSpPr>
        <dsp:cNvPr id="0" name=""/>
        <dsp:cNvSpPr/>
      </dsp:nvSpPr>
      <dsp:spPr>
        <a:xfrm>
          <a:off x="0" y="1659063"/>
          <a:ext cx="6825283" cy="1415208"/>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1" kern="1200" smtClean="0"/>
            <a:t>Suitable from birth (but only under medical supervision).</a:t>
          </a:r>
          <a:endParaRPr lang="uk-UA" sz="2000" kern="1200"/>
        </a:p>
      </dsp:txBody>
      <dsp:txXfrm>
        <a:off x="69085" y="1728148"/>
        <a:ext cx="6687113" cy="1277038"/>
      </dsp:txXfrm>
    </dsp:sp>
    <dsp:sp modelId="{017F14D6-4D71-4D42-9FD0-D48E3DB293A6}">
      <dsp:nvSpPr>
        <dsp:cNvPr id="0" name=""/>
        <dsp:cNvSpPr/>
      </dsp:nvSpPr>
      <dsp:spPr>
        <a:xfrm>
          <a:off x="0" y="3131871"/>
          <a:ext cx="6825283" cy="1415208"/>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smtClean="0"/>
            <a:t>If your baby is diagnosed as being allergic to cows' milk, a GP will prescribe an appropriate infant formula with fully hydrolysed (broken down) proteins. It's not suitable for babies with cows' milk allergy.</a:t>
          </a:r>
          <a:endParaRPr lang="uk-UA" sz="2000" kern="1200"/>
        </a:p>
      </dsp:txBody>
      <dsp:txXfrm>
        <a:off x="69085" y="3200956"/>
        <a:ext cx="6687113" cy="1277038"/>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D47BB3-0433-43D1-AAD6-09FF7ACC6C60}">
      <dsp:nvSpPr>
        <dsp:cNvPr id="0" name=""/>
        <dsp:cNvSpPr/>
      </dsp:nvSpPr>
      <dsp:spPr>
        <a:xfrm>
          <a:off x="0" y="30800"/>
          <a:ext cx="6882064" cy="1204588"/>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i="1" kern="1200" dirty="0" smtClean="0"/>
            <a:t>Follow-on formula Suitable from 6 months (but ask a health visitor for advice first).</a:t>
          </a:r>
          <a:endParaRPr lang="uk-UA" sz="1700" kern="1200" dirty="0"/>
        </a:p>
      </dsp:txBody>
      <dsp:txXfrm>
        <a:off x="58803" y="89603"/>
        <a:ext cx="6764458" cy="1086982"/>
      </dsp:txXfrm>
    </dsp:sp>
    <dsp:sp modelId="{27DEF845-CD26-47D5-9AB1-61C090549EBB}">
      <dsp:nvSpPr>
        <dsp:cNvPr id="0" name=""/>
        <dsp:cNvSpPr/>
      </dsp:nvSpPr>
      <dsp:spPr>
        <a:xfrm>
          <a:off x="0" y="1284348"/>
          <a:ext cx="6882064" cy="1204588"/>
        </a:xfrm>
        <a:prstGeom prst="roundRect">
          <a:avLst/>
        </a:prstGeom>
        <a:solidFill>
          <a:schemeClr val="accent4">
            <a:hueOff val="-3650173"/>
            <a:satOff val="12174"/>
            <a:lumOff val="1921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Follow-on formula should never be fed to babies under 6 months old. The labels on follow-on formula can look very similar to those on first infant formula. Read the label carefully to avoid making a mistake.</a:t>
          </a:r>
          <a:endParaRPr lang="uk-UA" sz="1700" kern="1200"/>
        </a:p>
      </dsp:txBody>
      <dsp:txXfrm>
        <a:off x="58803" y="1343151"/>
        <a:ext cx="6764458" cy="1086982"/>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9EB986-9706-4387-8CC0-7371B009634A}">
      <dsp:nvSpPr>
        <dsp:cNvPr id="0" name=""/>
        <dsp:cNvSpPr/>
      </dsp:nvSpPr>
      <dsp:spPr>
        <a:xfrm>
          <a:off x="0" y="21235"/>
          <a:ext cx="6683141" cy="1218262"/>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i="1" kern="1200" dirty="0" smtClean="0"/>
            <a:t>Good night milk Suitable from 6 months (but ask a health visitor for advice first).</a:t>
          </a:r>
          <a:endParaRPr lang="uk-UA" sz="1400" kern="1200" dirty="0"/>
        </a:p>
      </dsp:txBody>
      <dsp:txXfrm>
        <a:off x="59471" y="80706"/>
        <a:ext cx="6564199" cy="1099320"/>
      </dsp:txXfrm>
    </dsp:sp>
    <dsp:sp modelId="{0BA5362B-C13E-4FFF-935F-09C44A73E90F}">
      <dsp:nvSpPr>
        <dsp:cNvPr id="0" name=""/>
        <dsp:cNvSpPr/>
      </dsp:nvSpPr>
      <dsp:spPr>
        <a:xfrm>
          <a:off x="0" y="1239498"/>
          <a:ext cx="6683141" cy="579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190" tIns="17780" rIns="99568" bIns="17780" numCol="1" spcCol="1270" anchor="t" anchorCtr="0">
          <a:noAutofit/>
        </a:bodyPr>
        <a:lstStyle/>
        <a:p>
          <a:pPr marL="57150" lvl="1" indent="-57150" algn="l" defTabSz="488950">
            <a:lnSpc>
              <a:spcPct val="90000"/>
            </a:lnSpc>
            <a:spcBef>
              <a:spcPct val="0"/>
            </a:spcBef>
            <a:spcAft>
              <a:spcPct val="20000"/>
            </a:spcAft>
            <a:buChar char="••"/>
          </a:pPr>
          <a:endParaRPr lang="ru-RU" sz="1100" kern="1200"/>
        </a:p>
        <a:p>
          <a:pPr marL="57150" lvl="1" indent="-57150" algn="l" defTabSz="488950">
            <a:lnSpc>
              <a:spcPct val="90000"/>
            </a:lnSpc>
            <a:spcBef>
              <a:spcPct val="0"/>
            </a:spcBef>
            <a:spcAft>
              <a:spcPct val="20000"/>
            </a:spcAft>
            <a:buChar char="••"/>
          </a:pPr>
          <a:endParaRPr lang="ru-RU" sz="1100" kern="1200"/>
        </a:p>
        <a:p>
          <a:pPr marL="57150" lvl="1" indent="-57150" algn="l" defTabSz="488950">
            <a:lnSpc>
              <a:spcPct val="90000"/>
            </a:lnSpc>
            <a:spcBef>
              <a:spcPct val="0"/>
            </a:spcBef>
            <a:spcAft>
              <a:spcPct val="20000"/>
            </a:spcAft>
            <a:buChar char="••"/>
          </a:pPr>
          <a:endParaRPr lang="ru-RU" sz="1100" kern="1200"/>
        </a:p>
      </dsp:txBody>
      <dsp:txXfrm>
        <a:off x="0" y="1239498"/>
        <a:ext cx="6683141" cy="579600"/>
      </dsp:txXfrm>
    </dsp:sp>
    <dsp:sp modelId="{1446113E-88BB-480C-846E-C787AC0BEF80}">
      <dsp:nvSpPr>
        <dsp:cNvPr id="0" name=""/>
        <dsp:cNvSpPr/>
      </dsp:nvSpPr>
      <dsp:spPr>
        <a:xfrm>
          <a:off x="0" y="1384989"/>
          <a:ext cx="6683141" cy="1218262"/>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Some follow-on formula has cereal added to it and is sold as a special formula for babies to have at bedtime. This type of formula is not needed, and there's no evidence that babies settle better or sleep longer after having it.Good night formula should never be given to babies under 6 months old.</a:t>
          </a:r>
          <a:endParaRPr lang="uk-UA" sz="1400" kern="1200" dirty="0"/>
        </a:p>
      </dsp:txBody>
      <dsp:txXfrm>
        <a:off x="59471" y="1444460"/>
        <a:ext cx="6564199" cy="109932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C4167-AB26-4819-8F6A-B3ECFE753273}">
      <dsp:nvSpPr>
        <dsp:cNvPr id="0" name=""/>
        <dsp:cNvSpPr/>
      </dsp:nvSpPr>
      <dsp:spPr>
        <a:xfrm>
          <a:off x="0" y="57743"/>
          <a:ext cx="7972052" cy="1204588"/>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b="1" i="1" kern="1200" smtClean="0"/>
            <a:t>Soya formula. Suitable from 6 months (but only under medical supervision).</a:t>
          </a:r>
          <a:endParaRPr lang="uk-UA" sz="1700" kern="1200"/>
        </a:p>
      </dsp:txBody>
      <dsp:txXfrm>
        <a:off x="58803" y="116546"/>
        <a:ext cx="7854446" cy="1086982"/>
      </dsp:txXfrm>
    </dsp:sp>
    <dsp:sp modelId="{77D6C180-3E7C-4700-98DD-7833D3D8AEB3}">
      <dsp:nvSpPr>
        <dsp:cNvPr id="0" name=""/>
        <dsp:cNvSpPr/>
      </dsp:nvSpPr>
      <dsp:spPr>
        <a:xfrm>
          <a:off x="0" y="1311292"/>
          <a:ext cx="7972052" cy="1204588"/>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t>Soya formula is made from soya beans, not cows' milk. It's occasionally used as an alternative to cows' milk formula for babies who have cows' milk allergy. There are some concerns about the fact that soya contains phytoestrogens. </a:t>
          </a:r>
          <a:endParaRPr lang="uk-UA" sz="1700" kern="1200" dirty="0"/>
        </a:p>
      </dsp:txBody>
      <dsp:txXfrm>
        <a:off x="58803" y="1370095"/>
        <a:ext cx="7854446" cy="108698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7E0256-E890-4613-9908-7FF567182240}">
      <dsp:nvSpPr>
        <dsp:cNvPr id="0" name=""/>
        <dsp:cNvSpPr/>
      </dsp:nvSpPr>
      <dsp:spPr>
        <a:xfrm>
          <a:off x="0" y="353679"/>
          <a:ext cx="7906328" cy="794503"/>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1" kern="1200" dirty="0" smtClean="0"/>
            <a:t>Growing-up milk (toddler milk) </a:t>
          </a:r>
          <a:endParaRPr lang="uk-UA" sz="2000" kern="1200" dirty="0"/>
        </a:p>
      </dsp:txBody>
      <dsp:txXfrm>
        <a:off x="38784" y="392463"/>
        <a:ext cx="7828760" cy="716935"/>
      </dsp:txXfrm>
    </dsp:sp>
    <dsp:sp modelId="{40FEC45A-DE49-4447-B90A-304B34C37DCC}">
      <dsp:nvSpPr>
        <dsp:cNvPr id="0" name=""/>
        <dsp:cNvSpPr/>
      </dsp:nvSpPr>
      <dsp:spPr>
        <a:xfrm>
          <a:off x="0" y="1205782"/>
          <a:ext cx="7906328" cy="794503"/>
        </a:xfrm>
        <a:prstGeom prst="roundRect">
          <a:avLst/>
        </a:prstGeom>
        <a:solidFill>
          <a:schemeClr val="accent4">
            <a:hueOff val="-1825086"/>
            <a:satOff val="6087"/>
            <a:lumOff val="960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1" kern="1200" smtClean="0"/>
            <a:t>Suitable from 1 year (but ask a health visitor for advice first).</a:t>
          </a:r>
          <a:endParaRPr lang="uk-UA" sz="2000" kern="1200"/>
        </a:p>
      </dsp:txBody>
      <dsp:txXfrm>
        <a:off x="38784" y="1244566"/>
        <a:ext cx="7828760" cy="716935"/>
      </dsp:txXfrm>
    </dsp:sp>
    <dsp:sp modelId="{6A471DA5-22EC-4D95-BDBE-88ABD6DF5BCE}">
      <dsp:nvSpPr>
        <dsp:cNvPr id="0" name=""/>
        <dsp:cNvSpPr/>
      </dsp:nvSpPr>
      <dsp:spPr>
        <a:xfrm>
          <a:off x="0" y="2057886"/>
          <a:ext cx="7906328" cy="794503"/>
        </a:xfrm>
        <a:prstGeom prst="roundRect">
          <a:avLst/>
        </a:prstGeom>
        <a:solidFill>
          <a:schemeClr val="accent4">
            <a:hueOff val="-3650173"/>
            <a:satOff val="12174"/>
            <a:lumOff val="1921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smtClean="0"/>
            <a:t>Growing-up and toddler milks are marketed as an alternative to whole cows' milk for toddlers and children over 1 year old. </a:t>
          </a:r>
          <a:endParaRPr lang="uk-UA" sz="2000" kern="1200"/>
        </a:p>
      </dsp:txBody>
      <dsp:txXfrm>
        <a:off x="38784" y="2096670"/>
        <a:ext cx="7828760" cy="716935"/>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3EDCCA-0A25-42E3-A761-40BAFA9B97B4}">
      <dsp:nvSpPr>
        <dsp:cNvPr id="0" name=""/>
        <dsp:cNvSpPr/>
      </dsp:nvSpPr>
      <dsp:spPr>
        <a:xfrm>
          <a:off x="0" y="50581"/>
          <a:ext cx="7444509" cy="22510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smtClean="0"/>
            <a:t>Dietary</a:t>
          </a:r>
          <a:r>
            <a:rPr lang="ru-RU" sz="2600" kern="1200" smtClean="0"/>
            <a:t> supplement is a manufactured product intended to supplement one's diet by taking a pill, capsule, tablet, powder, or liquid</a:t>
          </a:r>
          <a:r>
            <a:rPr lang="en-US" sz="2600" kern="1200" smtClean="0"/>
            <a:t> and other substances such as enzymes, extracts, or concentrates.</a:t>
          </a:r>
          <a:endParaRPr lang="uk-UA" sz="2600" kern="1200"/>
        </a:p>
      </dsp:txBody>
      <dsp:txXfrm>
        <a:off x="109889" y="160470"/>
        <a:ext cx="7224731" cy="2031302"/>
      </dsp:txXfrm>
    </dsp:sp>
    <dsp:sp modelId="{1415ACA5-99EE-455E-A548-C5EF1B51B8E2}">
      <dsp:nvSpPr>
        <dsp:cNvPr id="0" name=""/>
        <dsp:cNvSpPr/>
      </dsp:nvSpPr>
      <dsp:spPr>
        <a:xfrm>
          <a:off x="0" y="2376542"/>
          <a:ext cx="7444509" cy="22510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smtClean="0"/>
            <a:t>Dietary supplements, including probiotics, which contain potentially beneficial bacteria or yeasts.</a:t>
          </a:r>
          <a:endParaRPr lang="uk-UA" sz="2600" kern="1200"/>
        </a:p>
      </dsp:txBody>
      <dsp:txXfrm>
        <a:off x="109889" y="2486431"/>
        <a:ext cx="7224731" cy="2031302"/>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EC122-3C73-4D27-8B83-B5203663BDE2}">
      <dsp:nvSpPr>
        <dsp:cNvPr id="0" name=""/>
        <dsp:cNvSpPr/>
      </dsp:nvSpPr>
      <dsp:spPr>
        <a:xfrm>
          <a:off x="0" y="154518"/>
          <a:ext cx="8709892" cy="1006931"/>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A supplement can provide nutrients either extracted from food sources or that </a:t>
          </a:r>
          <a:r>
            <a:rPr lang="en-US" sz="1800" kern="1200" smtClean="0"/>
            <a:t>are</a:t>
          </a:r>
          <a:r>
            <a:rPr lang="ru-RU" sz="1800" kern="1200" smtClean="0"/>
            <a:t> synthetic in order to increase the quantity of their consumption.</a:t>
          </a:r>
          <a:endParaRPr lang="uk-UA" sz="1800" kern="1200"/>
        </a:p>
      </dsp:txBody>
      <dsp:txXfrm>
        <a:off x="49154" y="203672"/>
        <a:ext cx="8611584" cy="908623"/>
      </dsp:txXfrm>
    </dsp:sp>
    <dsp:sp modelId="{DEB641E0-37AF-4682-B386-72CEE1F9968F}">
      <dsp:nvSpPr>
        <dsp:cNvPr id="0" name=""/>
        <dsp:cNvSpPr/>
      </dsp:nvSpPr>
      <dsp:spPr>
        <a:xfrm>
          <a:off x="0" y="1213290"/>
          <a:ext cx="8709892" cy="1006931"/>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The class of nutrient compounds includes vitamins, minerals, fiber, fatty acids, and amino acids.</a:t>
          </a:r>
          <a:endParaRPr lang="uk-UA" sz="1800" kern="1200"/>
        </a:p>
      </dsp:txBody>
      <dsp:txXfrm>
        <a:off x="49154" y="1262444"/>
        <a:ext cx="8611584" cy="908623"/>
      </dsp:txXfrm>
    </dsp:sp>
    <dsp:sp modelId="{01193E9A-B7B1-4A50-AEEE-0B77E560A39E}">
      <dsp:nvSpPr>
        <dsp:cNvPr id="0" name=""/>
        <dsp:cNvSpPr/>
      </dsp:nvSpPr>
      <dsp:spPr>
        <a:xfrm>
          <a:off x="0" y="2272061"/>
          <a:ext cx="8709892" cy="1006931"/>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Dietary supplements can also contain substances that have not been confirmed as being essential to life, but are marketed as having a beneficial biological effect, such as plant pigments or </a:t>
          </a:r>
          <a:r>
            <a:rPr lang="en-US" sz="1800" kern="1200" smtClean="0"/>
            <a:t>polyphenols</a:t>
          </a:r>
          <a:r>
            <a:rPr lang="ru-RU" sz="1800" kern="1200" smtClean="0"/>
            <a:t>.</a:t>
          </a:r>
          <a:endParaRPr lang="uk-UA" sz="1800" kern="1200"/>
        </a:p>
      </dsp:txBody>
      <dsp:txXfrm>
        <a:off x="49154" y="2321215"/>
        <a:ext cx="8611584" cy="908623"/>
      </dsp:txXfrm>
    </dsp:sp>
    <dsp:sp modelId="{7D8AB2BD-B64C-4897-9308-EAD0FAD7781D}">
      <dsp:nvSpPr>
        <dsp:cNvPr id="0" name=""/>
        <dsp:cNvSpPr/>
      </dsp:nvSpPr>
      <dsp:spPr>
        <a:xfrm>
          <a:off x="0" y="3330832"/>
          <a:ext cx="8709892" cy="1006931"/>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Animals can also be a source of supplement ingredients, such as collagen from chickens or fish for example. These are also sold individually and in </a:t>
          </a:r>
          <a:r>
            <a:rPr lang="en-US" sz="1800" kern="1200" smtClean="0"/>
            <a:t>combination</a:t>
          </a:r>
          <a:r>
            <a:rPr lang="ru-RU" sz="1800" kern="1200" smtClean="0"/>
            <a:t>, and may be combined with nutrient ingredients.</a:t>
          </a:r>
          <a:endParaRPr lang="uk-UA" sz="1800" kern="1200"/>
        </a:p>
      </dsp:txBody>
      <dsp:txXfrm>
        <a:off x="49154" y="3379986"/>
        <a:ext cx="8611584" cy="908623"/>
      </dsp:txXfrm>
    </dsp:sp>
    <dsp:sp modelId="{CBDFD451-CDDA-429D-BF79-BAFE030FB167}">
      <dsp:nvSpPr>
        <dsp:cNvPr id="0" name=""/>
        <dsp:cNvSpPr/>
      </dsp:nvSpPr>
      <dsp:spPr>
        <a:xfrm>
          <a:off x="0" y="4389603"/>
          <a:ext cx="8709892" cy="1006931"/>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The European Commission has also established harmonized rules to help insure that food supplements are safe and appropriately labeled.</a:t>
          </a:r>
          <a:endParaRPr lang="uk-UA" sz="1800" kern="1200"/>
        </a:p>
      </dsp:txBody>
      <dsp:txXfrm>
        <a:off x="49154" y="4438757"/>
        <a:ext cx="8611584" cy="908623"/>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B2DF48-6F78-4112-B442-21BD7CDD325F}">
      <dsp:nvSpPr>
        <dsp:cNvPr id="0" name=""/>
        <dsp:cNvSpPr/>
      </dsp:nvSpPr>
      <dsp:spPr>
        <a:xfrm>
          <a:off x="0" y="145264"/>
          <a:ext cx="7287491" cy="19562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Creating an industry estimated to have a 2020 value of $140.3 billion, there are more than 50,000 dietary supplement products marketed in the United States, where about 50% of the American adult population consumes dietary supplements. Multivitamins are the most commonly used product among types of dietary supplements.</a:t>
          </a:r>
          <a:endParaRPr lang="uk-UA" sz="1900" kern="1200"/>
        </a:p>
      </dsp:txBody>
      <dsp:txXfrm>
        <a:off x="95496" y="240760"/>
        <a:ext cx="7096499" cy="1765248"/>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2CC419-9AD1-4FC1-AE70-97298BB937D9}">
      <dsp:nvSpPr>
        <dsp:cNvPr id="0" name=""/>
        <dsp:cNvSpPr/>
      </dsp:nvSpPr>
      <dsp:spPr>
        <a:xfrm>
          <a:off x="0" y="6113"/>
          <a:ext cx="11443854" cy="2000700"/>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The United States National Institutes of Health states that supplements "may be of value" for those who are nutrient deficient from their diet and receive approval from their medical </a:t>
          </a:r>
          <a:r>
            <a:rPr lang="en-US" sz="1500" kern="1200" dirty="0" err="1" smtClean="0"/>
            <a:t>provider.n</a:t>
          </a:r>
          <a:r>
            <a:rPr lang="en-US" sz="1500" kern="1200" dirty="0" smtClean="0"/>
            <a:t> the United States, it is against federal regulations for supplement manufacturers to claim that these products prevent or treat any disease. Companies are allowed to use what is referred to as "Structure/Function" wording if there is substantiation of scientific evidence for a supplement providing a potential health effect. An example would be "_____ helps maintain healthy joints", but the label must bear a disclaimer that the Food and Drug Administration (FDA) "has not evaluated the claim" and that the dietary supplement product is not intended to "diagnose, treat, cure or prevent any disease", because only a drug can legally make such a claim.</a:t>
          </a:r>
          <a:endParaRPr lang="uk-UA" sz="1500" kern="1200" dirty="0"/>
        </a:p>
      </dsp:txBody>
      <dsp:txXfrm>
        <a:off x="97666" y="103779"/>
        <a:ext cx="11248522" cy="1805368"/>
      </dsp:txXfrm>
    </dsp:sp>
    <dsp:sp modelId="{EF006B95-131A-4219-BD94-8E602C3BD1D2}">
      <dsp:nvSpPr>
        <dsp:cNvPr id="0" name=""/>
        <dsp:cNvSpPr/>
      </dsp:nvSpPr>
      <dsp:spPr>
        <a:xfrm>
          <a:off x="0" y="2050013"/>
          <a:ext cx="11443854" cy="2000700"/>
        </a:xfrm>
        <a:prstGeom prst="roundRect">
          <a:avLst/>
        </a:prstGeom>
        <a:solidFill>
          <a:schemeClr val="accent4">
            <a:hueOff val="-3650173"/>
            <a:satOff val="12174"/>
            <a:lumOff val="1921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The FDA enforces these regulations and also prohibits the sale of supplements and supplement ingredients that are dangerous, or supplements not made according to standardized good manufacturing practices (GMPs).</a:t>
          </a:r>
          <a:endParaRPr lang="uk-UA" sz="1500" kern="1200"/>
        </a:p>
      </dsp:txBody>
      <dsp:txXfrm>
        <a:off x="97666" y="2147679"/>
        <a:ext cx="11248522" cy="1805368"/>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DADB9-11B2-4B2B-A77E-766144F794B5}">
      <dsp:nvSpPr>
        <dsp:cNvPr id="0" name=""/>
        <dsp:cNvSpPr/>
      </dsp:nvSpPr>
      <dsp:spPr>
        <a:xfrm>
          <a:off x="0" y="25551"/>
          <a:ext cx="11554691" cy="2534220"/>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t>The global dietary supplements market size was valued at USD 140.3 billion in 2020 and is expected to expand at a compound annual growth rate (CAGR) of 8.6% from 2021 to 2028. The increasing consumer awareness regarding personal health and wellbeing is expected to be a key factor driving the market for dietary supplements over the forecast period. The working population around the globe is struggling to fulfill the daily nutrient requirements owing to hectic work schedules and changing lifestyles. This is increasing their dependency on dietary supplements to fulfill the nutrient requirements owing to their high convenience, which, in turn, is expected to drive the market over the forecast period.</a:t>
          </a:r>
          <a:endParaRPr lang="uk-UA" sz="1900" kern="1200"/>
        </a:p>
      </dsp:txBody>
      <dsp:txXfrm>
        <a:off x="123710" y="149261"/>
        <a:ext cx="11307271" cy="2286800"/>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A7DBE-A1C2-4C23-AA6F-FE42ED6D910C}">
      <dsp:nvSpPr>
        <dsp:cNvPr id="0" name=""/>
        <dsp:cNvSpPr/>
      </dsp:nvSpPr>
      <dsp:spPr>
        <a:xfrm>
          <a:off x="0" y="60942"/>
          <a:ext cx="8386618" cy="190944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Furthermore, a dietary supplement must be labeled as a dietary supplement and be intended for ingestion and must not be represented for use as conventional food or as a sole item of a meal or of the diet. In addition, a dietary supplement cannot be approved or authorized for investigation as a new </a:t>
          </a:r>
          <a:r>
            <a:rPr lang="en-US" sz="1600" kern="1200" smtClean="0">
              <a:hlinkClick xmlns:r="http://schemas.openxmlformats.org/officeDocument/2006/relationships" r:id="rId1"/>
            </a:rPr>
            <a:t>drug</a:t>
          </a:r>
          <a:r>
            <a:rPr lang="en-US" sz="1600" kern="1200" smtClean="0"/>
            <a:t>, </a:t>
          </a:r>
          <a:r>
            <a:rPr lang="en-US" sz="1600" kern="1200" smtClean="0">
              <a:hlinkClick xmlns:r="http://schemas.openxmlformats.org/officeDocument/2006/relationships" r:id="rId2"/>
            </a:rPr>
            <a:t>antibiotic</a:t>
          </a:r>
          <a:r>
            <a:rPr lang="en-US" sz="1600" kern="1200" smtClean="0"/>
            <a:t>, or biologic, unless it was marketed as a food or a dietary supplement before such approval or authorization. Under DSHEA, dietary supplements are deemed to be food, except for purposes of the drug definition."</a:t>
          </a:r>
          <a:endParaRPr lang="uk-UA" sz="1600" kern="1200"/>
        </a:p>
      </dsp:txBody>
      <dsp:txXfrm>
        <a:off x="93211" y="154153"/>
        <a:ext cx="8200196" cy="1723018"/>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1F10A6-9358-4282-A9B7-06625F2389A9}">
      <dsp:nvSpPr>
        <dsp:cNvPr id="0" name=""/>
        <dsp:cNvSpPr/>
      </dsp:nvSpPr>
      <dsp:spPr>
        <a:xfrm>
          <a:off x="0" y="227549"/>
          <a:ext cx="8636001" cy="89856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smtClean="0"/>
            <a:t>Per</a:t>
          </a:r>
          <a:r>
            <a:rPr lang="ru-RU" sz="1600" kern="1200" smtClean="0"/>
            <a:t> DSHEA, </a:t>
          </a:r>
          <a:r>
            <a:rPr lang="en-US" sz="1600" kern="1200" smtClean="0"/>
            <a:t>dietary</a:t>
          </a:r>
          <a:r>
            <a:rPr lang="ru-RU" sz="1600" kern="1200" smtClean="0"/>
            <a:t> supplements are consumed orally, and are mainly defined by what they are not: conventional foods (including meal replacements), medical foods,preservatives or pharmaceutical drugs. </a:t>
          </a:r>
          <a:endParaRPr lang="uk-UA" sz="1600" kern="1200"/>
        </a:p>
      </dsp:txBody>
      <dsp:txXfrm>
        <a:off x="43864" y="271413"/>
        <a:ext cx="8548273" cy="810832"/>
      </dsp:txXfrm>
    </dsp:sp>
    <dsp:sp modelId="{1FD09C3C-1FF3-4318-975E-0CFB03B611DE}">
      <dsp:nvSpPr>
        <dsp:cNvPr id="0" name=""/>
        <dsp:cNvSpPr/>
      </dsp:nvSpPr>
      <dsp:spPr>
        <a:xfrm>
          <a:off x="0" y="1172189"/>
          <a:ext cx="8636001" cy="898560"/>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dirty="0" smtClean="0"/>
            <a:t>FDA-</a:t>
          </a:r>
          <a:r>
            <a:rPr lang="ru-RU" sz="1600" kern="1200" dirty="0" err="1" smtClean="0"/>
            <a:t>approved</a:t>
          </a:r>
          <a:r>
            <a:rPr lang="ru-RU" sz="1600" kern="1200" dirty="0" smtClean="0"/>
            <a:t> </a:t>
          </a:r>
          <a:r>
            <a:rPr lang="ru-RU" sz="1600" kern="1200" dirty="0" err="1" smtClean="0"/>
            <a:t>drugs</a:t>
          </a:r>
          <a:r>
            <a:rPr lang="ru-RU" sz="1600" kern="1200" dirty="0" smtClean="0"/>
            <a:t> </a:t>
          </a:r>
          <a:r>
            <a:rPr lang="ru-RU" sz="1600" kern="1200" dirty="0" err="1" smtClean="0"/>
            <a:t>cannot</a:t>
          </a:r>
          <a:r>
            <a:rPr lang="ru-RU" sz="1600" kern="1200" dirty="0" smtClean="0"/>
            <a:t> </a:t>
          </a:r>
          <a:r>
            <a:rPr lang="ru-RU" sz="1600" kern="1200" dirty="0" err="1" smtClean="0"/>
            <a:t>be</a:t>
          </a:r>
          <a:r>
            <a:rPr lang="ru-RU" sz="1600" kern="1200" dirty="0" smtClean="0"/>
            <a:t> </a:t>
          </a:r>
          <a:r>
            <a:rPr lang="ru-RU" sz="1600" kern="1200" dirty="0" err="1" smtClean="0"/>
            <a:t>ingredients</a:t>
          </a:r>
          <a:r>
            <a:rPr lang="ru-RU" sz="1600" kern="1200" dirty="0" smtClean="0"/>
            <a:t> in </a:t>
          </a:r>
          <a:r>
            <a:rPr lang="ru-RU" sz="1600" kern="1200" dirty="0" err="1" smtClean="0"/>
            <a:t>dietary</a:t>
          </a:r>
          <a:r>
            <a:rPr lang="ru-RU" sz="1600" kern="1200" dirty="0" smtClean="0"/>
            <a:t> </a:t>
          </a:r>
          <a:r>
            <a:rPr lang="ru-RU" sz="1600" kern="1200" dirty="0" err="1" smtClean="0"/>
            <a:t>supplements</a:t>
          </a:r>
          <a:r>
            <a:rPr lang="ru-RU" sz="1600" kern="1200" dirty="0" smtClean="0"/>
            <a:t>.</a:t>
          </a:r>
          <a:endParaRPr lang="uk-UA" sz="1600" kern="1200" dirty="0"/>
        </a:p>
      </dsp:txBody>
      <dsp:txXfrm>
        <a:off x="43864" y="1216053"/>
        <a:ext cx="8548273" cy="810832"/>
      </dsp:txXfrm>
    </dsp:sp>
    <dsp:sp modelId="{7D76E23F-F314-4705-AE91-65559B202B51}">
      <dsp:nvSpPr>
        <dsp:cNvPr id="0" name=""/>
        <dsp:cNvSpPr/>
      </dsp:nvSpPr>
      <dsp:spPr>
        <a:xfrm>
          <a:off x="0" y="2116830"/>
          <a:ext cx="8636001" cy="898560"/>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dirty="0" err="1" smtClean="0"/>
            <a:t>Supplement</a:t>
          </a:r>
          <a:r>
            <a:rPr lang="ru-RU" sz="1600" kern="1200" dirty="0" smtClean="0"/>
            <a:t> </a:t>
          </a:r>
          <a:r>
            <a:rPr lang="ru-RU" sz="1600" kern="1200" dirty="0" err="1" smtClean="0"/>
            <a:t>products</a:t>
          </a:r>
          <a:r>
            <a:rPr lang="ru-RU" sz="1600" kern="1200" dirty="0" smtClean="0"/>
            <a:t> </a:t>
          </a:r>
          <a:r>
            <a:rPr lang="ru-RU" sz="1600" kern="1200" dirty="0" err="1" smtClean="0"/>
            <a:t>are</a:t>
          </a:r>
          <a:r>
            <a:rPr lang="ru-RU" sz="1600" kern="1200" dirty="0" smtClean="0"/>
            <a:t> </a:t>
          </a:r>
          <a:r>
            <a:rPr lang="ru-RU" sz="1600" kern="1200" dirty="0" err="1" smtClean="0"/>
            <a:t>or</a:t>
          </a:r>
          <a:r>
            <a:rPr lang="ru-RU" sz="1600" kern="1200" dirty="0" smtClean="0"/>
            <a:t> </a:t>
          </a:r>
          <a:r>
            <a:rPr lang="ru-RU" sz="1600" kern="1200" dirty="0" err="1" smtClean="0"/>
            <a:t>contain</a:t>
          </a:r>
          <a:r>
            <a:rPr lang="ru-RU" sz="1600" kern="1200" dirty="0" smtClean="0"/>
            <a:t> </a:t>
          </a:r>
          <a:r>
            <a:rPr lang="ru-RU" sz="1600" kern="1200" dirty="0" err="1" smtClean="0"/>
            <a:t>vitamins</a:t>
          </a:r>
          <a:r>
            <a:rPr lang="ru-RU" sz="1600" kern="1200" dirty="0" smtClean="0"/>
            <a:t>, </a:t>
          </a:r>
          <a:r>
            <a:rPr lang="ru-RU" sz="1600" kern="1200" dirty="0" err="1" smtClean="0"/>
            <a:t>nutritionally</a:t>
          </a:r>
          <a:r>
            <a:rPr lang="ru-RU" sz="1600" kern="1200" dirty="0" smtClean="0"/>
            <a:t> </a:t>
          </a:r>
          <a:r>
            <a:rPr lang="ru-RU" sz="1600" kern="1200" dirty="0" err="1" smtClean="0"/>
            <a:t>essential</a:t>
          </a:r>
          <a:r>
            <a:rPr lang="ru-RU" sz="1600" kern="1200" dirty="0" smtClean="0"/>
            <a:t> </a:t>
          </a:r>
          <a:r>
            <a:rPr lang="ru-RU" sz="1600" kern="1200" dirty="0" err="1" smtClean="0"/>
            <a:t>minerals</a:t>
          </a:r>
          <a:r>
            <a:rPr lang="ru-RU" sz="1600" kern="1200" dirty="0" smtClean="0"/>
            <a:t>, </a:t>
          </a:r>
          <a:r>
            <a:rPr lang="ru-RU" sz="1600" kern="1200" dirty="0" err="1" smtClean="0"/>
            <a:t>amino</a:t>
          </a:r>
          <a:r>
            <a:rPr lang="ru-RU" sz="1600" kern="1200" dirty="0" smtClean="0"/>
            <a:t> </a:t>
          </a:r>
          <a:r>
            <a:rPr lang="ru-RU" sz="1600" kern="1200" dirty="0" err="1" smtClean="0"/>
            <a:t>acids</a:t>
          </a:r>
          <a:r>
            <a:rPr lang="ru-RU" sz="1600" kern="1200" dirty="0" smtClean="0"/>
            <a:t>, </a:t>
          </a:r>
          <a:r>
            <a:rPr lang="ru-RU" sz="1600" kern="1200" dirty="0" err="1" smtClean="0"/>
            <a:t>essential</a:t>
          </a:r>
          <a:r>
            <a:rPr lang="ru-RU" sz="1600" kern="1200" dirty="0" smtClean="0"/>
            <a:t> </a:t>
          </a:r>
          <a:r>
            <a:rPr lang="ru-RU" sz="1600" kern="1200" dirty="0" err="1" smtClean="0"/>
            <a:t>fatty</a:t>
          </a:r>
          <a:r>
            <a:rPr lang="ru-RU" sz="1600" kern="1200" dirty="0" smtClean="0"/>
            <a:t> </a:t>
          </a:r>
          <a:r>
            <a:rPr lang="ru-RU" sz="1600" kern="1200" dirty="0" err="1" smtClean="0"/>
            <a:t>acids</a:t>
          </a:r>
          <a:r>
            <a:rPr lang="ru-RU" sz="1600" kern="1200" dirty="0" smtClean="0"/>
            <a:t> and </a:t>
          </a:r>
          <a:r>
            <a:rPr lang="ru-RU" sz="1600" kern="1200" dirty="0" err="1" smtClean="0"/>
            <a:t>non-nutrient</a:t>
          </a:r>
          <a:r>
            <a:rPr lang="ru-RU" sz="1600" kern="1200" dirty="0" smtClean="0"/>
            <a:t> </a:t>
          </a:r>
          <a:r>
            <a:rPr lang="ru-RU" sz="1600" kern="1200" dirty="0" err="1" smtClean="0"/>
            <a:t>substances</a:t>
          </a:r>
          <a:r>
            <a:rPr lang="ru-RU" sz="1600" kern="1200" dirty="0" smtClean="0"/>
            <a:t> </a:t>
          </a:r>
          <a:r>
            <a:rPr lang="ru-RU" sz="1600" kern="1200" dirty="0" err="1" smtClean="0"/>
            <a:t>extracted</a:t>
          </a:r>
          <a:r>
            <a:rPr lang="ru-RU" sz="1600" kern="1200" dirty="0" smtClean="0"/>
            <a:t> </a:t>
          </a:r>
          <a:r>
            <a:rPr lang="ru-RU" sz="1600" kern="1200" dirty="0" err="1" smtClean="0"/>
            <a:t>from</a:t>
          </a:r>
          <a:r>
            <a:rPr lang="ru-RU" sz="1600" kern="1200" dirty="0" smtClean="0"/>
            <a:t> </a:t>
          </a:r>
          <a:r>
            <a:rPr lang="ru-RU" sz="1600" kern="1200" dirty="0" err="1" smtClean="0"/>
            <a:t>plants</a:t>
          </a:r>
          <a:r>
            <a:rPr lang="ru-RU" sz="1600" kern="1200" dirty="0" smtClean="0"/>
            <a:t> </a:t>
          </a:r>
          <a:r>
            <a:rPr lang="ru-RU" sz="1600" kern="1200" dirty="0" err="1" smtClean="0"/>
            <a:t>or</a:t>
          </a:r>
          <a:r>
            <a:rPr lang="ru-RU" sz="1600" kern="1200" dirty="0" smtClean="0"/>
            <a:t> </a:t>
          </a:r>
          <a:r>
            <a:rPr lang="ru-RU" sz="1600" kern="1200" dirty="0" err="1" smtClean="0"/>
            <a:t>animals</a:t>
          </a:r>
          <a:r>
            <a:rPr lang="ru-RU" sz="1600" kern="1200" dirty="0" smtClean="0"/>
            <a:t> </a:t>
          </a:r>
          <a:r>
            <a:rPr lang="ru-RU" sz="1600" kern="1200" dirty="0" err="1" smtClean="0"/>
            <a:t>or</a:t>
          </a:r>
          <a:r>
            <a:rPr lang="ru-RU" sz="1600" kern="1200" dirty="0" smtClean="0"/>
            <a:t> </a:t>
          </a:r>
          <a:r>
            <a:rPr lang="ru-RU" sz="1600" kern="1200" dirty="0" err="1" smtClean="0"/>
            <a:t>fungi</a:t>
          </a:r>
          <a:r>
            <a:rPr lang="ru-RU" sz="1600" kern="1200" dirty="0" smtClean="0"/>
            <a:t> </a:t>
          </a:r>
          <a:r>
            <a:rPr lang="ru-RU" sz="1600" kern="1200" dirty="0" err="1" smtClean="0"/>
            <a:t>or</a:t>
          </a:r>
          <a:r>
            <a:rPr lang="ru-RU" sz="1600" kern="1200" dirty="0" smtClean="0"/>
            <a:t> </a:t>
          </a:r>
          <a:r>
            <a:rPr lang="ru-RU" sz="1600" kern="1200" dirty="0" err="1" smtClean="0"/>
            <a:t>bacteria</a:t>
          </a:r>
          <a:r>
            <a:rPr lang="ru-RU" sz="1600" kern="1200" dirty="0" smtClean="0"/>
            <a:t>, </a:t>
          </a:r>
          <a:r>
            <a:rPr lang="ru-RU" sz="1600" kern="1200" dirty="0" err="1" smtClean="0"/>
            <a:t>or</a:t>
          </a:r>
          <a:r>
            <a:rPr lang="ru-RU" sz="1600" kern="1200" dirty="0" smtClean="0"/>
            <a:t> in the </a:t>
          </a:r>
          <a:r>
            <a:rPr lang="ru-RU" sz="1600" kern="1200" dirty="0" err="1" smtClean="0"/>
            <a:t>instance</a:t>
          </a:r>
          <a:r>
            <a:rPr lang="ru-RU" sz="1600" kern="1200" dirty="0" smtClean="0"/>
            <a:t> of </a:t>
          </a:r>
          <a:r>
            <a:rPr lang="ru-RU" sz="1600" kern="1200" dirty="0" err="1" smtClean="0"/>
            <a:t>probiotics</a:t>
          </a:r>
          <a:r>
            <a:rPr lang="ru-RU" sz="1600" kern="1200" dirty="0" smtClean="0"/>
            <a:t>, </a:t>
          </a:r>
          <a:r>
            <a:rPr lang="ru-RU" sz="1600" kern="1200" dirty="0" err="1" smtClean="0"/>
            <a:t>are</a:t>
          </a:r>
          <a:r>
            <a:rPr lang="ru-RU" sz="1600" kern="1200" dirty="0" smtClean="0"/>
            <a:t> </a:t>
          </a:r>
          <a:r>
            <a:rPr lang="ru-RU" sz="1600" kern="1200" dirty="0" err="1" smtClean="0"/>
            <a:t>live</a:t>
          </a:r>
          <a:r>
            <a:rPr lang="ru-RU" sz="1600" kern="1200" dirty="0" smtClean="0"/>
            <a:t> </a:t>
          </a:r>
          <a:r>
            <a:rPr lang="ru-RU" sz="1600" kern="1200" dirty="0" err="1" smtClean="0"/>
            <a:t>bacteria</a:t>
          </a:r>
          <a:r>
            <a:rPr lang="ru-RU" sz="1600" kern="1200" dirty="0" smtClean="0"/>
            <a:t>. </a:t>
          </a:r>
          <a:endParaRPr lang="uk-UA" sz="1600" kern="1200" dirty="0"/>
        </a:p>
      </dsp:txBody>
      <dsp:txXfrm>
        <a:off x="43864" y="2160694"/>
        <a:ext cx="8548273" cy="810832"/>
      </dsp:txXfrm>
    </dsp:sp>
    <dsp:sp modelId="{A552C93B-37B1-4FE3-B879-28A9639F3AB8}">
      <dsp:nvSpPr>
        <dsp:cNvPr id="0" name=""/>
        <dsp:cNvSpPr/>
      </dsp:nvSpPr>
      <dsp:spPr>
        <a:xfrm>
          <a:off x="0" y="3061469"/>
          <a:ext cx="8636001" cy="898560"/>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dirty="0" err="1" smtClean="0"/>
            <a:t>Dietary</a:t>
          </a:r>
          <a:r>
            <a:rPr lang="ru-RU" sz="1600" kern="1200" dirty="0" smtClean="0"/>
            <a:t> </a:t>
          </a:r>
          <a:r>
            <a:rPr lang="ru-RU" sz="1600" kern="1200" dirty="0" err="1" smtClean="0"/>
            <a:t>supplement</a:t>
          </a:r>
          <a:r>
            <a:rPr lang="ru-RU" sz="1600" kern="1200" dirty="0" smtClean="0"/>
            <a:t> </a:t>
          </a:r>
          <a:r>
            <a:rPr lang="ru-RU" sz="1600" kern="1200" dirty="0" err="1" smtClean="0"/>
            <a:t>ingredients</a:t>
          </a:r>
          <a:r>
            <a:rPr lang="ru-RU" sz="1600" kern="1200" dirty="0" smtClean="0"/>
            <a:t> </a:t>
          </a:r>
          <a:r>
            <a:rPr lang="ru-RU" sz="1600" kern="1200" dirty="0" err="1" smtClean="0"/>
            <a:t>may</a:t>
          </a:r>
          <a:r>
            <a:rPr lang="ru-RU" sz="1600" kern="1200" dirty="0" smtClean="0"/>
            <a:t> </a:t>
          </a:r>
          <a:r>
            <a:rPr lang="ru-RU" sz="1600" kern="1200" dirty="0" err="1" smtClean="0"/>
            <a:t>also</a:t>
          </a:r>
          <a:r>
            <a:rPr lang="ru-RU" sz="1600" kern="1200" dirty="0" smtClean="0"/>
            <a:t> </a:t>
          </a:r>
          <a:r>
            <a:rPr lang="ru-RU" sz="1600" kern="1200" dirty="0" err="1" smtClean="0"/>
            <a:t>be</a:t>
          </a:r>
          <a:r>
            <a:rPr lang="ru-RU" sz="1600" kern="1200" dirty="0" smtClean="0"/>
            <a:t> </a:t>
          </a:r>
          <a:r>
            <a:rPr lang="ru-RU" sz="1600" kern="1200" dirty="0" err="1" smtClean="0"/>
            <a:t>synthetic</a:t>
          </a:r>
          <a:r>
            <a:rPr lang="ru-RU" sz="1600" kern="1200" dirty="0" smtClean="0"/>
            <a:t> </a:t>
          </a:r>
          <a:r>
            <a:rPr lang="ru-RU" sz="1600" kern="1200" dirty="0" err="1" smtClean="0"/>
            <a:t>copies</a:t>
          </a:r>
          <a:r>
            <a:rPr lang="ru-RU" sz="1600" kern="1200" dirty="0" smtClean="0"/>
            <a:t> of </a:t>
          </a:r>
          <a:r>
            <a:rPr lang="ru-RU" sz="1600" kern="1200" dirty="0" err="1" smtClean="0"/>
            <a:t>naturally</a:t>
          </a:r>
          <a:r>
            <a:rPr lang="ru-RU" sz="1600" kern="1200" dirty="0" smtClean="0"/>
            <a:t> </a:t>
          </a:r>
          <a:r>
            <a:rPr lang="ru-RU" sz="1600" kern="1200" dirty="0" err="1" smtClean="0"/>
            <a:t>occurring</a:t>
          </a:r>
          <a:r>
            <a:rPr lang="ru-RU" sz="1600" kern="1200" dirty="0" smtClean="0"/>
            <a:t> </a:t>
          </a:r>
          <a:r>
            <a:rPr lang="ru-RU" sz="1600" kern="1200" dirty="0" err="1" smtClean="0"/>
            <a:t>substances</a:t>
          </a:r>
          <a:r>
            <a:rPr lang="ru-RU" sz="1600" kern="1200" dirty="0" smtClean="0"/>
            <a:t> (</a:t>
          </a:r>
          <a:r>
            <a:rPr lang="ru-RU" sz="1600" kern="1200" dirty="0" err="1" smtClean="0"/>
            <a:t>example</a:t>
          </a:r>
          <a:r>
            <a:rPr lang="ru-RU" sz="1600" kern="1200" dirty="0" smtClean="0"/>
            <a:t>: </a:t>
          </a:r>
          <a:r>
            <a:rPr lang="ru-RU" sz="1600" kern="1200" dirty="0" err="1" smtClean="0"/>
            <a:t>melatonin</a:t>
          </a:r>
          <a:r>
            <a:rPr lang="ru-RU" sz="1600" kern="1200" dirty="0" smtClean="0"/>
            <a:t>)</a:t>
          </a:r>
          <a:endParaRPr lang="uk-UA" sz="1600" kern="1200" dirty="0"/>
        </a:p>
      </dsp:txBody>
      <dsp:txXfrm>
        <a:off x="43864" y="3105333"/>
        <a:ext cx="8548273" cy="810832"/>
      </dsp:txXfrm>
    </dsp:sp>
    <dsp:sp modelId="{DBAA8935-88FC-4B86-AF25-4B7D3BEAAF10}">
      <dsp:nvSpPr>
        <dsp:cNvPr id="0" name=""/>
        <dsp:cNvSpPr/>
      </dsp:nvSpPr>
      <dsp:spPr>
        <a:xfrm>
          <a:off x="0" y="4006110"/>
          <a:ext cx="8636001" cy="898560"/>
        </a:xfrm>
        <a:prstGeom prst="round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All products with these ingredients are required to be labeled as dietary supplements.</a:t>
          </a:r>
          <a:endParaRPr lang="uk-UA" sz="1600" kern="1200"/>
        </a:p>
      </dsp:txBody>
      <dsp:txXfrm>
        <a:off x="43864" y="4049974"/>
        <a:ext cx="8548273" cy="810832"/>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516F48-ADBB-4706-B7DF-B34527681910}">
      <dsp:nvSpPr>
        <dsp:cNvPr id="0" name=""/>
        <dsp:cNvSpPr/>
      </dsp:nvSpPr>
      <dsp:spPr>
        <a:xfrm>
          <a:off x="0" y="4433449"/>
          <a:ext cx="9079345" cy="1455156"/>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n-US" sz="1700" kern="1200" smtClean="0"/>
            <a:t>FDA also has detailed requirements for the labeling of dietary supplements (e.g., nutrition labeling, allergen labeling, statement of identity, and a net quantity statement, among others). </a:t>
          </a:r>
          <a:endParaRPr lang="uk-UA" sz="1700" kern="1200"/>
        </a:p>
      </dsp:txBody>
      <dsp:txXfrm>
        <a:off x="0" y="4433449"/>
        <a:ext cx="9079345" cy="1455156"/>
      </dsp:txXfrm>
    </dsp:sp>
    <dsp:sp modelId="{0908B28B-EC4E-4DC7-8E83-C55463C2A661}">
      <dsp:nvSpPr>
        <dsp:cNvPr id="0" name=""/>
        <dsp:cNvSpPr/>
      </dsp:nvSpPr>
      <dsp:spPr>
        <a:xfrm rot="10800000">
          <a:off x="0" y="2217245"/>
          <a:ext cx="9079345" cy="2238031"/>
        </a:xfrm>
        <a:prstGeom prst="upArrowCallou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n-US" sz="1700" kern="1200" smtClean="0"/>
            <a:t>Dietary supplements are meant to supplement the diet; accordingly, the Dietary Supplement Health and Education Act of 1994 (DSHEA) defines them as a subset of </a:t>
          </a:r>
          <a:r>
            <a:rPr lang="en-US" sz="1700" b="1" kern="1200" smtClean="0"/>
            <a:t>foods</a:t>
          </a:r>
          <a:r>
            <a:rPr lang="en-US" sz="1700" kern="1200" smtClean="0"/>
            <a:t>, and they are regulated as such. As is the case with foods, FDA regulates the types of ingredients allowed in dietary supplements and the types of claims that can be made about an ingredient and/or a product. </a:t>
          </a:r>
          <a:endParaRPr lang="uk-UA" sz="1700" kern="1200"/>
        </a:p>
      </dsp:txBody>
      <dsp:txXfrm rot="10800000">
        <a:off x="0" y="2217245"/>
        <a:ext cx="9079345" cy="1454205"/>
      </dsp:txXfrm>
    </dsp:sp>
    <dsp:sp modelId="{CD8C768C-75D1-44B7-A443-BF92EC93A574}">
      <dsp:nvSpPr>
        <dsp:cNvPr id="0" name=""/>
        <dsp:cNvSpPr/>
      </dsp:nvSpPr>
      <dsp:spPr>
        <a:xfrm rot="10800000">
          <a:off x="0" y="1041"/>
          <a:ext cx="9079345" cy="2238031"/>
        </a:xfrm>
        <a:prstGeom prst="upArrowCallou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n-US" sz="1700" kern="1200" smtClean="0"/>
            <a:t>Dietary supplement products are regulated by the U.S. Food and Drug Administration (FDA). This is probably the most commonly misunderstood fact about the dietary supplements industry. Most of the misunderstanding occurs when people confuse dietary supplements with prescription or over-the-counter (OTC) </a:t>
          </a:r>
          <a:r>
            <a:rPr lang="en-US" sz="1700" b="1" kern="1200" smtClean="0"/>
            <a:t>medicines</a:t>
          </a:r>
          <a:r>
            <a:rPr lang="en-US" sz="1700" kern="1200" smtClean="0"/>
            <a:t> and expect them to be regulated in the same manner.</a:t>
          </a:r>
          <a:endParaRPr lang="uk-UA" sz="1700" kern="1200"/>
        </a:p>
      </dsp:txBody>
      <dsp:txXfrm rot="10800000">
        <a:off x="0" y="1041"/>
        <a:ext cx="9079345" cy="145420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3/23/2026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png"/><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6.jpe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6.jpeg"/><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6.jpeg"/><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12.xml"/><Relationship Id="rId7" Type="http://schemas.openxmlformats.org/officeDocument/2006/relationships/image" Target="../media/image6.jpe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16.xml"/><Relationship Id="rId13" Type="http://schemas.openxmlformats.org/officeDocument/2006/relationships/image" Target="../media/image12.jpeg"/><Relationship Id="rId3" Type="http://schemas.openxmlformats.org/officeDocument/2006/relationships/diagramData" Target="../diagrams/data15.xml"/><Relationship Id="rId7" Type="http://schemas.microsoft.com/office/2007/relationships/diagramDrawing" Target="../diagrams/drawing15.xml"/><Relationship Id="rId12" Type="http://schemas.microsoft.com/office/2007/relationships/diagramDrawing" Target="../diagrams/drawing16.xml"/><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diagramColors" Target="../diagrams/colors15.xml"/><Relationship Id="rId11" Type="http://schemas.openxmlformats.org/officeDocument/2006/relationships/diagramColors" Target="../diagrams/colors16.xml"/><Relationship Id="rId5" Type="http://schemas.openxmlformats.org/officeDocument/2006/relationships/diagramQuickStyle" Target="../diagrams/quickStyle15.xml"/><Relationship Id="rId10" Type="http://schemas.openxmlformats.org/officeDocument/2006/relationships/diagramQuickStyle" Target="../diagrams/quickStyle16.xml"/><Relationship Id="rId4" Type="http://schemas.openxmlformats.org/officeDocument/2006/relationships/diagramLayout" Target="../diagrams/layout15.xml"/><Relationship Id="rId9" Type="http://schemas.openxmlformats.org/officeDocument/2006/relationships/diagramLayout" Target="../diagrams/layout16.xml"/></Relationships>
</file>

<file path=ppt/slides/_rels/slide1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Layout" Target="../diagrams/layout17.xml"/><Relationship Id="rId7" Type="http://schemas.openxmlformats.org/officeDocument/2006/relationships/image" Target="../media/image11.jpeg"/><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20.xml"/><Relationship Id="rId3" Type="http://schemas.openxmlformats.org/officeDocument/2006/relationships/diagramData" Target="../diagrams/data19.xml"/><Relationship Id="rId7" Type="http://schemas.microsoft.com/office/2007/relationships/diagramDrawing" Target="../diagrams/drawing19.xml"/><Relationship Id="rId12" Type="http://schemas.microsoft.com/office/2007/relationships/diagramDrawing" Target="../diagrams/drawing20.xml"/><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diagramColors" Target="../diagrams/colors19.xml"/><Relationship Id="rId11" Type="http://schemas.openxmlformats.org/officeDocument/2006/relationships/diagramColors" Target="../diagrams/colors20.xml"/><Relationship Id="rId5" Type="http://schemas.openxmlformats.org/officeDocument/2006/relationships/diagramQuickStyle" Target="../diagrams/quickStyle19.xml"/><Relationship Id="rId10" Type="http://schemas.openxmlformats.org/officeDocument/2006/relationships/diagramQuickStyle" Target="../diagrams/quickStyle20.xml"/><Relationship Id="rId4" Type="http://schemas.openxmlformats.org/officeDocument/2006/relationships/diagramLayout" Target="../diagrams/layout19.xml"/><Relationship Id="rId9" Type="http://schemas.openxmlformats.org/officeDocument/2006/relationships/diagramLayout" Target="../diagrams/layout20.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22.xml"/><Relationship Id="rId3" Type="http://schemas.openxmlformats.org/officeDocument/2006/relationships/diagramLayout" Target="../diagrams/layout21.xml"/><Relationship Id="rId7" Type="http://schemas.openxmlformats.org/officeDocument/2006/relationships/image" Target="../media/image16.jpeg"/><Relationship Id="rId12" Type="http://schemas.microsoft.com/office/2007/relationships/diagramDrawing" Target="../diagrams/drawing22.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11" Type="http://schemas.openxmlformats.org/officeDocument/2006/relationships/diagramColors" Target="../diagrams/colors22.xml"/><Relationship Id="rId5" Type="http://schemas.openxmlformats.org/officeDocument/2006/relationships/diagramColors" Target="../diagrams/colors21.xml"/><Relationship Id="rId10" Type="http://schemas.openxmlformats.org/officeDocument/2006/relationships/diagramQuickStyle" Target="../diagrams/quickStyle22.xml"/><Relationship Id="rId4" Type="http://schemas.openxmlformats.org/officeDocument/2006/relationships/diagramQuickStyle" Target="../diagrams/quickStyle21.xml"/><Relationship Id="rId9" Type="http://schemas.openxmlformats.org/officeDocument/2006/relationships/diagramLayout" Target="../diagrams/layout2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13.jpeg"/><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17.png"/><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26.xml"/><Relationship Id="rId3" Type="http://schemas.openxmlformats.org/officeDocument/2006/relationships/diagramLayout" Target="../diagrams/layout25.xml"/><Relationship Id="rId7" Type="http://schemas.openxmlformats.org/officeDocument/2006/relationships/image" Target="../media/image18.jpeg"/><Relationship Id="rId12" Type="http://schemas.microsoft.com/office/2007/relationships/diagramDrawing" Target="../diagrams/drawing26.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11" Type="http://schemas.openxmlformats.org/officeDocument/2006/relationships/diagramColors" Target="../diagrams/colors26.xml"/><Relationship Id="rId5" Type="http://schemas.openxmlformats.org/officeDocument/2006/relationships/diagramColors" Target="../diagrams/colors25.xml"/><Relationship Id="rId10" Type="http://schemas.openxmlformats.org/officeDocument/2006/relationships/diagramQuickStyle" Target="../diagrams/quickStyle26.xml"/><Relationship Id="rId4" Type="http://schemas.openxmlformats.org/officeDocument/2006/relationships/diagramQuickStyle" Target="../diagrams/quickStyle25.xml"/><Relationship Id="rId9" Type="http://schemas.openxmlformats.org/officeDocument/2006/relationships/diagramLayout" Target="../diagrams/layout26.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28.xml"/><Relationship Id="rId13" Type="http://schemas.openxmlformats.org/officeDocument/2006/relationships/image" Target="../media/image20.png"/><Relationship Id="rId3" Type="http://schemas.openxmlformats.org/officeDocument/2006/relationships/diagramLayout" Target="../diagrams/layout27.xml"/><Relationship Id="rId7" Type="http://schemas.openxmlformats.org/officeDocument/2006/relationships/diagramData" Target="../diagrams/data28.xml"/><Relationship Id="rId12" Type="http://schemas.openxmlformats.org/officeDocument/2006/relationships/image" Target="../media/image19.png"/><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11" Type="http://schemas.microsoft.com/office/2007/relationships/diagramDrawing" Target="../diagrams/drawing28.xml"/><Relationship Id="rId5" Type="http://schemas.openxmlformats.org/officeDocument/2006/relationships/diagramColors" Target="../diagrams/colors27.xml"/><Relationship Id="rId10" Type="http://schemas.openxmlformats.org/officeDocument/2006/relationships/diagramColors" Target="../diagrams/colors28.xml"/><Relationship Id="rId4" Type="http://schemas.openxmlformats.org/officeDocument/2006/relationships/diagramQuickStyle" Target="../diagrams/quickStyle27.xml"/><Relationship Id="rId9" Type="http://schemas.openxmlformats.org/officeDocument/2006/relationships/diagramQuickStyle" Target="../diagrams/quickStyle28.xml"/><Relationship Id="rId1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9.xml"/><Relationship Id="rId7" Type="http://schemas.openxmlformats.org/officeDocument/2006/relationships/image" Target="../media/image22.png"/><Relationship Id="rId2" Type="http://schemas.openxmlformats.org/officeDocument/2006/relationships/diagramData" Target="../diagrams/data29.xml"/><Relationship Id="rId1" Type="http://schemas.openxmlformats.org/officeDocument/2006/relationships/slideLayout" Target="../slideLayouts/slideLayout7.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27.xml.rels><?xml version="1.0" encoding="UTF-8" standalone="yes"?>
<Relationships xmlns="http://schemas.openxmlformats.org/package/2006/relationships"><Relationship Id="rId8" Type="http://schemas.openxmlformats.org/officeDocument/2006/relationships/diagramLayout" Target="../diagrams/layout31.xml"/><Relationship Id="rId13" Type="http://schemas.openxmlformats.org/officeDocument/2006/relationships/image" Target="../media/image24.png"/><Relationship Id="rId3" Type="http://schemas.openxmlformats.org/officeDocument/2006/relationships/diagramLayout" Target="../diagrams/layout30.xml"/><Relationship Id="rId7" Type="http://schemas.openxmlformats.org/officeDocument/2006/relationships/diagramData" Target="../diagrams/data31.xml"/><Relationship Id="rId12" Type="http://schemas.openxmlformats.org/officeDocument/2006/relationships/image" Target="../media/image23.png"/><Relationship Id="rId2" Type="http://schemas.openxmlformats.org/officeDocument/2006/relationships/diagramData" Target="../diagrams/data30.xml"/><Relationship Id="rId1" Type="http://schemas.openxmlformats.org/officeDocument/2006/relationships/slideLayout" Target="../slideLayouts/slideLayout7.xml"/><Relationship Id="rId6" Type="http://schemas.microsoft.com/office/2007/relationships/diagramDrawing" Target="../diagrams/drawing30.xml"/><Relationship Id="rId11" Type="http://schemas.microsoft.com/office/2007/relationships/diagramDrawing" Target="../diagrams/drawing31.xml"/><Relationship Id="rId5" Type="http://schemas.openxmlformats.org/officeDocument/2006/relationships/diagramColors" Target="../diagrams/colors30.xml"/><Relationship Id="rId10" Type="http://schemas.openxmlformats.org/officeDocument/2006/relationships/diagramColors" Target="../diagrams/colors31.xml"/><Relationship Id="rId4" Type="http://schemas.openxmlformats.org/officeDocument/2006/relationships/diagramQuickStyle" Target="../diagrams/quickStyle30.xml"/><Relationship Id="rId9" Type="http://schemas.openxmlformats.org/officeDocument/2006/relationships/diagramQuickStyle" Target="../diagrams/quickStyle31.xml"/></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33.xml"/><Relationship Id="rId13" Type="http://schemas.openxmlformats.org/officeDocument/2006/relationships/image" Target="../media/image26.png"/><Relationship Id="rId3" Type="http://schemas.openxmlformats.org/officeDocument/2006/relationships/diagramLayout" Target="../diagrams/layout32.xml"/><Relationship Id="rId7" Type="http://schemas.openxmlformats.org/officeDocument/2006/relationships/diagramData" Target="../diagrams/data33.xml"/><Relationship Id="rId12" Type="http://schemas.openxmlformats.org/officeDocument/2006/relationships/image" Target="../media/image25.png"/><Relationship Id="rId2" Type="http://schemas.openxmlformats.org/officeDocument/2006/relationships/diagramData" Target="../diagrams/data32.xml"/><Relationship Id="rId1" Type="http://schemas.openxmlformats.org/officeDocument/2006/relationships/slideLayout" Target="../slideLayouts/slideLayout7.xml"/><Relationship Id="rId6" Type="http://schemas.microsoft.com/office/2007/relationships/diagramDrawing" Target="../diagrams/drawing32.xml"/><Relationship Id="rId11" Type="http://schemas.microsoft.com/office/2007/relationships/diagramDrawing" Target="../diagrams/drawing33.xml"/><Relationship Id="rId5" Type="http://schemas.openxmlformats.org/officeDocument/2006/relationships/diagramColors" Target="../diagrams/colors32.xml"/><Relationship Id="rId10" Type="http://schemas.openxmlformats.org/officeDocument/2006/relationships/diagramColors" Target="../diagrams/colors33.xml"/><Relationship Id="rId4" Type="http://schemas.openxmlformats.org/officeDocument/2006/relationships/diagramQuickStyle" Target="../diagrams/quickStyle32.xml"/><Relationship Id="rId9" Type="http://schemas.openxmlformats.org/officeDocument/2006/relationships/diagramQuickStyle" Target="../diagrams/quickStyle33.xml"/><Relationship Id="rId14"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4.xml"/><Relationship Id="rId7" Type="http://schemas.openxmlformats.org/officeDocument/2006/relationships/image" Target="../media/image27.jpeg"/><Relationship Id="rId2" Type="http://schemas.openxmlformats.org/officeDocument/2006/relationships/diagramData" Target="../diagrams/data34.xml"/><Relationship Id="rId1" Type="http://schemas.openxmlformats.org/officeDocument/2006/relationships/slideLayout" Target="../slideLayouts/slideLayout7.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GYJYPCJmspE" TargetMode="External"/><Relationship Id="rId2" Type="http://schemas.openxmlformats.org/officeDocument/2006/relationships/hyperlink" Target="https://www.youtube.com/watch?v=qqyP-vbtlZY"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diagramLayout" Target="../diagrams/layout35.xml"/><Relationship Id="rId7" Type="http://schemas.openxmlformats.org/officeDocument/2006/relationships/image" Target="../media/image29.jpeg"/><Relationship Id="rId2" Type="http://schemas.openxmlformats.org/officeDocument/2006/relationships/diagramData" Target="../diagrams/data35.xml"/><Relationship Id="rId1" Type="http://schemas.openxmlformats.org/officeDocument/2006/relationships/slideLayout" Target="../slideLayouts/slideLayout7.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34.xml.rels><?xml version="1.0" encoding="UTF-8" standalone="yes"?>
<Relationships xmlns="http://schemas.openxmlformats.org/package/2006/relationships"><Relationship Id="rId8" Type="http://schemas.openxmlformats.org/officeDocument/2006/relationships/diagramLayout" Target="../diagrams/layout37.xml"/><Relationship Id="rId3" Type="http://schemas.openxmlformats.org/officeDocument/2006/relationships/diagramLayout" Target="../diagrams/layout36.xml"/><Relationship Id="rId7" Type="http://schemas.openxmlformats.org/officeDocument/2006/relationships/diagramData" Target="../diagrams/data37.xml"/><Relationship Id="rId12" Type="http://schemas.openxmlformats.org/officeDocument/2006/relationships/image" Target="../media/image27.jpeg"/><Relationship Id="rId2" Type="http://schemas.openxmlformats.org/officeDocument/2006/relationships/diagramData" Target="../diagrams/data36.xml"/><Relationship Id="rId1" Type="http://schemas.openxmlformats.org/officeDocument/2006/relationships/slideLayout" Target="../slideLayouts/slideLayout7.xml"/><Relationship Id="rId6" Type="http://schemas.microsoft.com/office/2007/relationships/diagramDrawing" Target="../diagrams/drawing36.xml"/><Relationship Id="rId11" Type="http://schemas.microsoft.com/office/2007/relationships/diagramDrawing" Target="../diagrams/drawing37.xml"/><Relationship Id="rId5" Type="http://schemas.openxmlformats.org/officeDocument/2006/relationships/diagramColors" Target="../diagrams/colors36.xml"/><Relationship Id="rId10" Type="http://schemas.openxmlformats.org/officeDocument/2006/relationships/diagramColors" Target="../diagrams/colors37.xml"/><Relationship Id="rId4" Type="http://schemas.openxmlformats.org/officeDocument/2006/relationships/diagramQuickStyle" Target="../diagrams/quickStyle36.xml"/><Relationship Id="rId9" Type="http://schemas.openxmlformats.org/officeDocument/2006/relationships/diagramQuickStyle" Target="../diagrams/quickStyle37.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39.xml"/><Relationship Id="rId3" Type="http://schemas.openxmlformats.org/officeDocument/2006/relationships/diagramLayout" Target="../diagrams/layout38.xml"/><Relationship Id="rId7" Type="http://schemas.openxmlformats.org/officeDocument/2006/relationships/diagramData" Target="../diagrams/data39.xml"/><Relationship Id="rId12" Type="http://schemas.openxmlformats.org/officeDocument/2006/relationships/image" Target="../media/image31.jpeg"/><Relationship Id="rId2" Type="http://schemas.openxmlformats.org/officeDocument/2006/relationships/diagramData" Target="../diagrams/data38.xml"/><Relationship Id="rId1" Type="http://schemas.openxmlformats.org/officeDocument/2006/relationships/slideLayout" Target="../slideLayouts/slideLayout7.xml"/><Relationship Id="rId6" Type="http://schemas.microsoft.com/office/2007/relationships/diagramDrawing" Target="../diagrams/drawing38.xml"/><Relationship Id="rId11" Type="http://schemas.microsoft.com/office/2007/relationships/diagramDrawing" Target="../diagrams/drawing39.xml"/><Relationship Id="rId5" Type="http://schemas.openxmlformats.org/officeDocument/2006/relationships/diagramColors" Target="../diagrams/colors38.xml"/><Relationship Id="rId10" Type="http://schemas.openxmlformats.org/officeDocument/2006/relationships/diagramColors" Target="../diagrams/colors39.xml"/><Relationship Id="rId4" Type="http://schemas.openxmlformats.org/officeDocument/2006/relationships/diagramQuickStyle" Target="../diagrams/quickStyle38.xml"/><Relationship Id="rId9" Type="http://schemas.openxmlformats.org/officeDocument/2006/relationships/diagramQuickStyle" Target="../diagrams/quickStyle3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0.xml"/><Relationship Id="rId7" Type="http://schemas.openxmlformats.org/officeDocument/2006/relationships/image" Target="../media/image32.png"/><Relationship Id="rId2" Type="http://schemas.openxmlformats.org/officeDocument/2006/relationships/diagramData" Target="../diagrams/data40.xml"/><Relationship Id="rId1" Type="http://schemas.openxmlformats.org/officeDocument/2006/relationships/slideLayout" Target="../slideLayouts/slideLayout7.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3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Layout" Target="../diagrams/layout41.xml"/><Relationship Id="rId7" Type="http://schemas.openxmlformats.org/officeDocument/2006/relationships/image" Target="../media/image33.jpeg"/><Relationship Id="rId2" Type="http://schemas.openxmlformats.org/officeDocument/2006/relationships/diagramData" Target="../diagrams/data41.xml"/><Relationship Id="rId1" Type="http://schemas.openxmlformats.org/officeDocument/2006/relationships/slideLayout" Target="../slideLayouts/slideLayout7.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81012" y="1157446"/>
            <a:ext cx="11079218" cy="1219200"/>
          </a:xfrm>
        </p:spPr>
        <p:txBody>
          <a:bodyPr>
            <a:normAutofit/>
          </a:bodyPr>
          <a:lstStyle/>
          <a:p>
            <a:pPr algn="ctr"/>
            <a:r>
              <a:rPr lang="en-US" sz="2400" b="1" dirty="0" smtClean="0">
                <a:solidFill>
                  <a:schemeClr val="accent2">
                    <a:lumMod val="75000"/>
                  </a:schemeClr>
                </a:solidFill>
              </a:rPr>
              <a:t>Lecture </a:t>
            </a:r>
            <a:r>
              <a:rPr lang="ru-RU" sz="2400" b="1" dirty="0" smtClean="0">
                <a:solidFill>
                  <a:schemeClr val="accent2">
                    <a:lumMod val="75000"/>
                  </a:schemeClr>
                </a:solidFill>
              </a:rPr>
              <a:t>№ 7. </a:t>
            </a:r>
            <a:r>
              <a:rPr lang="en-US" sz="2400" b="1" dirty="0" smtClean="0">
                <a:solidFill>
                  <a:schemeClr val="accent2">
                    <a:lumMod val="75000"/>
                  </a:schemeClr>
                </a:solidFill>
              </a:rPr>
              <a:t>Commodity </a:t>
            </a:r>
            <a:r>
              <a:rPr lang="en-US" sz="2400" b="1" dirty="0">
                <a:solidFill>
                  <a:schemeClr val="accent2">
                    <a:lumMod val="75000"/>
                  </a:schemeClr>
                </a:solidFill>
              </a:rPr>
              <a:t>analysis of related products of pharmacy assortment (mineral waters, special food products, medicinal and cosmetic products, essential oils)</a:t>
            </a:r>
            <a:endParaRPr lang="ru-RU" sz="2400" dirty="0">
              <a:solidFill>
                <a:schemeClr val="accent2">
                  <a:lumMod val="75000"/>
                </a:schemeClr>
              </a:solidFill>
            </a:endParaRPr>
          </a:p>
        </p:txBody>
      </p:sp>
      <p:pic>
        <p:nvPicPr>
          <p:cNvPr id="4" name="Рисунок 3"/>
          <p:cNvPicPr>
            <a:picLocks noChangeAspect="1"/>
          </p:cNvPicPr>
          <p:nvPr/>
        </p:nvPicPr>
        <p:blipFill>
          <a:blip r:embed="rId2"/>
          <a:stretch>
            <a:fillRect/>
          </a:stretch>
        </p:blipFill>
        <p:spPr>
          <a:xfrm>
            <a:off x="629763" y="2486114"/>
            <a:ext cx="2465917" cy="2821512"/>
          </a:xfrm>
          <a:prstGeom prst="ellipse">
            <a:avLst/>
          </a:prstGeom>
          <a:ln>
            <a:noFill/>
          </a:ln>
          <a:effectLst>
            <a:softEdge rad="112500"/>
          </a:effectLst>
        </p:spPr>
      </p:pic>
      <p:pic>
        <p:nvPicPr>
          <p:cNvPr id="5" name="Рисунок 4"/>
          <p:cNvPicPr>
            <a:picLocks noChangeAspect="1"/>
          </p:cNvPicPr>
          <p:nvPr/>
        </p:nvPicPr>
        <p:blipFill>
          <a:blip r:embed="rId3"/>
          <a:stretch>
            <a:fillRect/>
          </a:stretch>
        </p:blipFill>
        <p:spPr>
          <a:xfrm>
            <a:off x="3252149" y="2486114"/>
            <a:ext cx="4143953" cy="384232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Рисунок 5"/>
          <p:cNvPicPr>
            <a:picLocks noChangeAspect="1"/>
          </p:cNvPicPr>
          <p:nvPr/>
        </p:nvPicPr>
        <p:blipFill>
          <a:blip r:embed="rId4"/>
          <a:stretch>
            <a:fillRect/>
          </a:stretch>
        </p:blipFill>
        <p:spPr>
          <a:xfrm>
            <a:off x="7745984" y="2318218"/>
            <a:ext cx="3209462" cy="3157304"/>
          </a:xfrm>
          <a:prstGeom prst="ellipse">
            <a:avLst/>
          </a:prstGeom>
          <a:ln>
            <a:noFill/>
          </a:ln>
          <a:effectLst>
            <a:softEdge rad="112500"/>
          </a:effectLst>
        </p:spPr>
      </p:pic>
      <p:sp>
        <p:nvSpPr>
          <p:cNvPr id="3" name="Прямоугольник 2"/>
          <p:cNvSpPr/>
          <p:nvPr/>
        </p:nvSpPr>
        <p:spPr>
          <a:xfrm>
            <a:off x="2512291" y="0"/>
            <a:ext cx="6096000" cy="1047979"/>
          </a:xfrm>
          <a:prstGeom prst="rect">
            <a:avLst/>
          </a:prstGeom>
        </p:spPr>
        <p:txBody>
          <a:bodyPr>
            <a:spAutoFit/>
          </a:bodyPr>
          <a:lstStyle/>
          <a:p>
            <a:pPr algn="ctr">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MINISTRY OF HEALTH OF UKRAINE</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ODESSA NATIONAL MEDICAL UNIVERSITY</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tabLst>
                <a:tab pos="606933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a:latin typeface="Times New Roman" panose="02020603050405020304" pitchFamily="18" charset="0"/>
                <a:ea typeface="Calibri" panose="020F0502020204030204" pitchFamily="34" charset="0"/>
                <a:cs typeface="Times New Roman" panose="02020603050405020304" pitchFamily="18" charset="0"/>
              </a:rPr>
              <a:t>Department</a:t>
            </a:r>
            <a:r>
              <a:rPr lang="uk-UA" i="1" u="sng" dirty="0">
                <a:latin typeface="Times New Roman" panose="02020603050405020304" pitchFamily="18" charset="0"/>
                <a:ea typeface="Calibri" panose="020F0502020204030204" pitchFamily="34" charset="0"/>
                <a:cs typeface="Times New Roman" panose="02020603050405020304" pitchFamily="18" charset="0"/>
              </a:rPr>
              <a:t> </a:t>
            </a:r>
            <a:r>
              <a:rPr lang="uk-UA" i="1" u="sng" dirty="0" err="1">
                <a:latin typeface="Times New Roman" panose="02020603050405020304" pitchFamily="18" charset="0"/>
                <a:ea typeface="Calibri" panose="020F0502020204030204" pitchFamily="34" charset="0"/>
                <a:cs typeface="Times New Roman" panose="02020603050405020304" pitchFamily="18" charset="0"/>
              </a:rPr>
              <a:t>of</a:t>
            </a:r>
            <a:r>
              <a:rPr lang="uk-UA" i="1" u="sng" dirty="0">
                <a:latin typeface="Times New Roman" panose="02020603050405020304" pitchFamily="18" charset="0"/>
                <a:ea typeface="Calibri" panose="020F0502020204030204" pitchFamily="34" charset="0"/>
                <a:cs typeface="Times New Roman" panose="02020603050405020304" pitchFamily="18" charset="0"/>
              </a:rPr>
              <a:t> Pharmacy Organization and Econom</a:t>
            </a:r>
            <a:r>
              <a:rPr lang="en-US" i="1" u="sng" dirty="0">
                <a:latin typeface="Times New Roman" panose="02020603050405020304" pitchFamily="18" charset="0"/>
                <a:ea typeface="Calibri" panose="020F0502020204030204" pitchFamily="34" charset="0"/>
                <a:cs typeface="Times New Roman" panose="02020603050405020304" pitchFamily="18" charset="0"/>
              </a:rPr>
              <a:t>ics</a:t>
            </a:r>
            <a:endParaRPr lang="ru-RU"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7745984" y="5682110"/>
            <a:ext cx="4017446" cy="646331"/>
          </a:xfrm>
          <a:prstGeom prst="rect">
            <a:avLst/>
          </a:prstGeom>
          <a:solidFill>
            <a:schemeClr val="tx1">
              <a:lumMod val="65000"/>
            </a:schemeClr>
          </a:solidFill>
        </p:spPr>
        <p:txBody>
          <a:bodyPr wrap="none">
            <a:spAutoFit/>
          </a:bodyPr>
          <a:lstStyle/>
          <a:p>
            <a:pPr algn="ctr"/>
            <a:r>
              <a:rPr lang="en-US" dirty="0"/>
              <a:t>Prepared by </a:t>
            </a:r>
            <a:endParaRPr lang="ru-RU" dirty="0" smtClean="0"/>
          </a:p>
          <a:p>
            <a:pPr algn="ctr"/>
            <a:r>
              <a:rPr lang="en-US" dirty="0" smtClean="0"/>
              <a:t>senior </a:t>
            </a:r>
            <a:r>
              <a:rPr lang="en-US" dirty="0"/>
              <a:t>teacher Oksana Stepanova</a:t>
            </a:r>
          </a:p>
        </p:txBody>
      </p:sp>
    </p:spTree>
    <p:extLst>
      <p:ext uri="{BB962C8B-B14F-4D97-AF65-F5344CB8AC3E}">
        <p14:creationId xmlns:p14="http://schemas.microsoft.com/office/powerpoint/2010/main" val="8553611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4255624225"/>
              </p:ext>
            </p:extLst>
          </p:nvPr>
        </p:nvGraphicFramePr>
        <p:xfrm>
          <a:off x="277091" y="0"/>
          <a:ext cx="10695710"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5929746" y="3556428"/>
            <a:ext cx="4393044" cy="2930160"/>
          </a:xfrm>
          <a:prstGeom prst="rect">
            <a:avLst/>
          </a:prstGeom>
        </p:spPr>
      </p:pic>
      <p:pic>
        <p:nvPicPr>
          <p:cNvPr id="6" name="Рисунок 5"/>
          <p:cNvPicPr>
            <a:picLocks noChangeAspect="1"/>
          </p:cNvPicPr>
          <p:nvPr/>
        </p:nvPicPr>
        <p:blipFill>
          <a:blip r:embed="rId8"/>
          <a:stretch>
            <a:fillRect/>
          </a:stretch>
        </p:blipFill>
        <p:spPr>
          <a:xfrm>
            <a:off x="1168400" y="3556428"/>
            <a:ext cx="4251593" cy="2912341"/>
          </a:xfrm>
          <a:prstGeom prst="rect">
            <a:avLst/>
          </a:prstGeom>
        </p:spPr>
      </p:pic>
    </p:spTree>
    <p:extLst>
      <p:ext uri="{BB962C8B-B14F-4D97-AF65-F5344CB8AC3E}">
        <p14:creationId xmlns:p14="http://schemas.microsoft.com/office/powerpoint/2010/main" val="2875138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Схема 8"/>
          <p:cNvGraphicFramePr/>
          <p:nvPr>
            <p:extLst>
              <p:ext uri="{D42A27DB-BD31-4B8C-83A1-F6EECF244321}">
                <p14:modId xmlns:p14="http://schemas.microsoft.com/office/powerpoint/2010/main" val="323585754"/>
              </p:ext>
            </p:extLst>
          </p:nvPr>
        </p:nvGraphicFramePr>
        <p:xfrm>
          <a:off x="2604654" y="332508"/>
          <a:ext cx="8100291" cy="5116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256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Схема 4"/>
          <p:cNvGraphicFramePr/>
          <p:nvPr>
            <p:extLst>
              <p:ext uri="{D42A27DB-BD31-4B8C-83A1-F6EECF244321}">
                <p14:modId xmlns:p14="http://schemas.microsoft.com/office/powerpoint/2010/main" val="3794005449"/>
              </p:ext>
            </p:extLst>
          </p:nvPr>
        </p:nvGraphicFramePr>
        <p:xfrm>
          <a:off x="2872509" y="1394691"/>
          <a:ext cx="9144000" cy="5135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Прямоугольник 1"/>
          <p:cNvSpPr/>
          <p:nvPr/>
        </p:nvSpPr>
        <p:spPr>
          <a:xfrm>
            <a:off x="3528291" y="7937"/>
            <a:ext cx="8128000" cy="1477328"/>
          </a:xfrm>
          <a:prstGeom prst="rect">
            <a:avLst/>
          </a:prstGeom>
        </p:spPr>
        <p:txBody>
          <a:bodyPr wrap="square">
            <a:spAutoFit/>
          </a:bodyPr>
          <a:lstStyle/>
          <a:p>
            <a:pPr lvl="0"/>
            <a:r>
              <a:rPr lang="en-US" dirty="0" smtClean="0"/>
              <a:t>According  </a:t>
            </a:r>
            <a:r>
              <a:rPr lang="en-US" dirty="0"/>
              <a:t>the standard for natural mineral waters </a:t>
            </a:r>
            <a:r>
              <a:rPr lang="en-US" dirty="0" err="1"/>
              <a:t>cxs</a:t>
            </a:r>
            <a:r>
              <a:rPr lang="en-US" dirty="0"/>
              <a:t> 108-1981  adopted in 1981(amended in 2019</a:t>
            </a:r>
            <a:r>
              <a:rPr lang="en-US" dirty="0" smtClean="0"/>
              <a:t>)</a:t>
            </a:r>
          </a:p>
          <a:p>
            <a:pPr lvl="0"/>
            <a:endParaRPr lang="en-US" dirty="0"/>
          </a:p>
          <a:p>
            <a:pPr lvl="0"/>
            <a:r>
              <a:rPr lang="en-US" dirty="0" smtClean="0">
                <a:solidFill>
                  <a:srgbClr val="002060"/>
                </a:solidFill>
              </a:rPr>
              <a:t>Natural </a:t>
            </a:r>
            <a:r>
              <a:rPr lang="en-US" dirty="0">
                <a:solidFill>
                  <a:srgbClr val="002060"/>
                </a:solidFill>
              </a:rPr>
              <a:t>mineral water is water that can be distinguished from ordinary drinking water because:</a:t>
            </a:r>
            <a:endParaRPr lang="ru-RU" dirty="0">
              <a:solidFill>
                <a:srgbClr val="002060"/>
              </a:solidFill>
            </a:endParaRPr>
          </a:p>
        </p:txBody>
      </p:sp>
    </p:spTree>
    <p:extLst>
      <p:ext uri="{BB962C8B-B14F-4D97-AF65-F5344CB8AC3E}">
        <p14:creationId xmlns:p14="http://schemas.microsoft.com/office/powerpoint/2010/main" val="5133440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Схема 6"/>
          <p:cNvGraphicFramePr/>
          <p:nvPr>
            <p:extLst>
              <p:ext uri="{D42A27DB-BD31-4B8C-83A1-F6EECF244321}">
                <p14:modId xmlns:p14="http://schemas.microsoft.com/office/powerpoint/2010/main" val="952123292"/>
              </p:ext>
            </p:extLst>
          </p:nvPr>
        </p:nvGraphicFramePr>
        <p:xfrm>
          <a:off x="3047999" y="711200"/>
          <a:ext cx="8109527" cy="397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6629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Схема 6"/>
          <p:cNvGraphicFramePr/>
          <p:nvPr>
            <p:extLst>
              <p:ext uri="{D42A27DB-BD31-4B8C-83A1-F6EECF244321}">
                <p14:modId xmlns:p14="http://schemas.microsoft.com/office/powerpoint/2010/main" val="1207074140"/>
              </p:ext>
            </p:extLst>
          </p:nvPr>
        </p:nvGraphicFramePr>
        <p:xfrm>
          <a:off x="3047999" y="711200"/>
          <a:ext cx="8109527" cy="397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9794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Схема 6"/>
          <p:cNvGraphicFramePr/>
          <p:nvPr>
            <p:extLst>
              <p:ext uri="{D42A27DB-BD31-4B8C-83A1-F6EECF244321}">
                <p14:modId xmlns:p14="http://schemas.microsoft.com/office/powerpoint/2010/main" val="3947201153"/>
              </p:ext>
            </p:extLst>
          </p:nvPr>
        </p:nvGraphicFramePr>
        <p:xfrm>
          <a:off x="3047999" y="711200"/>
          <a:ext cx="8109527" cy="397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2106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Mineral Water at Rs 85/box | Mineral Water | ID: 189865268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Mineral Water at Rs 85/box | Mineral Water | ID: 189865268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Схема 8"/>
          <p:cNvGraphicFramePr/>
          <p:nvPr>
            <p:extLst>
              <p:ext uri="{D42A27DB-BD31-4B8C-83A1-F6EECF244321}">
                <p14:modId xmlns:p14="http://schemas.microsoft.com/office/powerpoint/2010/main" val="893024986"/>
              </p:ext>
            </p:extLst>
          </p:nvPr>
        </p:nvGraphicFramePr>
        <p:xfrm>
          <a:off x="3047999" y="711200"/>
          <a:ext cx="8451274" cy="4562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45984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4224266774"/>
              </p:ext>
            </p:extLst>
          </p:nvPr>
        </p:nvGraphicFramePr>
        <p:xfrm>
          <a:off x="2632365" y="230909"/>
          <a:ext cx="9171708" cy="63823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Рисунок 2"/>
          <p:cNvPicPr>
            <a:picLocks noChangeAspect="1"/>
          </p:cNvPicPr>
          <p:nvPr/>
        </p:nvPicPr>
        <p:blipFill>
          <a:blip r:embed="rId7"/>
          <a:stretch>
            <a:fillRect/>
          </a:stretch>
        </p:blipFill>
        <p:spPr>
          <a:xfrm>
            <a:off x="258810" y="612845"/>
            <a:ext cx="2299663" cy="5861846"/>
          </a:xfrm>
          <a:prstGeom prst="rect">
            <a:avLst/>
          </a:prstGeom>
        </p:spPr>
      </p:pic>
    </p:spTree>
    <p:extLst>
      <p:ext uri="{BB962C8B-B14F-4D97-AF65-F5344CB8AC3E}">
        <p14:creationId xmlns:p14="http://schemas.microsoft.com/office/powerpoint/2010/main" val="2621032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3048000" y="378690"/>
          <a:ext cx="8636000" cy="2246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descr="Mineral Water at Rs 85/box | Mineral Water | ID: 189865268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332508"/>
            <a:ext cx="2439843" cy="5514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1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3138128447"/>
              </p:ext>
            </p:extLst>
          </p:nvPr>
        </p:nvGraphicFramePr>
        <p:xfrm>
          <a:off x="3519055" y="64654"/>
          <a:ext cx="8340436" cy="538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4" descr="Mineral Water at Rs 85/box | Mineral Water | ID: 189865268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332508"/>
            <a:ext cx="2735407" cy="5116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8254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732280691"/>
              </p:ext>
            </p:extLst>
          </p:nvPr>
        </p:nvGraphicFramePr>
        <p:xfrm>
          <a:off x="3048000" y="175492"/>
          <a:ext cx="8636000" cy="6391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Mineral Water at Rs 85/box | Mineral Water | ID: 189865268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332508"/>
            <a:ext cx="2245880" cy="5116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609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7999" y="353962"/>
            <a:ext cx="8023123" cy="2677656"/>
          </a:xfrm>
          <a:prstGeom prst="rect">
            <a:avLst/>
          </a:prstGeom>
        </p:spPr>
        <p:txBody>
          <a:bodyPr wrap="square">
            <a:spAutoFit/>
          </a:bodyPr>
          <a:lstStyle/>
          <a:p>
            <a:pPr algn="just">
              <a:spcAft>
                <a:spcPts val="0"/>
              </a:spcAft>
            </a:pPr>
            <a:r>
              <a:rPr lang="en-US" sz="2400" b="1" i="1" dirty="0">
                <a:solidFill>
                  <a:srgbClr val="FFFF00"/>
                </a:solidFill>
                <a:latin typeface="Times New Roman" panose="02020603050405020304" pitchFamily="18" charset="0"/>
                <a:ea typeface="SimSun" panose="02010600030101010101" pitchFamily="2" charset="-122"/>
                <a:cs typeface="Times New Roman" panose="02020603050405020304" pitchFamily="18" charset="0"/>
              </a:rPr>
              <a:t>Purified Water </a:t>
            </a:r>
            <a:r>
              <a:rPr lang="en-US" sz="2400" i="1" dirty="0">
                <a:latin typeface="Times New Roman" panose="02020603050405020304" pitchFamily="18" charset="0"/>
                <a:ea typeface="SimSun" panose="02010600030101010101" pitchFamily="2" charset="-122"/>
                <a:cs typeface="Times New Roman" panose="02020603050405020304" pitchFamily="18" charset="0"/>
              </a:rPr>
              <a:t>– </a:t>
            </a:r>
            <a:r>
              <a:rPr lang="en-US" sz="2400" i="1" dirty="0" smtClean="0">
                <a:latin typeface="Times New Roman" panose="02020603050405020304" pitchFamily="18" charset="0"/>
                <a:ea typeface="SimSun" panose="02010600030101010101" pitchFamily="2" charset="-122"/>
                <a:cs typeface="Times New Roman" panose="02020603050405020304" pitchFamily="18" charset="0"/>
              </a:rPr>
              <a:t>water </a:t>
            </a:r>
            <a:r>
              <a:rPr lang="en-US" sz="2400" i="1" dirty="0">
                <a:latin typeface="Times New Roman" panose="02020603050405020304" pitchFamily="18" charset="0"/>
                <a:ea typeface="SimSun" panose="02010600030101010101" pitchFamily="2" charset="-122"/>
                <a:cs typeface="Times New Roman" panose="02020603050405020304" pitchFamily="18" charset="0"/>
              </a:rPr>
              <a:t>that has been produced by distillation, deionization, reverse osmosis, or other suitable processes and that meets the definition of “purified water” in the United States Pharmacopeia. May also be called demineralized water, purified drinking water, or alternatively, based on the process used, deionized (drinking) water, distilled (drinking) water, reverse osmosis (drinking) water, etc.</a:t>
            </a:r>
            <a:endParaRPr lang="ru-RU" sz="2400" dirt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1026" name="Picture 2" descr="Premium Purified Water | Element H2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720645" cy="172064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048000" y="3208904"/>
            <a:ext cx="8986684" cy="2677656"/>
          </a:xfrm>
          <a:prstGeom prst="rect">
            <a:avLst/>
          </a:prstGeom>
        </p:spPr>
        <p:txBody>
          <a:bodyPr wrap="square">
            <a:spAutoFit/>
          </a:bodyPr>
          <a:lstStyle/>
          <a:p>
            <a:pPr algn="just">
              <a:spcAft>
                <a:spcPts val="0"/>
              </a:spcAft>
            </a:pPr>
            <a:r>
              <a:rPr lang="en-US" sz="2400" i="1" dirty="0">
                <a:solidFill>
                  <a:srgbClr val="FFFF00"/>
                </a:solidFill>
                <a:latin typeface="Times New Roman" panose="02020603050405020304" pitchFamily="18" charset="0"/>
                <a:ea typeface="SimSun" panose="02010600030101010101" pitchFamily="2" charset="-122"/>
                <a:cs typeface="Times New Roman" panose="02020603050405020304" pitchFamily="18" charset="0"/>
              </a:rPr>
              <a:t>Sparkling Bottled Water </a:t>
            </a:r>
            <a:r>
              <a:rPr lang="en-US"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a:t>
            </a:r>
            <a:r>
              <a:rPr lang="en-US" sz="2400" i="1" dirty="0" smtClean="0">
                <a:latin typeface="Times New Roman" panose="02020603050405020304" pitchFamily="18" charset="0"/>
                <a:ea typeface="SimSun" panose="02010600030101010101" pitchFamily="2" charset="-122"/>
                <a:cs typeface="Times New Roman" panose="02020603050405020304" pitchFamily="18" charset="0"/>
              </a:rPr>
              <a:t>water </a:t>
            </a:r>
            <a:r>
              <a:rPr lang="en-US" sz="2400" i="1" dirty="0">
                <a:latin typeface="Times New Roman" panose="02020603050405020304" pitchFamily="18" charset="0"/>
                <a:ea typeface="SimSun" panose="02010600030101010101" pitchFamily="2" charset="-122"/>
                <a:cs typeface="Times New Roman" panose="02020603050405020304" pitchFamily="18" charset="0"/>
              </a:rPr>
              <a:t>that, after treatment and possible replacement of carbon dioxide, contains the same amount of carbon dioxide from the source that it had at emergence from the source.</a:t>
            </a:r>
            <a:endParaRPr lang="ru-RU" sz="2400" i="1" dirty="0">
              <a:latin typeface="Times New Roman" panose="02020603050405020304" pitchFamily="18" charset="0"/>
              <a:ea typeface="SimSun" panose="02010600030101010101" pitchFamily="2" charset="-122"/>
              <a:cs typeface="Times New Roman" panose="02020603050405020304" pitchFamily="18" charset="0"/>
            </a:endParaRPr>
          </a:p>
          <a:p>
            <a:pPr algn="just">
              <a:spcAft>
                <a:spcPts val="0"/>
              </a:spcAft>
            </a:pPr>
            <a:endParaRPr lang="ru-RU" sz="2400" i="1" dirty="0" smtClean="0">
              <a:latin typeface="Times New Roman" panose="02020603050405020304" pitchFamily="18" charset="0"/>
              <a:ea typeface="SimSun" panose="02010600030101010101" pitchFamily="2" charset="-122"/>
              <a:cs typeface="Times New Roman" panose="02020603050405020304" pitchFamily="18" charset="0"/>
            </a:endParaRPr>
          </a:p>
          <a:p>
            <a:pPr algn="just">
              <a:spcAft>
                <a:spcPts val="0"/>
              </a:spcAft>
            </a:pPr>
            <a:endParaRPr lang="ru-RU" sz="2400" i="1" dirty="0">
              <a:solidFill>
                <a:schemeClr val="accent6"/>
              </a:solidFill>
              <a:latin typeface="Times New Roman" panose="02020603050405020304" pitchFamily="18" charset="0"/>
              <a:ea typeface="SimSun" panose="02010600030101010101" pitchFamily="2" charset="-122"/>
              <a:cs typeface="Times New Roman" panose="02020603050405020304" pitchFamily="18" charset="0"/>
            </a:endParaRPr>
          </a:p>
          <a:p>
            <a:pPr algn="just">
              <a:spcAft>
                <a:spcPts val="0"/>
              </a:spcAft>
            </a:pPr>
            <a:r>
              <a:rPr lang="en-US" sz="2400" i="1" dirty="0" smtClean="0">
                <a:solidFill>
                  <a:srgbClr val="FFFF00"/>
                </a:solidFill>
                <a:latin typeface="Times New Roman" panose="02020603050405020304" pitchFamily="18" charset="0"/>
                <a:ea typeface="SimSun" panose="02010600030101010101" pitchFamily="2" charset="-122"/>
                <a:cs typeface="Times New Roman" panose="02020603050405020304" pitchFamily="18" charset="0"/>
              </a:rPr>
              <a:t>Spring </a:t>
            </a:r>
            <a:r>
              <a:rPr lang="en-US" sz="2400" i="1" dirty="0">
                <a:solidFill>
                  <a:srgbClr val="FFFF00"/>
                </a:solidFill>
                <a:latin typeface="Times New Roman" panose="02020603050405020304" pitchFamily="18" charset="0"/>
                <a:ea typeface="SimSun" panose="02010600030101010101" pitchFamily="2" charset="-122"/>
                <a:cs typeface="Times New Roman" panose="02020603050405020304" pitchFamily="18" charset="0"/>
              </a:rPr>
              <a:t>Water </a:t>
            </a:r>
            <a:r>
              <a:rPr lang="en-US" sz="2400" i="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 </a:t>
            </a:r>
            <a:r>
              <a:rPr lang="en-US" sz="2400" i="1" dirty="0">
                <a:latin typeface="Times New Roman" panose="02020603050405020304" pitchFamily="18" charset="0"/>
                <a:ea typeface="SimSun" panose="02010600030101010101" pitchFamily="2" charset="-122"/>
                <a:cs typeface="Times New Roman" panose="02020603050405020304" pitchFamily="18" charset="0"/>
              </a:rPr>
              <a:t>w</a:t>
            </a:r>
            <a:r>
              <a:rPr lang="en-US" sz="2400" i="1" dirty="0" smtClean="0">
                <a:latin typeface="Times New Roman" panose="02020603050405020304" pitchFamily="18" charset="0"/>
                <a:ea typeface="SimSun" panose="02010600030101010101" pitchFamily="2" charset="-122"/>
                <a:cs typeface="Times New Roman" panose="02020603050405020304" pitchFamily="18" charset="0"/>
              </a:rPr>
              <a:t>ater </a:t>
            </a:r>
            <a:r>
              <a:rPr lang="en-US" sz="2400" i="1" dirty="0">
                <a:latin typeface="Times New Roman" panose="02020603050405020304" pitchFamily="18" charset="0"/>
                <a:ea typeface="SimSun" panose="02010600030101010101" pitchFamily="2" charset="-122"/>
                <a:cs typeface="Times New Roman" panose="02020603050405020304" pitchFamily="18" charset="0"/>
              </a:rPr>
              <a:t>derived from an underground formation from which water flows naturally to the surface of the earth; </a:t>
            </a:r>
            <a:endParaRPr lang="ru-RU" sz="2400" i="1"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4" name="AutoShape 6" descr="Global Sparkling Bottled Water Market to Boost with rise in  Health-conscious Population &amp; Availability of Healthy Alternatives – The  Food Beverage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2" name="Picture 8" descr="Global Sparkling Bottled Water Market to Boost with rise in  Health-conscious Population &amp;amp; Availability of Healthy Alternatives – The  Food Beverage New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094232">
            <a:off x="472947" y="2296579"/>
            <a:ext cx="1911375" cy="167676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pring Water Pictures | Download Free Images on Unsplas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292" y="4689987"/>
            <a:ext cx="2469739" cy="1740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3687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1358716111"/>
              </p:ext>
            </p:extLst>
          </p:nvPr>
        </p:nvGraphicFramePr>
        <p:xfrm>
          <a:off x="3020290" y="332507"/>
          <a:ext cx="8506691" cy="30469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descr="Mineral Water at Rs 85/box | Mineral Water | ID: 189865268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332508"/>
            <a:ext cx="2735407" cy="511694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Без имени"/>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9077" y="3469986"/>
            <a:ext cx="6745432"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02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2118314585"/>
              </p:ext>
            </p:extLst>
          </p:nvPr>
        </p:nvGraphicFramePr>
        <p:xfrm>
          <a:off x="166255" y="224275"/>
          <a:ext cx="11369964" cy="5755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0203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089891" y="247271"/>
            <a:ext cx="1051098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Although in Europe and in United States there are many categorizations of mineral waters, nowadays the 2009/54/EC Directive is the       European reference to classify them. </a:t>
            </a:r>
            <a:r>
              <a:rPr kumimoji="0" lang="en-US" altLang="zh-CN" sz="2400" b="0" i="0" u="none" strike="noStrike" cap="none" normalizeH="0" baseline="0" dirty="0" smtClean="0">
                <a:ln>
                  <a:noFill/>
                </a:ln>
                <a:solidFill>
                  <a:schemeClr val="accent6"/>
                </a:solidFill>
                <a:effectLst/>
                <a:latin typeface="Times New Roman" panose="02020603050405020304" pitchFamily="18" charset="0"/>
                <a:ea typeface="SimSun" panose="02010600030101010101" pitchFamily="2" charset="-122"/>
                <a:cs typeface="Times New Roman" panose="02020603050405020304" pitchFamily="18" charset="0"/>
              </a:rPr>
              <a:t>As reported in the EC Directive, mineral waters can be:</a:t>
            </a:r>
            <a:endParaRPr kumimoji="0" lang="en-US" altLang="zh-CN" sz="2400" b="0" i="0" u="none" strike="noStrike" cap="none" normalizeH="0" baseline="0" dirty="0" smtClean="0">
              <a:ln>
                <a:noFill/>
              </a:ln>
              <a:solidFill>
                <a:schemeClr val="accent6"/>
              </a:solidFill>
              <a:effectLst/>
              <a:latin typeface="Arial" panose="020B0604020202020204" pitchFamily="34" charset="0"/>
            </a:endParaRPr>
          </a:p>
        </p:txBody>
      </p:sp>
      <p:graphicFrame>
        <p:nvGraphicFramePr>
          <p:cNvPr id="4" name="Схема 3"/>
          <p:cNvGraphicFramePr/>
          <p:nvPr>
            <p:extLst>
              <p:ext uri="{D42A27DB-BD31-4B8C-83A1-F6EECF244321}">
                <p14:modId xmlns:p14="http://schemas.microsoft.com/office/powerpoint/2010/main" val="3486023670"/>
              </p:ext>
            </p:extLst>
          </p:nvPr>
        </p:nvGraphicFramePr>
        <p:xfrm>
          <a:off x="1274619" y="1447601"/>
          <a:ext cx="10584872" cy="50214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7437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666835" y="267857"/>
            <a:ext cx="7019637" cy="1163658"/>
          </a:xfrm>
        </p:spPr>
        <p:txBody>
          <a:bodyPr>
            <a:normAutofit fontScale="90000"/>
          </a:bodyPr>
          <a:lstStyle/>
          <a:p>
            <a:r>
              <a:rPr lang="ru-RU" dirty="0" err="1">
                <a:solidFill>
                  <a:srgbClr val="DF0BDA"/>
                </a:solidFill>
                <a:latin typeface="Arial Black" panose="020B0A04020102020204" pitchFamily="34" charset="0"/>
              </a:rPr>
              <a:t>Baby</a:t>
            </a:r>
            <a:r>
              <a:rPr lang="ru-RU" dirty="0">
                <a:solidFill>
                  <a:srgbClr val="DF0BDA"/>
                </a:solidFill>
                <a:latin typeface="Arial Black" panose="020B0A04020102020204" pitchFamily="34" charset="0"/>
              </a:rPr>
              <a:t> food. </a:t>
            </a:r>
            <a:r>
              <a:rPr lang="ru-RU" dirty="0" err="1">
                <a:solidFill>
                  <a:srgbClr val="DF0BDA"/>
                </a:solidFill>
                <a:latin typeface="Arial Black" panose="020B0A04020102020204" pitchFamily="34" charset="0"/>
              </a:rPr>
              <a:t>Milk</a:t>
            </a:r>
            <a:r>
              <a:rPr lang="ru-RU" dirty="0">
                <a:solidFill>
                  <a:srgbClr val="DF0BDA"/>
                </a:solidFill>
                <a:latin typeface="Arial Black" panose="020B0A04020102020204" pitchFamily="34" charset="0"/>
              </a:rPr>
              <a:t> </a:t>
            </a:r>
            <a:r>
              <a:rPr lang="ru-RU" dirty="0" err="1" smtClean="0">
                <a:solidFill>
                  <a:srgbClr val="DF0BDA"/>
                </a:solidFill>
                <a:latin typeface="Arial Black" panose="020B0A04020102020204" pitchFamily="34" charset="0"/>
              </a:rPr>
              <a:t>formula</a:t>
            </a:r>
            <a:r>
              <a:rPr lang="ru-RU" dirty="0" smtClean="0">
                <a:solidFill>
                  <a:srgbClr val="4FB9DA"/>
                </a:solidFill>
                <a:latin typeface="Arial Black" panose="020B0A04020102020204" pitchFamily="34" charset="0"/>
              </a:rPr>
              <a:t/>
            </a:r>
            <a:br>
              <a:rPr lang="ru-RU" dirty="0" smtClean="0">
                <a:solidFill>
                  <a:srgbClr val="4FB9DA"/>
                </a:solidFill>
                <a:latin typeface="Arial Black" panose="020B0A04020102020204" pitchFamily="34" charset="0"/>
              </a:rPr>
            </a:br>
            <a:endParaRPr lang="ru-RU" dirty="0">
              <a:solidFill>
                <a:srgbClr val="4FB9DA"/>
              </a:solidFill>
              <a:latin typeface="Arial Black" panose="020B0A04020102020204" pitchFamily="34" charset="0"/>
            </a:endParaRPr>
          </a:p>
        </p:txBody>
      </p:sp>
      <p:pic>
        <p:nvPicPr>
          <p:cNvPr id="5122" name="Picture 2" descr="Breastfeeding vs. pumping: The pros and cons of ea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7018"/>
            <a:ext cx="3020289" cy="26427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4230254" y="1062182"/>
            <a:ext cx="6797964" cy="369332"/>
          </a:xfrm>
          <a:prstGeom prst="rect">
            <a:avLst/>
          </a:prstGeom>
        </p:spPr>
        <p:txBody>
          <a:bodyPr wrap="square">
            <a:spAutoFit/>
          </a:bodyPr>
          <a:lstStyle/>
          <a:p>
            <a:r>
              <a:rPr lang="ru-RU" dirty="0"/>
              <a:t> </a:t>
            </a:r>
          </a:p>
        </p:txBody>
      </p:sp>
      <p:graphicFrame>
        <p:nvGraphicFramePr>
          <p:cNvPr id="3" name="Схема 2"/>
          <p:cNvGraphicFramePr/>
          <p:nvPr>
            <p:extLst>
              <p:ext uri="{D42A27DB-BD31-4B8C-83A1-F6EECF244321}">
                <p14:modId xmlns:p14="http://schemas.microsoft.com/office/powerpoint/2010/main" val="2147168691"/>
              </p:ext>
            </p:extLst>
          </p:nvPr>
        </p:nvGraphicFramePr>
        <p:xfrm>
          <a:off x="3112655" y="1062181"/>
          <a:ext cx="8220363" cy="1384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Схема 1"/>
          <p:cNvGraphicFramePr/>
          <p:nvPr>
            <p:extLst>
              <p:ext uri="{D42A27DB-BD31-4B8C-83A1-F6EECF244321}">
                <p14:modId xmlns:p14="http://schemas.microsoft.com/office/powerpoint/2010/main" val="3363378820"/>
              </p:ext>
            </p:extLst>
          </p:nvPr>
        </p:nvGraphicFramePr>
        <p:xfrm>
          <a:off x="3112655" y="2419007"/>
          <a:ext cx="8506691" cy="353943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6146" name="Picture 2" descr="Breastfeeding | CDC"/>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656" y="3049153"/>
            <a:ext cx="2955634" cy="32408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062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49236" y="157018"/>
            <a:ext cx="8349674" cy="2043631"/>
          </a:xfrm>
          <a:prstGeom prst="rect">
            <a:avLst/>
          </a:prstGeom>
          <a:solidFill>
            <a:schemeClr val="accent4">
              <a:lumMod val="40000"/>
              <a:lumOff val="60000"/>
            </a:schemeClr>
          </a:solidFill>
        </p:spPr>
        <p:txBody>
          <a:bodyPr wrap="square">
            <a:spAutoFit/>
          </a:bodyPr>
          <a:lstStyle/>
          <a:p>
            <a:r>
              <a:rPr lang="ru-RU" sz="3200" dirty="0" err="1">
                <a:solidFill>
                  <a:schemeClr val="accent2">
                    <a:lumMod val="40000"/>
                    <a:lumOff val="60000"/>
                  </a:schemeClr>
                </a:solidFill>
                <a:latin typeface="Franklin Gothic Heavy" panose="020B0903020102020204" pitchFamily="34" charset="0"/>
              </a:rPr>
              <a:t>Although</a:t>
            </a:r>
            <a:r>
              <a:rPr lang="ru-RU" sz="3200" dirty="0">
                <a:solidFill>
                  <a:schemeClr val="accent2">
                    <a:lumMod val="40000"/>
                    <a:lumOff val="60000"/>
                  </a:schemeClr>
                </a:solidFill>
                <a:latin typeface="Franklin Gothic Heavy" panose="020B0903020102020204" pitchFamily="34" charset="0"/>
              </a:rPr>
              <a:t> the </a:t>
            </a:r>
            <a:r>
              <a:rPr lang="ru-RU" sz="3200" dirty="0" err="1">
                <a:solidFill>
                  <a:schemeClr val="accent2">
                    <a:lumMod val="40000"/>
                    <a:lumOff val="60000"/>
                  </a:schemeClr>
                </a:solidFill>
                <a:latin typeface="Franklin Gothic Heavy" panose="020B0903020102020204" pitchFamily="34" charset="0"/>
              </a:rPr>
              <a:t>best</a:t>
            </a:r>
            <a:r>
              <a:rPr lang="ru-RU" sz="3200" dirty="0">
                <a:solidFill>
                  <a:schemeClr val="accent2">
                    <a:lumMod val="40000"/>
                    <a:lumOff val="60000"/>
                  </a:schemeClr>
                </a:solidFill>
                <a:latin typeface="Franklin Gothic Heavy" panose="020B0903020102020204" pitchFamily="34" charset="0"/>
              </a:rPr>
              <a:t> food </a:t>
            </a:r>
            <a:r>
              <a:rPr lang="ru-RU" sz="3200" dirty="0" err="1">
                <a:solidFill>
                  <a:schemeClr val="accent2">
                    <a:lumMod val="40000"/>
                    <a:lumOff val="60000"/>
                  </a:schemeClr>
                </a:solidFill>
                <a:latin typeface="Franklin Gothic Heavy" panose="020B0903020102020204" pitchFamily="34" charset="0"/>
              </a:rPr>
              <a:t>for</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young</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ones</a:t>
            </a:r>
            <a:r>
              <a:rPr lang="ru-RU" sz="3200" dirty="0">
                <a:solidFill>
                  <a:schemeClr val="accent2">
                    <a:lumMod val="40000"/>
                    <a:lumOff val="60000"/>
                  </a:schemeClr>
                </a:solidFill>
                <a:latin typeface="Franklin Gothic Heavy" panose="020B0903020102020204" pitchFamily="34" charset="0"/>
              </a:rPr>
              <a:t> is </a:t>
            </a:r>
            <a:r>
              <a:rPr lang="ru-RU" sz="3200" dirty="0" err="1">
                <a:solidFill>
                  <a:schemeClr val="accent2">
                    <a:lumMod val="40000"/>
                    <a:lumOff val="60000"/>
                  </a:schemeClr>
                </a:solidFill>
                <a:latin typeface="Franklin Gothic Heavy" panose="020B0903020102020204" pitchFamily="34" charset="0"/>
              </a:rPr>
              <a:t>breast</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milk</a:t>
            </a:r>
            <a:r>
              <a:rPr lang="ru-RU" sz="3200" dirty="0">
                <a:solidFill>
                  <a:schemeClr val="accent2">
                    <a:lumMod val="40000"/>
                    <a:lumOff val="60000"/>
                  </a:schemeClr>
                </a:solidFill>
                <a:latin typeface="Franklin Gothic Heavy" panose="020B0903020102020204" pitchFamily="34" charset="0"/>
              </a:rPr>
              <a:t> and </a:t>
            </a:r>
            <a:r>
              <a:rPr lang="ru-RU" sz="3200" dirty="0" err="1">
                <a:solidFill>
                  <a:schemeClr val="accent2">
                    <a:lumMod val="40000"/>
                    <a:lumOff val="60000"/>
                  </a:schemeClr>
                </a:solidFill>
                <a:latin typeface="Franklin Gothic Heavy" panose="020B0903020102020204" pitchFamily="34" charset="0"/>
              </a:rPr>
              <a:t>it</a:t>
            </a:r>
            <a:r>
              <a:rPr lang="ru-RU" sz="3200" dirty="0">
                <a:solidFill>
                  <a:schemeClr val="accent2">
                    <a:lumMod val="40000"/>
                    <a:lumOff val="60000"/>
                  </a:schemeClr>
                </a:solidFill>
                <a:latin typeface="Franklin Gothic Heavy" panose="020B0903020102020204" pitchFamily="34" charset="0"/>
              </a:rPr>
              <a:t> is not </a:t>
            </a:r>
            <a:r>
              <a:rPr lang="ru-RU" sz="3200" dirty="0" err="1">
                <a:solidFill>
                  <a:schemeClr val="accent2">
                    <a:lumMod val="40000"/>
                    <a:lumOff val="60000"/>
                  </a:schemeClr>
                </a:solidFill>
                <a:latin typeface="Franklin Gothic Heavy" panose="020B0903020102020204" pitchFamily="34" charset="0"/>
              </a:rPr>
              <a:t>favorable</a:t>
            </a:r>
            <a:r>
              <a:rPr lang="ru-RU" sz="3200" dirty="0">
                <a:solidFill>
                  <a:schemeClr val="accent2">
                    <a:lumMod val="40000"/>
                    <a:lumOff val="60000"/>
                  </a:schemeClr>
                </a:solidFill>
                <a:latin typeface="Franklin Gothic Heavy" panose="020B0903020102020204" pitchFamily="34" charset="0"/>
              </a:rPr>
              <a:t> to </a:t>
            </a:r>
            <a:r>
              <a:rPr lang="ru-RU" sz="3200" dirty="0" err="1">
                <a:solidFill>
                  <a:schemeClr val="accent2">
                    <a:lumMod val="40000"/>
                    <a:lumOff val="60000"/>
                  </a:schemeClr>
                </a:solidFill>
                <a:latin typeface="Franklin Gothic Heavy" panose="020B0903020102020204" pitchFamily="34" charset="0"/>
              </a:rPr>
              <a:t>replace</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it</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with</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any</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infant</a:t>
            </a:r>
            <a:r>
              <a:rPr lang="ru-RU" sz="3200" dirty="0">
                <a:solidFill>
                  <a:schemeClr val="accent2">
                    <a:lumMod val="40000"/>
                    <a:lumOff val="60000"/>
                  </a:schemeClr>
                </a:solidFill>
                <a:latin typeface="Franklin Gothic Heavy" panose="020B0903020102020204" pitchFamily="34" charset="0"/>
              </a:rPr>
              <a:t> </a:t>
            </a:r>
            <a:r>
              <a:rPr lang="ru-RU" sz="3200" dirty="0" err="1">
                <a:solidFill>
                  <a:schemeClr val="accent2">
                    <a:lumMod val="40000"/>
                    <a:lumOff val="60000"/>
                  </a:schemeClr>
                </a:solidFill>
                <a:latin typeface="Franklin Gothic Heavy" panose="020B0903020102020204" pitchFamily="34" charset="0"/>
              </a:rPr>
              <a:t>formula</a:t>
            </a:r>
            <a:r>
              <a:rPr lang="ru-RU" sz="3200" dirty="0" smtClean="0">
                <a:solidFill>
                  <a:schemeClr val="accent2">
                    <a:lumMod val="40000"/>
                    <a:lumOff val="60000"/>
                  </a:schemeClr>
                </a:solidFill>
                <a:latin typeface="Franklin Gothic Heavy" panose="020B0903020102020204" pitchFamily="34" charset="0"/>
              </a:rPr>
              <a:t>.</a:t>
            </a:r>
            <a:endParaRPr lang="en-US" sz="3200" dirty="0" smtClean="0">
              <a:solidFill>
                <a:schemeClr val="accent2">
                  <a:lumMod val="40000"/>
                  <a:lumOff val="60000"/>
                </a:schemeClr>
              </a:solidFill>
              <a:latin typeface="Franklin Gothic Heavy" panose="020B0903020102020204" pitchFamily="34" charset="0"/>
            </a:endParaRPr>
          </a:p>
          <a:p>
            <a:endParaRPr lang="en-US" sz="3200" dirty="0">
              <a:solidFill>
                <a:srgbClr val="FF0000"/>
              </a:solidFill>
            </a:endParaRPr>
          </a:p>
        </p:txBody>
      </p:sp>
      <p:graphicFrame>
        <p:nvGraphicFramePr>
          <p:cNvPr id="11" name="Схема 10"/>
          <p:cNvGraphicFramePr/>
          <p:nvPr>
            <p:extLst>
              <p:ext uri="{D42A27DB-BD31-4B8C-83A1-F6EECF244321}">
                <p14:modId xmlns:p14="http://schemas.microsoft.com/office/powerpoint/2010/main" val="2569273815"/>
              </p:ext>
            </p:extLst>
          </p:nvPr>
        </p:nvGraphicFramePr>
        <p:xfrm>
          <a:off x="4165600" y="2373744"/>
          <a:ext cx="7841673" cy="4276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2" descr="Breastfeeding vs. pumping: The pros and cons of each"/>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57018"/>
            <a:ext cx="2346036" cy="2642753"/>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Set of 4 Cute Baby Combo Posters | Smiling Baby Poster | Poster for  Pregnant Wom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2884199"/>
            <a:ext cx="3962400" cy="312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977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hould you use camera flash when clicking your baby&amp;#39;s pictu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67" y="83127"/>
            <a:ext cx="3398982" cy="221672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Схема 1"/>
          <p:cNvGraphicFramePr/>
          <p:nvPr>
            <p:extLst>
              <p:ext uri="{D42A27DB-BD31-4B8C-83A1-F6EECF244321}">
                <p14:modId xmlns:p14="http://schemas.microsoft.com/office/powerpoint/2010/main" val="652783860"/>
              </p:ext>
            </p:extLst>
          </p:nvPr>
        </p:nvGraphicFramePr>
        <p:xfrm>
          <a:off x="3777672" y="83127"/>
          <a:ext cx="8220363" cy="48320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Breastfeeding vs. pumping: The pros and cons of each"/>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167" y="2299854"/>
            <a:ext cx="3398982" cy="2642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459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66296" y="138546"/>
            <a:ext cx="7813964" cy="2246769"/>
          </a:xfrm>
          <a:prstGeom prst="rect">
            <a:avLst/>
          </a:prstGeom>
        </p:spPr>
        <p:txBody>
          <a:bodyPr wrap="square">
            <a:spAutoFit/>
          </a:bodyPr>
          <a:lstStyle/>
          <a:p>
            <a:r>
              <a:rPr lang="ru-RU" dirty="0">
                <a:solidFill>
                  <a:schemeClr val="accent2">
                    <a:lumMod val="75000"/>
                  </a:schemeClr>
                </a:solidFill>
                <a:latin typeface="Franklin Gothic Heavy" panose="020B0903020102020204" pitchFamily="34" charset="0"/>
              </a:rPr>
              <a:t>“</a:t>
            </a:r>
            <a:r>
              <a:rPr lang="ru-RU" sz="2800" dirty="0" err="1">
                <a:solidFill>
                  <a:schemeClr val="accent2">
                    <a:lumMod val="75000"/>
                  </a:schemeClr>
                </a:solidFill>
                <a:latin typeface="Franklin Gothic Heavy" panose="020B0903020102020204" pitchFamily="34" charset="0"/>
              </a:rPr>
              <a:t>Breastmilk</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substitutes</a:t>
            </a:r>
            <a:r>
              <a:rPr lang="ru-RU" sz="2800" dirty="0">
                <a:solidFill>
                  <a:schemeClr val="accent2">
                    <a:lumMod val="75000"/>
                  </a:schemeClr>
                </a:solidFill>
                <a:latin typeface="Franklin Gothic Heavy" panose="020B0903020102020204" pitchFamily="34" charset="0"/>
              </a:rPr>
              <a:t> (BMS) </a:t>
            </a:r>
            <a:r>
              <a:rPr lang="ru-RU" sz="2800" dirty="0" err="1">
                <a:solidFill>
                  <a:schemeClr val="accent2">
                    <a:lumMod val="75000"/>
                  </a:schemeClr>
                </a:solidFill>
                <a:latin typeface="Franklin Gothic Heavy" panose="020B0903020102020204" pitchFamily="34" charset="0"/>
              </a:rPr>
              <a:t>includeall</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milk</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products</a:t>
            </a:r>
            <a:r>
              <a:rPr lang="ru-RU" sz="2800" dirty="0">
                <a:solidFill>
                  <a:schemeClr val="accent2">
                    <a:lumMod val="75000"/>
                  </a:schemeClr>
                </a:solidFill>
                <a:latin typeface="Franklin Gothic Heavy" panose="020B0903020102020204" pitchFamily="34" charset="0"/>
              </a:rPr>
              <a:t>—</a:t>
            </a:r>
            <a:r>
              <a:rPr lang="ru-RU" sz="2800" dirty="0" err="1">
                <a:solidFill>
                  <a:schemeClr val="accent2">
                    <a:lumMod val="75000"/>
                  </a:schemeClr>
                </a:solidFill>
                <a:latin typeface="Franklin Gothic Heavy" panose="020B0903020102020204" pitchFamily="34" charset="0"/>
              </a:rPr>
              <a:t>such</a:t>
            </a:r>
            <a:r>
              <a:rPr lang="ru-RU" sz="2800" dirty="0">
                <a:solidFill>
                  <a:schemeClr val="accent2">
                    <a:lumMod val="75000"/>
                  </a:schemeClr>
                </a:solidFill>
                <a:latin typeface="Franklin Gothic Heavy" panose="020B0903020102020204" pitchFamily="34" charset="0"/>
              </a:rPr>
              <a:t> as </a:t>
            </a:r>
            <a:r>
              <a:rPr lang="ru-RU" sz="2800" dirty="0" err="1">
                <a:solidFill>
                  <a:schemeClr val="accent2">
                    <a:lumMod val="75000"/>
                  </a:schemeClr>
                </a:solidFill>
                <a:latin typeface="Franklin Gothic Heavy" panose="020B0903020102020204" pitchFamily="34" charset="0"/>
              </a:rPr>
              <a:t>infant</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formula</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follow-upformula</a:t>
            </a:r>
            <a:r>
              <a:rPr lang="ru-RU" sz="2800" dirty="0">
                <a:solidFill>
                  <a:schemeClr val="accent2">
                    <a:lumMod val="75000"/>
                  </a:schemeClr>
                </a:solidFill>
                <a:latin typeface="Franklin Gothic Heavy" panose="020B0903020102020204" pitchFamily="34" charset="0"/>
              </a:rPr>
              <a:t>, and </a:t>
            </a:r>
            <a:r>
              <a:rPr lang="ru-RU" sz="2800" dirty="0" err="1">
                <a:solidFill>
                  <a:schemeClr val="accent2">
                    <a:lumMod val="75000"/>
                  </a:schemeClr>
                </a:solidFill>
                <a:latin typeface="Franklin Gothic Heavy" panose="020B0903020102020204" pitchFamily="34" charset="0"/>
              </a:rPr>
              <a:t>growingup</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milks</a:t>
            </a:r>
            <a:r>
              <a:rPr lang="ru-RU" sz="2800" dirty="0">
                <a:solidFill>
                  <a:schemeClr val="accent2">
                    <a:lumMod val="75000"/>
                  </a:schemeClr>
                </a:solidFill>
                <a:latin typeface="Franklin Gothic Heavy" panose="020B0903020102020204" pitchFamily="34" charset="0"/>
              </a:rPr>
              <a:t>—</a:t>
            </a:r>
            <a:r>
              <a:rPr lang="ru-RU" sz="2800" dirty="0" err="1">
                <a:solidFill>
                  <a:schemeClr val="accent2">
                    <a:lumMod val="75000"/>
                  </a:schemeClr>
                </a:solidFill>
                <a:latin typeface="Franklin Gothic Heavy" panose="020B0903020102020204" pitchFamily="34" charset="0"/>
              </a:rPr>
              <a:t>marketed</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for</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use</a:t>
            </a:r>
            <a:r>
              <a:rPr lang="ru-RU" sz="2800" dirty="0">
                <a:solidFill>
                  <a:schemeClr val="accent2">
                    <a:lumMod val="75000"/>
                  </a:schemeClr>
                </a:solidFill>
                <a:latin typeface="Franklin Gothic Heavy" panose="020B0903020102020204" pitchFamily="34" charset="0"/>
              </a:rPr>
              <a:t> by </a:t>
            </a:r>
            <a:r>
              <a:rPr lang="ru-RU" sz="2800" dirty="0" err="1">
                <a:solidFill>
                  <a:schemeClr val="accent2">
                    <a:lumMod val="75000"/>
                  </a:schemeClr>
                </a:solidFill>
                <a:latin typeface="Franklin Gothic Heavy" panose="020B0903020102020204" pitchFamily="34" charset="0"/>
              </a:rPr>
              <a:t>infants</a:t>
            </a:r>
            <a:r>
              <a:rPr lang="ru-RU" sz="2800" dirty="0">
                <a:solidFill>
                  <a:schemeClr val="accent2">
                    <a:lumMod val="75000"/>
                  </a:schemeClr>
                </a:solidFill>
                <a:latin typeface="Franklin Gothic Heavy" panose="020B0903020102020204" pitchFamily="34" charset="0"/>
              </a:rPr>
              <a:t> and </a:t>
            </a:r>
            <a:r>
              <a:rPr lang="ru-RU" sz="2800" dirty="0" err="1">
                <a:solidFill>
                  <a:schemeClr val="accent2">
                    <a:lumMod val="75000"/>
                  </a:schemeClr>
                </a:solidFill>
                <a:latin typeface="Franklin Gothic Heavy" panose="020B0903020102020204" pitchFamily="34" charset="0"/>
              </a:rPr>
              <a:t>children</a:t>
            </a:r>
            <a:r>
              <a:rPr lang="ru-RU" sz="2800" dirty="0">
                <a:solidFill>
                  <a:schemeClr val="accent2">
                    <a:lumMod val="75000"/>
                  </a:schemeClr>
                </a:solidFill>
                <a:latin typeface="Franklin Gothic Heavy" panose="020B0903020102020204" pitchFamily="34" charset="0"/>
              </a:rPr>
              <a:t> </a:t>
            </a:r>
            <a:r>
              <a:rPr lang="ru-RU" sz="2800" dirty="0" err="1">
                <a:solidFill>
                  <a:schemeClr val="accent2">
                    <a:lumMod val="75000"/>
                  </a:schemeClr>
                </a:solidFill>
                <a:latin typeface="Franklin Gothic Heavy" panose="020B0903020102020204" pitchFamily="34" charset="0"/>
              </a:rPr>
              <a:t>up</a:t>
            </a:r>
            <a:r>
              <a:rPr lang="ru-RU" sz="2800" dirty="0">
                <a:solidFill>
                  <a:schemeClr val="accent2">
                    <a:lumMod val="75000"/>
                  </a:schemeClr>
                </a:solidFill>
                <a:latin typeface="Franklin Gothic Heavy" panose="020B0903020102020204" pitchFamily="34" charset="0"/>
              </a:rPr>
              <a:t> to 36-months </a:t>
            </a:r>
            <a:r>
              <a:rPr lang="ru-RU" sz="2800" dirty="0" err="1">
                <a:solidFill>
                  <a:schemeClr val="accent2">
                    <a:lumMod val="75000"/>
                  </a:schemeClr>
                </a:solidFill>
                <a:latin typeface="Franklin Gothic Heavy" panose="020B0903020102020204" pitchFamily="34" charset="0"/>
              </a:rPr>
              <a:t>old</a:t>
            </a:r>
            <a:r>
              <a:rPr lang="ru-RU" sz="2800" dirty="0">
                <a:solidFill>
                  <a:schemeClr val="accent2">
                    <a:lumMod val="75000"/>
                  </a:schemeClr>
                </a:solidFill>
                <a:latin typeface="Franklin Gothic Heavy" panose="020B0903020102020204" pitchFamily="34" charset="0"/>
              </a:rPr>
              <a:t>.” (WHO)</a:t>
            </a:r>
          </a:p>
        </p:txBody>
      </p:sp>
      <p:pic>
        <p:nvPicPr>
          <p:cNvPr id="9218" name="Picture 2" descr="https://miro.medium.com/max/1050/1*17g4CG1n6awGiz1Blp_uHQ.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47" y="138546"/>
            <a:ext cx="3446608" cy="230909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Схема 3"/>
          <p:cNvGraphicFramePr/>
          <p:nvPr>
            <p:extLst>
              <p:ext uri="{D42A27DB-BD31-4B8C-83A1-F6EECF244321}">
                <p14:modId xmlns:p14="http://schemas.microsoft.com/office/powerpoint/2010/main" val="3360807701"/>
              </p:ext>
            </p:extLst>
          </p:nvPr>
        </p:nvGraphicFramePr>
        <p:xfrm>
          <a:off x="377247" y="2690336"/>
          <a:ext cx="11094317" cy="923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Схема 4"/>
          <p:cNvGraphicFramePr/>
          <p:nvPr>
            <p:extLst>
              <p:ext uri="{D42A27DB-BD31-4B8C-83A1-F6EECF244321}">
                <p14:modId xmlns:p14="http://schemas.microsoft.com/office/powerpoint/2010/main" val="3970800215"/>
              </p:ext>
            </p:extLst>
          </p:nvPr>
        </p:nvGraphicFramePr>
        <p:xfrm>
          <a:off x="377247" y="3480301"/>
          <a:ext cx="11231418" cy="18952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323786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99417732"/>
              </p:ext>
            </p:extLst>
          </p:nvPr>
        </p:nvGraphicFramePr>
        <p:xfrm>
          <a:off x="2613891" y="0"/>
          <a:ext cx="8940800" cy="3389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42" name="Picture 2" descr="Nestlé Spain develops formula with two breast milk oligosaccharid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630" y="110837"/>
            <a:ext cx="2079625" cy="196734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Схема 12"/>
          <p:cNvGraphicFramePr/>
          <p:nvPr>
            <p:extLst>
              <p:ext uri="{D42A27DB-BD31-4B8C-83A1-F6EECF244321}">
                <p14:modId xmlns:p14="http://schemas.microsoft.com/office/powerpoint/2010/main" val="3342970701"/>
              </p:ext>
            </p:extLst>
          </p:nvPr>
        </p:nvGraphicFramePr>
        <p:xfrm>
          <a:off x="238703" y="3724716"/>
          <a:ext cx="11703914" cy="24006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54512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4216465633"/>
              </p:ext>
            </p:extLst>
          </p:nvPr>
        </p:nvGraphicFramePr>
        <p:xfrm>
          <a:off x="2835563" y="1052946"/>
          <a:ext cx="9097818" cy="4627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3558857" y="436479"/>
            <a:ext cx="5032147" cy="523220"/>
          </a:xfrm>
          <a:prstGeom prst="rect">
            <a:avLst/>
          </a:prstGeom>
        </p:spPr>
        <p:txBody>
          <a:bodyPr wrap="none">
            <a:spAutoFit/>
          </a:bodyPr>
          <a:lstStyle/>
          <a:p>
            <a:r>
              <a:rPr lang="en-US" sz="2800" b="1" i="1" dirty="0">
                <a:solidFill>
                  <a:srgbClr val="FFFF00"/>
                </a:solidFill>
                <a:latin typeface="Times New Roman" panose="02020603050405020304" pitchFamily="18" charset="0"/>
                <a:ea typeface="SimSun" panose="02010600030101010101" pitchFamily="2" charset="-122"/>
                <a:cs typeface="SimSun" panose="02010600030101010101" pitchFamily="2" charset="-122"/>
              </a:rPr>
              <a:t>First infant formula (first milk). </a:t>
            </a:r>
            <a:endParaRPr lang="ru-RU" sz="2800" dirty="0">
              <a:solidFill>
                <a:srgbClr val="FFFF00"/>
              </a:solidFill>
            </a:endParaRPr>
          </a:p>
        </p:txBody>
      </p:sp>
      <p:pic>
        <p:nvPicPr>
          <p:cNvPr id="4" name="Picture 2" descr="Set of 4 Cute Baby Combo Posters | Smiling Baby Poster | Poster for  Pregnant Wom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27" y="1160234"/>
            <a:ext cx="2660072" cy="38551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060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2929574454"/>
              </p:ext>
            </p:extLst>
          </p:nvPr>
        </p:nvGraphicFramePr>
        <p:xfrm>
          <a:off x="3897744" y="821154"/>
          <a:ext cx="7675419" cy="3736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4201355" y="297934"/>
            <a:ext cx="3175869" cy="523220"/>
          </a:xfrm>
          <a:prstGeom prst="rect">
            <a:avLst/>
          </a:prstGeom>
        </p:spPr>
        <p:txBody>
          <a:bodyPr wrap="none">
            <a:spAutoFit/>
          </a:bodyPr>
          <a:lstStyle/>
          <a:p>
            <a:r>
              <a:rPr lang="en-US" sz="2800" b="1" i="1" dirty="0">
                <a:solidFill>
                  <a:srgbClr val="FFFF00"/>
                </a:solidFill>
                <a:latin typeface="Times New Roman" panose="02020603050405020304" pitchFamily="18" charset="0"/>
                <a:ea typeface="SimSun" panose="02010600030101010101" pitchFamily="2" charset="-122"/>
                <a:cs typeface="SimSun" panose="02010600030101010101" pitchFamily="2" charset="-122"/>
              </a:rPr>
              <a:t>Goats' milk formula</a:t>
            </a:r>
            <a:endParaRPr lang="ru-RU" sz="2800" b="1" i="1" dirty="0">
              <a:solidFill>
                <a:srgbClr val="FFFF00"/>
              </a:solidFill>
              <a:latin typeface="Times New Roman" panose="02020603050405020304" pitchFamily="18" charset="0"/>
              <a:ea typeface="SimSun" panose="02010600030101010101" pitchFamily="2" charset="-122"/>
              <a:cs typeface="SimSun" panose="02010600030101010101" pitchFamily="2" charset="-122"/>
            </a:endParaRPr>
          </a:p>
        </p:txBody>
      </p:sp>
      <p:pic>
        <p:nvPicPr>
          <p:cNvPr id="12290" name="Picture 2" descr="Bubs® Australian Goat Milk Infant Formula Stage 1 – Bubs Australi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484" y="-83129"/>
            <a:ext cx="3197225" cy="4202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524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586063473"/>
              </p:ext>
            </p:extLst>
          </p:nvPr>
        </p:nvGraphicFramePr>
        <p:xfrm>
          <a:off x="3805381" y="981793"/>
          <a:ext cx="7767783" cy="2862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338" name="Picture 2" descr="Cow &amp;amp; Gate Hungry Milk Powder 800G - Tesco Groceri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283" y="138545"/>
            <a:ext cx="3538971" cy="374996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166625" y="232099"/>
            <a:ext cx="5900974" cy="523220"/>
          </a:xfrm>
          <a:prstGeom prst="rect">
            <a:avLst/>
          </a:prstGeom>
        </p:spPr>
        <p:txBody>
          <a:bodyPr wrap="none">
            <a:spAutoFit/>
          </a:bodyPr>
          <a:lstStyle/>
          <a:p>
            <a:r>
              <a:rPr lang="en-US" sz="2800" b="1" i="1" dirty="0">
                <a:solidFill>
                  <a:srgbClr val="FFFF00"/>
                </a:solidFill>
                <a:latin typeface="Times New Roman" panose="02020603050405020304" pitchFamily="18" charset="0"/>
                <a:ea typeface="SimSun" panose="02010600030101010101" pitchFamily="2" charset="-122"/>
                <a:cs typeface="SimSun" panose="02010600030101010101" pitchFamily="2" charset="-122"/>
              </a:rPr>
              <a:t>Hungrier baby formula (hungry milk) </a:t>
            </a:r>
            <a:endParaRPr lang="ru-RU" sz="2800" dirty="0">
              <a:solidFill>
                <a:srgbClr val="FFFF00"/>
              </a:solidFill>
            </a:endParaRPr>
          </a:p>
        </p:txBody>
      </p:sp>
      <p:graphicFrame>
        <p:nvGraphicFramePr>
          <p:cNvPr id="6" name="Схема 5"/>
          <p:cNvGraphicFramePr/>
          <p:nvPr>
            <p:extLst>
              <p:ext uri="{D42A27DB-BD31-4B8C-83A1-F6EECF244321}">
                <p14:modId xmlns:p14="http://schemas.microsoft.com/office/powerpoint/2010/main" val="1187308504"/>
              </p:ext>
            </p:extLst>
          </p:nvPr>
        </p:nvGraphicFramePr>
        <p:xfrm>
          <a:off x="674255" y="4260119"/>
          <a:ext cx="10972799" cy="212365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816345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45163" y="0"/>
            <a:ext cx="6096000" cy="587148"/>
          </a:xfrm>
          <a:prstGeom prst="rect">
            <a:avLst/>
          </a:prstGeom>
        </p:spPr>
        <p:txBody>
          <a:bodyPr>
            <a:spAutoFit/>
          </a:bodyPr>
          <a:lstStyle/>
          <a:p>
            <a:pPr algn="ctr">
              <a:lnSpc>
                <a:spcPct val="150000"/>
              </a:lnSpc>
              <a:spcAft>
                <a:spcPts val="0"/>
              </a:spcAft>
            </a:pPr>
            <a:r>
              <a:rPr lang="en-US" sz="2400" b="1" i="1" dirty="0">
                <a:solidFill>
                  <a:srgbClr val="FFFF00"/>
                </a:solidFill>
                <a:latin typeface="Times New Roman" panose="02020603050405020304" pitchFamily="18" charset="0"/>
                <a:ea typeface="SimSun" panose="02010600030101010101" pitchFamily="2" charset="-122"/>
                <a:cs typeface="SimSun" panose="02010600030101010101" pitchFamily="2" charset="-122"/>
              </a:rPr>
              <a:t>Comfort </a:t>
            </a:r>
            <a:r>
              <a:rPr lang="en-US" sz="2400" b="1" i="1" dirty="0" smtClean="0">
                <a:solidFill>
                  <a:srgbClr val="FFFF00"/>
                </a:solidFill>
                <a:latin typeface="Times New Roman" panose="02020603050405020304" pitchFamily="18" charset="0"/>
                <a:ea typeface="SimSun" panose="02010600030101010101" pitchFamily="2" charset="-122"/>
                <a:cs typeface="SimSun" panose="02010600030101010101" pitchFamily="2" charset="-122"/>
              </a:rPr>
              <a:t>formula. </a:t>
            </a:r>
            <a:endParaRPr lang="ru-RU" sz="2400" dirty="0">
              <a:solidFill>
                <a:srgbClr val="FFFF00"/>
              </a:solidFill>
              <a:effectLst/>
              <a:latin typeface="Calibri" panose="020F0502020204030204" pitchFamily="34" charset="0"/>
              <a:ea typeface="SimSun" panose="02010600030101010101" pitchFamily="2" charset="-122"/>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093633226"/>
              </p:ext>
            </p:extLst>
          </p:nvPr>
        </p:nvGraphicFramePr>
        <p:xfrm>
          <a:off x="4784436" y="675686"/>
          <a:ext cx="6807202" cy="2496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5940488" y="2693661"/>
            <a:ext cx="3241963" cy="1133965"/>
          </a:xfrm>
          <a:prstGeom prst="rect">
            <a:avLst/>
          </a:prstGeom>
        </p:spPr>
        <p:txBody>
          <a:bodyPr wrap="square">
            <a:spAutoFit/>
          </a:bodyPr>
          <a:lstStyle/>
          <a:p>
            <a:pPr algn="ctr">
              <a:lnSpc>
                <a:spcPct val="150000"/>
              </a:lnSpc>
            </a:pPr>
            <a:endParaRPr lang="en-US" sz="2400" b="1" i="1" dirty="0" smtClean="0">
              <a:solidFill>
                <a:srgbClr val="FFFF00"/>
              </a:solidFill>
              <a:latin typeface="Times New Roman" panose="02020603050405020304" pitchFamily="18" charset="0"/>
              <a:ea typeface="SimSun" panose="02010600030101010101" pitchFamily="2" charset="-122"/>
              <a:cs typeface="SimSun" panose="02010600030101010101" pitchFamily="2" charset="-122"/>
            </a:endParaRPr>
          </a:p>
          <a:p>
            <a:pPr algn="ctr">
              <a:lnSpc>
                <a:spcPct val="150000"/>
              </a:lnSpc>
            </a:pPr>
            <a:r>
              <a:rPr lang="en-US" sz="2400" b="1" i="1" dirty="0" smtClean="0">
                <a:solidFill>
                  <a:srgbClr val="FFFF00"/>
                </a:solidFill>
                <a:latin typeface="Times New Roman" panose="02020603050405020304" pitchFamily="18" charset="0"/>
                <a:ea typeface="SimSun" panose="02010600030101010101" pitchFamily="2" charset="-122"/>
                <a:cs typeface="SimSun" panose="02010600030101010101" pitchFamily="2" charset="-122"/>
              </a:rPr>
              <a:t>Lactose-free </a:t>
            </a:r>
            <a:r>
              <a:rPr lang="en-US" sz="2400" b="1" i="1" dirty="0">
                <a:solidFill>
                  <a:srgbClr val="FFFF00"/>
                </a:solidFill>
                <a:latin typeface="Times New Roman" panose="02020603050405020304" pitchFamily="18" charset="0"/>
                <a:ea typeface="SimSun" panose="02010600030101010101" pitchFamily="2" charset="-122"/>
                <a:cs typeface="SimSun" panose="02010600030101010101" pitchFamily="2" charset="-122"/>
              </a:rPr>
              <a:t>formula. </a:t>
            </a:r>
            <a:endParaRPr lang="ru-RU" sz="2400" b="1" i="1" dirty="0">
              <a:solidFill>
                <a:srgbClr val="FFFF00"/>
              </a:solidFill>
              <a:latin typeface="Times New Roman" panose="02020603050405020304" pitchFamily="18" charset="0"/>
              <a:ea typeface="SimSun" panose="02010600030101010101" pitchFamily="2" charset="-122"/>
              <a:cs typeface="SimSun" panose="02010600030101010101" pitchFamily="2" charset="-122"/>
            </a:endParaRPr>
          </a:p>
        </p:txBody>
      </p:sp>
      <p:graphicFrame>
        <p:nvGraphicFramePr>
          <p:cNvPr id="8" name="Схема 7"/>
          <p:cNvGraphicFramePr/>
          <p:nvPr>
            <p:extLst>
              <p:ext uri="{D42A27DB-BD31-4B8C-83A1-F6EECF244321}">
                <p14:modId xmlns:p14="http://schemas.microsoft.com/office/powerpoint/2010/main" val="2153053239"/>
              </p:ext>
            </p:extLst>
          </p:nvPr>
        </p:nvGraphicFramePr>
        <p:xfrm>
          <a:off x="5070765" y="3742536"/>
          <a:ext cx="6520873" cy="27580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9" name="Рисунок 8"/>
          <p:cNvPicPr>
            <a:picLocks noChangeAspect="1"/>
          </p:cNvPicPr>
          <p:nvPr/>
        </p:nvPicPr>
        <p:blipFill>
          <a:blip r:embed="rId12"/>
          <a:stretch>
            <a:fillRect/>
          </a:stretch>
        </p:blipFill>
        <p:spPr>
          <a:xfrm>
            <a:off x="126050" y="3548053"/>
            <a:ext cx="2604131" cy="3037474"/>
          </a:xfrm>
          <a:prstGeom prst="rect">
            <a:avLst/>
          </a:prstGeom>
          <a:ln>
            <a:noFill/>
          </a:ln>
          <a:effectLst>
            <a:softEdge rad="112500"/>
          </a:effectLst>
        </p:spPr>
      </p:pic>
      <p:pic>
        <p:nvPicPr>
          <p:cNvPr id="10" name="Рисунок 9"/>
          <p:cNvPicPr>
            <a:picLocks noChangeAspect="1"/>
          </p:cNvPicPr>
          <p:nvPr/>
        </p:nvPicPr>
        <p:blipFill>
          <a:blip r:embed="rId13"/>
          <a:stretch>
            <a:fillRect/>
          </a:stretch>
        </p:blipFill>
        <p:spPr>
          <a:xfrm>
            <a:off x="24559" y="359734"/>
            <a:ext cx="2807115" cy="2807115"/>
          </a:xfrm>
          <a:prstGeom prst="rect">
            <a:avLst/>
          </a:prstGeom>
          <a:ln>
            <a:noFill/>
          </a:ln>
          <a:effectLst>
            <a:softEdge rad="112500"/>
          </a:effectLst>
        </p:spPr>
      </p:pic>
      <p:pic>
        <p:nvPicPr>
          <p:cNvPr id="11" name="Рисунок 10"/>
          <p:cNvPicPr>
            <a:picLocks noChangeAspect="1"/>
          </p:cNvPicPr>
          <p:nvPr/>
        </p:nvPicPr>
        <p:blipFill>
          <a:blip r:embed="rId14"/>
          <a:stretch>
            <a:fillRect/>
          </a:stretch>
        </p:blipFill>
        <p:spPr>
          <a:xfrm>
            <a:off x="3311188" y="1240705"/>
            <a:ext cx="993734" cy="524301"/>
          </a:xfrm>
          <a:prstGeom prst="rect">
            <a:avLst/>
          </a:prstGeom>
        </p:spPr>
      </p:pic>
      <p:pic>
        <p:nvPicPr>
          <p:cNvPr id="12" name="Рисунок 11"/>
          <p:cNvPicPr>
            <a:picLocks noChangeAspect="1"/>
          </p:cNvPicPr>
          <p:nvPr/>
        </p:nvPicPr>
        <p:blipFill>
          <a:blip r:embed="rId14"/>
          <a:stretch>
            <a:fillRect/>
          </a:stretch>
        </p:blipFill>
        <p:spPr>
          <a:xfrm>
            <a:off x="3341600" y="4108596"/>
            <a:ext cx="993734" cy="524301"/>
          </a:xfrm>
          <a:prstGeom prst="rect">
            <a:avLst/>
          </a:prstGeom>
        </p:spPr>
      </p:pic>
    </p:spTree>
    <p:extLst>
      <p:ext uri="{BB962C8B-B14F-4D97-AF65-F5344CB8AC3E}">
        <p14:creationId xmlns:p14="http://schemas.microsoft.com/office/powerpoint/2010/main" val="1934136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601392460"/>
              </p:ext>
            </p:extLst>
          </p:nvPr>
        </p:nvGraphicFramePr>
        <p:xfrm>
          <a:off x="5264048" y="137048"/>
          <a:ext cx="6825283" cy="4733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181909" y="329553"/>
            <a:ext cx="4476719" cy="3752057"/>
          </a:xfrm>
          <a:prstGeom prst="rect">
            <a:avLst/>
          </a:prstGeom>
          <a:ln>
            <a:noFill/>
          </a:ln>
          <a:effectLst>
            <a:softEdge rad="112500"/>
          </a:effectLst>
        </p:spPr>
      </p:pic>
    </p:spTree>
    <p:extLst>
      <p:ext uri="{BB962C8B-B14F-4D97-AF65-F5344CB8AC3E}">
        <p14:creationId xmlns:p14="http://schemas.microsoft.com/office/powerpoint/2010/main" val="1785311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488317054"/>
              </p:ext>
            </p:extLst>
          </p:nvPr>
        </p:nvGraphicFramePr>
        <p:xfrm>
          <a:off x="4860757" y="267461"/>
          <a:ext cx="6882064" cy="2519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extLst>
              <p:ext uri="{D42A27DB-BD31-4B8C-83A1-F6EECF244321}">
                <p14:modId xmlns:p14="http://schemas.microsoft.com/office/powerpoint/2010/main" val="1845571491"/>
              </p:ext>
            </p:extLst>
          </p:nvPr>
        </p:nvGraphicFramePr>
        <p:xfrm>
          <a:off x="4960218" y="3510422"/>
          <a:ext cx="6683141" cy="305859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Рисунок 5"/>
          <p:cNvPicPr>
            <a:picLocks noChangeAspect="1"/>
          </p:cNvPicPr>
          <p:nvPr/>
        </p:nvPicPr>
        <p:blipFill>
          <a:blip r:embed="rId12"/>
          <a:stretch>
            <a:fillRect/>
          </a:stretch>
        </p:blipFill>
        <p:spPr>
          <a:xfrm>
            <a:off x="324051" y="111493"/>
            <a:ext cx="3055219" cy="3055219"/>
          </a:xfrm>
          <a:prstGeom prst="rect">
            <a:avLst/>
          </a:prstGeom>
          <a:ln>
            <a:noFill/>
          </a:ln>
          <a:effectLst>
            <a:softEdge rad="112500"/>
          </a:effectLst>
        </p:spPr>
      </p:pic>
      <p:pic>
        <p:nvPicPr>
          <p:cNvPr id="8" name="Рисунок 7"/>
          <p:cNvPicPr>
            <a:picLocks noChangeAspect="1"/>
          </p:cNvPicPr>
          <p:nvPr/>
        </p:nvPicPr>
        <p:blipFill>
          <a:blip r:embed="rId13"/>
          <a:stretch>
            <a:fillRect/>
          </a:stretch>
        </p:blipFill>
        <p:spPr>
          <a:xfrm>
            <a:off x="404261" y="3338158"/>
            <a:ext cx="2975010" cy="3230861"/>
          </a:xfrm>
          <a:prstGeom prst="rect">
            <a:avLst/>
          </a:prstGeom>
          <a:ln>
            <a:noFill/>
          </a:ln>
          <a:effectLst>
            <a:softEdge rad="112500"/>
          </a:effectLst>
        </p:spPr>
      </p:pic>
      <p:sp>
        <p:nvSpPr>
          <p:cNvPr id="9" name="Стрелка вправо 8"/>
          <p:cNvSpPr/>
          <p:nvPr/>
        </p:nvSpPr>
        <p:spPr>
          <a:xfrm>
            <a:off x="3630809" y="606392"/>
            <a:ext cx="978408" cy="484632"/>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a:p>
        </p:txBody>
      </p:sp>
      <p:sp>
        <p:nvSpPr>
          <p:cNvPr id="10" name="Стрелка вправо 9"/>
          <p:cNvSpPr/>
          <p:nvPr/>
        </p:nvSpPr>
        <p:spPr>
          <a:xfrm>
            <a:off x="3730271" y="3800375"/>
            <a:ext cx="978408" cy="484632"/>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uk-UA"/>
          </a:p>
        </p:txBody>
      </p:sp>
    </p:spTree>
    <p:extLst>
      <p:ext uri="{BB962C8B-B14F-4D97-AF65-F5344CB8AC3E}">
        <p14:creationId xmlns:p14="http://schemas.microsoft.com/office/powerpoint/2010/main" val="29323040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593070863"/>
              </p:ext>
            </p:extLst>
          </p:nvPr>
        </p:nvGraphicFramePr>
        <p:xfrm>
          <a:off x="3896676" y="382012"/>
          <a:ext cx="7972052" cy="2573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extLst>
              <p:ext uri="{D42A27DB-BD31-4B8C-83A1-F6EECF244321}">
                <p14:modId xmlns:p14="http://schemas.microsoft.com/office/powerpoint/2010/main" val="931957129"/>
              </p:ext>
            </p:extLst>
          </p:nvPr>
        </p:nvGraphicFramePr>
        <p:xfrm>
          <a:off x="3962400" y="3259386"/>
          <a:ext cx="7906328" cy="320606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 name="Рисунок 3"/>
          <p:cNvPicPr>
            <a:picLocks noChangeAspect="1"/>
          </p:cNvPicPr>
          <p:nvPr/>
        </p:nvPicPr>
        <p:blipFill>
          <a:blip r:embed="rId12"/>
          <a:stretch>
            <a:fillRect/>
          </a:stretch>
        </p:blipFill>
        <p:spPr>
          <a:xfrm>
            <a:off x="54350" y="263423"/>
            <a:ext cx="2762741" cy="2762741"/>
          </a:xfrm>
          <a:prstGeom prst="rect">
            <a:avLst/>
          </a:prstGeom>
        </p:spPr>
      </p:pic>
      <p:pic>
        <p:nvPicPr>
          <p:cNvPr id="6" name="Рисунок 5"/>
          <p:cNvPicPr>
            <a:picLocks noChangeAspect="1"/>
          </p:cNvPicPr>
          <p:nvPr/>
        </p:nvPicPr>
        <p:blipFill>
          <a:blip r:embed="rId13"/>
          <a:stretch>
            <a:fillRect/>
          </a:stretch>
        </p:blipFill>
        <p:spPr>
          <a:xfrm>
            <a:off x="54350" y="3259386"/>
            <a:ext cx="2781586" cy="3298432"/>
          </a:xfrm>
          <a:prstGeom prst="rect">
            <a:avLst/>
          </a:prstGeom>
        </p:spPr>
      </p:pic>
      <p:pic>
        <p:nvPicPr>
          <p:cNvPr id="8" name="Рисунок 7"/>
          <p:cNvPicPr>
            <a:picLocks noChangeAspect="1"/>
          </p:cNvPicPr>
          <p:nvPr/>
        </p:nvPicPr>
        <p:blipFill>
          <a:blip r:embed="rId14"/>
          <a:stretch>
            <a:fillRect/>
          </a:stretch>
        </p:blipFill>
        <p:spPr>
          <a:xfrm>
            <a:off x="2902301" y="736096"/>
            <a:ext cx="993734" cy="524301"/>
          </a:xfrm>
          <a:prstGeom prst="rect">
            <a:avLst/>
          </a:prstGeom>
        </p:spPr>
      </p:pic>
      <p:pic>
        <p:nvPicPr>
          <p:cNvPr id="9" name="Рисунок 8"/>
          <p:cNvPicPr>
            <a:picLocks noChangeAspect="1"/>
          </p:cNvPicPr>
          <p:nvPr/>
        </p:nvPicPr>
        <p:blipFill>
          <a:blip r:embed="rId14"/>
          <a:stretch>
            <a:fillRect/>
          </a:stretch>
        </p:blipFill>
        <p:spPr>
          <a:xfrm>
            <a:off x="2902301" y="3816424"/>
            <a:ext cx="993734" cy="524301"/>
          </a:xfrm>
          <a:prstGeom prst="rect">
            <a:avLst/>
          </a:prstGeom>
        </p:spPr>
      </p:pic>
    </p:spTree>
    <p:extLst>
      <p:ext uri="{BB962C8B-B14F-4D97-AF65-F5344CB8AC3E}">
        <p14:creationId xmlns:p14="http://schemas.microsoft.com/office/powerpoint/2010/main" val="2880093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39365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036290" y="94733"/>
            <a:ext cx="6890327" cy="707886"/>
          </a:xfrm>
          <a:prstGeom prst="rect">
            <a:avLst/>
          </a:prstGeom>
        </p:spPr>
        <p:txBody>
          <a:bodyPr wrap="square">
            <a:spAutoFit/>
          </a:bodyPr>
          <a:lstStyle/>
          <a:p>
            <a:r>
              <a:rPr lang="en-US" sz="4000" dirty="0">
                <a:solidFill>
                  <a:srgbClr val="FFFF00"/>
                </a:solidFill>
                <a:latin typeface="Linux Libertine"/>
              </a:rPr>
              <a:t>Dietary supplement</a:t>
            </a:r>
            <a:endParaRPr lang="en-US" sz="4000" b="0" i="0" dirty="0">
              <a:solidFill>
                <a:srgbClr val="FFFF00"/>
              </a:solidFill>
              <a:effectLst/>
              <a:latin typeface="Linux Libertine"/>
            </a:endParaRPr>
          </a:p>
        </p:txBody>
      </p:sp>
      <p:graphicFrame>
        <p:nvGraphicFramePr>
          <p:cNvPr id="2" name="Схема 1"/>
          <p:cNvGraphicFramePr/>
          <p:nvPr/>
        </p:nvGraphicFramePr>
        <p:xfrm>
          <a:off x="3897744" y="981517"/>
          <a:ext cx="7444509" cy="4678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Dietary Supplements for Older Adults | National Institute on Agi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81984"/>
            <a:ext cx="3243406" cy="304800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114491" y="5978297"/>
            <a:ext cx="5865708" cy="369332"/>
          </a:xfrm>
          <a:prstGeom prst="rect">
            <a:avLst/>
          </a:prstGeom>
        </p:spPr>
        <p:txBody>
          <a:bodyPr wrap="none">
            <a:spAutoFit/>
          </a:bodyPr>
          <a:lstStyle/>
          <a:p>
            <a:r>
              <a:rPr lang="pl-PL" dirty="0"/>
              <a:t>https://www.youtube.com/watch?v=dEQGljAr2OY</a:t>
            </a:r>
            <a:endParaRPr lang="uk-UA" dirty="0"/>
          </a:p>
        </p:txBody>
      </p:sp>
    </p:spTree>
    <p:extLst>
      <p:ext uri="{BB962C8B-B14F-4D97-AF65-F5344CB8AC3E}">
        <p14:creationId xmlns:p14="http://schemas.microsoft.com/office/powerpoint/2010/main" val="1047689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Dietary Supplements and Medication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4" y="92075"/>
            <a:ext cx="12099925" cy="6548870"/>
          </a:xfrm>
          <a:prstGeom prst="rect">
            <a:avLst/>
          </a:prstGeom>
        </p:spPr>
      </p:pic>
    </p:spTree>
    <p:extLst>
      <p:ext uri="{BB962C8B-B14F-4D97-AF65-F5344CB8AC3E}">
        <p14:creationId xmlns:p14="http://schemas.microsoft.com/office/powerpoint/2010/main" val="30369867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2110" y="464235"/>
            <a:ext cx="9827490" cy="369332"/>
          </a:xfrm>
          <a:prstGeom prst="rect">
            <a:avLst/>
          </a:prstGeom>
        </p:spPr>
        <p:txBody>
          <a:bodyPr wrap="square">
            <a:spAutoFit/>
          </a:bodyPr>
          <a:lstStyle/>
          <a:p>
            <a:r>
              <a:rPr lang="en-US" b="1" dirty="0" smtClean="0">
                <a:solidFill>
                  <a:srgbClr val="0F0F0F"/>
                </a:solidFill>
                <a:latin typeface="Roboto"/>
              </a:rPr>
              <a:t>1. Dietary </a:t>
            </a:r>
            <a:r>
              <a:rPr lang="en-US" b="1" dirty="0">
                <a:solidFill>
                  <a:srgbClr val="0F0F0F"/>
                </a:solidFill>
                <a:latin typeface="Roboto"/>
              </a:rPr>
              <a:t>Supplements: What Physicians Should Know – Part 1 (Module 1)</a:t>
            </a:r>
            <a:endParaRPr lang="en-US" b="1" i="0" dirty="0">
              <a:solidFill>
                <a:srgbClr val="0F0F0F"/>
              </a:solidFill>
              <a:effectLst/>
              <a:latin typeface="Roboto"/>
            </a:endParaRPr>
          </a:p>
        </p:txBody>
      </p:sp>
      <p:sp>
        <p:nvSpPr>
          <p:cNvPr id="4" name="Прямоугольник 3"/>
          <p:cNvSpPr/>
          <p:nvPr/>
        </p:nvSpPr>
        <p:spPr>
          <a:xfrm>
            <a:off x="942110" y="1507944"/>
            <a:ext cx="8552872" cy="369332"/>
          </a:xfrm>
          <a:prstGeom prst="rect">
            <a:avLst/>
          </a:prstGeom>
        </p:spPr>
        <p:txBody>
          <a:bodyPr wrap="square">
            <a:spAutoFit/>
          </a:bodyPr>
          <a:lstStyle/>
          <a:p>
            <a:r>
              <a:rPr lang="en-US" b="1" dirty="0" smtClean="0">
                <a:solidFill>
                  <a:srgbClr val="0F0F0F"/>
                </a:solidFill>
                <a:latin typeface="Roboto"/>
              </a:rPr>
              <a:t>2. Dietary </a:t>
            </a:r>
            <a:r>
              <a:rPr lang="en-US" b="1" dirty="0">
                <a:solidFill>
                  <a:srgbClr val="0F0F0F"/>
                </a:solidFill>
                <a:latin typeface="Roboto"/>
              </a:rPr>
              <a:t>Supplements: What Physicians Should Know – Part 2 (Module 2)</a:t>
            </a:r>
            <a:endParaRPr lang="en-US" b="1" i="0" dirty="0">
              <a:solidFill>
                <a:srgbClr val="0F0F0F"/>
              </a:solidFill>
              <a:effectLst/>
              <a:latin typeface="Roboto"/>
            </a:endParaRPr>
          </a:p>
        </p:txBody>
      </p:sp>
      <p:sp>
        <p:nvSpPr>
          <p:cNvPr id="5" name="Прямоугольник 4"/>
          <p:cNvSpPr/>
          <p:nvPr/>
        </p:nvSpPr>
        <p:spPr>
          <a:xfrm>
            <a:off x="1015309" y="2089881"/>
            <a:ext cx="5690982" cy="646331"/>
          </a:xfrm>
          <a:prstGeom prst="rect">
            <a:avLst/>
          </a:prstGeom>
        </p:spPr>
        <p:txBody>
          <a:bodyPr wrap="none">
            <a:spAutoFit/>
          </a:bodyPr>
          <a:lstStyle/>
          <a:p>
            <a:r>
              <a:rPr lang="uk-UA" dirty="0">
                <a:hlinkClick r:id="rId2"/>
              </a:rPr>
              <a:t>https://</a:t>
            </a:r>
            <a:r>
              <a:rPr lang="uk-UA" dirty="0" smtClean="0">
                <a:hlinkClick r:id="rId2"/>
              </a:rPr>
              <a:t>www.youtube.com/watch?v=qqyP-vbtlZY</a:t>
            </a:r>
            <a:endParaRPr lang="en-US" dirty="0" smtClean="0"/>
          </a:p>
          <a:p>
            <a:endParaRPr lang="uk-UA" dirty="0"/>
          </a:p>
        </p:txBody>
      </p:sp>
      <p:sp>
        <p:nvSpPr>
          <p:cNvPr id="6" name="Прямоугольник 5"/>
          <p:cNvSpPr/>
          <p:nvPr/>
        </p:nvSpPr>
        <p:spPr>
          <a:xfrm>
            <a:off x="1015309" y="847590"/>
            <a:ext cx="5989140" cy="646331"/>
          </a:xfrm>
          <a:prstGeom prst="rect">
            <a:avLst/>
          </a:prstGeom>
        </p:spPr>
        <p:txBody>
          <a:bodyPr wrap="none">
            <a:spAutoFit/>
          </a:bodyPr>
          <a:lstStyle/>
          <a:p>
            <a:r>
              <a:rPr lang="uk-UA" dirty="0">
                <a:hlinkClick r:id="rId3"/>
              </a:rPr>
              <a:t>https://</a:t>
            </a:r>
            <a:r>
              <a:rPr lang="uk-UA" dirty="0" smtClean="0">
                <a:hlinkClick r:id="rId3"/>
              </a:rPr>
              <a:t>www.youtube.com/watch?v=GYJYPCJmspE</a:t>
            </a:r>
            <a:endParaRPr lang="en-US" dirty="0" smtClean="0"/>
          </a:p>
          <a:p>
            <a:endParaRPr lang="uk-UA" dirty="0"/>
          </a:p>
        </p:txBody>
      </p:sp>
    </p:spTree>
    <p:extLst>
      <p:ext uri="{BB962C8B-B14F-4D97-AF65-F5344CB8AC3E}">
        <p14:creationId xmlns:p14="http://schemas.microsoft.com/office/powerpoint/2010/main" val="10325071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348117040"/>
              </p:ext>
            </p:extLst>
          </p:nvPr>
        </p:nvGraphicFramePr>
        <p:xfrm>
          <a:off x="3352800" y="-1"/>
          <a:ext cx="8709892" cy="5551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onsumer Reports Highlights Dietary Supplement Dangers - ABC New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4" y="258617"/>
            <a:ext cx="2892424" cy="17918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468,454 Nutritional Supplement Stock Photos, Pictures &amp;amp; Royalty-Free Images  - iStoc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575" y="2262908"/>
            <a:ext cx="2892424" cy="32881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150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4304145" y="150430"/>
          <a:ext cx="7287491" cy="2246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Схема 5"/>
          <p:cNvGraphicFramePr/>
          <p:nvPr>
            <p:extLst>
              <p:ext uri="{D42A27DB-BD31-4B8C-83A1-F6EECF244321}">
                <p14:modId xmlns:p14="http://schemas.microsoft.com/office/powerpoint/2010/main" val="1021875899"/>
              </p:ext>
            </p:extLst>
          </p:nvPr>
        </p:nvGraphicFramePr>
        <p:xfrm>
          <a:off x="295564" y="2669310"/>
          <a:ext cx="11443854" cy="40568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Picture 4" descr="Dietary Supplements for Older Adults | National Institute on Agi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181985"/>
            <a:ext cx="3768436" cy="2367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5603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81662682"/>
              </p:ext>
            </p:extLst>
          </p:nvPr>
        </p:nvGraphicFramePr>
        <p:xfrm>
          <a:off x="110836" y="381844"/>
          <a:ext cx="11554691" cy="2585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2957319909"/>
              </p:ext>
            </p:extLst>
          </p:nvPr>
        </p:nvGraphicFramePr>
        <p:xfrm>
          <a:off x="2798618" y="3336666"/>
          <a:ext cx="8386618" cy="20313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074" name="Picture 2" descr="https://upload.wikimedia.org/wikipedia/commons/thumb/8/89/Codliveroilcapsules.jpg/1024px-Codliveroilcapsules.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6411" y="3336666"/>
            <a:ext cx="2255116" cy="1844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2839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867504581"/>
              </p:ext>
            </p:extLst>
          </p:nvPr>
        </p:nvGraphicFramePr>
        <p:xfrm>
          <a:off x="3398982" y="184727"/>
          <a:ext cx="8636001" cy="51322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83127" y="406619"/>
            <a:ext cx="3057237" cy="5319928"/>
          </a:xfrm>
          <a:prstGeom prst="rect">
            <a:avLst/>
          </a:prstGeom>
          <a:ln>
            <a:noFill/>
          </a:ln>
          <a:effectLst>
            <a:softEdge rad="112500"/>
          </a:effectLst>
        </p:spPr>
      </p:pic>
    </p:spTree>
    <p:extLst>
      <p:ext uri="{BB962C8B-B14F-4D97-AF65-F5344CB8AC3E}">
        <p14:creationId xmlns:p14="http://schemas.microsoft.com/office/powerpoint/2010/main" val="4289130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820765052"/>
              </p:ext>
            </p:extLst>
          </p:nvPr>
        </p:nvGraphicFramePr>
        <p:xfrm>
          <a:off x="2382982" y="409552"/>
          <a:ext cx="9079345" cy="5889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6 Tips for Buying Natural Dietary Supplements | HealthCastle.com"/>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3234" y="409552"/>
            <a:ext cx="2014970" cy="2084266"/>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8"/>
          <a:stretch>
            <a:fillRect/>
          </a:stretch>
        </p:blipFill>
        <p:spPr>
          <a:xfrm>
            <a:off x="113234" y="2811524"/>
            <a:ext cx="2029602" cy="2203822"/>
          </a:xfrm>
          <a:prstGeom prst="rect">
            <a:avLst/>
          </a:prstGeom>
        </p:spPr>
      </p:pic>
    </p:spTree>
    <p:extLst>
      <p:ext uri="{BB962C8B-B14F-4D97-AF65-F5344CB8AC3E}">
        <p14:creationId xmlns:p14="http://schemas.microsoft.com/office/powerpoint/2010/main" val="39527505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ietary+Supplements+Foods+or+Drugs_">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5" y="92074"/>
            <a:ext cx="11859780" cy="6160943"/>
          </a:xfrm>
          <a:prstGeom prst="rect">
            <a:avLst/>
          </a:prstGeom>
        </p:spPr>
      </p:pic>
    </p:spTree>
    <p:extLst>
      <p:ext uri="{BB962C8B-B14F-4D97-AF65-F5344CB8AC3E}">
        <p14:creationId xmlns:p14="http://schemas.microsoft.com/office/powerpoint/2010/main" val="7924476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53217470"/>
      </p:ext>
    </p:extLst>
  </p:cSld>
  <p:clrMapOvr>
    <a:masterClrMapping/>
  </p:clrMapOvr>
</p:sld>
</file>

<file path=ppt/theme/theme1.xml><?xml version="1.0" encoding="utf-8"?>
<a:theme xmlns:a="http://schemas.openxmlformats.org/drawingml/2006/main" name="Сектор">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549</TotalTime>
  <Words>3546</Words>
  <Application>Microsoft Office PowerPoint</Application>
  <PresentationFormat>Широкоэкранный</PresentationFormat>
  <Paragraphs>151</Paragraphs>
  <Slides>39</Slides>
  <Notes>0</Notes>
  <HiddenSlides>0</HiddenSlides>
  <MMClips>2</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39</vt:i4>
      </vt:variant>
    </vt:vector>
  </HeadingPairs>
  <TitlesOfParts>
    <vt:vector size="51" baseType="lpstr">
      <vt:lpstr>SimSun</vt:lpstr>
      <vt:lpstr>Arial</vt:lpstr>
      <vt:lpstr>Arial Black</vt:lpstr>
      <vt:lpstr>Calibri</vt:lpstr>
      <vt:lpstr>Century Gothic</vt:lpstr>
      <vt:lpstr>Franklin Gothic Heavy</vt:lpstr>
      <vt:lpstr>Linux Libertine</vt:lpstr>
      <vt:lpstr>Roboto</vt:lpstr>
      <vt:lpstr>Times New Roman</vt:lpstr>
      <vt:lpstr>Wingdings 3</vt:lpstr>
      <vt:lpstr>幼圆</vt:lpstr>
      <vt:lpstr>Сектор</vt:lpstr>
      <vt:lpstr>Lecture № 7. Commodity analysis of related products of pharmacy assortment (mineral waters, special food products, medicinal and cosmetic products, essential oils)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Baby food. Milk formula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Commodity analysis of limited pharmacy products</dc:title>
  <dc:creator>RePack by Diakov</dc:creator>
  <cp:lastModifiedBy>RePack by Diakov</cp:lastModifiedBy>
  <cp:revision>97</cp:revision>
  <dcterms:created xsi:type="dcterms:W3CDTF">2021-11-03T21:36:52Z</dcterms:created>
  <dcterms:modified xsi:type="dcterms:W3CDTF">2026-03-23T14:11:52Z</dcterms:modified>
</cp:coreProperties>
</file>