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3" r:id="rId19"/>
    <p:sldId id="275" r:id="rId20"/>
    <p:sldId id="276" r:id="rId21"/>
    <p:sldId id="277" r:id="rId22"/>
    <p:sldId id="278" r:id="rId23"/>
    <p:sldId id="279" r:id="rId24"/>
    <p:sldId id="280" r:id="rId25"/>
    <p:sldId id="281" r:id="rId26"/>
    <p:sldId id="283" r:id="rId27"/>
    <p:sldId id="284" r:id="rId28"/>
    <p:sldId id="282" r:id="rId29"/>
    <p:sldId id="285" r:id="rId30"/>
    <p:sldId id="287" r:id="rId31"/>
    <p:sldId id="289" r:id="rId32"/>
    <p:sldId id="288" r:id="rId33"/>
    <p:sldId id="25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FFCC"/>
    <a:srgbClr val="6BC5C3"/>
    <a:srgbClr val="F1FCFE"/>
    <a:srgbClr val="DBF6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9581" autoAdjust="0"/>
  </p:normalViewPr>
  <p:slideViewPr>
    <p:cSldViewPr snapToGrid="0">
      <p:cViewPr varScale="1">
        <p:scale>
          <a:sx n="66" d="100"/>
          <a:sy n="66" d="100"/>
        </p:scale>
        <p:origin x="12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85433F-EAC5-464E-80B0-314BF876C16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ru-RU"/>
        </a:p>
      </dgm:t>
    </dgm:pt>
    <dgm:pt modelId="{03CA1FE9-7429-467F-A8AA-3FAAFA9DA95E}">
      <dgm:prSet phldrT="[Текст]"/>
      <dgm:spPr/>
      <dgm:t>
        <a:bodyPr/>
        <a:lstStyle/>
        <a:p>
          <a:r>
            <a:rPr lang="en-US" dirty="0" smtClean="0">
              <a:latin typeface="Verdana" panose="020B0604030504040204" pitchFamily="34" charset="0"/>
              <a:ea typeface="Verdana" panose="020B0604030504040204" pitchFamily="34" charset="0"/>
            </a:rPr>
            <a:t>EMA </a:t>
          </a:r>
          <a:endParaRPr lang="ru-RU" dirty="0"/>
        </a:p>
      </dgm:t>
    </dgm:pt>
    <dgm:pt modelId="{C00A8C62-B4CB-4CA8-BB39-24CBA2DAD260}" type="parTrans" cxnId="{576B2601-6A1B-48E7-A161-D3C0E85A962A}">
      <dgm:prSet/>
      <dgm:spPr/>
      <dgm:t>
        <a:bodyPr/>
        <a:lstStyle/>
        <a:p>
          <a:endParaRPr lang="ru-RU"/>
        </a:p>
      </dgm:t>
    </dgm:pt>
    <dgm:pt modelId="{A6AB2E5F-F90A-461A-802E-8BE07118E4B6}" type="sibTrans" cxnId="{576B2601-6A1B-48E7-A161-D3C0E85A962A}">
      <dgm:prSet/>
      <dgm:spPr/>
      <dgm:t>
        <a:bodyPr/>
        <a:lstStyle/>
        <a:p>
          <a:endParaRPr lang="ru-RU"/>
        </a:p>
      </dgm:t>
    </dgm:pt>
    <dgm:pt modelId="{77FA0BA2-33F1-4E9C-8D88-2B509CBABAAF}">
      <dgm:prSet phldrT="[Текст]"/>
      <dgm:spPr/>
      <dgm:t>
        <a:bodyPr/>
        <a:lstStyle/>
        <a:p>
          <a:r>
            <a:rPr lang="en-US" dirty="0" smtClean="0">
              <a:solidFill>
                <a:schemeClr val="accent5">
                  <a:lumMod val="75000"/>
                </a:schemeClr>
              </a:solidFill>
              <a:latin typeface="Verdana" panose="020B0604030504040204" pitchFamily="34" charset="0"/>
              <a:ea typeface="Verdana" panose="020B0604030504040204" pitchFamily="34" charset="0"/>
            </a:rPr>
            <a:t>EMA coordinates inspections to verify compliance with current Good Manufacturing Practice (GMP) standards   and plays a key role in harmonising GMP activities at European Union (EU) level. </a:t>
          </a:r>
          <a:endParaRPr lang="ru-RU" dirty="0">
            <a:solidFill>
              <a:schemeClr val="accent5">
                <a:lumMod val="75000"/>
              </a:schemeClr>
            </a:solidFill>
          </a:endParaRPr>
        </a:p>
      </dgm:t>
    </dgm:pt>
    <dgm:pt modelId="{F7486651-B861-4DD3-8312-942CB0DB3912}" type="parTrans" cxnId="{5BC7AA1B-AD2C-4B02-82E7-B358628FF775}">
      <dgm:prSet/>
      <dgm:spPr/>
      <dgm:t>
        <a:bodyPr/>
        <a:lstStyle/>
        <a:p>
          <a:endParaRPr lang="ru-RU"/>
        </a:p>
      </dgm:t>
    </dgm:pt>
    <dgm:pt modelId="{941471C1-0D2B-4370-B3DC-8B16A8207DE6}" type="sibTrans" cxnId="{5BC7AA1B-AD2C-4B02-82E7-B358628FF775}">
      <dgm:prSet/>
      <dgm:spPr/>
      <dgm:t>
        <a:bodyPr/>
        <a:lstStyle/>
        <a:p>
          <a:endParaRPr lang="ru-RU"/>
        </a:p>
      </dgm:t>
    </dgm:pt>
    <dgm:pt modelId="{916CE688-E2A0-4419-9D71-9CC9557CDB9B}">
      <dgm:prSet phldrT="[Текст]"/>
      <dgm:spPr/>
      <dgm:t>
        <a:bodyPr/>
        <a:lstStyle/>
        <a:p>
          <a:r>
            <a:rPr lang="en-US" dirty="0" smtClean="0">
              <a:latin typeface="Verdana" panose="020B0604030504040204" pitchFamily="34" charset="0"/>
              <a:ea typeface="Verdana" panose="020B0604030504040204" pitchFamily="34" charset="0"/>
            </a:rPr>
            <a:t>FDA</a:t>
          </a:r>
          <a:endParaRPr lang="ru-RU" dirty="0"/>
        </a:p>
      </dgm:t>
    </dgm:pt>
    <dgm:pt modelId="{F3AD14E3-2ADC-4AA1-B23B-33C0CDA2237B}" type="parTrans" cxnId="{573E9A60-6AD9-4E44-8AAF-BC4DE03DD277}">
      <dgm:prSet/>
      <dgm:spPr/>
      <dgm:t>
        <a:bodyPr/>
        <a:lstStyle/>
        <a:p>
          <a:endParaRPr lang="ru-RU"/>
        </a:p>
      </dgm:t>
    </dgm:pt>
    <dgm:pt modelId="{267BD17C-68F4-48E3-AEA6-747E703DE251}" type="sibTrans" cxnId="{573E9A60-6AD9-4E44-8AAF-BC4DE03DD277}">
      <dgm:prSet/>
      <dgm:spPr/>
      <dgm:t>
        <a:bodyPr/>
        <a:lstStyle/>
        <a:p>
          <a:endParaRPr lang="ru-RU"/>
        </a:p>
      </dgm:t>
    </dgm:pt>
    <dgm:pt modelId="{613D862D-7E44-44B5-B9D4-35186B80DAAF}">
      <dgm:prSet phldrT="[Текст]"/>
      <dgm:spPr/>
      <dgm:t>
        <a:bodyPr/>
        <a:lstStyle/>
        <a:p>
          <a:r>
            <a:rPr lang="en-US" dirty="0" smtClean="0">
              <a:solidFill>
                <a:schemeClr val="accent5">
                  <a:lumMod val="75000"/>
                </a:schemeClr>
              </a:solidFill>
              <a:latin typeface="Verdana" panose="020B0604030504040204" pitchFamily="34" charset="0"/>
              <a:ea typeface="Verdana" panose="020B0604030504040204" pitchFamily="34" charset="0"/>
            </a:rPr>
            <a:t>regulatory standards for the industry are referred to GMP standards.  These standards apply to warehouses, processes, and to the drugs themselves.</a:t>
          </a:r>
          <a:endParaRPr lang="ru-RU" dirty="0">
            <a:solidFill>
              <a:schemeClr val="accent5">
                <a:lumMod val="75000"/>
              </a:schemeClr>
            </a:solidFill>
          </a:endParaRPr>
        </a:p>
      </dgm:t>
    </dgm:pt>
    <dgm:pt modelId="{5180E338-0C21-4ADA-9298-7B1955E4C89A}" type="parTrans" cxnId="{EC697C13-84A8-4A7C-B380-EB55A25EBDC6}">
      <dgm:prSet/>
      <dgm:spPr/>
      <dgm:t>
        <a:bodyPr/>
        <a:lstStyle/>
        <a:p>
          <a:endParaRPr lang="ru-RU"/>
        </a:p>
      </dgm:t>
    </dgm:pt>
    <dgm:pt modelId="{08D16515-0DD9-45A6-866B-075CA4BCE9F4}" type="sibTrans" cxnId="{EC697C13-84A8-4A7C-B380-EB55A25EBDC6}">
      <dgm:prSet/>
      <dgm:spPr/>
      <dgm:t>
        <a:bodyPr/>
        <a:lstStyle/>
        <a:p>
          <a:endParaRPr lang="ru-RU"/>
        </a:p>
      </dgm:t>
    </dgm:pt>
    <dgm:pt modelId="{568CFAD0-0E57-4667-821B-820CC7A4B612}" type="pres">
      <dgm:prSet presAssocID="{3F85433F-EAC5-464E-80B0-314BF876C169}" presName="linear" presStyleCnt="0">
        <dgm:presLayoutVars>
          <dgm:animLvl val="lvl"/>
          <dgm:resizeHandles val="exact"/>
        </dgm:presLayoutVars>
      </dgm:prSet>
      <dgm:spPr/>
      <dgm:t>
        <a:bodyPr/>
        <a:lstStyle/>
        <a:p>
          <a:endParaRPr lang="ru-RU"/>
        </a:p>
      </dgm:t>
    </dgm:pt>
    <dgm:pt modelId="{B095FD4A-879D-4763-842A-BFC64734681B}" type="pres">
      <dgm:prSet presAssocID="{03CA1FE9-7429-467F-A8AA-3FAAFA9DA95E}" presName="parentText" presStyleLbl="node1" presStyleIdx="0" presStyleCnt="2">
        <dgm:presLayoutVars>
          <dgm:chMax val="0"/>
          <dgm:bulletEnabled val="1"/>
        </dgm:presLayoutVars>
      </dgm:prSet>
      <dgm:spPr/>
      <dgm:t>
        <a:bodyPr/>
        <a:lstStyle/>
        <a:p>
          <a:endParaRPr lang="ru-RU"/>
        </a:p>
      </dgm:t>
    </dgm:pt>
    <dgm:pt modelId="{CA9D19D4-0005-42EB-B5A3-D4FC054F9E55}" type="pres">
      <dgm:prSet presAssocID="{03CA1FE9-7429-467F-A8AA-3FAAFA9DA95E}" presName="childText" presStyleLbl="revTx" presStyleIdx="0" presStyleCnt="2">
        <dgm:presLayoutVars>
          <dgm:bulletEnabled val="1"/>
        </dgm:presLayoutVars>
      </dgm:prSet>
      <dgm:spPr/>
      <dgm:t>
        <a:bodyPr/>
        <a:lstStyle/>
        <a:p>
          <a:endParaRPr lang="ru-RU"/>
        </a:p>
      </dgm:t>
    </dgm:pt>
    <dgm:pt modelId="{596D7E43-03D7-44AE-9468-E079831057E0}" type="pres">
      <dgm:prSet presAssocID="{916CE688-E2A0-4419-9D71-9CC9557CDB9B}" presName="parentText" presStyleLbl="node1" presStyleIdx="1" presStyleCnt="2">
        <dgm:presLayoutVars>
          <dgm:chMax val="0"/>
          <dgm:bulletEnabled val="1"/>
        </dgm:presLayoutVars>
      </dgm:prSet>
      <dgm:spPr/>
      <dgm:t>
        <a:bodyPr/>
        <a:lstStyle/>
        <a:p>
          <a:endParaRPr lang="ru-RU"/>
        </a:p>
      </dgm:t>
    </dgm:pt>
    <dgm:pt modelId="{6CB73A59-528C-4B59-B76C-260A37F0EFA9}" type="pres">
      <dgm:prSet presAssocID="{916CE688-E2A0-4419-9D71-9CC9557CDB9B}" presName="childText" presStyleLbl="revTx" presStyleIdx="1" presStyleCnt="2">
        <dgm:presLayoutVars>
          <dgm:bulletEnabled val="1"/>
        </dgm:presLayoutVars>
      </dgm:prSet>
      <dgm:spPr/>
      <dgm:t>
        <a:bodyPr/>
        <a:lstStyle/>
        <a:p>
          <a:endParaRPr lang="ru-RU"/>
        </a:p>
      </dgm:t>
    </dgm:pt>
  </dgm:ptLst>
  <dgm:cxnLst>
    <dgm:cxn modelId="{573E9A60-6AD9-4E44-8AAF-BC4DE03DD277}" srcId="{3F85433F-EAC5-464E-80B0-314BF876C169}" destId="{916CE688-E2A0-4419-9D71-9CC9557CDB9B}" srcOrd="1" destOrd="0" parTransId="{F3AD14E3-2ADC-4AA1-B23B-33C0CDA2237B}" sibTransId="{267BD17C-68F4-48E3-AEA6-747E703DE251}"/>
    <dgm:cxn modelId="{40503CBD-3204-4607-B4AB-B7C66DDC0D64}" type="presOf" srcId="{613D862D-7E44-44B5-B9D4-35186B80DAAF}" destId="{6CB73A59-528C-4B59-B76C-260A37F0EFA9}" srcOrd="0" destOrd="0" presId="urn:microsoft.com/office/officeart/2005/8/layout/vList2"/>
    <dgm:cxn modelId="{EC697C13-84A8-4A7C-B380-EB55A25EBDC6}" srcId="{916CE688-E2A0-4419-9D71-9CC9557CDB9B}" destId="{613D862D-7E44-44B5-B9D4-35186B80DAAF}" srcOrd="0" destOrd="0" parTransId="{5180E338-0C21-4ADA-9298-7B1955E4C89A}" sibTransId="{08D16515-0DD9-45A6-866B-075CA4BCE9F4}"/>
    <dgm:cxn modelId="{9E99A7A0-CFBA-4744-BC88-271282F5F08D}" type="presOf" srcId="{77FA0BA2-33F1-4E9C-8D88-2B509CBABAAF}" destId="{CA9D19D4-0005-42EB-B5A3-D4FC054F9E55}" srcOrd="0" destOrd="0" presId="urn:microsoft.com/office/officeart/2005/8/layout/vList2"/>
    <dgm:cxn modelId="{403FEF0E-D5F0-425A-AD64-BB6110D0D3AD}" type="presOf" srcId="{3F85433F-EAC5-464E-80B0-314BF876C169}" destId="{568CFAD0-0E57-4667-821B-820CC7A4B612}" srcOrd="0" destOrd="0" presId="urn:microsoft.com/office/officeart/2005/8/layout/vList2"/>
    <dgm:cxn modelId="{576B2601-6A1B-48E7-A161-D3C0E85A962A}" srcId="{3F85433F-EAC5-464E-80B0-314BF876C169}" destId="{03CA1FE9-7429-467F-A8AA-3FAAFA9DA95E}" srcOrd="0" destOrd="0" parTransId="{C00A8C62-B4CB-4CA8-BB39-24CBA2DAD260}" sibTransId="{A6AB2E5F-F90A-461A-802E-8BE07118E4B6}"/>
    <dgm:cxn modelId="{733E4C02-00C9-43E3-AB85-86416C0FFB6C}" type="presOf" srcId="{03CA1FE9-7429-467F-A8AA-3FAAFA9DA95E}" destId="{B095FD4A-879D-4763-842A-BFC64734681B}" srcOrd="0" destOrd="0" presId="urn:microsoft.com/office/officeart/2005/8/layout/vList2"/>
    <dgm:cxn modelId="{C73FC836-6D91-4D05-BEC7-5BCCD569FB08}" type="presOf" srcId="{916CE688-E2A0-4419-9D71-9CC9557CDB9B}" destId="{596D7E43-03D7-44AE-9468-E079831057E0}" srcOrd="0" destOrd="0" presId="urn:microsoft.com/office/officeart/2005/8/layout/vList2"/>
    <dgm:cxn modelId="{5BC7AA1B-AD2C-4B02-82E7-B358628FF775}" srcId="{03CA1FE9-7429-467F-A8AA-3FAAFA9DA95E}" destId="{77FA0BA2-33F1-4E9C-8D88-2B509CBABAAF}" srcOrd="0" destOrd="0" parTransId="{F7486651-B861-4DD3-8312-942CB0DB3912}" sibTransId="{941471C1-0D2B-4370-B3DC-8B16A8207DE6}"/>
    <dgm:cxn modelId="{E907D4B9-0041-4E14-81D2-BDB0AAC3CA26}" type="presParOf" srcId="{568CFAD0-0E57-4667-821B-820CC7A4B612}" destId="{B095FD4A-879D-4763-842A-BFC64734681B}" srcOrd="0" destOrd="0" presId="urn:microsoft.com/office/officeart/2005/8/layout/vList2"/>
    <dgm:cxn modelId="{CFB40B76-974B-4C21-806E-BDBBF135FC2F}" type="presParOf" srcId="{568CFAD0-0E57-4667-821B-820CC7A4B612}" destId="{CA9D19D4-0005-42EB-B5A3-D4FC054F9E55}" srcOrd="1" destOrd="0" presId="urn:microsoft.com/office/officeart/2005/8/layout/vList2"/>
    <dgm:cxn modelId="{F6C6291C-12FD-49BC-AA05-3285CE77C38B}" type="presParOf" srcId="{568CFAD0-0E57-4667-821B-820CC7A4B612}" destId="{596D7E43-03D7-44AE-9468-E079831057E0}" srcOrd="2" destOrd="0" presId="urn:microsoft.com/office/officeart/2005/8/layout/vList2"/>
    <dgm:cxn modelId="{3BF88179-02CB-4BD1-BA55-0B97387E755D}" type="presParOf" srcId="{568CFAD0-0E57-4667-821B-820CC7A4B612}" destId="{6CB73A59-528C-4B59-B76C-260A37F0EFA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FA08DB-D3DE-4523-937A-08F60219CC4B}" type="doc">
      <dgm:prSet loTypeId="urn:microsoft.com/office/officeart/2005/8/layout/cycle3" loCatId="cycle" qsTypeId="urn:microsoft.com/office/officeart/2005/8/quickstyle/3d2" qsCatId="3D" csTypeId="urn:microsoft.com/office/officeart/2005/8/colors/accent1_2" csCatId="accent1" phldr="1"/>
      <dgm:spPr/>
    </dgm:pt>
    <dgm:pt modelId="{05C60067-1388-485B-86E1-F2C605F8DC52}">
      <dgm:prSet phldrT="[Текст]" custT="1"/>
      <dgm:spPr/>
      <dgm:t>
        <a:bodyPr/>
        <a:lstStyle/>
        <a:p>
          <a:r>
            <a:rPr lang="en-US" sz="1600" dirty="0" smtClean="0"/>
            <a:t>Each lot of drug products must be identified with a distinctive (and traceable) code, and the lot’s status must be identified (approved, quarantined, rejected</a:t>
          </a:r>
          <a:endParaRPr lang="ru-RU" sz="1600" dirty="0"/>
        </a:p>
      </dgm:t>
    </dgm:pt>
    <dgm:pt modelId="{2563497D-6CAA-4B3C-A795-EF2CD7A9356B}" type="parTrans" cxnId="{B89F8FF1-5519-4CCF-8254-D6463A7D54EF}">
      <dgm:prSet/>
      <dgm:spPr/>
      <dgm:t>
        <a:bodyPr/>
        <a:lstStyle/>
        <a:p>
          <a:endParaRPr lang="ru-RU"/>
        </a:p>
      </dgm:t>
    </dgm:pt>
    <dgm:pt modelId="{8897D73E-EE10-4721-BAE3-BB86FA76DD98}" type="sibTrans" cxnId="{B89F8FF1-5519-4CCF-8254-D6463A7D54EF}">
      <dgm:prSet/>
      <dgm:spPr/>
      <dgm:t>
        <a:bodyPr/>
        <a:lstStyle/>
        <a:p>
          <a:endParaRPr lang="ru-RU"/>
        </a:p>
      </dgm:t>
    </dgm:pt>
    <dgm:pt modelId="{50B064DC-4192-45D5-A4D8-25824B77EF69}">
      <dgm:prSet phldrT="[Текст]" custT="1"/>
      <dgm:spPr/>
      <dgm:t>
        <a:bodyPr/>
        <a:lstStyle/>
        <a:p>
          <a:r>
            <a:rPr lang="en-US" sz="1600" dirty="0" smtClean="0"/>
            <a:t>Written procedures must describe the distribution process for each drug. This includes procedures for recalls. Written procedures must describe the appropriate storage conditions for each drug</a:t>
          </a:r>
          <a:endParaRPr lang="ru-RU" sz="1600" dirty="0"/>
        </a:p>
      </dgm:t>
    </dgm:pt>
    <dgm:pt modelId="{9AC4DD9A-7CA5-4263-9E9A-AAE3B28A5878}" type="parTrans" cxnId="{3400C852-18A7-4B1D-AB1D-898E274CB83C}">
      <dgm:prSet/>
      <dgm:spPr/>
      <dgm:t>
        <a:bodyPr/>
        <a:lstStyle/>
        <a:p>
          <a:endParaRPr lang="ru-RU"/>
        </a:p>
      </dgm:t>
    </dgm:pt>
    <dgm:pt modelId="{D02D29A0-60EE-4F79-8284-F1835F0B6437}" type="sibTrans" cxnId="{3400C852-18A7-4B1D-AB1D-898E274CB83C}">
      <dgm:prSet/>
      <dgm:spPr/>
      <dgm:t>
        <a:bodyPr/>
        <a:lstStyle/>
        <a:p>
          <a:endParaRPr lang="ru-RU"/>
        </a:p>
      </dgm:t>
    </dgm:pt>
    <dgm:pt modelId="{C3238787-9259-4E7B-B5C0-42B06E4E6BC6}">
      <dgm:prSet phldrT="[Текст]" custT="1"/>
      <dgm:spPr/>
      <dgm:t>
        <a:bodyPr/>
        <a:lstStyle/>
        <a:p>
          <a:r>
            <a:rPr lang="en-US" sz="1600" dirty="0" smtClean="0"/>
            <a:t>Drugs must be stored to prevent contamination, and be positioned to allow for inspection and cleaning of the area. </a:t>
          </a:r>
          <a:endParaRPr lang="ru-RU" sz="1600" dirty="0"/>
        </a:p>
      </dgm:t>
    </dgm:pt>
    <dgm:pt modelId="{CEA33659-2E7C-4218-BAFE-C04B9D95275E}" type="parTrans" cxnId="{94918A2B-022E-48C2-A5E0-9A1882AE4A2F}">
      <dgm:prSet/>
      <dgm:spPr/>
      <dgm:t>
        <a:bodyPr/>
        <a:lstStyle/>
        <a:p>
          <a:endParaRPr lang="ru-RU"/>
        </a:p>
      </dgm:t>
    </dgm:pt>
    <dgm:pt modelId="{8F8C48BD-D405-4C6A-B873-97F1A15FE727}" type="sibTrans" cxnId="{94918A2B-022E-48C2-A5E0-9A1882AE4A2F}">
      <dgm:prSet/>
      <dgm:spPr/>
      <dgm:t>
        <a:bodyPr/>
        <a:lstStyle/>
        <a:p>
          <a:endParaRPr lang="ru-RU"/>
        </a:p>
      </dgm:t>
    </dgm:pt>
    <dgm:pt modelId="{ED0DDCDA-B8D7-4FA3-A00C-C9FD8500F5A9}" type="pres">
      <dgm:prSet presAssocID="{0CFA08DB-D3DE-4523-937A-08F60219CC4B}" presName="Name0" presStyleCnt="0">
        <dgm:presLayoutVars>
          <dgm:dir/>
          <dgm:resizeHandles val="exact"/>
        </dgm:presLayoutVars>
      </dgm:prSet>
      <dgm:spPr/>
    </dgm:pt>
    <dgm:pt modelId="{3F3848FA-26EB-4630-8548-F2559F2ADC67}" type="pres">
      <dgm:prSet presAssocID="{0CFA08DB-D3DE-4523-937A-08F60219CC4B}" presName="cycle" presStyleCnt="0"/>
      <dgm:spPr/>
    </dgm:pt>
    <dgm:pt modelId="{1C1ACA5F-35BB-42A4-A138-5CE4BBA8B478}" type="pres">
      <dgm:prSet presAssocID="{05C60067-1388-485B-86E1-F2C605F8DC52}" presName="nodeFirstNode" presStyleLbl="node1" presStyleIdx="0" presStyleCnt="3">
        <dgm:presLayoutVars>
          <dgm:bulletEnabled val="1"/>
        </dgm:presLayoutVars>
      </dgm:prSet>
      <dgm:spPr/>
      <dgm:t>
        <a:bodyPr/>
        <a:lstStyle/>
        <a:p>
          <a:endParaRPr lang="ru-RU"/>
        </a:p>
      </dgm:t>
    </dgm:pt>
    <dgm:pt modelId="{224AB6EA-0D23-4051-8514-5A3140AF680F}" type="pres">
      <dgm:prSet presAssocID="{8897D73E-EE10-4721-BAE3-BB86FA76DD98}" presName="sibTransFirstNode" presStyleLbl="bgShp" presStyleIdx="0" presStyleCnt="1"/>
      <dgm:spPr/>
      <dgm:t>
        <a:bodyPr/>
        <a:lstStyle/>
        <a:p>
          <a:endParaRPr lang="ru-RU"/>
        </a:p>
      </dgm:t>
    </dgm:pt>
    <dgm:pt modelId="{E8D5F7B7-D35F-487A-AB4E-D14B6B0F426A}" type="pres">
      <dgm:prSet presAssocID="{50B064DC-4192-45D5-A4D8-25824B77EF69}" presName="nodeFollowingNodes" presStyleLbl="node1" presStyleIdx="1" presStyleCnt="3">
        <dgm:presLayoutVars>
          <dgm:bulletEnabled val="1"/>
        </dgm:presLayoutVars>
      </dgm:prSet>
      <dgm:spPr/>
      <dgm:t>
        <a:bodyPr/>
        <a:lstStyle/>
        <a:p>
          <a:endParaRPr lang="ru-RU"/>
        </a:p>
      </dgm:t>
    </dgm:pt>
    <dgm:pt modelId="{4E4EC143-3754-43FB-8436-384BA4934D6C}" type="pres">
      <dgm:prSet presAssocID="{C3238787-9259-4E7B-B5C0-42B06E4E6BC6}" presName="nodeFollowingNodes" presStyleLbl="node1" presStyleIdx="2" presStyleCnt="3">
        <dgm:presLayoutVars>
          <dgm:bulletEnabled val="1"/>
        </dgm:presLayoutVars>
      </dgm:prSet>
      <dgm:spPr/>
      <dgm:t>
        <a:bodyPr/>
        <a:lstStyle/>
        <a:p>
          <a:endParaRPr lang="ru-RU"/>
        </a:p>
      </dgm:t>
    </dgm:pt>
  </dgm:ptLst>
  <dgm:cxnLst>
    <dgm:cxn modelId="{3400C852-18A7-4B1D-AB1D-898E274CB83C}" srcId="{0CFA08DB-D3DE-4523-937A-08F60219CC4B}" destId="{50B064DC-4192-45D5-A4D8-25824B77EF69}" srcOrd="1" destOrd="0" parTransId="{9AC4DD9A-7CA5-4263-9E9A-AAE3B28A5878}" sibTransId="{D02D29A0-60EE-4F79-8284-F1835F0B6437}"/>
    <dgm:cxn modelId="{41280E67-8465-461A-83A2-3099CDCF3E90}" type="presOf" srcId="{05C60067-1388-485B-86E1-F2C605F8DC52}" destId="{1C1ACA5F-35BB-42A4-A138-5CE4BBA8B478}" srcOrd="0" destOrd="0" presId="urn:microsoft.com/office/officeart/2005/8/layout/cycle3"/>
    <dgm:cxn modelId="{35081A4B-E1AF-404F-9266-34A02B6E4455}" type="presOf" srcId="{50B064DC-4192-45D5-A4D8-25824B77EF69}" destId="{E8D5F7B7-D35F-487A-AB4E-D14B6B0F426A}" srcOrd="0" destOrd="0" presId="urn:microsoft.com/office/officeart/2005/8/layout/cycle3"/>
    <dgm:cxn modelId="{A8ED69DA-75B0-4FA6-BC3F-3D394590A5F4}" type="presOf" srcId="{8897D73E-EE10-4721-BAE3-BB86FA76DD98}" destId="{224AB6EA-0D23-4051-8514-5A3140AF680F}" srcOrd="0" destOrd="0" presId="urn:microsoft.com/office/officeart/2005/8/layout/cycle3"/>
    <dgm:cxn modelId="{B89F8FF1-5519-4CCF-8254-D6463A7D54EF}" srcId="{0CFA08DB-D3DE-4523-937A-08F60219CC4B}" destId="{05C60067-1388-485B-86E1-F2C605F8DC52}" srcOrd="0" destOrd="0" parTransId="{2563497D-6CAA-4B3C-A795-EF2CD7A9356B}" sibTransId="{8897D73E-EE10-4721-BAE3-BB86FA76DD98}"/>
    <dgm:cxn modelId="{94918A2B-022E-48C2-A5E0-9A1882AE4A2F}" srcId="{0CFA08DB-D3DE-4523-937A-08F60219CC4B}" destId="{C3238787-9259-4E7B-B5C0-42B06E4E6BC6}" srcOrd="2" destOrd="0" parTransId="{CEA33659-2E7C-4218-BAFE-C04B9D95275E}" sibTransId="{8F8C48BD-D405-4C6A-B873-97F1A15FE727}"/>
    <dgm:cxn modelId="{DD5EC2E2-CAAE-4E5F-AD39-07286B8389B9}" type="presOf" srcId="{C3238787-9259-4E7B-B5C0-42B06E4E6BC6}" destId="{4E4EC143-3754-43FB-8436-384BA4934D6C}" srcOrd="0" destOrd="0" presId="urn:microsoft.com/office/officeart/2005/8/layout/cycle3"/>
    <dgm:cxn modelId="{E19C824E-D52F-4CA2-BF84-83BEC435F701}" type="presOf" srcId="{0CFA08DB-D3DE-4523-937A-08F60219CC4B}" destId="{ED0DDCDA-B8D7-4FA3-A00C-C9FD8500F5A9}" srcOrd="0" destOrd="0" presId="urn:microsoft.com/office/officeart/2005/8/layout/cycle3"/>
    <dgm:cxn modelId="{DBFFABAC-5696-4B2F-B035-C5A3338426D7}" type="presParOf" srcId="{ED0DDCDA-B8D7-4FA3-A00C-C9FD8500F5A9}" destId="{3F3848FA-26EB-4630-8548-F2559F2ADC67}" srcOrd="0" destOrd="0" presId="urn:microsoft.com/office/officeart/2005/8/layout/cycle3"/>
    <dgm:cxn modelId="{014C309E-0CAE-427B-A0DB-CE4A4CBEE2D2}" type="presParOf" srcId="{3F3848FA-26EB-4630-8548-F2559F2ADC67}" destId="{1C1ACA5F-35BB-42A4-A138-5CE4BBA8B478}" srcOrd="0" destOrd="0" presId="urn:microsoft.com/office/officeart/2005/8/layout/cycle3"/>
    <dgm:cxn modelId="{A8977558-497A-4388-AC9D-3BD66E454196}" type="presParOf" srcId="{3F3848FA-26EB-4630-8548-F2559F2ADC67}" destId="{224AB6EA-0D23-4051-8514-5A3140AF680F}" srcOrd="1" destOrd="0" presId="urn:microsoft.com/office/officeart/2005/8/layout/cycle3"/>
    <dgm:cxn modelId="{93FE51DC-C6D0-46FE-B66E-7B1F3D50616C}" type="presParOf" srcId="{3F3848FA-26EB-4630-8548-F2559F2ADC67}" destId="{E8D5F7B7-D35F-487A-AB4E-D14B6B0F426A}" srcOrd="2" destOrd="0" presId="urn:microsoft.com/office/officeart/2005/8/layout/cycle3"/>
    <dgm:cxn modelId="{3AC6C9F0-1CCB-4C33-BBF8-D493BF439928}" type="presParOf" srcId="{3F3848FA-26EB-4630-8548-F2559F2ADC67}" destId="{4E4EC143-3754-43FB-8436-384BA4934D6C}"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F082B2-AE7F-48D7-9C77-2FC69A2F72C9}" type="doc">
      <dgm:prSet loTypeId="urn:microsoft.com/office/officeart/2005/8/layout/default" loCatId="list" qsTypeId="urn:microsoft.com/office/officeart/2005/8/quickstyle/3d2" qsCatId="3D" csTypeId="urn:microsoft.com/office/officeart/2005/8/colors/colorful5" csCatId="colorful" phldr="1"/>
      <dgm:spPr/>
      <dgm:t>
        <a:bodyPr/>
        <a:lstStyle/>
        <a:p>
          <a:endParaRPr lang="ru-RU"/>
        </a:p>
      </dgm:t>
    </dgm:pt>
    <dgm:pt modelId="{E59FBB59-50CD-40CE-BAE8-63A0180B7C8B}">
      <dgm:prSet phldrT="[Текст]" custT="1"/>
      <dgm:spPr/>
      <dgm:t>
        <a:bodyPr/>
        <a:lstStyle/>
        <a:p>
          <a:r>
            <a:rPr lang="en-US" sz="1400" smtClean="0">
              <a:latin typeface="Verdana" panose="020B0604030504040204" pitchFamily="34" charset="0"/>
              <a:ea typeface="Verdana" panose="020B0604030504040204" pitchFamily="34" charset="0"/>
            </a:rPr>
            <a:t>medicines in the supply chain are authorized in accordance with European Union (EU) legislation; medicines are stored in the right conditions at all times, including during transportation; </a:t>
          </a:r>
          <a:endParaRPr lang="ru-RU" sz="1400" dirty="0">
            <a:latin typeface="Verdana" panose="020B0604030504040204" pitchFamily="34" charset="0"/>
            <a:ea typeface="Verdana" panose="020B0604030504040204" pitchFamily="34" charset="0"/>
          </a:endParaRPr>
        </a:p>
      </dgm:t>
    </dgm:pt>
    <dgm:pt modelId="{4B06D11A-DF18-4222-9C97-02B67FFE42DD}" type="parTrans" cxnId="{0B0169B9-1C42-4E05-9D20-5CAB6DD5CB86}">
      <dgm:prSet/>
      <dgm:spPr/>
      <dgm:t>
        <a:bodyPr/>
        <a:lstStyle/>
        <a:p>
          <a:endParaRPr lang="ru-RU"/>
        </a:p>
      </dgm:t>
    </dgm:pt>
    <dgm:pt modelId="{5F769118-B250-473C-B2BA-BACB06A9B0ED}" type="sibTrans" cxnId="{0B0169B9-1C42-4E05-9D20-5CAB6DD5CB86}">
      <dgm:prSet/>
      <dgm:spPr/>
      <dgm:t>
        <a:bodyPr/>
        <a:lstStyle/>
        <a:p>
          <a:endParaRPr lang="ru-RU"/>
        </a:p>
      </dgm:t>
    </dgm:pt>
    <dgm:pt modelId="{AA06C606-8BAA-4225-B79D-347DCDD7070D}">
      <dgm:prSet phldrT="[Текст]" custT="1"/>
      <dgm:spPr/>
      <dgm:t>
        <a:bodyPr/>
        <a:lstStyle/>
        <a:p>
          <a:r>
            <a:rPr lang="en-US" sz="1400" smtClean="0">
              <a:latin typeface="Verdana" panose="020B0604030504040204" pitchFamily="34" charset="0"/>
              <a:ea typeface="Verdana" panose="020B0604030504040204" pitchFamily="34" charset="0"/>
            </a:rPr>
            <a:t>contamination by or of other products is avoided</a:t>
          </a:r>
          <a:endParaRPr lang="ru-RU" sz="1400" dirty="0">
            <a:latin typeface="Verdana" panose="020B0604030504040204" pitchFamily="34" charset="0"/>
            <a:ea typeface="Verdana" panose="020B0604030504040204" pitchFamily="34" charset="0"/>
          </a:endParaRPr>
        </a:p>
      </dgm:t>
    </dgm:pt>
    <dgm:pt modelId="{7D508F59-2B92-497B-B611-423CCE1F8904}" type="parTrans" cxnId="{369DC511-568D-4876-BE99-5EF5C3E68EC8}">
      <dgm:prSet/>
      <dgm:spPr/>
      <dgm:t>
        <a:bodyPr/>
        <a:lstStyle/>
        <a:p>
          <a:endParaRPr lang="ru-RU"/>
        </a:p>
      </dgm:t>
    </dgm:pt>
    <dgm:pt modelId="{4476F8AB-2CED-445A-B543-A4B639490246}" type="sibTrans" cxnId="{369DC511-568D-4876-BE99-5EF5C3E68EC8}">
      <dgm:prSet/>
      <dgm:spPr/>
      <dgm:t>
        <a:bodyPr/>
        <a:lstStyle/>
        <a:p>
          <a:endParaRPr lang="ru-RU"/>
        </a:p>
      </dgm:t>
    </dgm:pt>
    <dgm:pt modelId="{F72E00CE-7F24-44CC-AC2F-D0F768275BD0}">
      <dgm:prSet phldrT="[Текст]" custT="1"/>
      <dgm:spPr/>
      <dgm:t>
        <a:bodyPr/>
        <a:lstStyle/>
        <a:p>
          <a:r>
            <a:rPr lang="en-US" sz="1400" smtClean="0">
              <a:latin typeface="Verdana" panose="020B0604030504040204" pitchFamily="34" charset="0"/>
              <a:ea typeface="Verdana" panose="020B0604030504040204" pitchFamily="34" charset="0"/>
            </a:rPr>
            <a:t>an adequate turnover of stored medicines takes place;</a:t>
          </a:r>
          <a:endParaRPr lang="ru-RU" sz="1400" dirty="0">
            <a:latin typeface="Verdana" panose="020B0604030504040204" pitchFamily="34" charset="0"/>
            <a:ea typeface="Verdana" panose="020B0604030504040204" pitchFamily="34" charset="0"/>
          </a:endParaRPr>
        </a:p>
      </dgm:t>
    </dgm:pt>
    <dgm:pt modelId="{2BAAC9E4-EA7E-4034-886B-2682D79465B5}" type="parTrans" cxnId="{685E5C06-566C-463B-B2B0-7D70EA7F18ED}">
      <dgm:prSet/>
      <dgm:spPr/>
      <dgm:t>
        <a:bodyPr/>
        <a:lstStyle/>
        <a:p>
          <a:endParaRPr lang="ru-RU"/>
        </a:p>
      </dgm:t>
    </dgm:pt>
    <dgm:pt modelId="{F31EBF97-34CB-4687-AB14-727D43D819F5}" type="sibTrans" cxnId="{685E5C06-566C-463B-B2B0-7D70EA7F18ED}">
      <dgm:prSet/>
      <dgm:spPr/>
      <dgm:t>
        <a:bodyPr/>
        <a:lstStyle/>
        <a:p>
          <a:endParaRPr lang="ru-RU"/>
        </a:p>
      </dgm:t>
    </dgm:pt>
    <dgm:pt modelId="{A7A68B04-80F7-4F6C-85B8-97AF8BE1AD57}">
      <dgm:prSet custT="1"/>
      <dgm:spPr/>
      <dgm:t>
        <a:bodyPr/>
        <a:lstStyle/>
        <a:p>
          <a:r>
            <a:rPr lang="en-US" sz="1400" smtClean="0">
              <a:latin typeface="Verdana" panose="020B0604030504040204" pitchFamily="34" charset="0"/>
              <a:ea typeface="Verdana" panose="020B0604030504040204" pitchFamily="34" charset="0"/>
            </a:rPr>
            <a:t>the right products reach the right addressee within a satisfactory time period.</a:t>
          </a:r>
          <a:endParaRPr lang="en-US" sz="1400" dirty="0">
            <a:latin typeface="Verdana" panose="020B0604030504040204" pitchFamily="34" charset="0"/>
            <a:ea typeface="Verdana" panose="020B0604030504040204" pitchFamily="34" charset="0"/>
          </a:endParaRPr>
        </a:p>
      </dgm:t>
    </dgm:pt>
    <dgm:pt modelId="{39EEFA51-D56C-4989-BA2E-0EF3DA159D30}" type="parTrans" cxnId="{DABCC5AB-FE86-4A3F-876D-5D965128B06F}">
      <dgm:prSet/>
      <dgm:spPr/>
      <dgm:t>
        <a:bodyPr/>
        <a:lstStyle/>
        <a:p>
          <a:endParaRPr lang="ru-RU"/>
        </a:p>
      </dgm:t>
    </dgm:pt>
    <dgm:pt modelId="{DD36132F-9496-422C-ABD5-2195AD04AA68}" type="sibTrans" cxnId="{DABCC5AB-FE86-4A3F-876D-5D965128B06F}">
      <dgm:prSet/>
      <dgm:spPr/>
      <dgm:t>
        <a:bodyPr/>
        <a:lstStyle/>
        <a:p>
          <a:endParaRPr lang="ru-RU"/>
        </a:p>
      </dgm:t>
    </dgm:pt>
    <dgm:pt modelId="{C5E1FF20-C262-4E9D-9650-812AED13D3BC}" type="pres">
      <dgm:prSet presAssocID="{53F082B2-AE7F-48D7-9C77-2FC69A2F72C9}" presName="diagram" presStyleCnt="0">
        <dgm:presLayoutVars>
          <dgm:dir/>
          <dgm:resizeHandles val="exact"/>
        </dgm:presLayoutVars>
      </dgm:prSet>
      <dgm:spPr/>
      <dgm:t>
        <a:bodyPr/>
        <a:lstStyle/>
        <a:p>
          <a:endParaRPr lang="ru-RU"/>
        </a:p>
      </dgm:t>
    </dgm:pt>
    <dgm:pt modelId="{65B2DB4A-07F6-45F0-96DC-FFEE55824499}" type="pres">
      <dgm:prSet presAssocID="{E59FBB59-50CD-40CE-BAE8-63A0180B7C8B}" presName="node" presStyleLbl="node1" presStyleIdx="0" presStyleCnt="4">
        <dgm:presLayoutVars>
          <dgm:bulletEnabled val="1"/>
        </dgm:presLayoutVars>
      </dgm:prSet>
      <dgm:spPr/>
      <dgm:t>
        <a:bodyPr/>
        <a:lstStyle/>
        <a:p>
          <a:endParaRPr lang="ru-RU"/>
        </a:p>
      </dgm:t>
    </dgm:pt>
    <dgm:pt modelId="{C60F92CE-0B7A-41DC-B37B-1E3C43C4DBA9}" type="pres">
      <dgm:prSet presAssocID="{5F769118-B250-473C-B2BA-BACB06A9B0ED}" presName="sibTrans" presStyleCnt="0"/>
      <dgm:spPr/>
      <dgm:t>
        <a:bodyPr/>
        <a:lstStyle/>
        <a:p>
          <a:endParaRPr lang="ru-RU"/>
        </a:p>
      </dgm:t>
    </dgm:pt>
    <dgm:pt modelId="{F37FE3F1-629F-48FC-A36C-8200E4678569}" type="pres">
      <dgm:prSet presAssocID="{AA06C606-8BAA-4225-B79D-347DCDD7070D}" presName="node" presStyleLbl="node1" presStyleIdx="1" presStyleCnt="4">
        <dgm:presLayoutVars>
          <dgm:bulletEnabled val="1"/>
        </dgm:presLayoutVars>
      </dgm:prSet>
      <dgm:spPr/>
      <dgm:t>
        <a:bodyPr/>
        <a:lstStyle/>
        <a:p>
          <a:endParaRPr lang="ru-RU"/>
        </a:p>
      </dgm:t>
    </dgm:pt>
    <dgm:pt modelId="{5324C848-BCEF-4261-B897-7079890B6C82}" type="pres">
      <dgm:prSet presAssocID="{4476F8AB-2CED-445A-B543-A4B639490246}" presName="sibTrans" presStyleCnt="0"/>
      <dgm:spPr/>
      <dgm:t>
        <a:bodyPr/>
        <a:lstStyle/>
        <a:p>
          <a:endParaRPr lang="ru-RU"/>
        </a:p>
      </dgm:t>
    </dgm:pt>
    <dgm:pt modelId="{17632307-2A17-40B2-BF7A-BBADCE3B13B7}" type="pres">
      <dgm:prSet presAssocID="{F72E00CE-7F24-44CC-AC2F-D0F768275BD0}" presName="node" presStyleLbl="node1" presStyleIdx="2" presStyleCnt="4">
        <dgm:presLayoutVars>
          <dgm:bulletEnabled val="1"/>
        </dgm:presLayoutVars>
      </dgm:prSet>
      <dgm:spPr/>
      <dgm:t>
        <a:bodyPr/>
        <a:lstStyle/>
        <a:p>
          <a:endParaRPr lang="ru-RU"/>
        </a:p>
      </dgm:t>
    </dgm:pt>
    <dgm:pt modelId="{D4B36FD2-E2FA-46DD-B246-5E032973FBAB}" type="pres">
      <dgm:prSet presAssocID="{F31EBF97-34CB-4687-AB14-727D43D819F5}" presName="sibTrans" presStyleCnt="0"/>
      <dgm:spPr/>
      <dgm:t>
        <a:bodyPr/>
        <a:lstStyle/>
        <a:p>
          <a:endParaRPr lang="ru-RU"/>
        </a:p>
      </dgm:t>
    </dgm:pt>
    <dgm:pt modelId="{B7FD9CFB-48D6-4742-8166-91DE129712B9}" type="pres">
      <dgm:prSet presAssocID="{A7A68B04-80F7-4F6C-85B8-97AF8BE1AD57}" presName="node" presStyleLbl="node1" presStyleIdx="3" presStyleCnt="4">
        <dgm:presLayoutVars>
          <dgm:bulletEnabled val="1"/>
        </dgm:presLayoutVars>
      </dgm:prSet>
      <dgm:spPr/>
      <dgm:t>
        <a:bodyPr/>
        <a:lstStyle/>
        <a:p>
          <a:endParaRPr lang="ru-RU"/>
        </a:p>
      </dgm:t>
    </dgm:pt>
  </dgm:ptLst>
  <dgm:cxnLst>
    <dgm:cxn modelId="{ADC3B26E-7D57-4BFB-AEF0-CCB706BE72D5}" type="presOf" srcId="{E59FBB59-50CD-40CE-BAE8-63A0180B7C8B}" destId="{65B2DB4A-07F6-45F0-96DC-FFEE55824499}" srcOrd="0" destOrd="0" presId="urn:microsoft.com/office/officeart/2005/8/layout/default"/>
    <dgm:cxn modelId="{685E5C06-566C-463B-B2B0-7D70EA7F18ED}" srcId="{53F082B2-AE7F-48D7-9C77-2FC69A2F72C9}" destId="{F72E00CE-7F24-44CC-AC2F-D0F768275BD0}" srcOrd="2" destOrd="0" parTransId="{2BAAC9E4-EA7E-4034-886B-2682D79465B5}" sibTransId="{F31EBF97-34CB-4687-AB14-727D43D819F5}"/>
    <dgm:cxn modelId="{49CF6BF1-AA46-48DF-B31A-21C1BA76D19C}" type="presOf" srcId="{AA06C606-8BAA-4225-B79D-347DCDD7070D}" destId="{F37FE3F1-629F-48FC-A36C-8200E4678569}" srcOrd="0" destOrd="0" presId="urn:microsoft.com/office/officeart/2005/8/layout/default"/>
    <dgm:cxn modelId="{0B0169B9-1C42-4E05-9D20-5CAB6DD5CB86}" srcId="{53F082B2-AE7F-48D7-9C77-2FC69A2F72C9}" destId="{E59FBB59-50CD-40CE-BAE8-63A0180B7C8B}" srcOrd="0" destOrd="0" parTransId="{4B06D11A-DF18-4222-9C97-02B67FFE42DD}" sibTransId="{5F769118-B250-473C-B2BA-BACB06A9B0ED}"/>
    <dgm:cxn modelId="{17F7A3C1-E2FC-4980-BF6E-E34C2495E376}" type="presOf" srcId="{53F082B2-AE7F-48D7-9C77-2FC69A2F72C9}" destId="{C5E1FF20-C262-4E9D-9650-812AED13D3BC}" srcOrd="0" destOrd="0" presId="urn:microsoft.com/office/officeart/2005/8/layout/default"/>
    <dgm:cxn modelId="{00853A80-6481-4279-A307-2864B6A82F2C}" type="presOf" srcId="{A7A68B04-80F7-4F6C-85B8-97AF8BE1AD57}" destId="{B7FD9CFB-48D6-4742-8166-91DE129712B9}" srcOrd="0" destOrd="0" presId="urn:microsoft.com/office/officeart/2005/8/layout/default"/>
    <dgm:cxn modelId="{DABCC5AB-FE86-4A3F-876D-5D965128B06F}" srcId="{53F082B2-AE7F-48D7-9C77-2FC69A2F72C9}" destId="{A7A68B04-80F7-4F6C-85B8-97AF8BE1AD57}" srcOrd="3" destOrd="0" parTransId="{39EEFA51-D56C-4989-BA2E-0EF3DA159D30}" sibTransId="{DD36132F-9496-422C-ABD5-2195AD04AA68}"/>
    <dgm:cxn modelId="{369DC511-568D-4876-BE99-5EF5C3E68EC8}" srcId="{53F082B2-AE7F-48D7-9C77-2FC69A2F72C9}" destId="{AA06C606-8BAA-4225-B79D-347DCDD7070D}" srcOrd="1" destOrd="0" parTransId="{7D508F59-2B92-497B-B611-423CCE1F8904}" sibTransId="{4476F8AB-2CED-445A-B543-A4B639490246}"/>
    <dgm:cxn modelId="{5081E1BA-939F-4727-BDBA-5A102100618E}" type="presOf" srcId="{F72E00CE-7F24-44CC-AC2F-D0F768275BD0}" destId="{17632307-2A17-40B2-BF7A-BBADCE3B13B7}" srcOrd="0" destOrd="0" presId="urn:microsoft.com/office/officeart/2005/8/layout/default"/>
    <dgm:cxn modelId="{DE07C9FD-E3F9-4F7D-8D35-55DCF8F00144}" type="presParOf" srcId="{C5E1FF20-C262-4E9D-9650-812AED13D3BC}" destId="{65B2DB4A-07F6-45F0-96DC-FFEE55824499}" srcOrd="0" destOrd="0" presId="urn:microsoft.com/office/officeart/2005/8/layout/default"/>
    <dgm:cxn modelId="{BEA21DB1-5C0D-4821-9C77-784321590E5A}" type="presParOf" srcId="{C5E1FF20-C262-4E9D-9650-812AED13D3BC}" destId="{C60F92CE-0B7A-41DC-B37B-1E3C43C4DBA9}" srcOrd="1" destOrd="0" presId="urn:microsoft.com/office/officeart/2005/8/layout/default"/>
    <dgm:cxn modelId="{9181FA6A-5488-4564-9EF4-D29D54639910}" type="presParOf" srcId="{C5E1FF20-C262-4E9D-9650-812AED13D3BC}" destId="{F37FE3F1-629F-48FC-A36C-8200E4678569}" srcOrd="2" destOrd="0" presId="urn:microsoft.com/office/officeart/2005/8/layout/default"/>
    <dgm:cxn modelId="{FF745F6F-E5E7-41D5-9B08-E2134F41C555}" type="presParOf" srcId="{C5E1FF20-C262-4E9D-9650-812AED13D3BC}" destId="{5324C848-BCEF-4261-B897-7079890B6C82}" srcOrd="3" destOrd="0" presId="urn:microsoft.com/office/officeart/2005/8/layout/default"/>
    <dgm:cxn modelId="{2142325C-E872-410A-AD44-1F2DF39FE1FF}" type="presParOf" srcId="{C5E1FF20-C262-4E9D-9650-812AED13D3BC}" destId="{17632307-2A17-40B2-BF7A-BBADCE3B13B7}" srcOrd="4" destOrd="0" presId="urn:microsoft.com/office/officeart/2005/8/layout/default"/>
    <dgm:cxn modelId="{C28D2E6D-8AF7-4625-85AB-87AAD7445EAB}" type="presParOf" srcId="{C5E1FF20-C262-4E9D-9650-812AED13D3BC}" destId="{D4B36FD2-E2FA-46DD-B246-5E032973FBAB}" srcOrd="5" destOrd="0" presId="urn:microsoft.com/office/officeart/2005/8/layout/default"/>
    <dgm:cxn modelId="{B999C1E5-56E3-439B-A767-960CC6AC037F}" type="presParOf" srcId="{C5E1FF20-C262-4E9D-9650-812AED13D3BC}" destId="{B7FD9CFB-48D6-4742-8166-91DE129712B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D7D3EE-6172-4B16-8E19-8169F78357F7}" type="doc">
      <dgm:prSet loTypeId="urn:microsoft.com/office/officeart/2005/8/layout/vList2" loCatId="list" qsTypeId="urn:microsoft.com/office/officeart/2005/8/quickstyle/3d2" qsCatId="3D" csTypeId="urn:microsoft.com/office/officeart/2005/8/colors/accent1_2" csCatId="accent1"/>
      <dgm:spPr/>
      <dgm:t>
        <a:bodyPr/>
        <a:lstStyle/>
        <a:p>
          <a:endParaRPr lang="ru-RU"/>
        </a:p>
      </dgm:t>
    </dgm:pt>
    <dgm:pt modelId="{C732440B-CE8E-4AA8-B670-F388FFAE61C5}">
      <dgm:prSet/>
      <dgm:spPr/>
      <dgm:t>
        <a:bodyPr/>
        <a:lstStyle/>
        <a:p>
          <a:pPr rtl="0"/>
          <a:r>
            <a:rPr lang="en-US" dirty="0" smtClean="0"/>
            <a:t>Good Storage Practice requires all pharmaceutical products to be stored in the most adequate ways and in the most proper conditions in order to ensure that their quality will not be compromised and no unanticipated consequences will occur after these products reach consumption. Storage plays an integral role in the total drug control system.</a:t>
          </a:r>
          <a:endParaRPr lang="uk-UA" dirty="0"/>
        </a:p>
      </dgm:t>
    </dgm:pt>
    <dgm:pt modelId="{0BEA824B-62F6-436D-9865-EF932D2C1344}" type="parTrans" cxnId="{96D51893-1ACC-4A2B-A46B-91C803BB6891}">
      <dgm:prSet/>
      <dgm:spPr/>
      <dgm:t>
        <a:bodyPr/>
        <a:lstStyle/>
        <a:p>
          <a:endParaRPr lang="ru-RU"/>
        </a:p>
      </dgm:t>
    </dgm:pt>
    <dgm:pt modelId="{8EE55E13-91EC-43EB-A093-D26091B0A7AF}" type="sibTrans" cxnId="{96D51893-1ACC-4A2B-A46B-91C803BB6891}">
      <dgm:prSet/>
      <dgm:spPr/>
      <dgm:t>
        <a:bodyPr/>
        <a:lstStyle/>
        <a:p>
          <a:endParaRPr lang="ru-RU"/>
        </a:p>
      </dgm:t>
    </dgm:pt>
    <dgm:pt modelId="{317D8326-3FDC-4AAF-87FB-17F1AEEC06CE}" type="pres">
      <dgm:prSet presAssocID="{74D7D3EE-6172-4B16-8E19-8169F78357F7}" presName="linear" presStyleCnt="0">
        <dgm:presLayoutVars>
          <dgm:animLvl val="lvl"/>
          <dgm:resizeHandles val="exact"/>
        </dgm:presLayoutVars>
      </dgm:prSet>
      <dgm:spPr/>
      <dgm:t>
        <a:bodyPr/>
        <a:lstStyle/>
        <a:p>
          <a:endParaRPr lang="ru-RU"/>
        </a:p>
      </dgm:t>
    </dgm:pt>
    <dgm:pt modelId="{5B3A41FC-4A13-42AB-BBB8-73231E9C7248}" type="pres">
      <dgm:prSet presAssocID="{C732440B-CE8E-4AA8-B670-F388FFAE61C5}" presName="parentText" presStyleLbl="node1" presStyleIdx="0" presStyleCnt="1">
        <dgm:presLayoutVars>
          <dgm:chMax val="0"/>
          <dgm:bulletEnabled val="1"/>
        </dgm:presLayoutVars>
      </dgm:prSet>
      <dgm:spPr/>
      <dgm:t>
        <a:bodyPr/>
        <a:lstStyle/>
        <a:p>
          <a:endParaRPr lang="ru-RU"/>
        </a:p>
      </dgm:t>
    </dgm:pt>
  </dgm:ptLst>
  <dgm:cxnLst>
    <dgm:cxn modelId="{96D51893-1ACC-4A2B-A46B-91C803BB6891}" srcId="{74D7D3EE-6172-4B16-8E19-8169F78357F7}" destId="{C732440B-CE8E-4AA8-B670-F388FFAE61C5}" srcOrd="0" destOrd="0" parTransId="{0BEA824B-62F6-436D-9865-EF932D2C1344}" sibTransId="{8EE55E13-91EC-43EB-A093-D26091B0A7AF}"/>
    <dgm:cxn modelId="{74412BD1-1EFC-4F11-BE29-0BEDF758567B}" type="presOf" srcId="{C732440B-CE8E-4AA8-B670-F388FFAE61C5}" destId="{5B3A41FC-4A13-42AB-BBB8-73231E9C7248}" srcOrd="0" destOrd="0" presId="urn:microsoft.com/office/officeart/2005/8/layout/vList2"/>
    <dgm:cxn modelId="{5C51CA5B-D637-47AA-9EC5-43078940485C}" type="presOf" srcId="{74D7D3EE-6172-4B16-8E19-8169F78357F7}" destId="{317D8326-3FDC-4AAF-87FB-17F1AEEC06CE}" srcOrd="0" destOrd="0" presId="urn:microsoft.com/office/officeart/2005/8/layout/vList2"/>
    <dgm:cxn modelId="{7EBFB42F-BD59-4DA3-A87F-A0B1C33A9149}" type="presParOf" srcId="{317D8326-3FDC-4AAF-87FB-17F1AEEC06CE}" destId="{5B3A41FC-4A13-42AB-BBB8-73231E9C724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975258-519E-4FF2-9159-5E98193E8444}" type="doc">
      <dgm:prSet loTypeId="urn:microsoft.com/office/officeart/2005/8/layout/vList6" loCatId="list" qsTypeId="urn:microsoft.com/office/officeart/2005/8/quickstyle/3d2" qsCatId="3D" csTypeId="urn:microsoft.com/office/officeart/2005/8/colors/colorful1" csCatId="colorful" phldr="1"/>
      <dgm:spPr/>
      <dgm:t>
        <a:bodyPr/>
        <a:lstStyle/>
        <a:p>
          <a:endParaRPr lang="ru-RU"/>
        </a:p>
      </dgm:t>
    </dgm:pt>
    <dgm:pt modelId="{1C3145D5-8D55-41E9-8EF5-8E789CC62230}">
      <dgm:prSet phldrT="[Текст]"/>
      <dgm:spPr/>
      <dgm:t>
        <a:bodyPr/>
        <a:lstStyle/>
        <a:p>
          <a:r>
            <a:rPr lang="en-US" dirty="0" smtClean="0"/>
            <a:t>Linear Design:</a:t>
          </a:r>
          <a:endParaRPr lang="ru-RU" dirty="0"/>
        </a:p>
      </dgm:t>
    </dgm:pt>
    <dgm:pt modelId="{6F77F165-634F-4CB0-8BD3-391AE2FE5440}" type="parTrans" cxnId="{A1E57C79-E2AC-499D-8276-B47B49031C1D}">
      <dgm:prSet/>
      <dgm:spPr/>
      <dgm:t>
        <a:bodyPr/>
        <a:lstStyle/>
        <a:p>
          <a:endParaRPr lang="ru-RU"/>
        </a:p>
      </dgm:t>
    </dgm:pt>
    <dgm:pt modelId="{6EDD7BF8-9945-4307-88CF-A4CA2C49C7B7}" type="sibTrans" cxnId="{A1E57C79-E2AC-499D-8276-B47B49031C1D}">
      <dgm:prSet/>
      <dgm:spPr/>
      <dgm:t>
        <a:bodyPr/>
        <a:lstStyle/>
        <a:p>
          <a:endParaRPr lang="ru-RU"/>
        </a:p>
      </dgm:t>
    </dgm:pt>
    <dgm:pt modelId="{55E23987-33E2-44EE-BF19-36A5567D8D3C}">
      <dgm:prSet phldrT="[Текст]"/>
      <dgm:spPr/>
      <dgm:t>
        <a:bodyPr/>
        <a:lstStyle/>
        <a:p>
          <a:endParaRPr lang="ru-RU" dirty="0"/>
        </a:p>
      </dgm:t>
    </dgm:pt>
    <dgm:pt modelId="{10E3042A-99A4-4423-B290-06D44D415DEA}" type="parTrans" cxnId="{2B89C601-8475-45EE-A617-622BC0717DB6}">
      <dgm:prSet/>
      <dgm:spPr/>
      <dgm:t>
        <a:bodyPr/>
        <a:lstStyle/>
        <a:p>
          <a:endParaRPr lang="ru-RU"/>
        </a:p>
      </dgm:t>
    </dgm:pt>
    <dgm:pt modelId="{EA5D3144-6B6A-4179-877C-ADFCCF30E65F}" type="sibTrans" cxnId="{2B89C601-8475-45EE-A617-622BC0717DB6}">
      <dgm:prSet/>
      <dgm:spPr/>
      <dgm:t>
        <a:bodyPr/>
        <a:lstStyle/>
        <a:p>
          <a:endParaRPr lang="ru-RU"/>
        </a:p>
      </dgm:t>
    </dgm:pt>
    <dgm:pt modelId="{52BD60C7-9849-4904-ABCC-332D2310D824}">
      <dgm:prSet phldrT="[Текст]"/>
      <dgm:spPr/>
      <dgm:t>
        <a:bodyPr/>
        <a:lstStyle/>
        <a:p>
          <a:r>
            <a:rPr lang="en-US" dirty="0" smtClean="0"/>
            <a:t>Discrete Temperature Areas</a:t>
          </a:r>
          <a:endParaRPr lang="ru-RU" dirty="0"/>
        </a:p>
      </dgm:t>
    </dgm:pt>
    <dgm:pt modelId="{180EF372-DD43-4110-A463-6D9433BF283D}" type="parTrans" cxnId="{D0149C41-B6D7-40E9-99E8-2B71CB2009BB}">
      <dgm:prSet/>
      <dgm:spPr/>
      <dgm:t>
        <a:bodyPr/>
        <a:lstStyle/>
        <a:p>
          <a:endParaRPr lang="ru-RU"/>
        </a:p>
      </dgm:t>
    </dgm:pt>
    <dgm:pt modelId="{DB01012C-6623-40B9-B1B4-E7190DCECD03}" type="sibTrans" cxnId="{D0149C41-B6D7-40E9-99E8-2B71CB2009BB}">
      <dgm:prSet/>
      <dgm:spPr/>
      <dgm:t>
        <a:bodyPr/>
        <a:lstStyle/>
        <a:p>
          <a:endParaRPr lang="ru-RU"/>
        </a:p>
      </dgm:t>
    </dgm:pt>
    <dgm:pt modelId="{FC923AB6-5DBC-42CF-8D0A-1385888D7ED4}">
      <dgm:prSet phldrT="[Текст]"/>
      <dgm:spPr/>
      <dgm:t>
        <a:bodyPr/>
        <a:lstStyle/>
        <a:p>
          <a:r>
            <a:rPr lang="en-US" dirty="0" smtClean="0"/>
            <a:t>Different lines of throughput can be designated as temperature-controlled areas or cold storage areas without overlapping with each other.</a:t>
          </a:r>
          <a:endParaRPr lang="ru-RU" dirty="0"/>
        </a:p>
      </dgm:t>
    </dgm:pt>
    <dgm:pt modelId="{C91DF15A-4841-4264-AACE-34964DAE6522}" type="parTrans" cxnId="{350DA2BB-7CB5-4E55-BE69-8CB055206E81}">
      <dgm:prSet/>
      <dgm:spPr/>
      <dgm:t>
        <a:bodyPr/>
        <a:lstStyle/>
        <a:p>
          <a:endParaRPr lang="ru-RU"/>
        </a:p>
      </dgm:t>
    </dgm:pt>
    <dgm:pt modelId="{B2541305-7578-4F6C-87A0-892EC7BB6D47}" type="sibTrans" cxnId="{350DA2BB-7CB5-4E55-BE69-8CB055206E81}">
      <dgm:prSet/>
      <dgm:spPr/>
      <dgm:t>
        <a:bodyPr/>
        <a:lstStyle/>
        <a:p>
          <a:endParaRPr lang="ru-RU"/>
        </a:p>
      </dgm:t>
    </dgm:pt>
    <dgm:pt modelId="{8D8FF72A-B173-436E-8D98-2BA4311C7DF9}">
      <dgm:prSet/>
      <dgm:spPr/>
      <dgm:t>
        <a:bodyPr/>
        <a:lstStyle/>
        <a:p>
          <a:r>
            <a:rPr lang="en-US" dirty="0" smtClean="0"/>
            <a:t>Multiple Channels</a:t>
          </a:r>
          <a:endParaRPr lang="ru-RU" dirty="0"/>
        </a:p>
      </dgm:t>
    </dgm:pt>
    <dgm:pt modelId="{F52FFEA0-2022-4A2C-A20F-5F646AB49C04}" type="parTrans" cxnId="{CD05A4F4-BC0E-46C6-874C-B0D624121DD5}">
      <dgm:prSet/>
      <dgm:spPr/>
      <dgm:t>
        <a:bodyPr/>
        <a:lstStyle/>
        <a:p>
          <a:endParaRPr lang="ru-RU"/>
        </a:p>
      </dgm:t>
    </dgm:pt>
    <dgm:pt modelId="{692D1B3A-4754-4D32-ABAD-416F21E71450}" type="sibTrans" cxnId="{CD05A4F4-BC0E-46C6-874C-B0D624121DD5}">
      <dgm:prSet/>
      <dgm:spPr/>
      <dgm:t>
        <a:bodyPr/>
        <a:lstStyle/>
        <a:p>
          <a:endParaRPr lang="ru-RU"/>
        </a:p>
      </dgm:t>
    </dgm:pt>
    <dgm:pt modelId="{B91101F3-A9FA-458D-A3AA-FF0024F49CB2}">
      <dgm:prSet/>
      <dgm:spPr/>
      <dgm:t>
        <a:bodyPr/>
        <a:lstStyle/>
        <a:p>
          <a:r>
            <a:rPr lang="en-US" dirty="0" smtClean="0"/>
            <a:t>Warehouse through</a:t>
          </a:r>
          <a:r>
            <a:rPr lang="ru-RU" dirty="0" smtClean="0"/>
            <a:t> </a:t>
          </a:r>
          <a:r>
            <a:rPr lang="en-US" dirty="0" smtClean="0"/>
            <a:t>put can be easily divided into multiple channels which all flow one way, creating less potential for picking the wrong item.</a:t>
          </a:r>
          <a:endParaRPr lang="ru-RU" dirty="0"/>
        </a:p>
      </dgm:t>
    </dgm:pt>
    <dgm:pt modelId="{DC4E3F4E-1A2A-440A-BFDA-C66B37582348}" type="parTrans" cxnId="{1D76795B-1E5D-4A81-8028-A22023E7EE01}">
      <dgm:prSet/>
      <dgm:spPr/>
      <dgm:t>
        <a:bodyPr/>
        <a:lstStyle/>
        <a:p>
          <a:endParaRPr lang="ru-RU"/>
        </a:p>
      </dgm:t>
    </dgm:pt>
    <dgm:pt modelId="{B95E2608-8D6C-44D7-911C-AE8426B0D641}" type="sibTrans" cxnId="{1D76795B-1E5D-4A81-8028-A22023E7EE01}">
      <dgm:prSet/>
      <dgm:spPr/>
      <dgm:t>
        <a:bodyPr/>
        <a:lstStyle/>
        <a:p>
          <a:endParaRPr lang="ru-RU"/>
        </a:p>
      </dgm:t>
    </dgm:pt>
    <dgm:pt modelId="{3F92D6EA-5BCF-4F5D-AFC1-4927BFF6101B}">
      <dgm:prSet/>
      <dgm:spPr/>
      <dgm:t>
        <a:bodyPr/>
        <a:lstStyle/>
        <a:p>
          <a:r>
            <a:rPr lang="en-US" smtClean="0"/>
            <a:t>Since products only travel in a single direction, it’s easier to ensure a first-in/first-out shipping schedule is adhered to.</a:t>
          </a:r>
          <a:endParaRPr lang="ru-RU" dirty="0"/>
        </a:p>
      </dgm:t>
    </dgm:pt>
    <dgm:pt modelId="{ABFF1E13-D8B2-4686-AE10-34EF0D893521}" type="parTrans" cxnId="{33452BFE-252A-4358-9096-C4CD7528606A}">
      <dgm:prSet/>
      <dgm:spPr/>
      <dgm:t>
        <a:bodyPr/>
        <a:lstStyle/>
        <a:p>
          <a:endParaRPr lang="ru-RU"/>
        </a:p>
      </dgm:t>
    </dgm:pt>
    <dgm:pt modelId="{08AB6E78-50FB-477B-966A-3BA1800D8D1C}" type="sibTrans" cxnId="{33452BFE-252A-4358-9096-C4CD7528606A}">
      <dgm:prSet/>
      <dgm:spPr/>
      <dgm:t>
        <a:bodyPr/>
        <a:lstStyle/>
        <a:p>
          <a:endParaRPr lang="ru-RU"/>
        </a:p>
      </dgm:t>
    </dgm:pt>
    <dgm:pt modelId="{C9A3E16A-9729-4383-A6F9-5AD8069F829B}" type="pres">
      <dgm:prSet presAssocID="{3D975258-519E-4FF2-9159-5E98193E8444}" presName="Name0" presStyleCnt="0">
        <dgm:presLayoutVars>
          <dgm:dir/>
          <dgm:animLvl val="lvl"/>
          <dgm:resizeHandles/>
        </dgm:presLayoutVars>
      </dgm:prSet>
      <dgm:spPr/>
      <dgm:t>
        <a:bodyPr/>
        <a:lstStyle/>
        <a:p>
          <a:endParaRPr lang="ru-RU"/>
        </a:p>
      </dgm:t>
    </dgm:pt>
    <dgm:pt modelId="{9B47D8D7-A19D-41D5-978D-901780454315}" type="pres">
      <dgm:prSet presAssocID="{1C3145D5-8D55-41E9-8EF5-8E789CC62230}" presName="linNode" presStyleCnt="0"/>
      <dgm:spPr/>
    </dgm:pt>
    <dgm:pt modelId="{3A01E469-8C39-4E85-8416-1B7965EE3D70}" type="pres">
      <dgm:prSet presAssocID="{1C3145D5-8D55-41E9-8EF5-8E789CC62230}" presName="parentShp" presStyleLbl="node1" presStyleIdx="0" presStyleCnt="3">
        <dgm:presLayoutVars>
          <dgm:bulletEnabled val="1"/>
        </dgm:presLayoutVars>
      </dgm:prSet>
      <dgm:spPr/>
      <dgm:t>
        <a:bodyPr/>
        <a:lstStyle/>
        <a:p>
          <a:endParaRPr lang="ru-RU"/>
        </a:p>
      </dgm:t>
    </dgm:pt>
    <dgm:pt modelId="{9A3E9E8F-FA20-4B49-8487-016E29A6551F}" type="pres">
      <dgm:prSet presAssocID="{1C3145D5-8D55-41E9-8EF5-8E789CC62230}" presName="childShp" presStyleLbl="bgAccFollowNode1" presStyleIdx="0" presStyleCnt="3" custLinFactNeighborX="25000" custLinFactNeighborY="1204">
        <dgm:presLayoutVars>
          <dgm:bulletEnabled val="1"/>
        </dgm:presLayoutVars>
      </dgm:prSet>
      <dgm:spPr/>
      <dgm:t>
        <a:bodyPr/>
        <a:lstStyle/>
        <a:p>
          <a:endParaRPr lang="ru-RU"/>
        </a:p>
      </dgm:t>
    </dgm:pt>
    <dgm:pt modelId="{A8CDA8A2-8628-4D84-880C-CE9E57A2E5BC}" type="pres">
      <dgm:prSet presAssocID="{6EDD7BF8-9945-4307-88CF-A4CA2C49C7B7}" presName="spacing" presStyleCnt="0"/>
      <dgm:spPr/>
    </dgm:pt>
    <dgm:pt modelId="{75785BA3-10B1-4844-A171-C807504B86A1}" type="pres">
      <dgm:prSet presAssocID="{8D8FF72A-B173-436E-8D98-2BA4311C7DF9}" presName="linNode" presStyleCnt="0"/>
      <dgm:spPr/>
    </dgm:pt>
    <dgm:pt modelId="{AC98EE54-D07A-40AE-9664-0FAD3CA422D1}" type="pres">
      <dgm:prSet presAssocID="{8D8FF72A-B173-436E-8D98-2BA4311C7DF9}" presName="parentShp" presStyleLbl="node1" presStyleIdx="1" presStyleCnt="3">
        <dgm:presLayoutVars>
          <dgm:bulletEnabled val="1"/>
        </dgm:presLayoutVars>
      </dgm:prSet>
      <dgm:spPr/>
      <dgm:t>
        <a:bodyPr/>
        <a:lstStyle/>
        <a:p>
          <a:endParaRPr lang="ru-RU"/>
        </a:p>
      </dgm:t>
    </dgm:pt>
    <dgm:pt modelId="{0D45E5E9-B1C6-4497-B4F1-DA890A76BAF1}" type="pres">
      <dgm:prSet presAssocID="{8D8FF72A-B173-436E-8D98-2BA4311C7DF9}" presName="childShp" presStyleLbl="bgAccFollowNode1" presStyleIdx="1" presStyleCnt="3">
        <dgm:presLayoutVars>
          <dgm:bulletEnabled val="1"/>
        </dgm:presLayoutVars>
      </dgm:prSet>
      <dgm:spPr/>
      <dgm:t>
        <a:bodyPr/>
        <a:lstStyle/>
        <a:p>
          <a:endParaRPr lang="ru-RU"/>
        </a:p>
      </dgm:t>
    </dgm:pt>
    <dgm:pt modelId="{2FF4A563-EA2A-4D73-B0E8-523A07DDD18A}" type="pres">
      <dgm:prSet presAssocID="{692D1B3A-4754-4D32-ABAD-416F21E71450}" presName="spacing" presStyleCnt="0"/>
      <dgm:spPr/>
    </dgm:pt>
    <dgm:pt modelId="{E459642B-C328-4039-9450-AD0FC48BBF1D}" type="pres">
      <dgm:prSet presAssocID="{52BD60C7-9849-4904-ABCC-332D2310D824}" presName="linNode" presStyleCnt="0"/>
      <dgm:spPr/>
    </dgm:pt>
    <dgm:pt modelId="{9B317A15-E478-43D0-9801-C600DA5D5163}" type="pres">
      <dgm:prSet presAssocID="{52BD60C7-9849-4904-ABCC-332D2310D824}" presName="parentShp" presStyleLbl="node1" presStyleIdx="2" presStyleCnt="3">
        <dgm:presLayoutVars>
          <dgm:bulletEnabled val="1"/>
        </dgm:presLayoutVars>
      </dgm:prSet>
      <dgm:spPr/>
      <dgm:t>
        <a:bodyPr/>
        <a:lstStyle/>
        <a:p>
          <a:endParaRPr lang="ru-RU"/>
        </a:p>
      </dgm:t>
    </dgm:pt>
    <dgm:pt modelId="{F331855E-367C-416A-9280-58FF3810EE48}" type="pres">
      <dgm:prSet presAssocID="{52BD60C7-9849-4904-ABCC-332D2310D824}" presName="childShp" presStyleLbl="bgAccFollowNode1" presStyleIdx="2" presStyleCnt="3">
        <dgm:presLayoutVars>
          <dgm:bulletEnabled val="1"/>
        </dgm:presLayoutVars>
      </dgm:prSet>
      <dgm:spPr/>
      <dgm:t>
        <a:bodyPr/>
        <a:lstStyle/>
        <a:p>
          <a:endParaRPr lang="ru-RU"/>
        </a:p>
      </dgm:t>
    </dgm:pt>
  </dgm:ptLst>
  <dgm:cxnLst>
    <dgm:cxn modelId="{36674C83-D4B1-4CEC-AB80-FE02289512D7}" type="presOf" srcId="{3F92D6EA-5BCF-4F5D-AFC1-4927BFF6101B}" destId="{9A3E9E8F-FA20-4B49-8487-016E29A6551F}" srcOrd="0" destOrd="1" presId="urn:microsoft.com/office/officeart/2005/8/layout/vList6"/>
    <dgm:cxn modelId="{1D76795B-1E5D-4A81-8028-A22023E7EE01}" srcId="{8D8FF72A-B173-436E-8D98-2BA4311C7DF9}" destId="{B91101F3-A9FA-458D-A3AA-FF0024F49CB2}" srcOrd="0" destOrd="0" parTransId="{DC4E3F4E-1A2A-440A-BFDA-C66B37582348}" sibTransId="{B95E2608-8D6C-44D7-911C-AE8426B0D641}"/>
    <dgm:cxn modelId="{B138DB2B-45D8-4F87-8C26-FFBDA2394E3B}" type="presOf" srcId="{8D8FF72A-B173-436E-8D98-2BA4311C7DF9}" destId="{AC98EE54-D07A-40AE-9664-0FAD3CA422D1}" srcOrd="0" destOrd="0" presId="urn:microsoft.com/office/officeart/2005/8/layout/vList6"/>
    <dgm:cxn modelId="{350DA2BB-7CB5-4E55-BE69-8CB055206E81}" srcId="{52BD60C7-9849-4904-ABCC-332D2310D824}" destId="{FC923AB6-5DBC-42CF-8D0A-1385888D7ED4}" srcOrd="0" destOrd="0" parTransId="{C91DF15A-4841-4264-AACE-34964DAE6522}" sibTransId="{B2541305-7578-4F6C-87A0-892EC7BB6D47}"/>
    <dgm:cxn modelId="{58AF1438-0E71-484C-BBC1-45DBD08D00A3}" type="presOf" srcId="{55E23987-33E2-44EE-BF19-36A5567D8D3C}" destId="{9A3E9E8F-FA20-4B49-8487-016E29A6551F}" srcOrd="0" destOrd="0" presId="urn:microsoft.com/office/officeart/2005/8/layout/vList6"/>
    <dgm:cxn modelId="{67FBBDA8-E54F-40C6-895E-7AAB09327199}" type="presOf" srcId="{FC923AB6-5DBC-42CF-8D0A-1385888D7ED4}" destId="{F331855E-367C-416A-9280-58FF3810EE48}" srcOrd="0" destOrd="0" presId="urn:microsoft.com/office/officeart/2005/8/layout/vList6"/>
    <dgm:cxn modelId="{35FEBF69-22E9-4A30-AEF3-F712D3997CFE}" type="presOf" srcId="{1C3145D5-8D55-41E9-8EF5-8E789CC62230}" destId="{3A01E469-8C39-4E85-8416-1B7965EE3D70}" srcOrd="0" destOrd="0" presId="urn:microsoft.com/office/officeart/2005/8/layout/vList6"/>
    <dgm:cxn modelId="{CD05A4F4-BC0E-46C6-874C-B0D624121DD5}" srcId="{3D975258-519E-4FF2-9159-5E98193E8444}" destId="{8D8FF72A-B173-436E-8D98-2BA4311C7DF9}" srcOrd="1" destOrd="0" parTransId="{F52FFEA0-2022-4A2C-A20F-5F646AB49C04}" sibTransId="{692D1B3A-4754-4D32-ABAD-416F21E71450}"/>
    <dgm:cxn modelId="{A1E57C79-E2AC-499D-8276-B47B49031C1D}" srcId="{3D975258-519E-4FF2-9159-5E98193E8444}" destId="{1C3145D5-8D55-41E9-8EF5-8E789CC62230}" srcOrd="0" destOrd="0" parTransId="{6F77F165-634F-4CB0-8BD3-391AE2FE5440}" sibTransId="{6EDD7BF8-9945-4307-88CF-A4CA2C49C7B7}"/>
    <dgm:cxn modelId="{D0149C41-B6D7-40E9-99E8-2B71CB2009BB}" srcId="{3D975258-519E-4FF2-9159-5E98193E8444}" destId="{52BD60C7-9849-4904-ABCC-332D2310D824}" srcOrd="2" destOrd="0" parTransId="{180EF372-DD43-4110-A463-6D9433BF283D}" sibTransId="{DB01012C-6623-40B9-B1B4-E7190DCECD03}"/>
    <dgm:cxn modelId="{99B2C974-DA81-4300-A2A7-2E4005059C79}" type="presOf" srcId="{B91101F3-A9FA-458D-A3AA-FF0024F49CB2}" destId="{0D45E5E9-B1C6-4497-B4F1-DA890A76BAF1}" srcOrd="0" destOrd="0" presId="urn:microsoft.com/office/officeart/2005/8/layout/vList6"/>
    <dgm:cxn modelId="{2B89C601-8475-45EE-A617-622BC0717DB6}" srcId="{1C3145D5-8D55-41E9-8EF5-8E789CC62230}" destId="{55E23987-33E2-44EE-BF19-36A5567D8D3C}" srcOrd="0" destOrd="0" parTransId="{10E3042A-99A4-4423-B290-06D44D415DEA}" sibTransId="{EA5D3144-6B6A-4179-877C-ADFCCF30E65F}"/>
    <dgm:cxn modelId="{A400DD99-9686-4F95-96CF-5D9F53A4F406}" type="presOf" srcId="{52BD60C7-9849-4904-ABCC-332D2310D824}" destId="{9B317A15-E478-43D0-9801-C600DA5D5163}" srcOrd="0" destOrd="0" presId="urn:microsoft.com/office/officeart/2005/8/layout/vList6"/>
    <dgm:cxn modelId="{33452BFE-252A-4358-9096-C4CD7528606A}" srcId="{1C3145D5-8D55-41E9-8EF5-8E789CC62230}" destId="{3F92D6EA-5BCF-4F5D-AFC1-4927BFF6101B}" srcOrd="1" destOrd="0" parTransId="{ABFF1E13-D8B2-4686-AE10-34EF0D893521}" sibTransId="{08AB6E78-50FB-477B-966A-3BA1800D8D1C}"/>
    <dgm:cxn modelId="{0C9D933A-1983-4E40-BD71-90D813E6CD49}" type="presOf" srcId="{3D975258-519E-4FF2-9159-5E98193E8444}" destId="{C9A3E16A-9729-4383-A6F9-5AD8069F829B}" srcOrd="0" destOrd="0" presId="urn:microsoft.com/office/officeart/2005/8/layout/vList6"/>
    <dgm:cxn modelId="{C1FC35F6-948E-4328-870E-E6D205650D63}" type="presParOf" srcId="{C9A3E16A-9729-4383-A6F9-5AD8069F829B}" destId="{9B47D8D7-A19D-41D5-978D-901780454315}" srcOrd="0" destOrd="0" presId="urn:microsoft.com/office/officeart/2005/8/layout/vList6"/>
    <dgm:cxn modelId="{9D5FB360-FFE9-4174-A535-7C412D9756A3}" type="presParOf" srcId="{9B47D8D7-A19D-41D5-978D-901780454315}" destId="{3A01E469-8C39-4E85-8416-1B7965EE3D70}" srcOrd="0" destOrd="0" presId="urn:microsoft.com/office/officeart/2005/8/layout/vList6"/>
    <dgm:cxn modelId="{4141D311-AAAD-4442-A5EE-B9B6D9FCDD9D}" type="presParOf" srcId="{9B47D8D7-A19D-41D5-978D-901780454315}" destId="{9A3E9E8F-FA20-4B49-8487-016E29A6551F}" srcOrd="1" destOrd="0" presId="urn:microsoft.com/office/officeart/2005/8/layout/vList6"/>
    <dgm:cxn modelId="{310D521C-64BA-43F5-A63B-8E48CC9DF141}" type="presParOf" srcId="{C9A3E16A-9729-4383-A6F9-5AD8069F829B}" destId="{A8CDA8A2-8628-4D84-880C-CE9E57A2E5BC}" srcOrd="1" destOrd="0" presId="urn:microsoft.com/office/officeart/2005/8/layout/vList6"/>
    <dgm:cxn modelId="{D7424389-F184-45EE-84F4-BDE49BB2CC1C}" type="presParOf" srcId="{C9A3E16A-9729-4383-A6F9-5AD8069F829B}" destId="{75785BA3-10B1-4844-A171-C807504B86A1}" srcOrd="2" destOrd="0" presId="urn:microsoft.com/office/officeart/2005/8/layout/vList6"/>
    <dgm:cxn modelId="{9023E7E8-45D1-4C4B-AD7B-04B88310D332}" type="presParOf" srcId="{75785BA3-10B1-4844-A171-C807504B86A1}" destId="{AC98EE54-D07A-40AE-9664-0FAD3CA422D1}" srcOrd="0" destOrd="0" presId="urn:microsoft.com/office/officeart/2005/8/layout/vList6"/>
    <dgm:cxn modelId="{3992E269-E47F-48B8-8AF5-A80E0ADD4573}" type="presParOf" srcId="{75785BA3-10B1-4844-A171-C807504B86A1}" destId="{0D45E5E9-B1C6-4497-B4F1-DA890A76BAF1}" srcOrd="1" destOrd="0" presId="urn:microsoft.com/office/officeart/2005/8/layout/vList6"/>
    <dgm:cxn modelId="{2FAB34DB-91F7-4E3D-B62D-877D3142300F}" type="presParOf" srcId="{C9A3E16A-9729-4383-A6F9-5AD8069F829B}" destId="{2FF4A563-EA2A-4D73-B0E8-523A07DDD18A}" srcOrd="3" destOrd="0" presId="urn:microsoft.com/office/officeart/2005/8/layout/vList6"/>
    <dgm:cxn modelId="{1CE5173D-AE0F-4DE4-B6B7-1DA564BC1469}" type="presParOf" srcId="{C9A3E16A-9729-4383-A6F9-5AD8069F829B}" destId="{E459642B-C328-4039-9450-AD0FC48BBF1D}" srcOrd="4" destOrd="0" presId="urn:microsoft.com/office/officeart/2005/8/layout/vList6"/>
    <dgm:cxn modelId="{8BDE2BA2-13E4-4AE0-B63D-796C0F52A652}" type="presParOf" srcId="{E459642B-C328-4039-9450-AD0FC48BBF1D}" destId="{9B317A15-E478-43D0-9801-C600DA5D5163}" srcOrd="0" destOrd="0" presId="urn:microsoft.com/office/officeart/2005/8/layout/vList6"/>
    <dgm:cxn modelId="{3173A6C4-2DA3-47D4-81CE-D1E437F27839}" type="presParOf" srcId="{E459642B-C328-4039-9450-AD0FC48BBF1D}" destId="{F331855E-367C-416A-9280-58FF3810EE4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975258-519E-4FF2-9159-5E98193E8444}" type="doc">
      <dgm:prSet loTypeId="urn:microsoft.com/office/officeart/2005/8/layout/vList6" loCatId="list" qsTypeId="urn:microsoft.com/office/officeart/2005/8/quickstyle/3d2" qsCatId="3D" csTypeId="urn:microsoft.com/office/officeart/2005/8/colors/accent1_4" csCatId="accent1" phldr="1"/>
      <dgm:spPr/>
      <dgm:t>
        <a:bodyPr/>
        <a:lstStyle/>
        <a:p>
          <a:endParaRPr lang="ru-RU"/>
        </a:p>
      </dgm:t>
    </dgm:pt>
    <dgm:pt modelId="{1C3145D5-8D55-41E9-8EF5-8E789CC62230}">
      <dgm:prSet phldrT="[Текст]"/>
      <dgm:spPr/>
      <dgm:t>
        <a:bodyPr/>
        <a:lstStyle/>
        <a:p>
          <a:r>
            <a:rPr lang="en-US" b="1" dirty="0" smtClean="0"/>
            <a:t>Combined Trips</a:t>
          </a:r>
          <a:endParaRPr lang="ru-RU" dirty="0"/>
        </a:p>
      </dgm:t>
    </dgm:pt>
    <dgm:pt modelId="{6F77F165-634F-4CB0-8BD3-391AE2FE5440}" type="parTrans" cxnId="{A1E57C79-E2AC-499D-8276-B47B49031C1D}">
      <dgm:prSet/>
      <dgm:spPr/>
      <dgm:t>
        <a:bodyPr/>
        <a:lstStyle/>
        <a:p>
          <a:endParaRPr lang="ru-RU"/>
        </a:p>
      </dgm:t>
    </dgm:pt>
    <dgm:pt modelId="{6EDD7BF8-9945-4307-88CF-A4CA2C49C7B7}" type="sibTrans" cxnId="{A1E57C79-E2AC-499D-8276-B47B49031C1D}">
      <dgm:prSet/>
      <dgm:spPr/>
      <dgm:t>
        <a:bodyPr/>
        <a:lstStyle/>
        <a:p>
          <a:endParaRPr lang="ru-RU"/>
        </a:p>
      </dgm:t>
    </dgm:pt>
    <dgm:pt modelId="{55E23987-33E2-44EE-BF19-36A5567D8D3C}">
      <dgm:prSet phldrT="[Текст]"/>
      <dgm:spPr/>
      <dgm:t>
        <a:bodyPr/>
        <a:lstStyle/>
        <a:p>
          <a:endParaRPr lang="ru-RU" dirty="0"/>
        </a:p>
      </dgm:t>
    </dgm:pt>
    <dgm:pt modelId="{10E3042A-99A4-4423-B290-06D44D415DEA}" type="parTrans" cxnId="{2B89C601-8475-45EE-A617-622BC0717DB6}">
      <dgm:prSet/>
      <dgm:spPr/>
      <dgm:t>
        <a:bodyPr/>
        <a:lstStyle/>
        <a:p>
          <a:endParaRPr lang="ru-RU"/>
        </a:p>
      </dgm:t>
    </dgm:pt>
    <dgm:pt modelId="{EA5D3144-6B6A-4179-877C-ADFCCF30E65F}" type="sibTrans" cxnId="{2B89C601-8475-45EE-A617-622BC0717DB6}">
      <dgm:prSet/>
      <dgm:spPr/>
      <dgm:t>
        <a:bodyPr/>
        <a:lstStyle/>
        <a:p>
          <a:endParaRPr lang="ru-RU"/>
        </a:p>
      </dgm:t>
    </dgm:pt>
    <dgm:pt modelId="{52BD60C7-9849-4904-ABCC-332D2310D824}">
      <dgm:prSet phldrT="[Текст]"/>
      <dgm:spPr/>
      <dgm:t>
        <a:bodyPr/>
        <a:lstStyle/>
        <a:p>
          <a:r>
            <a:rPr lang="en-US" b="1" dirty="0" smtClean="0"/>
            <a:t>Enhanced Space Control:</a:t>
          </a:r>
          <a:r>
            <a:rPr lang="en-US" dirty="0" smtClean="0"/>
            <a:t> </a:t>
          </a:r>
          <a:endParaRPr lang="ru-RU" dirty="0"/>
        </a:p>
      </dgm:t>
    </dgm:pt>
    <dgm:pt modelId="{180EF372-DD43-4110-A463-6D9433BF283D}" type="parTrans" cxnId="{D0149C41-B6D7-40E9-99E8-2B71CB2009BB}">
      <dgm:prSet/>
      <dgm:spPr/>
      <dgm:t>
        <a:bodyPr/>
        <a:lstStyle/>
        <a:p>
          <a:endParaRPr lang="ru-RU"/>
        </a:p>
      </dgm:t>
    </dgm:pt>
    <dgm:pt modelId="{DB01012C-6623-40B9-B1B4-E7190DCECD03}" type="sibTrans" cxnId="{D0149C41-B6D7-40E9-99E8-2B71CB2009BB}">
      <dgm:prSet/>
      <dgm:spPr/>
      <dgm:t>
        <a:bodyPr/>
        <a:lstStyle/>
        <a:p>
          <a:endParaRPr lang="ru-RU"/>
        </a:p>
      </dgm:t>
    </dgm:pt>
    <dgm:pt modelId="{FC923AB6-5DBC-42CF-8D0A-1385888D7ED4}">
      <dgm:prSet phldrT="[Текст]"/>
      <dgm:spPr/>
      <dgm:t>
        <a:bodyPr/>
        <a:lstStyle/>
        <a:p>
          <a:r>
            <a:rPr lang="en-US" dirty="0" smtClean="0"/>
            <a:t>Since there is only a single entrance and exit to the warehouse, security over the product can be more easily maintained, as can the internal temperature and atmosphere.</a:t>
          </a:r>
          <a:endParaRPr lang="ru-RU" dirty="0"/>
        </a:p>
      </dgm:t>
    </dgm:pt>
    <dgm:pt modelId="{C91DF15A-4841-4264-AACE-34964DAE6522}" type="parTrans" cxnId="{350DA2BB-7CB5-4E55-BE69-8CB055206E81}">
      <dgm:prSet/>
      <dgm:spPr/>
      <dgm:t>
        <a:bodyPr/>
        <a:lstStyle/>
        <a:p>
          <a:endParaRPr lang="ru-RU"/>
        </a:p>
      </dgm:t>
    </dgm:pt>
    <dgm:pt modelId="{B2541305-7578-4F6C-87A0-892EC7BB6D47}" type="sibTrans" cxnId="{350DA2BB-7CB5-4E55-BE69-8CB055206E81}">
      <dgm:prSet/>
      <dgm:spPr/>
      <dgm:t>
        <a:bodyPr/>
        <a:lstStyle/>
        <a:p>
          <a:endParaRPr lang="ru-RU"/>
        </a:p>
      </dgm:t>
    </dgm:pt>
    <dgm:pt modelId="{8D8FF72A-B173-436E-8D98-2BA4311C7DF9}">
      <dgm:prSet/>
      <dgm:spPr/>
      <dgm:t>
        <a:bodyPr/>
        <a:lstStyle/>
        <a:p>
          <a:r>
            <a:rPr lang="en-US" b="1" dirty="0" smtClean="0"/>
            <a:t>Cross-Docking:</a:t>
          </a:r>
          <a:r>
            <a:rPr lang="en-US" dirty="0" smtClean="0"/>
            <a:t> </a:t>
          </a:r>
          <a:endParaRPr lang="ru-RU" dirty="0"/>
        </a:p>
      </dgm:t>
    </dgm:pt>
    <dgm:pt modelId="{F52FFEA0-2022-4A2C-A20F-5F646AB49C04}" type="parTrans" cxnId="{CD05A4F4-BC0E-46C6-874C-B0D624121DD5}">
      <dgm:prSet/>
      <dgm:spPr/>
      <dgm:t>
        <a:bodyPr/>
        <a:lstStyle/>
        <a:p>
          <a:endParaRPr lang="ru-RU"/>
        </a:p>
      </dgm:t>
    </dgm:pt>
    <dgm:pt modelId="{692D1B3A-4754-4D32-ABAD-416F21E71450}" type="sibTrans" cxnId="{CD05A4F4-BC0E-46C6-874C-B0D624121DD5}">
      <dgm:prSet/>
      <dgm:spPr/>
      <dgm:t>
        <a:bodyPr/>
        <a:lstStyle/>
        <a:p>
          <a:endParaRPr lang="ru-RU"/>
        </a:p>
      </dgm:t>
    </dgm:pt>
    <dgm:pt modelId="{B91101F3-A9FA-458D-A3AA-FF0024F49CB2}">
      <dgm:prSet/>
      <dgm:spPr/>
      <dgm:t>
        <a:bodyPr/>
        <a:lstStyle/>
        <a:p>
          <a:r>
            <a:rPr lang="en-US" dirty="0" smtClean="0"/>
            <a:t>Products that arrive on the loading dock can be instantly shipped out without being put away in the case of a rush order.</a:t>
          </a:r>
          <a:endParaRPr lang="ru-RU" dirty="0"/>
        </a:p>
      </dgm:t>
    </dgm:pt>
    <dgm:pt modelId="{DC4E3F4E-1A2A-440A-BFDA-C66B37582348}" type="parTrans" cxnId="{1D76795B-1E5D-4A81-8028-A22023E7EE01}">
      <dgm:prSet/>
      <dgm:spPr/>
      <dgm:t>
        <a:bodyPr/>
        <a:lstStyle/>
        <a:p>
          <a:endParaRPr lang="ru-RU"/>
        </a:p>
      </dgm:t>
    </dgm:pt>
    <dgm:pt modelId="{B95E2608-8D6C-44D7-911C-AE8426B0D641}" type="sibTrans" cxnId="{1D76795B-1E5D-4A81-8028-A22023E7EE01}">
      <dgm:prSet/>
      <dgm:spPr/>
      <dgm:t>
        <a:bodyPr/>
        <a:lstStyle/>
        <a:p>
          <a:endParaRPr lang="ru-RU"/>
        </a:p>
      </dgm:t>
    </dgm:pt>
    <dgm:pt modelId="{3F92D6EA-5BCF-4F5D-AFC1-4927BFF6101B}">
      <dgm:prSet/>
      <dgm:spPr/>
      <dgm:t>
        <a:bodyPr/>
        <a:lstStyle/>
        <a:p>
          <a:r>
            <a:rPr lang="en-US" dirty="0" smtClean="0"/>
            <a:t>A forklift can be dispatched to put away a load and retrieve inventory in a single trip since it will be returning to the same location.</a:t>
          </a:r>
          <a:endParaRPr lang="ru-RU" dirty="0"/>
        </a:p>
      </dgm:t>
    </dgm:pt>
    <dgm:pt modelId="{ABFF1E13-D8B2-4686-AE10-34EF0D893521}" type="parTrans" cxnId="{33452BFE-252A-4358-9096-C4CD7528606A}">
      <dgm:prSet/>
      <dgm:spPr/>
      <dgm:t>
        <a:bodyPr/>
        <a:lstStyle/>
        <a:p>
          <a:endParaRPr lang="ru-RU"/>
        </a:p>
      </dgm:t>
    </dgm:pt>
    <dgm:pt modelId="{08AB6E78-50FB-477B-966A-3BA1800D8D1C}" type="sibTrans" cxnId="{33452BFE-252A-4358-9096-C4CD7528606A}">
      <dgm:prSet/>
      <dgm:spPr/>
      <dgm:t>
        <a:bodyPr/>
        <a:lstStyle/>
        <a:p>
          <a:endParaRPr lang="ru-RU"/>
        </a:p>
      </dgm:t>
    </dgm:pt>
    <dgm:pt modelId="{C9A3E16A-9729-4383-A6F9-5AD8069F829B}" type="pres">
      <dgm:prSet presAssocID="{3D975258-519E-4FF2-9159-5E98193E8444}" presName="Name0" presStyleCnt="0">
        <dgm:presLayoutVars>
          <dgm:dir/>
          <dgm:animLvl val="lvl"/>
          <dgm:resizeHandles/>
        </dgm:presLayoutVars>
      </dgm:prSet>
      <dgm:spPr/>
      <dgm:t>
        <a:bodyPr/>
        <a:lstStyle/>
        <a:p>
          <a:endParaRPr lang="ru-RU"/>
        </a:p>
      </dgm:t>
    </dgm:pt>
    <dgm:pt modelId="{9B47D8D7-A19D-41D5-978D-901780454315}" type="pres">
      <dgm:prSet presAssocID="{1C3145D5-8D55-41E9-8EF5-8E789CC62230}" presName="linNode" presStyleCnt="0"/>
      <dgm:spPr/>
    </dgm:pt>
    <dgm:pt modelId="{3A01E469-8C39-4E85-8416-1B7965EE3D70}" type="pres">
      <dgm:prSet presAssocID="{1C3145D5-8D55-41E9-8EF5-8E789CC62230}" presName="parentShp" presStyleLbl="node1" presStyleIdx="0" presStyleCnt="3">
        <dgm:presLayoutVars>
          <dgm:bulletEnabled val="1"/>
        </dgm:presLayoutVars>
      </dgm:prSet>
      <dgm:spPr/>
      <dgm:t>
        <a:bodyPr/>
        <a:lstStyle/>
        <a:p>
          <a:endParaRPr lang="ru-RU"/>
        </a:p>
      </dgm:t>
    </dgm:pt>
    <dgm:pt modelId="{9A3E9E8F-FA20-4B49-8487-016E29A6551F}" type="pres">
      <dgm:prSet presAssocID="{1C3145D5-8D55-41E9-8EF5-8E789CC62230}" presName="childShp" presStyleLbl="bgAccFollowNode1" presStyleIdx="0" presStyleCnt="3" custLinFactNeighborX="25000" custLinFactNeighborY="1204">
        <dgm:presLayoutVars>
          <dgm:bulletEnabled val="1"/>
        </dgm:presLayoutVars>
      </dgm:prSet>
      <dgm:spPr/>
      <dgm:t>
        <a:bodyPr/>
        <a:lstStyle/>
        <a:p>
          <a:endParaRPr lang="ru-RU"/>
        </a:p>
      </dgm:t>
    </dgm:pt>
    <dgm:pt modelId="{A8CDA8A2-8628-4D84-880C-CE9E57A2E5BC}" type="pres">
      <dgm:prSet presAssocID="{6EDD7BF8-9945-4307-88CF-A4CA2C49C7B7}" presName="spacing" presStyleCnt="0"/>
      <dgm:spPr/>
    </dgm:pt>
    <dgm:pt modelId="{75785BA3-10B1-4844-A171-C807504B86A1}" type="pres">
      <dgm:prSet presAssocID="{8D8FF72A-B173-436E-8D98-2BA4311C7DF9}" presName="linNode" presStyleCnt="0"/>
      <dgm:spPr/>
    </dgm:pt>
    <dgm:pt modelId="{AC98EE54-D07A-40AE-9664-0FAD3CA422D1}" type="pres">
      <dgm:prSet presAssocID="{8D8FF72A-B173-436E-8D98-2BA4311C7DF9}" presName="parentShp" presStyleLbl="node1" presStyleIdx="1" presStyleCnt="3">
        <dgm:presLayoutVars>
          <dgm:bulletEnabled val="1"/>
        </dgm:presLayoutVars>
      </dgm:prSet>
      <dgm:spPr/>
      <dgm:t>
        <a:bodyPr/>
        <a:lstStyle/>
        <a:p>
          <a:endParaRPr lang="ru-RU"/>
        </a:p>
      </dgm:t>
    </dgm:pt>
    <dgm:pt modelId="{0D45E5E9-B1C6-4497-B4F1-DA890A76BAF1}" type="pres">
      <dgm:prSet presAssocID="{8D8FF72A-B173-436E-8D98-2BA4311C7DF9}" presName="childShp" presStyleLbl="bgAccFollowNode1" presStyleIdx="1" presStyleCnt="3">
        <dgm:presLayoutVars>
          <dgm:bulletEnabled val="1"/>
        </dgm:presLayoutVars>
      </dgm:prSet>
      <dgm:spPr/>
      <dgm:t>
        <a:bodyPr/>
        <a:lstStyle/>
        <a:p>
          <a:endParaRPr lang="ru-RU"/>
        </a:p>
      </dgm:t>
    </dgm:pt>
    <dgm:pt modelId="{2FF4A563-EA2A-4D73-B0E8-523A07DDD18A}" type="pres">
      <dgm:prSet presAssocID="{692D1B3A-4754-4D32-ABAD-416F21E71450}" presName="spacing" presStyleCnt="0"/>
      <dgm:spPr/>
    </dgm:pt>
    <dgm:pt modelId="{E459642B-C328-4039-9450-AD0FC48BBF1D}" type="pres">
      <dgm:prSet presAssocID="{52BD60C7-9849-4904-ABCC-332D2310D824}" presName="linNode" presStyleCnt="0"/>
      <dgm:spPr/>
    </dgm:pt>
    <dgm:pt modelId="{9B317A15-E478-43D0-9801-C600DA5D5163}" type="pres">
      <dgm:prSet presAssocID="{52BD60C7-9849-4904-ABCC-332D2310D824}" presName="parentShp" presStyleLbl="node1" presStyleIdx="2" presStyleCnt="3">
        <dgm:presLayoutVars>
          <dgm:bulletEnabled val="1"/>
        </dgm:presLayoutVars>
      </dgm:prSet>
      <dgm:spPr/>
      <dgm:t>
        <a:bodyPr/>
        <a:lstStyle/>
        <a:p>
          <a:endParaRPr lang="ru-RU"/>
        </a:p>
      </dgm:t>
    </dgm:pt>
    <dgm:pt modelId="{F331855E-367C-416A-9280-58FF3810EE48}" type="pres">
      <dgm:prSet presAssocID="{52BD60C7-9849-4904-ABCC-332D2310D824}" presName="childShp" presStyleLbl="bgAccFollowNode1" presStyleIdx="2" presStyleCnt="3">
        <dgm:presLayoutVars>
          <dgm:bulletEnabled val="1"/>
        </dgm:presLayoutVars>
      </dgm:prSet>
      <dgm:spPr/>
      <dgm:t>
        <a:bodyPr/>
        <a:lstStyle/>
        <a:p>
          <a:endParaRPr lang="ru-RU"/>
        </a:p>
      </dgm:t>
    </dgm:pt>
  </dgm:ptLst>
  <dgm:cxnLst>
    <dgm:cxn modelId="{36674C83-D4B1-4CEC-AB80-FE02289512D7}" type="presOf" srcId="{3F92D6EA-5BCF-4F5D-AFC1-4927BFF6101B}" destId="{9A3E9E8F-FA20-4B49-8487-016E29A6551F}" srcOrd="0" destOrd="1" presId="urn:microsoft.com/office/officeart/2005/8/layout/vList6"/>
    <dgm:cxn modelId="{1D76795B-1E5D-4A81-8028-A22023E7EE01}" srcId="{8D8FF72A-B173-436E-8D98-2BA4311C7DF9}" destId="{B91101F3-A9FA-458D-A3AA-FF0024F49CB2}" srcOrd="0" destOrd="0" parTransId="{DC4E3F4E-1A2A-440A-BFDA-C66B37582348}" sibTransId="{B95E2608-8D6C-44D7-911C-AE8426B0D641}"/>
    <dgm:cxn modelId="{B138DB2B-45D8-4F87-8C26-FFBDA2394E3B}" type="presOf" srcId="{8D8FF72A-B173-436E-8D98-2BA4311C7DF9}" destId="{AC98EE54-D07A-40AE-9664-0FAD3CA422D1}" srcOrd="0" destOrd="0" presId="urn:microsoft.com/office/officeart/2005/8/layout/vList6"/>
    <dgm:cxn modelId="{350DA2BB-7CB5-4E55-BE69-8CB055206E81}" srcId="{52BD60C7-9849-4904-ABCC-332D2310D824}" destId="{FC923AB6-5DBC-42CF-8D0A-1385888D7ED4}" srcOrd="0" destOrd="0" parTransId="{C91DF15A-4841-4264-AACE-34964DAE6522}" sibTransId="{B2541305-7578-4F6C-87A0-892EC7BB6D47}"/>
    <dgm:cxn modelId="{58AF1438-0E71-484C-BBC1-45DBD08D00A3}" type="presOf" srcId="{55E23987-33E2-44EE-BF19-36A5567D8D3C}" destId="{9A3E9E8F-FA20-4B49-8487-016E29A6551F}" srcOrd="0" destOrd="0" presId="urn:microsoft.com/office/officeart/2005/8/layout/vList6"/>
    <dgm:cxn modelId="{67FBBDA8-E54F-40C6-895E-7AAB09327199}" type="presOf" srcId="{FC923AB6-5DBC-42CF-8D0A-1385888D7ED4}" destId="{F331855E-367C-416A-9280-58FF3810EE48}" srcOrd="0" destOrd="0" presId="urn:microsoft.com/office/officeart/2005/8/layout/vList6"/>
    <dgm:cxn modelId="{35FEBF69-22E9-4A30-AEF3-F712D3997CFE}" type="presOf" srcId="{1C3145D5-8D55-41E9-8EF5-8E789CC62230}" destId="{3A01E469-8C39-4E85-8416-1B7965EE3D70}" srcOrd="0" destOrd="0" presId="urn:microsoft.com/office/officeart/2005/8/layout/vList6"/>
    <dgm:cxn modelId="{CD05A4F4-BC0E-46C6-874C-B0D624121DD5}" srcId="{3D975258-519E-4FF2-9159-5E98193E8444}" destId="{8D8FF72A-B173-436E-8D98-2BA4311C7DF9}" srcOrd="1" destOrd="0" parTransId="{F52FFEA0-2022-4A2C-A20F-5F646AB49C04}" sibTransId="{692D1B3A-4754-4D32-ABAD-416F21E71450}"/>
    <dgm:cxn modelId="{A1E57C79-E2AC-499D-8276-B47B49031C1D}" srcId="{3D975258-519E-4FF2-9159-5E98193E8444}" destId="{1C3145D5-8D55-41E9-8EF5-8E789CC62230}" srcOrd="0" destOrd="0" parTransId="{6F77F165-634F-4CB0-8BD3-391AE2FE5440}" sibTransId="{6EDD7BF8-9945-4307-88CF-A4CA2C49C7B7}"/>
    <dgm:cxn modelId="{D0149C41-B6D7-40E9-99E8-2B71CB2009BB}" srcId="{3D975258-519E-4FF2-9159-5E98193E8444}" destId="{52BD60C7-9849-4904-ABCC-332D2310D824}" srcOrd="2" destOrd="0" parTransId="{180EF372-DD43-4110-A463-6D9433BF283D}" sibTransId="{DB01012C-6623-40B9-B1B4-E7190DCECD03}"/>
    <dgm:cxn modelId="{99B2C974-DA81-4300-A2A7-2E4005059C79}" type="presOf" srcId="{B91101F3-A9FA-458D-A3AA-FF0024F49CB2}" destId="{0D45E5E9-B1C6-4497-B4F1-DA890A76BAF1}" srcOrd="0" destOrd="0" presId="urn:microsoft.com/office/officeart/2005/8/layout/vList6"/>
    <dgm:cxn modelId="{2B89C601-8475-45EE-A617-622BC0717DB6}" srcId="{1C3145D5-8D55-41E9-8EF5-8E789CC62230}" destId="{55E23987-33E2-44EE-BF19-36A5567D8D3C}" srcOrd="0" destOrd="0" parTransId="{10E3042A-99A4-4423-B290-06D44D415DEA}" sibTransId="{EA5D3144-6B6A-4179-877C-ADFCCF30E65F}"/>
    <dgm:cxn modelId="{A400DD99-9686-4F95-96CF-5D9F53A4F406}" type="presOf" srcId="{52BD60C7-9849-4904-ABCC-332D2310D824}" destId="{9B317A15-E478-43D0-9801-C600DA5D5163}" srcOrd="0" destOrd="0" presId="urn:microsoft.com/office/officeart/2005/8/layout/vList6"/>
    <dgm:cxn modelId="{33452BFE-252A-4358-9096-C4CD7528606A}" srcId="{1C3145D5-8D55-41E9-8EF5-8E789CC62230}" destId="{3F92D6EA-5BCF-4F5D-AFC1-4927BFF6101B}" srcOrd="1" destOrd="0" parTransId="{ABFF1E13-D8B2-4686-AE10-34EF0D893521}" sibTransId="{08AB6E78-50FB-477B-966A-3BA1800D8D1C}"/>
    <dgm:cxn modelId="{0C9D933A-1983-4E40-BD71-90D813E6CD49}" type="presOf" srcId="{3D975258-519E-4FF2-9159-5E98193E8444}" destId="{C9A3E16A-9729-4383-A6F9-5AD8069F829B}" srcOrd="0" destOrd="0" presId="urn:microsoft.com/office/officeart/2005/8/layout/vList6"/>
    <dgm:cxn modelId="{C1FC35F6-948E-4328-870E-E6D205650D63}" type="presParOf" srcId="{C9A3E16A-9729-4383-A6F9-5AD8069F829B}" destId="{9B47D8D7-A19D-41D5-978D-901780454315}" srcOrd="0" destOrd="0" presId="urn:microsoft.com/office/officeart/2005/8/layout/vList6"/>
    <dgm:cxn modelId="{9D5FB360-FFE9-4174-A535-7C412D9756A3}" type="presParOf" srcId="{9B47D8D7-A19D-41D5-978D-901780454315}" destId="{3A01E469-8C39-4E85-8416-1B7965EE3D70}" srcOrd="0" destOrd="0" presId="urn:microsoft.com/office/officeart/2005/8/layout/vList6"/>
    <dgm:cxn modelId="{4141D311-AAAD-4442-A5EE-B9B6D9FCDD9D}" type="presParOf" srcId="{9B47D8D7-A19D-41D5-978D-901780454315}" destId="{9A3E9E8F-FA20-4B49-8487-016E29A6551F}" srcOrd="1" destOrd="0" presId="urn:microsoft.com/office/officeart/2005/8/layout/vList6"/>
    <dgm:cxn modelId="{310D521C-64BA-43F5-A63B-8E48CC9DF141}" type="presParOf" srcId="{C9A3E16A-9729-4383-A6F9-5AD8069F829B}" destId="{A8CDA8A2-8628-4D84-880C-CE9E57A2E5BC}" srcOrd="1" destOrd="0" presId="urn:microsoft.com/office/officeart/2005/8/layout/vList6"/>
    <dgm:cxn modelId="{D7424389-F184-45EE-84F4-BDE49BB2CC1C}" type="presParOf" srcId="{C9A3E16A-9729-4383-A6F9-5AD8069F829B}" destId="{75785BA3-10B1-4844-A171-C807504B86A1}" srcOrd="2" destOrd="0" presId="urn:microsoft.com/office/officeart/2005/8/layout/vList6"/>
    <dgm:cxn modelId="{9023E7E8-45D1-4C4B-AD7B-04B88310D332}" type="presParOf" srcId="{75785BA3-10B1-4844-A171-C807504B86A1}" destId="{AC98EE54-D07A-40AE-9664-0FAD3CA422D1}" srcOrd="0" destOrd="0" presId="urn:microsoft.com/office/officeart/2005/8/layout/vList6"/>
    <dgm:cxn modelId="{3992E269-E47F-48B8-8AF5-A80E0ADD4573}" type="presParOf" srcId="{75785BA3-10B1-4844-A171-C807504B86A1}" destId="{0D45E5E9-B1C6-4497-B4F1-DA890A76BAF1}" srcOrd="1" destOrd="0" presId="urn:microsoft.com/office/officeart/2005/8/layout/vList6"/>
    <dgm:cxn modelId="{2FAB34DB-91F7-4E3D-B62D-877D3142300F}" type="presParOf" srcId="{C9A3E16A-9729-4383-A6F9-5AD8069F829B}" destId="{2FF4A563-EA2A-4D73-B0E8-523A07DDD18A}" srcOrd="3" destOrd="0" presId="urn:microsoft.com/office/officeart/2005/8/layout/vList6"/>
    <dgm:cxn modelId="{1CE5173D-AE0F-4DE4-B6B7-1DA564BC1469}" type="presParOf" srcId="{C9A3E16A-9729-4383-A6F9-5AD8069F829B}" destId="{E459642B-C328-4039-9450-AD0FC48BBF1D}" srcOrd="4" destOrd="0" presId="urn:microsoft.com/office/officeart/2005/8/layout/vList6"/>
    <dgm:cxn modelId="{8BDE2BA2-13E4-4AE0-B63D-796C0F52A652}" type="presParOf" srcId="{E459642B-C328-4039-9450-AD0FC48BBF1D}" destId="{9B317A15-E478-43D0-9801-C600DA5D5163}" srcOrd="0" destOrd="0" presId="urn:microsoft.com/office/officeart/2005/8/layout/vList6"/>
    <dgm:cxn modelId="{3173A6C4-2DA3-47D4-81CE-D1E437F27839}" type="presParOf" srcId="{E459642B-C328-4039-9450-AD0FC48BBF1D}" destId="{F331855E-367C-416A-9280-58FF3810EE4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1DBA4A5-FD05-47FA-A153-D2E569A95E88}"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ru-RU"/>
        </a:p>
      </dgm:t>
    </dgm:pt>
    <dgm:pt modelId="{180A8149-C0A2-4C55-ACE6-D345002A3620}">
      <dgm:prSet phldrT="[Текст]" custT="1"/>
      <dgm:spPr/>
      <dgm:t>
        <a:bodyPr/>
        <a:lstStyle/>
        <a:p>
          <a:r>
            <a:rPr lang="en-US" sz="1400" dirty="0" smtClean="0"/>
            <a:t>Storage areas should be clean and free from accumulated waste and vermin. Organizations in charge of distribution must ensure that premises and storage areas are cleaned regularly. There should also be a written programme for pest control. The pest control agents used should be safe and there should be no risk of contamination of pharmaceutical products. There should be appropriate procedures for the clean-up of any spillage to ensure complete removal of any risk </a:t>
          </a:r>
          <a:endParaRPr lang="ru-RU" sz="1400" dirty="0"/>
        </a:p>
      </dgm:t>
    </dgm:pt>
    <dgm:pt modelId="{70FDCC2F-0D7F-460F-91A3-25F11CF2C4BC}" type="parTrans" cxnId="{9A55B96B-9EFC-4D81-B985-2DCF4DFBCFE1}">
      <dgm:prSet/>
      <dgm:spPr/>
      <dgm:t>
        <a:bodyPr/>
        <a:lstStyle/>
        <a:p>
          <a:endParaRPr lang="ru-RU"/>
        </a:p>
      </dgm:t>
    </dgm:pt>
    <dgm:pt modelId="{002AA66F-DB71-4DC1-B058-CC6CC7F33374}" type="sibTrans" cxnId="{9A55B96B-9EFC-4D81-B985-2DCF4DFBCFE1}">
      <dgm:prSet/>
      <dgm:spPr/>
      <dgm:t>
        <a:bodyPr/>
        <a:lstStyle/>
        <a:p>
          <a:endParaRPr lang="ru-RU"/>
        </a:p>
      </dgm:t>
    </dgm:pt>
    <dgm:pt modelId="{AC529E06-FFB0-42A8-A637-3E6748F4C39D}">
      <dgm:prSet phldrT="[Текст]" custT="1"/>
      <dgm:spPr/>
      <dgm:t>
        <a:bodyPr/>
        <a:lstStyle/>
        <a:p>
          <a:r>
            <a:rPr lang="en-US" sz="1400" dirty="0" smtClean="0"/>
            <a:t>Receiving and dispatch bays should protect pharmaceutical products rom the weather. Receiving areas should be designed and equipped to allow incoming containers of pharmaceutical products to be cleaned, if necessary,</a:t>
          </a:r>
        </a:p>
        <a:p>
          <a:r>
            <a:rPr lang="en-US" sz="1400" dirty="0" smtClean="0"/>
            <a:t>before storage.</a:t>
          </a:r>
          <a:endParaRPr lang="ru-RU" sz="1400" dirty="0"/>
        </a:p>
      </dgm:t>
    </dgm:pt>
    <dgm:pt modelId="{FC92D200-7E76-4088-95A4-F450F16C5043}" type="parTrans" cxnId="{33063170-45CF-4DCD-AE1C-D9D281478F06}">
      <dgm:prSet/>
      <dgm:spPr/>
      <dgm:t>
        <a:bodyPr/>
        <a:lstStyle/>
        <a:p>
          <a:endParaRPr lang="ru-RU"/>
        </a:p>
      </dgm:t>
    </dgm:pt>
    <dgm:pt modelId="{5DDEDD15-A92F-4A2A-A16A-C42849438B2B}" type="sibTrans" cxnId="{33063170-45CF-4DCD-AE1C-D9D281478F06}">
      <dgm:prSet/>
      <dgm:spPr/>
      <dgm:t>
        <a:bodyPr/>
        <a:lstStyle/>
        <a:p>
          <a:endParaRPr lang="ru-RU"/>
        </a:p>
      </dgm:t>
    </dgm:pt>
    <dgm:pt modelId="{96382F55-39BB-4518-AE66-3A9E4A681A79}">
      <dgm:prSet phldrT="[Текст]" custT="1"/>
      <dgm:spPr/>
      <dgm:t>
        <a:bodyPr/>
        <a:lstStyle/>
        <a:p>
          <a:r>
            <a:rPr lang="en-US" sz="1400" dirty="0" smtClean="0"/>
            <a:t>Where quarantine status is ensured by storage in separate areas</a:t>
          </a:r>
          <a:r>
            <a:rPr lang="en-US" sz="1400" smtClean="0"/>
            <a:t>, these areas </a:t>
          </a:r>
          <a:r>
            <a:rPr lang="en-US" sz="1400" dirty="0" smtClean="0"/>
            <a:t>must be clearly marked and access restricted to authorized personnel.</a:t>
          </a:r>
          <a:endParaRPr lang="ru-RU" sz="1400" dirty="0"/>
        </a:p>
      </dgm:t>
    </dgm:pt>
    <dgm:pt modelId="{A8412F4B-307E-4EEC-8558-63265F0F31CE}" type="parTrans" cxnId="{CCC918AA-3B2E-43E6-906B-123818AD1F50}">
      <dgm:prSet/>
      <dgm:spPr/>
      <dgm:t>
        <a:bodyPr/>
        <a:lstStyle/>
        <a:p>
          <a:endParaRPr lang="ru-RU"/>
        </a:p>
      </dgm:t>
    </dgm:pt>
    <dgm:pt modelId="{89839975-C00D-4755-85BF-D24192FA538C}" type="sibTrans" cxnId="{CCC918AA-3B2E-43E6-906B-123818AD1F50}">
      <dgm:prSet/>
      <dgm:spPr/>
      <dgm:t>
        <a:bodyPr/>
        <a:lstStyle/>
        <a:p>
          <a:endParaRPr lang="ru-RU"/>
        </a:p>
      </dgm:t>
    </dgm:pt>
    <dgm:pt modelId="{3ACE07E2-8C27-4E50-9908-96AA7312F77E}">
      <dgm:prSet phldrT="[Текст]" custT="1"/>
      <dgm:spPr/>
      <dgm:t>
        <a:bodyPr/>
        <a:lstStyle/>
        <a:p>
          <a:r>
            <a:rPr lang="en-US" sz="1400" dirty="0" smtClean="0"/>
            <a:t>Physical or other equivalent validated (e.g. electronic) segregation should be provided for the storage of rejected, expired, recalled or returned products and suspected counterfeits. The products and the areas concerned should be appropriately identified.</a:t>
          </a:r>
          <a:endParaRPr lang="ru-RU" sz="1400" dirty="0"/>
        </a:p>
      </dgm:t>
    </dgm:pt>
    <dgm:pt modelId="{C4CAB0CF-4AD6-4F80-9398-C39DA9818A9A}" type="parTrans" cxnId="{1A9783E8-8D2C-4940-B33B-F51D93AC2281}">
      <dgm:prSet/>
      <dgm:spPr/>
      <dgm:t>
        <a:bodyPr/>
        <a:lstStyle/>
        <a:p>
          <a:endParaRPr lang="ru-RU"/>
        </a:p>
      </dgm:t>
    </dgm:pt>
    <dgm:pt modelId="{E51B1ED5-246B-4F85-AF92-E71A2F1EAB7E}" type="sibTrans" cxnId="{1A9783E8-8D2C-4940-B33B-F51D93AC2281}">
      <dgm:prSet/>
      <dgm:spPr/>
      <dgm:t>
        <a:bodyPr/>
        <a:lstStyle/>
        <a:p>
          <a:endParaRPr lang="ru-RU"/>
        </a:p>
      </dgm:t>
    </dgm:pt>
    <dgm:pt modelId="{02692702-38C3-4CC9-9172-A3B05F9D358C}" type="pres">
      <dgm:prSet presAssocID="{E1DBA4A5-FD05-47FA-A153-D2E569A95E88}" presName="linear" presStyleCnt="0">
        <dgm:presLayoutVars>
          <dgm:animLvl val="lvl"/>
          <dgm:resizeHandles val="exact"/>
        </dgm:presLayoutVars>
      </dgm:prSet>
      <dgm:spPr/>
      <dgm:t>
        <a:bodyPr/>
        <a:lstStyle/>
        <a:p>
          <a:endParaRPr lang="ru-RU"/>
        </a:p>
      </dgm:t>
    </dgm:pt>
    <dgm:pt modelId="{44BCE82A-BC1D-4F2B-8006-F3CBDD261095}" type="pres">
      <dgm:prSet presAssocID="{180A8149-C0A2-4C55-ACE6-D345002A3620}" presName="parentText" presStyleLbl="node1" presStyleIdx="0" presStyleCnt="4">
        <dgm:presLayoutVars>
          <dgm:chMax val="0"/>
          <dgm:bulletEnabled val="1"/>
        </dgm:presLayoutVars>
      </dgm:prSet>
      <dgm:spPr/>
      <dgm:t>
        <a:bodyPr/>
        <a:lstStyle/>
        <a:p>
          <a:endParaRPr lang="ru-RU"/>
        </a:p>
      </dgm:t>
    </dgm:pt>
    <dgm:pt modelId="{AC006820-B0F0-499C-93A9-2A13DCC55EF4}" type="pres">
      <dgm:prSet presAssocID="{002AA66F-DB71-4DC1-B058-CC6CC7F33374}" presName="spacer" presStyleCnt="0"/>
      <dgm:spPr/>
    </dgm:pt>
    <dgm:pt modelId="{B654A41C-8051-446D-BAB6-7553C1272DBD}" type="pres">
      <dgm:prSet presAssocID="{AC529E06-FFB0-42A8-A637-3E6748F4C39D}" presName="parentText" presStyleLbl="node1" presStyleIdx="1" presStyleCnt="4">
        <dgm:presLayoutVars>
          <dgm:chMax val="0"/>
          <dgm:bulletEnabled val="1"/>
        </dgm:presLayoutVars>
      </dgm:prSet>
      <dgm:spPr/>
      <dgm:t>
        <a:bodyPr/>
        <a:lstStyle/>
        <a:p>
          <a:endParaRPr lang="ru-RU"/>
        </a:p>
      </dgm:t>
    </dgm:pt>
    <dgm:pt modelId="{CAC2FCEE-8B0E-46C1-87C6-346C607BEB1A}" type="pres">
      <dgm:prSet presAssocID="{5DDEDD15-A92F-4A2A-A16A-C42849438B2B}" presName="spacer" presStyleCnt="0"/>
      <dgm:spPr/>
    </dgm:pt>
    <dgm:pt modelId="{BC1062DD-D85F-46B7-A869-5A2E0AA21024}" type="pres">
      <dgm:prSet presAssocID="{96382F55-39BB-4518-AE66-3A9E4A681A79}" presName="parentText" presStyleLbl="node1" presStyleIdx="2" presStyleCnt="4">
        <dgm:presLayoutVars>
          <dgm:chMax val="0"/>
          <dgm:bulletEnabled val="1"/>
        </dgm:presLayoutVars>
      </dgm:prSet>
      <dgm:spPr/>
      <dgm:t>
        <a:bodyPr/>
        <a:lstStyle/>
        <a:p>
          <a:endParaRPr lang="ru-RU"/>
        </a:p>
      </dgm:t>
    </dgm:pt>
    <dgm:pt modelId="{60647D12-30B5-489C-8E8B-2631D2705BCA}" type="pres">
      <dgm:prSet presAssocID="{89839975-C00D-4755-85BF-D24192FA538C}" presName="spacer" presStyleCnt="0"/>
      <dgm:spPr/>
    </dgm:pt>
    <dgm:pt modelId="{CDA38BD9-E2A9-4298-8EA2-4AB195BA3983}" type="pres">
      <dgm:prSet presAssocID="{3ACE07E2-8C27-4E50-9908-96AA7312F77E}" presName="parentText" presStyleLbl="node1" presStyleIdx="3" presStyleCnt="4">
        <dgm:presLayoutVars>
          <dgm:chMax val="0"/>
          <dgm:bulletEnabled val="1"/>
        </dgm:presLayoutVars>
      </dgm:prSet>
      <dgm:spPr/>
      <dgm:t>
        <a:bodyPr/>
        <a:lstStyle/>
        <a:p>
          <a:endParaRPr lang="ru-RU"/>
        </a:p>
      </dgm:t>
    </dgm:pt>
  </dgm:ptLst>
  <dgm:cxnLst>
    <dgm:cxn modelId="{139FDA46-167C-40FC-9CB3-A3DFDE738816}" type="presOf" srcId="{96382F55-39BB-4518-AE66-3A9E4A681A79}" destId="{BC1062DD-D85F-46B7-A869-5A2E0AA21024}" srcOrd="0" destOrd="0" presId="urn:microsoft.com/office/officeart/2005/8/layout/vList2"/>
    <dgm:cxn modelId="{C66146E6-C6E7-413F-B06B-C1BD6E7CE73A}" type="presOf" srcId="{3ACE07E2-8C27-4E50-9908-96AA7312F77E}" destId="{CDA38BD9-E2A9-4298-8EA2-4AB195BA3983}" srcOrd="0" destOrd="0" presId="urn:microsoft.com/office/officeart/2005/8/layout/vList2"/>
    <dgm:cxn modelId="{7D4D6F31-097F-4444-9E5B-A5EA4018B17B}" type="presOf" srcId="{E1DBA4A5-FD05-47FA-A153-D2E569A95E88}" destId="{02692702-38C3-4CC9-9172-A3B05F9D358C}" srcOrd="0" destOrd="0" presId="urn:microsoft.com/office/officeart/2005/8/layout/vList2"/>
    <dgm:cxn modelId="{9A55B96B-9EFC-4D81-B985-2DCF4DFBCFE1}" srcId="{E1DBA4A5-FD05-47FA-A153-D2E569A95E88}" destId="{180A8149-C0A2-4C55-ACE6-D345002A3620}" srcOrd="0" destOrd="0" parTransId="{70FDCC2F-0D7F-460F-91A3-25F11CF2C4BC}" sibTransId="{002AA66F-DB71-4DC1-B058-CC6CC7F33374}"/>
    <dgm:cxn modelId="{B147F2A9-38BC-44B0-8457-1DEC2511C987}" type="presOf" srcId="{180A8149-C0A2-4C55-ACE6-D345002A3620}" destId="{44BCE82A-BC1D-4F2B-8006-F3CBDD261095}" srcOrd="0" destOrd="0" presId="urn:microsoft.com/office/officeart/2005/8/layout/vList2"/>
    <dgm:cxn modelId="{1A9783E8-8D2C-4940-B33B-F51D93AC2281}" srcId="{E1DBA4A5-FD05-47FA-A153-D2E569A95E88}" destId="{3ACE07E2-8C27-4E50-9908-96AA7312F77E}" srcOrd="3" destOrd="0" parTransId="{C4CAB0CF-4AD6-4F80-9398-C39DA9818A9A}" sibTransId="{E51B1ED5-246B-4F85-AF92-E71A2F1EAB7E}"/>
    <dgm:cxn modelId="{7E4928DF-71B2-4FAC-B686-1923E0ED40FA}" type="presOf" srcId="{AC529E06-FFB0-42A8-A637-3E6748F4C39D}" destId="{B654A41C-8051-446D-BAB6-7553C1272DBD}" srcOrd="0" destOrd="0" presId="urn:microsoft.com/office/officeart/2005/8/layout/vList2"/>
    <dgm:cxn modelId="{CCC918AA-3B2E-43E6-906B-123818AD1F50}" srcId="{E1DBA4A5-FD05-47FA-A153-D2E569A95E88}" destId="{96382F55-39BB-4518-AE66-3A9E4A681A79}" srcOrd="2" destOrd="0" parTransId="{A8412F4B-307E-4EEC-8558-63265F0F31CE}" sibTransId="{89839975-C00D-4755-85BF-D24192FA538C}"/>
    <dgm:cxn modelId="{33063170-45CF-4DCD-AE1C-D9D281478F06}" srcId="{E1DBA4A5-FD05-47FA-A153-D2E569A95E88}" destId="{AC529E06-FFB0-42A8-A637-3E6748F4C39D}" srcOrd="1" destOrd="0" parTransId="{FC92D200-7E76-4088-95A4-F450F16C5043}" sibTransId="{5DDEDD15-A92F-4A2A-A16A-C42849438B2B}"/>
    <dgm:cxn modelId="{72DC7EB1-0FD2-4C94-9AEC-1D8A944ADE3C}" type="presParOf" srcId="{02692702-38C3-4CC9-9172-A3B05F9D358C}" destId="{44BCE82A-BC1D-4F2B-8006-F3CBDD261095}" srcOrd="0" destOrd="0" presId="urn:microsoft.com/office/officeart/2005/8/layout/vList2"/>
    <dgm:cxn modelId="{679C0206-11A9-4029-90D0-83444C0F0352}" type="presParOf" srcId="{02692702-38C3-4CC9-9172-A3B05F9D358C}" destId="{AC006820-B0F0-499C-93A9-2A13DCC55EF4}" srcOrd="1" destOrd="0" presId="urn:microsoft.com/office/officeart/2005/8/layout/vList2"/>
    <dgm:cxn modelId="{A52231BE-67CC-4721-8E85-0601D553505E}" type="presParOf" srcId="{02692702-38C3-4CC9-9172-A3B05F9D358C}" destId="{B654A41C-8051-446D-BAB6-7553C1272DBD}" srcOrd="2" destOrd="0" presId="urn:microsoft.com/office/officeart/2005/8/layout/vList2"/>
    <dgm:cxn modelId="{35E0F16E-7120-437A-B763-C841A04ED1BD}" type="presParOf" srcId="{02692702-38C3-4CC9-9172-A3B05F9D358C}" destId="{CAC2FCEE-8B0E-46C1-87C6-346C607BEB1A}" srcOrd="3" destOrd="0" presId="urn:microsoft.com/office/officeart/2005/8/layout/vList2"/>
    <dgm:cxn modelId="{6EF12552-33DD-4DEA-B3F8-76E91AE341E9}" type="presParOf" srcId="{02692702-38C3-4CC9-9172-A3B05F9D358C}" destId="{BC1062DD-D85F-46B7-A869-5A2E0AA21024}" srcOrd="4" destOrd="0" presId="urn:microsoft.com/office/officeart/2005/8/layout/vList2"/>
    <dgm:cxn modelId="{845D783F-34D4-44D2-BC16-9F4BEF7280AF}" type="presParOf" srcId="{02692702-38C3-4CC9-9172-A3B05F9D358C}" destId="{60647D12-30B5-489C-8E8B-2631D2705BCA}" srcOrd="5" destOrd="0" presId="urn:microsoft.com/office/officeart/2005/8/layout/vList2"/>
    <dgm:cxn modelId="{41DDEBC3-F2BC-4581-AA27-8CD4425CB67B}" type="presParOf" srcId="{02692702-38C3-4CC9-9172-A3B05F9D358C}" destId="{CDA38BD9-E2A9-4298-8EA2-4AB195BA398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DBA4A5-FD05-47FA-A153-D2E569A95E88}"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ru-RU"/>
        </a:p>
      </dgm:t>
    </dgm:pt>
    <dgm:pt modelId="{180A8149-C0A2-4C55-ACE6-D345002A3620}">
      <dgm:prSet phldrT="[Текст]" custT="1"/>
      <dgm:spPr/>
      <dgm:t>
        <a:bodyPr/>
        <a:lstStyle/>
        <a:p>
          <a:endParaRPr lang="ru-RU" sz="1400" dirty="0" smtClean="0"/>
        </a:p>
        <a:p>
          <a:r>
            <a:rPr lang="en-US" sz="1600" dirty="0" smtClean="0"/>
            <a:t>Radioactive materials, narcotics and other hazardous, sensitive and/or dangerous pharmaceutical products should be stored in a dedicated area(s) that is subject to appropriate additional safety and security measures.</a:t>
          </a:r>
          <a:endParaRPr lang="ru-RU" sz="1600" dirty="0"/>
        </a:p>
      </dgm:t>
    </dgm:pt>
    <dgm:pt modelId="{70FDCC2F-0D7F-460F-91A3-25F11CF2C4BC}" type="parTrans" cxnId="{9A55B96B-9EFC-4D81-B985-2DCF4DFBCFE1}">
      <dgm:prSet/>
      <dgm:spPr/>
      <dgm:t>
        <a:bodyPr/>
        <a:lstStyle/>
        <a:p>
          <a:endParaRPr lang="ru-RU"/>
        </a:p>
      </dgm:t>
    </dgm:pt>
    <dgm:pt modelId="{002AA66F-DB71-4DC1-B058-CC6CC7F33374}" type="sibTrans" cxnId="{9A55B96B-9EFC-4D81-B985-2DCF4DFBCFE1}">
      <dgm:prSet/>
      <dgm:spPr/>
      <dgm:t>
        <a:bodyPr/>
        <a:lstStyle/>
        <a:p>
          <a:endParaRPr lang="ru-RU"/>
        </a:p>
      </dgm:t>
    </dgm:pt>
    <dgm:pt modelId="{AC529E06-FFB0-42A8-A637-3E6748F4C39D}">
      <dgm:prSet phldrT="[Текст]" custT="1"/>
      <dgm:spPr/>
      <dgm:t>
        <a:bodyPr/>
        <a:lstStyle/>
        <a:p>
          <a:r>
            <a:rPr lang="en-US" sz="1600" dirty="0" smtClean="0"/>
            <a:t>Pharmaceutical products should be handled and stored in such a manner as to prevent contamination, mix-ups and cross-contamination.</a:t>
          </a:r>
          <a:endParaRPr lang="ru-RU" sz="1600" dirty="0"/>
        </a:p>
      </dgm:t>
    </dgm:pt>
    <dgm:pt modelId="{FC92D200-7E76-4088-95A4-F450F16C5043}" type="parTrans" cxnId="{33063170-45CF-4DCD-AE1C-D9D281478F06}">
      <dgm:prSet/>
      <dgm:spPr/>
      <dgm:t>
        <a:bodyPr/>
        <a:lstStyle/>
        <a:p>
          <a:endParaRPr lang="ru-RU"/>
        </a:p>
      </dgm:t>
    </dgm:pt>
    <dgm:pt modelId="{5DDEDD15-A92F-4A2A-A16A-C42849438B2B}" type="sibTrans" cxnId="{33063170-45CF-4DCD-AE1C-D9D281478F06}">
      <dgm:prSet/>
      <dgm:spPr/>
      <dgm:t>
        <a:bodyPr/>
        <a:lstStyle/>
        <a:p>
          <a:endParaRPr lang="ru-RU"/>
        </a:p>
      </dgm:t>
    </dgm:pt>
    <dgm:pt modelId="{96382F55-39BB-4518-AE66-3A9E4A681A79}">
      <dgm:prSet phldrT="[Текст]" custT="1"/>
      <dgm:spPr/>
      <dgm:t>
        <a:bodyPr/>
        <a:lstStyle/>
        <a:p>
          <a:r>
            <a:rPr lang="en-US" sz="1600" dirty="0" smtClean="0"/>
            <a:t>A system should be in place to ensure that the pharmaceutical products due to expire first are sold and/or distributed first (first expiry/first out (FEFO)). </a:t>
          </a:r>
          <a:endParaRPr lang="ru-RU" sz="1600" dirty="0"/>
        </a:p>
      </dgm:t>
    </dgm:pt>
    <dgm:pt modelId="{A8412F4B-307E-4EEC-8558-63265F0F31CE}" type="parTrans" cxnId="{CCC918AA-3B2E-43E6-906B-123818AD1F50}">
      <dgm:prSet/>
      <dgm:spPr/>
      <dgm:t>
        <a:bodyPr/>
        <a:lstStyle/>
        <a:p>
          <a:endParaRPr lang="ru-RU"/>
        </a:p>
      </dgm:t>
    </dgm:pt>
    <dgm:pt modelId="{89839975-C00D-4755-85BF-D24192FA538C}" type="sibTrans" cxnId="{CCC918AA-3B2E-43E6-906B-123818AD1F50}">
      <dgm:prSet/>
      <dgm:spPr/>
      <dgm:t>
        <a:bodyPr/>
        <a:lstStyle/>
        <a:p>
          <a:endParaRPr lang="ru-RU"/>
        </a:p>
      </dgm:t>
    </dgm:pt>
    <dgm:pt modelId="{3ACE07E2-8C27-4E50-9908-96AA7312F77E}">
      <dgm:prSet phldrT="[Текст]" custT="1"/>
      <dgm:spPr/>
      <dgm:t>
        <a:bodyPr/>
        <a:lstStyle/>
        <a:p>
          <a:r>
            <a:rPr lang="en-US" sz="1600" dirty="0" smtClean="0"/>
            <a:t>Storage areas should be provided with adequate lighting to enable all operations to be carried out accurately and safely.</a:t>
          </a:r>
          <a:endParaRPr lang="ru-RU" sz="1600" dirty="0"/>
        </a:p>
      </dgm:t>
    </dgm:pt>
    <dgm:pt modelId="{C4CAB0CF-4AD6-4F80-9398-C39DA9818A9A}" type="parTrans" cxnId="{1A9783E8-8D2C-4940-B33B-F51D93AC2281}">
      <dgm:prSet/>
      <dgm:spPr/>
      <dgm:t>
        <a:bodyPr/>
        <a:lstStyle/>
        <a:p>
          <a:endParaRPr lang="ru-RU"/>
        </a:p>
      </dgm:t>
    </dgm:pt>
    <dgm:pt modelId="{E51B1ED5-246B-4F85-AF92-E71A2F1EAB7E}" type="sibTrans" cxnId="{1A9783E8-8D2C-4940-B33B-F51D93AC2281}">
      <dgm:prSet/>
      <dgm:spPr/>
      <dgm:t>
        <a:bodyPr/>
        <a:lstStyle/>
        <a:p>
          <a:endParaRPr lang="ru-RU"/>
        </a:p>
      </dgm:t>
    </dgm:pt>
    <dgm:pt modelId="{02692702-38C3-4CC9-9172-A3B05F9D358C}" type="pres">
      <dgm:prSet presAssocID="{E1DBA4A5-FD05-47FA-A153-D2E569A95E88}" presName="linear" presStyleCnt="0">
        <dgm:presLayoutVars>
          <dgm:animLvl val="lvl"/>
          <dgm:resizeHandles val="exact"/>
        </dgm:presLayoutVars>
      </dgm:prSet>
      <dgm:spPr/>
      <dgm:t>
        <a:bodyPr/>
        <a:lstStyle/>
        <a:p>
          <a:endParaRPr lang="ru-RU"/>
        </a:p>
      </dgm:t>
    </dgm:pt>
    <dgm:pt modelId="{44BCE82A-BC1D-4F2B-8006-F3CBDD261095}" type="pres">
      <dgm:prSet presAssocID="{180A8149-C0A2-4C55-ACE6-D345002A3620}" presName="parentText" presStyleLbl="node1" presStyleIdx="0" presStyleCnt="4">
        <dgm:presLayoutVars>
          <dgm:chMax val="0"/>
          <dgm:bulletEnabled val="1"/>
        </dgm:presLayoutVars>
      </dgm:prSet>
      <dgm:spPr/>
      <dgm:t>
        <a:bodyPr/>
        <a:lstStyle/>
        <a:p>
          <a:endParaRPr lang="ru-RU"/>
        </a:p>
      </dgm:t>
    </dgm:pt>
    <dgm:pt modelId="{AC006820-B0F0-499C-93A9-2A13DCC55EF4}" type="pres">
      <dgm:prSet presAssocID="{002AA66F-DB71-4DC1-B058-CC6CC7F33374}" presName="spacer" presStyleCnt="0"/>
      <dgm:spPr/>
      <dgm:t>
        <a:bodyPr/>
        <a:lstStyle/>
        <a:p>
          <a:endParaRPr lang="ru-RU"/>
        </a:p>
      </dgm:t>
    </dgm:pt>
    <dgm:pt modelId="{B654A41C-8051-446D-BAB6-7553C1272DBD}" type="pres">
      <dgm:prSet presAssocID="{AC529E06-FFB0-42A8-A637-3E6748F4C39D}" presName="parentText" presStyleLbl="node1" presStyleIdx="1" presStyleCnt="4">
        <dgm:presLayoutVars>
          <dgm:chMax val="0"/>
          <dgm:bulletEnabled val="1"/>
        </dgm:presLayoutVars>
      </dgm:prSet>
      <dgm:spPr/>
      <dgm:t>
        <a:bodyPr/>
        <a:lstStyle/>
        <a:p>
          <a:endParaRPr lang="ru-RU"/>
        </a:p>
      </dgm:t>
    </dgm:pt>
    <dgm:pt modelId="{CAC2FCEE-8B0E-46C1-87C6-346C607BEB1A}" type="pres">
      <dgm:prSet presAssocID="{5DDEDD15-A92F-4A2A-A16A-C42849438B2B}" presName="spacer" presStyleCnt="0"/>
      <dgm:spPr/>
      <dgm:t>
        <a:bodyPr/>
        <a:lstStyle/>
        <a:p>
          <a:endParaRPr lang="ru-RU"/>
        </a:p>
      </dgm:t>
    </dgm:pt>
    <dgm:pt modelId="{BC1062DD-D85F-46B7-A869-5A2E0AA21024}" type="pres">
      <dgm:prSet presAssocID="{96382F55-39BB-4518-AE66-3A9E4A681A79}" presName="parentText" presStyleLbl="node1" presStyleIdx="2" presStyleCnt="4">
        <dgm:presLayoutVars>
          <dgm:chMax val="0"/>
          <dgm:bulletEnabled val="1"/>
        </dgm:presLayoutVars>
      </dgm:prSet>
      <dgm:spPr/>
      <dgm:t>
        <a:bodyPr/>
        <a:lstStyle/>
        <a:p>
          <a:endParaRPr lang="ru-RU"/>
        </a:p>
      </dgm:t>
    </dgm:pt>
    <dgm:pt modelId="{60647D12-30B5-489C-8E8B-2631D2705BCA}" type="pres">
      <dgm:prSet presAssocID="{89839975-C00D-4755-85BF-D24192FA538C}" presName="spacer" presStyleCnt="0"/>
      <dgm:spPr/>
      <dgm:t>
        <a:bodyPr/>
        <a:lstStyle/>
        <a:p>
          <a:endParaRPr lang="ru-RU"/>
        </a:p>
      </dgm:t>
    </dgm:pt>
    <dgm:pt modelId="{CDA38BD9-E2A9-4298-8EA2-4AB195BA3983}" type="pres">
      <dgm:prSet presAssocID="{3ACE07E2-8C27-4E50-9908-96AA7312F77E}" presName="parentText" presStyleLbl="node1" presStyleIdx="3" presStyleCnt="4">
        <dgm:presLayoutVars>
          <dgm:chMax val="0"/>
          <dgm:bulletEnabled val="1"/>
        </dgm:presLayoutVars>
      </dgm:prSet>
      <dgm:spPr/>
      <dgm:t>
        <a:bodyPr/>
        <a:lstStyle/>
        <a:p>
          <a:endParaRPr lang="ru-RU"/>
        </a:p>
      </dgm:t>
    </dgm:pt>
  </dgm:ptLst>
  <dgm:cxnLst>
    <dgm:cxn modelId="{139FDA46-167C-40FC-9CB3-A3DFDE738816}" type="presOf" srcId="{96382F55-39BB-4518-AE66-3A9E4A681A79}" destId="{BC1062DD-D85F-46B7-A869-5A2E0AA21024}" srcOrd="0" destOrd="0" presId="urn:microsoft.com/office/officeart/2005/8/layout/vList2"/>
    <dgm:cxn modelId="{C66146E6-C6E7-413F-B06B-C1BD6E7CE73A}" type="presOf" srcId="{3ACE07E2-8C27-4E50-9908-96AA7312F77E}" destId="{CDA38BD9-E2A9-4298-8EA2-4AB195BA3983}" srcOrd="0" destOrd="0" presId="urn:microsoft.com/office/officeart/2005/8/layout/vList2"/>
    <dgm:cxn modelId="{7D4D6F31-097F-4444-9E5B-A5EA4018B17B}" type="presOf" srcId="{E1DBA4A5-FD05-47FA-A153-D2E569A95E88}" destId="{02692702-38C3-4CC9-9172-A3B05F9D358C}" srcOrd="0" destOrd="0" presId="urn:microsoft.com/office/officeart/2005/8/layout/vList2"/>
    <dgm:cxn modelId="{9A55B96B-9EFC-4D81-B985-2DCF4DFBCFE1}" srcId="{E1DBA4A5-FD05-47FA-A153-D2E569A95E88}" destId="{180A8149-C0A2-4C55-ACE6-D345002A3620}" srcOrd="0" destOrd="0" parTransId="{70FDCC2F-0D7F-460F-91A3-25F11CF2C4BC}" sibTransId="{002AA66F-DB71-4DC1-B058-CC6CC7F33374}"/>
    <dgm:cxn modelId="{B147F2A9-38BC-44B0-8457-1DEC2511C987}" type="presOf" srcId="{180A8149-C0A2-4C55-ACE6-D345002A3620}" destId="{44BCE82A-BC1D-4F2B-8006-F3CBDD261095}" srcOrd="0" destOrd="0" presId="urn:microsoft.com/office/officeart/2005/8/layout/vList2"/>
    <dgm:cxn modelId="{1A9783E8-8D2C-4940-B33B-F51D93AC2281}" srcId="{E1DBA4A5-FD05-47FA-A153-D2E569A95E88}" destId="{3ACE07E2-8C27-4E50-9908-96AA7312F77E}" srcOrd="3" destOrd="0" parTransId="{C4CAB0CF-4AD6-4F80-9398-C39DA9818A9A}" sibTransId="{E51B1ED5-246B-4F85-AF92-E71A2F1EAB7E}"/>
    <dgm:cxn modelId="{7E4928DF-71B2-4FAC-B686-1923E0ED40FA}" type="presOf" srcId="{AC529E06-FFB0-42A8-A637-3E6748F4C39D}" destId="{B654A41C-8051-446D-BAB6-7553C1272DBD}" srcOrd="0" destOrd="0" presId="urn:microsoft.com/office/officeart/2005/8/layout/vList2"/>
    <dgm:cxn modelId="{CCC918AA-3B2E-43E6-906B-123818AD1F50}" srcId="{E1DBA4A5-FD05-47FA-A153-D2E569A95E88}" destId="{96382F55-39BB-4518-AE66-3A9E4A681A79}" srcOrd="2" destOrd="0" parTransId="{A8412F4B-307E-4EEC-8558-63265F0F31CE}" sibTransId="{89839975-C00D-4755-85BF-D24192FA538C}"/>
    <dgm:cxn modelId="{33063170-45CF-4DCD-AE1C-D9D281478F06}" srcId="{E1DBA4A5-FD05-47FA-A153-D2E569A95E88}" destId="{AC529E06-FFB0-42A8-A637-3E6748F4C39D}" srcOrd="1" destOrd="0" parTransId="{FC92D200-7E76-4088-95A4-F450F16C5043}" sibTransId="{5DDEDD15-A92F-4A2A-A16A-C42849438B2B}"/>
    <dgm:cxn modelId="{72DC7EB1-0FD2-4C94-9AEC-1D8A944ADE3C}" type="presParOf" srcId="{02692702-38C3-4CC9-9172-A3B05F9D358C}" destId="{44BCE82A-BC1D-4F2B-8006-F3CBDD261095}" srcOrd="0" destOrd="0" presId="urn:microsoft.com/office/officeart/2005/8/layout/vList2"/>
    <dgm:cxn modelId="{679C0206-11A9-4029-90D0-83444C0F0352}" type="presParOf" srcId="{02692702-38C3-4CC9-9172-A3B05F9D358C}" destId="{AC006820-B0F0-499C-93A9-2A13DCC55EF4}" srcOrd="1" destOrd="0" presId="urn:microsoft.com/office/officeart/2005/8/layout/vList2"/>
    <dgm:cxn modelId="{A52231BE-67CC-4721-8E85-0601D553505E}" type="presParOf" srcId="{02692702-38C3-4CC9-9172-A3B05F9D358C}" destId="{B654A41C-8051-446D-BAB6-7553C1272DBD}" srcOrd="2" destOrd="0" presId="urn:microsoft.com/office/officeart/2005/8/layout/vList2"/>
    <dgm:cxn modelId="{35E0F16E-7120-437A-B763-C841A04ED1BD}" type="presParOf" srcId="{02692702-38C3-4CC9-9172-A3B05F9D358C}" destId="{CAC2FCEE-8B0E-46C1-87C6-346C607BEB1A}" srcOrd="3" destOrd="0" presId="urn:microsoft.com/office/officeart/2005/8/layout/vList2"/>
    <dgm:cxn modelId="{6EF12552-33DD-4DEA-B3F8-76E91AE341E9}" type="presParOf" srcId="{02692702-38C3-4CC9-9172-A3B05F9D358C}" destId="{BC1062DD-D85F-46B7-A869-5A2E0AA21024}" srcOrd="4" destOrd="0" presId="urn:microsoft.com/office/officeart/2005/8/layout/vList2"/>
    <dgm:cxn modelId="{845D783F-34D4-44D2-BC16-9F4BEF7280AF}" type="presParOf" srcId="{02692702-38C3-4CC9-9172-A3B05F9D358C}" destId="{60647D12-30B5-489C-8E8B-2631D2705BCA}" srcOrd="5" destOrd="0" presId="urn:microsoft.com/office/officeart/2005/8/layout/vList2"/>
    <dgm:cxn modelId="{41DDEBC3-F2BC-4581-AA27-8CD4425CB67B}" type="presParOf" srcId="{02692702-38C3-4CC9-9172-A3B05F9D358C}" destId="{CDA38BD9-E2A9-4298-8EA2-4AB195BA398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6970286-1F31-460C-AFD3-F3F206D50DB3}" type="doc">
      <dgm:prSet loTypeId="urn:microsoft.com/office/officeart/2008/layout/VerticalCurvedList" loCatId="list" qsTypeId="urn:microsoft.com/office/officeart/2005/8/quickstyle/3d1" qsCatId="3D" csTypeId="urn:microsoft.com/office/officeart/2005/8/colors/colorful1" csCatId="colorful" phldr="1"/>
      <dgm:spPr/>
      <dgm:t>
        <a:bodyPr/>
        <a:lstStyle/>
        <a:p>
          <a:endParaRPr lang="ru-RU"/>
        </a:p>
      </dgm:t>
    </dgm:pt>
    <dgm:pt modelId="{899356CD-B085-4155-9DE7-A7C5EC0DACFE}">
      <dgm:prSet phldrT="[Текст]"/>
      <dgm:spPr/>
      <dgm:t>
        <a:bodyPr/>
        <a:lstStyle/>
        <a:p>
          <a:r>
            <a:rPr lang="en-US" dirty="0" smtClean="0"/>
            <a:t>lightening</a:t>
          </a:r>
          <a:endParaRPr lang="ru-RU" dirty="0"/>
        </a:p>
      </dgm:t>
    </dgm:pt>
    <dgm:pt modelId="{95917760-5714-431F-81BB-C0EB2FF6DD28}" type="parTrans" cxnId="{99F7289C-498C-4891-AB52-7D3DC78CA001}">
      <dgm:prSet/>
      <dgm:spPr/>
      <dgm:t>
        <a:bodyPr/>
        <a:lstStyle/>
        <a:p>
          <a:endParaRPr lang="ru-RU"/>
        </a:p>
      </dgm:t>
    </dgm:pt>
    <dgm:pt modelId="{2347E1C8-8060-4511-9A10-E0949517BE0A}" type="sibTrans" cxnId="{99F7289C-498C-4891-AB52-7D3DC78CA001}">
      <dgm:prSet/>
      <dgm:spPr/>
      <dgm:t>
        <a:bodyPr/>
        <a:lstStyle/>
        <a:p>
          <a:endParaRPr lang="ru-RU"/>
        </a:p>
      </dgm:t>
    </dgm:pt>
    <dgm:pt modelId="{0D5451A9-B132-429B-8B6C-211D928164AD}">
      <dgm:prSet phldrT="[Текст]"/>
      <dgm:spPr/>
      <dgm:t>
        <a:bodyPr/>
        <a:lstStyle/>
        <a:p>
          <a:r>
            <a:rPr lang="en-US" dirty="0" smtClean="0"/>
            <a:t>ventilation</a:t>
          </a:r>
          <a:endParaRPr lang="ru-RU" dirty="0"/>
        </a:p>
      </dgm:t>
    </dgm:pt>
    <dgm:pt modelId="{AEAF8EFE-7D05-43A3-B5CC-13E0393EF424}" type="parTrans" cxnId="{A0EFC31D-52FD-41CD-BA93-CA6FFCD0884D}">
      <dgm:prSet/>
      <dgm:spPr/>
      <dgm:t>
        <a:bodyPr/>
        <a:lstStyle/>
        <a:p>
          <a:endParaRPr lang="ru-RU"/>
        </a:p>
      </dgm:t>
    </dgm:pt>
    <dgm:pt modelId="{21EAA5D2-C1BE-4DC7-834C-982D2F4E88CA}" type="sibTrans" cxnId="{A0EFC31D-52FD-41CD-BA93-CA6FFCD0884D}">
      <dgm:prSet/>
      <dgm:spPr/>
      <dgm:t>
        <a:bodyPr/>
        <a:lstStyle/>
        <a:p>
          <a:endParaRPr lang="ru-RU"/>
        </a:p>
      </dgm:t>
    </dgm:pt>
    <dgm:pt modelId="{564D2D10-933F-45AB-9098-99C4647EAE3C}">
      <dgm:prSet phldrT="[Текст]"/>
      <dgm:spPr/>
      <dgm:t>
        <a:bodyPr/>
        <a:lstStyle/>
        <a:p>
          <a:r>
            <a:rPr lang="en-US" dirty="0" smtClean="0"/>
            <a:t>- temperature</a:t>
          </a:r>
          <a:endParaRPr lang="ru-RU" dirty="0"/>
        </a:p>
      </dgm:t>
    </dgm:pt>
    <dgm:pt modelId="{061D7B28-170A-4BB0-8ED8-7DB1F714245E}" type="parTrans" cxnId="{AD7299CF-C16A-472A-BEDC-D5D569FF9EF6}">
      <dgm:prSet/>
      <dgm:spPr/>
      <dgm:t>
        <a:bodyPr/>
        <a:lstStyle/>
        <a:p>
          <a:endParaRPr lang="ru-RU"/>
        </a:p>
      </dgm:t>
    </dgm:pt>
    <dgm:pt modelId="{A1E8EEC5-DEF4-4CA7-A63A-8F17827359DE}" type="sibTrans" cxnId="{AD7299CF-C16A-472A-BEDC-D5D569FF9EF6}">
      <dgm:prSet/>
      <dgm:spPr/>
      <dgm:t>
        <a:bodyPr/>
        <a:lstStyle/>
        <a:p>
          <a:endParaRPr lang="ru-RU"/>
        </a:p>
      </dgm:t>
    </dgm:pt>
    <dgm:pt modelId="{0212D10A-1008-46EA-B249-F7F6AC56C6C4}">
      <dgm:prSet/>
      <dgm:spPr/>
      <dgm:t>
        <a:bodyPr/>
        <a:lstStyle/>
        <a:p>
          <a:r>
            <a:rPr lang="en-US" dirty="0" smtClean="0"/>
            <a:t>humidity</a:t>
          </a:r>
          <a:endParaRPr lang="ru-RU" dirty="0"/>
        </a:p>
      </dgm:t>
    </dgm:pt>
    <dgm:pt modelId="{3CFC23DC-4B03-44AC-9B07-AED9829EDBEB}" type="parTrans" cxnId="{363F0774-A769-4ED2-81BF-8C27018D2E83}">
      <dgm:prSet/>
      <dgm:spPr/>
      <dgm:t>
        <a:bodyPr/>
        <a:lstStyle/>
        <a:p>
          <a:endParaRPr lang="ru-RU"/>
        </a:p>
      </dgm:t>
    </dgm:pt>
    <dgm:pt modelId="{4186E816-D328-4AF1-9EC3-36A89B97FB56}" type="sibTrans" cxnId="{363F0774-A769-4ED2-81BF-8C27018D2E83}">
      <dgm:prSet/>
      <dgm:spPr/>
      <dgm:t>
        <a:bodyPr/>
        <a:lstStyle/>
        <a:p>
          <a:endParaRPr lang="ru-RU"/>
        </a:p>
      </dgm:t>
    </dgm:pt>
    <dgm:pt modelId="{5DDA4ECB-344C-4ABF-B2C5-D2C6EDFDBB76}">
      <dgm:prSet/>
      <dgm:spPr/>
      <dgm:t>
        <a:bodyPr/>
        <a:lstStyle/>
        <a:p>
          <a:r>
            <a:rPr lang="en-US" dirty="0" smtClean="0"/>
            <a:t>space</a:t>
          </a:r>
          <a:endParaRPr lang="ru-RU" dirty="0"/>
        </a:p>
      </dgm:t>
    </dgm:pt>
    <dgm:pt modelId="{F6179FD6-960A-49D2-BD5E-690F3083C307}" type="parTrans" cxnId="{DB87E69F-0A62-4578-B902-5C04D2354FB0}">
      <dgm:prSet/>
      <dgm:spPr/>
      <dgm:t>
        <a:bodyPr/>
        <a:lstStyle/>
        <a:p>
          <a:endParaRPr lang="ru-RU"/>
        </a:p>
      </dgm:t>
    </dgm:pt>
    <dgm:pt modelId="{592B2956-682D-4BAC-88C7-60B2FCEB8192}" type="sibTrans" cxnId="{DB87E69F-0A62-4578-B902-5C04D2354FB0}">
      <dgm:prSet/>
      <dgm:spPr/>
      <dgm:t>
        <a:bodyPr/>
        <a:lstStyle/>
        <a:p>
          <a:endParaRPr lang="ru-RU"/>
        </a:p>
      </dgm:t>
    </dgm:pt>
    <dgm:pt modelId="{99D2C30D-F2C5-40B8-BEAD-602075276DFA}">
      <dgm:prSet/>
      <dgm:spPr/>
      <dgm:t>
        <a:bodyPr/>
        <a:lstStyle/>
        <a:p>
          <a:r>
            <a:rPr lang="en-US" dirty="0" smtClean="0"/>
            <a:t>sanitation</a:t>
          </a:r>
          <a:endParaRPr lang="uk-UA" dirty="0"/>
        </a:p>
      </dgm:t>
    </dgm:pt>
    <dgm:pt modelId="{2555E620-1A3F-42BF-868D-E307C9260223}" type="parTrans" cxnId="{A52C020D-BC06-4ECD-A287-45E2AE4A1089}">
      <dgm:prSet/>
      <dgm:spPr/>
      <dgm:t>
        <a:bodyPr/>
        <a:lstStyle/>
        <a:p>
          <a:endParaRPr lang="ru-RU"/>
        </a:p>
      </dgm:t>
    </dgm:pt>
    <dgm:pt modelId="{799C0B32-C47C-4103-B508-CED7312D392B}" type="sibTrans" cxnId="{A52C020D-BC06-4ECD-A287-45E2AE4A1089}">
      <dgm:prSet/>
      <dgm:spPr/>
      <dgm:t>
        <a:bodyPr/>
        <a:lstStyle/>
        <a:p>
          <a:endParaRPr lang="ru-RU"/>
        </a:p>
      </dgm:t>
    </dgm:pt>
    <dgm:pt modelId="{EABDEC3D-6EAD-4241-BDB8-1725DABC2664}">
      <dgm:prSet/>
      <dgm:spPr/>
      <dgm:t>
        <a:bodyPr/>
        <a:lstStyle/>
        <a:p>
          <a:r>
            <a:rPr lang="en-US" dirty="0" smtClean="0"/>
            <a:t>equipment</a:t>
          </a:r>
          <a:endParaRPr lang="ru-RU" dirty="0"/>
        </a:p>
      </dgm:t>
    </dgm:pt>
    <dgm:pt modelId="{DEF28A65-DEF4-43D6-B261-7A542CA22551}" type="parTrans" cxnId="{F3F22A42-B89B-4E9B-B79E-A6FB0AC3801C}">
      <dgm:prSet/>
      <dgm:spPr/>
      <dgm:t>
        <a:bodyPr/>
        <a:lstStyle/>
        <a:p>
          <a:endParaRPr lang="ru-RU"/>
        </a:p>
      </dgm:t>
    </dgm:pt>
    <dgm:pt modelId="{C03E752D-948C-40B8-BAED-1B1270BD97B6}" type="sibTrans" cxnId="{F3F22A42-B89B-4E9B-B79E-A6FB0AC3801C}">
      <dgm:prSet/>
      <dgm:spPr/>
      <dgm:t>
        <a:bodyPr/>
        <a:lstStyle/>
        <a:p>
          <a:endParaRPr lang="ru-RU"/>
        </a:p>
      </dgm:t>
    </dgm:pt>
    <dgm:pt modelId="{460E6D83-99F0-4D5E-A697-D2B7A1D1E5B2}" type="pres">
      <dgm:prSet presAssocID="{06970286-1F31-460C-AFD3-F3F206D50DB3}" presName="Name0" presStyleCnt="0">
        <dgm:presLayoutVars>
          <dgm:chMax val="7"/>
          <dgm:chPref val="7"/>
          <dgm:dir/>
        </dgm:presLayoutVars>
      </dgm:prSet>
      <dgm:spPr/>
      <dgm:t>
        <a:bodyPr/>
        <a:lstStyle/>
        <a:p>
          <a:endParaRPr lang="ru-RU"/>
        </a:p>
      </dgm:t>
    </dgm:pt>
    <dgm:pt modelId="{6EC72CC7-A429-489D-84C4-8EC4FE9163F4}" type="pres">
      <dgm:prSet presAssocID="{06970286-1F31-460C-AFD3-F3F206D50DB3}" presName="Name1" presStyleCnt="0"/>
      <dgm:spPr/>
    </dgm:pt>
    <dgm:pt modelId="{A845D46F-1373-4BDA-97B8-B36FFA78D2B1}" type="pres">
      <dgm:prSet presAssocID="{06970286-1F31-460C-AFD3-F3F206D50DB3}" presName="cycle" presStyleCnt="0"/>
      <dgm:spPr/>
    </dgm:pt>
    <dgm:pt modelId="{11B6CE69-A92E-4271-B7A0-8D2AB360E7B8}" type="pres">
      <dgm:prSet presAssocID="{06970286-1F31-460C-AFD3-F3F206D50DB3}" presName="srcNode" presStyleLbl="node1" presStyleIdx="0" presStyleCnt="7"/>
      <dgm:spPr/>
    </dgm:pt>
    <dgm:pt modelId="{594B14A4-F33C-44F7-88B5-0F24EC4AB4A4}" type="pres">
      <dgm:prSet presAssocID="{06970286-1F31-460C-AFD3-F3F206D50DB3}" presName="conn" presStyleLbl="parChTrans1D2" presStyleIdx="0" presStyleCnt="1"/>
      <dgm:spPr/>
      <dgm:t>
        <a:bodyPr/>
        <a:lstStyle/>
        <a:p>
          <a:endParaRPr lang="ru-RU"/>
        </a:p>
      </dgm:t>
    </dgm:pt>
    <dgm:pt modelId="{0F6D22B2-7E68-4A95-9924-6C8C8A8E3EEB}" type="pres">
      <dgm:prSet presAssocID="{06970286-1F31-460C-AFD3-F3F206D50DB3}" presName="extraNode" presStyleLbl="node1" presStyleIdx="0" presStyleCnt="7"/>
      <dgm:spPr/>
    </dgm:pt>
    <dgm:pt modelId="{925EBB60-797D-4381-B47C-DC24CE0DD202}" type="pres">
      <dgm:prSet presAssocID="{06970286-1F31-460C-AFD3-F3F206D50DB3}" presName="dstNode" presStyleLbl="node1" presStyleIdx="0" presStyleCnt="7"/>
      <dgm:spPr/>
    </dgm:pt>
    <dgm:pt modelId="{0FA4D216-1514-4127-83FC-1BAE39E4EF13}" type="pres">
      <dgm:prSet presAssocID="{899356CD-B085-4155-9DE7-A7C5EC0DACFE}" presName="text_1" presStyleLbl="node1" presStyleIdx="0" presStyleCnt="7">
        <dgm:presLayoutVars>
          <dgm:bulletEnabled val="1"/>
        </dgm:presLayoutVars>
      </dgm:prSet>
      <dgm:spPr/>
      <dgm:t>
        <a:bodyPr/>
        <a:lstStyle/>
        <a:p>
          <a:endParaRPr lang="ru-RU"/>
        </a:p>
      </dgm:t>
    </dgm:pt>
    <dgm:pt modelId="{EF0F378F-A61F-4192-B179-3158EEF31949}" type="pres">
      <dgm:prSet presAssocID="{899356CD-B085-4155-9DE7-A7C5EC0DACFE}" presName="accent_1" presStyleCnt="0"/>
      <dgm:spPr/>
    </dgm:pt>
    <dgm:pt modelId="{FEF9BFEE-AD77-4F0A-A31B-AA44C0FE1520}" type="pres">
      <dgm:prSet presAssocID="{899356CD-B085-4155-9DE7-A7C5EC0DACFE}" presName="accentRepeatNode" presStyleLbl="solidFgAcc1" presStyleIdx="0" presStyleCnt="7"/>
      <dgm:spPr/>
    </dgm:pt>
    <dgm:pt modelId="{48512E05-4B46-470F-8195-F7EB8106F669}" type="pres">
      <dgm:prSet presAssocID="{0D5451A9-B132-429B-8B6C-211D928164AD}" presName="text_2" presStyleLbl="node1" presStyleIdx="1" presStyleCnt="7">
        <dgm:presLayoutVars>
          <dgm:bulletEnabled val="1"/>
        </dgm:presLayoutVars>
      </dgm:prSet>
      <dgm:spPr/>
      <dgm:t>
        <a:bodyPr/>
        <a:lstStyle/>
        <a:p>
          <a:endParaRPr lang="ru-RU"/>
        </a:p>
      </dgm:t>
    </dgm:pt>
    <dgm:pt modelId="{8320653E-4DF3-4231-96C5-E86D47D6BBC6}" type="pres">
      <dgm:prSet presAssocID="{0D5451A9-B132-429B-8B6C-211D928164AD}" presName="accent_2" presStyleCnt="0"/>
      <dgm:spPr/>
    </dgm:pt>
    <dgm:pt modelId="{3BB3DCF8-171F-405E-843F-15EB3ACF4D1E}" type="pres">
      <dgm:prSet presAssocID="{0D5451A9-B132-429B-8B6C-211D928164AD}" presName="accentRepeatNode" presStyleLbl="solidFgAcc1" presStyleIdx="1" presStyleCnt="7"/>
      <dgm:spPr/>
    </dgm:pt>
    <dgm:pt modelId="{D78F6139-015E-47D9-BBA4-9431F83BB9E8}" type="pres">
      <dgm:prSet presAssocID="{564D2D10-933F-45AB-9098-99C4647EAE3C}" presName="text_3" presStyleLbl="node1" presStyleIdx="2" presStyleCnt="7">
        <dgm:presLayoutVars>
          <dgm:bulletEnabled val="1"/>
        </dgm:presLayoutVars>
      </dgm:prSet>
      <dgm:spPr/>
      <dgm:t>
        <a:bodyPr/>
        <a:lstStyle/>
        <a:p>
          <a:endParaRPr lang="ru-RU"/>
        </a:p>
      </dgm:t>
    </dgm:pt>
    <dgm:pt modelId="{86452E5F-81D6-4296-9A2A-66D44FE36B46}" type="pres">
      <dgm:prSet presAssocID="{564D2D10-933F-45AB-9098-99C4647EAE3C}" presName="accent_3" presStyleCnt="0"/>
      <dgm:spPr/>
    </dgm:pt>
    <dgm:pt modelId="{30865572-7B24-4A1F-B079-518F0563591F}" type="pres">
      <dgm:prSet presAssocID="{564D2D10-933F-45AB-9098-99C4647EAE3C}" presName="accentRepeatNode" presStyleLbl="solidFgAcc1" presStyleIdx="2" presStyleCnt="7"/>
      <dgm:spPr/>
    </dgm:pt>
    <dgm:pt modelId="{4E272A72-6C5F-44DC-B684-9F060BFA4324}" type="pres">
      <dgm:prSet presAssocID="{99D2C30D-F2C5-40B8-BEAD-602075276DFA}" presName="text_4" presStyleLbl="node1" presStyleIdx="3" presStyleCnt="7">
        <dgm:presLayoutVars>
          <dgm:bulletEnabled val="1"/>
        </dgm:presLayoutVars>
      </dgm:prSet>
      <dgm:spPr/>
      <dgm:t>
        <a:bodyPr/>
        <a:lstStyle/>
        <a:p>
          <a:endParaRPr lang="ru-RU"/>
        </a:p>
      </dgm:t>
    </dgm:pt>
    <dgm:pt modelId="{3D6E580A-D084-4EE3-A8EE-08DA3050655E}" type="pres">
      <dgm:prSet presAssocID="{99D2C30D-F2C5-40B8-BEAD-602075276DFA}" presName="accent_4" presStyleCnt="0"/>
      <dgm:spPr/>
    </dgm:pt>
    <dgm:pt modelId="{8C487FD9-A051-4927-B9A6-F914176A2B2E}" type="pres">
      <dgm:prSet presAssocID="{99D2C30D-F2C5-40B8-BEAD-602075276DFA}" presName="accentRepeatNode" presStyleLbl="solidFgAcc1" presStyleIdx="3" presStyleCnt="7"/>
      <dgm:spPr/>
    </dgm:pt>
    <dgm:pt modelId="{214029D3-06AF-4B44-A9BE-CFD295E9A920}" type="pres">
      <dgm:prSet presAssocID="{0212D10A-1008-46EA-B249-F7F6AC56C6C4}" presName="text_5" presStyleLbl="node1" presStyleIdx="4" presStyleCnt="7">
        <dgm:presLayoutVars>
          <dgm:bulletEnabled val="1"/>
        </dgm:presLayoutVars>
      </dgm:prSet>
      <dgm:spPr/>
      <dgm:t>
        <a:bodyPr/>
        <a:lstStyle/>
        <a:p>
          <a:endParaRPr lang="ru-RU"/>
        </a:p>
      </dgm:t>
    </dgm:pt>
    <dgm:pt modelId="{763682C6-B76F-4A52-995F-C1B6EAE8596F}" type="pres">
      <dgm:prSet presAssocID="{0212D10A-1008-46EA-B249-F7F6AC56C6C4}" presName="accent_5" presStyleCnt="0"/>
      <dgm:spPr/>
    </dgm:pt>
    <dgm:pt modelId="{66F4E216-2C5B-4C3B-A844-FFCA8753182F}" type="pres">
      <dgm:prSet presAssocID="{0212D10A-1008-46EA-B249-F7F6AC56C6C4}" presName="accentRepeatNode" presStyleLbl="solidFgAcc1" presStyleIdx="4" presStyleCnt="7"/>
      <dgm:spPr/>
    </dgm:pt>
    <dgm:pt modelId="{89DBAC52-FA15-4880-AD7A-C956C697B809}" type="pres">
      <dgm:prSet presAssocID="{5DDA4ECB-344C-4ABF-B2C5-D2C6EDFDBB76}" presName="text_6" presStyleLbl="node1" presStyleIdx="5" presStyleCnt="7">
        <dgm:presLayoutVars>
          <dgm:bulletEnabled val="1"/>
        </dgm:presLayoutVars>
      </dgm:prSet>
      <dgm:spPr/>
      <dgm:t>
        <a:bodyPr/>
        <a:lstStyle/>
        <a:p>
          <a:endParaRPr lang="ru-RU"/>
        </a:p>
      </dgm:t>
    </dgm:pt>
    <dgm:pt modelId="{B9F6F2CC-908E-4429-903A-612F6EE7E2F3}" type="pres">
      <dgm:prSet presAssocID="{5DDA4ECB-344C-4ABF-B2C5-D2C6EDFDBB76}" presName="accent_6" presStyleCnt="0"/>
      <dgm:spPr/>
    </dgm:pt>
    <dgm:pt modelId="{9F6A1A45-6FBA-49AC-ACCC-9142EBAD42F1}" type="pres">
      <dgm:prSet presAssocID="{5DDA4ECB-344C-4ABF-B2C5-D2C6EDFDBB76}" presName="accentRepeatNode" presStyleLbl="solidFgAcc1" presStyleIdx="5" presStyleCnt="7"/>
      <dgm:spPr/>
    </dgm:pt>
    <dgm:pt modelId="{4F961B87-BCB4-4BFB-B746-05CA51565FE0}" type="pres">
      <dgm:prSet presAssocID="{EABDEC3D-6EAD-4241-BDB8-1725DABC2664}" presName="text_7" presStyleLbl="node1" presStyleIdx="6" presStyleCnt="7">
        <dgm:presLayoutVars>
          <dgm:bulletEnabled val="1"/>
        </dgm:presLayoutVars>
      </dgm:prSet>
      <dgm:spPr/>
      <dgm:t>
        <a:bodyPr/>
        <a:lstStyle/>
        <a:p>
          <a:endParaRPr lang="ru-RU"/>
        </a:p>
      </dgm:t>
    </dgm:pt>
    <dgm:pt modelId="{6E58409D-0F0C-4A48-B656-8CC5C0613047}" type="pres">
      <dgm:prSet presAssocID="{EABDEC3D-6EAD-4241-BDB8-1725DABC2664}" presName="accent_7" presStyleCnt="0"/>
      <dgm:spPr/>
    </dgm:pt>
    <dgm:pt modelId="{F4805899-95EB-4D43-B87B-B64E95122769}" type="pres">
      <dgm:prSet presAssocID="{EABDEC3D-6EAD-4241-BDB8-1725DABC2664}" presName="accentRepeatNode" presStyleLbl="solidFgAcc1" presStyleIdx="6" presStyleCnt="7"/>
      <dgm:spPr/>
      <dgm:t>
        <a:bodyPr/>
        <a:lstStyle/>
        <a:p>
          <a:endParaRPr lang="ru-RU"/>
        </a:p>
      </dgm:t>
    </dgm:pt>
  </dgm:ptLst>
  <dgm:cxnLst>
    <dgm:cxn modelId="{A0EFC31D-52FD-41CD-BA93-CA6FFCD0884D}" srcId="{06970286-1F31-460C-AFD3-F3F206D50DB3}" destId="{0D5451A9-B132-429B-8B6C-211D928164AD}" srcOrd="1" destOrd="0" parTransId="{AEAF8EFE-7D05-43A3-B5CC-13E0393EF424}" sibTransId="{21EAA5D2-C1BE-4DC7-834C-982D2F4E88CA}"/>
    <dgm:cxn modelId="{AD7299CF-C16A-472A-BEDC-D5D569FF9EF6}" srcId="{06970286-1F31-460C-AFD3-F3F206D50DB3}" destId="{564D2D10-933F-45AB-9098-99C4647EAE3C}" srcOrd="2" destOrd="0" parTransId="{061D7B28-170A-4BB0-8ED8-7DB1F714245E}" sibTransId="{A1E8EEC5-DEF4-4CA7-A63A-8F17827359DE}"/>
    <dgm:cxn modelId="{63B91768-4C0B-4EDF-AC04-E5D119594B6B}" type="presOf" srcId="{0212D10A-1008-46EA-B249-F7F6AC56C6C4}" destId="{214029D3-06AF-4B44-A9BE-CFD295E9A920}" srcOrd="0" destOrd="0" presId="urn:microsoft.com/office/officeart/2008/layout/VerticalCurvedList"/>
    <dgm:cxn modelId="{363F0774-A769-4ED2-81BF-8C27018D2E83}" srcId="{06970286-1F31-460C-AFD3-F3F206D50DB3}" destId="{0212D10A-1008-46EA-B249-F7F6AC56C6C4}" srcOrd="4" destOrd="0" parTransId="{3CFC23DC-4B03-44AC-9B07-AED9829EDBEB}" sibTransId="{4186E816-D328-4AF1-9EC3-36A89B97FB56}"/>
    <dgm:cxn modelId="{F92FF7C8-12DB-4B6D-AC94-91E4B5B19762}" type="presOf" srcId="{899356CD-B085-4155-9DE7-A7C5EC0DACFE}" destId="{0FA4D216-1514-4127-83FC-1BAE39E4EF13}" srcOrd="0" destOrd="0" presId="urn:microsoft.com/office/officeart/2008/layout/VerticalCurvedList"/>
    <dgm:cxn modelId="{8315FE14-07FF-4C8A-A712-5F1861C79334}" type="presOf" srcId="{EABDEC3D-6EAD-4241-BDB8-1725DABC2664}" destId="{4F961B87-BCB4-4BFB-B746-05CA51565FE0}" srcOrd="0" destOrd="0" presId="urn:microsoft.com/office/officeart/2008/layout/VerticalCurvedList"/>
    <dgm:cxn modelId="{99F7289C-498C-4891-AB52-7D3DC78CA001}" srcId="{06970286-1F31-460C-AFD3-F3F206D50DB3}" destId="{899356CD-B085-4155-9DE7-A7C5EC0DACFE}" srcOrd="0" destOrd="0" parTransId="{95917760-5714-431F-81BB-C0EB2FF6DD28}" sibTransId="{2347E1C8-8060-4511-9A10-E0949517BE0A}"/>
    <dgm:cxn modelId="{9F314C82-7141-49B7-BBBE-3586AB67D6A6}" type="presOf" srcId="{564D2D10-933F-45AB-9098-99C4647EAE3C}" destId="{D78F6139-015E-47D9-BBA4-9431F83BB9E8}" srcOrd="0" destOrd="0" presId="urn:microsoft.com/office/officeart/2008/layout/VerticalCurvedList"/>
    <dgm:cxn modelId="{0CFC0039-AACE-4D20-BE2A-27DDC1654DDA}" type="presOf" srcId="{99D2C30D-F2C5-40B8-BEAD-602075276DFA}" destId="{4E272A72-6C5F-44DC-B684-9F060BFA4324}" srcOrd="0" destOrd="0" presId="urn:microsoft.com/office/officeart/2008/layout/VerticalCurvedList"/>
    <dgm:cxn modelId="{2538C86C-7181-4F46-A84F-5AF408E65655}" type="presOf" srcId="{5DDA4ECB-344C-4ABF-B2C5-D2C6EDFDBB76}" destId="{89DBAC52-FA15-4880-AD7A-C956C697B809}" srcOrd="0" destOrd="0" presId="urn:microsoft.com/office/officeart/2008/layout/VerticalCurvedList"/>
    <dgm:cxn modelId="{F867F0B7-4CB0-49D1-B7B9-CBD3560FABF6}" type="presOf" srcId="{2347E1C8-8060-4511-9A10-E0949517BE0A}" destId="{594B14A4-F33C-44F7-88B5-0F24EC4AB4A4}" srcOrd="0" destOrd="0" presId="urn:microsoft.com/office/officeart/2008/layout/VerticalCurvedList"/>
    <dgm:cxn modelId="{A52C020D-BC06-4ECD-A287-45E2AE4A1089}" srcId="{06970286-1F31-460C-AFD3-F3F206D50DB3}" destId="{99D2C30D-F2C5-40B8-BEAD-602075276DFA}" srcOrd="3" destOrd="0" parTransId="{2555E620-1A3F-42BF-868D-E307C9260223}" sibTransId="{799C0B32-C47C-4103-B508-CED7312D392B}"/>
    <dgm:cxn modelId="{B3CF42A3-53F0-4262-8081-7E7250CA41C0}" type="presOf" srcId="{0D5451A9-B132-429B-8B6C-211D928164AD}" destId="{48512E05-4B46-470F-8195-F7EB8106F669}" srcOrd="0" destOrd="0" presId="urn:microsoft.com/office/officeart/2008/layout/VerticalCurvedList"/>
    <dgm:cxn modelId="{DB87E69F-0A62-4578-B902-5C04D2354FB0}" srcId="{06970286-1F31-460C-AFD3-F3F206D50DB3}" destId="{5DDA4ECB-344C-4ABF-B2C5-D2C6EDFDBB76}" srcOrd="5" destOrd="0" parTransId="{F6179FD6-960A-49D2-BD5E-690F3083C307}" sibTransId="{592B2956-682D-4BAC-88C7-60B2FCEB8192}"/>
    <dgm:cxn modelId="{F3F22A42-B89B-4E9B-B79E-A6FB0AC3801C}" srcId="{06970286-1F31-460C-AFD3-F3F206D50DB3}" destId="{EABDEC3D-6EAD-4241-BDB8-1725DABC2664}" srcOrd="6" destOrd="0" parTransId="{DEF28A65-DEF4-43D6-B261-7A542CA22551}" sibTransId="{C03E752D-948C-40B8-BAED-1B1270BD97B6}"/>
    <dgm:cxn modelId="{AD21A446-E7BB-4AC5-A0B4-0181686FE985}" type="presOf" srcId="{06970286-1F31-460C-AFD3-F3F206D50DB3}" destId="{460E6D83-99F0-4D5E-A697-D2B7A1D1E5B2}" srcOrd="0" destOrd="0" presId="urn:microsoft.com/office/officeart/2008/layout/VerticalCurvedList"/>
    <dgm:cxn modelId="{4A3233C3-E735-4134-B6AA-077D83980CA2}" type="presParOf" srcId="{460E6D83-99F0-4D5E-A697-D2B7A1D1E5B2}" destId="{6EC72CC7-A429-489D-84C4-8EC4FE9163F4}" srcOrd="0" destOrd="0" presId="urn:microsoft.com/office/officeart/2008/layout/VerticalCurvedList"/>
    <dgm:cxn modelId="{BFEE7EF9-59C8-4A3D-A965-028374A9930C}" type="presParOf" srcId="{6EC72CC7-A429-489D-84C4-8EC4FE9163F4}" destId="{A845D46F-1373-4BDA-97B8-B36FFA78D2B1}" srcOrd="0" destOrd="0" presId="urn:microsoft.com/office/officeart/2008/layout/VerticalCurvedList"/>
    <dgm:cxn modelId="{9BB0EA47-8CE2-49C6-AD64-1B2D10123A95}" type="presParOf" srcId="{A845D46F-1373-4BDA-97B8-B36FFA78D2B1}" destId="{11B6CE69-A92E-4271-B7A0-8D2AB360E7B8}" srcOrd="0" destOrd="0" presId="urn:microsoft.com/office/officeart/2008/layout/VerticalCurvedList"/>
    <dgm:cxn modelId="{3AE6098F-86FA-4FC8-8949-13FC948E1109}" type="presParOf" srcId="{A845D46F-1373-4BDA-97B8-B36FFA78D2B1}" destId="{594B14A4-F33C-44F7-88B5-0F24EC4AB4A4}" srcOrd="1" destOrd="0" presId="urn:microsoft.com/office/officeart/2008/layout/VerticalCurvedList"/>
    <dgm:cxn modelId="{86FAAAEB-3619-4C67-9284-E385CE5C89C4}" type="presParOf" srcId="{A845D46F-1373-4BDA-97B8-B36FFA78D2B1}" destId="{0F6D22B2-7E68-4A95-9924-6C8C8A8E3EEB}" srcOrd="2" destOrd="0" presId="urn:microsoft.com/office/officeart/2008/layout/VerticalCurvedList"/>
    <dgm:cxn modelId="{5A02E7F7-ECF7-46AA-AF60-035C4C218131}" type="presParOf" srcId="{A845D46F-1373-4BDA-97B8-B36FFA78D2B1}" destId="{925EBB60-797D-4381-B47C-DC24CE0DD202}" srcOrd="3" destOrd="0" presId="urn:microsoft.com/office/officeart/2008/layout/VerticalCurvedList"/>
    <dgm:cxn modelId="{AE76734A-0D3A-4E96-817C-8E03B0F7C2F9}" type="presParOf" srcId="{6EC72CC7-A429-489D-84C4-8EC4FE9163F4}" destId="{0FA4D216-1514-4127-83FC-1BAE39E4EF13}" srcOrd="1" destOrd="0" presId="urn:microsoft.com/office/officeart/2008/layout/VerticalCurvedList"/>
    <dgm:cxn modelId="{DA547899-4BD5-40D7-9C23-0D1816206C82}" type="presParOf" srcId="{6EC72CC7-A429-489D-84C4-8EC4FE9163F4}" destId="{EF0F378F-A61F-4192-B179-3158EEF31949}" srcOrd="2" destOrd="0" presId="urn:microsoft.com/office/officeart/2008/layout/VerticalCurvedList"/>
    <dgm:cxn modelId="{0627C66E-F2F5-4DC1-ACDD-C139C04C872F}" type="presParOf" srcId="{EF0F378F-A61F-4192-B179-3158EEF31949}" destId="{FEF9BFEE-AD77-4F0A-A31B-AA44C0FE1520}" srcOrd="0" destOrd="0" presId="urn:microsoft.com/office/officeart/2008/layout/VerticalCurvedList"/>
    <dgm:cxn modelId="{B30343A4-D330-4247-8A20-D57AB219251E}" type="presParOf" srcId="{6EC72CC7-A429-489D-84C4-8EC4FE9163F4}" destId="{48512E05-4B46-470F-8195-F7EB8106F669}" srcOrd="3" destOrd="0" presId="urn:microsoft.com/office/officeart/2008/layout/VerticalCurvedList"/>
    <dgm:cxn modelId="{41157EB1-5A97-4E46-A4AA-E8D554159940}" type="presParOf" srcId="{6EC72CC7-A429-489D-84C4-8EC4FE9163F4}" destId="{8320653E-4DF3-4231-96C5-E86D47D6BBC6}" srcOrd="4" destOrd="0" presId="urn:microsoft.com/office/officeart/2008/layout/VerticalCurvedList"/>
    <dgm:cxn modelId="{0DD41344-7BFA-4634-AC18-E7D622C4C8C4}" type="presParOf" srcId="{8320653E-4DF3-4231-96C5-E86D47D6BBC6}" destId="{3BB3DCF8-171F-405E-843F-15EB3ACF4D1E}" srcOrd="0" destOrd="0" presId="urn:microsoft.com/office/officeart/2008/layout/VerticalCurvedList"/>
    <dgm:cxn modelId="{0EB2AF1A-51C8-4E05-8F88-4E477DA31099}" type="presParOf" srcId="{6EC72CC7-A429-489D-84C4-8EC4FE9163F4}" destId="{D78F6139-015E-47D9-BBA4-9431F83BB9E8}" srcOrd="5" destOrd="0" presId="urn:microsoft.com/office/officeart/2008/layout/VerticalCurvedList"/>
    <dgm:cxn modelId="{4DA3746F-AF36-4DE2-81B1-BE64FA684443}" type="presParOf" srcId="{6EC72CC7-A429-489D-84C4-8EC4FE9163F4}" destId="{86452E5F-81D6-4296-9A2A-66D44FE36B46}" srcOrd="6" destOrd="0" presId="urn:microsoft.com/office/officeart/2008/layout/VerticalCurvedList"/>
    <dgm:cxn modelId="{43BDE73B-7713-4FFE-AF87-F67AEF999E3A}" type="presParOf" srcId="{86452E5F-81D6-4296-9A2A-66D44FE36B46}" destId="{30865572-7B24-4A1F-B079-518F0563591F}" srcOrd="0" destOrd="0" presId="urn:microsoft.com/office/officeart/2008/layout/VerticalCurvedList"/>
    <dgm:cxn modelId="{20744242-6651-4616-932F-13B5B2AE1B83}" type="presParOf" srcId="{6EC72CC7-A429-489D-84C4-8EC4FE9163F4}" destId="{4E272A72-6C5F-44DC-B684-9F060BFA4324}" srcOrd="7" destOrd="0" presId="urn:microsoft.com/office/officeart/2008/layout/VerticalCurvedList"/>
    <dgm:cxn modelId="{2796233D-DB90-442E-9CCC-343393A337DA}" type="presParOf" srcId="{6EC72CC7-A429-489D-84C4-8EC4FE9163F4}" destId="{3D6E580A-D084-4EE3-A8EE-08DA3050655E}" srcOrd="8" destOrd="0" presId="urn:microsoft.com/office/officeart/2008/layout/VerticalCurvedList"/>
    <dgm:cxn modelId="{D1E0EF03-9D41-469E-92BD-1ED3DD64F433}" type="presParOf" srcId="{3D6E580A-D084-4EE3-A8EE-08DA3050655E}" destId="{8C487FD9-A051-4927-B9A6-F914176A2B2E}" srcOrd="0" destOrd="0" presId="urn:microsoft.com/office/officeart/2008/layout/VerticalCurvedList"/>
    <dgm:cxn modelId="{F55E7A04-8A24-401A-97AE-C8569DCDF38B}" type="presParOf" srcId="{6EC72CC7-A429-489D-84C4-8EC4FE9163F4}" destId="{214029D3-06AF-4B44-A9BE-CFD295E9A920}" srcOrd="9" destOrd="0" presId="urn:microsoft.com/office/officeart/2008/layout/VerticalCurvedList"/>
    <dgm:cxn modelId="{D3F18DC6-B299-4EA8-B5B9-51349C7C87E2}" type="presParOf" srcId="{6EC72CC7-A429-489D-84C4-8EC4FE9163F4}" destId="{763682C6-B76F-4A52-995F-C1B6EAE8596F}" srcOrd="10" destOrd="0" presId="urn:microsoft.com/office/officeart/2008/layout/VerticalCurvedList"/>
    <dgm:cxn modelId="{13F0D6C0-AD34-471F-BE86-129B7791FE58}" type="presParOf" srcId="{763682C6-B76F-4A52-995F-C1B6EAE8596F}" destId="{66F4E216-2C5B-4C3B-A844-FFCA8753182F}" srcOrd="0" destOrd="0" presId="urn:microsoft.com/office/officeart/2008/layout/VerticalCurvedList"/>
    <dgm:cxn modelId="{9B270ABB-8F42-4613-BA41-314D1A456D10}" type="presParOf" srcId="{6EC72CC7-A429-489D-84C4-8EC4FE9163F4}" destId="{89DBAC52-FA15-4880-AD7A-C956C697B809}" srcOrd="11" destOrd="0" presId="urn:microsoft.com/office/officeart/2008/layout/VerticalCurvedList"/>
    <dgm:cxn modelId="{0EB483B3-0EF7-4C97-8183-F76BA19FE3CD}" type="presParOf" srcId="{6EC72CC7-A429-489D-84C4-8EC4FE9163F4}" destId="{B9F6F2CC-908E-4429-903A-612F6EE7E2F3}" srcOrd="12" destOrd="0" presId="urn:microsoft.com/office/officeart/2008/layout/VerticalCurvedList"/>
    <dgm:cxn modelId="{05652051-F744-4C75-BE3B-33B218D3A312}" type="presParOf" srcId="{B9F6F2CC-908E-4429-903A-612F6EE7E2F3}" destId="{9F6A1A45-6FBA-49AC-ACCC-9142EBAD42F1}" srcOrd="0" destOrd="0" presId="urn:microsoft.com/office/officeart/2008/layout/VerticalCurvedList"/>
    <dgm:cxn modelId="{784CB120-0D5C-4716-BE30-575E21EB06B4}" type="presParOf" srcId="{6EC72CC7-A429-489D-84C4-8EC4FE9163F4}" destId="{4F961B87-BCB4-4BFB-B746-05CA51565FE0}" srcOrd="13" destOrd="0" presId="urn:microsoft.com/office/officeart/2008/layout/VerticalCurvedList"/>
    <dgm:cxn modelId="{2B4DDA4B-F704-4403-A0F9-CE8EC0DA9C3D}" type="presParOf" srcId="{6EC72CC7-A429-489D-84C4-8EC4FE9163F4}" destId="{6E58409D-0F0C-4A48-B656-8CC5C0613047}" srcOrd="14" destOrd="0" presId="urn:microsoft.com/office/officeart/2008/layout/VerticalCurvedList"/>
    <dgm:cxn modelId="{065B391E-716E-47EA-91B9-519048E72B80}" type="presParOf" srcId="{6E58409D-0F0C-4A48-B656-8CC5C0613047}" destId="{F4805899-95EB-4D43-B87B-B64E9512276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0E8261B-6B1F-4023-84CC-CD27C2B0427F}" type="doc">
      <dgm:prSet loTypeId="urn:microsoft.com/office/officeart/2005/8/layout/vList2" loCatId="list" qsTypeId="urn:microsoft.com/office/officeart/2005/8/quickstyle/3d2" qsCatId="3D" csTypeId="urn:microsoft.com/office/officeart/2005/8/colors/accent1_2" csCatId="accent1"/>
      <dgm:spPr/>
      <dgm:t>
        <a:bodyPr/>
        <a:lstStyle/>
        <a:p>
          <a:endParaRPr lang="ru-RU"/>
        </a:p>
      </dgm:t>
    </dgm:pt>
    <dgm:pt modelId="{4D1631A4-AC9F-40EF-8A52-8170C5C0593A}">
      <dgm:prSet/>
      <dgm:spPr/>
      <dgm:t>
        <a:bodyPr/>
        <a:lstStyle/>
        <a:p>
          <a:pPr rtl="0"/>
          <a:r>
            <a:rPr lang="en-US" smtClean="0"/>
            <a:t>A written sanitation program should be in place indicating the frequency and method of cleaning the facility</a:t>
          </a:r>
          <a:endParaRPr lang="uk-UA"/>
        </a:p>
      </dgm:t>
    </dgm:pt>
    <dgm:pt modelId="{C8E9FBD8-B887-42C3-A821-7A1CEAFAAC9F}" type="parTrans" cxnId="{13CDC601-D4E6-4CE9-9411-D65C4263D3DB}">
      <dgm:prSet/>
      <dgm:spPr/>
      <dgm:t>
        <a:bodyPr/>
        <a:lstStyle/>
        <a:p>
          <a:endParaRPr lang="ru-RU"/>
        </a:p>
      </dgm:t>
    </dgm:pt>
    <dgm:pt modelId="{247C56C3-8281-47E1-81E2-E1166BE452F3}" type="sibTrans" cxnId="{13CDC601-D4E6-4CE9-9411-D65C4263D3DB}">
      <dgm:prSet/>
      <dgm:spPr/>
      <dgm:t>
        <a:bodyPr/>
        <a:lstStyle/>
        <a:p>
          <a:endParaRPr lang="ru-RU"/>
        </a:p>
      </dgm:t>
    </dgm:pt>
    <dgm:pt modelId="{4F2C22D4-FA76-46A6-AD3F-5979A05192C5}">
      <dgm:prSet/>
      <dgm:spPr/>
      <dgm:t>
        <a:bodyPr/>
        <a:lstStyle/>
        <a:p>
          <a:pPr rtl="0"/>
          <a:r>
            <a:rPr lang="en-US" smtClean="0"/>
            <a:t>Storage areas should be cleaned and accumulated waste removed at regular intervals</a:t>
          </a:r>
          <a:endParaRPr lang="uk-UA"/>
        </a:p>
      </dgm:t>
    </dgm:pt>
    <dgm:pt modelId="{B38F5F0F-A3D5-4DCC-BBEA-6A4D3998DE83}" type="parTrans" cxnId="{51C0E64A-2D8B-465A-AE82-0D0152D5CC43}">
      <dgm:prSet/>
      <dgm:spPr/>
      <dgm:t>
        <a:bodyPr/>
        <a:lstStyle/>
        <a:p>
          <a:endParaRPr lang="ru-RU"/>
        </a:p>
      </dgm:t>
    </dgm:pt>
    <dgm:pt modelId="{56EE70D3-56C0-41ED-973A-39377AC78975}" type="sibTrans" cxnId="{51C0E64A-2D8B-465A-AE82-0D0152D5CC43}">
      <dgm:prSet/>
      <dgm:spPr/>
      <dgm:t>
        <a:bodyPr/>
        <a:lstStyle/>
        <a:p>
          <a:endParaRPr lang="ru-RU"/>
        </a:p>
      </dgm:t>
    </dgm:pt>
    <dgm:pt modelId="{E5E1817B-578E-40CC-99DE-F58D801E389B}">
      <dgm:prSet/>
      <dgm:spPr/>
      <dgm:t>
        <a:bodyPr/>
        <a:lstStyle/>
        <a:p>
          <a:pPr rtl="0"/>
          <a:r>
            <a:rPr lang="en-US" smtClean="0"/>
            <a:t>A pest control program should be in place</a:t>
          </a:r>
          <a:endParaRPr lang="uk-UA"/>
        </a:p>
      </dgm:t>
    </dgm:pt>
    <dgm:pt modelId="{57DCB492-1D08-4139-BF59-B9C60B5DD337}" type="parTrans" cxnId="{013B3624-7A97-43EB-A491-3615C875775C}">
      <dgm:prSet/>
      <dgm:spPr/>
      <dgm:t>
        <a:bodyPr/>
        <a:lstStyle/>
        <a:p>
          <a:endParaRPr lang="ru-RU"/>
        </a:p>
      </dgm:t>
    </dgm:pt>
    <dgm:pt modelId="{7F16783F-3FE6-4EDB-B05D-9285E2FB68B8}" type="sibTrans" cxnId="{013B3624-7A97-43EB-A491-3615C875775C}">
      <dgm:prSet/>
      <dgm:spPr/>
      <dgm:t>
        <a:bodyPr/>
        <a:lstStyle/>
        <a:p>
          <a:endParaRPr lang="ru-RU"/>
        </a:p>
      </dgm:t>
    </dgm:pt>
    <dgm:pt modelId="{D8534B41-C625-4E59-9C57-9533E71AFE7F}">
      <dgm:prSet/>
      <dgm:spPr/>
      <dgm:t>
        <a:bodyPr/>
        <a:lstStyle/>
        <a:p>
          <a:pPr rtl="0"/>
          <a:r>
            <a:rPr lang="en-US" smtClean="0"/>
            <a:t>Smoking, eating and drinking should be permitted only in segregated areas, and not in those areas used for the storage and handling of final drug product</a:t>
          </a:r>
          <a:endParaRPr lang="uk-UA"/>
        </a:p>
      </dgm:t>
    </dgm:pt>
    <dgm:pt modelId="{BAC713A9-A936-47B6-91C6-D24872462F51}" type="parTrans" cxnId="{A58E65A0-8C9F-4D64-97BC-4E543B1F9F1C}">
      <dgm:prSet/>
      <dgm:spPr/>
      <dgm:t>
        <a:bodyPr/>
        <a:lstStyle/>
        <a:p>
          <a:endParaRPr lang="ru-RU"/>
        </a:p>
      </dgm:t>
    </dgm:pt>
    <dgm:pt modelId="{2BAC39CA-7385-44C9-B4C9-2598F291BB43}" type="sibTrans" cxnId="{A58E65A0-8C9F-4D64-97BC-4E543B1F9F1C}">
      <dgm:prSet/>
      <dgm:spPr/>
      <dgm:t>
        <a:bodyPr/>
        <a:lstStyle/>
        <a:p>
          <a:endParaRPr lang="ru-RU"/>
        </a:p>
      </dgm:t>
    </dgm:pt>
    <dgm:pt modelId="{23C9B5D8-425F-4163-A02D-953A59827772}">
      <dgm:prSet/>
      <dgm:spPr/>
      <dgm:t>
        <a:bodyPr/>
        <a:lstStyle/>
        <a:p>
          <a:pPr rtl="0"/>
          <a:r>
            <a:rPr lang="en-US" smtClean="0"/>
            <a:t>Spills involving drug products must be promptly cleaned-up and rendered safe in accordance with the relevant health and safety requirements for the product</a:t>
          </a:r>
          <a:endParaRPr lang="uk-UA"/>
        </a:p>
      </dgm:t>
    </dgm:pt>
    <dgm:pt modelId="{38140EEF-9F33-4EF2-9246-D9209BFF7369}" type="parTrans" cxnId="{0913B98E-EB90-45F0-BBB7-A2225C0B8359}">
      <dgm:prSet/>
      <dgm:spPr/>
      <dgm:t>
        <a:bodyPr/>
        <a:lstStyle/>
        <a:p>
          <a:endParaRPr lang="ru-RU"/>
        </a:p>
      </dgm:t>
    </dgm:pt>
    <dgm:pt modelId="{5D268D08-6BEA-4A44-AD01-E1315D76776C}" type="sibTrans" cxnId="{0913B98E-EB90-45F0-BBB7-A2225C0B8359}">
      <dgm:prSet/>
      <dgm:spPr/>
      <dgm:t>
        <a:bodyPr/>
        <a:lstStyle/>
        <a:p>
          <a:endParaRPr lang="ru-RU"/>
        </a:p>
      </dgm:t>
    </dgm:pt>
    <dgm:pt modelId="{152FC2A6-97DB-4F37-A90C-1CC90242A3F3}">
      <dgm:prSet/>
      <dgm:spPr/>
      <dgm:t>
        <a:bodyPr/>
        <a:lstStyle/>
        <a:p>
          <a:pPr rtl="0"/>
          <a:r>
            <a:rPr lang="en-US" smtClean="0"/>
            <a:t>Adequate toilet and changing facilities should be provided, and they should be segregated from the main storage and order assembly areas</a:t>
          </a:r>
          <a:endParaRPr lang="uk-UA"/>
        </a:p>
      </dgm:t>
    </dgm:pt>
    <dgm:pt modelId="{087F33A0-CF18-4081-9DD7-0EDD0A5F5709}" type="parTrans" cxnId="{3FDB95C3-CDFA-478C-A853-5CD8A6123628}">
      <dgm:prSet/>
      <dgm:spPr/>
      <dgm:t>
        <a:bodyPr/>
        <a:lstStyle/>
        <a:p>
          <a:endParaRPr lang="ru-RU"/>
        </a:p>
      </dgm:t>
    </dgm:pt>
    <dgm:pt modelId="{592016F0-967E-4174-9EF9-78DC8472F314}" type="sibTrans" cxnId="{3FDB95C3-CDFA-478C-A853-5CD8A6123628}">
      <dgm:prSet/>
      <dgm:spPr/>
      <dgm:t>
        <a:bodyPr/>
        <a:lstStyle/>
        <a:p>
          <a:endParaRPr lang="ru-RU"/>
        </a:p>
      </dgm:t>
    </dgm:pt>
    <dgm:pt modelId="{F88FBE8F-A87C-4DE5-97E8-9D70F7F64537}" type="pres">
      <dgm:prSet presAssocID="{A0E8261B-6B1F-4023-84CC-CD27C2B0427F}" presName="linear" presStyleCnt="0">
        <dgm:presLayoutVars>
          <dgm:animLvl val="lvl"/>
          <dgm:resizeHandles val="exact"/>
        </dgm:presLayoutVars>
      </dgm:prSet>
      <dgm:spPr/>
      <dgm:t>
        <a:bodyPr/>
        <a:lstStyle/>
        <a:p>
          <a:endParaRPr lang="ru-RU"/>
        </a:p>
      </dgm:t>
    </dgm:pt>
    <dgm:pt modelId="{5E3FC06A-E68B-4A7D-8176-9FC3C5F58DCF}" type="pres">
      <dgm:prSet presAssocID="{4D1631A4-AC9F-40EF-8A52-8170C5C0593A}" presName="parentText" presStyleLbl="node1" presStyleIdx="0" presStyleCnt="6">
        <dgm:presLayoutVars>
          <dgm:chMax val="0"/>
          <dgm:bulletEnabled val="1"/>
        </dgm:presLayoutVars>
      </dgm:prSet>
      <dgm:spPr/>
      <dgm:t>
        <a:bodyPr/>
        <a:lstStyle/>
        <a:p>
          <a:endParaRPr lang="ru-RU"/>
        </a:p>
      </dgm:t>
    </dgm:pt>
    <dgm:pt modelId="{C976F696-CB2F-40FF-BFA3-E9E642E93431}" type="pres">
      <dgm:prSet presAssocID="{247C56C3-8281-47E1-81E2-E1166BE452F3}" presName="spacer" presStyleCnt="0"/>
      <dgm:spPr/>
    </dgm:pt>
    <dgm:pt modelId="{AD326100-9756-4EFF-9F1B-66E89D98C91E}" type="pres">
      <dgm:prSet presAssocID="{4F2C22D4-FA76-46A6-AD3F-5979A05192C5}" presName="parentText" presStyleLbl="node1" presStyleIdx="1" presStyleCnt="6">
        <dgm:presLayoutVars>
          <dgm:chMax val="0"/>
          <dgm:bulletEnabled val="1"/>
        </dgm:presLayoutVars>
      </dgm:prSet>
      <dgm:spPr/>
      <dgm:t>
        <a:bodyPr/>
        <a:lstStyle/>
        <a:p>
          <a:endParaRPr lang="ru-RU"/>
        </a:p>
      </dgm:t>
    </dgm:pt>
    <dgm:pt modelId="{94F8BFAA-D7C1-4D45-B27C-8C989BA67548}" type="pres">
      <dgm:prSet presAssocID="{56EE70D3-56C0-41ED-973A-39377AC78975}" presName="spacer" presStyleCnt="0"/>
      <dgm:spPr/>
    </dgm:pt>
    <dgm:pt modelId="{7B0E0B78-F113-4613-813D-B3EEF92CE71E}" type="pres">
      <dgm:prSet presAssocID="{E5E1817B-578E-40CC-99DE-F58D801E389B}" presName="parentText" presStyleLbl="node1" presStyleIdx="2" presStyleCnt="6">
        <dgm:presLayoutVars>
          <dgm:chMax val="0"/>
          <dgm:bulletEnabled val="1"/>
        </dgm:presLayoutVars>
      </dgm:prSet>
      <dgm:spPr/>
      <dgm:t>
        <a:bodyPr/>
        <a:lstStyle/>
        <a:p>
          <a:endParaRPr lang="ru-RU"/>
        </a:p>
      </dgm:t>
    </dgm:pt>
    <dgm:pt modelId="{ED1E6E2D-D984-4D1A-BEA7-593DA565A517}" type="pres">
      <dgm:prSet presAssocID="{7F16783F-3FE6-4EDB-B05D-9285E2FB68B8}" presName="spacer" presStyleCnt="0"/>
      <dgm:spPr/>
    </dgm:pt>
    <dgm:pt modelId="{4D2FDBC1-ED78-4CF3-AA24-40348805FA16}" type="pres">
      <dgm:prSet presAssocID="{D8534B41-C625-4E59-9C57-9533E71AFE7F}" presName="parentText" presStyleLbl="node1" presStyleIdx="3" presStyleCnt="6">
        <dgm:presLayoutVars>
          <dgm:chMax val="0"/>
          <dgm:bulletEnabled val="1"/>
        </dgm:presLayoutVars>
      </dgm:prSet>
      <dgm:spPr/>
      <dgm:t>
        <a:bodyPr/>
        <a:lstStyle/>
        <a:p>
          <a:endParaRPr lang="ru-RU"/>
        </a:p>
      </dgm:t>
    </dgm:pt>
    <dgm:pt modelId="{49537710-7DDD-44E0-8FEA-BACA3E14E702}" type="pres">
      <dgm:prSet presAssocID="{2BAC39CA-7385-44C9-B4C9-2598F291BB43}" presName="spacer" presStyleCnt="0"/>
      <dgm:spPr/>
    </dgm:pt>
    <dgm:pt modelId="{7EEA54D6-9B9C-4D4C-B86B-7943A2082F51}" type="pres">
      <dgm:prSet presAssocID="{23C9B5D8-425F-4163-A02D-953A59827772}" presName="parentText" presStyleLbl="node1" presStyleIdx="4" presStyleCnt="6">
        <dgm:presLayoutVars>
          <dgm:chMax val="0"/>
          <dgm:bulletEnabled val="1"/>
        </dgm:presLayoutVars>
      </dgm:prSet>
      <dgm:spPr/>
      <dgm:t>
        <a:bodyPr/>
        <a:lstStyle/>
        <a:p>
          <a:endParaRPr lang="ru-RU"/>
        </a:p>
      </dgm:t>
    </dgm:pt>
    <dgm:pt modelId="{2359C1B7-7897-481B-9158-5BAEB711F3B2}" type="pres">
      <dgm:prSet presAssocID="{5D268D08-6BEA-4A44-AD01-E1315D76776C}" presName="spacer" presStyleCnt="0"/>
      <dgm:spPr/>
    </dgm:pt>
    <dgm:pt modelId="{3244A9DE-0997-456C-B04D-494720937083}" type="pres">
      <dgm:prSet presAssocID="{152FC2A6-97DB-4F37-A90C-1CC90242A3F3}" presName="parentText" presStyleLbl="node1" presStyleIdx="5" presStyleCnt="6">
        <dgm:presLayoutVars>
          <dgm:chMax val="0"/>
          <dgm:bulletEnabled val="1"/>
        </dgm:presLayoutVars>
      </dgm:prSet>
      <dgm:spPr/>
      <dgm:t>
        <a:bodyPr/>
        <a:lstStyle/>
        <a:p>
          <a:endParaRPr lang="ru-RU"/>
        </a:p>
      </dgm:t>
    </dgm:pt>
  </dgm:ptLst>
  <dgm:cxnLst>
    <dgm:cxn modelId="{E2DB358B-F40F-4717-B7C0-B69272E94AF1}" type="presOf" srcId="{E5E1817B-578E-40CC-99DE-F58D801E389B}" destId="{7B0E0B78-F113-4613-813D-B3EEF92CE71E}" srcOrd="0" destOrd="0" presId="urn:microsoft.com/office/officeart/2005/8/layout/vList2"/>
    <dgm:cxn modelId="{3FDB95C3-CDFA-478C-A853-5CD8A6123628}" srcId="{A0E8261B-6B1F-4023-84CC-CD27C2B0427F}" destId="{152FC2A6-97DB-4F37-A90C-1CC90242A3F3}" srcOrd="5" destOrd="0" parTransId="{087F33A0-CF18-4081-9DD7-0EDD0A5F5709}" sibTransId="{592016F0-967E-4174-9EF9-78DC8472F314}"/>
    <dgm:cxn modelId="{13CDC601-D4E6-4CE9-9411-D65C4263D3DB}" srcId="{A0E8261B-6B1F-4023-84CC-CD27C2B0427F}" destId="{4D1631A4-AC9F-40EF-8A52-8170C5C0593A}" srcOrd="0" destOrd="0" parTransId="{C8E9FBD8-B887-42C3-A821-7A1CEAFAAC9F}" sibTransId="{247C56C3-8281-47E1-81E2-E1166BE452F3}"/>
    <dgm:cxn modelId="{E464839A-948A-4DD2-A9CD-4D225914776E}" type="presOf" srcId="{D8534B41-C625-4E59-9C57-9533E71AFE7F}" destId="{4D2FDBC1-ED78-4CF3-AA24-40348805FA16}" srcOrd="0" destOrd="0" presId="urn:microsoft.com/office/officeart/2005/8/layout/vList2"/>
    <dgm:cxn modelId="{20C7E1BB-7958-4D5B-840E-1500E304E4E7}" type="presOf" srcId="{4F2C22D4-FA76-46A6-AD3F-5979A05192C5}" destId="{AD326100-9756-4EFF-9F1B-66E89D98C91E}" srcOrd="0" destOrd="0" presId="urn:microsoft.com/office/officeart/2005/8/layout/vList2"/>
    <dgm:cxn modelId="{A58E65A0-8C9F-4D64-97BC-4E543B1F9F1C}" srcId="{A0E8261B-6B1F-4023-84CC-CD27C2B0427F}" destId="{D8534B41-C625-4E59-9C57-9533E71AFE7F}" srcOrd="3" destOrd="0" parTransId="{BAC713A9-A936-47B6-91C6-D24872462F51}" sibTransId="{2BAC39CA-7385-44C9-B4C9-2598F291BB43}"/>
    <dgm:cxn modelId="{2684CE7D-9B89-4928-BA08-8BB6DB9BBED8}" type="presOf" srcId="{152FC2A6-97DB-4F37-A90C-1CC90242A3F3}" destId="{3244A9DE-0997-456C-B04D-494720937083}" srcOrd="0" destOrd="0" presId="urn:microsoft.com/office/officeart/2005/8/layout/vList2"/>
    <dgm:cxn modelId="{013B3624-7A97-43EB-A491-3615C875775C}" srcId="{A0E8261B-6B1F-4023-84CC-CD27C2B0427F}" destId="{E5E1817B-578E-40CC-99DE-F58D801E389B}" srcOrd="2" destOrd="0" parTransId="{57DCB492-1D08-4139-BF59-B9C60B5DD337}" sibTransId="{7F16783F-3FE6-4EDB-B05D-9285E2FB68B8}"/>
    <dgm:cxn modelId="{6DF2497D-319F-42F6-A738-6E4CA5495F64}" type="presOf" srcId="{23C9B5D8-425F-4163-A02D-953A59827772}" destId="{7EEA54D6-9B9C-4D4C-B86B-7943A2082F51}" srcOrd="0" destOrd="0" presId="urn:microsoft.com/office/officeart/2005/8/layout/vList2"/>
    <dgm:cxn modelId="{0913B98E-EB90-45F0-BBB7-A2225C0B8359}" srcId="{A0E8261B-6B1F-4023-84CC-CD27C2B0427F}" destId="{23C9B5D8-425F-4163-A02D-953A59827772}" srcOrd="4" destOrd="0" parTransId="{38140EEF-9F33-4EF2-9246-D9209BFF7369}" sibTransId="{5D268D08-6BEA-4A44-AD01-E1315D76776C}"/>
    <dgm:cxn modelId="{51C0E64A-2D8B-465A-AE82-0D0152D5CC43}" srcId="{A0E8261B-6B1F-4023-84CC-CD27C2B0427F}" destId="{4F2C22D4-FA76-46A6-AD3F-5979A05192C5}" srcOrd="1" destOrd="0" parTransId="{B38F5F0F-A3D5-4DCC-BBEA-6A4D3998DE83}" sibTransId="{56EE70D3-56C0-41ED-973A-39377AC78975}"/>
    <dgm:cxn modelId="{3987893B-CC0D-4B40-84DB-88C9B7D564AC}" type="presOf" srcId="{A0E8261B-6B1F-4023-84CC-CD27C2B0427F}" destId="{F88FBE8F-A87C-4DE5-97E8-9D70F7F64537}" srcOrd="0" destOrd="0" presId="urn:microsoft.com/office/officeart/2005/8/layout/vList2"/>
    <dgm:cxn modelId="{12A07800-3A69-4DE9-A32E-D974CC3C203F}" type="presOf" srcId="{4D1631A4-AC9F-40EF-8A52-8170C5C0593A}" destId="{5E3FC06A-E68B-4A7D-8176-9FC3C5F58DCF}" srcOrd="0" destOrd="0" presId="urn:microsoft.com/office/officeart/2005/8/layout/vList2"/>
    <dgm:cxn modelId="{0318D54C-E880-4756-8587-C88E10AFF58A}" type="presParOf" srcId="{F88FBE8F-A87C-4DE5-97E8-9D70F7F64537}" destId="{5E3FC06A-E68B-4A7D-8176-9FC3C5F58DCF}" srcOrd="0" destOrd="0" presId="urn:microsoft.com/office/officeart/2005/8/layout/vList2"/>
    <dgm:cxn modelId="{7C134E53-4A1D-4F82-B8EB-2D1B922FCF42}" type="presParOf" srcId="{F88FBE8F-A87C-4DE5-97E8-9D70F7F64537}" destId="{C976F696-CB2F-40FF-BFA3-E9E642E93431}" srcOrd="1" destOrd="0" presId="urn:microsoft.com/office/officeart/2005/8/layout/vList2"/>
    <dgm:cxn modelId="{520DFEAE-1AEF-4555-A77B-1648135B2994}" type="presParOf" srcId="{F88FBE8F-A87C-4DE5-97E8-9D70F7F64537}" destId="{AD326100-9756-4EFF-9F1B-66E89D98C91E}" srcOrd="2" destOrd="0" presId="urn:microsoft.com/office/officeart/2005/8/layout/vList2"/>
    <dgm:cxn modelId="{C2CD33F2-575A-4BC1-93DD-B78787124627}" type="presParOf" srcId="{F88FBE8F-A87C-4DE5-97E8-9D70F7F64537}" destId="{94F8BFAA-D7C1-4D45-B27C-8C989BA67548}" srcOrd="3" destOrd="0" presId="urn:microsoft.com/office/officeart/2005/8/layout/vList2"/>
    <dgm:cxn modelId="{F985E3AD-68DA-4A82-BDB6-0550D8BD98E3}" type="presParOf" srcId="{F88FBE8F-A87C-4DE5-97E8-9D70F7F64537}" destId="{7B0E0B78-F113-4613-813D-B3EEF92CE71E}" srcOrd="4" destOrd="0" presId="urn:microsoft.com/office/officeart/2005/8/layout/vList2"/>
    <dgm:cxn modelId="{80E198F6-0491-4565-96DA-1DE6B4F6EECA}" type="presParOf" srcId="{F88FBE8F-A87C-4DE5-97E8-9D70F7F64537}" destId="{ED1E6E2D-D984-4D1A-BEA7-593DA565A517}" srcOrd="5" destOrd="0" presId="urn:microsoft.com/office/officeart/2005/8/layout/vList2"/>
    <dgm:cxn modelId="{CE78F370-9F48-48BD-932B-9FA47B45B9AA}" type="presParOf" srcId="{F88FBE8F-A87C-4DE5-97E8-9D70F7F64537}" destId="{4D2FDBC1-ED78-4CF3-AA24-40348805FA16}" srcOrd="6" destOrd="0" presId="urn:microsoft.com/office/officeart/2005/8/layout/vList2"/>
    <dgm:cxn modelId="{C87D8213-255E-4CAF-920F-AB28CBBE645D}" type="presParOf" srcId="{F88FBE8F-A87C-4DE5-97E8-9D70F7F64537}" destId="{49537710-7DDD-44E0-8FEA-BACA3E14E702}" srcOrd="7" destOrd="0" presId="urn:microsoft.com/office/officeart/2005/8/layout/vList2"/>
    <dgm:cxn modelId="{79E06E2C-4872-43A8-9272-13487D3CCC26}" type="presParOf" srcId="{F88FBE8F-A87C-4DE5-97E8-9D70F7F64537}" destId="{7EEA54D6-9B9C-4D4C-B86B-7943A2082F51}" srcOrd="8" destOrd="0" presId="urn:microsoft.com/office/officeart/2005/8/layout/vList2"/>
    <dgm:cxn modelId="{81D2CCC0-D8C2-4017-AB74-1797ECD2EC82}" type="presParOf" srcId="{F88FBE8F-A87C-4DE5-97E8-9D70F7F64537}" destId="{2359C1B7-7897-481B-9158-5BAEB711F3B2}" srcOrd="9" destOrd="0" presId="urn:microsoft.com/office/officeart/2005/8/layout/vList2"/>
    <dgm:cxn modelId="{3B7EA69E-ADA3-40B2-91AD-0699FC55FDBA}" type="presParOf" srcId="{F88FBE8F-A87C-4DE5-97E8-9D70F7F64537}" destId="{3244A9DE-0997-456C-B04D-49472093708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006F01-3BCE-4A93-9E66-A795EE35085D}" type="doc">
      <dgm:prSet loTypeId="urn:microsoft.com/office/officeart/2005/8/layout/radial4" loCatId="relationship" qsTypeId="urn:microsoft.com/office/officeart/2005/8/quickstyle/3d3" qsCatId="3D" csTypeId="urn:microsoft.com/office/officeart/2005/8/colors/accent1_2" csCatId="accent1" phldr="1"/>
      <dgm:spPr/>
      <dgm:t>
        <a:bodyPr/>
        <a:lstStyle/>
        <a:p>
          <a:endParaRPr lang="ru-RU"/>
        </a:p>
      </dgm:t>
    </dgm:pt>
    <dgm:pt modelId="{BBDFFC2C-B428-45E4-BC7D-1682E5D63E40}">
      <dgm:prSet phldrT="[Текст]"/>
      <dgm:spPr/>
      <dgm:t>
        <a:bodyPr/>
        <a:lstStyle/>
        <a:p>
          <a:r>
            <a:rPr lang="en-US" dirty="0" smtClean="0"/>
            <a:t>Records</a:t>
          </a:r>
          <a:endParaRPr lang="ru-RU" dirty="0"/>
        </a:p>
      </dgm:t>
    </dgm:pt>
    <dgm:pt modelId="{05A71651-9F6B-436F-9821-E9C7E0366365}" type="parTrans" cxnId="{39E2CF2F-13C9-430B-93B8-AE298E3608B6}">
      <dgm:prSet/>
      <dgm:spPr/>
      <dgm:t>
        <a:bodyPr/>
        <a:lstStyle/>
        <a:p>
          <a:endParaRPr lang="ru-RU"/>
        </a:p>
      </dgm:t>
    </dgm:pt>
    <dgm:pt modelId="{13561416-F697-4F59-B9F8-BE7332A4E300}" type="sibTrans" cxnId="{39E2CF2F-13C9-430B-93B8-AE298E3608B6}">
      <dgm:prSet/>
      <dgm:spPr/>
      <dgm:t>
        <a:bodyPr/>
        <a:lstStyle/>
        <a:p>
          <a:endParaRPr lang="ru-RU"/>
        </a:p>
      </dgm:t>
    </dgm:pt>
    <dgm:pt modelId="{F21B4616-FFA6-4081-BF74-3100465580FB}">
      <dgm:prSet phldrT="[Текст]"/>
      <dgm:spPr/>
      <dgm:t>
        <a:bodyPr/>
        <a:lstStyle/>
        <a:p>
          <a:r>
            <a:rPr lang="en-US" dirty="0" smtClean="0"/>
            <a:t>receiving goods</a:t>
          </a:r>
          <a:endParaRPr lang="ru-RU" dirty="0"/>
        </a:p>
      </dgm:t>
    </dgm:pt>
    <dgm:pt modelId="{CD28CCD1-EA0D-4043-81F3-5CF1D5DE7C6C}" type="parTrans" cxnId="{0E7DCAC1-5D86-4157-8420-869577A7DCA8}">
      <dgm:prSet/>
      <dgm:spPr/>
      <dgm:t>
        <a:bodyPr/>
        <a:lstStyle/>
        <a:p>
          <a:endParaRPr lang="ru-RU"/>
        </a:p>
      </dgm:t>
    </dgm:pt>
    <dgm:pt modelId="{1D75993C-258D-47C0-B998-1B80AB1C1C18}" type="sibTrans" cxnId="{0E7DCAC1-5D86-4157-8420-869577A7DCA8}">
      <dgm:prSet/>
      <dgm:spPr/>
      <dgm:t>
        <a:bodyPr/>
        <a:lstStyle/>
        <a:p>
          <a:endParaRPr lang="ru-RU"/>
        </a:p>
      </dgm:t>
    </dgm:pt>
    <dgm:pt modelId="{EAF3CAF8-B195-4441-965A-271D8BF501E1}">
      <dgm:prSet phldrT="[Текст]"/>
      <dgm:spPr/>
      <dgm:t>
        <a:bodyPr/>
        <a:lstStyle/>
        <a:p>
          <a:r>
            <a:rPr lang="en-US" dirty="0" smtClean="0"/>
            <a:t>issuing goods</a:t>
          </a:r>
          <a:endParaRPr lang="ru-RU" dirty="0"/>
        </a:p>
      </dgm:t>
    </dgm:pt>
    <dgm:pt modelId="{27C8E669-7E24-45BC-B24B-3EAE8AB12F5E}" type="parTrans" cxnId="{B8416F9C-5C2E-40C1-8D91-B9706A7ADD70}">
      <dgm:prSet/>
      <dgm:spPr/>
      <dgm:t>
        <a:bodyPr/>
        <a:lstStyle/>
        <a:p>
          <a:endParaRPr lang="ru-RU"/>
        </a:p>
      </dgm:t>
    </dgm:pt>
    <dgm:pt modelId="{3FA6FC6E-3402-43E9-9344-8D708C16F411}" type="sibTrans" cxnId="{B8416F9C-5C2E-40C1-8D91-B9706A7ADD70}">
      <dgm:prSet/>
      <dgm:spPr/>
      <dgm:t>
        <a:bodyPr/>
        <a:lstStyle/>
        <a:p>
          <a:endParaRPr lang="ru-RU"/>
        </a:p>
      </dgm:t>
    </dgm:pt>
    <dgm:pt modelId="{1C06ED23-D555-4289-8815-F339EDDE2A0E}">
      <dgm:prSet phldrT="[Текст]"/>
      <dgm:spPr/>
      <dgm:t>
        <a:bodyPr/>
        <a:lstStyle/>
        <a:p>
          <a:r>
            <a:rPr lang="en-US" dirty="0" smtClean="0"/>
            <a:t>training</a:t>
          </a:r>
          <a:endParaRPr lang="ru-RU" dirty="0"/>
        </a:p>
      </dgm:t>
    </dgm:pt>
    <dgm:pt modelId="{EFA2B21A-0FEE-49DE-B0DC-D3262ADEDA9C}" type="parTrans" cxnId="{B06E8430-E62B-4BCF-902D-66F5BCEAEB24}">
      <dgm:prSet/>
      <dgm:spPr/>
      <dgm:t>
        <a:bodyPr/>
        <a:lstStyle/>
        <a:p>
          <a:endParaRPr lang="ru-RU"/>
        </a:p>
      </dgm:t>
    </dgm:pt>
    <dgm:pt modelId="{B4ABB9E4-5CD9-4AEA-9402-BF7F2D887570}" type="sibTrans" cxnId="{B06E8430-E62B-4BCF-902D-66F5BCEAEB24}">
      <dgm:prSet/>
      <dgm:spPr/>
      <dgm:t>
        <a:bodyPr/>
        <a:lstStyle/>
        <a:p>
          <a:endParaRPr lang="ru-RU"/>
        </a:p>
      </dgm:t>
    </dgm:pt>
    <dgm:pt modelId="{5D0AE920-BFF9-4D09-9B99-99481391A589}">
      <dgm:prSet/>
      <dgm:spPr/>
      <dgm:t>
        <a:bodyPr/>
        <a:lstStyle/>
        <a:p>
          <a:r>
            <a:rPr lang="en-US" dirty="0" smtClean="0"/>
            <a:t>monitoring temperature and humidity</a:t>
          </a:r>
          <a:endParaRPr lang="ru-RU" dirty="0"/>
        </a:p>
      </dgm:t>
    </dgm:pt>
    <dgm:pt modelId="{5DC3F8E0-4C2E-415D-8586-D9A2663FD98F}" type="parTrans" cxnId="{C3220053-4821-4BD5-98F5-6656C5A5F74A}">
      <dgm:prSet/>
      <dgm:spPr/>
      <dgm:t>
        <a:bodyPr/>
        <a:lstStyle/>
        <a:p>
          <a:endParaRPr lang="ru-RU"/>
        </a:p>
      </dgm:t>
    </dgm:pt>
    <dgm:pt modelId="{EBB1E187-8BF7-4B3A-96F0-04D44B3AEE1F}" type="sibTrans" cxnId="{C3220053-4821-4BD5-98F5-6656C5A5F74A}">
      <dgm:prSet/>
      <dgm:spPr/>
      <dgm:t>
        <a:bodyPr/>
        <a:lstStyle/>
        <a:p>
          <a:endParaRPr lang="ru-RU"/>
        </a:p>
      </dgm:t>
    </dgm:pt>
    <dgm:pt modelId="{5214668C-5FFA-4CB2-B47B-61EC69E4EC88}">
      <dgm:prSet/>
      <dgm:spPr/>
      <dgm:t>
        <a:bodyPr/>
        <a:lstStyle/>
        <a:p>
          <a:r>
            <a:rPr lang="en-US" dirty="0" smtClean="0"/>
            <a:t>cleaning operation</a:t>
          </a:r>
          <a:endParaRPr lang="ru-RU" dirty="0"/>
        </a:p>
      </dgm:t>
    </dgm:pt>
    <dgm:pt modelId="{2946FFAF-FED8-4C3D-AA38-A0FD793C2F05}" type="parTrans" cxnId="{36F256B7-D161-4BD8-ACD7-1EA43E564D20}">
      <dgm:prSet/>
      <dgm:spPr/>
      <dgm:t>
        <a:bodyPr/>
        <a:lstStyle/>
        <a:p>
          <a:endParaRPr lang="ru-RU"/>
        </a:p>
      </dgm:t>
    </dgm:pt>
    <dgm:pt modelId="{7071B5AC-CC3B-4C27-A260-D23044CB4FC0}" type="sibTrans" cxnId="{36F256B7-D161-4BD8-ACD7-1EA43E564D20}">
      <dgm:prSet/>
      <dgm:spPr/>
      <dgm:t>
        <a:bodyPr/>
        <a:lstStyle/>
        <a:p>
          <a:endParaRPr lang="ru-RU"/>
        </a:p>
      </dgm:t>
    </dgm:pt>
    <dgm:pt modelId="{58EE098C-119C-4215-8DC9-B29145FE3F92}">
      <dgm:prSet/>
      <dgm:spPr/>
      <dgm:t>
        <a:bodyPr/>
        <a:lstStyle/>
        <a:p>
          <a:r>
            <a:rPr lang="en-US" dirty="0" smtClean="0"/>
            <a:t>pest control</a:t>
          </a:r>
          <a:endParaRPr lang="ru-RU" dirty="0"/>
        </a:p>
      </dgm:t>
    </dgm:pt>
    <dgm:pt modelId="{AA0355B1-852F-4D32-A221-86A9531CFE2D}" type="parTrans" cxnId="{F5E5260B-B498-4A5F-BA95-664A1ABC75D0}">
      <dgm:prSet/>
      <dgm:spPr/>
      <dgm:t>
        <a:bodyPr/>
        <a:lstStyle/>
        <a:p>
          <a:endParaRPr lang="ru-RU"/>
        </a:p>
      </dgm:t>
    </dgm:pt>
    <dgm:pt modelId="{11717A37-22AA-48A1-B066-DBD2CF9A7ED5}" type="sibTrans" cxnId="{F5E5260B-B498-4A5F-BA95-664A1ABC75D0}">
      <dgm:prSet/>
      <dgm:spPr/>
      <dgm:t>
        <a:bodyPr/>
        <a:lstStyle/>
        <a:p>
          <a:endParaRPr lang="ru-RU"/>
        </a:p>
      </dgm:t>
    </dgm:pt>
    <dgm:pt modelId="{31FF09B9-A656-4346-BA3C-B44194D81410}">
      <dgm:prSet/>
      <dgm:spPr/>
      <dgm:t>
        <a:bodyPr/>
        <a:lstStyle/>
        <a:p>
          <a:r>
            <a:rPr lang="en-US" dirty="0" smtClean="0"/>
            <a:t>calibration</a:t>
          </a:r>
          <a:endParaRPr lang="ru-RU" dirty="0"/>
        </a:p>
      </dgm:t>
    </dgm:pt>
    <dgm:pt modelId="{48A52876-A9D9-489A-96A7-D2BD6B119E5B}" type="parTrans" cxnId="{2CC3A1A8-FE55-4DA9-9BD4-50897589F663}">
      <dgm:prSet/>
      <dgm:spPr/>
      <dgm:t>
        <a:bodyPr/>
        <a:lstStyle/>
        <a:p>
          <a:endParaRPr lang="ru-RU"/>
        </a:p>
      </dgm:t>
    </dgm:pt>
    <dgm:pt modelId="{5CC28E4C-D6C7-4C53-8747-166856428481}" type="sibTrans" cxnId="{2CC3A1A8-FE55-4DA9-9BD4-50897589F663}">
      <dgm:prSet/>
      <dgm:spPr/>
      <dgm:t>
        <a:bodyPr/>
        <a:lstStyle/>
        <a:p>
          <a:endParaRPr lang="ru-RU"/>
        </a:p>
      </dgm:t>
    </dgm:pt>
    <dgm:pt modelId="{8AE4E195-CF1E-47A6-9251-577D3705C1B2}">
      <dgm:prSet/>
      <dgm:spPr/>
      <dgm:t>
        <a:bodyPr/>
        <a:lstStyle/>
        <a:p>
          <a:r>
            <a:rPr lang="en-US" dirty="0" smtClean="0"/>
            <a:t>preventative maintenance</a:t>
          </a:r>
          <a:endParaRPr lang="ru-RU" dirty="0"/>
        </a:p>
      </dgm:t>
    </dgm:pt>
    <dgm:pt modelId="{C689149F-306F-431F-836A-F9639AA976B5}" type="parTrans" cxnId="{AB106F93-3860-4F79-8537-F9934082791E}">
      <dgm:prSet/>
      <dgm:spPr/>
      <dgm:t>
        <a:bodyPr/>
        <a:lstStyle/>
        <a:p>
          <a:endParaRPr lang="ru-RU"/>
        </a:p>
      </dgm:t>
    </dgm:pt>
    <dgm:pt modelId="{E80A6023-9B3B-4E2C-B90A-318ECBFA8A6B}" type="sibTrans" cxnId="{AB106F93-3860-4F79-8537-F9934082791E}">
      <dgm:prSet/>
      <dgm:spPr/>
      <dgm:t>
        <a:bodyPr/>
        <a:lstStyle/>
        <a:p>
          <a:endParaRPr lang="ru-RU"/>
        </a:p>
      </dgm:t>
    </dgm:pt>
    <dgm:pt modelId="{1CFA62E0-7934-49AB-9D47-99F4A296596D}">
      <dgm:prSet/>
      <dgm:spPr/>
      <dgm:t>
        <a:bodyPr/>
        <a:lstStyle/>
        <a:p>
          <a:r>
            <a:rPr lang="en-US" dirty="0" smtClean="0"/>
            <a:t>recall</a:t>
          </a:r>
          <a:endParaRPr lang="ru-RU" dirty="0"/>
        </a:p>
      </dgm:t>
    </dgm:pt>
    <dgm:pt modelId="{A194DCE0-DB1A-48CA-B04D-A449670A7700}" type="parTrans" cxnId="{A05F6FC9-2A7E-4513-8031-D9CD646F889A}">
      <dgm:prSet/>
      <dgm:spPr/>
      <dgm:t>
        <a:bodyPr/>
        <a:lstStyle/>
        <a:p>
          <a:endParaRPr lang="ru-RU"/>
        </a:p>
      </dgm:t>
    </dgm:pt>
    <dgm:pt modelId="{B38EBAC9-B4B0-423D-8CB3-C1D706A90EDE}" type="sibTrans" cxnId="{A05F6FC9-2A7E-4513-8031-D9CD646F889A}">
      <dgm:prSet/>
      <dgm:spPr/>
      <dgm:t>
        <a:bodyPr/>
        <a:lstStyle/>
        <a:p>
          <a:endParaRPr lang="ru-RU"/>
        </a:p>
      </dgm:t>
    </dgm:pt>
    <dgm:pt modelId="{473BAF2D-74AE-4938-A51E-7D49A9B4C56B}">
      <dgm:prSet/>
      <dgm:spPr/>
      <dgm:t>
        <a:bodyPr/>
        <a:lstStyle/>
        <a:p>
          <a:r>
            <a:rPr lang="en-US" dirty="0" smtClean="0"/>
            <a:t>complaints</a:t>
          </a:r>
          <a:endParaRPr lang="ru-RU" dirty="0"/>
        </a:p>
      </dgm:t>
    </dgm:pt>
    <dgm:pt modelId="{B5E00533-E897-4AB9-8D12-A7E7EB62902E}" type="parTrans" cxnId="{63305E5E-471D-4627-9A66-4183A9A5AE5E}">
      <dgm:prSet/>
      <dgm:spPr/>
      <dgm:t>
        <a:bodyPr/>
        <a:lstStyle/>
        <a:p>
          <a:endParaRPr lang="ru-RU"/>
        </a:p>
      </dgm:t>
    </dgm:pt>
    <dgm:pt modelId="{45CDAB22-6A28-4CEE-BD7C-FE72BDF0D9B5}" type="sibTrans" cxnId="{63305E5E-471D-4627-9A66-4183A9A5AE5E}">
      <dgm:prSet/>
      <dgm:spPr/>
      <dgm:t>
        <a:bodyPr/>
        <a:lstStyle/>
        <a:p>
          <a:endParaRPr lang="ru-RU"/>
        </a:p>
      </dgm:t>
    </dgm:pt>
    <dgm:pt modelId="{D09FCAF1-F7A4-4E55-9207-627041208E5D}">
      <dgm:prSet/>
      <dgm:spPr/>
      <dgm:t>
        <a:bodyPr/>
        <a:lstStyle/>
        <a:p>
          <a:r>
            <a:rPr lang="en-US" dirty="0" smtClean="0"/>
            <a:t>inventory</a:t>
          </a:r>
          <a:endParaRPr lang="ru-RU" dirty="0"/>
        </a:p>
      </dgm:t>
    </dgm:pt>
    <dgm:pt modelId="{ECA79B59-018B-4292-B402-FAF332CCCBCE}" type="parTrans" cxnId="{DAE0239A-E2F5-4C0F-B9F3-E5141BD64E92}">
      <dgm:prSet/>
      <dgm:spPr/>
      <dgm:t>
        <a:bodyPr/>
        <a:lstStyle/>
        <a:p>
          <a:endParaRPr lang="ru-RU"/>
        </a:p>
      </dgm:t>
    </dgm:pt>
    <dgm:pt modelId="{0D110B72-BC6F-4CEC-A506-540C7ED04977}" type="sibTrans" cxnId="{DAE0239A-E2F5-4C0F-B9F3-E5141BD64E92}">
      <dgm:prSet/>
      <dgm:spPr/>
      <dgm:t>
        <a:bodyPr/>
        <a:lstStyle/>
        <a:p>
          <a:endParaRPr lang="ru-RU"/>
        </a:p>
      </dgm:t>
    </dgm:pt>
    <dgm:pt modelId="{045354BA-7EC9-452C-804A-6BBBFC08D925}">
      <dgm:prSet/>
      <dgm:spPr/>
      <dgm:t>
        <a:bodyPr/>
        <a:lstStyle/>
        <a:p>
          <a:r>
            <a:rPr lang="en-US" dirty="0" smtClean="0"/>
            <a:t>log of signature</a:t>
          </a:r>
          <a:endParaRPr lang="ru-RU" dirty="0"/>
        </a:p>
      </dgm:t>
    </dgm:pt>
    <dgm:pt modelId="{FFFAFD07-52F3-4D7E-B309-FCC7FC0EA475}" type="parTrans" cxnId="{BB7766C2-5BB0-4F64-8489-070A53D5007A}">
      <dgm:prSet/>
      <dgm:spPr/>
      <dgm:t>
        <a:bodyPr/>
        <a:lstStyle/>
        <a:p>
          <a:endParaRPr lang="ru-RU"/>
        </a:p>
      </dgm:t>
    </dgm:pt>
    <dgm:pt modelId="{39C105E2-CDE0-4D6B-8FC2-57A7D2B818D3}" type="sibTrans" cxnId="{BB7766C2-5BB0-4F64-8489-070A53D5007A}">
      <dgm:prSet/>
      <dgm:spPr/>
      <dgm:t>
        <a:bodyPr/>
        <a:lstStyle/>
        <a:p>
          <a:endParaRPr lang="ru-RU"/>
        </a:p>
      </dgm:t>
    </dgm:pt>
    <dgm:pt modelId="{EA6A3BCE-B598-4279-B5F8-3A177B296175}" type="pres">
      <dgm:prSet presAssocID="{E0006F01-3BCE-4A93-9E66-A795EE35085D}" presName="cycle" presStyleCnt="0">
        <dgm:presLayoutVars>
          <dgm:chMax val="1"/>
          <dgm:dir/>
          <dgm:animLvl val="ctr"/>
          <dgm:resizeHandles val="exact"/>
        </dgm:presLayoutVars>
      </dgm:prSet>
      <dgm:spPr/>
      <dgm:t>
        <a:bodyPr/>
        <a:lstStyle/>
        <a:p>
          <a:endParaRPr lang="ru-RU"/>
        </a:p>
      </dgm:t>
    </dgm:pt>
    <dgm:pt modelId="{AF13883D-EA8C-478B-BDDE-2CA0573D673A}" type="pres">
      <dgm:prSet presAssocID="{BBDFFC2C-B428-45E4-BC7D-1682E5D63E40}" presName="centerShape" presStyleLbl="node0" presStyleIdx="0" presStyleCnt="1"/>
      <dgm:spPr/>
      <dgm:t>
        <a:bodyPr/>
        <a:lstStyle/>
        <a:p>
          <a:endParaRPr lang="ru-RU"/>
        </a:p>
      </dgm:t>
    </dgm:pt>
    <dgm:pt modelId="{58D4EB41-7EBF-42BC-95DF-BB214EE44954}" type="pres">
      <dgm:prSet presAssocID="{CD28CCD1-EA0D-4043-81F3-5CF1D5DE7C6C}" presName="parTrans" presStyleLbl="bgSibTrans2D1" presStyleIdx="0" presStyleCnt="12"/>
      <dgm:spPr/>
      <dgm:t>
        <a:bodyPr/>
        <a:lstStyle/>
        <a:p>
          <a:endParaRPr lang="ru-RU"/>
        </a:p>
      </dgm:t>
    </dgm:pt>
    <dgm:pt modelId="{6ABDC4E9-73B3-47ED-87E3-A9CBCDF31821}" type="pres">
      <dgm:prSet presAssocID="{F21B4616-FFA6-4081-BF74-3100465580FB}" presName="node" presStyleLbl="node1" presStyleIdx="0" presStyleCnt="12">
        <dgm:presLayoutVars>
          <dgm:bulletEnabled val="1"/>
        </dgm:presLayoutVars>
      </dgm:prSet>
      <dgm:spPr/>
      <dgm:t>
        <a:bodyPr/>
        <a:lstStyle/>
        <a:p>
          <a:endParaRPr lang="ru-RU"/>
        </a:p>
      </dgm:t>
    </dgm:pt>
    <dgm:pt modelId="{6AA1C0BB-7516-45FF-9B4B-5FEE543296B2}" type="pres">
      <dgm:prSet presAssocID="{27C8E669-7E24-45BC-B24B-3EAE8AB12F5E}" presName="parTrans" presStyleLbl="bgSibTrans2D1" presStyleIdx="1" presStyleCnt="12"/>
      <dgm:spPr/>
      <dgm:t>
        <a:bodyPr/>
        <a:lstStyle/>
        <a:p>
          <a:endParaRPr lang="ru-RU"/>
        </a:p>
      </dgm:t>
    </dgm:pt>
    <dgm:pt modelId="{9B8F0595-627D-4CFD-B654-C6FA26B2BF2A}" type="pres">
      <dgm:prSet presAssocID="{EAF3CAF8-B195-4441-965A-271D8BF501E1}" presName="node" presStyleLbl="node1" presStyleIdx="1" presStyleCnt="12">
        <dgm:presLayoutVars>
          <dgm:bulletEnabled val="1"/>
        </dgm:presLayoutVars>
      </dgm:prSet>
      <dgm:spPr/>
      <dgm:t>
        <a:bodyPr/>
        <a:lstStyle/>
        <a:p>
          <a:endParaRPr lang="ru-RU"/>
        </a:p>
      </dgm:t>
    </dgm:pt>
    <dgm:pt modelId="{9A083D38-695F-49AE-83F0-AC0B95608A52}" type="pres">
      <dgm:prSet presAssocID="{EFA2B21A-0FEE-49DE-B0DC-D3262ADEDA9C}" presName="parTrans" presStyleLbl="bgSibTrans2D1" presStyleIdx="2" presStyleCnt="12"/>
      <dgm:spPr/>
      <dgm:t>
        <a:bodyPr/>
        <a:lstStyle/>
        <a:p>
          <a:endParaRPr lang="ru-RU"/>
        </a:p>
      </dgm:t>
    </dgm:pt>
    <dgm:pt modelId="{2BA847C2-E202-4C70-A2D1-901D391E9B50}" type="pres">
      <dgm:prSet presAssocID="{1C06ED23-D555-4289-8815-F339EDDE2A0E}" presName="node" presStyleLbl="node1" presStyleIdx="2" presStyleCnt="12">
        <dgm:presLayoutVars>
          <dgm:bulletEnabled val="1"/>
        </dgm:presLayoutVars>
      </dgm:prSet>
      <dgm:spPr/>
      <dgm:t>
        <a:bodyPr/>
        <a:lstStyle/>
        <a:p>
          <a:endParaRPr lang="ru-RU"/>
        </a:p>
      </dgm:t>
    </dgm:pt>
    <dgm:pt modelId="{85F625D8-3978-4CE7-86FF-70CB1ED5478D}" type="pres">
      <dgm:prSet presAssocID="{5DC3F8E0-4C2E-415D-8586-D9A2663FD98F}" presName="parTrans" presStyleLbl="bgSibTrans2D1" presStyleIdx="3" presStyleCnt="12"/>
      <dgm:spPr/>
      <dgm:t>
        <a:bodyPr/>
        <a:lstStyle/>
        <a:p>
          <a:endParaRPr lang="ru-RU"/>
        </a:p>
      </dgm:t>
    </dgm:pt>
    <dgm:pt modelId="{02D3C35D-8C25-434F-A5DE-DCB80A450380}" type="pres">
      <dgm:prSet presAssocID="{5D0AE920-BFF9-4D09-9B99-99481391A589}" presName="node" presStyleLbl="node1" presStyleIdx="3" presStyleCnt="12" custRadScaleRad="100290" custRadScaleInc="5763">
        <dgm:presLayoutVars>
          <dgm:bulletEnabled val="1"/>
        </dgm:presLayoutVars>
      </dgm:prSet>
      <dgm:spPr/>
      <dgm:t>
        <a:bodyPr/>
        <a:lstStyle/>
        <a:p>
          <a:endParaRPr lang="ru-RU"/>
        </a:p>
      </dgm:t>
    </dgm:pt>
    <dgm:pt modelId="{26C5D113-B891-4476-9CFD-4E11C6ECFBBA}" type="pres">
      <dgm:prSet presAssocID="{2946FFAF-FED8-4C3D-AA38-A0FD793C2F05}" presName="parTrans" presStyleLbl="bgSibTrans2D1" presStyleIdx="4" presStyleCnt="12"/>
      <dgm:spPr/>
      <dgm:t>
        <a:bodyPr/>
        <a:lstStyle/>
        <a:p>
          <a:endParaRPr lang="ru-RU"/>
        </a:p>
      </dgm:t>
    </dgm:pt>
    <dgm:pt modelId="{CDD52AD0-4632-412E-A369-8D9A91D2C74A}" type="pres">
      <dgm:prSet presAssocID="{5214668C-5FFA-4CB2-B47B-61EC69E4EC88}" presName="node" presStyleLbl="node1" presStyleIdx="4" presStyleCnt="12">
        <dgm:presLayoutVars>
          <dgm:bulletEnabled val="1"/>
        </dgm:presLayoutVars>
      </dgm:prSet>
      <dgm:spPr/>
      <dgm:t>
        <a:bodyPr/>
        <a:lstStyle/>
        <a:p>
          <a:endParaRPr lang="ru-RU"/>
        </a:p>
      </dgm:t>
    </dgm:pt>
    <dgm:pt modelId="{4ED64D75-98B7-4A84-BE60-665BCB610412}" type="pres">
      <dgm:prSet presAssocID="{AA0355B1-852F-4D32-A221-86A9531CFE2D}" presName="parTrans" presStyleLbl="bgSibTrans2D1" presStyleIdx="5" presStyleCnt="12"/>
      <dgm:spPr/>
      <dgm:t>
        <a:bodyPr/>
        <a:lstStyle/>
        <a:p>
          <a:endParaRPr lang="ru-RU"/>
        </a:p>
      </dgm:t>
    </dgm:pt>
    <dgm:pt modelId="{ABA397DB-CE10-4A49-B45E-1F73685499CF}" type="pres">
      <dgm:prSet presAssocID="{58EE098C-119C-4215-8DC9-B29145FE3F92}" presName="node" presStyleLbl="node1" presStyleIdx="5" presStyleCnt="12">
        <dgm:presLayoutVars>
          <dgm:bulletEnabled val="1"/>
        </dgm:presLayoutVars>
      </dgm:prSet>
      <dgm:spPr/>
      <dgm:t>
        <a:bodyPr/>
        <a:lstStyle/>
        <a:p>
          <a:endParaRPr lang="ru-RU"/>
        </a:p>
      </dgm:t>
    </dgm:pt>
    <dgm:pt modelId="{2024058D-870A-4A18-8524-22D3A44FE890}" type="pres">
      <dgm:prSet presAssocID="{48A52876-A9D9-489A-96A7-D2BD6B119E5B}" presName="parTrans" presStyleLbl="bgSibTrans2D1" presStyleIdx="6" presStyleCnt="12"/>
      <dgm:spPr/>
      <dgm:t>
        <a:bodyPr/>
        <a:lstStyle/>
        <a:p>
          <a:endParaRPr lang="ru-RU"/>
        </a:p>
      </dgm:t>
    </dgm:pt>
    <dgm:pt modelId="{DBA00036-A5FD-470A-9078-64CDC5F09A11}" type="pres">
      <dgm:prSet presAssocID="{31FF09B9-A656-4346-BA3C-B44194D81410}" presName="node" presStyleLbl="node1" presStyleIdx="6" presStyleCnt="12">
        <dgm:presLayoutVars>
          <dgm:bulletEnabled val="1"/>
        </dgm:presLayoutVars>
      </dgm:prSet>
      <dgm:spPr/>
      <dgm:t>
        <a:bodyPr/>
        <a:lstStyle/>
        <a:p>
          <a:endParaRPr lang="ru-RU"/>
        </a:p>
      </dgm:t>
    </dgm:pt>
    <dgm:pt modelId="{3F868B51-0F3A-4231-AF13-D77DC5763D00}" type="pres">
      <dgm:prSet presAssocID="{C689149F-306F-431F-836A-F9639AA976B5}" presName="parTrans" presStyleLbl="bgSibTrans2D1" presStyleIdx="7" presStyleCnt="12"/>
      <dgm:spPr/>
      <dgm:t>
        <a:bodyPr/>
        <a:lstStyle/>
        <a:p>
          <a:endParaRPr lang="ru-RU"/>
        </a:p>
      </dgm:t>
    </dgm:pt>
    <dgm:pt modelId="{667E8695-18D1-4487-8403-D9EBF10D4AF5}" type="pres">
      <dgm:prSet presAssocID="{8AE4E195-CF1E-47A6-9251-577D3705C1B2}" presName="node" presStyleLbl="node1" presStyleIdx="7" presStyleCnt="12">
        <dgm:presLayoutVars>
          <dgm:bulletEnabled val="1"/>
        </dgm:presLayoutVars>
      </dgm:prSet>
      <dgm:spPr/>
      <dgm:t>
        <a:bodyPr/>
        <a:lstStyle/>
        <a:p>
          <a:endParaRPr lang="ru-RU"/>
        </a:p>
      </dgm:t>
    </dgm:pt>
    <dgm:pt modelId="{6429416F-969E-4120-B7A9-9648B7225F9E}" type="pres">
      <dgm:prSet presAssocID="{A194DCE0-DB1A-48CA-B04D-A449670A7700}" presName="parTrans" presStyleLbl="bgSibTrans2D1" presStyleIdx="8" presStyleCnt="12"/>
      <dgm:spPr/>
      <dgm:t>
        <a:bodyPr/>
        <a:lstStyle/>
        <a:p>
          <a:endParaRPr lang="ru-RU"/>
        </a:p>
      </dgm:t>
    </dgm:pt>
    <dgm:pt modelId="{607D06CB-64A9-4D8C-9649-02016453D5DD}" type="pres">
      <dgm:prSet presAssocID="{1CFA62E0-7934-49AB-9D47-99F4A296596D}" presName="node" presStyleLbl="node1" presStyleIdx="8" presStyleCnt="12">
        <dgm:presLayoutVars>
          <dgm:bulletEnabled val="1"/>
        </dgm:presLayoutVars>
      </dgm:prSet>
      <dgm:spPr/>
      <dgm:t>
        <a:bodyPr/>
        <a:lstStyle/>
        <a:p>
          <a:endParaRPr lang="ru-RU"/>
        </a:p>
      </dgm:t>
    </dgm:pt>
    <dgm:pt modelId="{B438ADC5-A329-48AD-8C24-6FB081806F56}" type="pres">
      <dgm:prSet presAssocID="{B5E00533-E897-4AB9-8D12-A7E7EB62902E}" presName="parTrans" presStyleLbl="bgSibTrans2D1" presStyleIdx="9" presStyleCnt="12"/>
      <dgm:spPr/>
      <dgm:t>
        <a:bodyPr/>
        <a:lstStyle/>
        <a:p>
          <a:endParaRPr lang="ru-RU"/>
        </a:p>
      </dgm:t>
    </dgm:pt>
    <dgm:pt modelId="{4F6A4D7E-AF0A-40BF-91FA-A52C8B08EE8E}" type="pres">
      <dgm:prSet presAssocID="{473BAF2D-74AE-4938-A51E-7D49A9B4C56B}" presName="node" presStyleLbl="node1" presStyleIdx="9" presStyleCnt="12">
        <dgm:presLayoutVars>
          <dgm:bulletEnabled val="1"/>
        </dgm:presLayoutVars>
      </dgm:prSet>
      <dgm:spPr/>
      <dgm:t>
        <a:bodyPr/>
        <a:lstStyle/>
        <a:p>
          <a:endParaRPr lang="ru-RU"/>
        </a:p>
      </dgm:t>
    </dgm:pt>
    <dgm:pt modelId="{9E838C04-DA78-4569-97D2-49C0E2535D92}" type="pres">
      <dgm:prSet presAssocID="{ECA79B59-018B-4292-B402-FAF332CCCBCE}" presName="parTrans" presStyleLbl="bgSibTrans2D1" presStyleIdx="10" presStyleCnt="12"/>
      <dgm:spPr/>
      <dgm:t>
        <a:bodyPr/>
        <a:lstStyle/>
        <a:p>
          <a:endParaRPr lang="ru-RU"/>
        </a:p>
      </dgm:t>
    </dgm:pt>
    <dgm:pt modelId="{9B49A40E-E78F-4259-9AEA-A45B7EEED866}" type="pres">
      <dgm:prSet presAssocID="{D09FCAF1-F7A4-4E55-9207-627041208E5D}" presName="node" presStyleLbl="node1" presStyleIdx="10" presStyleCnt="12">
        <dgm:presLayoutVars>
          <dgm:bulletEnabled val="1"/>
        </dgm:presLayoutVars>
      </dgm:prSet>
      <dgm:spPr/>
      <dgm:t>
        <a:bodyPr/>
        <a:lstStyle/>
        <a:p>
          <a:endParaRPr lang="ru-RU"/>
        </a:p>
      </dgm:t>
    </dgm:pt>
    <dgm:pt modelId="{35FE5B65-7F99-4230-BFBB-275A191896C8}" type="pres">
      <dgm:prSet presAssocID="{FFFAFD07-52F3-4D7E-B309-FCC7FC0EA475}" presName="parTrans" presStyleLbl="bgSibTrans2D1" presStyleIdx="11" presStyleCnt="12"/>
      <dgm:spPr/>
      <dgm:t>
        <a:bodyPr/>
        <a:lstStyle/>
        <a:p>
          <a:endParaRPr lang="ru-RU"/>
        </a:p>
      </dgm:t>
    </dgm:pt>
    <dgm:pt modelId="{67847B5D-FF5C-4FF7-B6DF-060CA857BDCD}" type="pres">
      <dgm:prSet presAssocID="{045354BA-7EC9-452C-804A-6BBBFC08D925}" presName="node" presStyleLbl="node1" presStyleIdx="11" presStyleCnt="12">
        <dgm:presLayoutVars>
          <dgm:bulletEnabled val="1"/>
        </dgm:presLayoutVars>
      </dgm:prSet>
      <dgm:spPr/>
      <dgm:t>
        <a:bodyPr/>
        <a:lstStyle/>
        <a:p>
          <a:endParaRPr lang="ru-RU"/>
        </a:p>
      </dgm:t>
    </dgm:pt>
  </dgm:ptLst>
  <dgm:cxnLst>
    <dgm:cxn modelId="{E79CC32B-5BC1-4762-BCF4-2DC78026CF79}" type="presOf" srcId="{8AE4E195-CF1E-47A6-9251-577D3705C1B2}" destId="{667E8695-18D1-4487-8403-D9EBF10D4AF5}" srcOrd="0" destOrd="0" presId="urn:microsoft.com/office/officeart/2005/8/layout/radial4"/>
    <dgm:cxn modelId="{36F256B7-D161-4BD8-ACD7-1EA43E564D20}" srcId="{BBDFFC2C-B428-45E4-BC7D-1682E5D63E40}" destId="{5214668C-5FFA-4CB2-B47B-61EC69E4EC88}" srcOrd="4" destOrd="0" parTransId="{2946FFAF-FED8-4C3D-AA38-A0FD793C2F05}" sibTransId="{7071B5AC-CC3B-4C27-A260-D23044CB4FC0}"/>
    <dgm:cxn modelId="{4131A6A3-2AE1-4DA7-93D0-71BC89A4AC6C}" type="presOf" srcId="{A194DCE0-DB1A-48CA-B04D-A449670A7700}" destId="{6429416F-969E-4120-B7A9-9648B7225F9E}" srcOrd="0" destOrd="0" presId="urn:microsoft.com/office/officeart/2005/8/layout/radial4"/>
    <dgm:cxn modelId="{254CB619-3185-4A2D-B33A-6F01F4C8CE0C}" type="presOf" srcId="{5DC3F8E0-4C2E-415D-8586-D9A2663FD98F}" destId="{85F625D8-3978-4CE7-86FF-70CB1ED5478D}" srcOrd="0" destOrd="0" presId="urn:microsoft.com/office/officeart/2005/8/layout/radial4"/>
    <dgm:cxn modelId="{E610CBFA-3FEB-44EE-B9D2-229D6F715BE7}" type="presOf" srcId="{58EE098C-119C-4215-8DC9-B29145FE3F92}" destId="{ABA397DB-CE10-4A49-B45E-1F73685499CF}" srcOrd="0" destOrd="0" presId="urn:microsoft.com/office/officeart/2005/8/layout/radial4"/>
    <dgm:cxn modelId="{B06E8430-E62B-4BCF-902D-66F5BCEAEB24}" srcId="{BBDFFC2C-B428-45E4-BC7D-1682E5D63E40}" destId="{1C06ED23-D555-4289-8815-F339EDDE2A0E}" srcOrd="2" destOrd="0" parTransId="{EFA2B21A-0FEE-49DE-B0DC-D3262ADEDA9C}" sibTransId="{B4ABB9E4-5CD9-4AEA-9402-BF7F2D887570}"/>
    <dgm:cxn modelId="{2CC3A1A8-FE55-4DA9-9BD4-50897589F663}" srcId="{BBDFFC2C-B428-45E4-BC7D-1682E5D63E40}" destId="{31FF09B9-A656-4346-BA3C-B44194D81410}" srcOrd="6" destOrd="0" parTransId="{48A52876-A9D9-489A-96A7-D2BD6B119E5B}" sibTransId="{5CC28E4C-D6C7-4C53-8747-166856428481}"/>
    <dgm:cxn modelId="{19AB3DF9-595B-40F9-AF9C-1A247CD97594}" type="presOf" srcId="{CD28CCD1-EA0D-4043-81F3-5CF1D5DE7C6C}" destId="{58D4EB41-7EBF-42BC-95DF-BB214EE44954}" srcOrd="0" destOrd="0" presId="urn:microsoft.com/office/officeart/2005/8/layout/radial4"/>
    <dgm:cxn modelId="{3FD92E2C-0BA9-496E-B6A7-532B08DBCB02}" type="presOf" srcId="{5214668C-5FFA-4CB2-B47B-61EC69E4EC88}" destId="{CDD52AD0-4632-412E-A369-8D9A91D2C74A}" srcOrd="0" destOrd="0" presId="urn:microsoft.com/office/officeart/2005/8/layout/radial4"/>
    <dgm:cxn modelId="{39E2CF2F-13C9-430B-93B8-AE298E3608B6}" srcId="{E0006F01-3BCE-4A93-9E66-A795EE35085D}" destId="{BBDFFC2C-B428-45E4-BC7D-1682E5D63E40}" srcOrd="0" destOrd="0" parTransId="{05A71651-9F6B-436F-9821-E9C7E0366365}" sibTransId="{13561416-F697-4F59-B9F8-BE7332A4E300}"/>
    <dgm:cxn modelId="{63305E5E-471D-4627-9A66-4183A9A5AE5E}" srcId="{BBDFFC2C-B428-45E4-BC7D-1682E5D63E40}" destId="{473BAF2D-74AE-4938-A51E-7D49A9B4C56B}" srcOrd="9" destOrd="0" parTransId="{B5E00533-E897-4AB9-8D12-A7E7EB62902E}" sibTransId="{45CDAB22-6A28-4CEE-BD7C-FE72BDF0D9B5}"/>
    <dgm:cxn modelId="{575EACD4-DB2E-4876-9DD7-F86ACAC6A954}" type="presOf" srcId="{ECA79B59-018B-4292-B402-FAF332CCCBCE}" destId="{9E838C04-DA78-4569-97D2-49C0E2535D92}" srcOrd="0" destOrd="0" presId="urn:microsoft.com/office/officeart/2005/8/layout/radial4"/>
    <dgm:cxn modelId="{815B240D-D1D3-4B94-B60C-EF9F40C7AD78}" type="presOf" srcId="{C689149F-306F-431F-836A-F9639AA976B5}" destId="{3F868B51-0F3A-4231-AF13-D77DC5763D00}" srcOrd="0" destOrd="0" presId="urn:microsoft.com/office/officeart/2005/8/layout/radial4"/>
    <dgm:cxn modelId="{BB7766C2-5BB0-4F64-8489-070A53D5007A}" srcId="{BBDFFC2C-B428-45E4-BC7D-1682E5D63E40}" destId="{045354BA-7EC9-452C-804A-6BBBFC08D925}" srcOrd="11" destOrd="0" parTransId="{FFFAFD07-52F3-4D7E-B309-FCC7FC0EA475}" sibTransId="{39C105E2-CDE0-4D6B-8FC2-57A7D2B818D3}"/>
    <dgm:cxn modelId="{CC9FA50C-4EF1-4816-9343-F14121989BA2}" type="presOf" srcId="{D09FCAF1-F7A4-4E55-9207-627041208E5D}" destId="{9B49A40E-E78F-4259-9AEA-A45B7EEED866}" srcOrd="0" destOrd="0" presId="urn:microsoft.com/office/officeart/2005/8/layout/radial4"/>
    <dgm:cxn modelId="{B8416F9C-5C2E-40C1-8D91-B9706A7ADD70}" srcId="{BBDFFC2C-B428-45E4-BC7D-1682E5D63E40}" destId="{EAF3CAF8-B195-4441-965A-271D8BF501E1}" srcOrd="1" destOrd="0" parTransId="{27C8E669-7E24-45BC-B24B-3EAE8AB12F5E}" sibTransId="{3FA6FC6E-3402-43E9-9344-8D708C16F411}"/>
    <dgm:cxn modelId="{C0DB775E-9FAD-41D3-AC51-524C10CE3E23}" type="presOf" srcId="{48A52876-A9D9-489A-96A7-D2BD6B119E5B}" destId="{2024058D-870A-4A18-8524-22D3A44FE890}" srcOrd="0" destOrd="0" presId="urn:microsoft.com/office/officeart/2005/8/layout/radial4"/>
    <dgm:cxn modelId="{088EADE5-1BD8-4368-ADF4-8386A85EEF7D}" type="presOf" srcId="{1CFA62E0-7934-49AB-9D47-99F4A296596D}" destId="{607D06CB-64A9-4D8C-9649-02016453D5DD}" srcOrd="0" destOrd="0" presId="urn:microsoft.com/office/officeart/2005/8/layout/radial4"/>
    <dgm:cxn modelId="{4B88C4C9-9C30-47F6-A960-FB47D61CA20C}" type="presOf" srcId="{473BAF2D-74AE-4938-A51E-7D49A9B4C56B}" destId="{4F6A4D7E-AF0A-40BF-91FA-A52C8B08EE8E}" srcOrd="0" destOrd="0" presId="urn:microsoft.com/office/officeart/2005/8/layout/radial4"/>
    <dgm:cxn modelId="{FB2E23A8-5F23-487B-8A75-EE4C5DE20966}" type="presOf" srcId="{EAF3CAF8-B195-4441-965A-271D8BF501E1}" destId="{9B8F0595-627D-4CFD-B654-C6FA26B2BF2A}" srcOrd="0" destOrd="0" presId="urn:microsoft.com/office/officeart/2005/8/layout/radial4"/>
    <dgm:cxn modelId="{407E1F9E-B581-46AF-BE8C-F4802C453763}" type="presOf" srcId="{AA0355B1-852F-4D32-A221-86A9531CFE2D}" destId="{4ED64D75-98B7-4A84-BE60-665BCB610412}" srcOrd="0" destOrd="0" presId="urn:microsoft.com/office/officeart/2005/8/layout/radial4"/>
    <dgm:cxn modelId="{E180EB06-B23E-48D3-B4D7-C522BEB510D1}" type="presOf" srcId="{F21B4616-FFA6-4081-BF74-3100465580FB}" destId="{6ABDC4E9-73B3-47ED-87E3-A9CBCDF31821}" srcOrd="0" destOrd="0" presId="urn:microsoft.com/office/officeart/2005/8/layout/radial4"/>
    <dgm:cxn modelId="{AB106F93-3860-4F79-8537-F9934082791E}" srcId="{BBDFFC2C-B428-45E4-BC7D-1682E5D63E40}" destId="{8AE4E195-CF1E-47A6-9251-577D3705C1B2}" srcOrd="7" destOrd="0" parTransId="{C689149F-306F-431F-836A-F9639AA976B5}" sibTransId="{E80A6023-9B3B-4E2C-B90A-318ECBFA8A6B}"/>
    <dgm:cxn modelId="{09DB252F-9876-4BB5-93B5-4BDA0D555ADE}" type="presOf" srcId="{27C8E669-7E24-45BC-B24B-3EAE8AB12F5E}" destId="{6AA1C0BB-7516-45FF-9B4B-5FEE543296B2}" srcOrd="0" destOrd="0" presId="urn:microsoft.com/office/officeart/2005/8/layout/radial4"/>
    <dgm:cxn modelId="{869536A0-5A04-4E1E-989D-681E246A9BC7}" type="presOf" srcId="{2946FFAF-FED8-4C3D-AA38-A0FD793C2F05}" destId="{26C5D113-B891-4476-9CFD-4E11C6ECFBBA}" srcOrd="0" destOrd="0" presId="urn:microsoft.com/office/officeart/2005/8/layout/radial4"/>
    <dgm:cxn modelId="{7B9AD76D-4FD4-47EB-A7E5-0427BFC7B3E7}" type="presOf" srcId="{EFA2B21A-0FEE-49DE-B0DC-D3262ADEDA9C}" destId="{9A083D38-695F-49AE-83F0-AC0B95608A52}" srcOrd="0" destOrd="0" presId="urn:microsoft.com/office/officeart/2005/8/layout/radial4"/>
    <dgm:cxn modelId="{0E7DCAC1-5D86-4157-8420-869577A7DCA8}" srcId="{BBDFFC2C-B428-45E4-BC7D-1682E5D63E40}" destId="{F21B4616-FFA6-4081-BF74-3100465580FB}" srcOrd="0" destOrd="0" parTransId="{CD28CCD1-EA0D-4043-81F3-5CF1D5DE7C6C}" sibTransId="{1D75993C-258D-47C0-B998-1B80AB1C1C18}"/>
    <dgm:cxn modelId="{A05F6FC9-2A7E-4513-8031-D9CD646F889A}" srcId="{BBDFFC2C-B428-45E4-BC7D-1682E5D63E40}" destId="{1CFA62E0-7934-49AB-9D47-99F4A296596D}" srcOrd="8" destOrd="0" parTransId="{A194DCE0-DB1A-48CA-B04D-A449670A7700}" sibTransId="{B38EBAC9-B4B0-423D-8CB3-C1D706A90EDE}"/>
    <dgm:cxn modelId="{E910AB57-B3B8-4BFD-894F-AEF83B47727B}" type="presOf" srcId="{B5E00533-E897-4AB9-8D12-A7E7EB62902E}" destId="{B438ADC5-A329-48AD-8C24-6FB081806F56}" srcOrd="0" destOrd="0" presId="urn:microsoft.com/office/officeart/2005/8/layout/radial4"/>
    <dgm:cxn modelId="{9AE18A43-3C94-456A-94AE-159C30A4ADEA}" type="presOf" srcId="{1C06ED23-D555-4289-8815-F339EDDE2A0E}" destId="{2BA847C2-E202-4C70-A2D1-901D391E9B50}" srcOrd="0" destOrd="0" presId="urn:microsoft.com/office/officeart/2005/8/layout/radial4"/>
    <dgm:cxn modelId="{97575E40-E8D3-4BD5-B438-4665DF1CB5BF}" type="presOf" srcId="{E0006F01-3BCE-4A93-9E66-A795EE35085D}" destId="{EA6A3BCE-B598-4279-B5F8-3A177B296175}" srcOrd="0" destOrd="0" presId="urn:microsoft.com/office/officeart/2005/8/layout/radial4"/>
    <dgm:cxn modelId="{BB5B5B0A-14DE-4D41-B189-B89FDBE5FBDF}" type="presOf" srcId="{BBDFFC2C-B428-45E4-BC7D-1682E5D63E40}" destId="{AF13883D-EA8C-478B-BDDE-2CA0573D673A}" srcOrd="0" destOrd="0" presId="urn:microsoft.com/office/officeart/2005/8/layout/radial4"/>
    <dgm:cxn modelId="{1D67270F-CCF2-4488-996A-0F58788CBDB5}" type="presOf" srcId="{31FF09B9-A656-4346-BA3C-B44194D81410}" destId="{DBA00036-A5FD-470A-9078-64CDC5F09A11}" srcOrd="0" destOrd="0" presId="urn:microsoft.com/office/officeart/2005/8/layout/radial4"/>
    <dgm:cxn modelId="{C3220053-4821-4BD5-98F5-6656C5A5F74A}" srcId="{BBDFFC2C-B428-45E4-BC7D-1682E5D63E40}" destId="{5D0AE920-BFF9-4D09-9B99-99481391A589}" srcOrd="3" destOrd="0" parTransId="{5DC3F8E0-4C2E-415D-8586-D9A2663FD98F}" sibTransId="{EBB1E187-8BF7-4B3A-96F0-04D44B3AEE1F}"/>
    <dgm:cxn modelId="{BC81BF56-91E4-4B4F-BB8C-1A1493F5B0B2}" type="presOf" srcId="{5D0AE920-BFF9-4D09-9B99-99481391A589}" destId="{02D3C35D-8C25-434F-A5DE-DCB80A450380}" srcOrd="0" destOrd="0" presId="urn:microsoft.com/office/officeart/2005/8/layout/radial4"/>
    <dgm:cxn modelId="{DAE0239A-E2F5-4C0F-B9F3-E5141BD64E92}" srcId="{BBDFFC2C-B428-45E4-BC7D-1682E5D63E40}" destId="{D09FCAF1-F7A4-4E55-9207-627041208E5D}" srcOrd="10" destOrd="0" parTransId="{ECA79B59-018B-4292-B402-FAF332CCCBCE}" sibTransId="{0D110B72-BC6F-4CEC-A506-540C7ED04977}"/>
    <dgm:cxn modelId="{4FAB6D53-9D7D-43FC-B6B1-8EE36FDBECAC}" type="presOf" srcId="{045354BA-7EC9-452C-804A-6BBBFC08D925}" destId="{67847B5D-FF5C-4FF7-B6DF-060CA857BDCD}" srcOrd="0" destOrd="0" presId="urn:microsoft.com/office/officeart/2005/8/layout/radial4"/>
    <dgm:cxn modelId="{4665FDA1-5FC0-49B5-A593-6B2F89321D57}" type="presOf" srcId="{FFFAFD07-52F3-4D7E-B309-FCC7FC0EA475}" destId="{35FE5B65-7F99-4230-BFBB-275A191896C8}" srcOrd="0" destOrd="0" presId="urn:microsoft.com/office/officeart/2005/8/layout/radial4"/>
    <dgm:cxn modelId="{F5E5260B-B498-4A5F-BA95-664A1ABC75D0}" srcId="{BBDFFC2C-B428-45E4-BC7D-1682E5D63E40}" destId="{58EE098C-119C-4215-8DC9-B29145FE3F92}" srcOrd="5" destOrd="0" parTransId="{AA0355B1-852F-4D32-A221-86A9531CFE2D}" sibTransId="{11717A37-22AA-48A1-B066-DBD2CF9A7ED5}"/>
    <dgm:cxn modelId="{5BEA3C6F-3D98-4CF4-B1E4-6F088DCC755C}" type="presParOf" srcId="{EA6A3BCE-B598-4279-B5F8-3A177B296175}" destId="{AF13883D-EA8C-478B-BDDE-2CA0573D673A}" srcOrd="0" destOrd="0" presId="urn:microsoft.com/office/officeart/2005/8/layout/radial4"/>
    <dgm:cxn modelId="{0AA519DB-A723-45F5-AF1F-F0CCA98893F9}" type="presParOf" srcId="{EA6A3BCE-B598-4279-B5F8-3A177B296175}" destId="{58D4EB41-7EBF-42BC-95DF-BB214EE44954}" srcOrd="1" destOrd="0" presId="urn:microsoft.com/office/officeart/2005/8/layout/radial4"/>
    <dgm:cxn modelId="{58A35BAB-CCF9-44EB-90EA-F3C5642236AF}" type="presParOf" srcId="{EA6A3BCE-B598-4279-B5F8-3A177B296175}" destId="{6ABDC4E9-73B3-47ED-87E3-A9CBCDF31821}" srcOrd="2" destOrd="0" presId="urn:microsoft.com/office/officeart/2005/8/layout/radial4"/>
    <dgm:cxn modelId="{A7203A30-767F-46F0-AA6D-7FF87F0D5F0A}" type="presParOf" srcId="{EA6A3BCE-B598-4279-B5F8-3A177B296175}" destId="{6AA1C0BB-7516-45FF-9B4B-5FEE543296B2}" srcOrd="3" destOrd="0" presId="urn:microsoft.com/office/officeart/2005/8/layout/radial4"/>
    <dgm:cxn modelId="{D6ACE91E-FB10-4B13-8FAC-EAD277CD1346}" type="presParOf" srcId="{EA6A3BCE-B598-4279-B5F8-3A177B296175}" destId="{9B8F0595-627D-4CFD-B654-C6FA26B2BF2A}" srcOrd="4" destOrd="0" presId="urn:microsoft.com/office/officeart/2005/8/layout/radial4"/>
    <dgm:cxn modelId="{074A5370-69D5-45CF-A4F4-6FBF5430743D}" type="presParOf" srcId="{EA6A3BCE-B598-4279-B5F8-3A177B296175}" destId="{9A083D38-695F-49AE-83F0-AC0B95608A52}" srcOrd="5" destOrd="0" presId="urn:microsoft.com/office/officeart/2005/8/layout/radial4"/>
    <dgm:cxn modelId="{00B9A7B4-3ADE-489D-BAC2-A5E65DCDC5C3}" type="presParOf" srcId="{EA6A3BCE-B598-4279-B5F8-3A177B296175}" destId="{2BA847C2-E202-4C70-A2D1-901D391E9B50}" srcOrd="6" destOrd="0" presId="urn:microsoft.com/office/officeart/2005/8/layout/radial4"/>
    <dgm:cxn modelId="{D2C84DB5-B1EE-450E-ADAB-2E669EC3A9F3}" type="presParOf" srcId="{EA6A3BCE-B598-4279-B5F8-3A177B296175}" destId="{85F625D8-3978-4CE7-86FF-70CB1ED5478D}" srcOrd="7" destOrd="0" presId="urn:microsoft.com/office/officeart/2005/8/layout/radial4"/>
    <dgm:cxn modelId="{D999BFFB-AC22-44DB-8080-84E591AE675B}" type="presParOf" srcId="{EA6A3BCE-B598-4279-B5F8-3A177B296175}" destId="{02D3C35D-8C25-434F-A5DE-DCB80A450380}" srcOrd="8" destOrd="0" presId="urn:microsoft.com/office/officeart/2005/8/layout/radial4"/>
    <dgm:cxn modelId="{26BB8471-3442-44CF-A84A-69BB1BBFEB94}" type="presParOf" srcId="{EA6A3BCE-B598-4279-B5F8-3A177B296175}" destId="{26C5D113-B891-4476-9CFD-4E11C6ECFBBA}" srcOrd="9" destOrd="0" presId="urn:microsoft.com/office/officeart/2005/8/layout/radial4"/>
    <dgm:cxn modelId="{8A241611-5AAB-4A32-83B0-93F7014A1202}" type="presParOf" srcId="{EA6A3BCE-B598-4279-B5F8-3A177B296175}" destId="{CDD52AD0-4632-412E-A369-8D9A91D2C74A}" srcOrd="10" destOrd="0" presId="urn:microsoft.com/office/officeart/2005/8/layout/radial4"/>
    <dgm:cxn modelId="{0345229D-6A0F-47FE-8BD3-F80760ED195D}" type="presParOf" srcId="{EA6A3BCE-B598-4279-B5F8-3A177B296175}" destId="{4ED64D75-98B7-4A84-BE60-665BCB610412}" srcOrd="11" destOrd="0" presId="urn:microsoft.com/office/officeart/2005/8/layout/radial4"/>
    <dgm:cxn modelId="{A6CDAA2A-5A1A-4F54-8F47-763CA9B63D00}" type="presParOf" srcId="{EA6A3BCE-B598-4279-B5F8-3A177B296175}" destId="{ABA397DB-CE10-4A49-B45E-1F73685499CF}" srcOrd="12" destOrd="0" presId="urn:microsoft.com/office/officeart/2005/8/layout/radial4"/>
    <dgm:cxn modelId="{2AC7CA2A-62A0-453B-898B-34444571D250}" type="presParOf" srcId="{EA6A3BCE-B598-4279-B5F8-3A177B296175}" destId="{2024058D-870A-4A18-8524-22D3A44FE890}" srcOrd="13" destOrd="0" presId="urn:microsoft.com/office/officeart/2005/8/layout/radial4"/>
    <dgm:cxn modelId="{2515030D-9C0A-4F00-B188-ECBCF859DE3F}" type="presParOf" srcId="{EA6A3BCE-B598-4279-B5F8-3A177B296175}" destId="{DBA00036-A5FD-470A-9078-64CDC5F09A11}" srcOrd="14" destOrd="0" presId="urn:microsoft.com/office/officeart/2005/8/layout/radial4"/>
    <dgm:cxn modelId="{CD90A437-563D-4BAF-8B3F-2B2BC40B9404}" type="presParOf" srcId="{EA6A3BCE-B598-4279-B5F8-3A177B296175}" destId="{3F868B51-0F3A-4231-AF13-D77DC5763D00}" srcOrd="15" destOrd="0" presId="urn:microsoft.com/office/officeart/2005/8/layout/radial4"/>
    <dgm:cxn modelId="{6AD1C881-2444-4DFC-9FED-191EFDCAE79F}" type="presParOf" srcId="{EA6A3BCE-B598-4279-B5F8-3A177B296175}" destId="{667E8695-18D1-4487-8403-D9EBF10D4AF5}" srcOrd="16" destOrd="0" presId="urn:microsoft.com/office/officeart/2005/8/layout/radial4"/>
    <dgm:cxn modelId="{C27075EA-D070-403B-817B-B06C7CF1C7A4}" type="presParOf" srcId="{EA6A3BCE-B598-4279-B5F8-3A177B296175}" destId="{6429416F-969E-4120-B7A9-9648B7225F9E}" srcOrd="17" destOrd="0" presId="urn:microsoft.com/office/officeart/2005/8/layout/radial4"/>
    <dgm:cxn modelId="{3C17910C-0CE6-4350-8825-0E3F61BE6287}" type="presParOf" srcId="{EA6A3BCE-B598-4279-B5F8-3A177B296175}" destId="{607D06CB-64A9-4D8C-9649-02016453D5DD}" srcOrd="18" destOrd="0" presId="urn:microsoft.com/office/officeart/2005/8/layout/radial4"/>
    <dgm:cxn modelId="{4B18C960-E5AD-47E3-A32D-F58269EE37F4}" type="presParOf" srcId="{EA6A3BCE-B598-4279-B5F8-3A177B296175}" destId="{B438ADC5-A329-48AD-8C24-6FB081806F56}" srcOrd="19" destOrd="0" presId="urn:microsoft.com/office/officeart/2005/8/layout/radial4"/>
    <dgm:cxn modelId="{B4A031BE-D367-44C1-AFAE-DE7F8B4CA19A}" type="presParOf" srcId="{EA6A3BCE-B598-4279-B5F8-3A177B296175}" destId="{4F6A4D7E-AF0A-40BF-91FA-A52C8B08EE8E}" srcOrd="20" destOrd="0" presId="urn:microsoft.com/office/officeart/2005/8/layout/radial4"/>
    <dgm:cxn modelId="{2A834AC0-87C4-4FFB-8BF5-AD28DC0A8050}" type="presParOf" srcId="{EA6A3BCE-B598-4279-B5F8-3A177B296175}" destId="{9E838C04-DA78-4569-97D2-49C0E2535D92}" srcOrd="21" destOrd="0" presId="urn:microsoft.com/office/officeart/2005/8/layout/radial4"/>
    <dgm:cxn modelId="{C4650E6C-8F91-4389-9183-A06284388D3F}" type="presParOf" srcId="{EA6A3BCE-B598-4279-B5F8-3A177B296175}" destId="{9B49A40E-E78F-4259-9AEA-A45B7EEED866}" srcOrd="22" destOrd="0" presId="urn:microsoft.com/office/officeart/2005/8/layout/radial4"/>
    <dgm:cxn modelId="{C201447D-0DFC-4F86-8751-1CAAF4765FE6}" type="presParOf" srcId="{EA6A3BCE-B598-4279-B5F8-3A177B296175}" destId="{35FE5B65-7F99-4230-BFBB-275A191896C8}" srcOrd="23" destOrd="0" presId="urn:microsoft.com/office/officeart/2005/8/layout/radial4"/>
    <dgm:cxn modelId="{0B675E4A-4873-47DA-82E7-0EA30D856DC1}" type="presParOf" srcId="{EA6A3BCE-B598-4279-B5F8-3A177B296175}" destId="{67847B5D-FF5C-4FF7-B6DF-060CA857BDCD}" srcOrd="2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C6144F-CA2D-451C-86F1-B19F198BAC72}" type="doc">
      <dgm:prSet loTypeId="urn:microsoft.com/office/officeart/2005/8/layout/chevron2" loCatId="list" qsTypeId="urn:microsoft.com/office/officeart/2005/8/quickstyle/3d3" qsCatId="3D" csTypeId="urn:microsoft.com/office/officeart/2005/8/colors/colorful1" csCatId="colorful" phldr="1"/>
      <dgm:spPr/>
      <dgm:t>
        <a:bodyPr/>
        <a:lstStyle/>
        <a:p>
          <a:endParaRPr lang="ru-RU"/>
        </a:p>
      </dgm:t>
    </dgm:pt>
    <dgm:pt modelId="{5CBE396A-9514-4AFF-91D7-F968CBA05299}">
      <dgm:prSet phldrT="[Текст]" custT="1"/>
      <dgm:spPr/>
      <dgm:t>
        <a:bodyPr/>
        <a:lstStyle/>
        <a:p>
          <a:r>
            <a:rPr lang="en-US" sz="1200" dirty="0" smtClean="0">
              <a:solidFill>
                <a:srgbClr val="0070C0"/>
              </a:solidFill>
              <a:latin typeface="Verdana" panose="020B0604030504040204" pitchFamily="34" charset="0"/>
              <a:ea typeface="Verdana" panose="020B0604030504040204" pitchFamily="34" charset="0"/>
            </a:rPr>
            <a:t>On receipt, each incoming delivery is required to be checked against the relevant purchase order and each container should be physically verified, e.g. by the label description, batch number, type of material or pharmaceutical product and quantity.</a:t>
          </a:r>
          <a:endParaRPr lang="ru-RU" sz="1200" dirty="0">
            <a:solidFill>
              <a:srgbClr val="0070C0"/>
            </a:solidFill>
            <a:latin typeface="Verdana" panose="020B0604030504040204" pitchFamily="34" charset="0"/>
            <a:ea typeface="Verdana" panose="020B0604030504040204" pitchFamily="34" charset="0"/>
          </a:endParaRPr>
        </a:p>
      </dgm:t>
    </dgm:pt>
    <dgm:pt modelId="{FD88A4F2-3226-4F05-963F-DEFD8C342AF5}" type="parTrans" cxnId="{369EE670-2D25-4C65-96FB-90A7D837C1DD}">
      <dgm:prSet/>
      <dgm:spPr/>
      <dgm:t>
        <a:bodyPr/>
        <a:lstStyle/>
        <a:p>
          <a:endParaRPr lang="ru-RU"/>
        </a:p>
      </dgm:t>
    </dgm:pt>
    <dgm:pt modelId="{832AEAE2-150C-42EC-A1F8-F3F52031B0E9}" type="sibTrans" cxnId="{369EE670-2D25-4C65-96FB-90A7D837C1DD}">
      <dgm:prSet/>
      <dgm:spPr/>
      <dgm:t>
        <a:bodyPr/>
        <a:lstStyle/>
        <a:p>
          <a:endParaRPr lang="ru-RU"/>
        </a:p>
      </dgm:t>
    </dgm:pt>
    <dgm:pt modelId="{17451749-702B-4756-8737-F0F0EC96E753}">
      <dgm:prSet phldrT="[Текст]" custT="1"/>
      <dgm:spPr/>
      <dgm:t>
        <a:bodyPr/>
        <a:lstStyle/>
        <a:p>
          <a:r>
            <a:rPr lang="en-US" sz="1200" dirty="0" smtClean="0">
              <a:solidFill>
                <a:srgbClr val="0070C0"/>
              </a:solidFill>
              <a:latin typeface="Verdana" panose="020B0604030504040204" pitchFamily="34" charset="0"/>
              <a:ea typeface="Verdana" panose="020B0604030504040204" pitchFamily="34" charset="0"/>
            </a:rPr>
            <a:t>Furthermore, it is important that the consignment is inspected for consistency of the containers and, if necessary, it should be subdivided in accordance with the supplier’s batch number in case the delivery has more than one batch.</a:t>
          </a:r>
          <a:endParaRPr lang="ru-RU" sz="1200" dirty="0">
            <a:solidFill>
              <a:srgbClr val="0070C0"/>
            </a:solidFill>
            <a:latin typeface="Verdana" panose="020B0604030504040204" pitchFamily="34" charset="0"/>
            <a:ea typeface="Verdana" panose="020B0604030504040204" pitchFamily="34" charset="0"/>
          </a:endParaRPr>
        </a:p>
      </dgm:t>
    </dgm:pt>
    <dgm:pt modelId="{DE3DB541-0721-498B-A5AF-E04E6E1319D2}" type="parTrans" cxnId="{CE948460-4C3E-44BE-8148-CF09E1A92A50}">
      <dgm:prSet/>
      <dgm:spPr/>
      <dgm:t>
        <a:bodyPr/>
        <a:lstStyle/>
        <a:p>
          <a:endParaRPr lang="ru-RU"/>
        </a:p>
      </dgm:t>
    </dgm:pt>
    <dgm:pt modelId="{2CE7304F-0A1A-49C1-AA5E-730D5685518A}" type="sibTrans" cxnId="{CE948460-4C3E-44BE-8148-CF09E1A92A50}">
      <dgm:prSet/>
      <dgm:spPr/>
      <dgm:t>
        <a:bodyPr/>
        <a:lstStyle/>
        <a:p>
          <a:endParaRPr lang="ru-RU"/>
        </a:p>
      </dgm:t>
    </dgm:pt>
    <dgm:pt modelId="{A6623E30-A76F-4B4A-AD45-1B9BD8209732}">
      <dgm:prSet phldrT="[Текст]"/>
      <dgm:spPr/>
      <dgm:t>
        <a:bodyPr/>
        <a:lstStyle/>
        <a:p>
          <a:endParaRPr lang="ru-RU" dirty="0"/>
        </a:p>
      </dgm:t>
    </dgm:pt>
    <dgm:pt modelId="{3DD24731-9747-43BA-B2D7-E37C35907723}" type="parTrans" cxnId="{FA9F686A-F2EC-4AF4-94BD-91CBD98B635E}">
      <dgm:prSet/>
      <dgm:spPr/>
      <dgm:t>
        <a:bodyPr/>
        <a:lstStyle/>
        <a:p>
          <a:endParaRPr lang="ru-RU"/>
        </a:p>
      </dgm:t>
    </dgm:pt>
    <dgm:pt modelId="{5F57E490-536B-4F7E-95BB-9E5CE90200BD}" type="sibTrans" cxnId="{FA9F686A-F2EC-4AF4-94BD-91CBD98B635E}">
      <dgm:prSet/>
      <dgm:spPr/>
      <dgm:t>
        <a:bodyPr/>
        <a:lstStyle/>
        <a:p>
          <a:endParaRPr lang="ru-RU"/>
        </a:p>
      </dgm:t>
    </dgm:pt>
    <dgm:pt modelId="{03A88429-CED5-482A-9340-B23084240BD8}">
      <dgm:prSet phldrT="[Текст]" custT="1"/>
      <dgm:spPr/>
      <dgm:t>
        <a:bodyPr/>
        <a:lstStyle/>
        <a:p>
          <a:r>
            <a:rPr lang="en-US" sz="1200" dirty="0" smtClean="0">
              <a:solidFill>
                <a:srgbClr val="0070C0"/>
              </a:solidFill>
              <a:latin typeface="Verdana" panose="020B0604030504040204" pitchFamily="34" charset="0"/>
              <a:ea typeface="Verdana" panose="020B0604030504040204" pitchFamily="34" charset="0"/>
            </a:rPr>
            <a:t>Each container should be carefully examined for possible contamination, tampering and damage.</a:t>
          </a:r>
          <a:endParaRPr lang="ru-RU" sz="1200" dirty="0">
            <a:solidFill>
              <a:srgbClr val="0070C0"/>
            </a:solidFill>
            <a:latin typeface="Verdana" panose="020B0604030504040204" pitchFamily="34" charset="0"/>
            <a:ea typeface="Verdana" panose="020B0604030504040204" pitchFamily="34" charset="0"/>
          </a:endParaRPr>
        </a:p>
      </dgm:t>
    </dgm:pt>
    <dgm:pt modelId="{24E5663C-9D0B-4DD4-860B-3F1F990A2E7B}" type="parTrans" cxnId="{1D69B430-8FB2-46E3-BEF3-E5004E9F48C1}">
      <dgm:prSet/>
      <dgm:spPr/>
      <dgm:t>
        <a:bodyPr/>
        <a:lstStyle/>
        <a:p>
          <a:endParaRPr lang="ru-RU"/>
        </a:p>
      </dgm:t>
    </dgm:pt>
    <dgm:pt modelId="{BF920A76-9CA2-4D57-B40A-DFF691074CF1}" type="sibTrans" cxnId="{1D69B430-8FB2-46E3-BEF3-E5004E9F48C1}">
      <dgm:prSet/>
      <dgm:spPr/>
      <dgm:t>
        <a:bodyPr/>
        <a:lstStyle/>
        <a:p>
          <a:endParaRPr lang="ru-RU"/>
        </a:p>
      </dgm:t>
    </dgm:pt>
    <dgm:pt modelId="{B6AE3E10-E07B-4D45-BF36-4B8F1C7B4F17}">
      <dgm:prSet phldrT="[Текст]"/>
      <dgm:spPr/>
      <dgm:t>
        <a:bodyPr/>
        <a:lstStyle/>
        <a:p>
          <a:endParaRPr lang="ru-RU" dirty="0"/>
        </a:p>
      </dgm:t>
    </dgm:pt>
    <dgm:pt modelId="{BF9AB390-BDFC-491C-A994-6CCACF985EBF}" type="sibTrans" cxnId="{4E55A641-2B6C-466E-A957-0F3CA3AF127C}">
      <dgm:prSet/>
      <dgm:spPr/>
      <dgm:t>
        <a:bodyPr/>
        <a:lstStyle/>
        <a:p>
          <a:endParaRPr lang="ru-RU"/>
        </a:p>
      </dgm:t>
    </dgm:pt>
    <dgm:pt modelId="{22BAA67A-A80D-4A16-AF06-D5271556060D}" type="parTrans" cxnId="{4E55A641-2B6C-466E-A957-0F3CA3AF127C}">
      <dgm:prSet/>
      <dgm:spPr/>
      <dgm:t>
        <a:bodyPr/>
        <a:lstStyle/>
        <a:p>
          <a:endParaRPr lang="ru-RU"/>
        </a:p>
      </dgm:t>
    </dgm:pt>
    <dgm:pt modelId="{D8A2DF68-6AEB-4646-A551-D346D2E9A625}">
      <dgm:prSet phldrT="[Текст]"/>
      <dgm:spPr/>
      <dgm:t>
        <a:bodyPr/>
        <a:lstStyle/>
        <a:p>
          <a:endParaRPr lang="ru-RU" dirty="0"/>
        </a:p>
      </dgm:t>
    </dgm:pt>
    <dgm:pt modelId="{6028E634-E693-46C0-95AD-95BB40843022}" type="sibTrans" cxnId="{4F05B2F3-E541-4ABD-BD02-8D413E468605}">
      <dgm:prSet/>
      <dgm:spPr/>
      <dgm:t>
        <a:bodyPr/>
        <a:lstStyle/>
        <a:p>
          <a:endParaRPr lang="ru-RU"/>
        </a:p>
      </dgm:t>
    </dgm:pt>
    <dgm:pt modelId="{3F159B9D-B417-454A-81B8-D32F05085998}" type="parTrans" cxnId="{4F05B2F3-E541-4ABD-BD02-8D413E468605}">
      <dgm:prSet/>
      <dgm:spPr/>
      <dgm:t>
        <a:bodyPr/>
        <a:lstStyle/>
        <a:p>
          <a:endParaRPr lang="ru-RU"/>
        </a:p>
      </dgm:t>
    </dgm:pt>
    <dgm:pt modelId="{C6553481-767B-450E-A59B-A6E4A43D7B25}">
      <dgm:prSet/>
      <dgm:spPr/>
      <dgm:t>
        <a:bodyPr/>
        <a:lstStyle/>
        <a:p>
          <a:endParaRPr lang="ru-RU"/>
        </a:p>
      </dgm:t>
    </dgm:pt>
    <dgm:pt modelId="{FA8290C7-FC43-4597-8D37-7314C6EDFDFF}" type="parTrans" cxnId="{E05809D4-4640-4396-B244-0EAB1EA0A6F7}">
      <dgm:prSet/>
      <dgm:spPr/>
      <dgm:t>
        <a:bodyPr/>
        <a:lstStyle/>
        <a:p>
          <a:endParaRPr lang="ru-RU"/>
        </a:p>
      </dgm:t>
    </dgm:pt>
    <dgm:pt modelId="{B210FFC3-2B4F-4D69-86BB-182AC7D81060}" type="sibTrans" cxnId="{E05809D4-4640-4396-B244-0EAB1EA0A6F7}">
      <dgm:prSet/>
      <dgm:spPr/>
      <dgm:t>
        <a:bodyPr/>
        <a:lstStyle/>
        <a:p>
          <a:endParaRPr lang="ru-RU"/>
        </a:p>
      </dgm:t>
    </dgm:pt>
    <dgm:pt modelId="{41531868-94EB-4122-8E6F-85BAFEA59795}">
      <dgm:prSet custT="1"/>
      <dgm:spPr/>
      <dgm:t>
        <a:bodyPr/>
        <a:lstStyle/>
        <a:p>
          <a:r>
            <a:rPr lang="en-US" sz="1200" dirty="0" smtClean="0">
              <a:solidFill>
                <a:srgbClr val="0070C0"/>
              </a:solidFill>
              <a:latin typeface="Verdana" panose="020B0604030504040204" pitchFamily="34" charset="0"/>
              <a:ea typeface="Verdana" panose="020B0604030504040204" pitchFamily="34" charset="0"/>
            </a:rPr>
            <a:t>After sampling, the goods should be subject to quarantine. Batch segregation is supposed to be upheld during quarantine and all subsequent storage. All materials and pharmaceutical products should remain in quarantine until an authorized release or rejection is obtained.</a:t>
          </a:r>
          <a:endParaRPr lang="ru-RU" sz="1200" dirty="0">
            <a:solidFill>
              <a:srgbClr val="0070C0"/>
            </a:solidFill>
            <a:latin typeface="Verdana" panose="020B0604030504040204" pitchFamily="34" charset="0"/>
            <a:ea typeface="Verdana" panose="020B0604030504040204" pitchFamily="34" charset="0"/>
          </a:endParaRPr>
        </a:p>
      </dgm:t>
    </dgm:pt>
    <dgm:pt modelId="{9E19855F-EBC6-4478-BD4B-BF9D40AEE940}" type="parTrans" cxnId="{C0A4D9DD-B2C4-4A26-A641-62A21C3F5C4E}">
      <dgm:prSet/>
      <dgm:spPr/>
      <dgm:t>
        <a:bodyPr/>
        <a:lstStyle/>
        <a:p>
          <a:endParaRPr lang="ru-RU"/>
        </a:p>
      </dgm:t>
    </dgm:pt>
    <dgm:pt modelId="{F597EA3E-6A45-4F9F-BB0D-FD36F9770FCD}" type="sibTrans" cxnId="{C0A4D9DD-B2C4-4A26-A641-62A21C3F5C4E}">
      <dgm:prSet/>
      <dgm:spPr/>
      <dgm:t>
        <a:bodyPr/>
        <a:lstStyle/>
        <a:p>
          <a:endParaRPr lang="ru-RU"/>
        </a:p>
      </dgm:t>
    </dgm:pt>
    <dgm:pt modelId="{E31E2C61-C059-4258-B8E0-FEC6ECB82C06}" type="pres">
      <dgm:prSet presAssocID="{84C6144F-CA2D-451C-86F1-B19F198BAC72}" presName="linearFlow" presStyleCnt="0">
        <dgm:presLayoutVars>
          <dgm:dir/>
          <dgm:animLvl val="lvl"/>
          <dgm:resizeHandles val="exact"/>
        </dgm:presLayoutVars>
      </dgm:prSet>
      <dgm:spPr/>
      <dgm:t>
        <a:bodyPr/>
        <a:lstStyle/>
        <a:p>
          <a:endParaRPr lang="ru-RU"/>
        </a:p>
      </dgm:t>
    </dgm:pt>
    <dgm:pt modelId="{B72C3AD1-EF40-4A0B-8A2C-45C96293DECB}" type="pres">
      <dgm:prSet presAssocID="{D8A2DF68-6AEB-4646-A551-D346D2E9A625}" presName="composite" presStyleCnt="0"/>
      <dgm:spPr/>
    </dgm:pt>
    <dgm:pt modelId="{BA87A69A-A980-4804-96DE-A2C8B168E572}" type="pres">
      <dgm:prSet presAssocID="{D8A2DF68-6AEB-4646-A551-D346D2E9A625}" presName="parentText" presStyleLbl="alignNode1" presStyleIdx="0" presStyleCnt="4" custLinFactNeighborX="-41781" custLinFactNeighborY="-8755">
        <dgm:presLayoutVars>
          <dgm:chMax val="1"/>
          <dgm:bulletEnabled val="1"/>
        </dgm:presLayoutVars>
      </dgm:prSet>
      <dgm:spPr/>
      <dgm:t>
        <a:bodyPr/>
        <a:lstStyle/>
        <a:p>
          <a:endParaRPr lang="ru-RU"/>
        </a:p>
      </dgm:t>
    </dgm:pt>
    <dgm:pt modelId="{37B4DB86-73CC-465A-AED1-E5A15959EBB1}" type="pres">
      <dgm:prSet presAssocID="{D8A2DF68-6AEB-4646-A551-D346D2E9A625}" presName="descendantText" presStyleLbl="alignAcc1" presStyleIdx="0" presStyleCnt="4">
        <dgm:presLayoutVars>
          <dgm:bulletEnabled val="1"/>
        </dgm:presLayoutVars>
      </dgm:prSet>
      <dgm:spPr/>
      <dgm:t>
        <a:bodyPr/>
        <a:lstStyle/>
        <a:p>
          <a:endParaRPr lang="ru-RU"/>
        </a:p>
      </dgm:t>
    </dgm:pt>
    <dgm:pt modelId="{35F7B5A1-3F33-414F-A47F-0E854A178EF4}" type="pres">
      <dgm:prSet presAssocID="{6028E634-E693-46C0-95AD-95BB40843022}" presName="sp" presStyleCnt="0"/>
      <dgm:spPr/>
    </dgm:pt>
    <dgm:pt modelId="{4A9307F0-9B0F-408F-8DE6-EADBFE0618C9}" type="pres">
      <dgm:prSet presAssocID="{B6AE3E10-E07B-4D45-BF36-4B8F1C7B4F17}" presName="composite" presStyleCnt="0"/>
      <dgm:spPr/>
    </dgm:pt>
    <dgm:pt modelId="{5A8E7313-6516-4504-B87D-371A8DE50FF3}" type="pres">
      <dgm:prSet presAssocID="{B6AE3E10-E07B-4D45-BF36-4B8F1C7B4F17}" presName="parentText" presStyleLbl="alignNode1" presStyleIdx="1" presStyleCnt="4">
        <dgm:presLayoutVars>
          <dgm:chMax val="1"/>
          <dgm:bulletEnabled val="1"/>
        </dgm:presLayoutVars>
      </dgm:prSet>
      <dgm:spPr/>
      <dgm:t>
        <a:bodyPr/>
        <a:lstStyle/>
        <a:p>
          <a:endParaRPr lang="ru-RU"/>
        </a:p>
      </dgm:t>
    </dgm:pt>
    <dgm:pt modelId="{F945D4A6-0985-49AD-B8A9-C80342579850}" type="pres">
      <dgm:prSet presAssocID="{B6AE3E10-E07B-4D45-BF36-4B8F1C7B4F17}" presName="descendantText" presStyleLbl="alignAcc1" presStyleIdx="1" presStyleCnt="4">
        <dgm:presLayoutVars>
          <dgm:bulletEnabled val="1"/>
        </dgm:presLayoutVars>
      </dgm:prSet>
      <dgm:spPr/>
      <dgm:t>
        <a:bodyPr/>
        <a:lstStyle/>
        <a:p>
          <a:endParaRPr lang="ru-RU"/>
        </a:p>
      </dgm:t>
    </dgm:pt>
    <dgm:pt modelId="{0A5538F4-DB74-437B-A060-42AA87B07EB2}" type="pres">
      <dgm:prSet presAssocID="{BF9AB390-BDFC-491C-A994-6CCACF985EBF}" presName="sp" presStyleCnt="0"/>
      <dgm:spPr/>
    </dgm:pt>
    <dgm:pt modelId="{F49DF974-CB81-41B9-AB6B-2B01AE0F389A}" type="pres">
      <dgm:prSet presAssocID="{A6623E30-A76F-4B4A-AD45-1B9BD8209732}" presName="composite" presStyleCnt="0"/>
      <dgm:spPr/>
    </dgm:pt>
    <dgm:pt modelId="{5ACEAF11-88A4-40BA-9354-70DEDD194C99}" type="pres">
      <dgm:prSet presAssocID="{A6623E30-A76F-4B4A-AD45-1B9BD8209732}" presName="parentText" presStyleLbl="alignNode1" presStyleIdx="2" presStyleCnt="4">
        <dgm:presLayoutVars>
          <dgm:chMax val="1"/>
          <dgm:bulletEnabled val="1"/>
        </dgm:presLayoutVars>
      </dgm:prSet>
      <dgm:spPr/>
      <dgm:t>
        <a:bodyPr/>
        <a:lstStyle/>
        <a:p>
          <a:endParaRPr lang="ru-RU"/>
        </a:p>
      </dgm:t>
    </dgm:pt>
    <dgm:pt modelId="{9D42DFD0-B827-468E-A5FB-45FC9E46CE8A}" type="pres">
      <dgm:prSet presAssocID="{A6623E30-A76F-4B4A-AD45-1B9BD8209732}" presName="descendantText" presStyleLbl="alignAcc1" presStyleIdx="2" presStyleCnt="4">
        <dgm:presLayoutVars>
          <dgm:bulletEnabled val="1"/>
        </dgm:presLayoutVars>
      </dgm:prSet>
      <dgm:spPr/>
      <dgm:t>
        <a:bodyPr/>
        <a:lstStyle/>
        <a:p>
          <a:endParaRPr lang="ru-RU"/>
        </a:p>
      </dgm:t>
    </dgm:pt>
    <dgm:pt modelId="{2EC938F6-9F1B-4C52-A698-59BDDB689BBB}" type="pres">
      <dgm:prSet presAssocID="{5F57E490-536B-4F7E-95BB-9E5CE90200BD}" presName="sp" presStyleCnt="0"/>
      <dgm:spPr/>
    </dgm:pt>
    <dgm:pt modelId="{3A56E05B-B74A-4429-BB05-B55E5B35AF7D}" type="pres">
      <dgm:prSet presAssocID="{C6553481-767B-450E-A59B-A6E4A43D7B25}" presName="composite" presStyleCnt="0"/>
      <dgm:spPr/>
    </dgm:pt>
    <dgm:pt modelId="{6D1EB317-9CED-4F1D-B675-978A8063191A}" type="pres">
      <dgm:prSet presAssocID="{C6553481-767B-450E-A59B-A6E4A43D7B25}" presName="parentText" presStyleLbl="alignNode1" presStyleIdx="3" presStyleCnt="4">
        <dgm:presLayoutVars>
          <dgm:chMax val="1"/>
          <dgm:bulletEnabled val="1"/>
        </dgm:presLayoutVars>
      </dgm:prSet>
      <dgm:spPr/>
      <dgm:t>
        <a:bodyPr/>
        <a:lstStyle/>
        <a:p>
          <a:endParaRPr lang="ru-RU"/>
        </a:p>
      </dgm:t>
    </dgm:pt>
    <dgm:pt modelId="{91B21D62-790D-4E47-8DF9-D00A7924A018}" type="pres">
      <dgm:prSet presAssocID="{C6553481-767B-450E-A59B-A6E4A43D7B25}" presName="descendantText" presStyleLbl="alignAcc1" presStyleIdx="3" presStyleCnt="4">
        <dgm:presLayoutVars>
          <dgm:bulletEnabled val="1"/>
        </dgm:presLayoutVars>
      </dgm:prSet>
      <dgm:spPr/>
      <dgm:t>
        <a:bodyPr/>
        <a:lstStyle/>
        <a:p>
          <a:endParaRPr lang="ru-RU"/>
        </a:p>
      </dgm:t>
    </dgm:pt>
  </dgm:ptLst>
  <dgm:cxnLst>
    <dgm:cxn modelId="{C9C03E68-35BF-4810-B34C-AB71FFCFE289}" type="presOf" srcId="{5CBE396A-9514-4AFF-91D7-F968CBA05299}" destId="{37B4DB86-73CC-465A-AED1-E5A15959EBB1}" srcOrd="0" destOrd="0" presId="urn:microsoft.com/office/officeart/2005/8/layout/chevron2"/>
    <dgm:cxn modelId="{E05809D4-4640-4396-B244-0EAB1EA0A6F7}" srcId="{84C6144F-CA2D-451C-86F1-B19F198BAC72}" destId="{C6553481-767B-450E-A59B-A6E4A43D7B25}" srcOrd="3" destOrd="0" parTransId="{FA8290C7-FC43-4597-8D37-7314C6EDFDFF}" sibTransId="{B210FFC3-2B4F-4D69-86BB-182AC7D81060}"/>
    <dgm:cxn modelId="{1D69B430-8FB2-46E3-BEF3-E5004E9F48C1}" srcId="{A6623E30-A76F-4B4A-AD45-1B9BD8209732}" destId="{03A88429-CED5-482A-9340-B23084240BD8}" srcOrd="0" destOrd="0" parTransId="{24E5663C-9D0B-4DD4-860B-3F1F990A2E7B}" sibTransId="{BF920A76-9CA2-4D57-B40A-DFF691074CF1}"/>
    <dgm:cxn modelId="{C36CF8A7-EB15-4053-9C2B-B3231C1708DC}" type="presOf" srcId="{D8A2DF68-6AEB-4646-A551-D346D2E9A625}" destId="{BA87A69A-A980-4804-96DE-A2C8B168E572}" srcOrd="0" destOrd="0" presId="urn:microsoft.com/office/officeart/2005/8/layout/chevron2"/>
    <dgm:cxn modelId="{4F05B2F3-E541-4ABD-BD02-8D413E468605}" srcId="{84C6144F-CA2D-451C-86F1-B19F198BAC72}" destId="{D8A2DF68-6AEB-4646-A551-D346D2E9A625}" srcOrd="0" destOrd="0" parTransId="{3F159B9D-B417-454A-81B8-D32F05085998}" sibTransId="{6028E634-E693-46C0-95AD-95BB40843022}"/>
    <dgm:cxn modelId="{4E55A641-2B6C-466E-A957-0F3CA3AF127C}" srcId="{84C6144F-CA2D-451C-86F1-B19F198BAC72}" destId="{B6AE3E10-E07B-4D45-BF36-4B8F1C7B4F17}" srcOrd="1" destOrd="0" parTransId="{22BAA67A-A80D-4A16-AF06-D5271556060D}" sibTransId="{BF9AB390-BDFC-491C-A994-6CCACF985EBF}"/>
    <dgm:cxn modelId="{2B659B5C-DDD8-4FFD-AC2A-ECFFB034C09D}" type="presOf" srcId="{17451749-702B-4756-8737-F0F0EC96E753}" destId="{F945D4A6-0985-49AD-B8A9-C80342579850}" srcOrd="0" destOrd="0" presId="urn:microsoft.com/office/officeart/2005/8/layout/chevron2"/>
    <dgm:cxn modelId="{E919A686-B7D1-4D98-B4C1-61DDBB7DCD58}" type="presOf" srcId="{B6AE3E10-E07B-4D45-BF36-4B8F1C7B4F17}" destId="{5A8E7313-6516-4504-B87D-371A8DE50FF3}" srcOrd="0" destOrd="0" presId="urn:microsoft.com/office/officeart/2005/8/layout/chevron2"/>
    <dgm:cxn modelId="{CE948460-4C3E-44BE-8148-CF09E1A92A50}" srcId="{B6AE3E10-E07B-4D45-BF36-4B8F1C7B4F17}" destId="{17451749-702B-4756-8737-F0F0EC96E753}" srcOrd="0" destOrd="0" parTransId="{DE3DB541-0721-498B-A5AF-E04E6E1319D2}" sibTransId="{2CE7304F-0A1A-49C1-AA5E-730D5685518A}"/>
    <dgm:cxn modelId="{369EE670-2D25-4C65-96FB-90A7D837C1DD}" srcId="{D8A2DF68-6AEB-4646-A551-D346D2E9A625}" destId="{5CBE396A-9514-4AFF-91D7-F968CBA05299}" srcOrd="0" destOrd="0" parTransId="{FD88A4F2-3226-4F05-963F-DEFD8C342AF5}" sibTransId="{832AEAE2-150C-42EC-A1F8-F3F52031B0E9}"/>
    <dgm:cxn modelId="{C0A4D9DD-B2C4-4A26-A641-62A21C3F5C4E}" srcId="{C6553481-767B-450E-A59B-A6E4A43D7B25}" destId="{41531868-94EB-4122-8E6F-85BAFEA59795}" srcOrd="0" destOrd="0" parTransId="{9E19855F-EBC6-4478-BD4B-BF9D40AEE940}" sibTransId="{F597EA3E-6A45-4F9F-BB0D-FD36F9770FCD}"/>
    <dgm:cxn modelId="{FF7C1F29-9694-4BBA-9BC8-1CD671D9902D}" type="presOf" srcId="{84C6144F-CA2D-451C-86F1-B19F198BAC72}" destId="{E31E2C61-C059-4258-B8E0-FEC6ECB82C06}" srcOrd="0" destOrd="0" presId="urn:microsoft.com/office/officeart/2005/8/layout/chevron2"/>
    <dgm:cxn modelId="{A7E81635-C3D9-495C-BD43-397F6C9DC4EC}" type="presOf" srcId="{C6553481-767B-450E-A59B-A6E4A43D7B25}" destId="{6D1EB317-9CED-4F1D-B675-978A8063191A}" srcOrd="0" destOrd="0" presId="urn:microsoft.com/office/officeart/2005/8/layout/chevron2"/>
    <dgm:cxn modelId="{DE8BEBAF-D7B2-4FB2-91E2-F77228398687}" type="presOf" srcId="{03A88429-CED5-482A-9340-B23084240BD8}" destId="{9D42DFD0-B827-468E-A5FB-45FC9E46CE8A}" srcOrd="0" destOrd="0" presId="urn:microsoft.com/office/officeart/2005/8/layout/chevron2"/>
    <dgm:cxn modelId="{3C4BCC42-A298-433F-A3CB-B1D792F6D6BA}" type="presOf" srcId="{A6623E30-A76F-4B4A-AD45-1B9BD8209732}" destId="{5ACEAF11-88A4-40BA-9354-70DEDD194C99}" srcOrd="0" destOrd="0" presId="urn:microsoft.com/office/officeart/2005/8/layout/chevron2"/>
    <dgm:cxn modelId="{FA9F686A-F2EC-4AF4-94BD-91CBD98B635E}" srcId="{84C6144F-CA2D-451C-86F1-B19F198BAC72}" destId="{A6623E30-A76F-4B4A-AD45-1B9BD8209732}" srcOrd="2" destOrd="0" parTransId="{3DD24731-9747-43BA-B2D7-E37C35907723}" sibTransId="{5F57E490-536B-4F7E-95BB-9E5CE90200BD}"/>
    <dgm:cxn modelId="{20859E7A-4E4B-4247-82ED-95FDB591E3D6}" type="presOf" srcId="{41531868-94EB-4122-8E6F-85BAFEA59795}" destId="{91B21D62-790D-4E47-8DF9-D00A7924A018}" srcOrd="0" destOrd="0" presId="urn:microsoft.com/office/officeart/2005/8/layout/chevron2"/>
    <dgm:cxn modelId="{CA0D8741-FCDD-4EFB-A561-5EE959E6A84E}" type="presParOf" srcId="{E31E2C61-C059-4258-B8E0-FEC6ECB82C06}" destId="{B72C3AD1-EF40-4A0B-8A2C-45C96293DECB}" srcOrd="0" destOrd="0" presId="urn:microsoft.com/office/officeart/2005/8/layout/chevron2"/>
    <dgm:cxn modelId="{DAB4D44C-BBED-4646-9DD6-B1A3218B1700}" type="presParOf" srcId="{B72C3AD1-EF40-4A0B-8A2C-45C96293DECB}" destId="{BA87A69A-A980-4804-96DE-A2C8B168E572}" srcOrd="0" destOrd="0" presId="urn:microsoft.com/office/officeart/2005/8/layout/chevron2"/>
    <dgm:cxn modelId="{CC55F251-B325-4649-A185-66717BF8885D}" type="presParOf" srcId="{B72C3AD1-EF40-4A0B-8A2C-45C96293DECB}" destId="{37B4DB86-73CC-465A-AED1-E5A15959EBB1}" srcOrd="1" destOrd="0" presId="urn:microsoft.com/office/officeart/2005/8/layout/chevron2"/>
    <dgm:cxn modelId="{B2BA9529-BE6A-4BB0-B633-D87E0995BC10}" type="presParOf" srcId="{E31E2C61-C059-4258-B8E0-FEC6ECB82C06}" destId="{35F7B5A1-3F33-414F-A47F-0E854A178EF4}" srcOrd="1" destOrd="0" presId="urn:microsoft.com/office/officeart/2005/8/layout/chevron2"/>
    <dgm:cxn modelId="{737AC75E-9DD7-4A1E-A1DD-843B5F730D57}" type="presParOf" srcId="{E31E2C61-C059-4258-B8E0-FEC6ECB82C06}" destId="{4A9307F0-9B0F-408F-8DE6-EADBFE0618C9}" srcOrd="2" destOrd="0" presId="urn:microsoft.com/office/officeart/2005/8/layout/chevron2"/>
    <dgm:cxn modelId="{D0CAD4F8-1F77-4809-BE69-97D5B0583341}" type="presParOf" srcId="{4A9307F0-9B0F-408F-8DE6-EADBFE0618C9}" destId="{5A8E7313-6516-4504-B87D-371A8DE50FF3}" srcOrd="0" destOrd="0" presId="urn:microsoft.com/office/officeart/2005/8/layout/chevron2"/>
    <dgm:cxn modelId="{1C51873E-9E3B-480A-BBD2-6B31ED09B673}" type="presParOf" srcId="{4A9307F0-9B0F-408F-8DE6-EADBFE0618C9}" destId="{F945D4A6-0985-49AD-B8A9-C80342579850}" srcOrd="1" destOrd="0" presId="urn:microsoft.com/office/officeart/2005/8/layout/chevron2"/>
    <dgm:cxn modelId="{F91618CF-2B9B-4927-AA17-A395C24872D5}" type="presParOf" srcId="{E31E2C61-C059-4258-B8E0-FEC6ECB82C06}" destId="{0A5538F4-DB74-437B-A060-42AA87B07EB2}" srcOrd="3" destOrd="0" presId="urn:microsoft.com/office/officeart/2005/8/layout/chevron2"/>
    <dgm:cxn modelId="{5D3D8141-A1DB-4476-963C-C352BD5300A4}" type="presParOf" srcId="{E31E2C61-C059-4258-B8E0-FEC6ECB82C06}" destId="{F49DF974-CB81-41B9-AB6B-2B01AE0F389A}" srcOrd="4" destOrd="0" presId="urn:microsoft.com/office/officeart/2005/8/layout/chevron2"/>
    <dgm:cxn modelId="{9BC43E25-0DC9-42BF-AD65-FA8C8EB7E52F}" type="presParOf" srcId="{F49DF974-CB81-41B9-AB6B-2B01AE0F389A}" destId="{5ACEAF11-88A4-40BA-9354-70DEDD194C99}" srcOrd="0" destOrd="0" presId="urn:microsoft.com/office/officeart/2005/8/layout/chevron2"/>
    <dgm:cxn modelId="{7603881F-DD5C-49E7-816B-1558BA9BBE3F}" type="presParOf" srcId="{F49DF974-CB81-41B9-AB6B-2B01AE0F389A}" destId="{9D42DFD0-B827-468E-A5FB-45FC9E46CE8A}" srcOrd="1" destOrd="0" presId="urn:microsoft.com/office/officeart/2005/8/layout/chevron2"/>
    <dgm:cxn modelId="{6F5A604A-04AA-4FCB-A398-C6954B0DCA33}" type="presParOf" srcId="{E31E2C61-C059-4258-B8E0-FEC6ECB82C06}" destId="{2EC938F6-9F1B-4C52-A698-59BDDB689BBB}" srcOrd="5" destOrd="0" presId="urn:microsoft.com/office/officeart/2005/8/layout/chevron2"/>
    <dgm:cxn modelId="{6FA9F065-3BDD-47B4-AAE8-A1A4FCAF6D4D}" type="presParOf" srcId="{E31E2C61-C059-4258-B8E0-FEC6ECB82C06}" destId="{3A56E05B-B74A-4429-BB05-B55E5B35AF7D}" srcOrd="6" destOrd="0" presId="urn:microsoft.com/office/officeart/2005/8/layout/chevron2"/>
    <dgm:cxn modelId="{B58C8E3D-E482-49B2-8C2A-786C1A42B621}" type="presParOf" srcId="{3A56E05B-B74A-4429-BB05-B55E5B35AF7D}" destId="{6D1EB317-9CED-4F1D-B675-978A8063191A}" srcOrd="0" destOrd="0" presId="urn:microsoft.com/office/officeart/2005/8/layout/chevron2"/>
    <dgm:cxn modelId="{D3DB6863-FAB6-421C-98AD-C29473A6440B}" type="presParOf" srcId="{3A56E05B-B74A-4429-BB05-B55E5B35AF7D}" destId="{91B21D62-790D-4E47-8DF9-D00A7924A01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95FD4A-879D-4763-842A-BFC64734681B}">
      <dsp:nvSpPr>
        <dsp:cNvPr id="0" name=""/>
        <dsp:cNvSpPr/>
      </dsp:nvSpPr>
      <dsp:spPr>
        <a:xfrm>
          <a:off x="0" y="32469"/>
          <a:ext cx="6096000" cy="6540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latin typeface="Verdana" panose="020B0604030504040204" pitchFamily="34" charset="0"/>
              <a:ea typeface="Verdana" panose="020B0604030504040204" pitchFamily="34" charset="0"/>
            </a:rPr>
            <a:t>EMA </a:t>
          </a:r>
          <a:endParaRPr lang="ru-RU" sz="2600" kern="1200" dirty="0"/>
        </a:p>
      </dsp:txBody>
      <dsp:txXfrm>
        <a:off x="31927" y="64396"/>
        <a:ext cx="6032146" cy="590176"/>
      </dsp:txXfrm>
    </dsp:sp>
    <dsp:sp modelId="{CA9D19D4-0005-42EB-B5A3-D4FC054F9E55}">
      <dsp:nvSpPr>
        <dsp:cNvPr id="0" name=""/>
        <dsp:cNvSpPr/>
      </dsp:nvSpPr>
      <dsp:spPr>
        <a:xfrm>
          <a:off x="0" y="686499"/>
          <a:ext cx="6096000" cy="1480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solidFill>
                <a:schemeClr val="accent5">
                  <a:lumMod val="75000"/>
                </a:schemeClr>
              </a:solidFill>
              <a:latin typeface="Verdana" panose="020B0604030504040204" pitchFamily="34" charset="0"/>
              <a:ea typeface="Verdana" panose="020B0604030504040204" pitchFamily="34" charset="0"/>
            </a:rPr>
            <a:t>EMA coordinates inspections to verify compliance with current Good Manufacturing Practice (GMP) standards   and plays a key role in harmonising GMP activities at European Union (EU) level. </a:t>
          </a:r>
          <a:endParaRPr lang="ru-RU" sz="2000" kern="1200" dirty="0">
            <a:solidFill>
              <a:schemeClr val="accent5">
                <a:lumMod val="75000"/>
              </a:schemeClr>
            </a:solidFill>
          </a:endParaRPr>
        </a:p>
      </dsp:txBody>
      <dsp:txXfrm>
        <a:off x="0" y="686499"/>
        <a:ext cx="6096000" cy="1480049"/>
      </dsp:txXfrm>
    </dsp:sp>
    <dsp:sp modelId="{596D7E43-03D7-44AE-9468-E079831057E0}">
      <dsp:nvSpPr>
        <dsp:cNvPr id="0" name=""/>
        <dsp:cNvSpPr/>
      </dsp:nvSpPr>
      <dsp:spPr>
        <a:xfrm>
          <a:off x="0" y="2166550"/>
          <a:ext cx="6096000" cy="6540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latin typeface="Verdana" panose="020B0604030504040204" pitchFamily="34" charset="0"/>
              <a:ea typeface="Verdana" panose="020B0604030504040204" pitchFamily="34" charset="0"/>
            </a:rPr>
            <a:t>FDA</a:t>
          </a:r>
          <a:endParaRPr lang="ru-RU" sz="2600" kern="1200" dirty="0"/>
        </a:p>
      </dsp:txBody>
      <dsp:txXfrm>
        <a:off x="31927" y="2198477"/>
        <a:ext cx="6032146" cy="590176"/>
      </dsp:txXfrm>
    </dsp:sp>
    <dsp:sp modelId="{6CB73A59-528C-4B59-B76C-260A37F0EFA9}">
      <dsp:nvSpPr>
        <dsp:cNvPr id="0" name=""/>
        <dsp:cNvSpPr/>
      </dsp:nvSpPr>
      <dsp:spPr>
        <a:xfrm>
          <a:off x="0" y="2820580"/>
          <a:ext cx="6096000" cy="1210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solidFill>
                <a:schemeClr val="accent5">
                  <a:lumMod val="75000"/>
                </a:schemeClr>
              </a:solidFill>
              <a:latin typeface="Verdana" panose="020B0604030504040204" pitchFamily="34" charset="0"/>
              <a:ea typeface="Verdana" panose="020B0604030504040204" pitchFamily="34" charset="0"/>
            </a:rPr>
            <a:t>regulatory standards for the industry are referred to GMP standards.  These standards apply to warehouses, processes, and to the drugs themselves.</a:t>
          </a:r>
          <a:endParaRPr lang="ru-RU" sz="2000" kern="1200" dirty="0">
            <a:solidFill>
              <a:schemeClr val="accent5">
                <a:lumMod val="75000"/>
              </a:schemeClr>
            </a:solidFill>
          </a:endParaRPr>
        </a:p>
      </dsp:txBody>
      <dsp:txXfrm>
        <a:off x="0" y="2820580"/>
        <a:ext cx="6096000" cy="1210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AB6EA-0D23-4051-8514-5A3140AF680F}">
      <dsp:nvSpPr>
        <dsp:cNvPr id="0" name=""/>
        <dsp:cNvSpPr/>
      </dsp:nvSpPr>
      <dsp:spPr>
        <a:xfrm>
          <a:off x="1437308" y="-249414"/>
          <a:ext cx="4380545" cy="4380545"/>
        </a:xfrm>
        <a:prstGeom prst="circularArrow">
          <a:avLst>
            <a:gd name="adj1" fmla="val 5689"/>
            <a:gd name="adj2" fmla="val 340510"/>
            <a:gd name="adj3" fmla="val 12410592"/>
            <a:gd name="adj4" fmla="val 18277751"/>
            <a:gd name="adj5" fmla="val 5908"/>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C1ACA5F-35BB-42A4-A138-5CE4BBA8B478}">
      <dsp:nvSpPr>
        <dsp:cNvPr id="0" name=""/>
        <dsp:cNvSpPr/>
      </dsp:nvSpPr>
      <dsp:spPr>
        <a:xfrm>
          <a:off x="2083025" y="913"/>
          <a:ext cx="3089111" cy="154455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Each lot of drug products must be identified with a distinctive (and traceable) code, and the lot’s status must be identified (approved, quarantined, rejected</a:t>
          </a:r>
          <a:endParaRPr lang="ru-RU" sz="1600" kern="1200" dirty="0"/>
        </a:p>
      </dsp:txBody>
      <dsp:txXfrm>
        <a:off x="2158424" y="76312"/>
        <a:ext cx="2938313" cy="1393757"/>
      </dsp:txXfrm>
    </dsp:sp>
    <dsp:sp modelId="{E8D5F7B7-D35F-487A-AB4E-D14B6B0F426A}">
      <dsp:nvSpPr>
        <dsp:cNvPr id="0" name=""/>
        <dsp:cNvSpPr/>
      </dsp:nvSpPr>
      <dsp:spPr>
        <a:xfrm>
          <a:off x="3743271" y="2876545"/>
          <a:ext cx="3089111" cy="154455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Written procedures must describe the distribution process for each drug. This includes procedures for recalls. Written procedures must describe the appropriate storage conditions for each drug</a:t>
          </a:r>
          <a:endParaRPr lang="ru-RU" sz="1600" kern="1200" dirty="0"/>
        </a:p>
      </dsp:txBody>
      <dsp:txXfrm>
        <a:off x="3818670" y="2951944"/>
        <a:ext cx="2938313" cy="1393757"/>
      </dsp:txXfrm>
    </dsp:sp>
    <dsp:sp modelId="{4E4EC143-3754-43FB-8436-384BA4934D6C}">
      <dsp:nvSpPr>
        <dsp:cNvPr id="0" name=""/>
        <dsp:cNvSpPr/>
      </dsp:nvSpPr>
      <dsp:spPr>
        <a:xfrm>
          <a:off x="422778" y="2876545"/>
          <a:ext cx="3089111" cy="154455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Drugs must be stored to prevent contamination, and be positioned to allow for inspection and cleaning of the area. </a:t>
          </a:r>
          <a:endParaRPr lang="ru-RU" sz="1600" kern="1200" dirty="0"/>
        </a:p>
      </dsp:txBody>
      <dsp:txXfrm>
        <a:off x="498177" y="2951944"/>
        <a:ext cx="2938313" cy="13937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2DB4A-07F6-45F0-96DC-FFEE55824499}">
      <dsp:nvSpPr>
        <dsp:cNvPr id="0" name=""/>
        <dsp:cNvSpPr/>
      </dsp:nvSpPr>
      <dsp:spPr>
        <a:xfrm>
          <a:off x="871" y="293683"/>
          <a:ext cx="3399031" cy="203941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latin typeface="Verdana" panose="020B0604030504040204" pitchFamily="34" charset="0"/>
              <a:ea typeface="Verdana" panose="020B0604030504040204" pitchFamily="34" charset="0"/>
            </a:rPr>
            <a:t>medicines in the supply chain are authorized in accordance with European Union (EU) legislation; medicines are stored in the right conditions at all times, including during transportation; </a:t>
          </a:r>
          <a:endParaRPr lang="ru-RU" sz="1400" kern="1200" dirty="0">
            <a:latin typeface="Verdana" panose="020B0604030504040204" pitchFamily="34" charset="0"/>
            <a:ea typeface="Verdana" panose="020B0604030504040204" pitchFamily="34" charset="0"/>
          </a:endParaRPr>
        </a:p>
      </dsp:txBody>
      <dsp:txXfrm>
        <a:off x="871" y="293683"/>
        <a:ext cx="3399031" cy="2039418"/>
      </dsp:txXfrm>
    </dsp:sp>
    <dsp:sp modelId="{F37FE3F1-629F-48FC-A36C-8200E4678569}">
      <dsp:nvSpPr>
        <dsp:cNvPr id="0" name=""/>
        <dsp:cNvSpPr/>
      </dsp:nvSpPr>
      <dsp:spPr>
        <a:xfrm>
          <a:off x="3739806" y="293683"/>
          <a:ext cx="3399031" cy="2039418"/>
        </a:xfrm>
        <a:prstGeom prst="rect">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latin typeface="Verdana" panose="020B0604030504040204" pitchFamily="34" charset="0"/>
              <a:ea typeface="Verdana" panose="020B0604030504040204" pitchFamily="34" charset="0"/>
            </a:rPr>
            <a:t>contamination by or of other products is avoided</a:t>
          </a:r>
          <a:endParaRPr lang="ru-RU" sz="1400" kern="1200" dirty="0">
            <a:latin typeface="Verdana" panose="020B0604030504040204" pitchFamily="34" charset="0"/>
            <a:ea typeface="Verdana" panose="020B0604030504040204" pitchFamily="34" charset="0"/>
          </a:endParaRPr>
        </a:p>
      </dsp:txBody>
      <dsp:txXfrm>
        <a:off x="3739806" y="293683"/>
        <a:ext cx="3399031" cy="2039418"/>
      </dsp:txXfrm>
    </dsp:sp>
    <dsp:sp modelId="{17632307-2A17-40B2-BF7A-BBADCE3B13B7}">
      <dsp:nvSpPr>
        <dsp:cNvPr id="0" name=""/>
        <dsp:cNvSpPr/>
      </dsp:nvSpPr>
      <dsp:spPr>
        <a:xfrm>
          <a:off x="871" y="2673005"/>
          <a:ext cx="3399031" cy="2039418"/>
        </a:xfrm>
        <a:prstGeom prst="rect">
          <a:avLst/>
        </a:prstGeom>
        <a:gradFill rotWithShape="0">
          <a:gsLst>
            <a:gs pos="0">
              <a:schemeClr val="accent5">
                <a:hueOff val="-4902230"/>
                <a:satOff val="-6819"/>
                <a:lumOff val="-2615"/>
                <a:alphaOff val="0"/>
                <a:satMod val="103000"/>
                <a:lumMod val="102000"/>
                <a:tint val="94000"/>
              </a:schemeClr>
            </a:gs>
            <a:gs pos="50000">
              <a:schemeClr val="accent5">
                <a:hueOff val="-4902230"/>
                <a:satOff val="-6819"/>
                <a:lumOff val="-2615"/>
                <a:alphaOff val="0"/>
                <a:satMod val="110000"/>
                <a:lumMod val="100000"/>
                <a:shade val="100000"/>
              </a:schemeClr>
            </a:gs>
            <a:gs pos="100000">
              <a:schemeClr val="accent5">
                <a:hueOff val="-4902230"/>
                <a:satOff val="-6819"/>
                <a:lumOff val="-261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latin typeface="Verdana" panose="020B0604030504040204" pitchFamily="34" charset="0"/>
              <a:ea typeface="Verdana" panose="020B0604030504040204" pitchFamily="34" charset="0"/>
            </a:rPr>
            <a:t>an adequate turnover of stored medicines takes place;</a:t>
          </a:r>
          <a:endParaRPr lang="ru-RU" sz="1400" kern="1200" dirty="0">
            <a:latin typeface="Verdana" panose="020B0604030504040204" pitchFamily="34" charset="0"/>
            <a:ea typeface="Verdana" panose="020B0604030504040204" pitchFamily="34" charset="0"/>
          </a:endParaRPr>
        </a:p>
      </dsp:txBody>
      <dsp:txXfrm>
        <a:off x="871" y="2673005"/>
        <a:ext cx="3399031" cy="2039418"/>
      </dsp:txXfrm>
    </dsp:sp>
    <dsp:sp modelId="{B7FD9CFB-48D6-4742-8166-91DE129712B9}">
      <dsp:nvSpPr>
        <dsp:cNvPr id="0" name=""/>
        <dsp:cNvSpPr/>
      </dsp:nvSpPr>
      <dsp:spPr>
        <a:xfrm>
          <a:off x="3739806" y="2673005"/>
          <a:ext cx="3399031" cy="2039418"/>
        </a:xfrm>
        <a:prstGeom prst="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smtClean="0">
              <a:latin typeface="Verdana" panose="020B0604030504040204" pitchFamily="34" charset="0"/>
              <a:ea typeface="Verdana" panose="020B0604030504040204" pitchFamily="34" charset="0"/>
            </a:rPr>
            <a:t>the right products reach the right addressee within a satisfactory time period.</a:t>
          </a:r>
          <a:endParaRPr lang="en-US" sz="1400" kern="1200" dirty="0">
            <a:latin typeface="Verdana" panose="020B0604030504040204" pitchFamily="34" charset="0"/>
            <a:ea typeface="Verdana" panose="020B0604030504040204" pitchFamily="34" charset="0"/>
          </a:endParaRPr>
        </a:p>
      </dsp:txBody>
      <dsp:txXfrm>
        <a:off x="3739806" y="2673005"/>
        <a:ext cx="3399031" cy="20394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A41FC-4A13-42AB-BBB8-73231E9C7248}">
      <dsp:nvSpPr>
        <dsp:cNvPr id="0" name=""/>
        <dsp:cNvSpPr/>
      </dsp:nvSpPr>
      <dsp:spPr>
        <a:xfrm>
          <a:off x="0" y="303856"/>
          <a:ext cx="5016500" cy="3767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Good Storage Practice requires all pharmaceutical products to be stored in the most adequate ways and in the most proper conditions in order to ensure that their quality will not be compromised and no unanticipated consequences will occur after these products reach consumption. Storage plays an integral role in the total drug control system.</a:t>
          </a:r>
          <a:endParaRPr lang="uk-UA" sz="2300" kern="1200" dirty="0"/>
        </a:p>
      </dsp:txBody>
      <dsp:txXfrm>
        <a:off x="183909" y="487765"/>
        <a:ext cx="4648682" cy="33995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E9E8F-FA20-4B49-8487-016E29A6551F}">
      <dsp:nvSpPr>
        <dsp:cNvPr id="0" name=""/>
        <dsp:cNvSpPr/>
      </dsp:nvSpPr>
      <dsp:spPr>
        <a:xfrm>
          <a:off x="2438399" y="18479"/>
          <a:ext cx="3657600" cy="1534823"/>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endParaRPr lang="ru-RU" sz="1500" kern="1200" dirty="0"/>
        </a:p>
        <a:p>
          <a:pPr marL="114300" lvl="1" indent="-114300" algn="l" defTabSz="666750">
            <a:lnSpc>
              <a:spcPct val="90000"/>
            </a:lnSpc>
            <a:spcBef>
              <a:spcPct val="0"/>
            </a:spcBef>
            <a:spcAft>
              <a:spcPct val="15000"/>
            </a:spcAft>
            <a:buChar char="••"/>
          </a:pPr>
          <a:r>
            <a:rPr lang="en-US" sz="1500" kern="1200" smtClean="0"/>
            <a:t>Since products only travel in a single direction, it’s easier to ensure a first-in/first-out shipping schedule is adhered to.</a:t>
          </a:r>
          <a:endParaRPr lang="ru-RU" sz="1500" kern="1200" dirty="0"/>
        </a:p>
      </dsp:txBody>
      <dsp:txXfrm>
        <a:off x="2438399" y="210332"/>
        <a:ext cx="3082041" cy="1151117"/>
      </dsp:txXfrm>
    </dsp:sp>
    <dsp:sp modelId="{3A01E469-8C39-4E85-8416-1B7965EE3D70}">
      <dsp:nvSpPr>
        <dsp:cNvPr id="0" name=""/>
        <dsp:cNvSpPr/>
      </dsp:nvSpPr>
      <dsp:spPr>
        <a:xfrm>
          <a:off x="0" y="0"/>
          <a:ext cx="2438400" cy="153482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Linear Design:</a:t>
          </a:r>
          <a:endParaRPr lang="ru-RU" sz="2900" kern="1200" dirty="0"/>
        </a:p>
      </dsp:txBody>
      <dsp:txXfrm>
        <a:off x="74924" y="74924"/>
        <a:ext cx="2288552" cy="1384975"/>
      </dsp:txXfrm>
    </dsp:sp>
    <dsp:sp modelId="{0D45E5E9-B1C6-4497-B4F1-DA890A76BAF1}">
      <dsp:nvSpPr>
        <dsp:cNvPr id="0" name=""/>
        <dsp:cNvSpPr/>
      </dsp:nvSpPr>
      <dsp:spPr>
        <a:xfrm>
          <a:off x="2438400" y="1688306"/>
          <a:ext cx="3657600" cy="1534823"/>
        </a:xfrm>
        <a:prstGeom prst="rightArrow">
          <a:avLst>
            <a:gd name="adj1" fmla="val 75000"/>
            <a:gd name="adj2" fmla="val 5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Warehouse through</a:t>
          </a:r>
          <a:r>
            <a:rPr lang="ru-RU" sz="1500" kern="1200" dirty="0" smtClean="0"/>
            <a:t> </a:t>
          </a:r>
          <a:r>
            <a:rPr lang="en-US" sz="1500" kern="1200" dirty="0" smtClean="0"/>
            <a:t>put can be easily divided into multiple channels which all flow one way, creating less potential for picking the wrong item.</a:t>
          </a:r>
          <a:endParaRPr lang="ru-RU" sz="1500" kern="1200" dirty="0"/>
        </a:p>
      </dsp:txBody>
      <dsp:txXfrm>
        <a:off x="2438400" y="1880159"/>
        <a:ext cx="3082041" cy="1151117"/>
      </dsp:txXfrm>
    </dsp:sp>
    <dsp:sp modelId="{AC98EE54-D07A-40AE-9664-0FAD3CA422D1}">
      <dsp:nvSpPr>
        <dsp:cNvPr id="0" name=""/>
        <dsp:cNvSpPr/>
      </dsp:nvSpPr>
      <dsp:spPr>
        <a:xfrm>
          <a:off x="0" y="1688306"/>
          <a:ext cx="2438400" cy="1534823"/>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Multiple Channels</a:t>
          </a:r>
          <a:endParaRPr lang="ru-RU" sz="2900" kern="1200" dirty="0"/>
        </a:p>
      </dsp:txBody>
      <dsp:txXfrm>
        <a:off x="74924" y="1763230"/>
        <a:ext cx="2288552" cy="1384975"/>
      </dsp:txXfrm>
    </dsp:sp>
    <dsp:sp modelId="{F331855E-367C-416A-9280-58FF3810EE48}">
      <dsp:nvSpPr>
        <dsp:cNvPr id="0" name=""/>
        <dsp:cNvSpPr/>
      </dsp:nvSpPr>
      <dsp:spPr>
        <a:xfrm>
          <a:off x="2438400" y="3376612"/>
          <a:ext cx="3657600" cy="1534823"/>
        </a:xfrm>
        <a:prstGeom prst="rightArrow">
          <a:avLst>
            <a:gd name="adj1" fmla="val 75000"/>
            <a:gd name="adj2" fmla="val 5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Different lines of throughput can be designated as temperature-controlled areas or cold storage areas without overlapping with each other.</a:t>
          </a:r>
          <a:endParaRPr lang="ru-RU" sz="1500" kern="1200" dirty="0"/>
        </a:p>
      </dsp:txBody>
      <dsp:txXfrm>
        <a:off x="2438400" y="3568465"/>
        <a:ext cx="3082041" cy="1151117"/>
      </dsp:txXfrm>
    </dsp:sp>
    <dsp:sp modelId="{9B317A15-E478-43D0-9801-C600DA5D5163}">
      <dsp:nvSpPr>
        <dsp:cNvPr id="0" name=""/>
        <dsp:cNvSpPr/>
      </dsp:nvSpPr>
      <dsp:spPr>
        <a:xfrm>
          <a:off x="0" y="3376612"/>
          <a:ext cx="2438400" cy="153482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Discrete Temperature Areas</a:t>
          </a:r>
          <a:endParaRPr lang="ru-RU" sz="2900" kern="1200" dirty="0"/>
        </a:p>
      </dsp:txBody>
      <dsp:txXfrm>
        <a:off x="74924" y="3451536"/>
        <a:ext cx="2288552" cy="13849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E9E8F-FA20-4B49-8487-016E29A6551F}">
      <dsp:nvSpPr>
        <dsp:cNvPr id="0" name=""/>
        <dsp:cNvSpPr/>
      </dsp:nvSpPr>
      <dsp:spPr>
        <a:xfrm>
          <a:off x="2438399" y="18479"/>
          <a:ext cx="3657600" cy="1534823"/>
        </a:xfrm>
        <a:prstGeom prst="rightArrow">
          <a:avLst>
            <a:gd name="adj1" fmla="val 75000"/>
            <a:gd name="adj2" fmla="val 50000"/>
          </a:avLst>
        </a:prstGeom>
        <a:solidFill>
          <a:schemeClr val="accent1">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endParaRPr lang="ru-RU" sz="1500" kern="1200" dirty="0"/>
        </a:p>
        <a:p>
          <a:pPr marL="114300" lvl="1" indent="-114300" algn="l" defTabSz="666750">
            <a:lnSpc>
              <a:spcPct val="90000"/>
            </a:lnSpc>
            <a:spcBef>
              <a:spcPct val="0"/>
            </a:spcBef>
            <a:spcAft>
              <a:spcPct val="15000"/>
            </a:spcAft>
            <a:buChar char="••"/>
          </a:pPr>
          <a:r>
            <a:rPr lang="en-US" sz="1500" kern="1200" dirty="0" smtClean="0"/>
            <a:t>A forklift can be dispatched to put away a load and retrieve inventory in a single trip since it will be returning to the same location.</a:t>
          </a:r>
          <a:endParaRPr lang="ru-RU" sz="1500" kern="1200" dirty="0"/>
        </a:p>
      </dsp:txBody>
      <dsp:txXfrm>
        <a:off x="2438399" y="210332"/>
        <a:ext cx="3082041" cy="1151117"/>
      </dsp:txXfrm>
    </dsp:sp>
    <dsp:sp modelId="{3A01E469-8C39-4E85-8416-1B7965EE3D70}">
      <dsp:nvSpPr>
        <dsp:cNvPr id="0" name=""/>
        <dsp:cNvSpPr/>
      </dsp:nvSpPr>
      <dsp:spPr>
        <a:xfrm>
          <a:off x="0" y="0"/>
          <a:ext cx="2438400" cy="1534823"/>
        </a:xfrm>
        <a:prstGeom prst="roundRect">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b="1" kern="1200" dirty="0" smtClean="0"/>
            <a:t>Combined Trips</a:t>
          </a:r>
          <a:endParaRPr lang="ru-RU" sz="3000" kern="1200" dirty="0"/>
        </a:p>
      </dsp:txBody>
      <dsp:txXfrm>
        <a:off x="74924" y="74924"/>
        <a:ext cx="2288552" cy="1384975"/>
      </dsp:txXfrm>
    </dsp:sp>
    <dsp:sp modelId="{0D45E5E9-B1C6-4497-B4F1-DA890A76BAF1}">
      <dsp:nvSpPr>
        <dsp:cNvPr id="0" name=""/>
        <dsp:cNvSpPr/>
      </dsp:nvSpPr>
      <dsp:spPr>
        <a:xfrm>
          <a:off x="2438399" y="1688306"/>
          <a:ext cx="3657600" cy="1534823"/>
        </a:xfrm>
        <a:prstGeom prst="rightArrow">
          <a:avLst>
            <a:gd name="adj1" fmla="val 75000"/>
            <a:gd name="adj2" fmla="val 50000"/>
          </a:avLst>
        </a:prstGeom>
        <a:solidFill>
          <a:schemeClr val="accent1">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Products that arrive on the loading dock can be instantly shipped out without being put away in the case of a rush order.</a:t>
          </a:r>
          <a:endParaRPr lang="ru-RU" sz="1500" kern="1200" dirty="0"/>
        </a:p>
      </dsp:txBody>
      <dsp:txXfrm>
        <a:off x="2438399" y="1880159"/>
        <a:ext cx="3082041" cy="1151117"/>
      </dsp:txXfrm>
    </dsp:sp>
    <dsp:sp modelId="{AC98EE54-D07A-40AE-9664-0FAD3CA422D1}">
      <dsp:nvSpPr>
        <dsp:cNvPr id="0" name=""/>
        <dsp:cNvSpPr/>
      </dsp:nvSpPr>
      <dsp:spPr>
        <a:xfrm>
          <a:off x="0" y="1688306"/>
          <a:ext cx="2438400" cy="1534823"/>
        </a:xfrm>
        <a:prstGeom prst="roundRect">
          <a:avLst/>
        </a:prstGeom>
        <a:gradFill rotWithShape="0">
          <a:gsLst>
            <a:gs pos="0">
              <a:schemeClr val="accent1">
                <a:shade val="50000"/>
                <a:hueOff val="222839"/>
                <a:satOff val="5970"/>
                <a:lumOff val="26302"/>
                <a:alphaOff val="0"/>
                <a:satMod val="103000"/>
                <a:lumMod val="102000"/>
                <a:tint val="94000"/>
              </a:schemeClr>
            </a:gs>
            <a:gs pos="50000">
              <a:schemeClr val="accent1">
                <a:shade val="50000"/>
                <a:hueOff val="222839"/>
                <a:satOff val="5970"/>
                <a:lumOff val="26302"/>
                <a:alphaOff val="0"/>
                <a:satMod val="110000"/>
                <a:lumMod val="100000"/>
                <a:shade val="100000"/>
              </a:schemeClr>
            </a:gs>
            <a:gs pos="100000">
              <a:schemeClr val="accent1">
                <a:shade val="50000"/>
                <a:hueOff val="222839"/>
                <a:satOff val="5970"/>
                <a:lumOff val="263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b="1" kern="1200" dirty="0" smtClean="0"/>
            <a:t>Cross-Docking:</a:t>
          </a:r>
          <a:r>
            <a:rPr lang="en-US" sz="3000" kern="1200" dirty="0" smtClean="0"/>
            <a:t> </a:t>
          </a:r>
          <a:endParaRPr lang="ru-RU" sz="3000" kern="1200" dirty="0"/>
        </a:p>
      </dsp:txBody>
      <dsp:txXfrm>
        <a:off x="74924" y="1763230"/>
        <a:ext cx="2288552" cy="1384975"/>
      </dsp:txXfrm>
    </dsp:sp>
    <dsp:sp modelId="{F331855E-367C-416A-9280-58FF3810EE48}">
      <dsp:nvSpPr>
        <dsp:cNvPr id="0" name=""/>
        <dsp:cNvSpPr/>
      </dsp:nvSpPr>
      <dsp:spPr>
        <a:xfrm>
          <a:off x="2438400" y="3376612"/>
          <a:ext cx="3657600" cy="1534823"/>
        </a:xfrm>
        <a:prstGeom prst="rightArrow">
          <a:avLst>
            <a:gd name="adj1" fmla="val 75000"/>
            <a:gd name="adj2" fmla="val 50000"/>
          </a:avLst>
        </a:prstGeom>
        <a:solidFill>
          <a:schemeClr val="accent1">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Since there is only a single entrance and exit to the warehouse, security over the product can be more easily maintained, as can the internal temperature and atmosphere.</a:t>
          </a:r>
          <a:endParaRPr lang="ru-RU" sz="1500" kern="1200" dirty="0"/>
        </a:p>
      </dsp:txBody>
      <dsp:txXfrm>
        <a:off x="2438400" y="3568465"/>
        <a:ext cx="3082041" cy="1151117"/>
      </dsp:txXfrm>
    </dsp:sp>
    <dsp:sp modelId="{9B317A15-E478-43D0-9801-C600DA5D5163}">
      <dsp:nvSpPr>
        <dsp:cNvPr id="0" name=""/>
        <dsp:cNvSpPr/>
      </dsp:nvSpPr>
      <dsp:spPr>
        <a:xfrm>
          <a:off x="0" y="3376612"/>
          <a:ext cx="2438400" cy="1534823"/>
        </a:xfrm>
        <a:prstGeom prst="roundRect">
          <a:avLst/>
        </a:prstGeom>
        <a:gradFill rotWithShape="0">
          <a:gsLst>
            <a:gs pos="0">
              <a:schemeClr val="accent1">
                <a:shade val="50000"/>
                <a:hueOff val="222839"/>
                <a:satOff val="5970"/>
                <a:lumOff val="26302"/>
                <a:alphaOff val="0"/>
                <a:satMod val="103000"/>
                <a:lumMod val="102000"/>
                <a:tint val="94000"/>
              </a:schemeClr>
            </a:gs>
            <a:gs pos="50000">
              <a:schemeClr val="accent1">
                <a:shade val="50000"/>
                <a:hueOff val="222839"/>
                <a:satOff val="5970"/>
                <a:lumOff val="26302"/>
                <a:alphaOff val="0"/>
                <a:satMod val="110000"/>
                <a:lumMod val="100000"/>
                <a:shade val="100000"/>
              </a:schemeClr>
            </a:gs>
            <a:gs pos="100000">
              <a:schemeClr val="accent1">
                <a:shade val="50000"/>
                <a:hueOff val="222839"/>
                <a:satOff val="5970"/>
                <a:lumOff val="263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b="1" kern="1200" dirty="0" smtClean="0"/>
            <a:t>Enhanced Space Control:</a:t>
          </a:r>
          <a:r>
            <a:rPr lang="en-US" sz="3000" kern="1200" dirty="0" smtClean="0"/>
            <a:t> </a:t>
          </a:r>
          <a:endParaRPr lang="ru-RU" sz="3000" kern="1200" dirty="0"/>
        </a:p>
      </dsp:txBody>
      <dsp:txXfrm>
        <a:off x="74924" y="3451536"/>
        <a:ext cx="2288552" cy="13849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CE82A-BC1D-4F2B-8006-F3CBDD261095}">
      <dsp:nvSpPr>
        <dsp:cNvPr id="0" name=""/>
        <dsp:cNvSpPr/>
      </dsp:nvSpPr>
      <dsp:spPr>
        <a:xfrm>
          <a:off x="0" y="439817"/>
          <a:ext cx="8451274" cy="1216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Storage areas should be clean and free from accumulated waste and vermin. Organizations in charge of distribution must ensure that premises and storage areas are cleaned regularly. There should also be a written programme for pest control. The pest control agents used should be safe and there should be no risk of contamination of pharmaceutical products. There should be appropriate procedures for the clean-up of any spillage to ensure complete removal of any risk </a:t>
          </a:r>
          <a:endParaRPr lang="ru-RU" sz="1400" kern="1200" dirty="0"/>
        </a:p>
      </dsp:txBody>
      <dsp:txXfrm>
        <a:off x="59399" y="499216"/>
        <a:ext cx="8332476" cy="1098002"/>
      </dsp:txXfrm>
    </dsp:sp>
    <dsp:sp modelId="{B654A41C-8051-446D-BAB6-7553C1272DBD}">
      <dsp:nvSpPr>
        <dsp:cNvPr id="0" name=""/>
        <dsp:cNvSpPr/>
      </dsp:nvSpPr>
      <dsp:spPr>
        <a:xfrm>
          <a:off x="0" y="1843818"/>
          <a:ext cx="8451274" cy="1216800"/>
        </a:xfrm>
        <a:prstGeom prst="roundRect">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Receiving and dispatch bays should protect pharmaceutical products rom the weather. Receiving areas should be designed and equipped to allow incoming containers of pharmaceutical products to be cleaned, if necessary,</a:t>
          </a:r>
        </a:p>
        <a:p>
          <a:pPr lvl="0" algn="l" defTabSz="622300">
            <a:lnSpc>
              <a:spcPct val="90000"/>
            </a:lnSpc>
            <a:spcBef>
              <a:spcPct val="0"/>
            </a:spcBef>
            <a:spcAft>
              <a:spcPct val="35000"/>
            </a:spcAft>
          </a:pPr>
          <a:r>
            <a:rPr lang="en-US" sz="1400" kern="1200" dirty="0" smtClean="0"/>
            <a:t>before storage.</a:t>
          </a:r>
          <a:endParaRPr lang="ru-RU" sz="1400" kern="1200" dirty="0"/>
        </a:p>
      </dsp:txBody>
      <dsp:txXfrm>
        <a:off x="59399" y="1903217"/>
        <a:ext cx="8332476" cy="1098002"/>
      </dsp:txXfrm>
    </dsp:sp>
    <dsp:sp modelId="{BC1062DD-D85F-46B7-A869-5A2E0AA21024}">
      <dsp:nvSpPr>
        <dsp:cNvPr id="0" name=""/>
        <dsp:cNvSpPr/>
      </dsp:nvSpPr>
      <dsp:spPr>
        <a:xfrm>
          <a:off x="0" y="3247818"/>
          <a:ext cx="8451274" cy="1216800"/>
        </a:xfrm>
        <a:prstGeom prst="roundRect">
          <a:avLst/>
        </a:prstGeom>
        <a:gradFill rotWithShape="0">
          <a:gsLst>
            <a:gs pos="0">
              <a:schemeClr val="accent5">
                <a:hueOff val="-4902230"/>
                <a:satOff val="-6819"/>
                <a:lumOff val="-2615"/>
                <a:alphaOff val="0"/>
                <a:satMod val="103000"/>
                <a:lumMod val="102000"/>
                <a:tint val="94000"/>
              </a:schemeClr>
            </a:gs>
            <a:gs pos="50000">
              <a:schemeClr val="accent5">
                <a:hueOff val="-4902230"/>
                <a:satOff val="-6819"/>
                <a:lumOff val="-2615"/>
                <a:alphaOff val="0"/>
                <a:satMod val="110000"/>
                <a:lumMod val="100000"/>
                <a:shade val="100000"/>
              </a:schemeClr>
            </a:gs>
            <a:gs pos="100000">
              <a:schemeClr val="accent5">
                <a:hueOff val="-4902230"/>
                <a:satOff val="-6819"/>
                <a:lumOff val="-261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Where quarantine status is ensured by storage in separate areas</a:t>
          </a:r>
          <a:r>
            <a:rPr lang="en-US" sz="1400" kern="1200" smtClean="0"/>
            <a:t>, these areas </a:t>
          </a:r>
          <a:r>
            <a:rPr lang="en-US" sz="1400" kern="1200" dirty="0" smtClean="0"/>
            <a:t>must be clearly marked and access restricted to authorized personnel.</a:t>
          </a:r>
          <a:endParaRPr lang="ru-RU" sz="1400" kern="1200" dirty="0"/>
        </a:p>
      </dsp:txBody>
      <dsp:txXfrm>
        <a:off x="59399" y="3307217"/>
        <a:ext cx="8332476" cy="1098002"/>
      </dsp:txXfrm>
    </dsp:sp>
    <dsp:sp modelId="{CDA38BD9-E2A9-4298-8EA2-4AB195BA3983}">
      <dsp:nvSpPr>
        <dsp:cNvPr id="0" name=""/>
        <dsp:cNvSpPr/>
      </dsp:nvSpPr>
      <dsp:spPr>
        <a:xfrm>
          <a:off x="0" y="4651818"/>
          <a:ext cx="8451274" cy="1216800"/>
        </a:xfrm>
        <a:prstGeom prst="round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Physical or other equivalent validated (e.g. electronic) segregation should be provided for the storage of rejected, expired, recalled or returned products and suspected counterfeits. The products and the areas concerned should be appropriately identified.</a:t>
          </a:r>
          <a:endParaRPr lang="ru-RU" sz="1400" kern="1200" dirty="0"/>
        </a:p>
      </dsp:txBody>
      <dsp:txXfrm>
        <a:off x="59399" y="4711217"/>
        <a:ext cx="8332476" cy="1098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CE82A-BC1D-4F2B-8006-F3CBDD261095}">
      <dsp:nvSpPr>
        <dsp:cNvPr id="0" name=""/>
        <dsp:cNvSpPr/>
      </dsp:nvSpPr>
      <dsp:spPr>
        <a:xfrm>
          <a:off x="0" y="282799"/>
          <a:ext cx="8044873" cy="12168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endParaRPr lang="ru-RU" sz="1400" kern="1200" dirty="0" smtClean="0"/>
        </a:p>
        <a:p>
          <a:pPr lvl="0" algn="l" defTabSz="622300">
            <a:lnSpc>
              <a:spcPct val="90000"/>
            </a:lnSpc>
            <a:spcBef>
              <a:spcPct val="0"/>
            </a:spcBef>
            <a:spcAft>
              <a:spcPct val="35000"/>
            </a:spcAft>
          </a:pPr>
          <a:r>
            <a:rPr lang="en-US" sz="1600" kern="1200" dirty="0" smtClean="0"/>
            <a:t>Radioactive materials, narcotics and other hazardous, sensitive and/or dangerous pharmaceutical products should be stored in a dedicated area(s) that is subject to appropriate additional safety and security measures.</a:t>
          </a:r>
          <a:endParaRPr lang="ru-RU" sz="1600" kern="1200" dirty="0"/>
        </a:p>
      </dsp:txBody>
      <dsp:txXfrm>
        <a:off x="59399" y="342198"/>
        <a:ext cx="7926075" cy="1098002"/>
      </dsp:txXfrm>
    </dsp:sp>
    <dsp:sp modelId="{B654A41C-8051-446D-BAB6-7553C1272DBD}">
      <dsp:nvSpPr>
        <dsp:cNvPr id="0" name=""/>
        <dsp:cNvSpPr/>
      </dsp:nvSpPr>
      <dsp:spPr>
        <a:xfrm>
          <a:off x="0" y="1686800"/>
          <a:ext cx="8044873" cy="1216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Pharmaceutical products should be handled and stored in such a manner as to prevent contamination, mix-ups and cross-contamination.</a:t>
          </a:r>
          <a:endParaRPr lang="ru-RU" sz="1600" kern="1200" dirty="0"/>
        </a:p>
      </dsp:txBody>
      <dsp:txXfrm>
        <a:off x="59399" y="1746199"/>
        <a:ext cx="7926075" cy="1098002"/>
      </dsp:txXfrm>
    </dsp:sp>
    <dsp:sp modelId="{BC1062DD-D85F-46B7-A869-5A2E0AA21024}">
      <dsp:nvSpPr>
        <dsp:cNvPr id="0" name=""/>
        <dsp:cNvSpPr/>
      </dsp:nvSpPr>
      <dsp:spPr>
        <a:xfrm>
          <a:off x="0" y="3090800"/>
          <a:ext cx="8044873" cy="12168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A system should be in place to ensure that the pharmaceutical products due to expire first are sold and/or distributed first (first expiry/first out (FEFO)). </a:t>
          </a:r>
          <a:endParaRPr lang="ru-RU" sz="1600" kern="1200" dirty="0"/>
        </a:p>
      </dsp:txBody>
      <dsp:txXfrm>
        <a:off x="59399" y="3150199"/>
        <a:ext cx="7926075" cy="1098002"/>
      </dsp:txXfrm>
    </dsp:sp>
    <dsp:sp modelId="{CDA38BD9-E2A9-4298-8EA2-4AB195BA3983}">
      <dsp:nvSpPr>
        <dsp:cNvPr id="0" name=""/>
        <dsp:cNvSpPr/>
      </dsp:nvSpPr>
      <dsp:spPr>
        <a:xfrm>
          <a:off x="0" y="4494800"/>
          <a:ext cx="8044873" cy="1216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Storage areas should be provided with adequate lighting to enable all operations to be carried out accurately and safely.</a:t>
          </a:r>
          <a:endParaRPr lang="ru-RU" sz="1600" kern="1200" dirty="0"/>
        </a:p>
      </dsp:txBody>
      <dsp:txXfrm>
        <a:off x="59399" y="4554199"/>
        <a:ext cx="7926075" cy="10980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B14A4-F33C-44F7-88B5-0F24EC4AB4A4}">
      <dsp:nvSpPr>
        <dsp:cNvPr id="0" name=""/>
        <dsp:cNvSpPr/>
      </dsp:nvSpPr>
      <dsp:spPr>
        <a:xfrm>
          <a:off x="-4593403" y="-704407"/>
          <a:ext cx="5472816" cy="5472816"/>
        </a:xfrm>
        <a:prstGeom prst="blockArc">
          <a:avLst>
            <a:gd name="adj1" fmla="val 18900000"/>
            <a:gd name="adj2" fmla="val 2700000"/>
            <a:gd name="adj3" fmla="val 395"/>
          </a:avLst>
        </a:pr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FA4D216-1514-4127-83FC-1BAE39E4EF13}">
      <dsp:nvSpPr>
        <dsp:cNvPr id="0" name=""/>
        <dsp:cNvSpPr/>
      </dsp:nvSpPr>
      <dsp:spPr>
        <a:xfrm>
          <a:off x="285089" y="184749"/>
          <a:ext cx="5756656" cy="36933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lightening</a:t>
          </a:r>
          <a:endParaRPr lang="ru-RU" sz="1900" kern="1200" dirty="0"/>
        </a:p>
      </dsp:txBody>
      <dsp:txXfrm>
        <a:off x="285089" y="184749"/>
        <a:ext cx="5756656" cy="369336"/>
      </dsp:txXfrm>
    </dsp:sp>
    <dsp:sp modelId="{FEF9BFEE-AD77-4F0A-A31B-AA44C0FE1520}">
      <dsp:nvSpPr>
        <dsp:cNvPr id="0" name=""/>
        <dsp:cNvSpPr/>
      </dsp:nvSpPr>
      <dsp:spPr>
        <a:xfrm>
          <a:off x="54254" y="138582"/>
          <a:ext cx="461670" cy="461670"/>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8512E05-4B46-470F-8195-F7EB8106F669}">
      <dsp:nvSpPr>
        <dsp:cNvPr id="0" name=""/>
        <dsp:cNvSpPr/>
      </dsp:nvSpPr>
      <dsp:spPr>
        <a:xfrm>
          <a:off x="619556" y="739079"/>
          <a:ext cx="5422188" cy="36933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ventilation</a:t>
          </a:r>
          <a:endParaRPr lang="ru-RU" sz="1900" kern="1200" dirty="0"/>
        </a:p>
      </dsp:txBody>
      <dsp:txXfrm>
        <a:off x="619556" y="739079"/>
        <a:ext cx="5422188" cy="369336"/>
      </dsp:txXfrm>
    </dsp:sp>
    <dsp:sp modelId="{3BB3DCF8-171F-405E-843F-15EB3ACF4D1E}">
      <dsp:nvSpPr>
        <dsp:cNvPr id="0" name=""/>
        <dsp:cNvSpPr/>
      </dsp:nvSpPr>
      <dsp:spPr>
        <a:xfrm>
          <a:off x="388721" y="692912"/>
          <a:ext cx="461670" cy="461670"/>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78F6139-015E-47D9-BBA4-9431F83BB9E8}">
      <dsp:nvSpPr>
        <dsp:cNvPr id="0" name=""/>
        <dsp:cNvSpPr/>
      </dsp:nvSpPr>
      <dsp:spPr>
        <a:xfrm>
          <a:off x="802843" y="1293002"/>
          <a:ext cx="5238902" cy="36933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 temperature</a:t>
          </a:r>
          <a:endParaRPr lang="ru-RU" sz="1900" kern="1200" dirty="0"/>
        </a:p>
      </dsp:txBody>
      <dsp:txXfrm>
        <a:off x="802843" y="1293002"/>
        <a:ext cx="5238902" cy="369336"/>
      </dsp:txXfrm>
    </dsp:sp>
    <dsp:sp modelId="{30865572-7B24-4A1F-B079-518F0563591F}">
      <dsp:nvSpPr>
        <dsp:cNvPr id="0" name=""/>
        <dsp:cNvSpPr/>
      </dsp:nvSpPr>
      <dsp:spPr>
        <a:xfrm>
          <a:off x="572007" y="1246835"/>
          <a:ext cx="461670" cy="461670"/>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E272A72-6C5F-44DC-B684-9F060BFA4324}">
      <dsp:nvSpPr>
        <dsp:cNvPr id="0" name=""/>
        <dsp:cNvSpPr/>
      </dsp:nvSpPr>
      <dsp:spPr>
        <a:xfrm>
          <a:off x="861364" y="1847331"/>
          <a:ext cx="5180380" cy="36933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sanitation</a:t>
          </a:r>
          <a:endParaRPr lang="uk-UA" sz="1900" kern="1200" dirty="0"/>
        </a:p>
      </dsp:txBody>
      <dsp:txXfrm>
        <a:off x="861364" y="1847331"/>
        <a:ext cx="5180380" cy="369336"/>
      </dsp:txXfrm>
    </dsp:sp>
    <dsp:sp modelId="{8C487FD9-A051-4927-B9A6-F914176A2B2E}">
      <dsp:nvSpPr>
        <dsp:cNvPr id="0" name=""/>
        <dsp:cNvSpPr/>
      </dsp:nvSpPr>
      <dsp:spPr>
        <a:xfrm>
          <a:off x="630529" y="1801164"/>
          <a:ext cx="461670" cy="461670"/>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14029D3-06AF-4B44-A9BE-CFD295E9A920}">
      <dsp:nvSpPr>
        <dsp:cNvPr id="0" name=""/>
        <dsp:cNvSpPr/>
      </dsp:nvSpPr>
      <dsp:spPr>
        <a:xfrm>
          <a:off x="802843" y="2401661"/>
          <a:ext cx="5238902" cy="36933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humidity</a:t>
          </a:r>
          <a:endParaRPr lang="ru-RU" sz="1900" kern="1200" dirty="0"/>
        </a:p>
      </dsp:txBody>
      <dsp:txXfrm>
        <a:off x="802843" y="2401661"/>
        <a:ext cx="5238902" cy="369336"/>
      </dsp:txXfrm>
    </dsp:sp>
    <dsp:sp modelId="{66F4E216-2C5B-4C3B-A844-FFCA8753182F}">
      <dsp:nvSpPr>
        <dsp:cNvPr id="0" name=""/>
        <dsp:cNvSpPr/>
      </dsp:nvSpPr>
      <dsp:spPr>
        <a:xfrm>
          <a:off x="572007" y="2355494"/>
          <a:ext cx="461670" cy="461670"/>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9DBAC52-FA15-4880-AD7A-C956C697B809}">
      <dsp:nvSpPr>
        <dsp:cNvPr id="0" name=""/>
        <dsp:cNvSpPr/>
      </dsp:nvSpPr>
      <dsp:spPr>
        <a:xfrm>
          <a:off x="619556" y="2955584"/>
          <a:ext cx="5422188" cy="36933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space</a:t>
          </a:r>
          <a:endParaRPr lang="ru-RU" sz="1900" kern="1200" dirty="0"/>
        </a:p>
      </dsp:txBody>
      <dsp:txXfrm>
        <a:off x="619556" y="2955584"/>
        <a:ext cx="5422188" cy="369336"/>
      </dsp:txXfrm>
    </dsp:sp>
    <dsp:sp modelId="{9F6A1A45-6FBA-49AC-ACCC-9142EBAD42F1}">
      <dsp:nvSpPr>
        <dsp:cNvPr id="0" name=""/>
        <dsp:cNvSpPr/>
      </dsp:nvSpPr>
      <dsp:spPr>
        <a:xfrm>
          <a:off x="388721" y="2909417"/>
          <a:ext cx="461670" cy="461670"/>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F961B87-BCB4-4BFB-B746-05CA51565FE0}">
      <dsp:nvSpPr>
        <dsp:cNvPr id="0" name=""/>
        <dsp:cNvSpPr/>
      </dsp:nvSpPr>
      <dsp:spPr>
        <a:xfrm>
          <a:off x="285089" y="3509914"/>
          <a:ext cx="5756656" cy="36933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3161"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equipment</a:t>
          </a:r>
          <a:endParaRPr lang="ru-RU" sz="1900" kern="1200" dirty="0"/>
        </a:p>
      </dsp:txBody>
      <dsp:txXfrm>
        <a:off x="285089" y="3509914"/>
        <a:ext cx="5756656" cy="369336"/>
      </dsp:txXfrm>
    </dsp:sp>
    <dsp:sp modelId="{F4805899-95EB-4D43-B87B-B64E95122769}">
      <dsp:nvSpPr>
        <dsp:cNvPr id="0" name=""/>
        <dsp:cNvSpPr/>
      </dsp:nvSpPr>
      <dsp:spPr>
        <a:xfrm>
          <a:off x="54254" y="3463747"/>
          <a:ext cx="461670" cy="461670"/>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FC06A-E68B-4A7D-8176-9FC3C5F58DCF}">
      <dsp:nvSpPr>
        <dsp:cNvPr id="0" name=""/>
        <dsp:cNvSpPr/>
      </dsp:nvSpPr>
      <dsp:spPr>
        <a:xfrm>
          <a:off x="0" y="66591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A written sanitation program should be in place indicating the frequency and method of cleaning the facility</a:t>
          </a:r>
          <a:endParaRPr lang="uk-UA" sz="1700" kern="1200"/>
        </a:p>
      </dsp:txBody>
      <dsp:txXfrm>
        <a:off x="33012" y="698923"/>
        <a:ext cx="7212231" cy="610236"/>
      </dsp:txXfrm>
    </dsp:sp>
    <dsp:sp modelId="{AD326100-9756-4EFF-9F1B-66E89D98C91E}">
      <dsp:nvSpPr>
        <dsp:cNvPr id="0" name=""/>
        <dsp:cNvSpPr/>
      </dsp:nvSpPr>
      <dsp:spPr>
        <a:xfrm>
          <a:off x="0" y="139113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Storage areas should be cleaned and accumulated waste removed at regular intervals</a:t>
          </a:r>
          <a:endParaRPr lang="uk-UA" sz="1700" kern="1200"/>
        </a:p>
      </dsp:txBody>
      <dsp:txXfrm>
        <a:off x="33012" y="1424143"/>
        <a:ext cx="7212231" cy="610236"/>
      </dsp:txXfrm>
    </dsp:sp>
    <dsp:sp modelId="{7B0E0B78-F113-4613-813D-B3EEF92CE71E}">
      <dsp:nvSpPr>
        <dsp:cNvPr id="0" name=""/>
        <dsp:cNvSpPr/>
      </dsp:nvSpPr>
      <dsp:spPr>
        <a:xfrm>
          <a:off x="0" y="211635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A pest control program should be in place</a:t>
          </a:r>
          <a:endParaRPr lang="uk-UA" sz="1700" kern="1200"/>
        </a:p>
      </dsp:txBody>
      <dsp:txXfrm>
        <a:off x="33012" y="2149363"/>
        <a:ext cx="7212231" cy="610236"/>
      </dsp:txXfrm>
    </dsp:sp>
    <dsp:sp modelId="{4D2FDBC1-ED78-4CF3-AA24-40348805FA16}">
      <dsp:nvSpPr>
        <dsp:cNvPr id="0" name=""/>
        <dsp:cNvSpPr/>
      </dsp:nvSpPr>
      <dsp:spPr>
        <a:xfrm>
          <a:off x="0" y="284157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Smoking, eating and drinking should be permitted only in segregated areas, and not in those areas used for the storage and handling of final drug product</a:t>
          </a:r>
          <a:endParaRPr lang="uk-UA" sz="1700" kern="1200"/>
        </a:p>
      </dsp:txBody>
      <dsp:txXfrm>
        <a:off x="33012" y="2874583"/>
        <a:ext cx="7212231" cy="610236"/>
      </dsp:txXfrm>
    </dsp:sp>
    <dsp:sp modelId="{7EEA54D6-9B9C-4D4C-B86B-7943A2082F51}">
      <dsp:nvSpPr>
        <dsp:cNvPr id="0" name=""/>
        <dsp:cNvSpPr/>
      </dsp:nvSpPr>
      <dsp:spPr>
        <a:xfrm>
          <a:off x="0" y="356679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Spills involving drug products must be promptly cleaned-up and rendered safe in accordance with the relevant health and safety requirements for the product</a:t>
          </a:r>
          <a:endParaRPr lang="uk-UA" sz="1700" kern="1200"/>
        </a:p>
      </dsp:txBody>
      <dsp:txXfrm>
        <a:off x="33012" y="3599803"/>
        <a:ext cx="7212231" cy="610236"/>
      </dsp:txXfrm>
    </dsp:sp>
    <dsp:sp modelId="{3244A9DE-0997-456C-B04D-494720937083}">
      <dsp:nvSpPr>
        <dsp:cNvPr id="0" name=""/>
        <dsp:cNvSpPr/>
      </dsp:nvSpPr>
      <dsp:spPr>
        <a:xfrm>
          <a:off x="0" y="4292011"/>
          <a:ext cx="7278255" cy="6762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Adequate toilet and changing facilities should be provided, and they should be segregated from the main storage and order assembly areas</a:t>
          </a:r>
          <a:endParaRPr lang="uk-UA" sz="1700" kern="1200"/>
        </a:p>
      </dsp:txBody>
      <dsp:txXfrm>
        <a:off x="33012" y="4325023"/>
        <a:ext cx="7212231" cy="6102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3883D-EA8C-478B-BDDE-2CA0573D673A}">
      <dsp:nvSpPr>
        <dsp:cNvPr id="0" name=""/>
        <dsp:cNvSpPr/>
      </dsp:nvSpPr>
      <dsp:spPr>
        <a:xfrm>
          <a:off x="3760950" y="4281728"/>
          <a:ext cx="1243406" cy="1243406"/>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Records</a:t>
          </a:r>
          <a:endParaRPr lang="ru-RU" sz="2000" kern="1200" dirty="0"/>
        </a:p>
      </dsp:txBody>
      <dsp:txXfrm>
        <a:off x="3943043" y="4463821"/>
        <a:ext cx="879220" cy="879220"/>
      </dsp:txXfrm>
    </dsp:sp>
    <dsp:sp modelId="{58D4EB41-7EBF-42BC-95DF-BB214EE44954}">
      <dsp:nvSpPr>
        <dsp:cNvPr id="0" name=""/>
        <dsp:cNvSpPr/>
      </dsp:nvSpPr>
      <dsp:spPr>
        <a:xfrm rot="10800000">
          <a:off x="438366" y="4726246"/>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ABDC4E9-73B3-47ED-87E3-A9CBCDF31821}">
      <dsp:nvSpPr>
        <dsp:cNvPr id="0" name=""/>
        <dsp:cNvSpPr/>
      </dsp:nvSpPr>
      <dsp:spPr>
        <a:xfrm>
          <a:off x="3174" y="455527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receiving goods</a:t>
          </a:r>
          <a:endParaRPr lang="ru-RU" sz="1100" kern="1200" dirty="0"/>
        </a:p>
      </dsp:txBody>
      <dsp:txXfrm>
        <a:off x="23568" y="4575672"/>
        <a:ext cx="829596" cy="655519"/>
      </dsp:txXfrm>
    </dsp:sp>
    <dsp:sp modelId="{6AA1C0BB-7516-45FF-9B4B-5FEE543296B2}">
      <dsp:nvSpPr>
        <dsp:cNvPr id="0" name=""/>
        <dsp:cNvSpPr/>
      </dsp:nvSpPr>
      <dsp:spPr>
        <a:xfrm rot="11781818">
          <a:off x="534545" y="4057310"/>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B8F0595-627D-4CFD-B654-C6FA26B2BF2A}">
      <dsp:nvSpPr>
        <dsp:cNvPr id="0" name=""/>
        <dsp:cNvSpPr/>
      </dsp:nvSpPr>
      <dsp:spPr>
        <a:xfrm>
          <a:off x="162945" y="3444044"/>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issuing goods</a:t>
          </a:r>
          <a:endParaRPr lang="ru-RU" sz="1100" kern="1200" dirty="0"/>
        </a:p>
      </dsp:txBody>
      <dsp:txXfrm>
        <a:off x="183339" y="3464438"/>
        <a:ext cx="829596" cy="655519"/>
      </dsp:txXfrm>
    </dsp:sp>
    <dsp:sp modelId="{9A083D38-695F-49AE-83F0-AC0B95608A52}">
      <dsp:nvSpPr>
        <dsp:cNvPr id="0" name=""/>
        <dsp:cNvSpPr/>
      </dsp:nvSpPr>
      <dsp:spPr>
        <a:xfrm rot="12763636">
          <a:off x="815289" y="3442567"/>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BA847C2-E202-4C70-A2D1-901D391E9B50}">
      <dsp:nvSpPr>
        <dsp:cNvPr id="0" name=""/>
        <dsp:cNvSpPr/>
      </dsp:nvSpPr>
      <dsp:spPr>
        <a:xfrm>
          <a:off x="629316" y="2422835"/>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training</a:t>
          </a:r>
          <a:endParaRPr lang="ru-RU" sz="1100" kern="1200" dirty="0"/>
        </a:p>
      </dsp:txBody>
      <dsp:txXfrm>
        <a:off x="649710" y="2443229"/>
        <a:ext cx="829596" cy="655519"/>
      </dsp:txXfrm>
    </dsp:sp>
    <dsp:sp modelId="{85F625D8-3978-4CE7-86FF-70CB1ED5478D}">
      <dsp:nvSpPr>
        <dsp:cNvPr id="0" name=""/>
        <dsp:cNvSpPr/>
      </dsp:nvSpPr>
      <dsp:spPr>
        <a:xfrm rot="13797322">
          <a:off x="1275816" y="2903947"/>
          <a:ext cx="3150650"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2D3C35D-8C25-434F-A5DE-DCB80A450380}">
      <dsp:nvSpPr>
        <dsp:cNvPr id="0" name=""/>
        <dsp:cNvSpPr/>
      </dsp:nvSpPr>
      <dsp:spPr>
        <a:xfrm>
          <a:off x="1402409" y="152699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monitoring temperature and humidity</a:t>
          </a:r>
          <a:endParaRPr lang="ru-RU" sz="1100" kern="1200" dirty="0"/>
        </a:p>
      </dsp:txBody>
      <dsp:txXfrm>
        <a:off x="1422803" y="1547392"/>
        <a:ext cx="829596" cy="655519"/>
      </dsp:txXfrm>
    </dsp:sp>
    <dsp:sp modelId="{26C5D113-B891-4476-9CFD-4E11C6ECFBBA}">
      <dsp:nvSpPr>
        <dsp:cNvPr id="0" name=""/>
        <dsp:cNvSpPr/>
      </dsp:nvSpPr>
      <dsp:spPr>
        <a:xfrm rot="14727273">
          <a:off x="1826385" y="2566447"/>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DD52AD0-4632-412E-A369-8D9A91D2C74A}">
      <dsp:nvSpPr>
        <dsp:cNvPr id="0" name=""/>
        <dsp:cNvSpPr/>
      </dsp:nvSpPr>
      <dsp:spPr>
        <a:xfrm>
          <a:off x="2308945" y="96742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cleaning operation</a:t>
          </a:r>
          <a:endParaRPr lang="ru-RU" sz="1100" kern="1200" dirty="0"/>
        </a:p>
      </dsp:txBody>
      <dsp:txXfrm>
        <a:off x="2329339" y="987822"/>
        <a:ext cx="829596" cy="655519"/>
      </dsp:txXfrm>
    </dsp:sp>
    <dsp:sp modelId="{4ED64D75-98B7-4A84-BE60-665BCB610412}">
      <dsp:nvSpPr>
        <dsp:cNvPr id="0" name=""/>
        <dsp:cNvSpPr/>
      </dsp:nvSpPr>
      <dsp:spPr>
        <a:xfrm rot="15709091">
          <a:off x="2474825" y="2376048"/>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BA397DB-CE10-4A49-B45E-1F73685499CF}">
      <dsp:nvSpPr>
        <dsp:cNvPr id="0" name=""/>
        <dsp:cNvSpPr/>
      </dsp:nvSpPr>
      <dsp:spPr>
        <a:xfrm>
          <a:off x="3386130" y="65113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pest control</a:t>
          </a:r>
          <a:endParaRPr lang="ru-RU" sz="1100" kern="1200" dirty="0"/>
        </a:p>
      </dsp:txBody>
      <dsp:txXfrm>
        <a:off x="3406524" y="671532"/>
        <a:ext cx="829596" cy="655519"/>
      </dsp:txXfrm>
    </dsp:sp>
    <dsp:sp modelId="{2024058D-870A-4A18-8524-22D3A44FE890}">
      <dsp:nvSpPr>
        <dsp:cNvPr id="0" name=""/>
        <dsp:cNvSpPr/>
      </dsp:nvSpPr>
      <dsp:spPr>
        <a:xfrm rot="16690909">
          <a:off x="3150640" y="2376048"/>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BA00036-A5FD-470A-9078-64CDC5F09A11}">
      <dsp:nvSpPr>
        <dsp:cNvPr id="0" name=""/>
        <dsp:cNvSpPr/>
      </dsp:nvSpPr>
      <dsp:spPr>
        <a:xfrm>
          <a:off x="4508792" y="65113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calibration</a:t>
          </a:r>
          <a:endParaRPr lang="ru-RU" sz="1100" kern="1200" dirty="0"/>
        </a:p>
      </dsp:txBody>
      <dsp:txXfrm>
        <a:off x="4529186" y="671532"/>
        <a:ext cx="829596" cy="655519"/>
      </dsp:txXfrm>
    </dsp:sp>
    <dsp:sp modelId="{3F868B51-0F3A-4231-AF13-D77DC5763D00}">
      <dsp:nvSpPr>
        <dsp:cNvPr id="0" name=""/>
        <dsp:cNvSpPr/>
      </dsp:nvSpPr>
      <dsp:spPr>
        <a:xfrm rot="17672727">
          <a:off x="3799080" y="2566447"/>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67E8695-18D1-4487-8403-D9EBF10D4AF5}">
      <dsp:nvSpPr>
        <dsp:cNvPr id="0" name=""/>
        <dsp:cNvSpPr/>
      </dsp:nvSpPr>
      <dsp:spPr>
        <a:xfrm>
          <a:off x="5585977" y="96742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preventative maintenance</a:t>
          </a:r>
          <a:endParaRPr lang="ru-RU" sz="1100" kern="1200" dirty="0"/>
        </a:p>
      </dsp:txBody>
      <dsp:txXfrm>
        <a:off x="5606371" y="987822"/>
        <a:ext cx="829596" cy="655519"/>
      </dsp:txXfrm>
    </dsp:sp>
    <dsp:sp modelId="{6429416F-969E-4120-B7A9-9648B7225F9E}">
      <dsp:nvSpPr>
        <dsp:cNvPr id="0" name=""/>
        <dsp:cNvSpPr/>
      </dsp:nvSpPr>
      <dsp:spPr>
        <a:xfrm rot="18654545">
          <a:off x="4367612" y="2931820"/>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07D06CB-64A9-4D8C-9649-02016453D5DD}">
      <dsp:nvSpPr>
        <dsp:cNvPr id="0" name=""/>
        <dsp:cNvSpPr/>
      </dsp:nvSpPr>
      <dsp:spPr>
        <a:xfrm>
          <a:off x="6530420" y="1574384"/>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recall</a:t>
          </a:r>
          <a:endParaRPr lang="ru-RU" sz="1100" kern="1200" dirty="0"/>
        </a:p>
      </dsp:txBody>
      <dsp:txXfrm>
        <a:off x="6550814" y="1594778"/>
        <a:ext cx="829596" cy="655519"/>
      </dsp:txXfrm>
    </dsp:sp>
    <dsp:sp modelId="{B438ADC5-A329-48AD-8C24-6FB081806F56}">
      <dsp:nvSpPr>
        <dsp:cNvPr id="0" name=""/>
        <dsp:cNvSpPr/>
      </dsp:nvSpPr>
      <dsp:spPr>
        <a:xfrm rot="19636364">
          <a:off x="4810177" y="3442567"/>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4F6A4D7E-AF0A-40BF-91FA-A52C8B08EE8E}">
      <dsp:nvSpPr>
        <dsp:cNvPr id="0" name=""/>
        <dsp:cNvSpPr/>
      </dsp:nvSpPr>
      <dsp:spPr>
        <a:xfrm>
          <a:off x="7265607" y="2422835"/>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complaints</a:t>
          </a:r>
          <a:endParaRPr lang="ru-RU" sz="1100" kern="1200" dirty="0"/>
        </a:p>
      </dsp:txBody>
      <dsp:txXfrm>
        <a:off x="7286001" y="2443229"/>
        <a:ext cx="829596" cy="655519"/>
      </dsp:txXfrm>
    </dsp:sp>
    <dsp:sp modelId="{9E838C04-DA78-4569-97D2-49C0E2535D92}">
      <dsp:nvSpPr>
        <dsp:cNvPr id="0" name=""/>
        <dsp:cNvSpPr/>
      </dsp:nvSpPr>
      <dsp:spPr>
        <a:xfrm rot="20618182">
          <a:off x="5090921" y="4057310"/>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B49A40E-E78F-4259-9AEA-A45B7EEED866}">
      <dsp:nvSpPr>
        <dsp:cNvPr id="0" name=""/>
        <dsp:cNvSpPr/>
      </dsp:nvSpPr>
      <dsp:spPr>
        <a:xfrm>
          <a:off x="7731977" y="3444044"/>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inventory</a:t>
          </a:r>
          <a:endParaRPr lang="ru-RU" sz="1100" kern="1200" dirty="0"/>
        </a:p>
      </dsp:txBody>
      <dsp:txXfrm>
        <a:off x="7752371" y="3464438"/>
        <a:ext cx="829596" cy="655519"/>
      </dsp:txXfrm>
    </dsp:sp>
    <dsp:sp modelId="{35FE5B65-7F99-4230-BFBB-275A191896C8}">
      <dsp:nvSpPr>
        <dsp:cNvPr id="0" name=""/>
        <dsp:cNvSpPr/>
      </dsp:nvSpPr>
      <dsp:spPr>
        <a:xfrm>
          <a:off x="5187099" y="4726246"/>
          <a:ext cx="3139841" cy="354370"/>
        </a:xfrm>
        <a:prstGeom prst="lef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7847B5D-FF5C-4FF7-B6DF-060CA857BDCD}">
      <dsp:nvSpPr>
        <dsp:cNvPr id="0" name=""/>
        <dsp:cNvSpPr/>
      </dsp:nvSpPr>
      <dsp:spPr>
        <a:xfrm>
          <a:off x="7891748" y="4555278"/>
          <a:ext cx="870384" cy="696307"/>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smtClean="0"/>
            <a:t>log of signature</a:t>
          </a:r>
          <a:endParaRPr lang="ru-RU" sz="1100" kern="1200" dirty="0"/>
        </a:p>
      </dsp:txBody>
      <dsp:txXfrm>
        <a:off x="7912142" y="4575672"/>
        <a:ext cx="829596" cy="65551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7A69A-A980-4804-96DE-A2C8B168E572}">
      <dsp:nvSpPr>
        <dsp:cNvPr id="0" name=""/>
        <dsp:cNvSpPr/>
      </dsp:nvSpPr>
      <dsp:spPr>
        <a:xfrm rot="5400000">
          <a:off x="-184496" y="184496"/>
          <a:ext cx="1229974" cy="860982"/>
        </a:xfrm>
        <a:prstGeom prst="chevron">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dirty="0"/>
        </a:p>
      </dsp:txBody>
      <dsp:txXfrm rot="-5400000">
        <a:off x="0" y="430491"/>
        <a:ext cx="860982" cy="368992"/>
      </dsp:txXfrm>
    </dsp:sp>
    <dsp:sp modelId="{37B4DB86-73CC-465A-AED1-E5A15959EBB1}">
      <dsp:nvSpPr>
        <dsp:cNvPr id="0" name=""/>
        <dsp:cNvSpPr/>
      </dsp:nvSpPr>
      <dsp:spPr>
        <a:xfrm rot="5400000">
          <a:off x="3078749" y="-2214151"/>
          <a:ext cx="799483" cy="523501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70C0"/>
              </a:solidFill>
              <a:latin typeface="Verdana" panose="020B0604030504040204" pitchFamily="34" charset="0"/>
              <a:ea typeface="Verdana" panose="020B0604030504040204" pitchFamily="34" charset="0"/>
            </a:rPr>
            <a:t>On receipt, each incoming delivery is required to be checked against the relevant purchase order and each container should be physically verified, e.g. by the label description, batch number, type of material or pharmaceutical product and quantity.</a:t>
          </a:r>
          <a:endParaRPr lang="ru-RU" sz="1200" kern="1200" dirty="0">
            <a:solidFill>
              <a:srgbClr val="0070C0"/>
            </a:solidFill>
            <a:latin typeface="Verdana" panose="020B0604030504040204" pitchFamily="34" charset="0"/>
            <a:ea typeface="Verdana" panose="020B0604030504040204" pitchFamily="34" charset="0"/>
          </a:endParaRPr>
        </a:p>
      </dsp:txBody>
      <dsp:txXfrm rot="-5400000">
        <a:off x="860982" y="42644"/>
        <a:ext cx="5195989" cy="721427"/>
      </dsp:txXfrm>
    </dsp:sp>
    <dsp:sp modelId="{5A8E7313-6516-4504-B87D-371A8DE50FF3}">
      <dsp:nvSpPr>
        <dsp:cNvPr id="0" name=""/>
        <dsp:cNvSpPr/>
      </dsp:nvSpPr>
      <dsp:spPr>
        <a:xfrm rot="5400000">
          <a:off x="-184496" y="1271231"/>
          <a:ext cx="1229974" cy="860982"/>
        </a:xfrm>
        <a:prstGeom prst="chevron">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dirty="0"/>
        </a:p>
      </dsp:txBody>
      <dsp:txXfrm rot="-5400000">
        <a:off x="0" y="1517226"/>
        <a:ext cx="860982" cy="368992"/>
      </dsp:txXfrm>
    </dsp:sp>
    <dsp:sp modelId="{F945D4A6-0985-49AD-B8A9-C80342579850}">
      <dsp:nvSpPr>
        <dsp:cNvPr id="0" name=""/>
        <dsp:cNvSpPr/>
      </dsp:nvSpPr>
      <dsp:spPr>
        <a:xfrm rot="5400000">
          <a:off x="3078749" y="-1131031"/>
          <a:ext cx="799483" cy="523501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70C0"/>
              </a:solidFill>
              <a:latin typeface="Verdana" panose="020B0604030504040204" pitchFamily="34" charset="0"/>
              <a:ea typeface="Verdana" panose="020B0604030504040204" pitchFamily="34" charset="0"/>
            </a:rPr>
            <a:t>Furthermore, it is important that the consignment is inspected for consistency of the containers and, if necessary, it should be subdivided in accordance with the supplier’s batch number in case the delivery has more than one batch.</a:t>
          </a:r>
          <a:endParaRPr lang="ru-RU" sz="1200" kern="1200" dirty="0">
            <a:solidFill>
              <a:srgbClr val="0070C0"/>
            </a:solidFill>
            <a:latin typeface="Verdana" panose="020B0604030504040204" pitchFamily="34" charset="0"/>
            <a:ea typeface="Verdana" panose="020B0604030504040204" pitchFamily="34" charset="0"/>
          </a:endParaRPr>
        </a:p>
      </dsp:txBody>
      <dsp:txXfrm rot="-5400000">
        <a:off x="860982" y="1125764"/>
        <a:ext cx="5195989" cy="721427"/>
      </dsp:txXfrm>
    </dsp:sp>
    <dsp:sp modelId="{5ACEAF11-88A4-40BA-9354-70DEDD194C99}">
      <dsp:nvSpPr>
        <dsp:cNvPr id="0" name=""/>
        <dsp:cNvSpPr/>
      </dsp:nvSpPr>
      <dsp:spPr>
        <a:xfrm rot="5400000">
          <a:off x="-184496" y="2354351"/>
          <a:ext cx="1229974" cy="860982"/>
        </a:xfrm>
        <a:prstGeom prst="chevron">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dirty="0"/>
        </a:p>
      </dsp:txBody>
      <dsp:txXfrm rot="-5400000">
        <a:off x="0" y="2600346"/>
        <a:ext cx="860982" cy="368992"/>
      </dsp:txXfrm>
    </dsp:sp>
    <dsp:sp modelId="{9D42DFD0-B827-468E-A5FB-45FC9E46CE8A}">
      <dsp:nvSpPr>
        <dsp:cNvPr id="0" name=""/>
        <dsp:cNvSpPr/>
      </dsp:nvSpPr>
      <dsp:spPr>
        <a:xfrm rot="5400000">
          <a:off x="3078749" y="-47911"/>
          <a:ext cx="799483" cy="523501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70C0"/>
              </a:solidFill>
              <a:latin typeface="Verdana" panose="020B0604030504040204" pitchFamily="34" charset="0"/>
              <a:ea typeface="Verdana" panose="020B0604030504040204" pitchFamily="34" charset="0"/>
            </a:rPr>
            <a:t>Each container should be carefully examined for possible contamination, tampering and damage.</a:t>
          </a:r>
          <a:endParaRPr lang="ru-RU" sz="1200" kern="1200" dirty="0">
            <a:solidFill>
              <a:srgbClr val="0070C0"/>
            </a:solidFill>
            <a:latin typeface="Verdana" panose="020B0604030504040204" pitchFamily="34" charset="0"/>
            <a:ea typeface="Verdana" panose="020B0604030504040204" pitchFamily="34" charset="0"/>
          </a:endParaRPr>
        </a:p>
      </dsp:txBody>
      <dsp:txXfrm rot="-5400000">
        <a:off x="860982" y="2208884"/>
        <a:ext cx="5195989" cy="721427"/>
      </dsp:txXfrm>
    </dsp:sp>
    <dsp:sp modelId="{6D1EB317-9CED-4F1D-B675-978A8063191A}">
      <dsp:nvSpPr>
        <dsp:cNvPr id="0" name=""/>
        <dsp:cNvSpPr/>
      </dsp:nvSpPr>
      <dsp:spPr>
        <a:xfrm rot="5400000">
          <a:off x="-184496" y="3437471"/>
          <a:ext cx="1229974" cy="860982"/>
        </a:xfrm>
        <a:prstGeom prst="chevron">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ru-RU" sz="2400" kern="1200"/>
        </a:p>
      </dsp:txBody>
      <dsp:txXfrm rot="-5400000">
        <a:off x="0" y="3683466"/>
        <a:ext cx="860982" cy="368992"/>
      </dsp:txXfrm>
    </dsp:sp>
    <dsp:sp modelId="{91B21D62-790D-4E47-8DF9-D00A7924A018}">
      <dsp:nvSpPr>
        <dsp:cNvPr id="0" name=""/>
        <dsp:cNvSpPr/>
      </dsp:nvSpPr>
      <dsp:spPr>
        <a:xfrm rot="5400000">
          <a:off x="3078749" y="1035208"/>
          <a:ext cx="799483" cy="5235017"/>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solidFill>
                <a:srgbClr val="0070C0"/>
              </a:solidFill>
              <a:latin typeface="Verdana" panose="020B0604030504040204" pitchFamily="34" charset="0"/>
              <a:ea typeface="Verdana" panose="020B0604030504040204" pitchFamily="34" charset="0"/>
            </a:rPr>
            <a:t>After sampling, the goods should be subject to quarantine. Batch segregation is supposed to be upheld during quarantine and all subsequent storage. All materials and pharmaceutical products should remain in quarantine until an authorized release or rejection is obtained.</a:t>
          </a:r>
          <a:endParaRPr lang="ru-RU" sz="1200" kern="1200" dirty="0">
            <a:solidFill>
              <a:srgbClr val="0070C0"/>
            </a:solidFill>
            <a:latin typeface="Verdana" panose="020B0604030504040204" pitchFamily="34" charset="0"/>
            <a:ea typeface="Verdana" panose="020B0604030504040204" pitchFamily="34" charset="0"/>
          </a:endParaRPr>
        </a:p>
      </dsp:txBody>
      <dsp:txXfrm rot="-5400000">
        <a:off x="860982" y="3292003"/>
        <a:ext cx="5195989" cy="7214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943914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4554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1E7815E-F7B8-4E93-9F6C-89F6C3C8DBB8}"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85207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E7815E-F7B8-4E93-9F6C-89F6C3C8DBB8}"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65074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E7815E-F7B8-4E93-9F6C-89F6C3C8DBB8}" type="datetimeFigureOut">
              <a:rPr lang="en-US" smtClean="0"/>
              <a:t>3/23/2026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17109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E7815E-F7B8-4E93-9F6C-89F6C3C8DBB8}" type="datetimeFigureOut">
              <a:rPr lang="en-US" smtClean="0"/>
              <a:t>3/23/2026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391073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7815E-F7B8-4E93-9F6C-89F6C3C8DBB8}" type="datetimeFigureOut">
              <a:rPr lang="en-US" smtClean="0"/>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246137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E7815E-F7B8-4E93-9F6C-89F6C3C8DBB8}"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74887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E7815E-F7B8-4E93-9F6C-89F6C3C8DBB8}"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2167276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341494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37FF7-5919-41BF-8DD0-96FAEA1BD99B}" type="slidenum">
              <a:rPr lang="en-US" smtClean="0"/>
              <a:t>‹#›</a:t>
            </a:fld>
            <a:endParaRPr lang="en-US"/>
          </a:p>
        </p:txBody>
      </p:sp>
    </p:spTree>
    <p:extLst>
      <p:ext uri="{BB962C8B-B14F-4D97-AF65-F5344CB8AC3E}">
        <p14:creationId xmlns:p14="http://schemas.microsoft.com/office/powerpoint/2010/main" val="178800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E7815E-F7B8-4E93-9F6C-89F6C3C8DBB8}" type="datetimeFigureOut">
              <a:rPr lang="en-US" smtClean="0"/>
              <a:t>3/23/2026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37FF7-5919-41BF-8DD0-96FAEA1BD99B}" type="slidenum">
              <a:rPr lang="en-US" smtClean="0"/>
              <a:t>‹#›</a:t>
            </a:fld>
            <a:endParaRPr lang="en-US"/>
          </a:p>
        </p:txBody>
      </p:sp>
    </p:spTree>
    <p:extLst>
      <p:ext uri="{BB962C8B-B14F-4D97-AF65-F5344CB8AC3E}">
        <p14:creationId xmlns:p14="http://schemas.microsoft.com/office/powerpoint/2010/main" val="2857459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4.xml"/><Relationship Id="rId7" Type="http://schemas.openxmlformats.org/officeDocument/2006/relationships/image" Target="../media/image6.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mailto:powerpointbase@gmail.com" TargetMode="External"/><Relationship Id="rId3" Type="http://schemas.openxmlformats.org/officeDocument/2006/relationships/hyperlink" Target="http://powerpointbase.com/templates/" TargetMode="Externa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hyperlink" Target="http://www.powerpointbase.com/" TargetMode="External"/><Relationship Id="rId1" Type="http://schemas.openxmlformats.org/officeDocument/2006/relationships/slideLayout" Target="../slideLayouts/slideLayout2.xml"/><Relationship Id="rId6" Type="http://schemas.openxmlformats.org/officeDocument/2006/relationships/hyperlink" Target="http://powerpointbase.com/certificates/" TargetMode="External"/><Relationship Id="rId11" Type="http://schemas.openxmlformats.org/officeDocument/2006/relationships/image" Target="../media/image19.png"/><Relationship Id="rId5" Type="http://schemas.openxmlformats.org/officeDocument/2006/relationships/hyperlink" Target="http://powerpointbase.com/diagrams/" TargetMode="External"/><Relationship Id="rId10" Type="http://schemas.openxmlformats.org/officeDocument/2006/relationships/image" Target="../media/image18.png"/><Relationship Id="rId4" Type="http://schemas.openxmlformats.org/officeDocument/2006/relationships/hyperlink" Target="http://powerpointbase.com/wordtemplates/" TargetMode="External"/><Relationship Id="rId9" Type="http://schemas.openxmlformats.org/officeDocument/2006/relationships/image" Target="../media/image17.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 y="2709068"/>
            <a:ext cx="4322205" cy="2125605"/>
          </a:xfrm>
          <a:ln w="38100">
            <a:solidFill>
              <a:schemeClr val="bg1"/>
            </a:solidFill>
          </a:ln>
        </p:spPr>
        <p:txBody>
          <a:bodyPr>
            <a:normAutofit fontScale="90000"/>
          </a:bodyPr>
          <a:lstStyle/>
          <a:p>
            <a:r>
              <a:rPr lang="en-US" sz="4000" b="1" dirty="0">
                <a:solidFill>
                  <a:schemeClr val="accent5">
                    <a:lumMod val="75000"/>
                  </a:schemeClr>
                </a:solidFill>
                <a:latin typeface="Verdana" panose="020B0604030504040204" pitchFamily="34" charset="0"/>
                <a:ea typeface="Verdana" panose="020B0604030504040204" pitchFamily="34" charset="0"/>
              </a:rPr>
              <a:t>Acceptance of goods to the pharmacy warehouse.</a:t>
            </a:r>
          </a:p>
        </p:txBody>
      </p:sp>
      <p:sp>
        <p:nvSpPr>
          <p:cNvPr id="3" name="Subtitle 2"/>
          <p:cNvSpPr>
            <a:spLocks noGrp="1"/>
          </p:cNvSpPr>
          <p:nvPr>
            <p:ph type="subTitle" idx="1"/>
          </p:nvPr>
        </p:nvSpPr>
        <p:spPr>
          <a:xfrm>
            <a:off x="22860" y="133322"/>
            <a:ext cx="4992624" cy="1655762"/>
          </a:xfrm>
        </p:spPr>
        <p:txBody>
          <a:bodyPr>
            <a:normAutofit fontScale="92500" lnSpcReduction="10000"/>
          </a:bodyPr>
          <a:lstStyle/>
          <a:p>
            <a:pPr lvl="0"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ODESSA NATIONAL MEDICAL UNIVERSITY</a:t>
            </a:r>
          </a:p>
          <a:p>
            <a:pPr lvl="0"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 FACULTY OF PHARMACY </a:t>
            </a:r>
          </a:p>
          <a:p>
            <a:pPr lvl="0" defTabSz="457200">
              <a:lnSpc>
                <a:spcPct val="100000"/>
              </a:lnSpc>
              <a:spcBef>
                <a:spcPts val="0"/>
              </a:spcBef>
              <a:defRPr/>
            </a:pPr>
            <a:r>
              <a:rPr lang="en-US" kern="0" dirty="0">
                <a:solidFill>
                  <a:schemeClr val="accent5">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Department of organization and economics of pharmacy</a:t>
            </a:r>
            <a:endParaRPr lang="uk-UA" kern="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69923" y="5887907"/>
            <a:ext cx="3816424" cy="769441"/>
          </a:xfrm>
          <a:prstGeom prst="rect">
            <a:avLst/>
          </a:prstGeom>
        </p:spPr>
        <p:txBody>
          <a:bodyPr wrap="square">
            <a:spAutoFit/>
          </a:bodyPr>
          <a:lstStyle/>
          <a:p>
            <a:pPr defTabSz="457200"/>
            <a:r>
              <a:rPr lang="en-US" sz="2200" kern="0" dirty="0">
                <a:solidFill>
                  <a:schemeClr val="accent2">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Prepared by senior teacher </a:t>
            </a:r>
          </a:p>
          <a:p>
            <a:pPr defTabSz="457200"/>
            <a:r>
              <a:rPr lang="en-US" sz="2200" kern="0" dirty="0">
                <a:solidFill>
                  <a:schemeClr val="accent2">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rPr>
              <a:t>Stepanova Oksana</a:t>
            </a:r>
            <a:endParaRPr lang="uk-UA" sz="2200" kern="0" dirty="0">
              <a:solidFill>
                <a:schemeClr val="accent2">
                  <a:lumMod val="75000"/>
                </a:schemeClr>
              </a:solidFill>
              <a:latin typeface="Times New Roman" panose="02020603050405020304" pitchFamily="18" charset="0"/>
              <a:ea typeface="Yu Gothic UI Semibold" panose="020B0700000000000000" pitchFamily="34" charset="-128"/>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4243731" y="2006600"/>
            <a:ext cx="3019561" cy="2410691"/>
          </a:xfrm>
          <a:prstGeom prst="ellipse">
            <a:avLst/>
          </a:prstGeom>
          <a:ln>
            <a:noFill/>
          </a:ln>
          <a:effectLst>
            <a:softEdge rad="112500"/>
          </a:effectLst>
        </p:spPr>
      </p:pic>
    </p:spTree>
    <p:extLst>
      <p:ext uri="{BB962C8B-B14F-4D97-AF65-F5344CB8AC3E}">
        <p14:creationId xmlns:p14="http://schemas.microsoft.com/office/powerpoint/2010/main" val="2399436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9191" y="278835"/>
            <a:ext cx="4687610" cy="971504"/>
          </a:xfrm>
        </p:spPr>
        <p:txBody>
          <a:bodyPr>
            <a:normAutofit/>
          </a:bodyPr>
          <a:lstStyle/>
          <a:p>
            <a:r>
              <a:rPr lang="en-US" sz="4400" b="1" dirty="0" smtClean="0">
                <a:solidFill>
                  <a:schemeClr val="accent5">
                    <a:lumMod val="75000"/>
                  </a:schemeClr>
                </a:solidFill>
              </a:rPr>
              <a:t>CONTENT</a:t>
            </a:r>
            <a:endParaRPr lang="en-US" sz="4400" b="1" dirty="0">
              <a:solidFill>
                <a:schemeClr val="accent5">
                  <a:lumMod val="75000"/>
                </a:schemeClr>
              </a:solidFill>
            </a:endParaRPr>
          </a:p>
        </p:txBody>
      </p:sp>
      <p:grpSp>
        <p:nvGrpSpPr>
          <p:cNvPr id="81" name="Group 2"/>
          <p:cNvGrpSpPr>
            <a:grpSpLocks/>
          </p:cNvGrpSpPr>
          <p:nvPr/>
        </p:nvGrpSpPr>
        <p:grpSpPr bwMode="auto">
          <a:xfrm>
            <a:off x="2535936" y="4358640"/>
            <a:ext cx="5105400" cy="555625"/>
            <a:chOff x="1248" y="1440"/>
            <a:chExt cx="3216" cy="350"/>
          </a:xfrm>
        </p:grpSpPr>
        <p:sp>
          <p:nvSpPr>
            <p:cNvPr id="82" name="Line 3"/>
            <p:cNvSpPr>
              <a:spLocks noChangeShapeType="1"/>
            </p:cNvSpPr>
            <p:nvPr/>
          </p:nvSpPr>
          <p:spPr bwMode="gray">
            <a:xfrm>
              <a:off x="1440" y="17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 name="Rectangle 4"/>
            <p:cNvSpPr>
              <a:spLocks noChangeArrowheads="1"/>
            </p:cNvSpPr>
            <p:nvPr/>
          </p:nvSpPr>
          <p:spPr bwMode="gray">
            <a:xfrm rot="3419336">
              <a:off x="1261" y="1427"/>
              <a:ext cx="302" cy="328"/>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84" name="Text Box 5"/>
            <p:cNvSpPr txBox="1">
              <a:spLocks noChangeArrowheads="1"/>
            </p:cNvSpPr>
            <p:nvPr/>
          </p:nvSpPr>
          <p:spPr bwMode="gray">
            <a:xfrm>
              <a:off x="2256" y="1482"/>
              <a:ext cx="15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a:solidFill>
                    <a:srgbClr val="000000"/>
                  </a:solidFill>
                </a:rPr>
                <a:t>Click to add Title</a:t>
              </a:r>
            </a:p>
          </p:txBody>
        </p:sp>
        <p:sp>
          <p:nvSpPr>
            <p:cNvPr id="85" name="Text Box 6"/>
            <p:cNvSpPr txBox="1">
              <a:spLocks noChangeArrowheads="1"/>
            </p:cNvSpPr>
            <p:nvPr/>
          </p:nvSpPr>
          <p:spPr bwMode="gray">
            <a:xfrm>
              <a:off x="1296" y="145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FFFFFF"/>
                  </a:solidFill>
                </a:rPr>
                <a:t>4</a:t>
              </a:r>
            </a:p>
          </p:txBody>
        </p:sp>
      </p:grpSp>
      <p:grpSp>
        <p:nvGrpSpPr>
          <p:cNvPr id="86" name="Group 7"/>
          <p:cNvGrpSpPr>
            <a:grpSpLocks/>
          </p:cNvGrpSpPr>
          <p:nvPr/>
        </p:nvGrpSpPr>
        <p:grpSpPr bwMode="auto">
          <a:xfrm>
            <a:off x="2535936" y="1844040"/>
            <a:ext cx="5105400" cy="555625"/>
            <a:chOff x="1248" y="2030"/>
            <a:chExt cx="3216" cy="350"/>
          </a:xfrm>
        </p:grpSpPr>
        <p:sp>
          <p:nvSpPr>
            <p:cNvPr id="87"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 name="Rectangle 9"/>
            <p:cNvSpPr>
              <a:spLocks noChangeArrowheads="1"/>
            </p:cNvSpPr>
            <p:nvPr/>
          </p:nvSpPr>
          <p:spPr bwMode="gray">
            <a:xfrm rot="3419336">
              <a:off x="1261" y="2017"/>
              <a:ext cx="302" cy="328"/>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89" name="Text Box 10"/>
            <p:cNvSpPr txBox="1">
              <a:spLocks noChangeArrowheads="1"/>
            </p:cNvSpPr>
            <p:nvPr/>
          </p:nvSpPr>
          <p:spPr bwMode="gray">
            <a:xfrm>
              <a:off x="2256" y="2072"/>
              <a:ext cx="15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a:solidFill>
                    <a:srgbClr val="000000"/>
                  </a:solidFill>
                </a:rPr>
                <a:t>Click to add Title</a:t>
              </a:r>
            </a:p>
          </p:txBody>
        </p:sp>
        <p:sp>
          <p:nvSpPr>
            <p:cNvPr id="90" name="Text Box 11"/>
            <p:cNvSpPr txBox="1">
              <a:spLocks noChangeArrowheads="1"/>
            </p:cNvSpPr>
            <p:nvPr/>
          </p:nvSpPr>
          <p:spPr bwMode="gray">
            <a:xfrm>
              <a:off x="1296" y="20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FFFFFF"/>
                  </a:solidFill>
                </a:rPr>
                <a:t>1</a:t>
              </a:r>
            </a:p>
          </p:txBody>
        </p:sp>
      </p:grpSp>
      <p:grpSp>
        <p:nvGrpSpPr>
          <p:cNvPr id="91" name="Group 12"/>
          <p:cNvGrpSpPr>
            <a:grpSpLocks/>
          </p:cNvGrpSpPr>
          <p:nvPr/>
        </p:nvGrpSpPr>
        <p:grpSpPr bwMode="auto">
          <a:xfrm>
            <a:off x="2535936" y="2682240"/>
            <a:ext cx="5105400" cy="555625"/>
            <a:chOff x="1248" y="2640"/>
            <a:chExt cx="3216" cy="350"/>
          </a:xfrm>
        </p:grpSpPr>
        <p:sp>
          <p:nvSpPr>
            <p:cNvPr id="9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94" name="Text Box 15"/>
            <p:cNvSpPr txBox="1">
              <a:spLocks noChangeArrowheads="1"/>
            </p:cNvSpPr>
            <p:nvPr/>
          </p:nvSpPr>
          <p:spPr bwMode="gray">
            <a:xfrm>
              <a:off x="2256" y="2682"/>
              <a:ext cx="15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a:solidFill>
                    <a:srgbClr val="000000"/>
                  </a:solidFill>
                </a:rPr>
                <a:t>Click to add Title</a:t>
              </a:r>
            </a:p>
          </p:txBody>
        </p:sp>
        <p:sp>
          <p:nvSpPr>
            <p:cNvPr id="95" name="Text Box 16"/>
            <p:cNvSpPr txBox="1">
              <a:spLocks noChangeArrowheads="1"/>
            </p:cNvSpPr>
            <p:nvPr/>
          </p:nvSpPr>
          <p:spPr bwMode="gray">
            <a:xfrm>
              <a:off x="1296" y="265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FFFFFF"/>
                  </a:solidFill>
                </a:rPr>
                <a:t>2</a:t>
              </a:r>
            </a:p>
          </p:txBody>
        </p:sp>
      </p:grpSp>
      <p:grpSp>
        <p:nvGrpSpPr>
          <p:cNvPr id="96" name="Group 17"/>
          <p:cNvGrpSpPr>
            <a:grpSpLocks/>
          </p:cNvGrpSpPr>
          <p:nvPr/>
        </p:nvGrpSpPr>
        <p:grpSpPr bwMode="auto">
          <a:xfrm>
            <a:off x="2535936" y="3520440"/>
            <a:ext cx="5105400" cy="555625"/>
            <a:chOff x="1248" y="3230"/>
            <a:chExt cx="3216" cy="350"/>
          </a:xfrm>
        </p:grpSpPr>
        <p:sp>
          <p:nvSpPr>
            <p:cNvPr id="97" name="Line 18"/>
            <p:cNvSpPr>
              <a:spLocks noChangeShapeType="1"/>
            </p:cNvSpPr>
            <p:nvPr/>
          </p:nvSpPr>
          <p:spPr bwMode="gray">
            <a:xfrm>
              <a:off x="1441" y="3579"/>
              <a:ext cx="3023" cy="1"/>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8" name="Rectangle 19"/>
            <p:cNvSpPr>
              <a:spLocks noChangeArrowheads="1"/>
            </p:cNvSpPr>
            <p:nvPr/>
          </p:nvSpPr>
          <p:spPr bwMode="gray">
            <a:xfrm rot="3419336">
              <a:off x="1261" y="3217"/>
              <a:ext cx="302" cy="328"/>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99" name="Text Box 20"/>
            <p:cNvSpPr txBox="1">
              <a:spLocks noChangeArrowheads="1"/>
            </p:cNvSpPr>
            <p:nvPr/>
          </p:nvSpPr>
          <p:spPr bwMode="gray">
            <a:xfrm>
              <a:off x="2256" y="3272"/>
              <a:ext cx="15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a:solidFill>
                    <a:srgbClr val="000000"/>
                  </a:solidFill>
                </a:rPr>
                <a:t>Click to add Title</a:t>
              </a:r>
            </a:p>
          </p:txBody>
        </p:sp>
        <p:sp>
          <p:nvSpPr>
            <p:cNvPr id="100" name="Text Box 21"/>
            <p:cNvSpPr txBox="1">
              <a:spLocks noChangeArrowheads="1"/>
            </p:cNvSpPr>
            <p:nvPr/>
          </p:nvSpPr>
          <p:spPr bwMode="gray">
            <a:xfrm>
              <a:off x="1296" y="32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FFFFFF"/>
                  </a:solidFill>
                </a:rPr>
                <a:t>3</a:t>
              </a:r>
            </a:p>
          </p:txBody>
        </p:sp>
      </p:grpSp>
      <p:grpSp>
        <p:nvGrpSpPr>
          <p:cNvPr id="101" name="Group 22"/>
          <p:cNvGrpSpPr>
            <a:grpSpLocks/>
          </p:cNvGrpSpPr>
          <p:nvPr/>
        </p:nvGrpSpPr>
        <p:grpSpPr bwMode="auto">
          <a:xfrm>
            <a:off x="2535936" y="5219065"/>
            <a:ext cx="5105400" cy="555625"/>
            <a:chOff x="1248" y="3230"/>
            <a:chExt cx="3216" cy="350"/>
          </a:xfrm>
        </p:grpSpPr>
        <p:sp>
          <p:nvSpPr>
            <p:cNvPr id="102" name="Line 23"/>
            <p:cNvSpPr>
              <a:spLocks noChangeShapeType="1"/>
            </p:cNvSpPr>
            <p:nvPr/>
          </p:nvSpPr>
          <p:spPr bwMode="gray">
            <a:xfrm>
              <a:off x="1440" y="35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 name="Rectangle 24"/>
            <p:cNvSpPr>
              <a:spLocks noChangeArrowheads="1"/>
            </p:cNvSpPr>
            <p:nvPr/>
          </p:nvSpPr>
          <p:spPr bwMode="gray">
            <a:xfrm rot="3419336">
              <a:off x="1261" y="3217"/>
              <a:ext cx="302" cy="328"/>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104" name="Text Box 25"/>
            <p:cNvSpPr txBox="1">
              <a:spLocks noChangeArrowheads="1"/>
            </p:cNvSpPr>
            <p:nvPr/>
          </p:nvSpPr>
          <p:spPr bwMode="gray">
            <a:xfrm>
              <a:off x="2256" y="3272"/>
              <a:ext cx="15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a:solidFill>
                    <a:srgbClr val="000000"/>
                  </a:solidFill>
                </a:rPr>
                <a:t>Click to add Title</a:t>
              </a:r>
            </a:p>
          </p:txBody>
        </p:sp>
        <p:sp>
          <p:nvSpPr>
            <p:cNvPr id="105" name="Text Box 26"/>
            <p:cNvSpPr txBox="1">
              <a:spLocks noChangeArrowheads="1"/>
            </p:cNvSpPr>
            <p:nvPr/>
          </p:nvSpPr>
          <p:spPr bwMode="gray">
            <a:xfrm>
              <a:off x="1296" y="3244"/>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rgbClr val="FFFFFF"/>
                  </a:solidFill>
                </a:rPr>
                <a:t>5</a:t>
              </a:r>
            </a:p>
          </p:txBody>
        </p:sp>
      </p:grpSp>
    </p:spTree>
    <p:extLst>
      <p:ext uri="{BB962C8B-B14F-4D97-AF65-F5344CB8AC3E}">
        <p14:creationId xmlns:p14="http://schemas.microsoft.com/office/powerpoint/2010/main" val="4191663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65563" y="547822"/>
            <a:ext cx="7107381" cy="1323439"/>
          </a:xfrm>
          <a:prstGeom prst="rect">
            <a:avLst/>
          </a:prstGeom>
        </p:spPr>
        <p:txBody>
          <a:bodyPr wrap="square">
            <a:spAutoFit/>
          </a:bodyPr>
          <a:lstStyle/>
          <a:p>
            <a:r>
              <a:rPr lang="en-US" sz="2000" b="1" dirty="0">
                <a:solidFill>
                  <a:schemeClr val="accent5">
                    <a:lumMod val="75000"/>
                  </a:schemeClr>
                </a:solidFill>
                <a:latin typeface="Verdana" panose="020B0604030504040204" pitchFamily="34" charset="0"/>
                <a:ea typeface="Verdana" panose="020B0604030504040204" pitchFamily="34" charset="0"/>
              </a:rPr>
              <a:t>Pharmaceuticals are stringently regulated by the authorized bodies such as The European Medicines Agency (EMA) or the Food and Drug Administration (FDA) in the USA</a:t>
            </a:r>
            <a:r>
              <a:rPr lang="en-US" sz="2000" b="1" dirty="0" smtClean="0">
                <a:solidFill>
                  <a:schemeClr val="accent5">
                    <a:lumMod val="75000"/>
                  </a:schemeClr>
                </a:solidFill>
                <a:latin typeface="Verdana" panose="020B0604030504040204" pitchFamily="34" charset="0"/>
                <a:ea typeface="Verdana" panose="020B0604030504040204" pitchFamily="34" charset="0"/>
              </a:rPr>
              <a:t>.</a:t>
            </a:r>
            <a:endParaRPr lang="uk-UA" sz="2000" b="1" dirty="0">
              <a:solidFill>
                <a:schemeClr val="accent5">
                  <a:lumMod val="75000"/>
                </a:schemeClr>
              </a:solidFill>
              <a:latin typeface="Verdana" panose="020B0604030504040204" pitchFamily="34" charset="0"/>
              <a:ea typeface="Verdana" panose="020B0604030504040204" pitchFamily="34" charset="0"/>
            </a:endParaRPr>
          </a:p>
        </p:txBody>
      </p:sp>
      <p:graphicFrame>
        <p:nvGraphicFramePr>
          <p:cNvPr id="7" name="Схема 6"/>
          <p:cNvGraphicFramePr/>
          <p:nvPr>
            <p:extLst>
              <p:ext uri="{D42A27DB-BD31-4B8C-83A1-F6EECF244321}">
                <p14:modId xmlns:p14="http://schemas.microsoft.com/office/powerpoint/2010/main" val="85368700"/>
              </p:ext>
            </p:extLst>
          </p:nvPr>
        </p:nvGraphicFramePr>
        <p:xfrm>
          <a:off x="1911926" y="222827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1048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69160" y="221674"/>
            <a:ext cx="7102185" cy="1219200"/>
          </a:xfrm>
        </p:spPr>
        <p:txBody>
          <a:bodyPr>
            <a:noAutofit/>
          </a:bodyPr>
          <a:lstStyle/>
          <a:p>
            <a:r>
              <a:rPr lang="en-US" sz="2000" b="1" dirty="0" smtClean="0">
                <a:solidFill>
                  <a:schemeClr val="accent5">
                    <a:lumMod val="75000"/>
                  </a:schemeClr>
                </a:solidFill>
                <a:latin typeface="Verdana" panose="020B0604030504040204" pitchFamily="34" charset="0"/>
                <a:ea typeface="Verdana" panose="020B0604030504040204" pitchFamily="34" charset="0"/>
              </a:rPr>
              <a:t>Warehouse - a facility where company stocks are stored. In Pharma business, typically store raw material, packaging material, semi finished and finished goods.</a:t>
            </a:r>
            <a:endParaRPr lang="uk-UA" sz="2000" b="1" dirty="0">
              <a:solidFill>
                <a:schemeClr val="accent5">
                  <a:lumMod val="75000"/>
                </a:schemeClr>
              </a:solidFill>
              <a:latin typeface="Verdana" panose="020B0604030504040204" pitchFamily="34" charset="0"/>
              <a:ea typeface="Verdana" panose="020B0604030504040204" pitchFamily="34" charset="0"/>
            </a:endParaRPr>
          </a:p>
        </p:txBody>
      </p:sp>
      <p:graphicFrame>
        <p:nvGraphicFramePr>
          <p:cNvPr id="4" name="Схема 3"/>
          <p:cNvGraphicFramePr/>
          <p:nvPr>
            <p:extLst>
              <p:ext uri="{D42A27DB-BD31-4B8C-83A1-F6EECF244321}">
                <p14:modId xmlns:p14="http://schemas.microsoft.com/office/powerpoint/2010/main" val="2542702071"/>
              </p:ext>
            </p:extLst>
          </p:nvPr>
        </p:nvGraphicFramePr>
        <p:xfrm>
          <a:off x="1727200" y="1627802"/>
          <a:ext cx="7255162" cy="4422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1879600" y="1721729"/>
            <a:ext cx="1962728" cy="1477328"/>
          </a:xfrm>
          <a:prstGeom prst="rect">
            <a:avLst/>
          </a:prstGeom>
        </p:spPr>
        <p:txBody>
          <a:bodyPr wrap="square">
            <a:spAutoFit/>
          </a:bodyPr>
          <a:lstStyle/>
          <a:p>
            <a:r>
              <a:rPr lang="en-US" b="1" dirty="0">
                <a:solidFill>
                  <a:srgbClr val="6BC5C3"/>
                </a:solidFill>
                <a:latin typeface="Verdana" panose="020B0604030504040204" pitchFamily="34" charset="0"/>
                <a:ea typeface="Verdana" panose="020B0604030504040204" pitchFamily="34" charset="0"/>
              </a:rPr>
              <a:t>GMP standards related to warehousing include:</a:t>
            </a:r>
          </a:p>
        </p:txBody>
      </p:sp>
    </p:spTree>
    <p:extLst>
      <p:ext uri="{BB962C8B-B14F-4D97-AF65-F5344CB8AC3E}">
        <p14:creationId xmlns:p14="http://schemas.microsoft.com/office/powerpoint/2010/main" val="360021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61797" y="1539228"/>
            <a:ext cx="1456487" cy="636610"/>
          </a:xfrm>
          <a:prstGeom prst="rect">
            <a:avLst/>
          </a:prstGeom>
          <a:ln>
            <a:noFill/>
          </a:ln>
          <a:effectLst>
            <a:softEdge rad="112500"/>
          </a:effectLst>
        </p:spPr>
      </p:pic>
      <p:sp>
        <p:nvSpPr>
          <p:cNvPr id="8" name="Прямоугольник 7"/>
          <p:cNvSpPr/>
          <p:nvPr/>
        </p:nvSpPr>
        <p:spPr>
          <a:xfrm>
            <a:off x="1394690" y="2724728"/>
            <a:ext cx="7435273" cy="3139321"/>
          </a:xfrm>
          <a:prstGeom prst="rect">
            <a:avLst/>
          </a:prstGeom>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US" sz="2000" b="1" dirty="0" smtClean="0">
                <a:solidFill>
                  <a:srgbClr val="002060"/>
                </a:solidFill>
                <a:latin typeface="Verdana" panose="020B0604030504040204" pitchFamily="34" charset="0"/>
                <a:ea typeface="Verdana" panose="020B0604030504040204" pitchFamily="34" charset="0"/>
              </a:rPr>
              <a:t>Good </a:t>
            </a:r>
            <a:r>
              <a:rPr lang="en-US" sz="2000" b="1" dirty="0">
                <a:solidFill>
                  <a:srgbClr val="002060"/>
                </a:solidFill>
                <a:latin typeface="Verdana" panose="020B0604030504040204" pitchFamily="34" charset="0"/>
                <a:ea typeface="Verdana" panose="020B0604030504040204" pitchFamily="34" charset="0"/>
              </a:rPr>
              <a:t>distribution practice (GDP). </a:t>
            </a:r>
            <a:r>
              <a:rPr lang="en-US" sz="2000" dirty="0">
                <a:solidFill>
                  <a:srgbClr val="002060"/>
                </a:solidFill>
                <a:latin typeface="Verdana" panose="020B0604030504040204" pitchFamily="34" charset="0"/>
                <a:ea typeface="Verdana" panose="020B0604030504040204" pitchFamily="34" charset="0"/>
              </a:rPr>
              <a:t>That part of quality assurance that ensures that the quality of a pharmaceutical product is maintained by means of adequate control of the numerous activities which occur during the distribution process as well as providing a tool to secure the distribution system from counterfeits, unapproved, illegally imported, stolen, counterfeit, substandard, adulterated, and/or misbranded pharmaceutical products (by WHO).</a:t>
            </a:r>
          </a:p>
        </p:txBody>
      </p:sp>
      <p:sp>
        <p:nvSpPr>
          <p:cNvPr id="10" name="Загнутый угол 9"/>
          <p:cNvSpPr/>
          <p:nvPr/>
        </p:nvSpPr>
        <p:spPr>
          <a:xfrm>
            <a:off x="1452416" y="666391"/>
            <a:ext cx="7319820" cy="1745674"/>
          </a:xfrm>
          <a:prstGeom prst="foldedCorne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solidFill>
                  <a:srgbClr val="002060"/>
                </a:solidFill>
                <a:latin typeface="Verdana" panose="020B0604030504040204" pitchFamily="34" charset="0"/>
                <a:ea typeface="Verdana" panose="020B0604030504040204" pitchFamily="34" charset="0"/>
              </a:rPr>
              <a:t>Distribution - The process in which the finished drug product is moved from the initial warehouse to the final consumer. This process may involve several steps from beginning to end depending on the complexity of any manufacturing /marketing </a:t>
            </a:r>
            <a:r>
              <a:rPr lang="en-US" sz="2000" dirty="0" smtClean="0">
                <a:solidFill>
                  <a:srgbClr val="002060"/>
                </a:solidFill>
                <a:latin typeface="Verdana" panose="020B0604030504040204" pitchFamily="34" charset="0"/>
                <a:ea typeface="Verdana" panose="020B0604030504040204" pitchFamily="34" charset="0"/>
              </a:rPr>
              <a:t>agreements</a:t>
            </a:r>
            <a:endParaRPr lang="uk-UA" sz="2000" dirty="0">
              <a:solidFill>
                <a:srgbClr val="002060"/>
              </a:solidFill>
              <a:latin typeface="Verdana" panose="020B0604030504040204" pitchFamily="34" charset="0"/>
              <a:ea typeface="Verdana" panose="020B0604030504040204" pitchFamily="34" charset="0"/>
            </a:endParaRPr>
          </a:p>
        </p:txBody>
      </p:sp>
      <p:pic>
        <p:nvPicPr>
          <p:cNvPr id="11" name="Рисунок 10"/>
          <p:cNvPicPr>
            <a:picLocks noChangeAspect="1"/>
          </p:cNvPicPr>
          <p:nvPr/>
        </p:nvPicPr>
        <p:blipFill>
          <a:blip r:embed="rId3"/>
          <a:stretch>
            <a:fillRect/>
          </a:stretch>
        </p:blipFill>
        <p:spPr>
          <a:xfrm>
            <a:off x="113635" y="3631238"/>
            <a:ext cx="1105622" cy="1097781"/>
          </a:xfrm>
          <a:prstGeom prst="rect">
            <a:avLst/>
          </a:prstGeom>
        </p:spPr>
      </p:pic>
    </p:spTree>
    <p:extLst>
      <p:ext uri="{BB962C8B-B14F-4D97-AF65-F5344CB8AC3E}">
        <p14:creationId xmlns:p14="http://schemas.microsoft.com/office/powerpoint/2010/main" val="148725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57740" y="297933"/>
            <a:ext cx="6296917" cy="461665"/>
          </a:xfrm>
          <a:prstGeom prst="rect">
            <a:avLst/>
          </a:prstGeom>
        </p:spPr>
        <p:txBody>
          <a:bodyPr wrap="none">
            <a:spAutoFit/>
          </a:bodyPr>
          <a:lstStyle/>
          <a:p>
            <a:r>
              <a:rPr lang="en-US" sz="2400" b="1" dirty="0">
                <a:solidFill>
                  <a:srgbClr val="002060"/>
                </a:solidFill>
                <a:latin typeface="Verdana" panose="020B0604030504040204" pitchFamily="34" charset="0"/>
                <a:ea typeface="Verdana" panose="020B0604030504040204" pitchFamily="34" charset="0"/>
              </a:rPr>
              <a:t>Compliance with GDP ensures that:</a:t>
            </a:r>
          </a:p>
        </p:txBody>
      </p:sp>
      <p:graphicFrame>
        <p:nvGraphicFramePr>
          <p:cNvPr id="10" name="Схема 9"/>
          <p:cNvGraphicFramePr/>
          <p:nvPr>
            <p:extLst>
              <p:ext uri="{D42A27DB-BD31-4B8C-83A1-F6EECF244321}">
                <p14:modId xmlns:p14="http://schemas.microsoft.com/office/powerpoint/2010/main" val="4121452238"/>
              </p:ext>
            </p:extLst>
          </p:nvPr>
        </p:nvGraphicFramePr>
        <p:xfrm>
          <a:off x="1459345" y="1126837"/>
          <a:ext cx="7139709" cy="5006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9025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342924407"/>
              </p:ext>
            </p:extLst>
          </p:nvPr>
        </p:nvGraphicFramePr>
        <p:xfrm>
          <a:off x="1467427" y="1804013"/>
          <a:ext cx="5016500" cy="4375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p:cNvPicPr>
            <a:picLocks noChangeAspect="1"/>
          </p:cNvPicPr>
          <p:nvPr/>
        </p:nvPicPr>
        <p:blipFill>
          <a:blip r:embed="rId7"/>
          <a:stretch>
            <a:fillRect/>
          </a:stretch>
        </p:blipFill>
        <p:spPr>
          <a:xfrm>
            <a:off x="1467427" y="203778"/>
            <a:ext cx="1295400" cy="1333500"/>
          </a:xfrm>
          <a:prstGeom prst="rect">
            <a:avLst/>
          </a:prstGeom>
        </p:spPr>
      </p:pic>
      <p:sp>
        <p:nvSpPr>
          <p:cNvPr id="4" name="Прямоугольник 3"/>
          <p:cNvSpPr/>
          <p:nvPr/>
        </p:nvSpPr>
        <p:spPr>
          <a:xfrm>
            <a:off x="3006436" y="120650"/>
            <a:ext cx="5620327" cy="1754326"/>
          </a:xfrm>
          <a:prstGeom prst="rect">
            <a:avLst/>
          </a:prstGeom>
        </p:spPr>
        <p:txBody>
          <a:bodyPr wrap="square">
            <a:spAutoFit/>
          </a:bodyPr>
          <a:lstStyle/>
          <a:p>
            <a:r>
              <a:rPr lang="en-US" b="1" dirty="0">
                <a:solidFill>
                  <a:srgbClr val="0070C0"/>
                </a:solidFill>
                <a:latin typeface="Verdana" panose="020B0604030504040204" pitchFamily="34" charset="0"/>
                <a:ea typeface="Verdana" panose="020B0604030504040204" pitchFamily="34" charset="0"/>
              </a:rPr>
              <a:t>Good Storage Practice (GSP). That part of quality assurance that ensures that the quality of pharmaceutical products is maintained by means of adequate control throughout the storage thereof (by WHO</a:t>
            </a:r>
            <a:r>
              <a:rPr lang="en-US" b="1" dirty="0" smtClean="0">
                <a:solidFill>
                  <a:srgbClr val="0070C0"/>
                </a:solidFill>
                <a:latin typeface="Verdana" panose="020B0604030504040204" pitchFamily="34" charset="0"/>
                <a:ea typeface="Verdana" panose="020B0604030504040204" pitchFamily="34" charset="0"/>
              </a:rPr>
              <a:t>).</a:t>
            </a:r>
            <a:endParaRPr lang="en-US" dirty="0">
              <a:solidFill>
                <a:srgbClr val="0070C0"/>
              </a:solidFill>
            </a:endParaRPr>
          </a:p>
        </p:txBody>
      </p:sp>
      <p:pic>
        <p:nvPicPr>
          <p:cNvPr id="6" name="Рисунок 5"/>
          <p:cNvPicPr>
            <a:picLocks noChangeAspect="1"/>
          </p:cNvPicPr>
          <p:nvPr/>
        </p:nvPicPr>
        <p:blipFill>
          <a:blip r:embed="rId8"/>
          <a:stretch>
            <a:fillRect/>
          </a:stretch>
        </p:blipFill>
        <p:spPr>
          <a:xfrm>
            <a:off x="6594764" y="2212761"/>
            <a:ext cx="2310224" cy="250767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571462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3419" y="249382"/>
            <a:ext cx="5805053" cy="3416320"/>
          </a:xfrm>
          <a:prstGeom prst="rect">
            <a:avLst/>
          </a:prstGeom>
          <a:solidFill>
            <a:schemeClr val="accent1">
              <a:lumMod val="20000"/>
              <a:lumOff val="80000"/>
            </a:schemeClr>
          </a:solidFill>
          <a:scene3d>
            <a:camera prst="orthographicFront"/>
            <a:lightRig rig="threePt" dir="t"/>
          </a:scene3d>
          <a:sp3d>
            <a:bevelT prst="convex"/>
          </a:sp3d>
        </p:spPr>
        <p:txBody>
          <a:bodyPr wrap="square">
            <a:spAutoFit/>
          </a:bodyPr>
          <a:lstStyle/>
          <a:p>
            <a:r>
              <a:rPr lang="en-US" b="1" dirty="0">
                <a:solidFill>
                  <a:srgbClr val="0070C0"/>
                </a:solidFill>
                <a:latin typeface="Verdana" panose="020B0604030504040204" pitchFamily="34" charset="0"/>
                <a:ea typeface="Verdana" panose="020B0604030504040204" pitchFamily="34" charset="0"/>
              </a:rPr>
              <a:t>Shelf life </a:t>
            </a:r>
            <a:r>
              <a:rPr lang="en-US" dirty="0">
                <a:solidFill>
                  <a:srgbClr val="0070C0"/>
                </a:solidFill>
                <a:latin typeface="Verdana" panose="020B0604030504040204" pitchFamily="34" charset="0"/>
                <a:ea typeface="Verdana" panose="020B0604030504040204" pitchFamily="34" charset="0"/>
              </a:rPr>
              <a:t>is the recommended maximum time for which products produce can be stored, during which the defined quality of a specified proportion of the goods remains acceptable under expected (or specified) conditions of distribution, storage and display </a:t>
            </a:r>
            <a:r>
              <a:rPr lang="en-US" b="1" dirty="0">
                <a:solidFill>
                  <a:srgbClr val="0070C0"/>
                </a:solidFill>
                <a:latin typeface="Verdana" panose="020B0604030504040204" pitchFamily="34" charset="0"/>
                <a:ea typeface="Verdana" panose="020B0604030504040204" pitchFamily="34" charset="0"/>
              </a:rPr>
              <a:t>(by WHO</a:t>
            </a:r>
            <a:r>
              <a:rPr lang="en-US" b="1" dirty="0" smtClean="0">
                <a:solidFill>
                  <a:srgbClr val="0070C0"/>
                </a:solidFill>
                <a:latin typeface="Verdana" panose="020B0604030504040204" pitchFamily="34" charset="0"/>
                <a:ea typeface="Verdana" panose="020B0604030504040204" pitchFamily="34" charset="0"/>
              </a:rPr>
              <a:t>)</a:t>
            </a:r>
          </a:p>
          <a:p>
            <a:endParaRPr lang="en-US" b="1" dirty="0">
              <a:solidFill>
                <a:srgbClr val="0070C0"/>
              </a:solidFill>
              <a:latin typeface="Verdana" panose="020B0604030504040204" pitchFamily="34" charset="0"/>
              <a:ea typeface="Verdana" panose="020B0604030504040204" pitchFamily="34" charset="0"/>
            </a:endParaRPr>
          </a:p>
          <a:p>
            <a:r>
              <a:rPr lang="en-US" dirty="0">
                <a:solidFill>
                  <a:srgbClr val="0070C0"/>
                </a:solidFill>
                <a:latin typeface="Verdana" panose="020B0604030504040204" pitchFamily="34" charset="0"/>
                <a:ea typeface="Verdana" panose="020B0604030504040204" pitchFamily="34" charset="0"/>
              </a:rPr>
              <a:t>Shelf life is the period of time, from the date of manufacture, that a product is expected to remain within its approved product specification while handled and stored under defined conditions</a:t>
            </a:r>
          </a:p>
        </p:txBody>
      </p:sp>
      <p:sp>
        <p:nvSpPr>
          <p:cNvPr id="4" name="Прямоугольник 3"/>
          <p:cNvSpPr/>
          <p:nvPr/>
        </p:nvSpPr>
        <p:spPr>
          <a:xfrm>
            <a:off x="1741056" y="3828037"/>
            <a:ext cx="7167416" cy="2862322"/>
          </a:xfrm>
          <a:prstGeom prst="rect">
            <a:avLst/>
          </a:prstGeom>
          <a:solidFill>
            <a:schemeClr val="accent2">
              <a:lumMod val="40000"/>
              <a:lumOff val="60000"/>
            </a:schemeClr>
          </a:solidFill>
          <a:scene3d>
            <a:camera prst="orthographicFront"/>
            <a:lightRig rig="threePt" dir="t"/>
          </a:scene3d>
          <a:sp3d>
            <a:bevelT prst="convex"/>
          </a:sp3d>
        </p:spPr>
        <p:txBody>
          <a:bodyPr wrap="square">
            <a:spAutoFit/>
          </a:bodyPr>
          <a:lstStyle/>
          <a:p>
            <a:r>
              <a:rPr lang="en-US" b="1" dirty="0">
                <a:solidFill>
                  <a:srgbClr val="0070C0"/>
                </a:solidFill>
              </a:rPr>
              <a:t>Expiry date (or expiration date)</a:t>
            </a:r>
          </a:p>
          <a:p>
            <a:r>
              <a:rPr lang="en-US" dirty="0">
                <a:solidFill>
                  <a:srgbClr val="0070C0"/>
                </a:solidFill>
              </a:rPr>
              <a:t>The date placed on the container or labels of an API designating the time during which the API (Active Pharmaceutical Ingredients)  is expected to remain within established shelf-life specifications if stored under defined conditions and after which it should not be used (by WHO)</a:t>
            </a:r>
          </a:p>
          <a:p>
            <a:endParaRPr lang="en-US" dirty="0" smtClean="0">
              <a:solidFill>
                <a:srgbClr val="0070C0"/>
              </a:solidFill>
            </a:endParaRPr>
          </a:p>
          <a:p>
            <a:r>
              <a:rPr lang="en-US" dirty="0" smtClean="0">
                <a:solidFill>
                  <a:srgbClr val="0070C0"/>
                </a:solidFill>
              </a:rPr>
              <a:t>The </a:t>
            </a:r>
            <a:r>
              <a:rPr lang="en-US" dirty="0">
                <a:solidFill>
                  <a:srgbClr val="0070C0"/>
                </a:solidFill>
              </a:rPr>
              <a:t>expiration date of pharmaceuticals specifies the date the manufacturer guarantees the full potency and safety of a drug. </a:t>
            </a:r>
            <a:endParaRPr lang="en-US" dirty="0" smtClean="0">
              <a:solidFill>
                <a:srgbClr val="0070C0"/>
              </a:solidFill>
            </a:endParaRPr>
          </a:p>
          <a:p>
            <a:endParaRPr lang="en-US" dirty="0">
              <a:solidFill>
                <a:srgbClr val="0070C0"/>
              </a:solidFill>
            </a:endParaRPr>
          </a:p>
          <a:p>
            <a:endParaRPr lang="en-US" dirty="0">
              <a:solidFill>
                <a:srgbClr val="0070C0"/>
              </a:solidFill>
            </a:endParaRPr>
          </a:p>
        </p:txBody>
      </p:sp>
      <p:pic>
        <p:nvPicPr>
          <p:cNvPr id="5" name="Рисунок 4"/>
          <p:cNvPicPr>
            <a:picLocks noChangeAspect="1"/>
          </p:cNvPicPr>
          <p:nvPr/>
        </p:nvPicPr>
        <p:blipFill>
          <a:blip r:embed="rId2"/>
          <a:stretch>
            <a:fillRect/>
          </a:stretch>
        </p:blipFill>
        <p:spPr>
          <a:xfrm>
            <a:off x="452583" y="499108"/>
            <a:ext cx="2576946" cy="1985474"/>
          </a:xfrm>
          <a:prstGeom prst="rect">
            <a:avLst/>
          </a:prstGeom>
          <a:ln>
            <a:noFill/>
          </a:ln>
          <a:effectLst>
            <a:softEdge rad="112500"/>
          </a:effectLst>
        </p:spPr>
      </p:pic>
      <p:pic>
        <p:nvPicPr>
          <p:cNvPr id="6" name="Рисунок 5"/>
          <p:cNvPicPr>
            <a:picLocks noChangeAspect="1"/>
          </p:cNvPicPr>
          <p:nvPr/>
        </p:nvPicPr>
        <p:blipFill>
          <a:blip r:embed="rId3"/>
          <a:stretch>
            <a:fillRect/>
          </a:stretch>
        </p:blipFill>
        <p:spPr>
          <a:xfrm>
            <a:off x="7352145" y="4908217"/>
            <a:ext cx="1394691" cy="929794"/>
          </a:xfrm>
          <a:prstGeom prst="ellipse">
            <a:avLst/>
          </a:prstGeom>
          <a:ln>
            <a:noFill/>
          </a:ln>
          <a:effectLst>
            <a:softEdge rad="112500"/>
          </a:effectLst>
        </p:spPr>
      </p:pic>
    </p:spTree>
    <p:extLst>
      <p:ext uri="{BB962C8B-B14F-4D97-AF65-F5344CB8AC3E}">
        <p14:creationId xmlns:p14="http://schemas.microsoft.com/office/powerpoint/2010/main" val="3495156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13268" y="473425"/>
            <a:ext cx="3063659" cy="369332"/>
          </a:xfrm>
          <a:prstGeom prst="rect">
            <a:avLst/>
          </a:prstGeom>
        </p:spPr>
        <p:txBody>
          <a:bodyPr wrap="none">
            <a:spAutoFit/>
          </a:bodyPr>
          <a:lstStyle/>
          <a:p>
            <a:r>
              <a:rPr lang="en-US" b="1" dirty="0" smtClean="0">
                <a:solidFill>
                  <a:schemeClr val="accent5">
                    <a:lumMod val="75000"/>
                  </a:schemeClr>
                </a:solidFill>
                <a:latin typeface="Verdana" panose="020B0604030504040204" pitchFamily="34" charset="0"/>
                <a:ea typeface="Verdana" panose="020B0604030504040204" pitchFamily="34" charset="0"/>
              </a:rPr>
              <a:t>Pharmacy </a:t>
            </a:r>
            <a:r>
              <a:rPr lang="en-US" b="1" dirty="0">
                <a:solidFill>
                  <a:schemeClr val="accent5">
                    <a:lumMod val="75000"/>
                  </a:schemeClr>
                </a:solidFill>
                <a:latin typeface="Verdana" panose="020B0604030504040204" pitchFamily="34" charset="0"/>
                <a:ea typeface="Verdana" panose="020B0604030504040204" pitchFamily="34" charset="0"/>
              </a:rPr>
              <a:t>warehouse.</a:t>
            </a:r>
            <a:endParaRPr lang="uk-UA" dirty="0"/>
          </a:p>
        </p:txBody>
      </p:sp>
    </p:spTree>
    <p:extLst>
      <p:ext uri="{BB962C8B-B14F-4D97-AF65-F5344CB8AC3E}">
        <p14:creationId xmlns:p14="http://schemas.microsoft.com/office/powerpoint/2010/main" val="2648284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0929" y="880439"/>
            <a:ext cx="7015019" cy="1815882"/>
          </a:xfrm>
          <a:prstGeom prst="rect">
            <a:avLst/>
          </a:prstGeom>
        </p:spPr>
        <p:txBody>
          <a:bodyPr wrap="square">
            <a:spAutoFit/>
          </a:bodyPr>
          <a:lstStyle/>
          <a:p>
            <a:r>
              <a:rPr lang="en-US" sz="1600" dirty="0" smtClean="0">
                <a:solidFill>
                  <a:srgbClr val="0070C0"/>
                </a:solidFill>
                <a:latin typeface="Verdana" panose="020B0604030504040204" pitchFamily="34" charset="0"/>
                <a:ea typeface="Verdana" panose="020B0604030504040204" pitchFamily="34" charset="0"/>
              </a:rPr>
              <a:t>The certificate of pharmaceutical product (</a:t>
            </a:r>
            <a:r>
              <a:rPr lang="en-US" sz="1600" dirty="0">
                <a:solidFill>
                  <a:srgbClr val="0070C0"/>
                </a:solidFill>
                <a:latin typeface="Verdana" panose="020B0604030504040204" pitchFamily="34" charset="0"/>
                <a:ea typeface="Verdana" panose="020B0604030504040204" pitchFamily="34" charset="0"/>
              </a:rPr>
              <a:t>abbreviated: CPP) is a certificate issued in the format recommended by the World Health Organization (WHO), which establishes the status of the pharmaceutical product and of the applicant for this certificate in the exporting country. It is issued for a single product, because manufacturing arrangements and approved information for different pharmaceutical forms and strengths can vary.</a:t>
            </a:r>
            <a:endParaRPr lang="uk-UA" sz="1600" dirty="0">
              <a:solidFill>
                <a:srgbClr val="0070C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1410929" y="270224"/>
            <a:ext cx="7439857" cy="461665"/>
          </a:xfrm>
          <a:prstGeom prst="rect">
            <a:avLst/>
          </a:prstGeom>
        </p:spPr>
        <p:txBody>
          <a:bodyPr wrap="none">
            <a:spAutoFit/>
          </a:bodyPr>
          <a:lstStyle/>
          <a:p>
            <a:r>
              <a:rPr lang="en-US" sz="2400" b="1" dirty="0">
                <a:solidFill>
                  <a:srgbClr val="002060"/>
                </a:solidFill>
                <a:latin typeface="Verdana" panose="020B0604030504040204" pitchFamily="34" charset="0"/>
                <a:ea typeface="Verdana" panose="020B0604030504040204" pitchFamily="34" charset="0"/>
              </a:rPr>
              <a:t>The certificate of pharmaceutical product </a:t>
            </a:r>
            <a:endParaRPr lang="uk-UA" sz="2400" b="1" dirty="0">
              <a:solidFill>
                <a:srgbClr val="002060"/>
              </a:solidFill>
              <a:latin typeface="Verdana" panose="020B0604030504040204" pitchFamily="34" charset="0"/>
              <a:ea typeface="Verdana" panose="020B0604030504040204" pitchFamily="34" charset="0"/>
            </a:endParaRPr>
          </a:p>
        </p:txBody>
      </p:sp>
      <p:pic>
        <p:nvPicPr>
          <p:cNvPr id="4" name="Certificate of Pharmaceutical Product (COP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18155" y="350470"/>
            <a:ext cx="11568941" cy="6507530"/>
          </a:xfrm>
          <a:prstGeom prst="rect">
            <a:avLst/>
          </a:prstGeom>
        </p:spPr>
      </p:pic>
    </p:spTree>
    <p:extLst>
      <p:ext uri="{BB962C8B-B14F-4D97-AF65-F5344CB8AC3E}">
        <p14:creationId xmlns:p14="http://schemas.microsoft.com/office/powerpoint/2010/main" val="1445860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0510" y="404213"/>
            <a:ext cx="6211454" cy="410882"/>
          </a:xfrm>
          <a:prstGeom prst="rect">
            <a:avLst/>
          </a:prstGeom>
        </p:spPr>
        <p:txBody>
          <a:bodyPr wrap="square">
            <a:spAutoFit/>
          </a:bodyPr>
          <a:lstStyle/>
          <a:p>
            <a:pPr>
              <a:lnSpc>
                <a:spcPct val="115000"/>
              </a:lnSpc>
              <a:spcAft>
                <a:spcPts val="1000"/>
              </a:spcAft>
            </a:pPr>
            <a:r>
              <a:rPr lang="en-US" b="1" dirty="0">
                <a:latin typeface="Times New Roman" panose="02020603050405020304" pitchFamily="18" charset="0"/>
                <a:ea typeface="Calibri" panose="020F0502020204030204" pitchFamily="34" charset="0"/>
                <a:cs typeface="Times New Roman" panose="02020603050405020304" pitchFamily="18" charset="0"/>
              </a:rPr>
              <a:t>PHARMACEUTICAL WAREHOUSE REQUIREMENTS</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2933123" y="887705"/>
            <a:ext cx="6008255" cy="1754326"/>
          </a:xfrm>
          <a:prstGeom prst="rect">
            <a:avLst/>
          </a:prstGeom>
        </p:spPr>
        <p:txBody>
          <a:bodyPr wrap="square">
            <a:spAutoFit/>
          </a:bodyPr>
          <a:lstStyle/>
          <a:p>
            <a:r>
              <a:rPr lang="en-US" dirty="0">
                <a:solidFill>
                  <a:srgbClr val="0070C0"/>
                </a:solidFill>
              </a:rPr>
              <a:t>The layout of a warehouse is key to its efficient operation. In developing warehouse or distribution center layouts, pharmaceutical corporations face unique challenges due to the nature of their products. Pharmaceuticals are sensitive not only to external contamination from bacteria or chemicals but also to temperature changes.</a:t>
            </a:r>
            <a:endParaRPr lang="uk-UA" dirty="0">
              <a:solidFill>
                <a:srgbClr val="0070C0"/>
              </a:solidFill>
            </a:endParaRPr>
          </a:p>
        </p:txBody>
      </p:sp>
      <p:sp>
        <p:nvSpPr>
          <p:cNvPr id="4" name="Прямоугольник 3"/>
          <p:cNvSpPr/>
          <p:nvPr/>
        </p:nvSpPr>
        <p:spPr>
          <a:xfrm>
            <a:off x="1412009" y="2679345"/>
            <a:ext cx="6313055" cy="1754326"/>
          </a:xfrm>
          <a:prstGeom prst="rect">
            <a:avLst/>
          </a:prstGeom>
        </p:spPr>
        <p:txBody>
          <a:bodyPr wrap="square">
            <a:spAutoFit/>
          </a:bodyPr>
          <a:lstStyle/>
          <a:p>
            <a:r>
              <a:rPr lang="en-US" dirty="0">
                <a:solidFill>
                  <a:srgbClr val="0070C0"/>
                </a:solidFill>
              </a:rPr>
              <a:t>Pharmaceuticals must also be stored in a way that makes it easy to use a </a:t>
            </a:r>
            <a:r>
              <a:rPr lang="en-US" dirty="0">
                <a:solidFill>
                  <a:schemeClr val="accent2">
                    <a:lumMod val="75000"/>
                  </a:schemeClr>
                </a:solidFill>
              </a:rPr>
              <a:t>first-in, first-out system </a:t>
            </a:r>
            <a:r>
              <a:rPr lang="en-US" dirty="0">
                <a:solidFill>
                  <a:srgbClr val="0070C0"/>
                </a:solidFill>
              </a:rPr>
              <a:t>and that keeps these critical and expensive products safe from theft and deliberate contamination. These unique requirements mean that many factors need to be considered when setting up a warehouse for pharmaceutical storage.</a:t>
            </a:r>
            <a:endParaRPr lang="uk-UA" dirty="0">
              <a:solidFill>
                <a:srgbClr val="0070C0"/>
              </a:solidFill>
            </a:endParaRPr>
          </a:p>
        </p:txBody>
      </p:sp>
      <p:pic>
        <p:nvPicPr>
          <p:cNvPr id="5" name="Рисунок 4"/>
          <p:cNvPicPr>
            <a:picLocks noChangeAspect="1"/>
          </p:cNvPicPr>
          <p:nvPr/>
        </p:nvPicPr>
        <p:blipFill>
          <a:blip r:embed="rId2"/>
          <a:stretch>
            <a:fillRect/>
          </a:stretch>
        </p:blipFill>
        <p:spPr>
          <a:xfrm>
            <a:off x="1504373" y="5257800"/>
            <a:ext cx="2857500" cy="1600200"/>
          </a:xfrm>
          <a:prstGeom prst="rect">
            <a:avLst/>
          </a:prstGeom>
        </p:spPr>
      </p:pic>
      <p:pic>
        <p:nvPicPr>
          <p:cNvPr id="6" name="Рисунок 5"/>
          <p:cNvPicPr>
            <a:picLocks noChangeAspect="1"/>
          </p:cNvPicPr>
          <p:nvPr/>
        </p:nvPicPr>
        <p:blipFill>
          <a:blip r:embed="rId3"/>
          <a:stretch>
            <a:fillRect/>
          </a:stretch>
        </p:blipFill>
        <p:spPr>
          <a:xfrm>
            <a:off x="5414818" y="4290290"/>
            <a:ext cx="3221182" cy="2567710"/>
          </a:xfrm>
          <a:prstGeom prst="rect">
            <a:avLst/>
          </a:prstGeom>
        </p:spPr>
      </p:pic>
    </p:spTree>
    <p:extLst>
      <p:ext uri="{BB962C8B-B14F-4D97-AF65-F5344CB8AC3E}">
        <p14:creationId xmlns:p14="http://schemas.microsoft.com/office/powerpoint/2010/main" val="3909107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4255" y="308230"/>
            <a:ext cx="6858000" cy="646331"/>
          </a:xfrm>
          <a:prstGeom prst="rect">
            <a:avLst/>
          </a:prstGeom>
        </p:spPr>
        <p:txBody>
          <a:bodyPr wrap="square">
            <a:spAutoFit/>
          </a:bodyPr>
          <a:lstStyle/>
          <a:p>
            <a:r>
              <a:rPr lang="en-US" dirty="0" smtClean="0"/>
              <a:t>.</a:t>
            </a:r>
          </a:p>
          <a:p>
            <a:r>
              <a:rPr lang="en-US" dirty="0" smtClean="0"/>
              <a:t> </a:t>
            </a:r>
          </a:p>
        </p:txBody>
      </p:sp>
      <p:sp>
        <p:nvSpPr>
          <p:cNvPr id="3" name="Прямоугольник 2"/>
          <p:cNvSpPr/>
          <p:nvPr/>
        </p:nvSpPr>
        <p:spPr>
          <a:xfrm>
            <a:off x="1108364" y="4187363"/>
            <a:ext cx="7693891" cy="2308324"/>
          </a:xfrm>
          <a:prstGeom prst="rect">
            <a:avLst/>
          </a:prstGeom>
        </p:spPr>
        <p:txBody>
          <a:bodyPr wrap="square">
            <a:spAutoFit/>
          </a:bodyPr>
          <a:lstStyle/>
          <a:p>
            <a:r>
              <a:rPr lang="en-US" dirty="0" smtClean="0"/>
              <a:t>In </a:t>
            </a:r>
            <a:r>
              <a:rPr lang="en-US" dirty="0"/>
              <a:t>both patterns, high-demand items are stored closest to the loading dock, while lower demand items are placed farther away from the loading docks. In a “through” warehouse, high-demand items are placed along the shortest path between the entrance and exit, and lower demand items are placed close to exterior walls. In a “U-pattern” warehouse, high-demand items are placed close to the loading bays, with items placed farther away from the doors as the frequency of their demand decreases. Lowest-demand items are placed against the back wall. Each of these layouts has its own advantages and disadvantages</a:t>
            </a:r>
          </a:p>
        </p:txBody>
      </p:sp>
      <p:sp>
        <p:nvSpPr>
          <p:cNvPr id="6" name="Заголовок 5"/>
          <p:cNvSpPr>
            <a:spLocks noGrp="1"/>
          </p:cNvSpPr>
          <p:nvPr>
            <p:ph type="title"/>
          </p:nvPr>
        </p:nvSpPr>
        <p:spPr>
          <a:xfrm>
            <a:off x="1627533" y="199370"/>
            <a:ext cx="6990572" cy="981065"/>
          </a:xfrm>
        </p:spPr>
        <p:txBody>
          <a:bodyPr>
            <a:normAutofit/>
          </a:bodyPr>
          <a:lstStyle/>
          <a:p>
            <a:r>
              <a:rPr lang="en-US" sz="2400" b="1" dirty="0">
                <a:solidFill>
                  <a:srgbClr val="002060"/>
                </a:solidFill>
                <a:latin typeface="Verdana" panose="020B0604030504040204" pitchFamily="34" charset="0"/>
                <a:ea typeface="Verdana" panose="020B0604030504040204" pitchFamily="34" charset="0"/>
              </a:rPr>
              <a:t>There are two types of warehouse workflow patterns</a:t>
            </a:r>
            <a:endParaRPr lang="uk-UA" sz="2400" b="1" dirty="0">
              <a:solidFill>
                <a:srgbClr val="002060"/>
              </a:solidFill>
              <a:latin typeface="Verdana" panose="020B0604030504040204" pitchFamily="34" charset="0"/>
              <a:ea typeface="Verdana" panose="020B0604030504040204" pitchFamily="34" charset="0"/>
            </a:endParaRPr>
          </a:p>
        </p:txBody>
      </p:sp>
      <p:sp>
        <p:nvSpPr>
          <p:cNvPr id="7" name="Объект 6"/>
          <p:cNvSpPr>
            <a:spLocks noGrp="1"/>
          </p:cNvSpPr>
          <p:nvPr>
            <p:ph sz="half" idx="1"/>
          </p:nvPr>
        </p:nvSpPr>
        <p:spPr>
          <a:xfrm>
            <a:off x="1627532" y="1219026"/>
            <a:ext cx="3258503" cy="2891156"/>
          </a:xfrm>
          <a:solidFill>
            <a:schemeClr val="accent1">
              <a:lumMod val="60000"/>
              <a:lumOff val="40000"/>
            </a:schemeClr>
          </a:solidFill>
          <a:ln>
            <a:solidFill>
              <a:srgbClr val="0070C0"/>
            </a:solidFill>
          </a:ln>
        </p:spPr>
        <p:txBody>
          <a:bodyPr>
            <a:normAutofit lnSpcReduction="10000"/>
          </a:bodyPr>
          <a:lstStyle/>
          <a:p>
            <a:pPr marL="0" indent="0">
              <a:buNone/>
            </a:pPr>
            <a:r>
              <a:rPr lang="en-US" b="1" dirty="0"/>
              <a:t>A “through” pattern </a:t>
            </a:r>
            <a:r>
              <a:rPr lang="en-US" dirty="0"/>
              <a:t>directs incoming pharmaceutical inventories into one side of the warehouse and out the opposite side</a:t>
            </a:r>
            <a:endParaRPr lang="uk-UA" dirty="0"/>
          </a:p>
          <a:p>
            <a:endParaRPr lang="uk-UA" dirty="0"/>
          </a:p>
        </p:txBody>
      </p:sp>
      <p:sp>
        <p:nvSpPr>
          <p:cNvPr id="8" name="Объект 7"/>
          <p:cNvSpPr>
            <a:spLocks noGrp="1"/>
          </p:cNvSpPr>
          <p:nvPr>
            <p:ph sz="half" idx="2"/>
          </p:nvPr>
        </p:nvSpPr>
        <p:spPr>
          <a:xfrm>
            <a:off x="5006109" y="1210833"/>
            <a:ext cx="3703782" cy="2899349"/>
          </a:xfrm>
          <a:solidFill>
            <a:srgbClr val="FFFFCC"/>
          </a:solidFill>
        </p:spPr>
        <p:txBody>
          <a:bodyPr>
            <a:normAutofit lnSpcReduction="10000"/>
          </a:bodyPr>
          <a:lstStyle/>
          <a:p>
            <a:pPr marL="0" indent="0">
              <a:buNone/>
            </a:pPr>
            <a:r>
              <a:rPr lang="en-US" b="1" dirty="0"/>
              <a:t>circular or “U-shape” </a:t>
            </a:r>
            <a:r>
              <a:rPr lang="en-US" dirty="0"/>
              <a:t>warehouse pattern is set up to allow traffic to flow around the storage areas in the center, with input and output through the same entrance/exit. </a:t>
            </a:r>
            <a:endParaRPr lang="uk-UA" dirty="0"/>
          </a:p>
        </p:txBody>
      </p:sp>
    </p:spTree>
    <p:extLst>
      <p:ext uri="{BB962C8B-B14F-4D97-AF65-F5344CB8AC3E}">
        <p14:creationId xmlns:p14="http://schemas.microsoft.com/office/powerpoint/2010/main" val="410272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08895" y="230910"/>
            <a:ext cx="6980923" cy="868217"/>
          </a:xfrm>
        </p:spPr>
        <p:txBody>
          <a:bodyPr>
            <a:noAutofit/>
          </a:bodyPr>
          <a:lstStyle/>
          <a:p>
            <a:r>
              <a:rPr lang="en-US" sz="2800" b="1" dirty="0" smtClean="0">
                <a:solidFill>
                  <a:srgbClr val="0070C0"/>
                </a:solidFill>
                <a:latin typeface="Verdana" panose="020B0604030504040204" pitchFamily="34" charset="0"/>
                <a:ea typeface="Verdana" panose="020B0604030504040204" pitchFamily="34" charset="0"/>
              </a:rPr>
              <a:t>Through Warehouse Advantages:</a:t>
            </a:r>
            <a:endParaRPr lang="en-US" sz="2800" dirty="0">
              <a:solidFill>
                <a:srgbClr val="0070C0"/>
              </a:solidFill>
              <a:latin typeface="Verdana" panose="020B0604030504040204" pitchFamily="34" charset="0"/>
              <a:ea typeface="Verdana" panose="020B0604030504040204" pitchFamily="34" charset="0"/>
            </a:endParaRPr>
          </a:p>
        </p:txBody>
      </p:sp>
      <p:graphicFrame>
        <p:nvGraphicFramePr>
          <p:cNvPr id="11" name="Схема 10"/>
          <p:cNvGraphicFramePr/>
          <p:nvPr>
            <p:extLst>
              <p:ext uri="{D42A27DB-BD31-4B8C-83A1-F6EECF244321}">
                <p14:modId xmlns:p14="http://schemas.microsoft.com/office/powerpoint/2010/main" val="700746098"/>
              </p:ext>
            </p:extLst>
          </p:nvPr>
        </p:nvGraphicFramePr>
        <p:xfrm>
          <a:off x="1874982" y="1304637"/>
          <a:ext cx="6096000" cy="4911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9068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08895" y="230910"/>
            <a:ext cx="6980923" cy="868217"/>
          </a:xfrm>
        </p:spPr>
        <p:txBody>
          <a:bodyPr>
            <a:noAutofit/>
          </a:bodyPr>
          <a:lstStyle/>
          <a:p>
            <a:r>
              <a:rPr lang="en-US" sz="2800" b="1" dirty="0">
                <a:solidFill>
                  <a:srgbClr val="0070C0"/>
                </a:solidFill>
                <a:latin typeface="Verdana" panose="020B0604030504040204" pitchFamily="34" charset="0"/>
                <a:ea typeface="Verdana" panose="020B0604030504040204" pitchFamily="34" charset="0"/>
              </a:rPr>
              <a:t>Circular Warehouse Advantages:</a:t>
            </a:r>
            <a:endParaRPr lang="en-US" sz="2800" dirty="0">
              <a:solidFill>
                <a:srgbClr val="0070C0"/>
              </a:solidFill>
              <a:latin typeface="Verdana" panose="020B0604030504040204" pitchFamily="34" charset="0"/>
              <a:ea typeface="Verdana" panose="020B0604030504040204" pitchFamily="34" charset="0"/>
            </a:endParaRPr>
          </a:p>
        </p:txBody>
      </p:sp>
      <p:graphicFrame>
        <p:nvGraphicFramePr>
          <p:cNvPr id="11" name="Схема 10"/>
          <p:cNvGraphicFramePr/>
          <p:nvPr>
            <p:extLst>
              <p:ext uri="{D42A27DB-BD31-4B8C-83A1-F6EECF244321}">
                <p14:modId xmlns:p14="http://schemas.microsoft.com/office/powerpoint/2010/main" val="1850647600"/>
              </p:ext>
            </p:extLst>
          </p:nvPr>
        </p:nvGraphicFramePr>
        <p:xfrm>
          <a:off x="1874982" y="1304637"/>
          <a:ext cx="6096000" cy="4911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2683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46575" y="196333"/>
            <a:ext cx="5571950" cy="461665"/>
          </a:xfrm>
          <a:prstGeom prst="rect">
            <a:avLst/>
          </a:prstGeom>
        </p:spPr>
        <p:txBody>
          <a:bodyPr wrap="square">
            <a:spAutoFit/>
          </a:bodyPr>
          <a:lstStyle/>
          <a:p>
            <a:r>
              <a:rPr lang="pl-PL" sz="2400" b="1" dirty="0"/>
              <a:t>Premises, warehousing and storage</a:t>
            </a:r>
            <a:endParaRPr lang="uk-UA" sz="2400" b="1" dirty="0"/>
          </a:p>
        </p:txBody>
      </p:sp>
      <p:grpSp>
        <p:nvGrpSpPr>
          <p:cNvPr id="9" name="Группа 8"/>
          <p:cNvGrpSpPr/>
          <p:nvPr/>
        </p:nvGrpSpPr>
        <p:grpSpPr>
          <a:xfrm>
            <a:off x="1570182" y="1020907"/>
            <a:ext cx="6834909" cy="1546801"/>
            <a:chOff x="0" y="1688306"/>
            <a:chExt cx="2438400" cy="1534823"/>
          </a:xfrm>
          <a:scene3d>
            <a:camera prst="orthographicFront"/>
            <a:lightRig rig="threePt" dir="t">
              <a:rot lat="0" lon="0" rev="7500000"/>
            </a:lightRig>
          </a:scene3d>
        </p:grpSpPr>
        <p:sp>
          <p:nvSpPr>
            <p:cNvPr id="10" name="Скругленный прямоугольник 9"/>
            <p:cNvSpPr/>
            <p:nvPr/>
          </p:nvSpPr>
          <p:spPr>
            <a:xfrm>
              <a:off x="0" y="1688306"/>
              <a:ext cx="2438400" cy="1534823"/>
            </a:xfrm>
            <a:prstGeom prst="roundRect">
              <a:avLst/>
            </a:prstGeom>
            <a:sp3d prstMaterial="plastic">
              <a:bevelT w="127000" h="25400" prst="relaxedInset"/>
            </a:sp3d>
          </p:spPr>
          <p:style>
            <a:lnRef idx="0">
              <a:schemeClr val="lt1">
                <a:hueOff val="0"/>
                <a:satOff val="0"/>
                <a:lumOff val="0"/>
                <a:alphaOff val="0"/>
              </a:schemeClr>
            </a:lnRef>
            <a:fillRef idx="3">
              <a:schemeClr val="accent1">
                <a:shade val="50000"/>
                <a:hueOff val="222839"/>
                <a:satOff val="5970"/>
                <a:lumOff val="26302"/>
                <a:alphaOff val="0"/>
              </a:schemeClr>
            </a:fillRef>
            <a:effectRef idx="2">
              <a:schemeClr val="accent1">
                <a:shade val="50000"/>
                <a:hueOff val="222839"/>
                <a:satOff val="5970"/>
                <a:lumOff val="26302"/>
                <a:alphaOff val="0"/>
              </a:schemeClr>
            </a:effectRef>
            <a:fontRef idx="minor">
              <a:schemeClr val="lt1"/>
            </a:fontRef>
          </p:style>
        </p:sp>
        <p:sp>
          <p:nvSpPr>
            <p:cNvPr id="11" name="Скругленный прямоугольник 4"/>
            <p:cNvSpPr txBox="1"/>
            <p:nvPr/>
          </p:nvSpPr>
          <p:spPr>
            <a:xfrm>
              <a:off x="74924" y="1763231"/>
              <a:ext cx="2288552" cy="9487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57150" rIns="114300" bIns="57150" numCol="1" spcCol="1270" anchor="ctr" anchorCtr="0">
              <a:noAutofit/>
            </a:bodyPr>
            <a:lstStyle/>
            <a:p>
              <a:pPr algn="ctr" defTabSz="1333500">
                <a:lnSpc>
                  <a:spcPct val="90000"/>
                </a:lnSpc>
                <a:spcBef>
                  <a:spcPct val="0"/>
                </a:spcBef>
                <a:spcAft>
                  <a:spcPct val="35000"/>
                </a:spcAft>
              </a:pPr>
              <a:r>
                <a:rPr lang="en-US" sz="1600" b="1" dirty="0">
                  <a:latin typeface="Verdana" panose="020B0604030504040204" pitchFamily="34" charset="0"/>
                  <a:ea typeface="Verdana" panose="020B0604030504040204" pitchFamily="34" charset="0"/>
                </a:rPr>
                <a:t>P</a:t>
              </a:r>
              <a:r>
                <a:rPr lang="en-US" sz="1600" dirty="0" smtClean="0">
                  <a:latin typeface="Verdana" panose="020B0604030504040204" pitchFamily="34" charset="0"/>
                  <a:ea typeface="Verdana" panose="020B0604030504040204" pitchFamily="34" charset="0"/>
                </a:rPr>
                <a:t>recautions </a:t>
              </a:r>
              <a:r>
                <a:rPr lang="en-US" sz="1600" dirty="0">
                  <a:latin typeface="Verdana" panose="020B0604030504040204" pitchFamily="34" charset="0"/>
                  <a:ea typeface="Verdana" panose="020B0604030504040204" pitchFamily="34" charset="0"/>
                </a:rPr>
                <a:t>must be taken to prevent unauthorized persons from entering storage areas. </a:t>
              </a:r>
            </a:p>
          </p:txBody>
        </p:sp>
      </p:grpSp>
      <p:grpSp>
        <p:nvGrpSpPr>
          <p:cNvPr id="15" name="Группа 14"/>
          <p:cNvGrpSpPr/>
          <p:nvPr/>
        </p:nvGrpSpPr>
        <p:grpSpPr>
          <a:xfrm>
            <a:off x="1653309" y="2930617"/>
            <a:ext cx="6991928" cy="3232726"/>
            <a:chOff x="0" y="1764131"/>
            <a:chExt cx="2438400" cy="1534823"/>
          </a:xfrm>
          <a:scene3d>
            <a:camera prst="orthographicFront"/>
            <a:lightRig rig="threePt" dir="t">
              <a:rot lat="0" lon="0" rev="7500000"/>
            </a:lightRig>
          </a:scene3d>
        </p:grpSpPr>
        <p:sp>
          <p:nvSpPr>
            <p:cNvPr id="16" name="Скругленный прямоугольник 15"/>
            <p:cNvSpPr/>
            <p:nvPr/>
          </p:nvSpPr>
          <p:spPr>
            <a:xfrm>
              <a:off x="0" y="1764131"/>
              <a:ext cx="2438400" cy="1534823"/>
            </a:xfrm>
            <a:prstGeom prst="roundRect">
              <a:avLst/>
            </a:prstGeom>
            <a:sp3d prstMaterial="plastic">
              <a:bevelT w="127000" h="25400" prst="relaxedInset"/>
            </a:sp3d>
          </p:spPr>
          <p:style>
            <a:lnRef idx="0">
              <a:schemeClr val="lt1">
                <a:hueOff val="0"/>
                <a:satOff val="0"/>
                <a:lumOff val="0"/>
                <a:alphaOff val="0"/>
              </a:schemeClr>
            </a:lnRef>
            <a:fillRef idx="3">
              <a:schemeClr val="accent1">
                <a:shade val="50000"/>
                <a:hueOff val="222839"/>
                <a:satOff val="5970"/>
                <a:lumOff val="26302"/>
                <a:alphaOff val="0"/>
              </a:schemeClr>
            </a:fillRef>
            <a:effectRef idx="2">
              <a:schemeClr val="accent1">
                <a:shade val="50000"/>
                <a:hueOff val="222839"/>
                <a:satOff val="5970"/>
                <a:lumOff val="26302"/>
                <a:alphaOff val="0"/>
              </a:schemeClr>
            </a:effectRef>
            <a:fontRef idx="minor">
              <a:schemeClr val="lt1"/>
            </a:fontRef>
          </p:style>
        </p:sp>
        <p:sp>
          <p:nvSpPr>
            <p:cNvPr id="17" name="Скругленный прямоугольник 4"/>
            <p:cNvSpPr txBox="1"/>
            <p:nvPr/>
          </p:nvSpPr>
          <p:spPr>
            <a:xfrm>
              <a:off x="173510" y="1864767"/>
              <a:ext cx="2009967" cy="135397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57150" rIns="114300" bIns="57150" numCol="1" spcCol="1270" anchor="ctr" anchorCtr="0">
              <a:noAutofit/>
            </a:bodyPr>
            <a:lstStyle/>
            <a:p>
              <a:pPr algn="just" defTabSz="1333500">
                <a:lnSpc>
                  <a:spcPct val="90000"/>
                </a:lnSpc>
                <a:spcBef>
                  <a:spcPct val="0"/>
                </a:spcBef>
                <a:spcAft>
                  <a:spcPct val="35000"/>
                </a:spcAft>
              </a:pPr>
              <a:r>
                <a:rPr lang="en-US" sz="1400" b="1" dirty="0">
                  <a:latin typeface="Verdana" panose="020B0604030504040204" pitchFamily="34" charset="0"/>
                  <a:ea typeface="Verdana" panose="020B0604030504040204" pitchFamily="34" charset="0"/>
                </a:rPr>
                <a:t>Storage areas should be of sufficient capacity to allow the orderly storage of the various categories of pharmaceutical products, namely commercial  and non-commercial products, products in quarantine, and released, rejected, returned or recalled products as well as those suspected to be counterfeits.</a:t>
              </a:r>
            </a:p>
            <a:p>
              <a:pPr algn="just" defTabSz="1333500">
                <a:lnSpc>
                  <a:spcPct val="90000"/>
                </a:lnSpc>
                <a:spcBef>
                  <a:spcPct val="0"/>
                </a:spcBef>
                <a:spcAft>
                  <a:spcPct val="35000"/>
                </a:spcAft>
              </a:pPr>
              <a:r>
                <a:rPr lang="en-US" sz="1400" b="1" dirty="0">
                  <a:latin typeface="Verdana" panose="020B0604030504040204" pitchFamily="34" charset="0"/>
                  <a:ea typeface="Verdana" panose="020B0604030504040204" pitchFamily="34" charset="0"/>
                </a:rPr>
                <a:t>Storage areas should be designed or adapted to ensure appropriate and good storage conditions. In particular, they should be clean and dry and maintained within acceptable temperature limits. Pharmaceutical products should be stored off the floor and suitably spaced to permit cleaning and inspection. Pallets should be kept in a good state of cleanliness and repair</a:t>
              </a:r>
              <a:r>
                <a:rPr lang="en-US" sz="1400" b="1" dirty="0" smtClean="0">
                  <a:latin typeface="Verdana" panose="020B0604030504040204" pitchFamily="34" charset="0"/>
                  <a:ea typeface="Verdana" panose="020B0604030504040204" pitchFamily="34" charset="0"/>
                </a:rPr>
                <a:t>.</a:t>
              </a:r>
              <a:endParaRPr lang="en-US" sz="1600" b="1" dirty="0">
                <a:latin typeface="Verdana" panose="020B0604030504040204" pitchFamily="34" charset="0"/>
                <a:ea typeface="Verdana" panose="020B0604030504040204" pitchFamily="34" charset="0"/>
              </a:endParaRPr>
            </a:p>
          </p:txBody>
        </p:sp>
      </p:grpSp>
      <p:sp>
        <p:nvSpPr>
          <p:cNvPr id="2" name="Прямоугольник 1"/>
          <p:cNvSpPr/>
          <p:nvPr/>
        </p:nvSpPr>
        <p:spPr>
          <a:xfrm>
            <a:off x="1288473" y="6203086"/>
            <a:ext cx="7356764" cy="646331"/>
          </a:xfrm>
          <a:prstGeom prst="rect">
            <a:avLst/>
          </a:prstGeom>
        </p:spPr>
        <p:txBody>
          <a:bodyPr wrap="square">
            <a:spAutoFit/>
          </a:bodyPr>
          <a:lstStyle/>
          <a:p>
            <a:r>
              <a:rPr lang="en-US" dirty="0"/>
              <a:t>Pharmaceutical Warehouse and Inventory Management A Complete Guide  https://www.youtube.com/watch?v=alPUAjf4rhg</a:t>
            </a:r>
            <a:endParaRPr lang="uk-UA" dirty="0"/>
          </a:p>
        </p:txBody>
      </p:sp>
    </p:spTree>
    <p:extLst>
      <p:ext uri="{BB962C8B-B14F-4D97-AF65-F5344CB8AC3E}">
        <p14:creationId xmlns:p14="http://schemas.microsoft.com/office/powerpoint/2010/main" val="4154402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784383233"/>
              </p:ext>
            </p:extLst>
          </p:nvPr>
        </p:nvGraphicFramePr>
        <p:xfrm>
          <a:off x="387927" y="434109"/>
          <a:ext cx="8451274" cy="6308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179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0005450"/>
              </p:ext>
            </p:extLst>
          </p:nvPr>
        </p:nvGraphicFramePr>
        <p:xfrm>
          <a:off x="794327" y="434109"/>
          <a:ext cx="8044873" cy="599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0257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893642204"/>
              </p:ext>
            </p:extLst>
          </p:nvPr>
        </p:nvGraphicFramePr>
        <p:xfrm>
          <a:off x="2013527" y="11106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431636" y="288744"/>
            <a:ext cx="7259782" cy="461665"/>
          </a:xfrm>
          <a:prstGeom prst="rect">
            <a:avLst/>
          </a:prstGeom>
        </p:spPr>
        <p:txBody>
          <a:bodyPr wrap="square">
            <a:spAutoFit/>
          </a:bodyPr>
          <a:lstStyle/>
          <a:p>
            <a:r>
              <a:rPr lang="en-US" sz="2400" b="1" dirty="0"/>
              <a:t>Storage areas must be designed to provide adequate</a:t>
            </a:r>
            <a:r>
              <a:rPr lang="en-US" dirty="0"/>
              <a:t>:</a:t>
            </a:r>
          </a:p>
        </p:txBody>
      </p:sp>
      <p:sp>
        <p:nvSpPr>
          <p:cNvPr id="6" name="Овал 5"/>
          <p:cNvSpPr/>
          <p:nvPr/>
        </p:nvSpPr>
        <p:spPr>
          <a:xfrm>
            <a:off x="1625674" y="5073265"/>
            <a:ext cx="461670" cy="461670"/>
          </a:xfrm>
          <a:prstGeom prst="ellipse">
            <a:avLst/>
          </a:prstGeom>
          <a:scene3d>
            <a:camera prst="orthographicFront"/>
            <a:lightRig rig="flat" dir="t"/>
          </a:scene3d>
          <a:sp3d z="190500" extrusionH="12700" prstMaterial="plastic">
            <a:bevelT w="50800" h="50800"/>
          </a:sp3d>
        </p:spPr>
        <p:style>
          <a:lnRef idx="1">
            <a:schemeClr val="accent3">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grpSp>
        <p:nvGrpSpPr>
          <p:cNvPr id="7" name="Группа 6"/>
          <p:cNvGrpSpPr/>
          <p:nvPr/>
        </p:nvGrpSpPr>
        <p:grpSpPr>
          <a:xfrm>
            <a:off x="2290618" y="5170136"/>
            <a:ext cx="5818909" cy="364799"/>
            <a:chOff x="619556" y="2955584"/>
            <a:chExt cx="5422188" cy="369336"/>
          </a:xfrm>
          <a:scene3d>
            <a:camera prst="orthographicFront"/>
            <a:lightRig rig="flat" dir="t"/>
          </a:scene3d>
        </p:grpSpPr>
        <p:sp>
          <p:nvSpPr>
            <p:cNvPr id="8" name="Прямоугольник 7"/>
            <p:cNvSpPr/>
            <p:nvPr/>
          </p:nvSpPr>
          <p:spPr>
            <a:xfrm>
              <a:off x="619556" y="2955584"/>
              <a:ext cx="5422188" cy="369336"/>
            </a:xfrm>
            <a:prstGeom prst="rect">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9" name="TextBox 8"/>
            <p:cNvSpPr txBox="1"/>
            <p:nvPr/>
          </p:nvSpPr>
          <p:spPr>
            <a:xfrm>
              <a:off x="619556" y="2955584"/>
              <a:ext cx="5422188" cy="2462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93161" tIns="48260" rIns="48260" bIns="48260" numCol="1" spcCol="1270" anchor="ctr" anchorCtr="0">
              <a:noAutofit/>
            </a:bodyPr>
            <a:lstStyle/>
            <a:p>
              <a:pPr defTabSz="844550">
                <a:lnSpc>
                  <a:spcPct val="90000"/>
                </a:lnSpc>
                <a:spcBef>
                  <a:spcPct val="0"/>
                </a:spcBef>
                <a:spcAft>
                  <a:spcPct val="35000"/>
                </a:spcAft>
              </a:pPr>
              <a:endParaRPr lang="en-US" sz="2000" dirty="0" smtClean="0"/>
            </a:p>
            <a:p>
              <a:pPr defTabSz="844550">
                <a:lnSpc>
                  <a:spcPct val="90000"/>
                </a:lnSpc>
                <a:spcBef>
                  <a:spcPct val="0"/>
                </a:spcBef>
                <a:spcAft>
                  <a:spcPct val="35000"/>
                </a:spcAft>
              </a:pPr>
              <a:r>
                <a:rPr lang="pl-PL" sz="2000" dirty="0" smtClean="0"/>
                <a:t>security </a:t>
              </a:r>
              <a:r>
                <a:rPr lang="pl-PL" sz="2000" dirty="0"/>
                <a:t>conditions</a:t>
              </a:r>
            </a:p>
            <a:p>
              <a:pPr lvl="0" algn="l" defTabSz="844550">
                <a:lnSpc>
                  <a:spcPct val="90000"/>
                </a:lnSpc>
                <a:spcBef>
                  <a:spcPct val="0"/>
                </a:spcBef>
                <a:spcAft>
                  <a:spcPct val="35000"/>
                </a:spcAft>
              </a:pPr>
              <a:endParaRPr lang="ru-RU" sz="1900" kern="1200" dirty="0"/>
            </a:p>
          </p:txBody>
        </p:sp>
      </p:grpSp>
    </p:spTree>
    <p:extLst>
      <p:ext uri="{BB962C8B-B14F-4D97-AF65-F5344CB8AC3E}">
        <p14:creationId xmlns:p14="http://schemas.microsoft.com/office/powerpoint/2010/main" val="990154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79238" y="1050898"/>
            <a:ext cx="7421418" cy="5401479"/>
          </a:xfrm>
          <a:prstGeom prst="rect">
            <a:avLst/>
          </a:prstGeom>
          <a:ln w="38100">
            <a:solidFill>
              <a:srgbClr val="C00000"/>
            </a:solidFill>
          </a:ln>
        </p:spPr>
        <p:txBody>
          <a:bodyPr wrap="square">
            <a:spAutoFit/>
          </a:bodyPr>
          <a:lstStyle/>
          <a:p>
            <a:pPr algn="ctr">
              <a:lnSpc>
                <a:spcPct val="115000"/>
              </a:lnSpc>
              <a:spcAft>
                <a:spcPts val="0"/>
              </a:spcAft>
            </a:pPr>
            <a:endParaRPr lang="ru-RU" sz="2000" dirty="0">
              <a:latin typeface="Verdana" panose="020B0604030504040204" pitchFamily="34" charset="0"/>
              <a:ea typeface="Verdana" panose="020B0604030504040204" pitchFamily="34" charset="0"/>
              <a:cs typeface="Times New Roman" panose="02020603050405020304" pitchFamily="18" charset="0"/>
            </a:endParaRPr>
          </a:p>
          <a:p>
            <a:pPr marL="457200" indent="-457200" algn="just">
              <a:lnSpc>
                <a:spcPct val="115000"/>
              </a:lnSpc>
              <a:spcAft>
                <a:spcPts val="0"/>
              </a:spcAft>
              <a:buFont typeface="Wingdings" panose="05000000000000000000" pitchFamily="2" charset="2"/>
              <a:buChar char="Ø"/>
            </a:pP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All </a:t>
            </a:r>
            <a:r>
              <a:rPr lang="en-GB"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drug products must be stored at appropriate conditions as stated on the label of the </a:t>
            </a: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product</a:t>
            </a:r>
            <a:r>
              <a:rPr lang="en-GB"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 The temperature of all storage areas should be regularly monitored</a:t>
            </a: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a:t>
            </a:r>
            <a:endParaRPr lang="en-US"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endParaRPr>
          </a:p>
          <a:p>
            <a:pPr marL="457200" indent="-457200" algn="just">
              <a:lnSpc>
                <a:spcPct val="115000"/>
              </a:lnSpc>
              <a:spcAft>
                <a:spcPts val="0"/>
              </a:spcAft>
              <a:buFont typeface="Wingdings" panose="05000000000000000000" pitchFamily="2" charset="2"/>
              <a:buChar char="Ø"/>
            </a:pPr>
            <a:r>
              <a:rPr lang="en-GB"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 Controlled temperature storage areas should be equipped with recorders and devices which indicate when the specific temperature range has not been maintained.</a:t>
            </a:r>
            <a:endParaRPr lang="ru-RU" sz="2000" dirty="0">
              <a:solidFill>
                <a:srgbClr val="0070C0"/>
              </a:solidFill>
              <a:latin typeface="Verdana" panose="020B0604030504040204" pitchFamily="34" charset="0"/>
              <a:ea typeface="Verdana" panose="020B0604030504040204" pitchFamily="34" charset="0"/>
              <a:cs typeface="Times New Roman" panose="02020603050405020304" pitchFamily="18" charset="0"/>
            </a:endParaRPr>
          </a:p>
          <a:p>
            <a:pPr marL="457200" indent="-457200" algn="just">
              <a:lnSpc>
                <a:spcPct val="115000"/>
              </a:lnSpc>
              <a:spcAft>
                <a:spcPts val="0"/>
              </a:spcAft>
              <a:buFont typeface="Wingdings" panose="05000000000000000000" pitchFamily="2" charset="2"/>
              <a:buChar char="Ø"/>
            </a:pP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A </a:t>
            </a:r>
            <a:r>
              <a:rPr lang="en-GB"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written procedure must specify the action to be taken when this occurs Control should be adequate to ensure that all parts of the storage area are kept within the specified temperature </a:t>
            </a: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range</a:t>
            </a:r>
            <a:r>
              <a:rPr lang="en-GB"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 Should always be a back up system in case main system </a:t>
            </a:r>
            <a:r>
              <a:rPr lang="en-GB" sz="2000"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fails</a:t>
            </a:r>
            <a:endParaRPr lang="ru-RU" sz="1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2540284" y="139751"/>
            <a:ext cx="5378908" cy="523220"/>
          </a:xfrm>
          <a:prstGeom prst="rect">
            <a:avLst/>
          </a:prstGeom>
        </p:spPr>
        <p:txBody>
          <a:bodyPr wrap="none">
            <a:spAutoFit/>
          </a:bodyPr>
          <a:lstStyle/>
          <a:p>
            <a:r>
              <a:rPr lang="pl-PL" sz="2800" b="1" dirty="0">
                <a:solidFill>
                  <a:srgbClr val="002060"/>
                </a:solidFill>
              </a:rPr>
              <a:t>Temperature and Humidity Control</a:t>
            </a:r>
          </a:p>
        </p:txBody>
      </p:sp>
    </p:spTree>
    <p:extLst>
      <p:ext uri="{BB962C8B-B14F-4D97-AF65-F5344CB8AC3E}">
        <p14:creationId xmlns:p14="http://schemas.microsoft.com/office/powerpoint/2010/main" val="1214544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3199" y="1074342"/>
            <a:ext cx="7153564" cy="4304320"/>
          </a:xfrm>
          <a:prstGeom prst="rect">
            <a:avLst/>
          </a:prstGeom>
          <a:ln w="38100">
            <a:solidFill>
              <a:srgbClr val="C00000"/>
            </a:solidFill>
          </a:ln>
        </p:spPr>
        <p:txBody>
          <a:bodyPr wrap="square">
            <a:spAutoFit/>
          </a:bodyPr>
          <a:lstStyle/>
          <a:p>
            <a:pPr marL="342900" indent="-342900" algn="just">
              <a:lnSpc>
                <a:spcPct val="115000"/>
              </a:lnSpc>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The humidity of all storage areas should be regularly monitored using recorders and devices which document the humidity measures</a:t>
            </a:r>
          </a:p>
          <a:p>
            <a:pPr marL="342900" indent="-342900" algn="just">
              <a:lnSpc>
                <a:spcPct val="115000"/>
              </a:lnSpc>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If the product spec require a specific humidity, a written procedure must specify the action to be taken when the specified humidity range has not been maintained.</a:t>
            </a:r>
          </a:p>
          <a:p>
            <a:pPr marL="342900" indent="-342900" algn="just">
              <a:lnSpc>
                <a:spcPct val="115000"/>
              </a:lnSpc>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Establish a normal operating baseline of humidity if no specific value is required</a:t>
            </a:r>
          </a:p>
          <a:p>
            <a:pPr marL="342900" indent="-342900" algn="just">
              <a:lnSpc>
                <a:spcPct val="115000"/>
              </a:lnSpc>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cs typeface="Times New Roman" panose="02020603050405020304" pitchFamily="18" charset="0"/>
              </a:rPr>
              <a:t>Records of temperature and humidity in all storage areas should be reviewed and retained by a designated responsible person</a:t>
            </a:r>
          </a:p>
        </p:txBody>
      </p:sp>
    </p:spTree>
    <p:extLst>
      <p:ext uri="{BB962C8B-B14F-4D97-AF65-F5344CB8AC3E}">
        <p14:creationId xmlns:p14="http://schemas.microsoft.com/office/powerpoint/2010/main" val="2708264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4108" y="694945"/>
            <a:ext cx="6996547" cy="1754326"/>
          </a:xfrm>
          <a:prstGeom prst="rect">
            <a:avLst/>
          </a:prstGeom>
          <a:solidFill>
            <a:schemeClr val="accent5">
              <a:lumMod val="40000"/>
              <a:lumOff val="60000"/>
            </a:schemeClr>
          </a:solidFill>
          <a:scene3d>
            <a:camera prst="orthographicFront"/>
            <a:lightRig rig="threePt" dir="t"/>
          </a:scene3d>
          <a:sp3d>
            <a:bevelT prst="convex"/>
          </a:sp3d>
        </p:spPr>
        <p:txBody>
          <a:bodyPr wrap="square">
            <a:spAutoFit/>
          </a:bodyPr>
          <a:lstStyle/>
          <a:p>
            <a:r>
              <a:rPr lang="en-US" dirty="0" smtClean="0"/>
              <a:t>There </a:t>
            </a:r>
            <a:r>
              <a:rPr lang="en-US" dirty="0"/>
              <a:t>should be a planned preventative maintenance programme in </a:t>
            </a:r>
            <a:r>
              <a:rPr lang="en-US" dirty="0" smtClean="0"/>
              <a:t>place, </a:t>
            </a:r>
            <a:r>
              <a:rPr lang="en-US" dirty="0"/>
              <a:t>recording and control equipment should be calibrated and checked at defined intervals by appropriate methods</a:t>
            </a:r>
          </a:p>
          <a:p>
            <a:r>
              <a:rPr lang="en-US" dirty="0"/>
              <a:t>Alarm set-points should be checked on periodic intervals</a:t>
            </a:r>
          </a:p>
          <a:p>
            <a:r>
              <a:rPr lang="en-US" dirty="0"/>
              <a:t>A computerised system used for stock control/distribution should be validated</a:t>
            </a:r>
          </a:p>
        </p:txBody>
      </p:sp>
      <p:sp>
        <p:nvSpPr>
          <p:cNvPr id="3" name="Прямоугольник 2"/>
          <p:cNvSpPr/>
          <p:nvPr/>
        </p:nvSpPr>
        <p:spPr>
          <a:xfrm>
            <a:off x="3504860" y="233280"/>
            <a:ext cx="1806049" cy="461665"/>
          </a:xfrm>
          <a:prstGeom prst="rect">
            <a:avLst/>
          </a:prstGeom>
        </p:spPr>
        <p:txBody>
          <a:bodyPr wrap="square">
            <a:spAutoFit/>
          </a:bodyPr>
          <a:lstStyle/>
          <a:p>
            <a:r>
              <a:rPr lang="en-US" sz="2400" b="1" dirty="0"/>
              <a:t>Equipments</a:t>
            </a:r>
          </a:p>
        </p:txBody>
      </p:sp>
      <p:sp>
        <p:nvSpPr>
          <p:cNvPr id="4" name="Прямоугольник 3"/>
          <p:cNvSpPr/>
          <p:nvPr/>
        </p:nvSpPr>
        <p:spPr>
          <a:xfrm>
            <a:off x="1704107" y="3372600"/>
            <a:ext cx="6996547" cy="2308324"/>
          </a:xfrm>
          <a:prstGeom prst="rect">
            <a:avLst/>
          </a:prstGeom>
          <a:solidFill>
            <a:schemeClr val="accent4">
              <a:lumMod val="40000"/>
              <a:lumOff val="60000"/>
            </a:schemeClr>
          </a:solidFill>
        </p:spPr>
        <p:txBody>
          <a:bodyPr wrap="square">
            <a:spAutoFit/>
          </a:bodyPr>
          <a:lstStyle/>
          <a:p>
            <a:pPr marL="285750" indent="-285750">
              <a:buFont typeface="Wingdings" panose="05000000000000000000" pitchFamily="2" charset="2"/>
              <a:buChar char="v"/>
            </a:pPr>
            <a:r>
              <a:rPr lang="en-US" dirty="0" smtClean="0">
                <a:solidFill>
                  <a:srgbClr val="0070C0"/>
                </a:solidFill>
              </a:rPr>
              <a:t>The organization </a:t>
            </a:r>
            <a:r>
              <a:rPr lang="en-US" dirty="0">
                <a:solidFill>
                  <a:srgbClr val="0070C0"/>
                </a:solidFill>
              </a:rPr>
              <a:t>chart should be in place</a:t>
            </a:r>
          </a:p>
          <a:p>
            <a:pPr marL="285750" indent="-285750">
              <a:buFont typeface="Wingdings" panose="05000000000000000000" pitchFamily="2" charset="2"/>
              <a:buChar char="v"/>
            </a:pPr>
            <a:r>
              <a:rPr lang="en-US" dirty="0">
                <a:solidFill>
                  <a:srgbClr val="0070C0"/>
                </a:solidFill>
              </a:rPr>
              <a:t>There should be a sufficient number of staff</a:t>
            </a:r>
          </a:p>
          <a:p>
            <a:pPr marL="285750" indent="-285750">
              <a:buFont typeface="Wingdings" panose="05000000000000000000" pitchFamily="2" charset="2"/>
              <a:buChar char="v"/>
            </a:pPr>
            <a:r>
              <a:rPr lang="en-US" dirty="0">
                <a:solidFill>
                  <a:srgbClr val="0070C0"/>
                </a:solidFill>
              </a:rPr>
              <a:t>There should be clearly defined job description</a:t>
            </a:r>
          </a:p>
          <a:p>
            <a:pPr marL="285750" indent="-285750">
              <a:buFont typeface="Wingdings" panose="05000000000000000000" pitchFamily="2" charset="2"/>
              <a:buChar char="v"/>
            </a:pPr>
            <a:r>
              <a:rPr lang="en-US" dirty="0">
                <a:solidFill>
                  <a:srgbClr val="0070C0"/>
                </a:solidFill>
              </a:rPr>
              <a:t>Personnel should be trained in relation to good storage and distribution </a:t>
            </a:r>
            <a:r>
              <a:rPr lang="en-US" dirty="0" smtClean="0">
                <a:solidFill>
                  <a:srgbClr val="0070C0"/>
                </a:solidFill>
              </a:rPr>
              <a:t>practiced </a:t>
            </a:r>
            <a:r>
              <a:rPr lang="en-US" dirty="0">
                <a:solidFill>
                  <a:srgbClr val="0070C0"/>
                </a:solidFill>
              </a:rPr>
              <a:t>to the duties assigned to them</a:t>
            </a:r>
          </a:p>
          <a:p>
            <a:pPr marL="285750" indent="-285750">
              <a:buFont typeface="Wingdings" panose="05000000000000000000" pitchFamily="2" charset="2"/>
              <a:buChar char="v"/>
            </a:pPr>
            <a:r>
              <a:rPr lang="en-US" dirty="0">
                <a:solidFill>
                  <a:srgbClr val="0070C0"/>
                </a:solidFill>
              </a:rPr>
              <a:t>The current records of training should be in place</a:t>
            </a:r>
          </a:p>
          <a:p>
            <a:pPr marL="285750" indent="-285750">
              <a:buFont typeface="Wingdings" panose="05000000000000000000" pitchFamily="2" charset="2"/>
              <a:buChar char="v"/>
            </a:pPr>
            <a:r>
              <a:rPr lang="en-US" dirty="0">
                <a:solidFill>
                  <a:srgbClr val="0070C0"/>
                </a:solidFill>
              </a:rPr>
              <a:t>The trainers should have established and approved qualification</a:t>
            </a:r>
          </a:p>
          <a:p>
            <a:pPr marL="285750" indent="-285750">
              <a:buFont typeface="Wingdings" panose="05000000000000000000" pitchFamily="2" charset="2"/>
              <a:buChar char="v"/>
            </a:pPr>
            <a:endParaRPr lang="en-US" dirty="0">
              <a:solidFill>
                <a:srgbClr val="0070C0"/>
              </a:solidFill>
            </a:endParaRPr>
          </a:p>
        </p:txBody>
      </p:sp>
      <p:sp>
        <p:nvSpPr>
          <p:cNvPr id="5" name="Прямоугольник 4"/>
          <p:cNvSpPr/>
          <p:nvPr/>
        </p:nvSpPr>
        <p:spPr>
          <a:xfrm>
            <a:off x="3504860" y="2680103"/>
            <a:ext cx="1806049" cy="461665"/>
          </a:xfrm>
          <a:prstGeom prst="rect">
            <a:avLst/>
          </a:prstGeom>
        </p:spPr>
        <p:txBody>
          <a:bodyPr wrap="square">
            <a:spAutoFit/>
          </a:bodyPr>
          <a:lstStyle/>
          <a:p>
            <a:r>
              <a:rPr lang="en-US" sz="2400" b="1" dirty="0"/>
              <a:t>Person</a:t>
            </a:r>
          </a:p>
        </p:txBody>
      </p:sp>
    </p:spTree>
    <p:extLst>
      <p:ext uri="{BB962C8B-B14F-4D97-AF65-F5344CB8AC3E}">
        <p14:creationId xmlns:p14="http://schemas.microsoft.com/office/powerpoint/2010/main" val="501405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079303758"/>
              </p:ext>
            </p:extLst>
          </p:nvPr>
        </p:nvGraphicFramePr>
        <p:xfrm>
          <a:off x="1348509" y="526473"/>
          <a:ext cx="7278255" cy="5634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3497613" y="461819"/>
            <a:ext cx="1490023" cy="461665"/>
          </a:xfrm>
          <a:prstGeom prst="rect">
            <a:avLst/>
          </a:prstGeom>
        </p:spPr>
        <p:txBody>
          <a:bodyPr wrap="none">
            <a:spAutoFit/>
          </a:bodyPr>
          <a:lstStyle/>
          <a:p>
            <a:r>
              <a:rPr lang="en-US" sz="2400" b="1" dirty="0">
                <a:solidFill>
                  <a:srgbClr val="002060"/>
                </a:solidFill>
              </a:rPr>
              <a:t>Sanitation</a:t>
            </a:r>
          </a:p>
        </p:txBody>
      </p:sp>
    </p:spTree>
    <p:extLst>
      <p:ext uri="{BB962C8B-B14F-4D97-AF65-F5344CB8AC3E}">
        <p14:creationId xmlns:p14="http://schemas.microsoft.com/office/powerpoint/2010/main" val="2117073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9599" y="843615"/>
            <a:ext cx="6784109" cy="4985980"/>
          </a:xfrm>
          <a:prstGeom prst="rect">
            <a:avLst/>
          </a:prstGeom>
          <a:solidFill>
            <a:schemeClr val="accent6">
              <a:lumMod val="40000"/>
              <a:lumOff val="60000"/>
            </a:schemeClr>
          </a:solidFill>
        </p:spPr>
        <p:txBody>
          <a:bodyPr wrap="square">
            <a:spAutoFit/>
          </a:bodyPr>
          <a:lstStyle/>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It should be carried out according to approved adequate SOP:</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visually examine for identity against the relevant supplier’s documentation</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visually examine for damage</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sub-divide according to batch numbers if more than one batch</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reject product if damage or otherwise unfit for use</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handle high security materials (control drug, high value items, products requiring a specific storage temperature)</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confirm with signature that receiving goods are as specified by supplier or if not provide adequate comments</a:t>
            </a:r>
          </a:p>
          <a:p>
            <a:pPr marL="285750" indent="-285750">
              <a:buFont typeface="Wingdings" panose="05000000000000000000" pitchFamily="2" charset="2"/>
              <a:buChar char="v"/>
            </a:pPr>
            <a:endParaRPr lang="en-US" dirty="0"/>
          </a:p>
        </p:txBody>
      </p:sp>
      <p:sp>
        <p:nvSpPr>
          <p:cNvPr id="3" name="Прямоугольник 2"/>
          <p:cNvSpPr/>
          <p:nvPr/>
        </p:nvSpPr>
        <p:spPr>
          <a:xfrm>
            <a:off x="2586655" y="187098"/>
            <a:ext cx="3539174" cy="461665"/>
          </a:xfrm>
          <a:prstGeom prst="rect">
            <a:avLst/>
          </a:prstGeom>
        </p:spPr>
        <p:txBody>
          <a:bodyPr wrap="none">
            <a:spAutoFit/>
          </a:bodyPr>
          <a:lstStyle/>
          <a:p>
            <a:r>
              <a:rPr lang="en-US" sz="2400" b="1" dirty="0">
                <a:solidFill>
                  <a:srgbClr val="002060"/>
                </a:solidFill>
              </a:rPr>
              <a:t>Receipt of incoming goods</a:t>
            </a:r>
          </a:p>
        </p:txBody>
      </p:sp>
    </p:spTree>
    <p:extLst>
      <p:ext uri="{BB962C8B-B14F-4D97-AF65-F5344CB8AC3E}">
        <p14:creationId xmlns:p14="http://schemas.microsoft.com/office/powerpoint/2010/main" val="950841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8690" y="1074525"/>
            <a:ext cx="7015019" cy="4401205"/>
          </a:xfrm>
          <a:prstGeom prst="rect">
            <a:avLst/>
          </a:prstGeom>
          <a:solidFill>
            <a:schemeClr val="accent2">
              <a:lumMod val="20000"/>
              <a:lumOff val="80000"/>
            </a:schemeClr>
          </a:solidFill>
        </p:spPr>
        <p:txBody>
          <a:bodyPr wrap="square">
            <a:spAutoFit/>
          </a:bodyPr>
          <a:lstStyle/>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It should be carried out according to approved adequate SOP:</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Pick up goods according to formal </a:t>
            </a:r>
            <a:r>
              <a:rPr lang="en-US" sz="2000" dirty="0" smtClean="0">
                <a:solidFill>
                  <a:srgbClr val="0070C0"/>
                </a:solidFill>
                <a:latin typeface="Verdana" panose="020B0604030504040204" pitchFamily="34" charset="0"/>
                <a:ea typeface="Verdana" panose="020B0604030504040204" pitchFamily="34" charset="0"/>
              </a:rPr>
              <a:t>dispatch </a:t>
            </a:r>
            <a:r>
              <a:rPr lang="en-US" sz="2000" dirty="0">
                <a:solidFill>
                  <a:srgbClr val="0070C0"/>
                </a:solidFill>
                <a:latin typeface="Verdana" panose="020B0604030504040204" pitchFamily="34" charset="0"/>
                <a:ea typeface="Verdana" panose="020B0604030504040204" pitchFamily="34" charset="0"/>
              </a:rPr>
              <a:t>documents</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Assemble complete order</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&gt;Visually examine for identity and completeness</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Visually examine for damage</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Confirm with signature properly assembled order</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Prepare adequate shipping package to protect any damage of goods, seal pack and provide relevant identification</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The heat sensitive drugs if not transported by appropriate specialised means should be provided isolated packing</a:t>
            </a:r>
          </a:p>
        </p:txBody>
      </p:sp>
      <p:sp>
        <p:nvSpPr>
          <p:cNvPr id="3" name="Прямоугольник 2"/>
          <p:cNvSpPr/>
          <p:nvPr/>
        </p:nvSpPr>
        <p:spPr>
          <a:xfrm>
            <a:off x="2602979" y="270225"/>
            <a:ext cx="4862870" cy="461665"/>
          </a:xfrm>
          <a:prstGeom prst="rect">
            <a:avLst/>
          </a:prstGeom>
        </p:spPr>
        <p:txBody>
          <a:bodyPr wrap="none">
            <a:spAutoFit/>
          </a:bodyPr>
          <a:lstStyle/>
          <a:p>
            <a:r>
              <a:rPr lang="en-US" sz="2400" b="1" dirty="0">
                <a:solidFill>
                  <a:srgbClr val="002060"/>
                </a:solidFill>
              </a:rPr>
              <a:t>Assembling orders and issuing goods</a:t>
            </a:r>
          </a:p>
        </p:txBody>
      </p:sp>
    </p:spTree>
    <p:extLst>
      <p:ext uri="{BB962C8B-B14F-4D97-AF65-F5344CB8AC3E}">
        <p14:creationId xmlns:p14="http://schemas.microsoft.com/office/powerpoint/2010/main" val="2709249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57926" y="954361"/>
            <a:ext cx="6654802" cy="4401205"/>
          </a:xfrm>
          <a:prstGeom prst="rect">
            <a:avLst/>
          </a:prstGeom>
          <a:solidFill>
            <a:schemeClr val="accent2">
              <a:lumMod val="40000"/>
              <a:lumOff val="60000"/>
            </a:schemeClr>
          </a:solidFill>
        </p:spPr>
        <p:txBody>
          <a:bodyPr wrap="square">
            <a:spAutoFit/>
          </a:bodyPr>
          <a:lstStyle/>
          <a:p>
            <a:r>
              <a:rPr lang="en-US" sz="2000" dirty="0" smtClean="0">
                <a:solidFill>
                  <a:srgbClr val="0070C0"/>
                </a:solidFill>
                <a:latin typeface="Verdana" panose="020B0604030504040204" pitchFamily="34" charset="0"/>
                <a:ea typeface="Verdana" panose="020B0604030504040204" pitchFamily="34" charset="0"/>
              </a:rPr>
              <a:t>Products </a:t>
            </a:r>
            <a:r>
              <a:rPr lang="en-US" sz="2000" dirty="0">
                <a:solidFill>
                  <a:srgbClr val="0070C0"/>
                </a:solidFill>
                <a:latin typeface="Verdana" panose="020B0604030504040204" pitchFamily="34" charset="0"/>
                <a:ea typeface="Verdana" panose="020B0604030504040204" pitchFamily="34" charset="0"/>
              </a:rPr>
              <a:t>should be packed in such a way that:</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the identification of the product is not lost,</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the product does not contaminate and is not contaminated by other products or materials</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adequate precautions are taken against spillage and breakage</a:t>
            </a:r>
          </a:p>
          <a:p>
            <a:pPr marL="285750" indent="-285750">
              <a:buFont typeface="Wingdings" panose="05000000000000000000" pitchFamily="2" charset="2"/>
              <a:buChar char="v"/>
            </a:pPr>
            <a:r>
              <a:rPr lang="en-US" sz="2000" dirty="0">
                <a:solidFill>
                  <a:srgbClr val="0070C0"/>
                </a:solidFill>
                <a:latin typeface="Verdana" panose="020B0604030504040204" pitchFamily="34" charset="0"/>
                <a:ea typeface="Verdana" panose="020B0604030504040204" pitchFamily="34" charset="0"/>
              </a:rPr>
              <a:t>products requiring controlled temperature storage should be provided with insulated packs there should be in place documented evidence that the insulated packs ensured adequate transport conditions with regards to:</a:t>
            </a:r>
          </a:p>
          <a:p>
            <a:pPr marL="285750" indent="-285750">
              <a:buFont typeface="Wingdings" panose="05000000000000000000" pitchFamily="2" charset="2"/>
              <a:buChar char="§"/>
            </a:pPr>
            <a:r>
              <a:rPr lang="en-US" sz="2000" dirty="0">
                <a:solidFill>
                  <a:srgbClr val="0070C0"/>
                </a:solidFill>
                <a:latin typeface="Verdana" panose="020B0604030504040204" pitchFamily="34" charset="0"/>
                <a:ea typeface="Verdana" panose="020B0604030504040204" pitchFamily="34" charset="0"/>
              </a:rPr>
              <a:t>- product quantity</a:t>
            </a:r>
          </a:p>
          <a:p>
            <a:pPr marL="285750" indent="-285750">
              <a:buFont typeface="Wingdings" panose="05000000000000000000" pitchFamily="2" charset="2"/>
              <a:buChar char="§"/>
            </a:pPr>
            <a:r>
              <a:rPr lang="en-US" sz="2000" dirty="0">
                <a:solidFill>
                  <a:srgbClr val="0070C0"/>
                </a:solidFill>
                <a:latin typeface="Verdana" panose="020B0604030504040204" pitchFamily="34" charset="0"/>
                <a:ea typeface="Verdana" panose="020B0604030504040204" pitchFamily="34" charset="0"/>
              </a:rPr>
              <a:t>- ambient temperature</a:t>
            </a:r>
          </a:p>
          <a:p>
            <a:pPr marL="285750" indent="-285750">
              <a:buFont typeface="Wingdings" panose="05000000000000000000" pitchFamily="2" charset="2"/>
              <a:buChar char="§"/>
            </a:pPr>
            <a:r>
              <a:rPr lang="en-US" sz="2000" dirty="0">
                <a:solidFill>
                  <a:srgbClr val="0070C0"/>
                </a:solidFill>
                <a:latin typeface="Verdana" panose="020B0604030504040204" pitchFamily="34" charset="0"/>
                <a:ea typeface="Verdana" panose="020B0604030504040204" pitchFamily="34" charset="0"/>
              </a:rPr>
              <a:t>- maximum delivery time.</a:t>
            </a:r>
          </a:p>
        </p:txBody>
      </p:sp>
      <p:sp>
        <p:nvSpPr>
          <p:cNvPr id="3" name="Прямоугольник 2"/>
          <p:cNvSpPr/>
          <p:nvPr/>
        </p:nvSpPr>
        <p:spPr>
          <a:xfrm>
            <a:off x="2540275" y="242515"/>
            <a:ext cx="3518014" cy="461665"/>
          </a:xfrm>
          <a:prstGeom prst="rect">
            <a:avLst/>
          </a:prstGeom>
        </p:spPr>
        <p:txBody>
          <a:bodyPr wrap="none">
            <a:spAutoFit/>
          </a:bodyPr>
          <a:lstStyle/>
          <a:p>
            <a:r>
              <a:rPr lang="en-US" sz="2400" b="1" dirty="0">
                <a:solidFill>
                  <a:srgbClr val="002060"/>
                </a:solidFill>
              </a:rPr>
              <a:t>Packing for transportation</a:t>
            </a:r>
          </a:p>
        </p:txBody>
      </p:sp>
    </p:spTree>
    <p:extLst>
      <p:ext uri="{BB962C8B-B14F-4D97-AF65-F5344CB8AC3E}">
        <p14:creationId xmlns:p14="http://schemas.microsoft.com/office/powerpoint/2010/main" val="1495439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9346" y="657999"/>
            <a:ext cx="7389092" cy="5663089"/>
          </a:xfrm>
          <a:prstGeom prst="rect">
            <a:avLst/>
          </a:prstGeom>
          <a:solidFill>
            <a:schemeClr val="accent5">
              <a:lumMod val="20000"/>
              <a:lumOff val="80000"/>
            </a:schemeClr>
          </a:solidFill>
        </p:spPr>
        <p:txBody>
          <a:bodyPr wrap="square">
            <a:spAutoFit/>
          </a:bodyPr>
          <a:lstStyle/>
          <a:p>
            <a:r>
              <a:rPr lang="en-US" dirty="0" smtClean="0">
                <a:solidFill>
                  <a:srgbClr val="0070C0"/>
                </a:solidFill>
                <a:latin typeface="Verdana" panose="020B0604030504040204" pitchFamily="34" charset="0"/>
                <a:ea typeface="Verdana" panose="020B0604030504040204" pitchFamily="34" charset="0"/>
              </a:rPr>
              <a:t>Products </a:t>
            </a:r>
            <a:r>
              <a:rPr lang="en-US" dirty="0">
                <a:solidFill>
                  <a:srgbClr val="0070C0"/>
                </a:solidFill>
                <a:latin typeface="Verdana" panose="020B0604030504040204" pitchFamily="34" charset="0"/>
                <a:ea typeface="Verdana" panose="020B0604030504040204" pitchFamily="34" charset="0"/>
              </a:rPr>
              <a:t>should be transported in such a way that:</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The safety, identity, strength, quality and purity of the product is not lost</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The product is not contaminated by other products or materials</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Adequate precautions are taken against spillage or breakage</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The product and its package are not subjected to unacceptable degrees of heat, cold, light, moisture or other adverse influences nor to attack by micro-organisms or pests</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Drug products requiring controlled temperature storage by appropriate specialised means or should be packed with adequate </a:t>
            </a:r>
            <a:r>
              <a:rPr lang="en-US" dirty="0" smtClean="0">
                <a:solidFill>
                  <a:srgbClr val="0070C0"/>
                </a:solidFill>
                <a:latin typeface="Verdana" panose="020B0604030504040204" pitchFamily="34" charset="0"/>
                <a:ea typeface="Verdana" panose="020B0604030504040204" pitchFamily="34" charset="0"/>
              </a:rPr>
              <a:t>insulation</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Documents should be provided to cover all shipments. </a:t>
            </a:r>
            <a:r>
              <a:rPr lang="en-US" dirty="0">
                <a:solidFill>
                  <a:srgbClr val="FF0000"/>
                </a:solidFill>
                <a:latin typeface="Verdana" panose="020B0604030504040204" pitchFamily="34" charset="0"/>
                <a:ea typeface="Verdana" panose="020B0604030504040204" pitchFamily="34" charset="0"/>
              </a:rPr>
              <a:t>These document should include as minimum:</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name of the product</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quantity of the product</a:t>
            </a:r>
          </a:p>
          <a:p>
            <a:pPr marL="342900" indent="-342900">
              <a:buFont typeface="Wingdings" panose="05000000000000000000" pitchFamily="2" charset="2"/>
              <a:buChar char="v"/>
            </a:pPr>
            <a:r>
              <a:rPr lang="en-US" dirty="0">
                <a:solidFill>
                  <a:srgbClr val="0070C0"/>
                </a:solidFill>
                <a:latin typeface="Verdana" panose="020B0604030504040204" pitchFamily="34" charset="0"/>
                <a:ea typeface="Verdana" panose="020B0604030504040204" pitchFamily="34" charset="0"/>
              </a:rPr>
              <a:t>special storage and handling instructions</a:t>
            </a:r>
          </a:p>
          <a:p>
            <a:endParaRPr lang="en-US" sz="2000" dirty="0">
              <a:solidFill>
                <a:srgbClr val="0070C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3521320" y="103970"/>
            <a:ext cx="1410899" cy="461665"/>
          </a:xfrm>
          <a:prstGeom prst="rect">
            <a:avLst/>
          </a:prstGeom>
        </p:spPr>
        <p:txBody>
          <a:bodyPr wrap="none">
            <a:spAutoFit/>
          </a:bodyPr>
          <a:lstStyle/>
          <a:p>
            <a:r>
              <a:rPr lang="en-US" sz="2400" b="1" dirty="0">
                <a:solidFill>
                  <a:srgbClr val="002060"/>
                </a:solidFill>
              </a:rPr>
              <a:t>Transport</a:t>
            </a:r>
          </a:p>
        </p:txBody>
      </p:sp>
    </p:spTree>
    <p:extLst>
      <p:ext uri="{BB962C8B-B14F-4D97-AF65-F5344CB8AC3E}">
        <p14:creationId xmlns:p14="http://schemas.microsoft.com/office/powerpoint/2010/main" val="4138030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6291" y="671691"/>
            <a:ext cx="7472217" cy="4801314"/>
          </a:xfrm>
          <a:prstGeom prst="rect">
            <a:avLst/>
          </a:prstGeom>
        </p:spPr>
        <p:txBody>
          <a:bodyPr wrap="square">
            <a:spAutoFit/>
          </a:bodyPr>
          <a:lstStyle/>
          <a:p>
            <a:pPr marL="285750" indent="-285750">
              <a:buFont typeface="Wingdings" panose="05000000000000000000" pitchFamily="2" charset="2"/>
              <a:buChar char="v"/>
            </a:pPr>
            <a:r>
              <a:rPr lang="en-US" dirty="0" smtClean="0"/>
              <a:t>Within </a:t>
            </a:r>
            <a:r>
              <a:rPr lang="en-US" dirty="0"/>
              <a:t>an </a:t>
            </a:r>
            <a:r>
              <a:rPr lang="en-US" dirty="0" smtClean="0"/>
              <a:t>organization, </a:t>
            </a:r>
            <a:r>
              <a:rPr lang="en-US" dirty="0"/>
              <a:t>quality assurance serves as a management tool. There should be a documented </a:t>
            </a:r>
            <a:r>
              <a:rPr lang="en-US" dirty="0" smtClean="0"/>
              <a:t>quality </a:t>
            </a:r>
            <a:r>
              <a:rPr lang="en-US" dirty="0"/>
              <a:t>policy describing the overall intentions and requirements of the distributor regarding quality, as </a:t>
            </a:r>
            <a:r>
              <a:rPr lang="en-US" dirty="0" smtClean="0"/>
              <a:t>formally </a:t>
            </a:r>
            <a:r>
              <a:rPr lang="en-US" dirty="0"/>
              <a:t>expressed and authorized by management. Where electronic commerce is used i.e. electronic </a:t>
            </a:r>
            <a:r>
              <a:rPr lang="en-US" dirty="0" smtClean="0"/>
              <a:t>means </a:t>
            </a:r>
            <a:r>
              <a:rPr lang="en-US" dirty="0"/>
              <a:t>are used for any of the distribution steps, defined procedures and adequate systems should be in place </a:t>
            </a:r>
            <a:r>
              <a:rPr lang="en-US" dirty="0" smtClean="0"/>
              <a:t>to </a:t>
            </a:r>
            <a:r>
              <a:rPr lang="en-US" dirty="0"/>
              <a:t>ensure traceability and confidence in the quality of the pharmaceutical products concerned. Electronic </a:t>
            </a:r>
            <a:r>
              <a:rPr lang="en-US" dirty="0" smtClean="0"/>
              <a:t>transactions</a:t>
            </a:r>
            <a:r>
              <a:rPr lang="en-US" dirty="0"/>
              <a:t>, relating to the distribution of the pharmaceutical products, should be performed only by </a:t>
            </a:r>
            <a:r>
              <a:rPr lang="en-US" dirty="0" smtClean="0"/>
              <a:t>authorized </a:t>
            </a:r>
            <a:r>
              <a:rPr lang="en-US" dirty="0"/>
              <a:t>persons or entities. inspections, auditing and certification of compliance with a quality system by </a:t>
            </a:r>
          </a:p>
          <a:p>
            <a:pPr marL="285750" indent="-285750">
              <a:buFont typeface="Wingdings" panose="05000000000000000000" pitchFamily="2" charset="2"/>
              <a:buChar char="v"/>
            </a:pPr>
            <a:r>
              <a:rPr lang="en-US" dirty="0"/>
              <a:t>external bodies is recommended. Such certification should not, however, be seen as a substitute for </a:t>
            </a:r>
            <a:r>
              <a:rPr lang="en-US" dirty="0" smtClean="0"/>
              <a:t>compliance </a:t>
            </a:r>
            <a:r>
              <a:rPr lang="en-US" dirty="0"/>
              <a:t>with these GDP guidelines and the applicable principle of GMP relating to pharmaceutical </a:t>
            </a:r>
          </a:p>
          <a:p>
            <a:pPr marL="285750" indent="-285750">
              <a:buFont typeface="Wingdings" panose="05000000000000000000" pitchFamily="2" charset="2"/>
              <a:buChar char="v"/>
            </a:pPr>
            <a:r>
              <a:rPr lang="en-US" dirty="0"/>
              <a:t>products, distributors should from time to time conduct risk assessments to access potential risks to the </a:t>
            </a:r>
            <a:r>
              <a:rPr lang="en-US" dirty="0" smtClean="0"/>
              <a:t>quality </a:t>
            </a:r>
            <a:r>
              <a:rPr lang="en-US" dirty="0"/>
              <a:t>and integrity of pharmaceutical products.</a:t>
            </a:r>
            <a:endParaRPr lang="uk-UA" dirty="0"/>
          </a:p>
        </p:txBody>
      </p:sp>
      <p:sp>
        <p:nvSpPr>
          <p:cNvPr id="3" name="Прямоугольник 2"/>
          <p:cNvSpPr/>
          <p:nvPr/>
        </p:nvSpPr>
        <p:spPr>
          <a:xfrm>
            <a:off x="3467510" y="150152"/>
            <a:ext cx="2163349" cy="461665"/>
          </a:xfrm>
          <a:prstGeom prst="rect">
            <a:avLst/>
          </a:prstGeom>
        </p:spPr>
        <p:txBody>
          <a:bodyPr wrap="none">
            <a:spAutoFit/>
          </a:bodyPr>
          <a:lstStyle/>
          <a:p>
            <a:r>
              <a:rPr lang="en-US" sz="2400" b="1" dirty="0">
                <a:solidFill>
                  <a:srgbClr val="002060"/>
                </a:solidFill>
              </a:rPr>
              <a:t>Quality system:</a:t>
            </a:r>
          </a:p>
        </p:txBody>
      </p:sp>
    </p:spTree>
    <p:extLst>
      <p:ext uri="{BB962C8B-B14F-4D97-AF65-F5344CB8AC3E}">
        <p14:creationId xmlns:p14="http://schemas.microsoft.com/office/powerpoint/2010/main" val="2615787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73193803"/>
              </p:ext>
            </p:extLst>
          </p:nvPr>
        </p:nvGraphicFramePr>
        <p:xfrm>
          <a:off x="133531" y="631010"/>
          <a:ext cx="8765308" cy="6176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683164" y="764960"/>
            <a:ext cx="4572000" cy="369332"/>
          </a:xfrm>
          <a:prstGeom prst="rect">
            <a:avLst/>
          </a:prstGeom>
        </p:spPr>
        <p:txBody>
          <a:bodyPr>
            <a:spAutoFit/>
          </a:bodyPr>
          <a:lstStyle/>
          <a:p>
            <a:r>
              <a:rPr lang="en-US" dirty="0" smtClean="0"/>
              <a:t>Following </a:t>
            </a:r>
            <a:r>
              <a:rPr lang="en-US" dirty="0"/>
              <a:t>records should be in place:</a:t>
            </a:r>
          </a:p>
        </p:txBody>
      </p:sp>
      <p:sp>
        <p:nvSpPr>
          <p:cNvPr id="5" name="Прямоугольник 4"/>
          <p:cNvSpPr/>
          <p:nvPr/>
        </p:nvSpPr>
        <p:spPr>
          <a:xfrm>
            <a:off x="3918970" y="169345"/>
            <a:ext cx="1194430" cy="461665"/>
          </a:xfrm>
          <a:prstGeom prst="rect">
            <a:avLst/>
          </a:prstGeom>
        </p:spPr>
        <p:txBody>
          <a:bodyPr wrap="none">
            <a:spAutoFit/>
          </a:bodyPr>
          <a:lstStyle/>
          <a:p>
            <a:r>
              <a:rPr lang="en-US" sz="2400" b="1" dirty="0">
                <a:solidFill>
                  <a:srgbClr val="002060"/>
                </a:solidFill>
              </a:rPr>
              <a:t>Records</a:t>
            </a:r>
          </a:p>
        </p:txBody>
      </p:sp>
    </p:spTree>
    <p:extLst>
      <p:ext uri="{BB962C8B-B14F-4D97-AF65-F5344CB8AC3E}">
        <p14:creationId xmlns:p14="http://schemas.microsoft.com/office/powerpoint/2010/main" val="1753384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86873" y="270272"/>
            <a:ext cx="7765074" cy="461665"/>
          </a:xfrm>
          <a:prstGeom prst="rect">
            <a:avLst/>
          </a:prstGeom>
        </p:spPr>
        <p:txBody>
          <a:bodyPr wrap="none">
            <a:spAutoFit/>
          </a:bodyPr>
          <a:lstStyle/>
          <a:p>
            <a:r>
              <a:rPr lang="en-US" sz="2400" b="1" dirty="0">
                <a:solidFill>
                  <a:srgbClr val="002060"/>
                </a:solidFill>
              </a:rPr>
              <a:t>Receipt of incoming materials and pharmaceutical products</a:t>
            </a:r>
          </a:p>
        </p:txBody>
      </p:sp>
      <p:graphicFrame>
        <p:nvGraphicFramePr>
          <p:cNvPr id="4" name="Схема 3"/>
          <p:cNvGraphicFramePr/>
          <p:nvPr>
            <p:extLst>
              <p:ext uri="{D42A27DB-BD31-4B8C-83A1-F6EECF244321}">
                <p14:modId xmlns:p14="http://schemas.microsoft.com/office/powerpoint/2010/main" val="2441510080"/>
              </p:ext>
            </p:extLst>
          </p:nvPr>
        </p:nvGraphicFramePr>
        <p:xfrm>
          <a:off x="1799738" y="1249216"/>
          <a:ext cx="6096000" cy="44865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262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harmaceutical Warehouse Jobs - Cardinal Healt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00390" y="1585479"/>
            <a:ext cx="8128000" cy="4572000"/>
          </a:xfrm>
          <a:prstGeom prst="rect">
            <a:avLst/>
          </a:prstGeom>
        </p:spPr>
      </p:pic>
    </p:spTree>
    <p:extLst>
      <p:ext uri="{BB962C8B-B14F-4D97-AF65-F5344CB8AC3E}">
        <p14:creationId xmlns:p14="http://schemas.microsoft.com/office/powerpoint/2010/main" val="3404659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782" y="704380"/>
            <a:ext cx="4572000" cy="646331"/>
          </a:xfrm>
          <a:prstGeom prst="rect">
            <a:avLst/>
          </a:prstGeom>
        </p:spPr>
        <p:txBody>
          <a:bodyPr>
            <a:spAutoFit/>
          </a:bodyPr>
          <a:lstStyle/>
          <a:p>
            <a:r>
              <a:rPr lang="en-US" smtClean="0"/>
              <a:t>Streamline Pharmaceutical Distribution with Automation</a:t>
            </a:r>
            <a:endParaRPr lang="uk-UA" dirty="0"/>
          </a:p>
        </p:txBody>
      </p:sp>
      <p:sp>
        <p:nvSpPr>
          <p:cNvPr id="3" name="Прямоугольник 2"/>
          <p:cNvSpPr/>
          <p:nvPr/>
        </p:nvSpPr>
        <p:spPr>
          <a:xfrm>
            <a:off x="1925782" y="1618780"/>
            <a:ext cx="4572000" cy="646331"/>
          </a:xfrm>
          <a:prstGeom prst="rect">
            <a:avLst/>
          </a:prstGeom>
        </p:spPr>
        <p:txBody>
          <a:bodyPr>
            <a:spAutoFit/>
          </a:bodyPr>
          <a:lstStyle/>
          <a:p>
            <a:r>
              <a:rPr lang="uk-UA" dirty="0"/>
              <a:t>https://www.youtube.com/watch?v=VQLJ137zPfI</a:t>
            </a:r>
          </a:p>
        </p:txBody>
      </p:sp>
      <p:sp>
        <p:nvSpPr>
          <p:cNvPr id="4" name="Прямоугольник 3"/>
          <p:cNvSpPr/>
          <p:nvPr/>
        </p:nvSpPr>
        <p:spPr>
          <a:xfrm>
            <a:off x="1925782" y="2856453"/>
            <a:ext cx="4572000" cy="646331"/>
          </a:xfrm>
          <a:prstGeom prst="rect">
            <a:avLst/>
          </a:prstGeom>
        </p:spPr>
        <p:txBody>
          <a:bodyPr>
            <a:spAutoFit/>
          </a:bodyPr>
          <a:lstStyle/>
          <a:p>
            <a:r>
              <a:rPr lang="uk-UA" dirty="0"/>
              <a:t>https://www.youtube.com/watch?v=U2AGLeJBFNg</a:t>
            </a:r>
          </a:p>
        </p:txBody>
      </p:sp>
    </p:spTree>
    <p:extLst>
      <p:ext uri="{BB962C8B-B14F-4D97-AF65-F5344CB8AC3E}">
        <p14:creationId xmlns:p14="http://schemas.microsoft.com/office/powerpoint/2010/main" val="1961532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76531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Прямоугольник 3"/>
          <p:cNvSpPr/>
          <p:nvPr/>
        </p:nvSpPr>
        <p:spPr>
          <a:xfrm>
            <a:off x="0" y="0"/>
            <a:ext cx="9144000"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6"/>
          <p:cNvSpPr/>
          <p:nvPr/>
        </p:nvSpPr>
        <p:spPr>
          <a:xfrm>
            <a:off x="196487" y="1213828"/>
            <a:ext cx="4388960" cy="5355312"/>
          </a:xfrm>
          <a:prstGeom prst="rect">
            <a:avLst/>
          </a:prstGeom>
        </p:spPr>
        <p:txBody>
          <a:bodyPr wrap="square">
            <a:spAutoFit/>
          </a:bodyPr>
          <a:lstStyle/>
          <a:p>
            <a:r>
              <a:rPr lang="en-US" dirty="0" smtClean="0">
                <a:hlinkClick r:id="rId2"/>
              </a:rPr>
              <a:t>www.powerpointbase.com</a:t>
            </a:r>
            <a:r>
              <a:rPr lang="en-US" dirty="0" smtClean="0"/>
              <a:t> – </a:t>
            </a:r>
            <a:r>
              <a:rPr lang="ru-RU" dirty="0" smtClean="0"/>
              <a:t>это самый крупный портал бесплатных шаблонов</a:t>
            </a:r>
            <a:r>
              <a:rPr lang="en-US" dirty="0" smtClean="0"/>
              <a:t>.</a:t>
            </a:r>
          </a:p>
          <a:p>
            <a:endParaRPr lang="en-US" dirty="0"/>
          </a:p>
          <a:p>
            <a:r>
              <a:rPr lang="en-US" dirty="0">
                <a:hlinkClick r:id="rId3"/>
              </a:rPr>
              <a:t>http://powerpointbase.com/templates</a:t>
            </a:r>
            <a:r>
              <a:rPr lang="en-US" dirty="0" smtClean="0">
                <a:hlinkClick r:id="rId3"/>
              </a:rPr>
              <a:t>/</a:t>
            </a:r>
            <a:r>
              <a:rPr lang="en-US" dirty="0" smtClean="0"/>
              <a:t> - </a:t>
            </a:r>
            <a:r>
              <a:rPr lang="ru-RU" dirty="0" smtClean="0"/>
              <a:t>шаблоны презентаций </a:t>
            </a:r>
            <a:r>
              <a:rPr lang="en-US" dirty="0" smtClean="0"/>
              <a:t>PowerPoint</a:t>
            </a:r>
          </a:p>
          <a:p>
            <a:endParaRPr lang="en-US" dirty="0"/>
          </a:p>
          <a:p>
            <a:r>
              <a:rPr lang="en-US" dirty="0">
                <a:hlinkClick r:id="rId4"/>
              </a:rPr>
              <a:t>http://powerpointbase.com/wordtemplates</a:t>
            </a:r>
            <a:r>
              <a:rPr lang="en-US" dirty="0" smtClean="0">
                <a:hlinkClick r:id="rId4"/>
              </a:rPr>
              <a:t>/</a:t>
            </a:r>
            <a:r>
              <a:rPr lang="en-US" dirty="0" smtClean="0"/>
              <a:t> - </a:t>
            </a:r>
            <a:r>
              <a:rPr lang="ru-RU" dirty="0" smtClean="0"/>
              <a:t>шаблоны </a:t>
            </a:r>
            <a:r>
              <a:rPr lang="en-US" dirty="0" smtClean="0"/>
              <a:t>Word </a:t>
            </a:r>
            <a:r>
              <a:rPr lang="ru-RU" dirty="0" smtClean="0"/>
              <a:t>для создания эффектных раздаточных материалов, тетрадей</a:t>
            </a:r>
          </a:p>
          <a:p>
            <a:endParaRPr lang="ru-RU" dirty="0"/>
          </a:p>
          <a:p>
            <a:r>
              <a:rPr lang="en-US" dirty="0">
                <a:hlinkClick r:id="rId5"/>
              </a:rPr>
              <a:t>http://powerpointbase.com/diagrams</a:t>
            </a:r>
            <a:r>
              <a:rPr lang="en-US" dirty="0" smtClean="0">
                <a:hlinkClick r:id="rId5"/>
              </a:rPr>
              <a:t>/</a:t>
            </a:r>
            <a:r>
              <a:rPr lang="ru-RU" dirty="0" smtClean="0"/>
              <a:t> - шаблоны диаграмм и графиков для большей визуализации в презентациях</a:t>
            </a:r>
          </a:p>
          <a:p>
            <a:endParaRPr lang="ru-RU" dirty="0"/>
          </a:p>
          <a:p>
            <a:r>
              <a:rPr lang="en-US" dirty="0">
                <a:hlinkClick r:id="rId6"/>
              </a:rPr>
              <a:t>http://powerpointbase.com/certificates</a:t>
            </a:r>
            <a:r>
              <a:rPr lang="en-US" dirty="0" smtClean="0">
                <a:hlinkClick r:id="rId6"/>
              </a:rPr>
              <a:t>/</a:t>
            </a:r>
            <a:r>
              <a:rPr lang="ru-RU" dirty="0" smtClean="0"/>
              <a:t> - шаблоны сертификатов, дипломов, грамот</a:t>
            </a:r>
          </a:p>
          <a:p>
            <a:endParaRPr lang="ru-RU" dirty="0"/>
          </a:p>
          <a:p>
            <a:r>
              <a:rPr lang="ru-RU" dirty="0" smtClean="0"/>
              <a:t>А также видео-уроки, статьи и многое другое…  </a:t>
            </a:r>
            <a:endParaRPr lang="ru-RU" dirty="0"/>
          </a:p>
        </p:txBody>
      </p:sp>
      <p:sp>
        <p:nvSpPr>
          <p:cNvPr id="7" name="Прямоугольник 7"/>
          <p:cNvSpPr/>
          <p:nvPr/>
        </p:nvSpPr>
        <p:spPr>
          <a:xfrm>
            <a:off x="5053484" y="1213828"/>
            <a:ext cx="3622478" cy="369332"/>
          </a:xfrm>
          <a:prstGeom prst="rect">
            <a:avLst/>
          </a:prstGeom>
        </p:spPr>
        <p:txBody>
          <a:bodyPr wrap="square">
            <a:spAutoFit/>
          </a:bodyPr>
          <a:lstStyle/>
          <a:p>
            <a:r>
              <a:rPr lang="ru-RU" b="1" dirty="0" smtClean="0"/>
              <a:t>НАШИ УСЛУГИ: </a:t>
            </a:r>
            <a:endParaRPr lang="ru-RU" b="1" dirty="0"/>
          </a:p>
        </p:txBody>
      </p:sp>
      <p:pic>
        <p:nvPicPr>
          <p:cNvPr id="8"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4953" y="1609749"/>
            <a:ext cx="2857500" cy="952500"/>
          </a:xfrm>
          <a:prstGeom prst="rect">
            <a:avLst/>
          </a:prstGeom>
        </p:spPr>
      </p:pic>
      <p:pic>
        <p:nvPicPr>
          <p:cNvPr id="9" name="Рисунок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3484" y="5851355"/>
            <a:ext cx="2857500" cy="952500"/>
          </a:xfrm>
          <a:prstGeom prst="rect">
            <a:avLst/>
          </a:prstGeom>
        </p:spPr>
      </p:pic>
      <p:pic>
        <p:nvPicPr>
          <p:cNvPr id="10" name="Рисунок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3484" y="3306725"/>
            <a:ext cx="2857500" cy="952500"/>
          </a:xfrm>
          <a:prstGeom prst="rect">
            <a:avLst/>
          </a:prstGeom>
        </p:spPr>
      </p:pic>
      <p:pic>
        <p:nvPicPr>
          <p:cNvPr id="11" name="Рисунок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37428" y="2462516"/>
            <a:ext cx="2857500" cy="952500"/>
          </a:xfrm>
          <a:prstGeom prst="rect">
            <a:avLst/>
          </a:prstGeom>
        </p:spPr>
      </p:pic>
      <p:pic>
        <p:nvPicPr>
          <p:cNvPr id="12" name="Рисунок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53484" y="4989731"/>
            <a:ext cx="2857500" cy="952500"/>
          </a:xfrm>
          <a:prstGeom prst="rect">
            <a:avLst/>
          </a:prstGeom>
        </p:spPr>
      </p:pic>
      <p:pic>
        <p:nvPicPr>
          <p:cNvPr id="13" name="Рисунок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53484" y="4138928"/>
            <a:ext cx="2857500" cy="952500"/>
          </a:xfrm>
          <a:prstGeom prst="rect">
            <a:avLst/>
          </a:prstGeom>
        </p:spPr>
      </p:pic>
      <p:sp>
        <p:nvSpPr>
          <p:cNvPr id="14" name="Прямоугольник 14"/>
          <p:cNvSpPr/>
          <p:nvPr/>
        </p:nvSpPr>
        <p:spPr>
          <a:xfrm>
            <a:off x="5024953" y="555142"/>
            <a:ext cx="4119047" cy="369332"/>
          </a:xfrm>
          <a:prstGeom prst="rect">
            <a:avLst/>
          </a:prstGeom>
        </p:spPr>
        <p:txBody>
          <a:bodyPr wrap="square">
            <a:spAutoFit/>
          </a:bodyPr>
          <a:lstStyle/>
          <a:p>
            <a:r>
              <a:rPr lang="ru-RU" dirty="0" smtClean="0"/>
              <a:t>Контакты: </a:t>
            </a:r>
            <a:r>
              <a:rPr lang="en-US" dirty="0" smtClean="0">
                <a:hlinkClick r:id="rId13"/>
              </a:rPr>
              <a:t>powerpointbase@gmail.com</a:t>
            </a:r>
            <a:r>
              <a:rPr lang="en-US" dirty="0" smtClean="0"/>
              <a:t> </a:t>
            </a:r>
            <a:endParaRPr lang="ru-RU" dirty="0"/>
          </a:p>
        </p:txBody>
      </p:sp>
      <p:pic>
        <p:nvPicPr>
          <p:cNvPr id="1026" name="Picture 2" descr="ÐÐµÑÐ¿Ð»Ð°ÑÐ½ÑÐµ ÑÐ°Ð±Ð»Ð¾Ð½Ñ Ð¿ÑÐµÐ·ÐµÐ½ÑÐ°ÑÐ¸Ð¹ PowerPoint"/>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2207" y="192088"/>
            <a:ext cx="200025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6288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387</TotalTime>
  <Words>2764</Words>
  <Application>Microsoft Office PowerPoint</Application>
  <PresentationFormat>Экран (4:3)</PresentationFormat>
  <Paragraphs>198</Paragraphs>
  <Slides>33</Slides>
  <Notes>0</Notes>
  <HiddenSlides>0</HiddenSlides>
  <MMClips>2</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33</vt:i4>
      </vt:variant>
    </vt:vector>
  </HeadingPairs>
  <TitlesOfParts>
    <vt:vector size="41" baseType="lpstr">
      <vt:lpstr>Yu Gothic UI Semibold</vt:lpstr>
      <vt:lpstr>Arial</vt:lpstr>
      <vt:lpstr>Calibri</vt:lpstr>
      <vt:lpstr>Calibri Light</vt:lpstr>
      <vt:lpstr>Times New Roman</vt:lpstr>
      <vt:lpstr>Verdana</vt:lpstr>
      <vt:lpstr>Wingdings</vt:lpstr>
      <vt:lpstr>Office Theme</vt:lpstr>
      <vt:lpstr>Acceptance of goods to the pharmacy warehouse.</vt:lpstr>
      <vt:lpstr>CONTENT</vt:lpstr>
      <vt:lpstr>Презентация PowerPoint</vt:lpstr>
      <vt:lpstr>Warehouse - a facility where company stocks are stored. In Pharma business, typically store raw material, packaging material, semi finished and finished goods.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There are two types of warehouse workflow patterns</vt:lpstr>
      <vt:lpstr>Through Warehouse Advantages:</vt:lpstr>
      <vt:lpstr>Circular Warehouse Advantages: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RePack by Diakov</cp:lastModifiedBy>
  <cp:revision>170</cp:revision>
  <dcterms:created xsi:type="dcterms:W3CDTF">2018-09-04T12:10:47Z</dcterms:created>
  <dcterms:modified xsi:type="dcterms:W3CDTF">2026-03-23T14:14:22Z</dcterms:modified>
</cp:coreProperties>
</file>