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7"/>
  </p:notesMasterIdLst>
  <p:sldIdLst>
    <p:sldId id="906" r:id="rId2"/>
    <p:sldId id="1130" r:id="rId3"/>
    <p:sldId id="1128" r:id="rId4"/>
    <p:sldId id="1131" r:id="rId5"/>
    <p:sldId id="1129" r:id="rId6"/>
    <p:sldId id="839" r:id="rId7"/>
    <p:sldId id="967" r:id="rId8"/>
    <p:sldId id="670" r:id="rId9"/>
    <p:sldId id="841" r:id="rId10"/>
    <p:sldId id="1132" r:id="rId11"/>
    <p:sldId id="836" r:id="rId12"/>
    <p:sldId id="978" r:id="rId13"/>
    <p:sldId id="977" r:id="rId14"/>
    <p:sldId id="963" r:id="rId15"/>
    <p:sldId id="982" r:id="rId16"/>
    <p:sldId id="985" r:id="rId17"/>
    <p:sldId id="988" r:id="rId18"/>
    <p:sldId id="1135" r:id="rId19"/>
    <p:sldId id="1133" r:id="rId20"/>
    <p:sldId id="1014" r:id="rId21"/>
    <p:sldId id="1024" r:id="rId22"/>
    <p:sldId id="826" r:id="rId23"/>
    <p:sldId id="828" r:id="rId24"/>
    <p:sldId id="997" r:id="rId25"/>
    <p:sldId id="999" r:id="rId26"/>
    <p:sldId id="855" r:id="rId27"/>
    <p:sldId id="1125" r:id="rId28"/>
    <p:sldId id="1126" r:id="rId29"/>
    <p:sldId id="1015" r:id="rId30"/>
    <p:sldId id="688" r:id="rId31"/>
    <p:sldId id="1026" r:id="rId32"/>
    <p:sldId id="1025" r:id="rId33"/>
    <p:sldId id="1040" r:id="rId34"/>
    <p:sldId id="1041" r:id="rId35"/>
    <p:sldId id="699" r:id="rId36"/>
    <p:sldId id="1060" r:id="rId37"/>
    <p:sldId id="1061" r:id="rId38"/>
    <p:sldId id="872" r:id="rId39"/>
    <p:sldId id="724" r:id="rId40"/>
    <p:sldId id="873" r:id="rId41"/>
    <p:sldId id="1068" r:id="rId42"/>
    <p:sldId id="879" r:id="rId43"/>
    <p:sldId id="876" r:id="rId44"/>
    <p:sldId id="892" r:id="rId45"/>
    <p:sldId id="1117" r:id="rId46"/>
    <p:sldId id="1136" r:id="rId47"/>
    <p:sldId id="1137" r:id="rId48"/>
    <p:sldId id="1138" r:id="rId49"/>
    <p:sldId id="1139" r:id="rId50"/>
    <p:sldId id="1140" r:id="rId51"/>
    <p:sldId id="1145" r:id="rId52"/>
    <p:sldId id="1159" r:id="rId53"/>
    <p:sldId id="1160" r:id="rId54"/>
    <p:sldId id="1161" r:id="rId55"/>
    <p:sldId id="1146" r:id="rId56"/>
    <p:sldId id="1162" r:id="rId57"/>
    <p:sldId id="1163" r:id="rId58"/>
    <p:sldId id="1147" r:id="rId59"/>
    <p:sldId id="1150" r:id="rId60"/>
    <p:sldId id="1148" r:id="rId61"/>
    <p:sldId id="1151" r:id="rId62"/>
    <p:sldId id="1152" r:id="rId63"/>
    <p:sldId id="1154" r:id="rId64"/>
    <p:sldId id="1155" r:id="rId65"/>
    <p:sldId id="1153" r:id="rId66"/>
    <p:sldId id="1156" r:id="rId67"/>
    <p:sldId id="1164" r:id="rId68"/>
    <p:sldId id="1167" r:id="rId69"/>
    <p:sldId id="1168" r:id="rId70"/>
    <p:sldId id="1157" r:id="rId71"/>
    <p:sldId id="1169" r:id="rId72"/>
    <p:sldId id="1158" r:id="rId73"/>
    <p:sldId id="1166" r:id="rId74"/>
    <p:sldId id="1170" r:id="rId75"/>
    <p:sldId id="910" r:id="rId7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0000FF"/>
    <a:srgbClr val="00FFCC"/>
    <a:srgbClr val="FFFF00"/>
    <a:srgbClr val="FF6600"/>
    <a:srgbClr val="0066FF"/>
    <a:srgbClr val="00FF00"/>
    <a:srgbClr val="FF0066"/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40" autoAdjust="0"/>
  </p:normalViewPr>
  <p:slideViewPr>
    <p:cSldViewPr>
      <p:cViewPr varScale="1">
        <p:scale>
          <a:sx n="83" d="100"/>
          <a:sy n="83" d="100"/>
        </p:scale>
        <p:origin x="10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2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t"/>
        <a:lstStyle/>
        <a:p>
          <a:pPr algn="ctr"/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тканина:</a:t>
          </a:r>
        </a:p>
        <a:p>
          <a:pPr algn="just"/>
          <a:r>
            <a:rPr lang="uk-UA" sz="1400" b="1" dirty="0" smtClean="0"/>
            <a:t>- пухка,</a:t>
          </a:r>
        </a:p>
        <a:p>
          <a:pPr algn="just"/>
          <a:r>
            <a:rPr lang="uk-UA" sz="1400" b="1" dirty="0" smtClean="0"/>
            <a:t>- щільна (оформлена і неоформлена).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пігментна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жирова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ретикулярна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слизова</a:t>
          </a:r>
          <a:r>
            <a:rPr lang="ru-RU" sz="1400" dirty="0" smtClean="0"/>
            <a:t>.</a:t>
          </a:r>
          <a:endParaRPr lang="ru-RU" sz="1400" dirty="0"/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1" dirty="0" err="1" smtClean="0"/>
            <a:t>Скелетні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/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29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/>
    </dgm:pt>
    <dgm:pt modelId="{DA908676-B0A4-4C3E-9001-F86932E23519}" type="pres">
      <dgm:prSet presAssocID="{EB7ADA09-6693-4F87-9C03-B1E83C85D9F1}" presName="text2" presStyleLbl="fgAcc2" presStyleIdx="0" presStyleCnt="3" custScaleX="1151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/>
    </dgm:pt>
    <dgm:pt modelId="{3E88ACDC-7260-4E57-9CEC-3BC8CD7D4607}" type="pres">
      <dgm:prSet presAssocID="{642DEACF-A95D-4938-A308-F64752D92D05}" presName="text2" presStyleLbl="fgAcc2" presStyleIdx="1" presStyleCnt="3" custScaleX="1039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123839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/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/>
    </dgm:pt>
    <dgm:pt modelId="{2C2FC021-EB8E-4AF4-ADC1-17F6A9DAE5FB}" type="pres">
      <dgm:prSet presAssocID="{8267EDA6-3DA5-44D6-B224-5908D64BA18A}" presName="text2" presStyleLbl="fgAcc2" presStyleIdx="2" presStyleCnt="3" custScaleX="10744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F745A520-DEE1-4C09-B3F9-D11C20153374}" type="presOf" srcId="{FB74B2EC-8B1A-45F1-BD8B-B44F059910F9}" destId="{3CEBE4C2-7F28-41DC-B12B-E3523620EEE5}" srcOrd="0" destOrd="0" presId="urn:microsoft.com/office/officeart/2005/8/layout/hierarchy1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0AB5F239-7F84-437F-928B-9641FBD11195}" type="presOf" srcId="{642DEACF-A95D-4938-A308-F64752D92D05}" destId="{3E88ACDC-7260-4E57-9CEC-3BC8CD7D4607}" srcOrd="0" destOrd="0" presId="urn:microsoft.com/office/officeart/2005/8/layout/hierarchy1"/>
    <dgm:cxn modelId="{AD56BE9C-FC4D-40E5-A947-125F89D54A26}" type="presOf" srcId="{32FE783C-A2E4-4A0C-B361-605F2BA66649}" destId="{244253DF-8EAD-4894-8031-1FC05536944D}" srcOrd="0" destOrd="0" presId="urn:microsoft.com/office/officeart/2005/8/layout/hierarchy1"/>
    <dgm:cxn modelId="{E17162AC-543D-457F-9037-1752D15D3553}" type="presOf" srcId="{280FA53C-7112-463E-A810-76DD4DD668F1}" destId="{7A610A92-0F02-4684-977C-B7E3C84C18D8}" srcOrd="0" destOrd="0" presId="urn:microsoft.com/office/officeart/2005/8/layout/hierarchy1"/>
    <dgm:cxn modelId="{A04F56A0-7EF0-4103-B453-F7CA60735F55}" type="presOf" srcId="{88C2B9AC-3B2E-434F-85A4-33A6526A0C6D}" destId="{B34632CB-6603-4929-A828-71BEAE6FEA39}" srcOrd="0" destOrd="0" presId="urn:microsoft.com/office/officeart/2005/8/layout/hierarchy1"/>
    <dgm:cxn modelId="{6B14D3ED-E59E-4DC0-A846-B1FD95D700F7}" type="presOf" srcId="{EB7ADA09-6693-4F87-9C03-B1E83C85D9F1}" destId="{DA908676-B0A4-4C3E-9001-F86932E23519}" srcOrd="0" destOrd="0" presId="urn:microsoft.com/office/officeart/2005/8/layout/hierarchy1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C67E0C52-02FC-4A17-91C9-E75BF9D535C6}" type="presOf" srcId="{8774CE18-0DCA-4E8A-B484-D3F1E6EA8F67}" destId="{5CEA2610-8FE9-44ED-8D37-14BDFA368B81}" srcOrd="0" destOrd="0" presId="urn:microsoft.com/office/officeart/2005/8/layout/hierarchy1"/>
    <dgm:cxn modelId="{C2AA0B0D-67CF-4452-B843-9ED148521130}" type="presOf" srcId="{0AB5D5F9-F506-4EA8-97D7-43B546E45EB2}" destId="{54ABECA3-6814-4590-9066-2411FA937133}" srcOrd="0" destOrd="0" presId="urn:microsoft.com/office/officeart/2005/8/layout/hierarchy1"/>
    <dgm:cxn modelId="{8D489668-D567-42BA-A673-B0EADCC41A4D}" type="presOf" srcId="{76B515EA-293C-4E20-84EC-76FC3869B2EE}" destId="{4B37F50D-F6E7-4B00-B6D0-27696C9829B3}" srcOrd="0" destOrd="0" presId="urn:microsoft.com/office/officeart/2005/8/layout/hierarchy1"/>
    <dgm:cxn modelId="{1F43FB26-85A0-4FED-B661-32746F12ABD1}" type="presOf" srcId="{93394DFA-41BD-4D37-B1B2-6BF4CB7C5712}" destId="{84DD10C2-E5ED-4ED1-8A3C-CF71E4AD23E6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B626CBBB-845C-4AF8-954A-F2F13D9FD832}" type="presOf" srcId="{6BF43E0B-2819-48E8-90BE-A6C44A244D4F}" destId="{BE35722A-990A-4842-AC4D-7A61DE95D762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F2A42234-0A29-44F9-A665-AA41B14397AB}" type="presOf" srcId="{8267EDA6-3DA5-44D6-B224-5908D64BA18A}" destId="{2C2FC021-EB8E-4AF4-ADC1-17F6A9DAE5FB}" srcOrd="0" destOrd="0" presId="urn:microsoft.com/office/officeart/2005/8/layout/hierarchy1"/>
    <dgm:cxn modelId="{04DAEFE9-BDAD-4E82-83DF-8AB7B6D7886E}" type="presParOf" srcId="{BE35722A-990A-4842-AC4D-7A61DE95D762}" destId="{4919F392-73AA-4000-8E2E-5AEDB60D1955}" srcOrd="0" destOrd="0" presId="urn:microsoft.com/office/officeart/2005/8/layout/hierarchy1"/>
    <dgm:cxn modelId="{D7CFDD35-5F1F-46A5-B2A9-D6A771740CB3}" type="presParOf" srcId="{4919F392-73AA-4000-8E2E-5AEDB60D1955}" destId="{C7E402B3-15E0-4DC8-8051-490606417A01}" srcOrd="0" destOrd="0" presId="urn:microsoft.com/office/officeart/2005/8/layout/hierarchy1"/>
    <dgm:cxn modelId="{B34BD1D4-39C1-4F74-A460-58E3E949E862}" type="presParOf" srcId="{C7E402B3-15E0-4DC8-8051-490606417A01}" destId="{C5259490-9C3C-4A0E-A429-80F87C662040}" srcOrd="0" destOrd="0" presId="urn:microsoft.com/office/officeart/2005/8/layout/hierarchy1"/>
    <dgm:cxn modelId="{8C32CFE1-887A-43D1-AB39-7642835017C3}" type="presParOf" srcId="{C7E402B3-15E0-4DC8-8051-490606417A01}" destId="{7A610A92-0F02-4684-977C-B7E3C84C18D8}" srcOrd="1" destOrd="0" presId="urn:microsoft.com/office/officeart/2005/8/layout/hierarchy1"/>
    <dgm:cxn modelId="{86D9B2C8-FA56-406F-9832-F9834892C0F1}" type="presParOf" srcId="{4919F392-73AA-4000-8E2E-5AEDB60D1955}" destId="{833990B2-8AAE-455F-B91F-40100B068974}" srcOrd="1" destOrd="0" presId="urn:microsoft.com/office/officeart/2005/8/layout/hierarchy1"/>
    <dgm:cxn modelId="{395F30BF-F5F0-4EBE-B48E-B72A07DEF038}" type="presParOf" srcId="{833990B2-8AAE-455F-B91F-40100B068974}" destId="{3CEBE4C2-7F28-41DC-B12B-E3523620EEE5}" srcOrd="0" destOrd="0" presId="urn:microsoft.com/office/officeart/2005/8/layout/hierarchy1"/>
    <dgm:cxn modelId="{A8D08715-EB4E-4F97-83F1-B9286B726D93}" type="presParOf" srcId="{833990B2-8AAE-455F-B91F-40100B068974}" destId="{E6A47326-4E83-47CF-A400-2DDDE3A30A9E}" srcOrd="1" destOrd="0" presId="urn:microsoft.com/office/officeart/2005/8/layout/hierarchy1"/>
    <dgm:cxn modelId="{96BAD06C-7180-4F18-91CD-3379BB7D5371}" type="presParOf" srcId="{E6A47326-4E83-47CF-A400-2DDDE3A30A9E}" destId="{4E7FB100-F881-49C5-8E59-40E15EFBD62F}" srcOrd="0" destOrd="0" presId="urn:microsoft.com/office/officeart/2005/8/layout/hierarchy1"/>
    <dgm:cxn modelId="{5B25403E-38BD-4A6E-9E90-19ABED6081B9}" type="presParOf" srcId="{4E7FB100-F881-49C5-8E59-40E15EFBD62F}" destId="{21382EED-B33C-42AA-ADF8-6896924B3009}" srcOrd="0" destOrd="0" presId="urn:microsoft.com/office/officeart/2005/8/layout/hierarchy1"/>
    <dgm:cxn modelId="{BA81D817-EB38-447B-AB49-0C1401F8109D}" type="presParOf" srcId="{4E7FB100-F881-49C5-8E59-40E15EFBD62F}" destId="{DA908676-B0A4-4C3E-9001-F86932E23519}" srcOrd="1" destOrd="0" presId="urn:microsoft.com/office/officeart/2005/8/layout/hierarchy1"/>
    <dgm:cxn modelId="{6C4ED63B-4A36-4A24-93E2-AE8E3010FF33}" type="presParOf" srcId="{E6A47326-4E83-47CF-A400-2DDDE3A30A9E}" destId="{4129B83C-A596-400C-9B66-F9313D6D859B}" srcOrd="1" destOrd="0" presId="urn:microsoft.com/office/officeart/2005/8/layout/hierarchy1"/>
    <dgm:cxn modelId="{7CF4253A-D4C2-4072-9D31-292658F30523}" type="presParOf" srcId="{833990B2-8AAE-455F-B91F-40100B068974}" destId="{84DD10C2-E5ED-4ED1-8A3C-CF71E4AD23E6}" srcOrd="2" destOrd="0" presId="urn:microsoft.com/office/officeart/2005/8/layout/hierarchy1"/>
    <dgm:cxn modelId="{A36E59BD-2C0C-4FC8-BA46-184C47CF7374}" type="presParOf" srcId="{833990B2-8AAE-455F-B91F-40100B068974}" destId="{A604CED6-D542-4CD9-926E-0EEB68FF4F86}" srcOrd="3" destOrd="0" presId="urn:microsoft.com/office/officeart/2005/8/layout/hierarchy1"/>
    <dgm:cxn modelId="{70EEC9D3-ECFB-47F1-BF6C-0D335B92A4A9}" type="presParOf" srcId="{A604CED6-D542-4CD9-926E-0EEB68FF4F86}" destId="{5AF0F777-FFEB-4275-A21B-144C9624373D}" srcOrd="0" destOrd="0" presId="urn:microsoft.com/office/officeart/2005/8/layout/hierarchy1"/>
    <dgm:cxn modelId="{2723DC3F-D292-42CA-9BC4-8D73625821F8}" type="presParOf" srcId="{5AF0F777-FFEB-4275-A21B-144C9624373D}" destId="{EA0B3663-E107-4769-91AE-EAD77D6CDFEE}" srcOrd="0" destOrd="0" presId="urn:microsoft.com/office/officeart/2005/8/layout/hierarchy1"/>
    <dgm:cxn modelId="{9576A006-534B-4D81-8207-2AC3DA6BC532}" type="presParOf" srcId="{5AF0F777-FFEB-4275-A21B-144C9624373D}" destId="{3E88ACDC-7260-4E57-9CEC-3BC8CD7D4607}" srcOrd="1" destOrd="0" presId="urn:microsoft.com/office/officeart/2005/8/layout/hierarchy1"/>
    <dgm:cxn modelId="{FA27CC2A-49DA-4533-AF3C-EA2AD1FBE889}" type="presParOf" srcId="{A604CED6-D542-4CD9-926E-0EEB68FF4F86}" destId="{3FC5AFD8-6445-4B78-9234-7E7E85873912}" srcOrd="1" destOrd="0" presId="urn:microsoft.com/office/officeart/2005/8/layout/hierarchy1"/>
    <dgm:cxn modelId="{127E91E1-B2A6-40D6-9DE1-47404C27B8E8}" type="presParOf" srcId="{3FC5AFD8-6445-4B78-9234-7E7E85873912}" destId="{5CEA2610-8FE9-44ED-8D37-14BDFA368B81}" srcOrd="0" destOrd="0" presId="urn:microsoft.com/office/officeart/2005/8/layout/hierarchy1"/>
    <dgm:cxn modelId="{CCA67AB2-2EAE-4213-85C3-C1CA3E608D8F}" type="presParOf" srcId="{3FC5AFD8-6445-4B78-9234-7E7E85873912}" destId="{23FD7C64-17B7-48C1-8305-8874A2E7AE06}" srcOrd="1" destOrd="0" presId="urn:microsoft.com/office/officeart/2005/8/layout/hierarchy1"/>
    <dgm:cxn modelId="{13D823F8-4CDA-4B22-8331-38D71037EDBB}" type="presParOf" srcId="{23FD7C64-17B7-48C1-8305-8874A2E7AE06}" destId="{27E36EE2-74FE-4AB8-AB85-3EA81E30CA86}" srcOrd="0" destOrd="0" presId="urn:microsoft.com/office/officeart/2005/8/layout/hierarchy1"/>
    <dgm:cxn modelId="{173CA470-3E1C-4979-9C97-D1821365D5F3}" type="presParOf" srcId="{27E36EE2-74FE-4AB8-AB85-3EA81E30CA86}" destId="{48F11064-4829-4C23-B76C-212201651367}" srcOrd="0" destOrd="0" presId="urn:microsoft.com/office/officeart/2005/8/layout/hierarchy1"/>
    <dgm:cxn modelId="{7B9EE286-D90C-427F-85C6-4CE06F203590}" type="presParOf" srcId="{27E36EE2-74FE-4AB8-AB85-3EA81E30CA86}" destId="{54ABECA3-6814-4590-9066-2411FA937133}" srcOrd="1" destOrd="0" presId="urn:microsoft.com/office/officeart/2005/8/layout/hierarchy1"/>
    <dgm:cxn modelId="{E5EBFF59-CBC7-438C-AD63-166D1D972700}" type="presParOf" srcId="{23FD7C64-17B7-48C1-8305-8874A2E7AE06}" destId="{B030C00D-6BAE-4C65-9321-E94A6DE2B594}" srcOrd="1" destOrd="0" presId="urn:microsoft.com/office/officeart/2005/8/layout/hierarchy1"/>
    <dgm:cxn modelId="{6674C015-7D42-4FD6-B5E4-40FA2142046D}" type="presParOf" srcId="{3FC5AFD8-6445-4B78-9234-7E7E85873912}" destId="{B34632CB-6603-4929-A828-71BEAE6FEA39}" srcOrd="2" destOrd="0" presId="urn:microsoft.com/office/officeart/2005/8/layout/hierarchy1"/>
    <dgm:cxn modelId="{A06BE9A5-6CA4-4F6F-8387-06F84B667474}" type="presParOf" srcId="{3FC5AFD8-6445-4B78-9234-7E7E85873912}" destId="{CD52225A-4AC5-4866-B233-F56C21FFDF6E}" srcOrd="3" destOrd="0" presId="urn:microsoft.com/office/officeart/2005/8/layout/hierarchy1"/>
    <dgm:cxn modelId="{08B6DF9D-9FF2-4594-BDFA-B7B620010255}" type="presParOf" srcId="{CD52225A-4AC5-4866-B233-F56C21FFDF6E}" destId="{CAD2ECB3-979F-4CF9-BF54-021CAE0EB22F}" srcOrd="0" destOrd="0" presId="urn:microsoft.com/office/officeart/2005/8/layout/hierarchy1"/>
    <dgm:cxn modelId="{605C67CB-D521-4969-A2FB-ADFE2ADB78AB}" type="presParOf" srcId="{CAD2ECB3-979F-4CF9-BF54-021CAE0EB22F}" destId="{3B8B118A-1A4A-4330-9CEA-96391E406E7F}" srcOrd="0" destOrd="0" presId="urn:microsoft.com/office/officeart/2005/8/layout/hierarchy1"/>
    <dgm:cxn modelId="{24C1FE22-D1E2-42CC-949E-B0E93B12B96C}" type="presParOf" srcId="{CAD2ECB3-979F-4CF9-BF54-021CAE0EB22F}" destId="{4B37F50D-F6E7-4B00-B6D0-27696C9829B3}" srcOrd="1" destOrd="0" presId="urn:microsoft.com/office/officeart/2005/8/layout/hierarchy1"/>
    <dgm:cxn modelId="{40529261-6A3A-4EB7-801B-6AF35AA80691}" type="presParOf" srcId="{CD52225A-4AC5-4866-B233-F56C21FFDF6E}" destId="{5185A3B3-418F-434F-8730-92EC7C705D0A}" srcOrd="1" destOrd="0" presId="urn:microsoft.com/office/officeart/2005/8/layout/hierarchy1"/>
    <dgm:cxn modelId="{24B12273-F051-496E-9CBA-27667CDFF853}" type="presParOf" srcId="{833990B2-8AAE-455F-B91F-40100B068974}" destId="{244253DF-8EAD-4894-8031-1FC05536944D}" srcOrd="4" destOrd="0" presId="urn:microsoft.com/office/officeart/2005/8/layout/hierarchy1"/>
    <dgm:cxn modelId="{E38895F3-FC72-4084-BE6B-9FB9B4C5FF3A}" type="presParOf" srcId="{833990B2-8AAE-455F-B91F-40100B068974}" destId="{D6EB803F-0436-4C35-84A3-82E2E56B8FBC}" srcOrd="5" destOrd="0" presId="urn:microsoft.com/office/officeart/2005/8/layout/hierarchy1"/>
    <dgm:cxn modelId="{A273091D-02C7-4EC0-BE2F-230047FF2847}" type="presParOf" srcId="{D6EB803F-0436-4C35-84A3-82E2E56B8FBC}" destId="{BC902A29-A565-4314-ADA7-0465AE00A7AD}" srcOrd="0" destOrd="0" presId="urn:microsoft.com/office/officeart/2005/8/layout/hierarchy1"/>
    <dgm:cxn modelId="{B6E8AA5B-1AF4-4E69-A8B3-D7FCF6C8BEC2}" type="presParOf" srcId="{BC902A29-A565-4314-ADA7-0465AE00A7AD}" destId="{5B599731-96A2-4231-AE80-5E190E741BE0}" srcOrd="0" destOrd="0" presId="urn:microsoft.com/office/officeart/2005/8/layout/hierarchy1"/>
    <dgm:cxn modelId="{78C679AB-E891-4D60-ADAD-9B892F9826B4}" type="presParOf" srcId="{BC902A29-A565-4314-ADA7-0465AE00A7AD}" destId="{2C2FC021-EB8E-4AF4-ADC1-17F6A9DAE5FB}" srcOrd="1" destOrd="0" presId="urn:microsoft.com/office/officeart/2005/8/layout/hierarchy1"/>
    <dgm:cxn modelId="{2DC33D49-CBBF-48AD-83A0-1159406DEC58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Сполучна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Волокна:</a:t>
          </a:r>
        </a:p>
        <a:p>
          <a:r>
            <a:rPr lang="uk-UA" altLang="ru-RU" dirty="0" smtClean="0"/>
            <a:t>(колагенові, еластичні, ретикулярні)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 custLinFactNeighborX="264" custLinFactNeighborY="-56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4BBC36BE-91C4-4181-BF08-AD8B3075712C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81F742C7-3653-443F-842D-160BF6FC1A0D}" type="presOf" srcId="{438E78B5-D122-4859-A876-647D3B40A4A3}" destId="{B25E18A4-922C-4234-8555-C61AC0901BE4}" srcOrd="0" destOrd="0" presId="urn:microsoft.com/office/officeart/2005/8/layout/hierarchy1"/>
    <dgm:cxn modelId="{BE3601EA-DCC1-4F5A-BBFE-B34EDD20C730}" type="presOf" srcId="{5E10EDBC-7928-4B9D-A710-2F33530E14EC}" destId="{BDCB5AEF-D092-45CA-BE8D-BE0FC355C7E0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2C6BD2D8-4C68-4BA2-8A34-3E287C2F3BE3}" type="presOf" srcId="{646308BC-1671-4579-B714-78B74A813B5A}" destId="{32DC902D-90DE-40D6-AFDD-2547C533F971}" srcOrd="0" destOrd="0" presId="urn:microsoft.com/office/officeart/2005/8/layout/hierarchy1"/>
    <dgm:cxn modelId="{B6A205AC-04EE-4AAE-94C9-4AE3E9FB6F49}" type="presOf" srcId="{37BE6561-74FB-47BA-A58B-1948BC9B344C}" destId="{F4B0C736-644D-46B1-BDA2-69E2E3FB2EE2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FD3A5C08-294B-418E-AA37-FFC9E49F09CC}" type="presOf" srcId="{C421D28A-4A02-491E-973B-2F209CF0BB28}" destId="{4FA6E89A-A7A7-4599-9AE0-98A968869C9E}" srcOrd="0" destOrd="0" presId="urn:microsoft.com/office/officeart/2005/8/layout/hierarchy1"/>
    <dgm:cxn modelId="{9D7BF6F6-4ED6-4C62-9E3A-2948665F66D6}" type="presOf" srcId="{AC841874-D885-4D1D-B1A9-3F60DF030BCF}" destId="{FB0882AE-3CA9-48FA-B3AE-E457E0A60F0E}" srcOrd="0" destOrd="0" presId="urn:microsoft.com/office/officeart/2005/8/layout/hierarchy1"/>
    <dgm:cxn modelId="{0FF87CB7-1A0D-4F3B-B174-28D7EF788BE0}" type="presOf" srcId="{9F96408A-EFE6-4436-97CF-A37C0DF9D94A}" destId="{84B073C2-5CE6-4852-8ACF-C1CFFC701A5C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89FAC56E-AA79-4657-B6D8-1CD6AE032435}" type="presOf" srcId="{97F27B0B-0133-40EF-B88B-0D90813C6DFF}" destId="{23D797E2-3FC1-4C7F-9454-DE44706F194C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DEDC6939-4623-4444-9D9F-2713F4915553}" type="presOf" srcId="{26EA9529-F79D-4DD7-9D2E-D044F3D8A2D9}" destId="{B0ADEEC7-7F39-4BE9-9E3F-577DBBD9EB4A}" srcOrd="0" destOrd="0" presId="urn:microsoft.com/office/officeart/2005/8/layout/hierarchy1"/>
    <dgm:cxn modelId="{A237C73D-7F5D-49A7-8C4D-A7BD05EA3A12}" type="presParOf" srcId="{FB0882AE-3CA9-48FA-B3AE-E457E0A60F0E}" destId="{1AAD1B99-53A4-471C-BB91-9EE07A62D163}" srcOrd="0" destOrd="0" presId="urn:microsoft.com/office/officeart/2005/8/layout/hierarchy1"/>
    <dgm:cxn modelId="{187EC4D5-A5B4-4176-A4DC-CA438569C4EA}" type="presParOf" srcId="{1AAD1B99-53A4-471C-BB91-9EE07A62D163}" destId="{04DCBED0-65BD-49F7-BC72-266AEEF3BD4B}" srcOrd="0" destOrd="0" presId="urn:microsoft.com/office/officeart/2005/8/layout/hierarchy1"/>
    <dgm:cxn modelId="{5C4EB901-6E06-47B1-96EA-F81A575C63CD}" type="presParOf" srcId="{04DCBED0-65BD-49F7-BC72-266AEEF3BD4B}" destId="{2EE22F5C-F4A7-4E3F-94FD-DA014121742B}" srcOrd="0" destOrd="0" presId="urn:microsoft.com/office/officeart/2005/8/layout/hierarchy1"/>
    <dgm:cxn modelId="{0B9598AB-DEE3-4380-9F2F-26BF7F1B4D94}" type="presParOf" srcId="{04DCBED0-65BD-49F7-BC72-266AEEF3BD4B}" destId="{32DC902D-90DE-40D6-AFDD-2547C533F971}" srcOrd="1" destOrd="0" presId="urn:microsoft.com/office/officeart/2005/8/layout/hierarchy1"/>
    <dgm:cxn modelId="{99F07C4A-2B0E-4130-8CDA-A9183EB85E44}" type="presParOf" srcId="{1AAD1B99-53A4-471C-BB91-9EE07A62D163}" destId="{FAEDDC28-A799-4EB2-9150-BD3DD6B80F3E}" srcOrd="1" destOrd="0" presId="urn:microsoft.com/office/officeart/2005/8/layout/hierarchy1"/>
    <dgm:cxn modelId="{2A4CDB1A-E58B-412B-9E20-221FA3F5A91A}" type="presParOf" srcId="{FAEDDC28-A799-4EB2-9150-BD3DD6B80F3E}" destId="{BDCB5AEF-D092-45CA-BE8D-BE0FC355C7E0}" srcOrd="0" destOrd="0" presId="urn:microsoft.com/office/officeart/2005/8/layout/hierarchy1"/>
    <dgm:cxn modelId="{D135036B-9EE2-45CA-8985-061A5E034975}" type="presParOf" srcId="{FAEDDC28-A799-4EB2-9150-BD3DD6B80F3E}" destId="{EAC61580-24AD-4CA2-88FC-5FF2C8488CB5}" srcOrd="1" destOrd="0" presId="urn:microsoft.com/office/officeart/2005/8/layout/hierarchy1"/>
    <dgm:cxn modelId="{B40EC4F4-042D-40A6-AFFD-B7F326447688}" type="presParOf" srcId="{EAC61580-24AD-4CA2-88FC-5FF2C8488CB5}" destId="{AE7CC1A3-B24F-4BEF-AC5F-29A4FEC5BCBB}" srcOrd="0" destOrd="0" presId="urn:microsoft.com/office/officeart/2005/8/layout/hierarchy1"/>
    <dgm:cxn modelId="{8BA4D34A-089B-40F1-BA60-430E8E62280F}" type="presParOf" srcId="{AE7CC1A3-B24F-4BEF-AC5F-29A4FEC5BCBB}" destId="{5BDD6AEF-494D-454A-A39C-1F5A03B6471B}" srcOrd="0" destOrd="0" presId="urn:microsoft.com/office/officeart/2005/8/layout/hierarchy1"/>
    <dgm:cxn modelId="{CA71B0B3-FDEF-466F-9709-C5C602B67857}" type="presParOf" srcId="{AE7CC1A3-B24F-4BEF-AC5F-29A4FEC5BCBB}" destId="{23D797E2-3FC1-4C7F-9454-DE44706F194C}" srcOrd="1" destOrd="0" presId="urn:microsoft.com/office/officeart/2005/8/layout/hierarchy1"/>
    <dgm:cxn modelId="{4257BF6D-D20F-491D-84EA-0259929B88C5}" type="presParOf" srcId="{EAC61580-24AD-4CA2-88FC-5FF2C8488CB5}" destId="{28AFE7EA-2096-4A1E-879E-C517E5E1E6E9}" srcOrd="1" destOrd="0" presId="urn:microsoft.com/office/officeart/2005/8/layout/hierarchy1"/>
    <dgm:cxn modelId="{5E7A0779-0456-4700-BCD6-15FEFC481E0D}" type="presParOf" srcId="{FAEDDC28-A799-4EB2-9150-BD3DD6B80F3E}" destId="{F4B0C736-644D-46B1-BDA2-69E2E3FB2EE2}" srcOrd="2" destOrd="0" presId="urn:microsoft.com/office/officeart/2005/8/layout/hierarchy1"/>
    <dgm:cxn modelId="{C50FA439-E7CC-4456-9CCB-A33371117153}" type="presParOf" srcId="{FAEDDC28-A799-4EB2-9150-BD3DD6B80F3E}" destId="{47016E22-DE93-4EC8-B361-20B4DB8D9E80}" srcOrd="3" destOrd="0" presId="urn:microsoft.com/office/officeart/2005/8/layout/hierarchy1"/>
    <dgm:cxn modelId="{E56BA64F-68D6-4EB2-BFEC-E0AF436D82C5}" type="presParOf" srcId="{47016E22-DE93-4EC8-B361-20B4DB8D9E80}" destId="{A6F3CC20-28E1-4646-BED7-BD324ED005F5}" srcOrd="0" destOrd="0" presId="urn:microsoft.com/office/officeart/2005/8/layout/hierarchy1"/>
    <dgm:cxn modelId="{39BDCCE3-B832-452D-8E52-FCA991580BCE}" type="presParOf" srcId="{A6F3CC20-28E1-4646-BED7-BD324ED005F5}" destId="{0FF63B25-7931-4CB8-82AE-20C50ACC698C}" srcOrd="0" destOrd="0" presId="urn:microsoft.com/office/officeart/2005/8/layout/hierarchy1"/>
    <dgm:cxn modelId="{47C33037-6911-4CDE-84AE-E2431DB7E662}" type="presParOf" srcId="{A6F3CC20-28E1-4646-BED7-BD324ED005F5}" destId="{84B073C2-5CE6-4852-8ACF-C1CFFC701A5C}" srcOrd="1" destOrd="0" presId="urn:microsoft.com/office/officeart/2005/8/layout/hierarchy1"/>
    <dgm:cxn modelId="{5B05417E-E311-4B1E-983C-1D9A8E782A72}" type="presParOf" srcId="{47016E22-DE93-4EC8-B361-20B4DB8D9E80}" destId="{EB24CE97-2D7B-4396-AC7E-FEB8DCE983B1}" srcOrd="1" destOrd="0" presId="urn:microsoft.com/office/officeart/2005/8/layout/hierarchy1"/>
    <dgm:cxn modelId="{9762C395-4800-4075-A3CE-1C4613C2EE9C}" type="presParOf" srcId="{EB24CE97-2D7B-4396-AC7E-FEB8DCE983B1}" destId="{4FA6E89A-A7A7-4599-9AE0-98A968869C9E}" srcOrd="0" destOrd="0" presId="urn:microsoft.com/office/officeart/2005/8/layout/hierarchy1"/>
    <dgm:cxn modelId="{E6AE8951-C726-49D9-A085-8F7696923B3D}" type="presParOf" srcId="{EB24CE97-2D7B-4396-AC7E-FEB8DCE983B1}" destId="{853D1A70-48AF-4D04-BFA9-283ED9ED661B}" srcOrd="1" destOrd="0" presId="urn:microsoft.com/office/officeart/2005/8/layout/hierarchy1"/>
    <dgm:cxn modelId="{6569B278-0376-43D0-904E-A788F7CFFAE7}" type="presParOf" srcId="{853D1A70-48AF-4D04-BFA9-283ED9ED661B}" destId="{E8FC331D-8AA4-4557-AE09-7900B597046A}" srcOrd="0" destOrd="0" presId="urn:microsoft.com/office/officeart/2005/8/layout/hierarchy1"/>
    <dgm:cxn modelId="{615F11BB-F85C-416B-8577-33749CCD6F37}" type="presParOf" srcId="{E8FC331D-8AA4-4557-AE09-7900B597046A}" destId="{DDF17B43-7B56-4F05-B947-E447FF53B441}" srcOrd="0" destOrd="0" presId="urn:microsoft.com/office/officeart/2005/8/layout/hierarchy1"/>
    <dgm:cxn modelId="{670134F4-6EA9-40FE-8F3F-A13C807C6186}" type="presParOf" srcId="{E8FC331D-8AA4-4557-AE09-7900B597046A}" destId="{2073764C-F2DA-46C0-B950-2DD9012A142D}" srcOrd="1" destOrd="0" presId="urn:microsoft.com/office/officeart/2005/8/layout/hierarchy1"/>
    <dgm:cxn modelId="{654D9D34-1273-46F6-B9FE-03A61C8492C4}" type="presParOf" srcId="{853D1A70-48AF-4D04-BFA9-283ED9ED661B}" destId="{416CB9F5-5331-4533-86DD-9AAF63F5A944}" srcOrd="1" destOrd="0" presId="urn:microsoft.com/office/officeart/2005/8/layout/hierarchy1"/>
    <dgm:cxn modelId="{DA312F7A-EA56-4CB3-96DA-B6E6AC1F685D}" type="presParOf" srcId="{EB24CE97-2D7B-4396-AC7E-FEB8DCE983B1}" destId="{B0ADEEC7-7F39-4BE9-9E3F-577DBBD9EB4A}" srcOrd="2" destOrd="0" presId="urn:microsoft.com/office/officeart/2005/8/layout/hierarchy1"/>
    <dgm:cxn modelId="{D801C50C-9AA3-480F-AD98-67A881A8CFEB}" type="presParOf" srcId="{EB24CE97-2D7B-4396-AC7E-FEB8DCE983B1}" destId="{F2EDD06A-D360-4FAF-A0E1-953433E10549}" srcOrd="3" destOrd="0" presId="urn:microsoft.com/office/officeart/2005/8/layout/hierarchy1"/>
    <dgm:cxn modelId="{B7BA9050-9CEC-4257-B023-717E2621C31C}" type="presParOf" srcId="{F2EDD06A-D360-4FAF-A0E1-953433E10549}" destId="{40DDF29C-1479-48A8-B23B-BC34466DA55B}" srcOrd="0" destOrd="0" presId="urn:microsoft.com/office/officeart/2005/8/layout/hierarchy1"/>
    <dgm:cxn modelId="{96DEAB5D-98D0-4E01-B831-41099B3296CB}" type="presParOf" srcId="{40DDF29C-1479-48A8-B23B-BC34466DA55B}" destId="{98944F37-9466-4A0A-8F0F-D826B77C6F27}" srcOrd="0" destOrd="0" presId="urn:microsoft.com/office/officeart/2005/8/layout/hierarchy1"/>
    <dgm:cxn modelId="{501817C5-DB74-4998-8864-C24E719950DE}" type="presParOf" srcId="{40DDF29C-1479-48A8-B23B-BC34466DA55B}" destId="{B25E18A4-922C-4234-8555-C61AC0901BE4}" srcOrd="1" destOrd="0" presId="urn:microsoft.com/office/officeart/2005/8/layout/hierarchy1"/>
    <dgm:cxn modelId="{0FC32342-B289-456F-8044-35AD9F8E48BA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/>
      <dgm:spPr/>
      <dgm:t>
        <a:bodyPr/>
        <a:lstStyle/>
        <a:p>
          <a:r>
            <a:rPr lang="uk-UA" dirty="0" smtClean="0"/>
            <a:t>Міжклітинна речовина</a:t>
          </a:r>
          <a:endParaRPr lang="uk-UA" dirty="0"/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/>
        </a:p>
      </dgm:t>
    </dgm:pt>
    <dgm:pt modelId="{D0A84F6F-3D03-44CA-A8F0-D5D5C1C08728}">
      <dgm:prSet phldrT="[Текст]"/>
      <dgm:spPr/>
      <dgm:t>
        <a:bodyPr/>
        <a:lstStyle/>
        <a:p>
          <a:r>
            <a:rPr lang="uk-UA" dirty="0" smtClean="0"/>
            <a:t>Волокна</a:t>
          </a:r>
          <a:endParaRPr lang="uk-UA" dirty="0"/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/>
        </a:p>
      </dgm:t>
    </dgm:pt>
    <dgm:pt modelId="{4A1FC989-A4FB-4BE1-9E55-FE4D77E13BEE}">
      <dgm:prSet phldrT="[Текст]"/>
      <dgm:spPr/>
      <dgm:t>
        <a:bodyPr/>
        <a:lstStyle/>
        <a:p>
          <a:r>
            <a:rPr lang="uk-UA" dirty="0" smtClean="0"/>
            <a:t>Колагенові</a:t>
          </a:r>
          <a:endParaRPr lang="uk-UA" dirty="0"/>
        </a:p>
      </dgm:t>
    </dgm:pt>
    <dgm:pt modelId="{BA68DEA9-79E7-4D61-8ADD-3E1397C35633}" type="parTrans" cxnId="{21392FF3-1836-427E-B54A-61114B2463D4}">
      <dgm:prSet/>
      <dgm:spPr/>
      <dgm:t>
        <a:bodyPr/>
        <a:lstStyle/>
        <a:p>
          <a:endParaRPr lang="uk-UA"/>
        </a:p>
      </dgm:t>
    </dgm:pt>
    <dgm:pt modelId="{A401BD2D-467A-4622-90D0-6587B053F087}" type="sibTrans" cxnId="{21392FF3-1836-427E-B54A-61114B2463D4}">
      <dgm:prSet/>
      <dgm:spPr/>
      <dgm:t>
        <a:bodyPr/>
        <a:lstStyle/>
        <a:p>
          <a:endParaRPr lang="uk-UA"/>
        </a:p>
      </dgm:t>
    </dgm:pt>
    <dgm:pt modelId="{AEA806DC-AF7A-4544-8B51-6B91FBE13B67}">
      <dgm:prSet phldrT="[Текст]"/>
      <dgm:spPr/>
      <dgm:t>
        <a:bodyPr/>
        <a:lstStyle/>
        <a:p>
          <a:r>
            <a:rPr lang="uk-UA" dirty="0" smtClean="0"/>
            <a:t>Еластичні (еластинові)</a:t>
          </a:r>
          <a:endParaRPr lang="uk-UA" dirty="0"/>
        </a:p>
      </dgm:t>
    </dgm:pt>
    <dgm:pt modelId="{1015730D-A4FF-4360-9352-2815EE70975E}" type="parTrans" cxnId="{485B9938-E4C1-4F1E-9A4E-F1F0E81EA4FF}">
      <dgm:prSet/>
      <dgm:spPr/>
      <dgm:t>
        <a:bodyPr/>
        <a:lstStyle/>
        <a:p>
          <a:endParaRPr lang="uk-UA"/>
        </a:p>
      </dgm:t>
    </dgm:pt>
    <dgm:pt modelId="{2F142410-0823-4FDA-AF8E-D909DDBAE2F6}" type="sibTrans" cxnId="{485B9938-E4C1-4F1E-9A4E-F1F0E81EA4FF}">
      <dgm:prSet/>
      <dgm:spPr/>
      <dgm:t>
        <a:bodyPr/>
        <a:lstStyle/>
        <a:p>
          <a:endParaRPr lang="uk-UA"/>
        </a:p>
      </dgm:t>
    </dgm:pt>
    <dgm:pt modelId="{9C5F5943-3CA2-4AEA-BEB5-10A1BA7B74D6}">
      <dgm:prSet phldrT="[Текст]"/>
      <dgm:spPr/>
      <dgm:t>
        <a:bodyPr/>
        <a:lstStyle/>
        <a:p>
          <a:r>
            <a:rPr lang="uk-UA" dirty="0" smtClean="0"/>
            <a:t>Аморфна речовина</a:t>
          </a:r>
          <a:endParaRPr lang="uk-UA" dirty="0"/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/>
        </a:p>
      </dgm:t>
    </dgm:pt>
    <dgm:pt modelId="{0E0E55F4-907B-49A9-B87F-20766A281FFE}">
      <dgm:prSet phldrT="[Текст]"/>
      <dgm:spPr/>
      <dgm:t>
        <a:bodyPr/>
        <a:lstStyle/>
        <a:p>
          <a:r>
            <a:rPr lang="uk-UA" dirty="0" smtClean="0"/>
            <a:t>Ретикулярні</a:t>
          </a:r>
          <a:endParaRPr lang="uk-UA" dirty="0"/>
        </a:p>
      </dgm:t>
    </dgm:pt>
    <dgm:pt modelId="{D707A3B9-C447-4A2B-AFBC-667A9E1DA248}" type="parTrans" cxnId="{926DC5C1-F0FD-49EF-BF98-288D5C7B5476}">
      <dgm:prSet/>
      <dgm:spPr/>
      <dgm:t>
        <a:bodyPr/>
        <a:lstStyle/>
        <a:p>
          <a:endParaRPr lang="uk-UA"/>
        </a:p>
      </dgm:t>
    </dgm:pt>
    <dgm:pt modelId="{491C7098-1573-46CB-A51A-FF7CA92938CB}" type="sibTrans" cxnId="{926DC5C1-F0FD-49EF-BF98-288D5C7B5476}">
      <dgm:prSet/>
      <dgm:spPr/>
      <dgm:t>
        <a:bodyPr/>
        <a:lstStyle/>
        <a:p>
          <a:endParaRPr lang="uk-UA"/>
        </a:p>
      </dgm:t>
    </dgm:pt>
    <dgm:pt modelId="{763CDA95-25AE-4FDD-97E6-3F53C7DD65A3}">
      <dgm:prSet phldrT="[Текст]"/>
      <dgm:spPr>
        <a:noFill/>
        <a:ln>
          <a:noFill/>
        </a:ln>
      </dgm:spPr>
      <dgm:t>
        <a:bodyPr/>
        <a:lstStyle/>
        <a:p>
          <a:r>
            <a:rPr lang="uk-UA" dirty="0" smtClean="0"/>
            <a:t> </a:t>
          </a:r>
          <a:endParaRPr lang="uk-UA" dirty="0"/>
        </a:p>
      </dgm:t>
    </dgm:pt>
    <dgm:pt modelId="{8D05806D-51A1-4401-9147-09F40C75BC5D}" type="sibTrans" cxnId="{041BB3CF-0932-4B6B-8030-C66F31EDB34E}">
      <dgm:prSet/>
      <dgm:spPr/>
      <dgm:t>
        <a:bodyPr/>
        <a:lstStyle/>
        <a:p>
          <a:endParaRPr lang="uk-UA"/>
        </a:p>
      </dgm:t>
    </dgm:pt>
    <dgm:pt modelId="{C6FF200C-C6D1-4B30-B48E-EB2A758C3C22}" type="parTrans" cxnId="{041BB3CF-0932-4B6B-8030-C66F31EDB34E}">
      <dgm:prSet/>
      <dgm:spPr>
        <a:ln>
          <a:noFill/>
        </a:ln>
      </dgm:spPr>
      <dgm:t>
        <a:bodyPr/>
        <a:lstStyle/>
        <a:p>
          <a:endParaRPr lang="uk-UA"/>
        </a:p>
      </dgm:t>
    </dgm:pt>
    <dgm:pt modelId="{7558C5DC-1E77-464E-AEFD-D774F604544E}" type="pres">
      <dgm:prSet presAssocID="{2ED06AAA-1381-4F74-96B7-3E9F0B770E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9D5CACA3-8CBF-41EB-BC3C-B43BD02D569F}" type="pres">
      <dgm:prSet presAssocID="{0A25BC3D-61CF-4E4F-9755-2C104B4F5BC7}" presName="hierRoot1" presStyleCnt="0"/>
      <dgm:spPr/>
    </dgm:pt>
    <dgm:pt modelId="{0AAF3696-6B6A-49FC-8201-2932C0C62B2A}" type="pres">
      <dgm:prSet presAssocID="{0A25BC3D-61CF-4E4F-9755-2C104B4F5BC7}" presName="composite" presStyleCnt="0"/>
      <dgm:spPr/>
    </dgm:pt>
    <dgm:pt modelId="{9AEE6F25-0117-4E51-BCC6-3D1755AEFC2D}" type="pres">
      <dgm:prSet presAssocID="{0A25BC3D-61CF-4E4F-9755-2C104B4F5BC7}" presName="background" presStyleLbl="node0" presStyleIdx="0" presStyleCnt="1"/>
      <dgm:spPr/>
    </dgm:pt>
    <dgm:pt modelId="{04F752C0-A2CE-4517-90F2-39F622EDEB7B}" type="pres">
      <dgm:prSet presAssocID="{0A25BC3D-61CF-4E4F-9755-2C104B4F5BC7}" presName="text" presStyleLbl="fgAcc0" presStyleIdx="0" presStyleCnt="1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6C0429-16D0-4E78-AB1A-14AE994FA52C}" type="pres">
      <dgm:prSet presAssocID="{0A25BC3D-61CF-4E4F-9755-2C104B4F5BC7}" presName="hierChild2" presStyleCnt="0"/>
      <dgm:spPr/>
    </dgm:pt>
    <dgm:pt modelId="{F7EA954F-05EA-49EA-ABC3-33D9FE27A287}" type="pres">
      <dgm:prSet presAssocID="{ED299EAB-AFED-476B-A53B-1841C3AFFCE7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194EFDB-A5F2-4957-8692-FA31989BB76A}" type="pres">
      <dgm:prSet presAssocID="{D0A84F6F-3D03-44CA-A8F0-D5D5C1C08728}" presName="hierRoot2" presStyleCnt="0"/>
      <dgm:spPr/>
    </dgm:pt>
    <dgm:pt modelId="{C8964A98-FA87-4D27-B51F-BBAE60609257}" type="pres">
      <dgm:prSet presAssocID="{D0A84F6F-3D03-44CA-A8F0-D5D5C1C08728}" presName="composite2" presStyleCnt="0"/>
      <dgm:spPr/>
    </dgm:pt>
    <dgm:pt modelId="{DC1711D1-E579-418C-9B3F-7802E45556A6}" type="pres">
      <dgm:prSet presAssocID="{D0A84F6F-3D03-44CA-A8F0-D5D5C1C08728}" presName="background2" presStyleLbl="node2" presStyleIdx="0" presStyleCnt="2"/>
      <dgm:spPr/>
    </dgm:pt>
    <dgm:pt modelId="{3263CE3D-3E62-468E-9288-74D40D40BE91}" type="pres">
      <dgm:prSet presAssocID="{D0A84F6F-3D03-44CA-A8F0-D5D5C1C08728}" presName="text2" presStyleLbl="fgAcc2" presStyleIdx="0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D74DB9-5D15-423A-A7B3-EE80D46A97AB}" type="pres">
      <dgm:prSet presAssocID="{D0A84F6F-3D03-44CA-A8F0-D5D5C1C08728}" presName="hierChild3" presStyleCnt="0"/>
      <dgm:spPr/>
    </dgm:pt>
    <dgm:pt modelId="{B1B347E7-C205-4C2B-ABF8-1114172BDAEF}" type="pres">
      <dgm:prSet presAssocID="{BA68DEA9-79E7-4D61-8ADD-3E1397C35633}" presName="Name17" presStyleLbl="parChTrans1D3" presStyleIdx="0" presStyleCnt="4"/>
      <dgm:spPr/>
      <dgm:t>
        <a:bodyPr/>
        <a:lstStyle/>
        <a:p>
          <a:endParaRPr lang="uk-UA"/>
        </a:p>
      </dgm:t>
    </dgm:pt>
    <dgm:pt modelId="{633B8645-2596-4370-B366-116E9FDF53E6}" type="pres">
      <dgm:prSet presAssocID="{4A1FC989-A4FB-4BE1-9E55-FE4D77E13BEE}" presName="hierRoot3" presStyleCnt="0"/>
      <dgm:spPr/>
    </dgm:pt>
    <dgm:pt modelId="{E133945C-A27A-41EE-BDCB-1952F25F703C}" type="pres">
      <dgm:prSet presAssocID="{4A1FC989-A4FB-4BE1-9E55-FE4D77E13BEE}" presName="composite3" presStyleCnt="0"/>
      <dgm:spPr/>
    </dgm:pt>
    <dgm:pt modelId="{5EEB8286-B83F-4F10-A1DC-8B3ABD72704F}" type="pres">
      <dgm:prSet presAssocID="{4A1FC989-A4FB-4BE1-9E55-FE4D77E13BEE}" presName="background3" presStyleLbl="node3" presStyleIdx="0" presStyleCnt="4"/>
      <dgm:spPr/>
    </dgm:pt>
    <dgm:pt modelId="{974E9AA3-D05E-4499-96B1-7D5D14AC3DE1}" type="pres">
      <dgm:prSet presAssocID="{4A1FC989-A4FB-4BE1-9E55-FE4D77E13BEE}" presName="text3" presStyleLbl="fgAcc3" presStyleIdx="0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13D0C3-6760-4846-B032-0C708C8A0492}" type="pres">
      <dgm:prSet presAssocID="{4A1FC989-A4FB-4BE1-9E55-FE4D77E13BEE}" presName="hierChild4" presStyleCnt="0"/>
      <dgm:spPr/>
    </dgm:pt>
    <dgm:pt modelId="{14E404E6-BA2B-4595-A887-326F07969B3F}" type="pres">
      <dgm:prSet presAssocID="{1015730D-A4FF-4360-9352-2815EE70975E}" presName="Name17" presStyleLbl="parChTrans1D3" presStyleIdx="1" presStyleCnt="4"/>
      <dgm:spPr/>
      <dgm:t>
        <a:bodyPr/>
        <a:lstStyle/>
        <a:p>
          <a:endParaRPr lang="uk-UA"/>
        </a:p>
      </dgm:t>
    </dgm:pt>
    <dgm:pt modelId="{8320CC7A-015A-461C-BFA6-97438AAFE87C}" type="pres">
      <dgm:prSet presAssocID="{AEA806DC-AF7A-4544-8B51-6B91FBE13B67}" presName="hierRoot3" presStyleCnt="0"/>
      <dgm:spPr/>
    </dgm:pt>
    <dgm:pt modelId="{79568977-76F4-419D-9515-5CA6D6DC5593}" type="pres">
      <dgm:prSet presAssocID="{AEA806DC-AF7A-4544-8B51-6B91FBE13B67}" presName="composite3" presStyleCnt="0"/>
      <dgm:spPr/>
    </dgm:pt>
    <dgm:pt modelId="{E1B19501-663F-40D5-81DD-FA8367263D93}" type="pres">
      <dgm:prSet presAssocID="{AEA806DC-AF7A-4544-8B51-6B91FBE13B67}" presName="background3" presStyleLbl="node3" presStyleIdx="1" presStyleCnt="4"/>
      <dgm:spPr/>
    </dgm:pt>
    <dgm:pt modelId="{32C401A3-9E2C-439A-8DF0-F2C370934712}" type="pres">
      <dgm:prSet presAssocID="{AEA806DC-AF7A-4544-8B51-6B91FBE13B67}" presName="text3" presStyleLbl="fgAcc3" presStyleIdx="1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92BB1EC-9FE4-47D2-A8B1-99D906307CE1}" type="pres">
      <dgm:prSet presAssocID="{AEA806DC-AF7A-4544-8B51-6B91FBE13B67}" presName="hierChild4" presStyleCnt="0"/>
      <dgm:spPr/>
    </dgm:pt>
    <dgm:pt modelId="{497CD07A-0DAE-4C38-8B0A-9A74837A5A14}" type="pres">
      <dgm:prSet presAssocID="{D707A3B9-C447-4A2B-AFBC-667A9E1DA24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45ECD5F-518F-4187-80B1-9A0A3DCFBE5A}" type="pres">
      <dgm:prSet presAssocID="{0E0E55F4-907B-49A9-B87F-20766A281FFE}" presName="hierRoot3" presStyleCnt="0"/>
      <dgm:spPr/>
    </dgm:pt>
    <dgm:pt modelId="{479C8837-92C1-45FD-91AC-5EF866A89AF9}" type="pres">
      <dgm:prSet presAssocID="{0E0E55F4-907B-49A9-B87F-20766A281FFE}" presName="composite3" presStyleCnt="0"/>
      <dgm:spPr/>
    </dgm:pt>
    <dgm:pt modelId="{4384A665-E92E-49DD-BC59-EE792E9E2BE6}" type="pres">
      <dgm:prSet presAssocID="{0E0E55F4-907B-49A9-B87F-20766A281FFE}" presName="background3" presStyleLbl="node3" presStyleIdx="2" presStyleCnt="4"/>
      <dgm:spPr/>
    </dgm:pt>
    <dgm:pt modelId="{4B7DA250-7532-4EDA-97ED-208EDC78DFB9}" type="pres">
      <dgm:prSet presAssocID="{0E0E55F4-907B-49A9-B87F-20766A281FFE}" presName="text3" presStyleLbl="fgAcc3" presStyleIdx="2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0285BF-7365-44E8-AB50-7E34D8837017}" type="pres">
      <dgm:prSet presAssocID="{0E0E55F4-907B-49A9-B87F-20766A281FFE}" presName="hierChild4" presStyleCnt="0"/>
      <dgm:spPr/>
    </dgm:pt>
    <dgm:pt modelId="{45E52E11-CB16-4DB7-AD2A-D5C0A9F8B264}" type="pres">
      <dgm:prSet presAssocID="{D0F55FD8-DC35-4D0C-BC18-7179ED94C5F1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4E60646-E91D-44A9-BE50-04F48BA00040}" type="pres">
      <dgm:prSet presAssocID="{9C5F5943-3CA2-4AEA-BEB5-10A1BA7B74D6}" presName="hierRoot2" presStyleCnt="0"/>
      <dgm:spPr/>
    </dgm:pt>
    <dgm:pt modelId="{2BADB912-4A6F-450C-8128-E727D8C3A429}" type="pres">
      <dgm:prSet presAssocID="{9C5F5943-3CA2-4AEA-BEB5-10A1BA7B74D6}" presName="composite2" presStyleCnt="0"/>
      <dgm:spPr/>
    </dgm:pt>
    <dgm:pt modelId="{0E55B31B-12F4-41BD-BAB5-B98FD0278D23}" type="pres">
      <dgm:prSet presAssocID="{9C5F5943-3CA2-4AEA-BEB5-10A1BA7B74D6}" presName="background2" presStyleLbl="node2" presStyleIdx="1" presStyleCnt="2"/>
      <dgm:spPr/>
    </dgm:pt>
    <dgm:pt modelId="{5C3CCD40-A83C-441A-8FAA-51646D27BA26}" type="pres">
      <dgm:prSet presAssocID="{9C5F5943-3CA2-4AEA-BEB5-10A1BA7B74D6}" presName="text2" presStyleLbl="fgAcc2" presStyleIdx="1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75182D9-ECF8-4BCF-8ECF-6D758F708CEB}" type="pres">
      <dgm:prSet presAssocID="{9C5F5943-3CA2-4AEA-BEB5-10A1BA7B74D6}" presName="hierChild3" presStyleCnt="0"/>
      <dgm:spPr/>
    </dgm:pt>
    <dgm:pt modelId="{A474545F-DE48-48D0-A8D1-716B8497DFC3}" type="pres">
      <dgm:prSet presAssocID="{C6FF200C-C6D1-4B30-B48E-EB2A758C3C22}" presName="Name17" presStyleLbl="parChTrans1D3" presStyleIdx="3" presStyleCnt="4"/>
      <dgm:spPr/>
      <dgm:t>
        <a:bodyPr/>
        <a:lstStyle/>
        <a:p>
          <a:endParaRPr lang="uk-UA"/>
        </a:p>
      </dgm:t>
    </dgm:pt>
    <dgm:pt modelId="{5C6B214D-0AA6-420A-853F-217562714236}" type="pres">
      <dgm:prSet presAssocID="{763CDA95-25AE-4FDD-97E6-3F53C7DD65A3}" presName="hierRoot3" presStyleCnt="0"/>
      <dgm:spPr/>
    </dgm:pt>
    <dgm:pt modelId="{D7D5F321-4115-42D3-AE97-1649C64CCF77}" type="pres">
      <dgm:prSet presAssocID="{763CDA95-25AE-4FDD-97E6-3F53C7DD65A3}" presName="composite3" presStyleCnt="0"/>
      <dgm:spPr/>
    </dgm:pt>
    <dgm:pt modelId="{5CEE7E91-EE4A-41C1-A630-BCC2BBB7AA70}" type="pres">
      <dgm:prSet presAssocID="{763CDA95-25AE-4FDD-97E6-3F53C7DD65A3}" presName="background3" presStyleLbl="node3" presStyleIdx="3" presStyleCnt="4"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C7A7981F-60F4-468F-8785-AC0F368A409F}" type="pres">
      <dgm:prSet presAssocID="{763CDA95-25AE-4FDD-97E6-3F53C7DD65A3}" presName="text3" presStyleLbl="fgAcc3" presStyleIdx="3" presStyleCnt="4" custScaleX="6738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1C3BAE2-9567-4648-AE7E-9A76D226B493}" type="pres">
      <dgm:prSet presAssocID="{763CDA95-25AE-4FDD-97E6-3F53C7DD65A3}" presName="hierChild4" presStyleCnt="0"/>
      <dgm:spPr/>
    </dgm:pt>
  </dgm:ptLst>
  <dgm:cxnLst>
    <dgm:cxn modelId="{70AE86D9-9297-4520-84F5-ED8AD4E5EB7D}" type="presOf" srcId="{C6FF200C-C6D1-4B30-B48E-EB2A758C3C22}" destId="{A474545F-DE48-48D0-A8D1-716B8497DFC3}" srcOrd="0" destOrd="0" presId="urn:microsoft.com/office/officeart/2005/8/layout/hierarchy1"/>
    <dgm:cxn modelId="{485B9938-E4C1-4F1E-9A4E-F1F0E81EA4FF}" srcId="{D0A84F6F-3D03-44CA-A8F0-D5D5C1C08728}" destId="{AEA806DC-AF7A-4544-8B51-6B91FBE13B67}" srcOrd="1" destOrd="0" parTransId="{1015730D-A4FF-4360-9352-2815EE70975E}" sibTransId="{2F142410-0823-4FDA-AF8E-D909DDBAE2F6}"/>
    <dgm:cxn modelId="{4316539B-213E-4F26-B7C9-06397F24319B}" type="presOf" srcId="{ED299EAB-AFED-476B-A53B-1841C3AFFCE7}" destId="{F7EA954F-05EA-49EA-ABC3-33D9FE27A287}" srcOrd="0" destOrd="0" presId="urn:microsoft.com/office/officeart/2005/8/layout/hierarchy1"/>
    <dgm:cxn modelId="{A23179F7-21AB-40F7-8416-F9B9D70049B0}" type="presOf" srcId="{BA68DEA9-79E7-4D61-8ADD-3E1397C35633}" destId="{B1B347E7-C205-4C2B-ABF8-1114172BDAEF}" srcOrd="0" destOrd="0" presId="urn:microsoft.com/office/officeart/2005/8/layout/hierarchy1"/>
    <dgm:cxn modelId="{851CDAED-8729-4B4C-8B18-AD9F9814F5DE}" type="presOf" srcId="{9C5F5943-3CA2-4AEA-BEB5-10A1BA7B74D6}" destId="{5C3CCD40-A83C-441A-8FAA-51646D27BA26}" srcOrd="0" destOrd="0" presId="urn:microsoft.com/office/officeart/2005/8/layout/hierarchy1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98CE8B0D-53E3-4272-957A-27C419F386CD}" type="presOf" srcId="{D0F55FD8-DC35-4D0C-BC18-7179ED94C5F1}" destId="{45E52E11-CB16-4DB7-AD2A-D5C0A9F8B264}" srcOrd="0" destOrd="0" presId="urn:microsoft.com/office/officeart/2005/8/layout/hierarchy1"/>
    <dgm:cxn modelId="{21392FF3-1836-427E-B54A-61114B2463D4}" srcId="{D0A84F6F-3D03-44CA-A8F0-D5D5C1C08728}" destId="{4A1FC989-A4FB-4BE1-9E55-FE4D77E13BEE}" srcOrd="0" destOrd="0" parTransId="{BA68DEA9-79E7-4D61-8ADD-3E1397C35633}" sibTransId="{A401BD2D-467A-4622-90D0-6587B053F087}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C4B8A71F-4CF7-42F9-8303-CD076DDDEA15}" type="presOf" srcId="{2ED06AAA-1381-4F74-96B7-3E9F0B770EB5}" destId="{7558C5DC-1E77-464E-AEFD-D774F604544E}" srcOrd="0" destOrd="0" presId="urn:microsoft.com/office/officeart/2005/8/layout/hierarchy1"/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668783A3-646D-43CC-AC77-5DD5ACE0C7B3}" type="presOf" srcId="{4A1FC989-A4FB-4BE1-9E55-FE4D77E13BEE}" destId="{974E9AA3-D05E-4499-96B1-7D5D14AC3DE1}" srcOrd="0" destOrd="0" presId="urn:microsoft.com/office/officeart/2005/8/layout/hierarchy1"/>
    <dgm:cxn modelId="{806A4EF5-365E-4D92-A025-1BBAF571BACB}" type="presOf" srcId="{AEA806DC-AF7A-4544-8B51-6B91FBE13B67}" destId="{32C401A3-9E2C-439A-8DF0-F2C370934712}" srcOrd="0" destOrd="0" presId="urn:microsoft.com/office/officeart/2005/8/layout/hierarchy1"/>
    <dgm:cxn modelId="{041BB3CF-0932-4B6B-8030-C66F31EDB34E}" srcId="{9C5F5943-3CA2-4AEA-BEB5-10A1BA7B74D6}" destId="{763CDA95-25AE-4FDD-97E6-3F53C7DD65A3}" srcOrd="0" destOrd="0" parTransId="{C6FF200C-C6D1-4B30-B48E-EB2A758C3C22}" sibTransId="{8D05806D-51A1-4401-9147-09F40C75BC5D}"/>
    <dgm:cxn modelId="{45E2C7EB-6339-4D1C-A983-AA3D8BEC42B4}" type="presOf" srcId="{D0A84F6F-3D03-44CA-A8F0-D5D5C1C08728}" destId="{3263CE3D-3E62-468E-9288-74D40D40BE91}" srcOrd="0" destOrd="0" presId="urn:microsoft.com/office/officeart/2005/8/layout/hierarchy1"/>
    <dgm:cxn modelId="{8D6C2265-6AFF-4EC3-85CE-92AF5F0F0F9F}" type="presOf" srcId="{1015730D-A4FF-4360-9352-2815EE70975E}" destId="{14E404E6-BA2B-4595-A887-326F07969B3F}" srcOrd="0" destOrd="0" presId="urn:microsoft.com/office/officeart/2005/8/layout/hierarchy1"/>
    <dgm:cxn modelId="{274046CB-E2AD-4C58-9C73-2F063B54CFFA}" type="presOf" srcId="{0E0E55F4-907B-49A9-B87F-20766A281FFE}" destId="{4B7DA250-7532-4EDA-97ED-208EDC78DFB9}" srcOrd="0" destOrd="0" presId="urn:microsoft.com/office/officeart/2005/8/layout/hierarchy1"/>
    <dgm:cxn modelId="{7FA98A1B-289B-4896-A39F-B72A31BE820D}" type="presOf" srcId="{D707A3B9-C447-4A2B-AFBC-667A9E1DA248}" destId="{497CD07A-0DAE-4C38-8B0A-9A74837A5A14}" srcOrd="0" destOrd="0" presId="urn:microsoft.com/office/officeart/2005/8/layout/hierarchy1"/>
    <dgm:cxn modelId="{B7A8FEAC-C58D-4CA6-871B-C2035724C5DC}" type="presOf" srcId="{763CDA95-25AE-4FDD-97E6-3F53C7DD65A3}" destId="{C7A7981F-60F4-468F-8785-AC0F368A409F}" srcOrd="0" destOrd="0" presId="urn:microsoft.com/office/officeart/2005/8/layout/hierarchy1"/>
    <dgm:cxn modelId="{FC2FA92E-389F-4800-9293-8B7C158379B8}" type="presOf" srcId="{0A25BC3D-61CF-4E4F-9755-2C104B4F5BC7}" destId="{04F752C0-A2CE-4517-90F2-39F622EDEB7B}" srcOrd="0" destOrd="0" presId="urn:microsoft.com/office/officeart/2005/8/layout/hierarchy1"/>
    <dgm:cxn modelId="{926DC5C1-F0FD-49EF-BF98-288D5C7B5476}" srcId="{D0A84F6F-3D03-44CA-A8F0-D5D5C1C08728}" destId="{0E0E55F4-907B-49A9-B87F-20766A281FFE}" srcOrd="2" destOrd="0" parTransId="{D707A3B9-C447-4A2B-AFBC-667A9E1DA248}" sibTransId="{491C7098-1573-46CB-A51A-FF7CA92938CB}"/>
    <dgm:cxn modelId="{932E3B1E-C1E4-4F39-9E7C-C8BE936B14D5}" type="presParOf" srcId="{7558C5DC-1E77-464E-AEFD-D774F604544E}" destId="{9D5CACA3-8CBF-41EB-BC3C-B43BD02D569F}" srcOrd="0" destOrd="0" presId="urn:microsoft.com/office/officeart/2005/8/layout/hierarchy1"/>
    <dgm:cxn modelId="{C4F445F7-3733-4611-A2B0-34F8F5A73770}" type="presParOf" srcId="{9D5CACA3-8CBF-41EB-BC3C-B43BD02D569F}" destId="{0AAF3696-6B6A-49FC-8201-2932C0C62B2A}" srcOrd="0" destOrd="0" presId="urn:microsoft.com/office/officeart/2005/8/layout/hierarchy1"/>
    <dgm:cxn modelId="{FB7BB4ED-CC86-464D-B331-D6FC56D6D067}" type="presParOf" srcId="{0AAF3696-6B6A-49FC-8201-2932C0C62B2A}" destId="{9AEE6F25-0117-4E51-BCC6-3D1755AEFC2D}" srcOrd="0" destOrd="0" presId="urn:microsoft.com/office/officeart/2005/8/layout/hierarchy1"/>
    <dgm:cxn modelId="{5110F3D4-74BB-4B6C-9666-F82F5E4C6B5E}" type="presParOf" srcId="{0AAF3696-6B6A-49FC-8201-2932C0C62B2A}" destId="{04F752C0-A2CE-4517-90F2-39F622EDEB7B}" srcOrd="1" destOrd="0" presId="urn:microsoft.com/office/officeart/2005/8/layout/hierarchy1"/>
    <dgm:cxn modelId="{F6F6625C-8EAC-4966-A3D4-19C9A6A0A189}" type="presParOf" srcId="{9D5CACA3-8CBF-41EB-BC3C-B43BD02D569F}" destId="{336C0429-16D0-4E78-AB1A-14AE994FA52C}" srcOrd="1" destOrd="0" presId="urn:microsoft.com/office/officeart/2005/8/layout/hierarchy1"/>
    <dgm:cxn modelId="{BF92ED81-AEB1-4684-BDD4-DA0B9A7FAD60}" type="presParOf" srcId="{336C0429-16D0-4E78-AB1A-14AE994FA52C}" destId="{F7EA954F-05EA-49EA-ABC3-33D9FE27A287}" srcOrd="0" destOrd="0" presId="urn:microsoft.com/office/officeart/2005/8/layout/hierarchy1"/>
    <dgm:cxn modelId="{C0BEBFAC-F5F5-4135-8009-944893E6B0C1}" type="presParOf" srcId="{336C0429-16D0-4E78-AB1A-14AE994FA52C}" destId="{4194EFDB-A5F2-4957-8692-FA31989BB76A}" srcOrd="1" destOrd="0" presId="urn:microsoft.com/office/officeart/2005/8/layout/hierarchy1"/>
    <dgm:cxn modelId="{49FE4EED-D622-4261-A1A8-76766E6B7F8E}" type="presParOf" srcId="{4194EFDB-A5F2-4957-8692-FA31989BB76A}" destId="{C8964A98-FA87-4D27-B51F-BBAE60609257}" srcOrd="0" destOrd="0" presId="urn:microsoft.com/office/officeart/2005/8/layout/hierarchy1"/>
    <dgm:cxn modelId="{F520D1BC-F177-4E14-BC51-C9AA72F01776}" type="presParOf" srcId="{C8964A98-FA87-4D27-B51F-BBAE60609257}" destId="{DC1711D1-E579-418C-9B3F-7802E45556A6}" srcOrd="0" destOrd="0" presId="urn:microsoft.com/office/officeart/2005/8/layout/hierarchy1"/>
    <dgm:cxn modelId="{529727AE-5959-49F3-8D03-C09BD05D2DA3}" type="presParOf" srcId="{C8964A98-FA87-4D27-B51F-BBAE60609257}" destId="{3263CE3D-3E62-468E-9288-74D40D40BE91}" srcOrd="1" destOrd="0" presId="urn:microsoft.com/office/officeart/2005/8/layout/hierarchy1"/>
    <dgm:cxn modelId="{3A56AE4E-818D-4F1C-934B-03BF10535545}" type="presParOf" srcId="{4194EFDB-A5F2-4957-8692-FA31989BB76A}" destId="{DFD74DB9-5D15-423A-A7B3-EE80D46A97AB}" srcOrd="1" destOrd="0" presId="urn:microsoft.com/office/officeart/2005/8/layout/hierarchy1"/>
    <dgm:cxn modelId="{48F1ED79-4B02-40DA-9184-D3C97329962B}" type="presParOf" srcId="{DFD74DB9-5D15-423A-A7B3-EE80D46A97AB}" destId="{B1B347E7-C205-4C2B-ABF8-1114172BDAEF}" srcOrd="0" destOrd="0" presId="urn:microsoft.com/office/officeart/2005/8/layout/hierarchy1"/>
    <dgm:cxn modelId="{865D0986-E87C-4524-B985-B856AF68528E}" type="presParOf" srcId="{DFD74DB9-5D15-423A-A7B3-EE80D46A97AB}" destId="{633B8645-2596-4370-B366-116E9FDF53E6}" srcOrd="1" destOrd="0" presId="urn:microsoft.com/office/officeart/2005/8/layout/hierarchy1"/>
    <dgm:cxn modelId="{1BDA44A9-1485-4CFC-BE1F-53C313860F4A}" type="presParOf" srcId="{633B8645-2596-4370-B366-116E9FDF53E6}" destId="{E133945C-A27A-41EE-BDCB-1952F25F703C}" srcOrd="0" destOrd="0" presId="urn:microsoft.com/office/officeart/2005/8/layout/hierarchy1"/>
    <dgm:cxn modelId="{2D2EDCA7-5D20-4119-903E-C3D9322C0D71}" type="presParOf" srcId="{E133945C-A27A-41EE-BDCB-1952F25F703C}" destId="{5EEB8286-B83F-4F10-A1DC-8B3ABD72704F}" srcOrd="0" destOrd="0" presId="urn:microsoft.com/office/officeart/2005/8/layout/hierarchy1"/>
    <dgm:cxn modelId="{6C1894DF-8237-481B-87EA-8B02DDD63DB5}" type="presParOf" srcId="{E133945C-A27A-41EE-BDCB-1952F25F703C}" destId="{974E9AA3-D05E-4499-96B1-7D5D14AC3DE1}" srcOrd="1" destOrd="0" presId="urn:microsoft.com/office/officeart/2005/8/layout/hierarchy1"/>
    <dgm:cxn modelId="{C4E80BF1-329E-4BE5-BBCB-4CEBA5D8CDB8}" type="presParOf" srcId="{633B8645-2596-4370-B366-116E9FDF53E6}" destId="{1B13D0C3-6760-4846-B032-0C708C8A0492}" srcOrd="1" destOrd="0" presId="urn:microsoft.com/office/officeart/2005/8/layout/hierarchy1"/>
    <dgm:cxn modelId="{E15B902E-5C42-4C9C-8008-C94E13BDA268}" type="presParOf" srcId="{DFD74DB9-5D15-423A-A7B3-EE80D46A97AB}" destId="{14E404E6-BA2B-4595-A887-326F07969B3F}" srcOrd="2" destOrd="0" presId="urn:microsoft.com/office/officeart/2005/8/layout/hierarchy1"/>
    <dgm:cxn modelId="{7A055DF6-BBCD-49F7-A243-74E4970E9319}" type="presParOf" srcId="{DFD74DB9-5D15-423A-A7B3-EE80D46A97AB}" destId="{8320CC7A-015A-461C-BFA6-97438AAFE87C}" srcOrd="3" destOrd="0" presId="urn:microsoft.com/office/officeart/2005/8/layout/hierarchy1"/>
    <dgm:cxn modelId="{287AF52C-6E1E-4DDC-834E-B97DBD933921}" type="presParOf" srcId="{8320CC7A-015A-461C-BFA6-97438AAFE87C}" destId="{79568977-76F4-419D-9515-5CA6D6DC5593}" srcOrd="0" destOrd="0" presId="urn:microsoft.com/office/officeart/2005/8/layout/hierarchy1"/>
    <dgm:cxn modelId="{7983DB38-62CA-49BA-8259-23B5D9F5F0D2}" type="presParOf" srcId="{79568977-76F4-419D-9515-5CA6D6DC5593}" destId="{E1B19501-663F-40D5-81DD-FA8367263D93}" srcOrd="0" destOrd="0" presId="urn:microsoft.com/office/officeart/2005/8/layout/hierarchy1"/>
    <dgm:cxn modelId="{906E223C-ABA5-417B-9777-6F4A7843BB67}" type="presParOf" srcId="{79568977-76F4-419D-9515-5CA6D6DC5593}" destId="{32C401A3-9E2C-439A-8DF0-F2C370934712}" srcOrd="1" destOrd="0" presId="urn:microsoft.com/office/officeart/2005/8/layout/hierarchy1"/>
    <dgm:cxn modelId="{C70ECE26-B25E-4031-AEA3-2D1521E3F36F}" type="presParOf" srcId="{8320CC7A-015A-461C-BFA6-97438AAFE87C}" destId="{F92BB1EC-9FE4-47D2-A8B1-99D906307CE1}" srcOrd="1" destOrd="0" presId="urn:microsoft.com/office/officeart/2005/8/layout/hierarchy1"/>
    <dgm:cxn modelId="{A934B869-0F11-42AE-A762-F9D945494A7B}" type="presParOf" srcId="{DFD74DB9-5D15-423A-A7B3-EE80D46A97AB}" destId="{497CD07A-0DAE-4C38-8B0A-9A74837A5A14}" srcOrd="4" destOrd="0" presId="urn:microsoft.com/office/officeart/2005/8/layout/hierarchy1"/>
    <dgm:cxn modelId="{5736B838-3BC7-48CB-BB8F-08D620EBD450}" type="presParOf" srcId="{DFD74DB9-5D15-423A-A7B3-EE80D46A97AB}" destId="{845ECD5F-518F-4187-80B1-9A0A3DCFBE5A}" srcOrd="5" destOrd="0" presId="urn:microsoft.com/office/officeart/2005/8/layout/hierarchy1"/>
    <dgm:cxn modelId="{8C058E71-99A5-4D88-AC82-9097ABBFF608}" type="presParOf" srcId="{845ECD5F-518F-4187-80B1-9A0A3DCFBE5A}" destId="{479C8837-92C1-45FD-91AC-5EF866A89AF9}" srcOrd="0" destOrd="0" presId="urn:microsoft.com/office/officeart/2005/8/layout/hierarchy1"/>
    <dgm:cxn modelId="{4EB912E9-CB3A-49FD-8365-1FAD6A8F9988}" type="presParOf" srcId="{479C8837-92C1-45FD-91AC-5EF866A89AF9}" destId="{4384A665-E92E-49DD-BC59-EE792E9E2BE6}" srcOrd="0" destOrd="0" presId="urn:microsoft.com/office/officeart/2005/8/layout/hierarchy1"/>
    <dgm:cxn modelId="{400D10C4-2884-4201-A42D-413991BF9847}" type="presParOf" srcId="{479C8837-92C1-45FD-91AC-5EF866A89AF9}" destId="{4B7DA250-7532-4EDA-97ED-208EDC78DFB9}" srcOrd="1" destOrd="0" presId="urn:microsoft.com/office/officeart/2005/8/layout/hierarchy1"/>
    <dgm:cxn modelId="{C39C84A4-6F6C-4A0A-BC73-CAEEB1D9D6AC}" type="presParOf" srcId="{845ECD5F-518F-4187-80B1-9A0A3DCFBE5A}" destId="{B30285BF-7365-44E8-AB50-7E34D8837017}" srcOrd="1" destOrd="0" presId="urn:microsoft.com/office/officeart/2005/8/layout/hierarchy1"/>
    <dgm:cxn modelId="{0D64E979-D0BD-4187-BEB4-24216C1D0FB6}" type="presParOf" srcId="{336C0429-16D0-4E78-AB1A-14AE994FA52C}" destId="{45E52E11-CB16-4DB7-AD2A-D5C0A9F8B264}" srcOrd="2" destOrd="0" presId="urn:microsoft.com/office/officeart/2005/8/layout/hierarchy1"/>
    <dgm:cxn modelId="{3AF107B2-7BED-4A49-92D2-6DB88431861B}" type="presParOf" srcId="{336C0429-16D0-4E78-AB1A-14AE994FA52C}" destId="{04E60646-E91D-44A9-BE50-04F48BA00040}" srcOrd="3" destOrd="0" presId="urn:microsoft.com/office/officeart/2005/8/layout/hierarchy1"/>
    <dgm:cxn modelId="{D17D608C-61AB-4403-A476-5782FBF8ED7D}" type="presParOf" srcId="{04E60646-E91D-44A9-BE50-04F48BA00040}" destId="{2BADB912-4A6F-450C-8128-E727D8C3A429}" srcOrd="0" destOrd="0" presId="urn:microsoft.com/office/officeart/2005/8/layout/hierarchy1"/>
    <dgm:cxn modelId="{D241EA5A-73C7-47F5-8875-9B7E46346B9F}" type="presParOf" srcId="{2BADB912-4A6F-450C-8128-E727D8C3A429}" destId="{0E55B31B-12F4-41BD-BAB5-B98FD0278D23}" srcOrd="0" destOrd="0" presId="urn:microsoft.com/office/officeart/2005/8/layout/hierarchy1"/>
    <dgm:cxn modelId="{58FAAC40-B6B7-4F26-849C-76DAB2616179}" type="presParOf" srcId="{2BADB912-4A6F-450C-8128-E727D8C3A429}" destId="{5C3CCD40-A83C-441A-8FAA-51646D27BA26}" srcOrd="1" destOrd="0" presId="urn:microsoft.com/office/officeart/2005/8/layout/hierarchy1"/>
    <dgm:cxn modelId="{AF3A83D8-A610-4F8B-851B-0DE28FB6C8CA}" type="presParOf" srcId="{04E60646-E91D-44A9-BE50-04F48BA00040}" destId="{575182D9-ECF8-4BCF-8ECF-6D758F708CEB}" srcOrd="1" destOrd="0" presId="urn:microsoft.com/office/officeart/2005/8/layout/hierarchy1"/>
    <dgm:cxn modelId="{2F3B8AE8-4A86-470E-8447-757B105758F2}" type="presParOf" srcId="{575182D9-ECF8-4BCF-8ECF-6D758F708CEB}" destId="{A474545F-DE48-48D0-A8D1-716B8497DFC3}" srcOrd="0" destOrd="0" presId="urn:microsoft.com/office/officeart/2005/8/layout/hierarchy1"/>
    <dgm:cxn modelId="{CE80D55E-763A-4132-AC29-388615493BD5}" type="presParOf" srcId="{575182D9-ECF8-4BCF-8ECF-6D758F708CEB}" destId="{5C6B214D-0AA6-420A-853F-217562714236}" srcOrd="1" destOrd="0" presId="urn:microsoft.com/office/officeart/2005/8/layout/hierarchy1"/>
    <dgm:cxn modelId="{936C92A9-916B-4F0B-BBCC-7541429F4CD3}" type="presParOf" srcId="{5C6B214D-0AA6-420A-853F-217562714236}" destId="{D7D5F321-4115-42D3-AE97-1649C64CCF77}" srcOrd="0" destOrd="0" presId="urn:microsoft.com/office/officeart/2005/8/layout/hierarchy1"/>
    <dgm:cxn modelId="{AAE25FA8-770A-4372-82D2-EE026C016D24}" type="presParOf" srcId="{D7D5F321-4115-42D3-AE97-1649C64CCF77}" destId="{5CEE7E91-EE4A-41C1-A630-BCC2BBB7AA70}" srcOrd="0" destOrd="0" presId="urn:microsoft.com/office/officeart/2005/8/layout/hierarchy1"/>
    <dgm:cxn modelId="{E39F082A-AEFD-45FE-818F-8880C808D254}" type="presParOf" srcId="{D7D5F321-4115-42D3-AE97-1649C64CCF77}" destId="{C7A7981F-60F4-468F-8785-AC0F368A409F}" srcOrd="1" destOrd="0" presId="urn:microsoft.com/office/officeart/2005/8/layout/hierarchy1"/>
    <dgm:cxn modelId="{794D19C7-1325-43D7-8B96-AFDBC654C4C9}" type="presParOf" srcId="{5C6B214D-0AA6-420A-853F-217562714236}" destId="{91C3BAE2-9567-4648-AE7E-9A76D226B4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Рідкі</a:t>
          </a:r>
          <a:r>
            <a:rPr lang="ru-RU" sz="1400" b="1" dirty="0" smtClean="0"/>
            <a:t>:</a:t>
          </a:r>
        </a:p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 anchor="t"/>
        <a:lstStyle/>
        <a:p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Опорні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113D43FB-7AA1-4933-AD91-4A9999AFB6A4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Пігментна</a:t>
          </a:r>
          <a:endParaRPr lang="ru-RU" sz="1400" i="0" dirty="0" smtClean="0"/>
        </a:p>
      </dgm:t>
    </dgm:pt>
    <dgm:pt modelId="{220F52BF-8BF2-4C6E-BC57-FDE1EB2C376D}" type="parTrans" cxnId="{D97473C9-A697-408D-827C-38C9B7A139F1}">
      <dgm:prSet/>
      <dgm:spPr/>
      <dgm:t>
        <a:bodyPr/>
        <a:lstStyle/>
        <a:p>
          <a:endParaRPr lang="uk-UA"/>
        </a:p>
      </dgm:t>
    </dgm:pt>
    <dgm:pt modelId="{F17FEE50-064D-46C1-B660-144678968484}" type="sibTrans" cxnId="{D97473C9-A697-408D-827C-38C9B7A139F1}">
      <dgm:prSet/>
      <dgm:spPr/>
      <dgm:t>
        <a:bodyPr/>
        <a:lstStyle/>
        <a:p>
          <a:endParaRPr lang="uk-UA"/>
        </a:p>
      </dgm:t>
    </dgm:pt>
    <dgm:pt modelId="{D92172F5-1B01-4E05-94F5-433A2763FC47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smtClean="0"/>
            <a:t>Жирова </a:t>
          </a:r>
        </a:p>
      </dgm:t>
    </dgm:pt>
    <dgm:pt modelId="{76CBF6F1-197B-4C03-8DD9-7C3B6DB30F96}" type="parTrans" cxnId="{F30CA1EC-24F3-4AC6-B731-53070A4B55AB}">
      <dgm:prSet/>
      <dgm:spPr/>
      <dgm:t>
        <a:bodyPr/>
        <a:lstStyle/>
        <a:p>
          <a:endParaRPr lang="uk-UA"/>
        </a:p>
      </dgm:t>
    </dgm:pt>
    <dgm:pt modelId="{2EEABCB5-1383-4021-AA42-C80A38FD489C}" type="sibTrans" cxnId="{F30CA1EC-24F3-4AC6-B731-53070A4B55AB}">
      <dgm:prSet/>
      <dgm:spPr/>
      <dgm:t>
        <a:bodyPr/>
        <a:lstStyle/>
        <a:p>
          <a:endParaRPr lang="uk-UA"/>
        </a:p>
      </dgm:t>
    </dgm:pt>
    <dgm:pt modelId="{68F4F262-DF6B-4A3C-BB4B-316A35AACF4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Ретикулярна</a:t>
          </a:r>
          <a:r>
            <a:rPr lang="ru-RU" sz="1400" i="0" dirty="0" smtClean="0"/>
            <a:t> </a:t>
          </a:r>
        </a:p>
      </dgm:t>
    </dgm:pt>
    <dgm:pt modelId="{C64D432A-B0D6-4DCF-A971-7E6C92686E25}" type="parTrans" cxnId="{46D01C17-2BC7-4EED-8903-06F5CA3D72E8}">
      <dgm:prSet/>
      <dgm:spPr/>
      <dgm:t>
        <a:bodyPr/>
        <a:lstStyle/>
        <a:p>
          <a:endParaRPr lang="uk-UA"/>
        </a:p>
      </dgm:t>
    </dgm:pt>
    <dgm:pt modelId="{378443A9-52D7-482E-8DE0-0DBD69E26B18}" type="sibTrans" cxnId="{46D01C17-2BC7-4EED-8903-06F5CA3D72E8}">
      <dgm:prSet/>
      <dgm:spPr/>
      <dgm:t>
        <a:bodyPr/>
        <a:lstStyle/>
        <a:p>
          <a:endParaRPr lang="uk-UA"/>
        </a:p>
      </dgm:t>
    </dgm:pt>
    <dgm:pt modelId="{53F0DF8C-6902-40CF-9514-227A392F14A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Слизова</a:t>
          </a:r>
          <a:endParaRPr lang="ru-RU" sz="1400" i="0" dirty="0"/>
        </a:p>
      </dgm:t>
    </dgm:pt>
    <dgm:pt modelId="{1EF471F6-0E1D-4FF8-8061-676861009C9D}" type="parTrans" cxnId="{BE8E6ADB-135E-49DD-BD22-CAA669F0E070}">
      <dgm:prSet/>
      <dgm:spPr/>
      <dgm:t>
        <a:bodyPr/>
        <a:lstStyle/>
        <a:p>
          <a:endParaRPr lang="uk-UA"/>
        </a:p>
      </dgm:t>
    </dgm:pt>
    <dgm:pt modelId="{49050769-73C7-4218-9A4D-F8E48BC8B032}" type="sibTrans" cxnId="{BE8E6ADB-135E-49DD-BD22-CAA669F0E070}">
      <dgm:prSet/>
      <dgm:spPr/>
      <dgm:t>
        <a:bodyPr/>
        <a:lstStyle/>
        <a:p>
          <a:endParaRPr lang="uk-UA"/>
        </a:p>
      </dgm:t>
    </dgm:pt>
    <dgm:pt modelId="{2E04EC1D-1AED-42F1-89A1-4B104AA9F10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Пухка</a:t>
          </a:r>
          <a:endParaRPr lang="ru-RU" sz="1400" b="1" dirty="0"/>
        </a:p>
      </dgm:t>
    </dgm:pt>
    <dgm:pt modelId="{E2FD44E1-F374-4D69-9C4A-C8B7FE692B01}" type="parTrans" cxnId="{4012690A-6797-4F90-91CF-33B00B521309}">
      <dgm:prSet/>
      <dgm:spPr/>
      <dgm:t>
        <a:bodyPr/>
        <a:lstStyle/>
        <a:p>
          <a:endParaRPr lang="uk-UA"/>
        </a:p>
      </dgm:t>
    </dgm:pt>
    <dgm:pt modelId="{7A504FBD-40A0-4A2D-9E71-F8DA9FBA6EA9}" type="sibTrans" cxnId="{4012690A-6797-4F90-91CF-33B00B521309}">
      <dgm:prSet/>
      <dgm:spPr/>
      <dgm:t>
        <a:bodyPr/>
        <a:lstStyle/>
        <a:p>
          <a:endParaRPr lang="uk-UA"/>
        </a:p>
      </dgm:t>
    </dgm:pt>
    <dgm:pt modelId="{BC40F1EE-73E4-429B-AC25-56C1FC90E3E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Щільна</a:t>
          </a:r>
          <a:endParaRPr lang="ru-RU" sz="1400" b="1" dirty="0"/>
        </a:p>
      </dgm:t>
    </dgm:pt>
    <dgm:pt modelId="{F529331F-8792-4456-9329-B24F108A9392}" type="parTrans" cxnId="{70A69E8C-C99F-4E42-82FA-F2F79A10CEE9}">
      <dgm:prSet/>
      <dgm:spPr/>
      <dgm:t>
        <a:bodyPr/>
        <a:lstStyle/>
        <a:p>
          <a:endParaRPr lang="uk-UA"/>
        </a:p>
      </dgm:t>
    </dgm:pt>
    <dgm:pt modelId="{C4975DA6-28B3-4264-8662-FCD37948FB00}" type="sibTrans" cxnId="{70A69E8C-C99F-4E42-82FA-F2F79A10CEE9}">
      <dgm:prSet/>
      <dgm:spPr/>
      <dgm:t>
        <a:bodyPr/>
        <a:lstStyle/>
        <a:p>
          <a:endParaRPr lang="uk-UA"/>
        </a:p>
      </dgm:t>
    </dgm:pt>
    <dgm:pt modelId="{DB0011C7-DAB8-4FAC-A65B-7961F5CEE7C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smtClean="0"/>
            <a:t>Оформлена</a:t>
          </a:r>
          <a:endParaRPr lang="ru-RU" sz="1400" b="0" dirty="0"/>
        </a:p>
      </dgm:t>
    </dgm:pt>
    <dgm:pt modelId="{9D910F6A-0636-4AF3-A430-8EC4CF98AA6B}" type="parTrans" cxnId="{55E2A793-6BE3-4190-B065-692F83B5E891}">
      <dgm:prSet/>
      <dgm:spPr/>
      <dgm:t>
        <a:bodyPr/>
        <a:lstStyle/>
        <a:p>
          <a:endParaRPr lang="uk-UA"/>
        </a:p>
      </dgm:t>
    </dgm:pt>
    <dgm:pt modelId="{8EBE7B23-59B3-4E87-8BB9-148AA291281D}" type="sibTrans" cxnId="{55E2A793-6BE3-4190-B065-692F83B5E891}">
      <dgm:prSet/>
      <dgm:spPr/>
      <dgm:t>
        <a:bodyPr/>
        <a:lstStyle/>
        <a:p>
          <a:endParaRPr lang="uk-UA"/>
        </a:p>
      </dgm:t>
    </dgm:pt>
    <dgm:pt modelId="{692ACC14-8EFC-4C4D-A2A8-CD254FBB851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err="1" smtClean="0"/>
            <a:t>Неоформлена</a:t>
          </a:r>
          <a:endParaRPr lang="ru-RU" sz="1400" b="0" dirty="0"/>
        </a:p>
      </dgm:t>
    </dgm:pt>
    <dgm:pt modelId="{3F77E859-9765-478E-B112-338164583E07}" type="parTrans" cxnId="{4D91FC30-81FA-409B-A7FD-8EF7BAF01B5B}">
      <dgm:prSet/>
      <dgm:spPr/>
      <dgm:t>
        <a:bodyPr/>
        <a:lstStyle/>
        <a:p>
          <a:endParaRPr lang="uk-UA"/>
        </a:p>
      </dgm:t>
    </dgm:pt>
    <dgm:pt modelId="{CADC44D2-47A3-45FC-A156-A2D56412BB0D}" type="sibTrans" cxnId="{4D91FC30-81FA-409B-A7FD-8EF7BAF01B5B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47946" custScaleY="1486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DA908676-B0A4-4C3E-9001-F86932E23519}" type="pres">
      <dgm:prSet presAssocID="{EB7ADA09-6693-4F87-9C03-B1E83C85D9F1}" presName="text2" presStyleLbl="fgAcc2" presStyleIdx="0" presStyleCnt="3" custScaleX="190839" custScaleY="13671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3E88ACDC-7260-4E57-9CEC-3BC8CD7D4607}" type="pres">
      <dgm:prSet presAssocID="{642DEACF-A95D-4938-A308-F64752D92D05}" presName="text2" presStyleLbl="fgAcc2" presStyleIdx="1" presStyleCnt="3" custScaleX="183283" custScaleY="13232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224398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EC315732-9087-4EEA-97A3-5D556E7363E8}" type="pres">
      <dgm:prSet presAssocID="{E2FD44E1-F374-4D69-9C4A-C8B7FE692B01}" presName="Name23" presStyleLbl="parChTrans1D4" presStyleIdx="0" presStyleCnt="8"/>
      <dgm:spPr/>
      <dgm:t>
        <a:bodyPr/>
        <a:lstStyle/>
        <a:p>
          <a:endParaRPr lang="uk-UA"/>
        </a:p>
      </dgm:t>
    </dgm:pt>
    <dgm:pt modelId="{64ED2F99-9392-416F-B4C4-325593CB773A}" type="pres">
      <dgm:prSet presAssocID="{2E04EC1D-1AED-42F1-89A1-4B104AA9F10D}" presName="hierRoot4" presStyleCnt="0"/>
      <dgm:spPr/>
    </dgm:pt>
    <dgm:pt modelId="{1DAD5D80-3ACC-408B-BF96-6DD0EF57A7A5}" type="pres">
      <dgm:prSet presAssocID="{2E04EC1D-1AED-42F1-89A1-4B104AA9F10D}" presName="composite4" presStyleCnt="0"/>
      <dgm:spPr/>
    </dgm:pt>
    <dgm:pt modelId="{5BA6A043-C504-459A-8AD9-D982E379A0AB}" type="pres">
      <dgm:prSet presAssocID="{2E04EC1D-1AED-42F1-89A1-4B104AA9F10D}" presName="background4" presStyleLbl="node4" presStyleIdx="0" presStyleCnt="8"/>
      <dgm:spPr/>
    </dgm:pt>
    <dgm:pt modelId="{388E33D5-4199-4F55-85DD-D506E9A69424}" type="pres">
      <dgm:prSet presAssocID="{2E04EC1D-1AED-42F1-89A1-4B104AA9F10D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0B9604A-C551-4DC3-A2E5-62E4662FC39F}" type="pres">
      <dgm:prSet presAssocID="{2E04EC1D-1AED-42F1-89A1-4B104AA9F10D}" presName="hierChild5" presStyleCnt="0"/>
      <dgm:spPr/>
    </dgm:pt>
    <dgm:pt modelId="{3CF4F91B-1456-47C6-AD17-6376B0707727}" type="pres">
      <dgm:prSet presAssocID="{F529331F-8792-4456-9329-B24F108A9392}" presName="Name23" presStyleLbl="parChTrans1D4" presStyleIdx="1" presStyleCnt="8"/>
      <dgm:spPr/>
      <dgm:t>
        <a:bodyPr/>
        <a:lstStyle/>
        <a:p>
          <a:endParaRPr lang="uk-UA"/>
        </a:p>
      </dgm:t>
    </dgm:pt>
    <dgm:pt modelId="{B7D03234-9DEC-40B9-977A-2D383061BDB9}" type="pres">
      <dgm:prSet presAssocID="{BC40F1EE-73E4-429B-AC25-56C1FC90E3EB}" presName="hierRoot4" presStyleCnt="0"/>
      <dgm:spPr/>
    </dgm:pt>
    <dgm:pt modelId="{CDB22D1C-EF26-4243-BD72-3162F2CBA3C3}" type="pres">
      <dgm:prSet presAssocID="{BC40F1EE-73E4-429B-AC25-56C1FC90E3EB}" presName="composite4" presStyleCnt="0"/>
      <dgm:spPr/>
    </dgm:pt>
    <dgm:pt modelId="{3FCD6144-96B8-422C-A694-F96E5C97943D}" type="pres">
      <dgm:prSet presAssocID="{BC40F1EE-73E4-429B-AC25-56C1FC90E3EB}" presName="background4" presStyleLbl="node4" presStyleIdx="1" presStyleCnt="8"/>
      <dgm:spPr/>
    </dgm:pt>
    <dgm:pt modelId="{07CC3749-5ECE-49BA-B524-8C91FADD4FCB}" type="pres">
      <dgm:prSet presAssocID="{BC40F1EE-73E4-429B-AC25-56C1FC90E3EB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0CC0E76-880D-4AEA-87F6-C982B5E775E5}" type="pres">
      <dgm:prSet presAssocID="{BC40F1EE-73E4-429B-AC25-56C1FC90E3EB}" presName="hierChild5" presStyleCnt="0"/>
      <dgm:spPr/>
    </dgm:pt>
    <dgm:pt modelId="{601B4A4D-F4B5-4973-90C8-AFC61BCBDACD}" type="pres">
      <dgm:prSet presAssocID="{9D910F6A-0636-4AF3-A430-8EC4CF98AA6B}" presName="Name23" presStyleLbl="parChTrans1D4" presStyleIdx="2" presStyleCnt="8"/>
      <dgm:spPr/>
      <dgm:t>
        <a:bodyPr/>
        <a:lstStyle/>
        <a:p>
          <a:endParaRPr lang="uk-UA"/>
        </a:p>
      </dgm:t>
    </dgm:pt>
    <dgm:pt modelId="{45E2E16C-401C-42F4-9C5C-08B947E4E6D0}" type="pres">
      <dgm:prSet presAssocID="{DB0011C7-DAB8-4FAC-A65B-7961F5CEE7C6}" presName="hierRoot4" presStyleCnt="0"/>
      <dgm:spPr/>
    </dgm:pt>
    <dgm:pt modelId="{4FCF21F5-3AEA-43C4-9034-07C2A1BECB08}" type="pres">
      <dgm:prSet presAssocID="{DB0011C7-DAB8-4FAC-A65B-7961F5CEE7C6}" presName="composite4" presStyleCnt="0"/>
      <dgm:spPr/>
    </dgm:pt>
    <dgm:pt modelId="{20B92901-CF8D-4653-9B6F-13E1A794C630}" type="pres">
      <dgm:prSet presAssocID="{DB0011C7-DAB8-4FAC-A65B-7961F5CEE7C6}" presName="background4" presStyleLbl="node4" presStyleIdx="2" presStyleCnt="8"/>
      <dgm:spPr/>
    </dgm:pt>
    <dgm:pt modelId="{C3847672-4A74-4232-BC98-9AA1B78025F5}" type="pres">
      <dgm:prSet presAssocID="{DB0011C7-DAB8-4FAC-A65B-7961F5CEE7C6}" presName="text4" presStyleLbl="fgAcc4" presStyleIdx="2" presStyleCnt="8" custScaleX="12975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A2B5E4-91F6-4CBB-8690-93CA3D024923}" type="pres">
      <dgm:prSet presAssocID="{DB0011C7-DAB8-4FAC-A65B-7961F5CEE7C6}" presName="hierChild5" presStyleCnt="0"/>
      <dgm:spPr/>
    </dgm:pt>
    <dgm:pt modelId="{727683DB-B008-41DD-B621-118A4CAFB12F}" type="pres">
      <dgm:prSet presAssocID="{3F77E859-9765-478E-B112-338164583E07}" presName="Name23" presStyleLbl="parChTrans1D4" presStyleIdx="3" presStyleCnt="8"/>
      <dgm:spPr/>
      <dgm:t>
        <a:bodyPr/>
        <a:lstStyle/>
        <a:p>
          <a:endParaRPr lang="uk-UA"/>
        </a:p>
      </dgm:t>
    </dgm:pt>
    <dgm:pt modelId="{AF2557C7-025D-414E-BA42-A3E825D431ED}" type="pres">
      <dgm:prSet presAssocID="{692ACC14-8EFC-4C4D-A2A8-CD254FBB8519}" presName="hierRoot4" presStyleCnt="0"/>
      <dgm:spPr/>
    </dgm:pt>
    <dgm:pt modelId="{E695AA48-EF55-47C6-B8C6-B472A926B7E0}" type="pres">
      <dgm:prSet presAssocID="{692ACC14-8EFC-4C4D-A2A8-CD254FBB8519}" presName="composite4" presStyleCnt="0"/>
      <dgm:spPr/>
    </dgm:pt>
    <dgm:pt modelId="{DD828E8A-5E50-4379-8D38-5BBC04E33A56}" type="pres">
      <dgm:prSet presAssocID="{692ACC14-8EFC-4C4D-A2A8-CD254FBB8519}" presName="background4" presStyleLbl="node4" presStyleIdx="3" presStyleCnt="8"/>
      <dgm:spPr/>
    </dgm:pt>
    <dgm:pt modelId="{7F4B9B06-7B82-4F6D-9062-F6762AA3470A}" type="pres">
      <dgm:prSet presAssocID="{692ACC14-8EFC-4C4D-A2A8-CD254FBB8519}" presName="text4" presStyleLbl="fgAcc4" presStyleIdx="3" presStyleCnt="8" custScaleX="17454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42F43DF-AD74-4789-81EF-C0613896F980}" type="pres">
      <dgm:prSet presAssocID="{692ACC14-8EFC-4C4D-A2A8-CD254FBB8519}" presName="hierChild5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94156298-83AC-4379-B016-8DB121D54966}" type="pres">
      <dgm:prSet presAssocID="{220F52BF-8BF2-4C6E-BC57-FDE1EB2C376D}" presName="Name23" presStyleLbl="parChTrans1D4" presStyleIdx="4" presStyleCnt="8"/>
      <dgm:spPr/>
      <dgm:t>
        <a:bodyPr/>
        <a:lstStyle/>
        <a:p>
          <a:endParaRPr lang="uk-UA"/>
        </a:p>
      </dgm:t>
    </dgm:pt>
    <dgm:pt modelId="{015D0BFE-6DC9-47E1-89E1-4C9514FA7CD8}" type="pres">
      <dgm:prSet presAssocID="{113D43FB-7AA1-4933-AD91-4A9999AFB6A4}" presName="hierRoot4" presStyleCnt="0"/>
      <dgm:spPr/>
    </dgm:pt>
    <dgm:pt modelId="{6CBDDE36-9FB4-4BEB-8493-6ED08B713537}" type="pres">
      <dgm:prSet presAssocID="{113D43FB-7AA1-4933-AD91-4A9999AFB6A4}" presName="composite4" presStyleCnt="0"/>
      <dgm:spPr/>
    </dgm:pt>
    <dgm:pt modelId="{4DF4FD8F-9D05-40CB-9F20-21934A8622B9}" type="pres">
      <dgm:prSet presAssocID="{113D43FB-7AA1-4933-AD91-4A9999AFB6A4}" presName="background4" presStyleLbl="node4" presStyleIdx="4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4757FDF-2DC3-4727-858E-7E52F9FA84B1}" type="pres">
      <dgm:prSet presAssocID="{113D43FB-7AA1-4933-AD91-4A9999AFB6A4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A101B17-87D1-4E1B-A51A-A5F11D0D83A4}" type="pres">
      <dgm:prSet presAssocID="{113D43FB-7AA1-4933-AD91-4A9999AFB6A4}" presName="hierChild5" presStyleCnt="0"/>
      <dgm:spPr/>
    </dgm:pt>
    <dgm:pt modelId="{854ED3E4-CB4C-4030-A125-1EE7047179DF}" type="pres">
      <dgm:prSet presAssocID="{76CBF6F1-197B-4C03-8DD9-7C3B6DB30F96}" presName="Name23" presStyleLbl="parChTrans1D4" presStyleIdx="5" presStyleCnt="8"/>
      <dgm:spPr/>
      <dgm:t>
        <a:bodyPr/>
        <a:lstStyle/>
        <a:p>
          <a:endParaRPr lang="uk-UA"/>
        </a:p>
      </dgm:t>
    </dgm:pt>
    <dgm:pt modelId="{3E2CD6D4-3C6D-4C1D-8129-987B40C44CA4}" type="pres">
      <dgm:prSet presAssocID="{D92172F5-1B01-4E05-94F5-433A2763FC47}" presName="hierRoot4" presStyleCnt="0"/>
      <dgm:spPr/>
    </dgm:pt>
    <dgm:pt modelId="{56421E5D-30A6-4F1D-A99D-339211E3E501}" type="pres">
      <dgm:prSet presAssocID="{D92172F5-1B01-4E05-94F5-433A2763FC47}" presName="composite4" presStyleCnt="0"/>
      <dgm:spPr/>
    </dgm:pt>
    <dgm:pt modelId="{7F489FDA-1796-4A57-8628-466D41575E2C}" type="pres">
      <dgm:prSet presAssocID="{D92172F5-1B01-4E05-94F5-433A2763FC47}" presName="background4" presStyleLbl="node4" presStyleIdx="5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1BB16700-B5B3-4110-A537-565B90585B9B}" type="pres">
      <dgm:prSet presAssocID="{D92172F5-1B01-4E05-94F5-433A2763FC47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B003773-0120-45E7-9DB5-6368D8FF54DE}" type="pres">
      <dgm:prSet presAssocID="{D92172F5-1B01-4E05-94F5-433A2763FC47}" presName="hierChild5" presStyleCnt="0"/>
      <dgm:spPr/>
    </dgm:pt>
    <dgm:pt modelId="{12246FB4-4BB2-4F99-AEC3-10E9764C1330}" type="pres">
      <dgm:prSet presAssocID="{C64D432A-B0D6-4DCF-A971-7E6C92686E25}" presName="Name23" presStyleLbl="parChTrans1D4" presStyleIdx="6" presStyleCnt="8"/>
      <dgm:spPr/>
      <dgm:t>
        <a:bodyPr/>
        <a:lstStyle/>
        <a:p>
          <a:endParaRPr lang="uk-UA"/>
        </a:p>
      </dgm:t>
    </dgm:pt>
    <dgm:pt modelId="{3A02030D-B03F-4584-89C3-6124A5DEC371}" type="pres">
      <dgm:prSet presAssocID="{68F4F262-DF6B-4A3C-BB4B-316A35AACF4E}" presName="hierRoot4" presStyleCnt="0"/>
      <dgm:spPr/>
    </dgm:pt>
    <dgm:pt modelId="{AA36C4D8-FCE3-49E2-8F86-95E39CDC3A4F}" type="pres">
      <dgm:prSet presAssocID="{68F4F262-DF6B-4A3C-BB4B-316A35AACF4E}" presName="composite4" presStyleCnt="0"/>
      <dgm:spPr/>
    </dgm:pt>
    <dgm:pt modelId="{E7646D0F-851A-4AB5-81F8-032E0C9596DC}" type="pres">
      <dgm:prSet presAssocID="{68F4F262-DF6B-4A3C-BB4B-316A35AACF4E}" presName="background4" presStyleLbl="node4" presStyleIdx="6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8C66120C-33A2-44A6-9CC2-9E799EF410B9}" type="pres">
      <dgm:prSet presAssocID="{68F4F262-DF6B-4A3C-BB4B-316A35AACF4E}" presName="text4" presStyleLbl="fgAcc4" presStyleIdx="6" presStyleCnt="8" custScaleX="1397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83DDF78-01FA-41F1-B50D-1184C20B2C62}" type="pres">
      <dgm:prSet presAssocID="{68F4F262-DF6B-4A3C-BB4B-316A35AACF4E}" presName="hierChild5" presStyleCnt="0"/>
      <dgm:spPr/>
    </dgm:pt>
    <dgm:pt modelId="{4F7C076B-723F-466C-BB44-5FBA59FA5775}" type="pres">
      <dgm:prSet presAssocID="{1EF471F6-0E1D-4FF8-8061-676861009C9D}" presName="Name23" presStyleLbl="parChTrans1D4" presStyleIdx="7" presStyleCnt="8"/>
      <dgm:spPr/>
      <dgm:t>
        <a:bodyPr/>
        <a:lstStyle/>
        <a:p>
          <a:endParaRPr lang="uk-UA"/>
        </a:p>
      </dgm:t>
    </dgm:pt>
    <dgm:pt modelId="{C4D9A89D-2FE3-4207-AE22-5DDBD51C4AE3}" type="pres">
      <dgm:prSet presAssocID="{53F0DF8C-6902-40CF-9514-227A392F14AA}" presName="hierRoot4" presStyleCnt="0"/>
      <dgm:spPr/>
    </dgm:pt>
    <dgm:pt modelId="{AA5222A4-18D7-4829-83EE-F0A6EA75F1EE}" type="pres">
      <dgm:prSet presAssocID="{53F0DF8C-6902-40CF-9514-227A392F14AA}" presName="composite4" presStyleCnt="0"/>
      <dgm:spPr/>
    </dgm:pt>
    <dgm:pt modelId="{687F9CF0-D1A6-46DA-B341-C421FECC0C01}" type="pres">
      <dgm:prSet presAssocID="{53F0DF8C-6902-40CF-9514-227A392F14AA}" presName="background4" presStyleLbl="node4" presStyleIdx="7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0E31AA8-FA45-4F15-A74F-B081AC49BCA4}" type="pres">
      <dgm:prSet presAssocID="{53F0DF8C-6902-40CF-9514-227A392F14AA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DAD86F-CCCA-4B1D-9CB5-D6663884CBEA}" type="pres">
      <dgm:prSet presAssocID="{53F0DF8C-6902-40CF-9514-227A392F14AA}" presName="hierChild5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2C2FC021-EB8E-4AF4-ADC1-17F6A9DAE5FB}" type="pres">
      <dgm:prSet presAssocID="{8267EDA6-3DA5-44D6-B224-5908D64BA18A}" presName="text2" presStyleLbl="fgAcc2" presStyleIdx="2" presStyleCnt="3" custScaleX="152261" custScaleY="15019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4AC57B04-72CE-4017-8E76-AFDCBB93C368}" type="presOf" srcId="{DB0011C7-DAB8-4FAC-A65B-7961F5CEE7C6}" destId="{C3847672-4A74-4232-BC98-9AA1B78025F5}" srcOrd="0" destOrd="0" presId="urn:microsoft.com/office/officeart/2005/8/layout/hierarchy1"/>
    <dgm:cxn modelId="{63E67A51-B9C4-404A-B138-A2F8AD2DFBF3}" type="presOf" srcId="{220F52BF-8BF2-4C6E-BC57-FDE1EB2C376D}" destId="{94156298-83AC-4379-B016-8DB121D54966}" srcOrd="0" destOrd="0" presId="urn:microsoft.com/office/officeart/2005/8/layout/hierarchy1"/>
    <dgm:cxn modelId="{CBFFF3DF-3695-44A5-9547-D88047357FB3}" type="presOf" srcId="{68F4F262-DF6B-4A3C-BB4B-316A35AACF4E}" destId="{8C66120C-33A2-44A6-9CC2-9E799EF410B9}" srcOrd="0" destOrd="0" presId="urn:microsoft.com/office/officeart/2005/8/layout/hierarchy1"/>
    <dgm:cxn modelId="{09183F51-AB93-4C38-BAA1-97679237E731}" type="presOf" srcId="{9D910F6A-0636-4AF3-A430-8EC4CF98AA6B}" destId="{601B4A4D-F4B5-4973-90C8-AFC61BCBDACD}" srcOrd="0" destOrd="0" presId="urn:microsoft.com/office/officeart/2005/8/layout/hierarchy1"/>
    <dgm:cxn modelId="{69BD0776-3361-45AB-916C-DEAC3EEB40B1}" type="presOf" srcId="{FB74B2EC-8B1A-45F1-BD8B-B44F059910F9}" destId="{3CEBE4C2-7F28-41DC-B12B-E3523620EEE5}" srcOrd="0" destOrd="0" presId="urn:microsoft.com/office/officeart/2005/8/layout/hierarchy1"/>
    <dgm:cxn modelId="{17EE558F-ED03-4E2D-8476-C22BBA46518B}" type="presOf" srcId="{F529331F-8792-4456-9329-B24F108A9392}" destId="{3CF4F91B-1456-47C6-AD17-6376B0707727}" srcOrd="0" destOrd="0" presId="urn:microsoft.com/office/officeart/2005/8/layout/hierarchy1"/>
    <dgm:cxn modelId="{0B3C493A-2044-4D73-ADD1-B45E07707689}" type="presOf" srcId="{88C2B9AC-3B2E-434F-85A4-33A6526A0C6D}" destId="{B34632CB-6603-4929-A828-71BEAE6FEA39}" srcOrd="0" destOrd="0" presId="urn:microsoft.com/office/officeart/2005/8/layout/hierarchy1"/>
    <dgm:cxn modelId="{136B029C-9DF7-4681-95C1-A227C105734B}" type="presOf" srcId="{3F77E859-9765-478E-B112-338164583E07}" destId="{727683DB-B008-41DD-B621-118A4CAFB12F}" srcOrd="0" destOrd="0" presId="urn:microsoft.com/office/officeart/2005/8/layout/hierarchy1"/>
    <dgm:cxn modelId="{BE8E6ADB-135E-49DD-BD22-CAA669F0E070}" srcId="{76B515EA-293C-4E20-84EC-76FC3869B2EE}" destId="{53F0DF8C-6902-40CF-9514-227A392F14AA}" srcOrd="3" destOrd="0" parTransId="{1EF471F6-0E1D-4FF8-8061-676861009C9D}" sibTransId="{49050769-73C7-4218-9A4D-F8E48BC8B032}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55E2A793-6BE3-4190-B065-692F83B5E891}" srcId="{BC40F1EE-73E4-429B-AC25-56C1FC90E3EB}" destId="{DB0011C7-DAB8-4FAC-A65B-7961F5CEE7C6}" srcOrd="0" destOrd="0" parTransId="{9D910F6A-0636-4AF3-A430-8EC4CF98AA6B}" sibTransId="{8EBE7B23-59B3-4E87-8BB9-148AA291281D}"/>
    <dgm:cxn modelId="{4012690A-6797-4F90-91CF-33B00B521309}" srcId="{0AB5D5F9-F506-4EA8-97D7-43B546E45EB2}" destId="{2E04EC1D-1AED-42F1-89A1-4B104AA9F10D}" srcOrd="0" destOrd="0" parTransId="{E2FD44E1-F374-4D69-9C4A-C8B7FE692B01}" sibTransId="{7A504FBD-40A0-4A2D-9E71-F8DA9FBA6EA9}"/>
    <dgm:cxn modelId="{64C0F1AE-0E1D-49EB-AE55-1821C637CFCE}" type="presOf" srcId="{1EF471F6-0E1D-4FF8-8061-676861009C9D}" destId="{4F7C076B-723F-466C-BB44-5FBA59FA5775}" srcOrd="0" destOrd="0" presId="urn:microsoft.com/office/officeart/2005/8/layout/hierarchy1"/>
    <dgm:cxn modelId="{099D7961-506D-4807-8313-349EC4233C08}" type="presOf" srcId="{8267EDA6-3DA5-44D6-B224-5908D64BA18A}" destId="{2C2FC021-EB8E-4AF4-ADC1-17F6A9DAE5FB}" srcOrd="0" destOrd="0" presId="urn:microsoft.com/office/officeart/2005/8/layout/hierarchy1"/>
    <dgm:cxn modelId="{887E1F0D-8415-4494-979A-036429015027}" type="presOf" srcId="{76CBF6F1-197B-4C03-8DD9-7C3B6DB30F96}" destId="{854ED3E4-CB4C-4030-A125-1EE7047179DF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1FA753DE-EE17-4B09-AEFA-4840795AF4C2}" type="presOf" srcId="{8774CE18-0DCA-4E8A-B484-D3F1E6EA8F67}" destId="{5CEA2610-8FE9-44ED-8D37-14BDFA368B81}" srcOrd="0" destOrd="0" presId="urn:microsoft.com/office/officeart/2005/8/layout/hierarchy1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72839B4A-EF5F-4CBE-B253-CAA8F09F7696}" type="presOf" srcId="{2E04EC1D-1AED-42F1-89A1-4B104AA9F10D}" destId="{388E33D5-4199-4F55-85DD-D506E9A69424}" srcOrd="0" destOrd="0" presId="urn:microsoft.com/office/officeart/2005/8/layout/hierarchy1"/>
    <dgm:cxn modelId="{4D91FC30-81FA-409B-A7FD-8EF7BAF01B5B}" srcId="{BC40F1EE-73E4-429B-AC25-56C1FC90E3EB}" destId="{692ACC14-8EFC-4C4D-A2A8-CD254FBB8519}" srcOrd="1" destOrd="0" parTransId="{3F77E859-9765-478E-B112-338164583E07}" sibTransId="{CADC44D2-47A3-45FC-A156-A2D56412BB0D}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44E822C6-561F-40AF-B023-5B9BA06CEF26}" type="presOf" srcId="{53F0DF8C-6902-40CF-9514-227A392F14AA}" destId="{60E31AA8-FA45-4F15-A74F-B081AC49BCA4}" srcOrd="0" destOrd="0" presId="urn:microsoft.com/office/officeart/2005/8/layout/hierarchy1"/>
    <dgm:cxn modelId="{44BF1911-F3CA-4339-870D-1A0797C13E5E}" type="presOf" srcId="{93394DFA-41BD-4D37-B1B2-6BF4CB7C5712}" destId="{84DD10C2-E5ED-4ED1-8A3C-CF71E4AD23E6}" srcOrd="0" destOrd="0" presId="urn:microsoft.com/office/officeart/2005/8/layout/hierarchy1"/>
    <dgm:cxn modelId="{F30CA1EC-24F3-4AC6-B731-53070A4B55AB}" srcId="{76B515EA-293C-4E20-84EC-76FC3869B2EE}" destId="{D92172F5-1B01-4E05-94F5-433A2763FC47}" srcOrd="1" destOrd="0" parTransId="{76CBF6F1-197B-4C03-8DD9-7C3B6DB30F96}" sibTransId="{2EEABCB5-1383-4021-AA42-C80A38FD489C}"/>
    <dgm:cxn modelId="{D97473C9-A697-408D-827C-38C9B7A139F1}" srcId="{76B515EA-293C-4E20-84EC-76FC3869B2EE}" destId="{113D43FB-7AA1-4933-AD91-4A9999AFB6A4}" srcOrd="0" destOrd="0" parTransId="{220F52BF-8BF2-4C6E-BC57-FDE1EB2C376D}" sibTransId="{F17FEE50-064D-46C1-B660-144678968484}"/>
    <dgm:cxn modelId="{16FA2211-B001-4BF3-A54F-49F186DC407B}" type="presOf" srcId="{280FA53C-7112-463E-A810-76DD4DD668F1}" destId="{7A610A92-0F02-4684-977C-B7E3C84C18D8}" srcOrd="0" destOrd="0" presId="urn:microsoft.com/office/officeart/2005/8/layout/hierarchy1"/>
    <dgm:cxn modelId="{164122EC-78A2-4ECC-AD16-0A67868CDD52}" type="presOf" srcId="{113D43FB-7AA1-4933-AD91-4A9999AFB6A4}" destId="{64757FDF-2DC3-4727-858E-7E52F9FA84B1}" srcOrd="0" destOrd="0" presId="urn:microsoft.com/office/officeart/2005/8/layout/hierarchy1"/>
    <dgm:cxn modelId="{1E119FB0-DA7B-4F55-94E2-596FA052A74F}" type="presOf" srcId="{32FE783C-A2E4-4A0C-B361-605F2BA66649}" destId="{244253DF-8EAD-4894-8031-1FC05536944D}" srcOrd="0" destOrd="0" presId="urn:microsoft.com/office/officeart/2005/8/layout/hierarchy1"/>
    <dgm:cxn modelId="{22403862-BF2A-41D3-9A7A-3F2FA3BE06FD}" type="presOf" srcId="{0AB5D5F9-F506-4EA8-97D7-43B546E45EB2}" destId="{54ABECA3-6814-4590-9066-2411FA937133}" srcOrd="0" destOrd="0" presId="urn:microsoft.com/office/officeart/2005/8/layout/hierarchy1"/>
    <dgm:cxn modelId="{85E67791-FD09-431F-AC86-ABFC7E02CD0F}" type="presOf" srcId="{692ACC14-8EFC-4C4D-A2A8-CD254FBB8519}" destId="{7F4B9B06-7B82-4F6D-9062-F6762AA3470A}" srcOrd="0" destOrd="0" presId="urn:microsoft.com/office/officeart/2005/8/layout/hierarchy1"/>
    <dgm:cxn modelId="{46D01C17-2BC7-4EED-8903-06F5CA3D72E8}" srcId="{76B515EA-293C-4E20-84EC-76FC3869B2EE}" destId="{68F4F262-DF6B-4A3C-BB4B-316A35AACF4E}" srcOrd="2" destOrd="0" parTransId="{C64D432A-B0D6-4DCF-A971-7E6C92686E25}" sibTransId="{378443A9-52D7-482E-8DE0-0DBD69E26B18}"/>
    <dgm:cxn modelId="{70A69E8C-C99F-4E42-82FA-F2F79A10CEE9}" srcId="{0AB5D5F9-F506-4EA8-97D7-43B546E45EB2}" destId="{BC40F1EE-73E4-429B-AC25-56C1FC90E3EB}" srcOrd="1" destOrd="0" parTransId="{F529331F-8792-4456-9329-B24F108A9392}" sibTransId="{C4975DA6-28B3-4264-8662-FCD37948FB00}"/>
    <dgm:cxn modelId="{61DEF132-CF81-4559-84B7-F0460CAF1599}" type="presOf" srcId="{E2FD44E1-F374-4D69-9C4A-C8B7FE692B01}" destId="{EC315732-9087-4EEA-97A3-5D556E7363E8}" srcOrd="0" destOrd="0" presId="urn:microsoft.com/office/officeart/2005/8/layout/hierarchy1"/>
    <dgm:cxn modelId="{64C104D1-AC54-473E-9CC0-5416E71B18DD}" type="presOf" srcId="{C64D432A-B0D6-4DCF-A971-7E6C92686E25}" destId="{12246FB4-4BB2-4F99-AEC3-10E9764C1330}" srcOrd="0" destOrd="0" presId="urn:microsoft.com/office/officeart/2005/8/layout/hierarchy1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A094D522-C33F-40E8-955E-E176BF8F082A}" type="presOf" srcId="{76B515EA-293C-4E20-84EC-76FC3869B2EE}" destId="{4B37F50D-F6E7-4B00-B6D0-27696C9829B3}" srcOrd="0" destOrd="0" presId="urn:microsoft.com/office/officeart/2005/8/layout/hierarchy1"/>
    <dgm:cxn modelId="{807637A2-1894-461E-9697-36368F00AB91}" type="presOf" srcId="{EB7ADA09-6693-4F87-9C03-B1E83C85D9F1}" destId="{DA908676-B0A4-4C3E-9001-F86932E23519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8D3CF143-667D-4320-AE97-E75C7735FF56}" type="presOf" srcId="{BC40F1EE-73E4-429B-AC25-56C1FC90E3EB}" destId="{07CC3749-5ECE-49BA-B524-8C91FADD4FCB}" srcOrd="0" destOrd="0" presId="urn:microsoft.com/office/officeart/2005/8/layout/hierarchy1"/>
    <dgm:cxn modelId="{7BAC12A5-08E3-4DBE-8DBA-021D6119DB15}" type="presOf" srcId="{6BF43E0B-2819-48E8-90BE-A6C44A244D4F}" destId="{BE35722A-990A-4842-AC4D-7A61DE95D762}" srcOrd="0" destOrd="0" presId="urn:microsoft.com/office/officeart/2005/8/layout/hierarchy1"/>
    <dgm:cxn modelId="{40842CF3-081F-4240-822E-328584730C26}" type="presOf" srcId="{D92172F5-1B01-4E05-94F5-433A2763FC47}" destId="{1BB16700-B5B3-4110-A537-565B90585B9B}" srcOrd="0" destOrd="0" presId="urn:microsoft.com/office/officeart/2005/8/layout/hierarchy1"/>
    <dgm:cxn modelId="{ED243DE1-B19E-49C9-A4B4-DDF7C5D8E440}" type="presOf" srcId="{642DEACF-A95D-4938-A308-F64752D92D05}" destId="{3E88ACDC-7260-4E57-9CEC-3BC8CD7D4607}" srcOrd="0" destOrd="0" presId="urn:microsoft.com/office/officeart/2005/8/layout/hierarchy1"/>
    <dgm:cxn modelId="{2C4C3D37-BB73-4BEB-93F5-D3930890D45A}" type="presParOf" srcId="{BE35722A-990A-4842-AC4D-7A61DE95D762}" destId="{4919F392-73AA-4000-8E2E-5AEDB60D1955}" srcOrd="0" destOrd="0" presId="urn:microsoft.com/office/officeart/2005/8/layout/hierarchy1"/>
    <dgm:cxn modelId="{832FD99A-9150-44B3-8CCD-3B56178B532E}" type="presParOf" srcId="{4919F392-73AA-4000-8E2E-5AEDB60D1955}" destId="{C7E402B3-15E0-4DC8-8051-490606417A01}" srcOrd="0" destOrd="0" presId="urn:microsoft.com/office/officeart/2005/8/layout/hierarchy1"/>
    <dgm:cxn modelId="{B49117A6-FAE2-4FC7-8E50-B79CF3B95FD9}" type="presParOf" srcId="{C7E402B3-15E0-4DC8-8051-490606417A01}" destId="{C5259490-9C3C-4A0E-A429-80F87C662040}" srcOrd="0" destOrd="0" presId="urn:microsoft.com/office/officeart/2005/8/layout/hierarchy1"/>
    <dgm:cxn modelId="{7AADA8AE-3DEC-4AE3-A2A8-E4C60DB71323}" type="presParOf" srcId="{C7E402B3-15E0-4DC8-8051-490606417A01}" destId="{7A610A92-0F02-4684-977C-B7E3C84C18D8}" srcOrd="1" destOrd="0" presId="urn:microsoft.com/office/officeart/2005/8/layout/hierarchy1"/>
    <dgm:cxn modelId="{E92D3D38-ED7B-4D8F-87C9-61ACB010630F}" type="presParOf" srcId="{4919F392-73AA-4000-8E2E-5AEDB60D1955}" destId="{833990B2-8AAE-455F-B91F-40100B068974}" srcOrd="1" destOrd="0" presId="urn:microsoft.com/office/officeart/2005/8/layout/hierarchy1"/>
    <dgm:cxn modelId="{BDF119F0-4174-45C6-9EEF-DB3EEC51EC81}" type="presParOf" srcId="{833990B2-8AAE-455F-B91F-40100B068974}" destId="{3CEBE4C2-7F28-41DC-B12B-E3523620EEE5}" srcOrd="0" destOrd="0" presId="urn:microsoft.com/office/officeart/2005/8/layout/hierarchy1"/>
    <dgm:cxn modelId="{54E2A8B1-1545-4219-B241-4FA5544EB55D}" type="presParOf" srcId="{833990B2-8AAE-455F-B91F-40100B068974}" destId="{E6A47326-4E83-47CF-A400-2DDDE3A30A9E}" srcOrd="1" destOrd="0" presId="urn:microsoft.com/office/officeart/2005/8/layout/hierarchy1"/>
    <dgm:cxn modelId="{F873B2FB-C897-40BF-9F1A-4F49F44AF3EE}" type="presParOf" srcId="{E6A47326-4E83-47CF-A400-2DDDE3A30A9E}" destId="{4E7FB100-F881-49C5-8E59-40E15EFBD62F}" srcOrd="0" destOrd="0" presId="urn:microsoft.com/office/officeart/2005/8/layout/hierarchy1"/>
    <dgm:cxn modelId="{22C9914A-3BCD-43AC-ADB6-7A0AC2F9E7D0}" type="presParOf" srcId="{4E7FB100-F881-49C5-8E59-40E15EFBD62F}" destId="{21382EED-B33C-42AA-ADF8-6896924B3009}" srcOrd="0" destOrd="0" presId="urn:microsoft.com/office/officeart/2005/8/layout/hierarchy1"/>
    <dgm:cxn modelId="{85828FBE-1D1B-4305-BEDB-4DF346EC84CD}" type="presParOf" srcId="{4E7FB100-F881-49C5-8E59-40E15EFBD62F}" destId="{DA908676-B0A4-4C3E-9001-F86932E23519}" srcOrd="1" destOrd="0" presId="urn:microsoft.com/office/officeart/2005/8/layout/hierarchy1"/>
    <dgm:cxn modelId="{A7A0335D-6485-427F-985D-88F5D8007C5C}" type="presParOf" srcId="{E6A47326-4E83-47CF-A400-2DDDE3A30A9E}" destId="{4129B83C-A596-400C-9B66-F9313D6D859B}" srcOrd="1" destOrd="0" presId="urn:microsoft.com/office/officeart/2005/8/layout/hierarchy1"/>
    <dgm:cxn modelId="{E06776B2-7870-4758-A0E7-AFEE27974FC3}" type="presParOf" srcId="{833990B2-8AAE-455F-B91F-40100B068974}" destId="{84DD10C2-E5ED-4ED1-8A3C-CF71E4AD23E6}" srcOrd="2" destOrd="0" presId="urn:microsoft.com/office/officeart/2005/8/layout/hierarchy1"/>
    <dgm:cxn modelId="{18ADAAE7-F772-4D03-BCEE-9634F97FAF2A}" type="presParOf" srcId="{833990B2-8AAE-455F-B91F-40100B068974}" destId="{A604CED6-D542-4CD9-926E-0EEB68FF4F86}" srcOrd="3" destOrd="0" presId="urn:microsoft.com/office/officeart/2005/8/layout/hierarchy1"/>
    <dgm:cxn modelId="{B0314618-F015-416B-956F-6500277A0CE1}" type="presParOf" srcId="{A604CED6-D542-4CD9-926E-0EEB68FF4F86}" destId="{5AF0F777-FFEB-4275-A21B-144C9624373D}" srcOrd="0" destOrd="0" presId="urn:microsoft.com/office/officeart/2005/8/layout/hierarchy1"/>
    <dgm:cxn modelId="{6C08BC54-D087-4722-9FFC-10AA9F3F00CD}" type="presParOf" srcId="{5AF0F777-FFEB-4275-A21B-144C9624373D}" destId="{EA0B3663-E107-4769-91AE-EAD77D6CDFEE}" srcOrd="0" destOrd="0" presId="urn:microsoft.com/office/officeart/2005/8/layout/hierarchy1"/>
    <dgm:cxn modelId="{D1100948-42D2-4073-8100-2F5AD8D36E72}" type="presParOf" srcId="{5AF0F777-FFEB-4275-A21B-144C9624373D}" destId="{3E88ACDC-7260-4E57-9CEC-3BC8CD7D4607}" srcOrd="1" destOrd="0" presId="urn:microsoft.com/office/officeart/2005/8/layout/hierarchy1"/>
    <dgm:cxn modelId="{5071A1FD-391B-480A-816F-80C63FFAC986}" type="presParOf" srcId="{A604CED6-D542-4CD9-926E-0EEB68FF4F86}" destId="{3FC5AFD8-6445-4B78-9234-7E7E85873912}" srcOrd="1" destOrd="0" presId="urn:microsoft.com/office/officeart/2005/8/layout/hierarchy1"/>
    <dgm:cxn modelId="{3A1F6423-A491-4537-9EF8-A8CF5A852BD6}" type="presParOf" srcId="{3FC5AFD8-6445-4B78-9234-7E7E85873912}" destId="{5CEA2610-8FE9-44ED-8D37-14BDFA368B81}" srcOrd="0" destOrd="0" presId="urn:microsoft.com/office/officeart/2005/8/layout/hierarchy1"/>
    <dgm:cxn modelId="{CA582306-8333-4516-893B-F10129306896}" type="presParOf" srcId="{3FC5AFD8-6445-4B78-9234-7E7E85873912}" destId="{23FD7C64-17B7-48C1-8305-8874A2E7AE06}" srcOrd="1" destOrd="0" presId="urn:microsoft.com/office/officeart/2005/8/layout/hierarchy1"/>
    <dgm:cxn modelId="{58B88EC7-B89E-441A-8DA3-0ADD86F544B2}" type="presParOf" srcId="{23FD7C64-17B7-48C1-8305-8874A2E7AE06}" destId="{27E36EE2-74FE-4AB8-AB85-3EA81E30CA86}" srcOrd="0" destOrd="0" presId="urn:microsoft.com/office/officeart/2005/8/layout/hierarchy1"/>
    <dgm:cxn modelId="{5DB211AC-88D4-4096-9867-A9A942E38E41}" type="presParOf" srcId="{27E36EE2-74FE-4AB8-AB85-3EA81E30CA86}" destId="{48F11064-4829-4C23-B76C-212201651367}" srcOrd="0" destOrd="0" presId="urn:microsoft.com/office/officeart/2005/8/layout/hierarchy1"/>
    <dgm:cxn modelId="{15634188-8DCC-48AC-A862-B99B3A8D5BA6}" type="presParOf" srcId="{27E36EE2-74FE-4AB8-AB85-3EA81E30CA86}" destId="{54ABECA3-6814-4590-9066-2411FA937133}" srcOrd="1" destOrd="0" presId="urn:microsoft.com/office/officeart/2005/8/layout/hierarchy1"/>
    <dgm:cxn modelId="{E8225CA9-9BD6-47F1-A820-0E0E3A92A3A5}" type="presParOf" srcId="{23FD7C64-17B7-48C1-8305-8874A2E7AE06}" destId="{B030C00D-6BAE-4C65-9321-E94A6DE2B594}" srcOrd="1" destOrd="0" presId="urn:microsoft.com/office/officeart/2005/8/layout/hierarchy1"/>
    <dgm:cxn modelId="{63FA98C1-3B99-4C0A-825E-5136E3C1FD6B}" type="presParOf" srcId="{B030C00D-6BAE-4C65-9321-E94A6DE2B594}" destId="{EC315732-9087-4EEA-97A3-5D556E7363E8}" srcOrd="0" destOrd="0" presId="urn:microsoft.com/office/officeart/2005/8/layout/hierarchy1"/>
    <dgm:cxn modelId="{74C0DB74-E764-47EC-BCB9-16F9071BC392}" type="presParOf" srcId="{B030C00D-6BAE-4C65-9321-E94A6DE2B594}" destId="{64ED2F99-9392-416F-B4C4-325593CB773A}" srcOrd="1" destOrd="0" presId="urn:microsoft.com/office/officeart/2005/8/layout/hierarchy1"/>
    <dgm:cxn modelId="{A8EF9EFF-1C0E-4465-B13C-C1FF89656B9D}" type="presParOf" srcId="{64ED2F99-9392-416F-B4C4-325593CB773A}" destId="{1DAD5D80-3ACC-408B-BF96-6DD0EF57A7A5}" srcOrd="0" destOrd="0" presId="urn:microsoft.com/office/officeart/2005/8/layout/hierarchy1"/>
    <dgm:cxn modelId="{09E58462-AF5A-4518-BD9D-61C88B742BDB}" type="presParOf" srcId="{1DAD5D80-3ACC-408B-BF96-6DD0EF57A7A5}" destId="{5BA6A043-C504-459A-8AD9-D982E379A0AB}" srcOrd="0" destOrd="0" presId="urn:microsoft.com/office/officeart/2005/8/layout/hierarchy1"/>
    <dgm:cxn modelId="{7A278407-CBDD-4D0C-883D-87AD48E34878}" type="presParOf" srcId="{1DAD5D80-3ACC-408B-BF96-6DD0EF57A7A5}" destId="{388E33D5-4199-4F55-85DD-D506E9A69424}" srcOrd="1" destOrd="0" presId="urn:microsoft.com/office/officeart/2005/8/layout/hierarchy1"/>
    <dgm:cxn modelId="{39D7FD69-3B65-4BD9-962C-4970D5596781}" type="presParOf" srcId="{64ED2F99-9392-416F-B4C4-325593CB773A}" destId="{10B9604A-C551-4DC3-A2E5-62E4662FC39F}" srcOrd="1" destOrd="0" presId="urn:microsoft.com/office/officeart/2005/8/layout/hierarchy1"/>
    <dgm:cxn modelId="{71BDF5CB-5BBA-4B2C-A9F1-B6ADD74CE59C}" type="presParOf" srcId="{B030C00D-6BAE-4C65-9321-E94A6DE2B594}" destId="{3CF4F91B-1456-47C6-AD17-6376B0707727}" srcOrd="2" destOrd="0" presId="urn:microsoft.com/office/officeart/2005/8/layout/hierarchy1"/>
    <dgm:cxn modelId="{BBD9E33E-E42E-4881-8C7D-3384F4B7382D}" type="presParOf" srcId="{B030C00D-6BAE-4C65-9321-E94A6DE2B594}" destId="{B7D03234-9DEC-40B9-977A-2D383061BDB9}" srcOrd="3" destOrd="0" presId="urn:microsoft.com/office/officeart/2005/8/layout/hierarchy1"/>
    <dgm:cxn modelId="{3E722E88-5F67-43FA-9A0C-BE235E7C43BD}" type="presParOf" srcId="{B7D03234-9DEC-40B9-977A-2D383061BDB9}" destId="{CDB22D1C-EF26-4243-BD72-3162F2CBA3C3}" srcOrd="0" destOrd="0" presId="urn:microsoft.com/office/officeart/2005/8/layout/hierarchy1"/>
    <dgm:cxn modelId="{D2BDB72B-47CD-4DE6-823A-6420A923DBF9}" type="presParOf" srcId="{CDB22D1C-EF26-4243-BD72-3162F2CBA3C3}" destId="{3FCD6144-96B8-422C-A694-F96E5C97943D}" srcOrd="0" destOrd="0" presId="urn:microsoft.com/office/officeart/2005/8/layout/hierarchy1"/>
    <dgm:cxn modelId="{27988546-6BD7-4D3F-80E0-847EBD8BA337}" type="presParOf" srcId="{CDB22D1C-EF26-4243-BD72-3162F2CBA3C3}" destId="{07CC3749-5ECE-49BA-B524-8C91FADD4FCB}" srcOrd="1" destOrd="0" presId="urn:microsoft.com/office/officeart/2005/8/layout/hierarchy1"/>
    <dgm:cxn modelId="{991B41EB-E94D-42D2-A83C-75A3ECA5952F}" type="presParOf" srcId="{B7D03234-9DEC-40B9-977A-2D383061BDB9}" destId="{20CC0E76-880D-4AEA-87F6-C982B5E775E5}" srcOrd="1" destOrd="0" presId="urn:microsoft.com/office/officeart/2005/8/layout/hierarchy1"/>
    <dgm:cxn modelId="{943FA726-85C1-4D06-88FE-F2CC937EA950}" type="presParOf" srcId="{20CC0E76-880D-4AEA-87F6-C982B5E775E5}" destId="{601B4A4D-F4B5-4973-90C8-AFC61BCBDACD}" srcOrd="0" destOrd="0" presId="urn:microsoft.com/office/officeart/2005/8/layout/hierarchy1"/>
    <dgm:cxn modelId="{1E09515C-545C-4DF7-B01E-3CA4794257FA}" type="presParOf" srcId="{20CC0E76-880D-4AEA-87F6-C982B5E775E5}" destId="{45E2E16C-401C-42F4-9C5C-08B947E4E6D0}" srcOrd="1" destOrd="0" presId="urn:microsoft.com/office/officeart/2005/8/layout/hierarchy1"/>
    <dgm:cxn modelId="{A3A4BD2F-F5DF-427F-B8D3-157B9394035C}" type="presParOf" srcId="{45E2E16C-401C-42F4-9C5C-08B947E4E6D0}" destId="{4FCF21F5-3AEA-43C4-9034-07C2A1BECB08}" srcOrd="0" destOrd="0" presId="urn:microsoft.com/office/officeart/2005/8/layout/hierarchy1"/>
    <dgm:cxn modelId="{CD46F049-2D1C-4EC7-83A5-88E7BBE49405}" type="presParOf" srcId="{4FCF21F5-3AEA-43C4-9034-07C2A1BECB08}" destId="{20B92901-CF8D-4653-9B6F-13E1A794C630}" srcOrd="0" destOrd="0" presId="urn:microsoft.com/office/officeart/2005/8/layout/hierarchy1"/>
    <dgm:cxn modelId="{75AE0301-8600-4256-AD02-5AA9ED7866FF}" type="presParOf" srcId="{4FCF21F5-3AEA-43C4-9034-07C2A1BECB08}" destId="{C3847672-4A74-4232-BC98-9AA1B78025F5}" srcOrd="1" destOrd="0" presId="urn:microsoft.com/office/officeart/2005/8/layout/hierarchy1"/>
    <dgm:cxn modelId="{B7F91987-841E-4B68-89CE-F16BEC90B276}" type="presParOf" srcId="{45E2E16C-401C-42F4-9C5C-08B947E4E6D0}" destId="{41A2B5E4-91F6-4CBB-8690-93CA3D024923}" srcOrd="1" destOrd="0" presId="urn:microsoft.com/office/officeart/2005/8/layout/hierarchy1"/>
    <dgm:cxn modelId="{E4087DAD-F9E0-4DD8-88AA-6A1EBF42C2B2}" type="presParOf" srcId="{20CC0E76-880D-4AEA-87F6-C982B5E775E5}" destId="{727683DB-B008-41DD-B621-118A4CAFB12F}" srcOrd="2" destOrd="0" presId="urn:microsoft.com/office/officeart/2005/8/layout/hierarchy1"/>
    <dgm:cxn modelId="{4E6E3D58-2AB5-4453-B889-62D75A8DB0A4}" type="presParOf" srcId="{20CC0E76-880D-4AEA-87F6-C982B5E775E5}" destId="{AF2557C7-025D-414E-BA42-A3E825D431ED}" srcOrd="3" destOrd="0" presId="urn:microsoft.com/office/officeart/2005/8/layout/hierarchy1"/>
    <dgm:cxn modelId="{A1EAD8ED-76B5-4104-936D-944B753C2903}" type="presParOf" srcId="{AF2557C7-025D-414E-BA42-A3E825D431ED}" destId="{E695AA48-EF55-47C6-B8C6-B472A926B7E0}" srcOrd="0" destOrd="0" presId="urn:microsoft.com/office/officeart/2005/8/layout/hierarchy1"/>
    <dgm:cxn modelId="{2BD7F169-A63A-4B38-9440-6DE02E73B8BB}" type="presParOf" srcId="{E695AA48-EF55-47C6-B8C6-B472A926B7E0}" destId="{DD828E8A-5E50-4379-8D38-5BBC04E33A56}" srcOrd="0" destOrd="0" presId="urn:microsoft.com/office/officeart/2005/8/layout/hierarchy1"/>
    <dgm:cxn modelId="{391E06E8-55E8-43B2-BA83-CD1128F8FAF6}" type="presParOf" srcId="{E695AA48-EF55-47C6-B8C6-B472A926B7E0}" destId="{7F4B9B06-7B82-4F6D-9062-F6762AA3470A}" srcOrd="1" destOrd="0" presId="urn:microsoft.com/office/officeart/2005/8/layout/hierarchy1"/>
    <dgm:cxn modelId="{E819785E-1B54-4335-A2E2-22D70BB57B41}" type="presParOf" srcId="{AF2557C7-025D-414E-BA42-A3E825D431ED}" destId="{442F43DF-AD74-4789-81EF-C0613896F980}" srcOrd="1" destOrd="0" presId="urn:microsoft.com/office/officeart/2005/8/layout/hierarchy1"/>
    <dgm:cxn modelId="{D5612691-DBE2-4BB5-A82C-CA4AA60F61CB}" type="presParOf" srcId="{3FC5AFD8-6445-4B78-9234-7E7E85873912}" destId="{B34632CB-6603-4929-A828-71BEAE6FEA39}" srcOrd="2" destOrd="0" presId="urn:microsoft.com/office/officeart/2005/8/layout/hierarchy1"/>
    <dgm:cxn modelId="{62240A66-3461-4B0E-B5F5-42DF8FDD0CAB}" type="presParOf" srcId="{3FC5AFD8-6445-4B78-9234-7E7E85873912}" destId="{CD52225A-4AC5-4866-B233-F56C21FFDF6E}" srcOrd="3" destOrd="0" presId="urn:microsoft.com/office/officeart/2005/8/layout/hierarchy1"/>
    <dgm:cxn modelId="{0A6E51C0-43E6-4ED3-A0D8-B71055619BCA}" type="presParOf" srcId="{CD52225A-4AC5-4866-B233-F56C21FFDF6E}" destId="{CAD2ECB3-979F-4CF9-BF54-021CAE0EB22F}" srcOrd="0" destOrd="0" presId="urn:microsoft.com/office/officeart/2005/8/layout/hierarchy1"/>
    <dgm:cxn modelId="{30ADAC0D-A306-4998-B9B1-8EC2E3D6C892}" type="presParOf" srcId="{CAD2ECB3-979F-4CF9-BF54-021CAE0EB22F}" destId="{3B8B118A-1A4A-4330-9CEA-96391E406E7F}" srcOrd="0" destOrd="0" presId="urn:microsoft.com/office/officeart/2005/8/layout/hierarchy1"/>
    <dgm:cxn modelId="{583B65F5-935B-4C6D-934D-EFA2BFFA91F6}" type="presParOf" srcId="{CAD2ECB3-979F-4CF9-BF54-021CAE0EB22F}" destId="{4B37F50D-F6E7-4B00-B6D0-27696C9829B3}" srcOrd="1" destOrd="0" presId="urn:microsoft.com/office/officeart/2005/8/layout/hierarchy1"/>
    <dgm:cxn modelId="{45AF4A24-CDB2-4045-8246-6D9157D49C25}" type="presParOf" srcId="{CD52225A-4AC5-4866-B233-F56C21FFDF6E}" destId="{5185A3B3-418F-434F-8730-92EC7C705D0A}" srcOrd="1" destOrd="0" presId="urn:microsoft.com/office/officeart/2005/8/layout/hierarchy1"/>
    <dgm:cxn modelId="{55377E34-90C3-4378-90AA-155681173D34}" type="presParOf" srcId="{5185A3B3-418F-434F-8730-92EC7C705D0A}" destId="{94156298-83AC-4379-B016-8DB121D54966}" srcOrd="0" destOrd="0" presId="urn:microsoft.com/office/officeart/2005/8/layout/hierarchy1"/>
    <dgm:cxn modelId="{58AD241A-D29F-48DE-9110-434DD00C3834}" type="presParOf" srcId="{5185A3B3-418F-434F-8730-92EC7C705D0A}" destId="{015D0BFE-6DC9-47E1-89E1-4C9514FA7CD8}" srcOrd="1" destOrd="0" presId="urn:microsoft.com/office/officeart/2005/8/layout/hierarchy1"/>
    <dgm:cxn modelId="{3AE764A4-6AD6-4DC6-B3E8-3B1F280A295C}" type="presParOf" srcId="{015D0BFE-6DC9-47E1-89E1-4C9514FA7CD8}" destId="{6CBDDE36-9FB4-4BEB-8493-6ED08B713537}" srcOrd="0" destOrd="0" presId="urn:microsoft.com/office/officeart/2005/8/layout/hierarchy1"/>
    <dgm:cxn modelId="{88FB6D8B-BDA2-4516-914C-D221C1E0479F}" type="presParOf" srcId="{6CBDDE36-9FB4-4BEB-8493-6ED08B713537}" destId="{4DF4FD8F-9D05-40CB-9F20-21934A8622B9}" srcOrd="0" destOrd="0" presId="urn:microsoft.com/office/officeart/2005/8/layout/hierarchy1"/>
    <dgm:cxn modelId="{E67DE101-1AFC-4813-AB86-B44AB9837E93}" type="presParOf" srcId="{6CBDDE36-9FB4-4BEB-8493-6ED08B713537}" destId="{64757FDF-2DC3-4727-858E-7E52F9FA84B1}" srcOrd="1" destOrd="0" presId="urn:microsoft.com/office/officeart/2005/8/layout/hierarchy1"/>
    <dgm:cxn modelId="{D33D9AE3-5C62-410F-A2FD-5D438DEFC025}" type="presParOf" srcId="{015D0BFE-6DC9-47E1-89E1-4C9514FA7CD8}" destId="{6A101B17-87D1-4E1B-A51A-A5F11D0D83A4}" srcOrd="1" destOrd="0" presId="urn:microsoft.com/office/officeart/2005/8/layout/hierarchy1"/>
    <dgm:cxn modelId="{3433BDB1-E9D8-4544-B015-70944312711F}" type="presParOf" srcId="{5185A3B3-418F-434F-8730-92EC7C705D0A}" destId="{854ED3E4-CB4C-4030-A125-1EE7047179DF}" srcOrd="2" destOrd="0" presId="urn:microsoft.com/office/officeart/2005/8/layout/hierarchy1"/>
    <dgm:cxn modelId="{B804E26F-5632-4389-9D3B-15819C9E22E5}" type="presParOf" srcId="{5185A3B3-418F-434F-8730-92EC7C705D0A}" destId="{3E2CD6D4-3C6D-4C1D-8129-987B40C44CA4}" srcOrd="3" destOrd="0" presId="urn:microsoft.com/office/officeart/2005/8/layout/hierarchy1"/>
    <dgm:cxn modelId="{B557A146-693D-482E-9341-6E145D108B45}" type="presParOf" srcId="{3E2CD6D4-3C6D-4C1D-8129-987B40C44CA4}" destId="{56421E5D-30A6-4F1D-A99D-339211E3E501}" srcOrd="0" destOrd="0" presId="urn:microsoft.com/office/officeart/2005/8/layout/hierarchy1"/>
    <dgm:cxn modelId="{882AAF94-3584-47D3-9DB7-D1A7C12CF07D}" type="presParOf" srcId="{56421E5D-30A6-4F1D-A99D-339211E3E501}" destId="{7F489FDA-1796-4A57-8628-466D41575E2C}" srcOrd="0" destOrd="0" presId="urn:microsoft.com/office/officeart/2005/8/layout/hierarchy1"/>
    <dgm:cxn modelId="{EAE6E9AA-29D3-4422-BBEA-3121FED145F4}" type="presParOf" srcId="{56421E5D-30A6-4F1D-A99D-339211E3E501}" destId="{1BB16700-B5B3-4110-A537-565B90585B9B}" srcOrd="1" destOrd="0" presId="urn:microsoft.com/office/officeart/2005/8/layout/hierarchy1"/>
    <dgm:cxn modelId="{2B132474-9C74-4F6B-A76F-2C3B5C521EC0}" type="presParOf" srcId="{3E2CD6D4-3C6D-4C1D-8129-987B40C44CA4}" destId="{4B003773-0120-45E7-9DB5-6368D8FF54DE}" srcOrd="1" destOrd="0" presId="urn:microsoft.com/office/officeart/2005/8/layout/hierarchy1"/>
    <dgm:cxn modelId="{EE02553B-2A59-401C-9014-E38D23879A5C}" type="presParOf" srcId="{5185A3B3-418F-434F-8730-92EC7C705D0A}" destId="{12246FB4-4BB2-4F99-AEC3-10E9764C1330}" srcOrd="4" destOrd="0" presId="urn:microsoft.com/office/officeart/2005/8/layout/hierarchy1"/>
    <dgm:cxn modelId="{6298D97A-DF07-4CCE-BB6C-5D0AE1D4D91B}" type="presParOf" srcId="{5185A3B3-418F-434F-8730-92EC7C705D0A}" destId="{3A02030D-B03F-4584-89C3-6124A5DEC371}" srcOrd="5" destOrd="0" presId="urn:microsoft.com/office/officeart/2005/8/layout/hierarchy1"/>
    <dgm:cxn modelId="{30110A4F-3BA9-4533-A1A4-DF5A4B60FC4B}" type="presParOf" srcId="{3A02030D-B03F-4584-89C3-6124A5DEC371}" destId="{AA36C4D8-FCE3-49E2-8F86-95E39CDC3A4F}" srcOrd="0" destOrd="0" presId="urn:microsoft.com/office/officeart/2005/8/layout/hierarchy1"/>
    <dgm:cxn modelId="{03756DCB-ADB2-4C2C-9CFB-EC02FF8B102B}" type="presParOf" srcId="{AA36C4D8-FCE3-49E2-8F86-95E39CDC3A4F}" destId="{E7646D0F-851A-4AB5-81F8-032E0C9596DC}" srcOrd="0" destOrd="0" presId="urn:microsoft.com/office/officeart/2005/8/layout/hierarchy1"/>
    <dgm:cxn modelId="{7FAE8C25-E0B9-45E2-B567-6A8EA5181067}" type="presParOf" srcId="{AA36C4D8-FCE3-49E2-8F86-95E39CDC3A4F}" destId="{8C66120C-33A2-44A6-9CC2-9E799EF410B9}" srcOrd="1" destOrd="0" presId="urn:microsoft.com/office/officeart/2005/8/layout/hierarchy1"/>
    <dgm:cxn modelId="{4E0198A7-E9F2-4EF9-8346-59958D7AF271}" type="presParOf" srcId="{3A02030D-B03F-4584-89C3-6124A5DEC371}" destId="{D83DDF78-01FA-41F1-B50D-1184C20B2C62}" srcOrd="1" destOrd="0" presId="urn:microsoft.com/office/officeart/2005/8/layout/hierarchy1"/>
    <dgm:cxn modelId="{5DBCD994-AB34-4975-93A0-D68E31BB5036}" type="presParOf" srcId="{5185A3B3-418F-434F-8730-92EC7C705D0A}" destId="{4F7C076B-723F-466C-BB44-5FBA59FA5775}" srcOrd="6" destOrd="0" presId="urn:microsoft.com/office/officeart/2005/8/layout/hierarchy1"/>
    <dgm:cxn modelId="{75F0AC40-45EB-420C-AC95-ED02A489177B}" type="presParOf" srcId="{5185A3B3-418F-434F-8730-92EC7C705D0A}" destId="{C4D9A89D-2FE3-4207-AE22-5DDBD51C4AE3}" srcOrd="7" destOrd="0" presId="urn:microsoft.com/office/officeart/2005/8/layout/hierarchy1"/>
    <dgm:cxn modelId="{6AA542FA-BB73-4D36-9D0C-E36C26C24E8B}" type="presParOf" srcId="{C4D9A89D-2FE3-4207-AE22-5DDBD51C4AE3}" destId="{AA5222A4-18D7-4829-83EE-F0A6EA75F1EE}" srcOrd="0" destOrd="0" presId="urn:microsoft.com/office/officeart/2005/8/layout/hierarchy1"/>
    <dgm:cxn modelId="{3C203A11-8AFF-4AEE-ABE0-D5B990325937}" type="presParOf" srcId="{AA5222A4-18D7-4829-83EE-F0A6EA75F1EE}" destId="{687F9CF0-D1A6-46DA-B341-C421FECC0C01}" srcOrd="0" destOrd="0" presId="urn:microsoft.com/office/officeart/2005/8/layout/hierarchy1"/>
    <dgm:cxn modelId="{1AD20342-181D-4FDF-B3D1-17D57FFAA477}" type="presParOf" srcId="{AA5222A4-18D7-4829-83EE-F0A6EA75F1EE}" destId="{60E31AA8-FA45-4F15-A74F-B081AC49BCA4}" srcOrd="1" destOrd="0" presId="urn:microsoft.com/office/officeart/2005/8/layout/hierarchy1"/>
    <dgm:cxn modelId="{E976B9F4-70C9-4B48-B343-50BBA9460B85}" type="presParOf" srcId="{C4D9A89D-2FE3-4207-AE22-5DDBD51C4AE3}" destId="{85DAD86F-CCCA-4B1D-9CB5-D6663884CBEA}" srcOrd="1" destOrd="0" presId="urn:microsoft.com/office/officeart/2005/8/layout/hierarchy1"/>
    <dgm:cxn modelId="{93B70D35-F3C4-4FFB-80D4-A7111B1A3472}" type="presParOf" srcId="{833990B2-8AAE-455F-B91F-40100B068974}" destId="{244253DF-8EAD-4894-8031-1FC05536944D}" srcOrd="4" destOrd="0" presId="urn:microsoft.com/office/officeart/2005/8/layout/hierarchy1"/>
    <dgm:cxn modelId="{913F2589-E12A-44B8-9FA0-94C9C3FEED66}" type="presParOf" srcId="{833990B2-8AAE-455F-B91F-40100B068974}" destId="{D6EB803F-0436-4C35-84A3-82E2E56B8FBC}" srcOrd="5" destOrd="0" presId="urn:microsoft.com/office/officeart/2005/8/layout/hierarchy1"/>
    <dgm:cxn modelId="{C0CD7212-5F3F-4D08-B623-2C2DC88CF9A3}" type="presParOf" srcId="{D6EB803F-0436-4C35-84A3-82E2E56B8FBC}" destId="{BC902A29-A565-4314-ADA7-0465AE00A7AD}" srcOrd="0" destOrd="0" presId="urn:microsoft.com/office/officeart/2005/8/layout/hierarchy1"/>
    <dgm:cxn modelId="{C437A0C8-8A64-44B8-9C41-13D61D28D489}" type="presParOf" srcId="{BC902A29-A565-4314-ADA7-0465AE00A7AD}" destId="{5B599731-96A2-4231-AE80-5E190E741BE0}" srcOrd="0" destOrd="0" presId="urn:microsoft.com/office/officeart/2005/8/layout/hierarchy1"/>
    <dgm:cxn modelId="{042D4C14-4248-48D9-8FFF-9B4D871071CE}" type="presParOf" srcId="{BC902A29-A565-4314-ADA7-0465AE00A7AD}" destId="{2C2FC021-EB8E-4AF4-ADC1-17F6A9DAE5FB}" srcOrd="1" destOrd="0" presId="urn:microsoft.com/office/officeart/2005/8/layout/hierarchy1"/>
    <dgm:cxn modelId="{32EFCFAC-6814-4AD7-896D-F6ACB40DE725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31C123-17DC-4836-883F-0CE68E1C6627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9CFE0D5-D313-449D-8D05-A2F8A12956F9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Пухка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до 50%)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1D53AD-E1F1-4BDD-9959-0E8799EDBA1B}" type="parTrans" cxnId="{F4B767DB-EB26-4CA3-BFB4-7D914C20B4A4}">
      <dgm:prSet/>
      <dgm:spPr/>
      <dgm:t>
        <a:bodyPr/>
        <a:lstStyle/>
        <a:p>
          <a:endParaRPr lang="uk-UA"/>
        </a:p>
      </dgm:t>
    </dgm:pt>
    <dgm:pt modelId="{0D9888DD-8168-4217-8343-02E99EBA2F22}" type="sibTrans" cxnId="{F4B767DB-EB26-4CA3-BFB4-7D914C20B4A4}">
      <dgm:prSet/>
      <dgm:spPr/>
      <dgm:t>
        <a:bodyPr/>
        <a:lstStyle/>
        <a:p>
          <a:endParaRPr lang="uk-UA"/>
        </a:p>
      </dgm:t>
    </dgm:pt>
    <dgm:pt modelId="{59906482-CD66-4F27-AC75-652977B73D07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Щільна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понад 75%)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832AF1-F869-428E-ABBC-153EC34A0D64}" type="parTrans" cxnId="{91588B00-4F57-49FA-A21D-DF1DC927ECB9}">
      <dgm:prSet/>
      <dgm:spPr/>
      <dgm:t>
        <a:bodyPr/>
        <a:lstStyle/>
        <a:p>
          <a:endParaRPr lang="uk-UA"/>
        </a:p>
      </dgm:t>
    </dgm:pt>
    <dgm:pt modelId="{59224FB4-AC45-4CFC-AC53-D838FF7B4294}" type="sibTrans" cxnId="{91588B00-4F57-49FA-A21D-DF1DC927ECB9}">
      <dgm:prSet/>
      <dgm:spPr/>
      <dgm:t>
        <a:bodyPr/>
        <a:lstStyle/>
        <a:p>
          <a:endParaRPr lang="uk-UA"/>
        </a:p>
      </dgm:t>
    </dgm:pt>
    <dgm:pt modelId="{9A4973F8-C3AF-4137-BC1F-55FD074C33A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Оформлена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smtClean="0">
              <a:solidFill>
                <a:schemeClr val="tx1"/>
              </a:solidFill>
            </a:rPr>
            <a:t>(волокна розміщені упорядковано)</a:t>
          </a:r>
          <a:endParaRPr lang="uk-UA" sz="2000" dirty="0">
            <a:solidFill>
              <a:schemeClr val="tx1"/>
            </a:solidFill>
          </a:endParaRPr>
        </a:p>
      </dgm:t>
    </dgm:pt>
    <dgm:pt modelId="{6DC8E200-16CF-4E9B-B037-88AB979EEA26}" type="sibTrans" cxnId="{C4630CE9-C994-4269-A23A-C6DC6577A7C7}">
      <dgm:prSet/>
      <dgm:spPr/>
      <dgm:t>
        <a:bodyPr/>
        <a:lstStyle/>
        <a:p>
          <a:endParaRPr lang="uk-UA"/>
        </a:p>
      </dgm:t>
    </dgm:pt>
    <dgm:pt modelId="{D7A93B58-663A-4EDC-9F56-61774CBA99E8}" type="parTrans" cxnId="{C4630CE9-C994-4269-A23A-C6DC6577A7C7}">
      <dgm:prSet/>
      <dgm:spPr/>
      <dgm:t>
        <a:bodyPr/>
        <a:lstStyle/>
        <a:p>
          <a:endParaRPr lang="uk-UA"/>
        </a:p>
      </dgm:t>
    </dgm:pt>
    <dgm:pt modelId="{6D0A355E-FB8B-47AF-A1F7-853EABB29C06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Неоформлена </a:t>
          </a:r>
          <a:r>
            <a:rPr lang="uk-UA" sz="2000" dirty="0" smtClean="0">
              <a:solidFill>
                <a:schemeClr val="tx1"/>
              </a:solidFill>
            </a:rPr>
            <a:t>(волокна розміщені </a:t>
          </a:r>
          <a:r>
            <a:rPr lang="uk-UA" sz="2000" dirty="0" err="1" smtClean="0">
              <a:solidFill>
                <a:schemeClr val="tx1"/>
              </a:solidFill>
            </a:rPr>
            <a:t>неупорядковано</a:t>
          </a:r>
          <a:r>
            <a:rPr lang="uk-UA" sz="2000" dirty="0" smtClean="0">
              <a:solidFill>
                <a:schemeClr val="tx1"/>
              </a:solidFill>
            </a:rPr>
            <a:t>)</a:t>
          </a:r>
          <a:endParaRPr lang="uk-UA" sz="2000" dirty="0">
            <a:solidFill>
              <a:schemeClr val="tx1"/>
            </a:solidFill>
          </a:endParaRPr>
        </a:p>
      </dgm:t>
    </dgm:pt>
    <dgm:pt modelId="{2B5DFC24-3892-455C-A25D-19256DA39304}" type="sibTrans" cxnId="{A456AF6A-F9BD-43B1-9F53-36B0DB24FC7A}">
      <dgm:prSet/>
      <dgm:spPr/>
      <dgm:t>
        <a:bodyPr/>
        <a:lstStyle/>
        <a:p>
          <a:endParaRPr lang="uk-UA"/>
        </a:p>
      </dgm:t>
    </dgm:pt>
    <dgm:pt modelId="{50A14F24-C5EF-4D63-86B9-10ED0644C416}" type="parTrans" cxnId="{A456AF6A-F9BD-43B1-9F53-36B0DB24FC7A}">
      <dgm:prSet/>
      <dgm:spPr/>
      <dgm:t>
        <a:bodyPr/>
        <a:lstStyle/>
        <a:p>
          <a:endParaRPr lang="uk-UA"/>
        </a:p>
      </dgm:t>
    </dgm:pt>
    <dgm:pt modelId="{A95B1DE9-DDB8-4357-8587-712D80A62995}" type="pres">
      <dgm:prSet presAssocID="{9131C123-17DC-4836-883F-0CE68E1C662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B4CCA0D-4CFA-4130-BA71-98E829438211}" type="pres">
      <dgm:prSet presAssocID="{39CFE0D5-D313-449D-8D05-A2F8A12956F9}" presName="vertOne" presStyleCnt="0"/>
      <dgm:spPr/>
    </dgm:pt>
    <dgm:pt modelId="{8E6D8824-C14D-433E-84CA-431EB42A741E}" type="pres">
      <dgm:prSet presAssocID="{39CFE0D5-D313-449D-8D05-A2F8A12956F9}" presName="txOne" presStyleLbl="node0" presStyleIdx="0" presStyleCnt="2" custScaleX="199720" custScaleY="5908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FAC408F-C7A2-428B-B793-15C53DF6872D}" type="pres">
      <dgm:prSet presAssocID="{39CFE0D5-D313-449D-8D05-A2F8A12956F9}" presName="horzOne" presStyleCnt="0"/>
      <dgm:spPr/>
    </dgm:pt>
    <dgm:pt modelId="{3C0BF13F-A28C-44F6-9B12-F6C44FDC08B4}" type="pres">
      <dgm:prSet presAssocID="{0D9888DD-8168-4217-8343-02E99EBA2F22}" presName="sibSpaceOne" presStyleCnt="0"/>
      <dgm:spPr/>
    </dgm:pt>
    <dgm:pt modelId="{4CC55441-C9F8-4D66-B8AF-A2667558890B}" type="pres">
      <dgm:prSet presAssocID="{59906482-CD66-4F27-AC75-652977B73D07}" presName="vertOne" presStyleCnt="0"/>
      <dgm:spPr/>
    </dgm:pt>
    <dgm:pt modelId="{DDFBD2AF-A98C-413D-9F9D-26ABBD168FB5}" type="pres">
      <dgm:prSet presAssocID="{59906482-CD66-4F27-AC75-652977B73D07}" presName="txOne" presStyleLbl="node0" presStyleIdx="1" presStyleCnt="2" custScaleY="621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66E2121-26ED-42BC-9883-12EE7246D3B0}" type="pres">
      <dgm:prSet presAssocID="{59906482-CD66-4F27-AC75-652977B73D07}" presName="parTransOne" presStyleCnt="0"/>
      <dgm:spPr/>
    </dgm:pt>
    <dgm:pt modelId="{A7A093BC-4FDA-499C-A32D-7AB66B5AF3C5}" type="pres">
      <dgm:prSet presAssocID="{59906482-CD66-4F27-AC75-652977B73D07}" presName="horzOne" presStyleCnt="0"/>
      <dgm:spPr/>
    </dgm:pt>
    <dgm:pt modelId="{D50537F4-FB2A-4347-AD1C-8D431BD2C7C3}" type="pres">
      <dgm:prSet presAssocID="{9A4973F8-C3AF-4137-BC1F-55FD074C33AF}" presName="vertTwo" presStyleCnt="0"/>
      <dgm:spPr/>
    </dgm:pt>
    <dgm:pt modelId="{27A6AD86-B442-487D-81C1-20ED4C89DA78}" type="pres">
      <dgm:prSet presAssocID="{9A4973F8-C3AF-4137-BC1F-55FD074C33AF}" presName="txTwo" presStyleLbl="node2" presStyleIdx="0" presStyleCnt="2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8B594F7-6AFD-4539-93F0-AEF88B9E5634}" type="pres">
      <dgm:prSet presAssocID="{9A4973F8-C3AF-4137-BC1F-55FD074C33AF}" presName="horzTwo" presStyleCnt="0"/>
      <dgm:spPr/>
    </dgm:pt>
    <dgm:pt modelId="{6BC82EF5-3AE9-4946-9541-143DA821F3A3}" type="pres">
      <dgm:prSet presAssocID="{6DC8E200-16CF-4E9B-B037-88AB979EEA26}" presName="sibSpaceTwo" presStyleCnt="0"/>
      <dgm:spPr/>
    </dgm:pt>
    <dgm:pt modelId="{B2EC51EE-9412-45E2-A6FE-E454CF5F17C4}" type="pres">
      <dgm:prSet presAssocID="{6D0A355E-FB8B-47AF-A1F7-853EABB29C06}" presName="vertTwo" presStyleCnt="0"/>
      <dgm:spPr/>
    </dgm:pt>
    <dgm:pt modelId="{9D933AD8-3980-4274-A24B-82650497EC98}" type="pres">
      <dgm:prSet presAssocID="{6D0A355E-FB8B-47AF-A1F7-853EABB29C06}" presName="txTwo" presStyleLbl="node2" presStyleIdx="1" presStyleCnt="2" custScaleX="118425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EE3247D-AD3A-4AA7-9070-5BC4F2615EC8}" type="pres">
      <dgm:prSet presAssocID="{6D0A355E-FB8B-47AF-A1F7-853EABB29C06}" presName="horzTwo" presStyleCnt="0"/>
      <dgm:spPr/>
    </dgm:pt>
  </dgm:ptLst>
  <dgm:cxnLst>
    <dgm:cxn modelId="{3DFD4388-45CC-4C37-80E7-C8133C09CE89}" type="presOf" srcId="{59906482-CD66-4F27-AC75-652977B73D07}" destId="{DDFBD2AF-A98C-413D-9F9D-26ABBD168FB5}" srcOrd="0" destOrd="0" presId="urn:microsoft.com/office/officeart/2005/8/layout/hierarchy4"/>
    <dgm:cxn modelId="{7ADD9567-58E2-415D-947B-026D76E561E8}" type="presOf" srcId="{39CFE0D5-D313-449D-8D05-A2F8A12956F9}" destId="{8E6D8824-C14D-433E-84CA-431EB42A741E}" srcOrd="0" destOrd="0" presId="urn:microsoft.com/office/officeart/2005/8/layout/hierarchy4"/>
    <dgm:cxn modelId="{C4630CE9-C994-4269-A23A-C6DC6577A7C7}" srcId="{59906482-CD66-4F27-AC75-652977B73D07}" destId="{9A4973F8-C3AF-4137-BC1F-55FD074C33AF}" srcOrd="0" destOrd="0" parTransId="{D7A93B58-663A-4EDC-9F56-61774CBA99E8}" sibTransId="{6DC8E200-16CF-4E9B-B037-88AB979EEA26}"/>
    <dgm:cxn modelId="{91588B00-4F57-49FA-A21D-DF1DC927ECB9}" srcId="{9131C123-17DC-4836-883F-0CE68E1C6627}" destId="{59906482-CD66-4F27-AC75-652977B73D07}" srcOrd="1" destOrd="0" parTransId="{5E832AF1-F869-428E-ABBC-153EC34A0D64}" sibTransId="{59224FB4-AC45-4CFC-AC53-D838FF7B4294}"/>
    <dgm:cxn modelId="{2CEABB51-71E2-4E64-8CD7-CD068E00D580}" type="presOf" srcId="{9A4973F8-C3AF-4137-BC1F-55FD074C33AF}" destId="{27A6AD86-B442-487D-81C1-20ED4C89DA78}" srcOrd="0" destOrd="0" presId="urn:microsoft.com/office/officeart/2005/8/layout/hierarchy4"/>
    <dgm:cxn modelId="{0E5FFD8E-0AAD-4BE5-A8DF-C32342869426}" type="presOf" srcId="{6D0A355E-FB8B-47AF-A1F7-853EABB29C06}" destId="{9D933AD8-3980-4274-A24B-82650497EC98}" srcOrd="0" destOrd="0" presId="urn:microsoft.com/office/officeart/2005/8/layout/hierarchy4"/>
    <dgm:cxn modelId="{A456AF6A-F9BD-43B1-9F53-36B0DB24FC7A}" srcId="{59906482-CD66-4F27-AC75-652977B73D07}" destId="{6D0A355E-FB8B-47AF-A1F7-853EABB29C06}" srcOrd="1" destOrd="0" parTransId="{50A14F24-C5EF-4D63-86B9-10ED0644C416}" sibTransId="{2B5DFC24-3892-455C-A25D-19256DA39304}"/>
    <dgm:cxn modelId="{4D704908-3930-413C-884D-6B48A679181A}" type="presOf" srcId="{9131C123-17DC-4836-883F-0CE68E1C6627}" destId="{A95B1DE9-DDB8-4357-8587-712D80A62995}" srcOrd="0" destOrd="0" presId="urn:microsoft.com/office/officeart/2005/8/layout/hierarchy4"/>
    <dgm:cxn modelId="{F4B767DB-EB26-4CA3-BFB4-7D914C20B4A4}" srcId="{9131C123-17DC-4836-883F-0CE68E1C6627}" destId="{39CFE0D5-D313-449D-8D05-A2F8A12956F9}" srcOrd="0" destOrd="0" parTransId="{2C1D53AD-E1F1-4BDD-9959-0E8799EDBA1B}" sibTransId="{0D9888DD-8168-4217-8343-02E99EBA2F22}"/>
    <dgm:cxn modelId="{B71899A0-7CD5-43AE-B78C-9C1A2D86333C}" type="presParOf" srcId="{A95B1DE9-DDB8-4357-8587-712D80A62995}" destId="{2B4CCA0D-4CFA-4130-BA71-98E829438211}" srcOrd="0" destOrd="0" presId="urn:microsoft.com/office/officeart/2005/8/layout/hierarchy4"/>
    <dgm:cxn modelId="{E63B8FFE-9B4A-4CF0-87F3-8AB86DE6ED2B}" type="presParOf" srcId="{2B4CCA0D-4CFA-4130-BA71-98E829438211}" destId="{8E6D8824-C14D-433E-84CA-431EB42A741E}" srcOrd="0" destOrd="0" presId="urn:microsoft.com/office/officeart/2005/8/layout/hierarchy4"/>
    <dgm:cxn modelId="{2855921D-8A33-4081-A187-0F81114E73D5}" type="presParOf" srcId="{2B4CCA0D-4CFA-4130-BA71-98E829438211}" destId="{4FAC408F-C7A2-428B-B793-15C53DF6872D}" srcOrd="1" destOrd="0" presId="urn:microsoft.com/office/officeart/2005/8/layout/hierarchy4"/>
    <dgm:cxn modelId="{A048E8DF-0C27-4B49-9923-861BED64213F}" type="presParOf" srcId="{A95B1DE9-DDB8-4357-8587-712D80A62995}" destId="{3C0BF13F-A28C-44F6-9B12-F6C44FDC08B4}" srcOrd="1" destOrd="0" presId="urn:microsoft.com/office/officeart/2005/8/layout/hierarchy4"/>
    <dgm:cxn modelId="{3B56399D-CCA3-4264-BF01-D79D03AF4146}" type="presParOf" srcId="{A95B1DE9-DDB8-4357-8587-712D80A62995}" destId="{4CC55441-C9F8-4D66-B8AF-A2667558890B}" srcOrd="2" destOrd="0" presId="urn:microsoft.com/office/officeart/2005/8/layout/hierarchy4"/>
    <dgm:cxn modelId="{D93E1B04-A85D-4C39-B0B9-F74B3122F165}" type="presParOf" srcId="{4CC55441-C9F8-4D66-B8AF-A2667558890B}" destId="{DDFBD2AF-A98C-413D-9F9D-26ABBD168FB5}" srcOrd="0" destOrd="0" presId="urn:microsoft.com/office/officeart/2005/8/layout/hierarchy4"/>
    <dgm:cxn modelId="{115536E8-4A68-433A-8A64-EB0B00219179}" type="presParOf" srcId="{4CC55441-C9F8-4D66-B8AF-A2667558890B}" destId="{E66E2121-26ED-42BC-9883-12EE7246D3B0}" srcOrd="1" destOrd="0" presId="urn:microsoft.com/office/officeart/2005/8/layout/hierarchy4"/>
    <dgm:cxn modelId="{F3E225D5-1EC6-4AF4-9EE3-4B7C3A8CD0FF}" type="presParOf" srcId="{4CC55441-C9F8-4D66-B8AF-A2667558890B}" destId="{A7A093BC-4FDA-499C-A32D-7AB66B5AF3C5}" srcOrd="2" destOrd="0" presId="urn:microsoft.com/office/officeart/2005/8/layout/hierarchy4"/>
    <dgm:cxn modelId="{5198D004-8388-496D-9179-9AB1A6BA45B3}" type="presParOf" srcId="{A7A093BC-4FDA-499C-A32D-7AB66B5AF3C5}" destId="{D50537F4-FB2A-4347-AD1C-8D431BD2C7C3}" srcOrd="0" destOrd="0" presId="urn:microsoft.com/office/officeart/2005/8/layout/hierarchy4"/>
    <dgm:cxn modelId="{E45AA7E4-F16D-4834-B9D4-866F3652E62C}" type="presParOf" srcId="{D50537F4-FB2A-4347-AD1C-8D431BD2C7C3}" destId="{27A6AD86-B442-487D-81C1-20ED4C89DA78}" srcOrd="0" destOrd="0" presId="urn:microsoft.com/office/officeart/2005/8/layout/hierarchy4"/>
    <dgm:cxn modelId="{FBD31F46-C565-400A-A274-09171FBBEDF4}" type="presParOf" srcId="{D50537F4-FB2A-4347-AD1C-8D431BD2C7C3}" destId="{F8B594F7-6AFD-4539-93F0-AEF88B9E5634}" srcOrd="1" destOrd="0" presId="urn:microsoft.com/office/officeart/2005/8/layout/hierarchy4"/>
    <dgm:cxn modelId="{3170991E-B82B-4D6D-810C-4CFF7B78D5C2}" type="presParOf" srcId="{A7A093BC-4FDA-499C-A32D-7AB66B5AF3C5}" destId="{6BC82EF5-3AE9-4946-9541-143DA821F3A3}" srcOrd="1" destOrd="0" presId="urn:microsoft.com/office/officeart/2005/8/layout/hierarchy4"/>
    <dgm:cxn modelId="{3AFDDD0F-525D-43F5-B1D9-A21F12357A3B}" type="presParOf" srcId="{A7A093BC-4FDA-499C-A32D-7AB66B5AF3C5}" destId="{B2EC51EE-9412-45E2-A6FE-E454CF5F17C4}" srcOrd="2" destOrd="0" presId="urn:microsoft.com/office/officeart/2005/8/layout/hierarchy4"/>
    <dgm:cxn modelId="{D03628EC-3704-4325-B900-EE4AD8037FA0}" type="presParOf" srcId="{B2EC51EE-9412-45E2-A6FE-E454CF5F17C4}" destId="{9D933AD8-3980-4274-A24B-82650497EC98}" srcOrd="0" destOrd="0" presId="urn:microsoft.com/office/officeart/2005/8/layout/hierarchy4"/>
    <dgm:cxn modelId="{46C1B4F0-946B-4789-8DD5-1C2E0EDE8EE9}" type="presParOf" srcId="{B2EC51EE-9412-45E2-A6FE-E454CF5F17C4}" destId="{FEE3247D-AD3A-4AA7-9070-5BC4F2615E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1600" dirty="0" err="1" smtClean="0"/>
            <a:t>Хрящова</a:t>
          </a:r>
          <a:r>
            <a:rPr lang="ru-RU" sz="1600" dirty="0" smtClean="0"/>
            <a:t> тканина</a:t>
          </a:r>
          <a:endParaRPr lang="ru-RU" sz="16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99292B34-F113-4FB2-8C5A-3600AD78DA21}">
      <dgm:prSet phldrT="[Текст]"/>
      <dgm:spPr/>
      <dgm:t>
        <a:bodyPr/>
        <a:lstStyle/>
        <a:p>
          <a:r>
            <a:rPr lang="ru-RU" dirty="0" err="1" smtClean="0"/>
            <a:t>Хондробласти</a:t>
          </a:r>
          <a:endParaRPr lang="ru-RU" dirty="0"/>
        </a:p>
      </dgm:t>
    </dgm:pt>
    <dgm:pt modelId="{24057495-D6DF-42EE-AAB6-23F3C3A01875}" type="parTrans" cxnId="{86246932-544F-431E-A31D-58D9FB0444DA}">
      <dgm:prSet/>
      <dgm:spPr/>
      <dgm:t>
        <a:bodyPr/>
        <a:lstStyle/>
        <a:p>
          <a:endParaRPr lang="uk-UA"/>
        </a:p>
      </dgm:t>
    </dgm:pt>
    <dgm:pt modelId="{99356935-87EA-4749-B562-F95AA35CBE8F}" type="sibTrans" cxnId="{86246932-544F-431E-A31D-58D9FB0444DA}">
      <dgm:prSet/>
      <dgm:spPr/>
      <dgm:t>
        <a:bodyPr/>
        <a:lstStyle/>
        <a:p>
          <a:endParaRPr lang="uk-UA"/>
        </a:p>
      </dgm:t>
    </dgm:pt>
    <dgm:pt modelId="{5B6ADCAE-9BC2-4646-8C73-060A1CBD1411}">
      <dgm:prSet phldrT="[Текст]"/>
      <dgm:spPr/>
      <dgm:t>
        <a:bodyPr/>
        <a:lstStyle/>
        <a:p>
          <a:r>
            <a:rPr lang="ru-RU" dirty="0" err="1" smtClean="0"/>
            <a:t>Хондроцити</a:t>
          </a:r>
          <a:endParaRPr lang="ru-RU" dirty="0"/>
        </a:p>
      </dgm:t>
    </dgm:pt>
    <dgm:pt modelId="{C8EBFADA-4D7B-4C21-95ED-B3EFC20DF79D}" type="parTrans" cxnId="{E884E0D0-51A2-4E28-9270-D74A2B23D4C2}">
      <dgm:prSet/>
      <dgm:spPr/>
      <dgm:t>
        <a:bodyPr/>
        <a:lstStyle/>
        <a:p>
          <a:endParaRPr lang="uk-UA"/>
        </a:p>
      </dgm:t>
    </dgm:pt>
    <dgm:pt modelId="{9993FBBC-BA73-440A-95C0-A2C1A5A99D17}" type="sibTrans" cxnId="{E884E0D0-51A2-4E28-9270-D74A2B23D4C2}">
      <dgm:prSet/>
      <dgm:spPr/>
      <dgm:t>
        <a:bodyPr/>
        <a:lstStyle/>
        <a:p>
          <a:endParaRPr lang="uk-UA"/>
        </a:p>
      </dgm:t>
    </dgm:pt>
    <dgm:pt modelId="{065CF65B-9962-4704-91B2-5118192D4612}">
      <dgm:prSet phldrT="[Текст]"/>
      <dgm:spPr/>
      <dgm:t>
        <a:bodyPr/>
        <a:lstStyle/>
        <a:p>
          <a:r>
            <a:rPr lang="ru-RU" dirty="0" err="1" smtClean="0"/>
            <a:t>Колагенові</a:t>
          </a:r>
          <a:endParaRPr lang="ru-RU" dirty="0"/>
        </a:p>
      </dgm:t>
    </dgm:pt>
    <dgm:pt modelId="{76294BE8-0E1C-4C54-A6AC-1EB095CC34B3}" type="parTrans" cxnId="{25314515-B241-4600-99EA-3BCD3832E8BD}">
      <dgm:prSet/>
      <dgm:spPr/>
      <dgm:t>
        <a:bodyPr/>
        <a:lstStyle/>
        <a:p>
          <a:endParaRPr lang="uk-UA"/>
        </a:p>
      </dgm:t>
    </dgm:pt>
    <dgm:pt modelId="{8F168CAC-E942-4DF5-B5DB-52FC2E49F36B}" type="sibTrans" cxnId="{25314515-B241-4600-99EA-3BCD3832E8BD}">
      <dgm:prSet/>
      <dgm:spPr/>
      <dgm:t>
        <a:bodyPr/>
        <a:lstStyle/>
        <a:p>
          <a:endParaRPr lang="uk-UA"/>
        </a:p>
      </dgm:t>
    </dgm:pt>
    <dgm:pt modelId="{46381833-8B6C-43DA-8DE4-2648D186EE86}">
      <dgm:prSet phldrT="[Текст]"/>
      <dgm:spPr/>
      <dgm:t>
        <a:bodyPr/>
        <a:lstStyle/>
        <a:p>
          <a:r>
            <a:rPr lang="ru-RU" dirty="0" err="1" smtClean="0"/>
            <a:t>Еластичні</a:t>
          </a:r>
          <a:endParaRPr lang="ru-RU" dirty="0"/>
        </a:p>
      </dgm:t>
    </dgm:pt>
    <dgm:pt modelId="{52E51B13-7A24-469A-AD32-6580D64B603E}" type="parTrans" cxnId="{4C50B591-11C3-48AB-BBCB-4D5DBF593F80}">
      <dgm:prSet/>
      <dgm:spPr/>
      <dgm:t>
        <a:bodyPr/>
        <a:lstStyle/>
        <a:p>
          <a:endParaRPr lang="uk-UA"/>
        </a:p>
      </dgm:t>
    </dgm:pt>
    <dgm:pt modelId="{0FAF0033-A53C-4561-A822-699E2CE190F9}" type="sibTrans" cxnId="{4C50B591-11C3-48AB-BBCB-4D5DBF593F80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0D85A817-B540-4DF3-9F09-3CD469EFD565}" type="pres">
      <dgm:prSet presAssocID="{24057495-D6DF-42EE-AAB6-23F3C3A01875}" presName="Name17" presStyleLbl="parChTrans1D3" presStyleIdx="0" presStyleCnt="4"/>
      <dgm:spPr/>
      <dgm:t>
        <a:bodyPr/>
        <a:lstStyle/>
        <a:p>
          <a:endParaRPr lang="uk-UA"/>
        </a:p>
      </dgm:t>
    </dgm:pt>
    <dgm:pt modelId="{F91BFE94-B46A-4324-A1E6-524882270418}" type="pres">
      <dgm:prSet presAssocID="{99292B34-F113-4FB2-8C5A-3600AD78DA21}" presName="hierRoot3" presStyleCnt="0"/>
      <dgm:spPr/>
    </dgm:pt>
    <dgm:pt modelId="{69E7F213-91B7-496A-B4AD-0136317F3177}" type="pres">
      <dgm:prSet presAssocID="{99292B34-F113-4FB2-8C5A-3600AD78DA21}" presName="composite3" presStyleCnt="0"/>
      <dgm:spPr/>
    </dgm:pt>
    <dgm:pt modelId="{85F6EFB5-0C07-4420-B799-694D24A48DF5}" type="pres">
      <dgm:prSet presAssocID="{99292B34-F113-4FB2-8C5A-3600AD78DA21}" presName="background3" presStyleLbl="node3" presStyleIdx="0" presStyleCnt="4"/>
      <dgm:spPr/>
    </dgm:pt>
    <dgm:pt modelId="{0FA14BE1-5A26-4A3E-A65A-3B847FAB8DCA}" type="pres">
      <dgm:prSet presAssocID="{99292B34-F113-4FB2-8C5A-3600AD78DA21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EBFE466-559D-4797-8BFB-25074B3362EE}" type="pres">
      <dgm:prSet presAssocID="{99292B34-F113-4FB2-8C5A-3600AD78DA21}" presName="hierChild4" presStyleCnt="0"/>
      <dgm:spPr/>
    </dgm:pt>
    <dgm:pt modelId="{5FDC4184-D334-4466-9810-2E9863E55DC2}" type="pres">
      <dgm:prSet presAssocID="{C8EBFADA-4D7B-4C21-95ED-B3EFC20DF79D}" presName="Name17" presStyleLbl="parChTrans1D3" presStyleIdx="1" presStyleCnt="4"/>
      <dgm:spPr/>
      <dgm:t>
        <a:bodyPr/>
        <a:lstStyle/>
        <a:p>
          <a:endParaRPr lang="uk-UA"/>
        </a:p>
      </dgm:t>
    </dgm:pt>
    <dgm:pt modelId="{E9205C62-C7AA-42FD-9548-1132B6178D14}" type="pres">
      <dgm:prSet presAssocID="{5B6ADCAE-9BC2-4646-8C73-060A1CBD1411}" presName="hierRoot3" presStyleCnt="0"/>
      <dgm:spPr/>
    </dgm:pt>
    <dgm:pt modelId="{C6065131-F510-4E02-8B08-A26FEDEDEC14}" type="pres">
      <dgm:prSet presAssocID="{5B6ADCAE-9BC2-4646-8C73-060A1CBD1411}" presName="composite3" presStyleCnt="0"/>
      <dgm:spPr/>
    </dgm:pt>
    <dgm:pt modelId="{AE38EF01-0160-4A47-9127-EDF308BC0A70}" type="pres">
      <dgm:prSet presAssocID="{5B6ADCAE-9BC2-4646-8C73-060A1CBD1411}" presName="background3" presStyleLbl="node3" presStyleIdx="1" presStyleCnt="4"/>
      <dgm:spPr/>
    </dgm:pt>
    <dgm:pt modelId="{3C97D78A-9425-499C-A5D7-B7A0E4126FA2}" type="pres">
      <dgm:prSet presAssocID="{5B6ADCAE-9BC2-4646-8C73-060A1CBD141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934163D-F579-4B4C-92C9-79F0B3814394}" type="pres">
      <dgm:prSet presAssocID="{5B6ADCAE-9BC2-4646-8C73-060A1CBD1411}" presName="hierChild4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2" presStyleCnt="4"/>
      <dgm:spPr/>
    </dgm:pt>
    <dgm:pt modelId="{2073764C-F2DA-46C0-B950-2DD9012A142D}" type="pres">
      <dgm:prSet presAssocID="{30A5F381-BB0E-406A-9AB0-2599CC014B16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41BB65E5-C8DB-493A-9748-AA191EBFDA78}" type="pres">
      <dgm:prSet presAssocID="{76294BE8-0E1C-4C54-A6AC-1EB095CC34B3}" presName="Name23" presStyleLbl="parChTrans1D4" presStyleIdx="0" presStyleCnt="2"/>
      <dgm:spPr/>
      <dgm:t>
        <a:bodyPr/>
        <a:lstStyle/>
        <a:p>
          <a:endParaRPr lang="uk-UA"/>
        </a:p>
      </dgm:t>
    </dgm:pt>
    <dgm:pt modelId="{0D21CC07-F6B3-44FB-B02A-A06DCD1530FB}" type="pres">
      <dgm:prSet presAssocID="{065CF65B-9962-4704-91B2-5118192D4612}" presName="hierRoot4" presStyleCnt="0"/>
      <dgm:spPr/>
    </dgm:pt>
    <dgm:pt modelId="{4242C5AB-9B33-4EF9-9D7A-57ACB0211775}" type="pres">
      <dgm:prSet presAssocID="{065CF65B-9962-4704-91B2-5118192D4612}" presName="composite4" presStyleCnt="0"/>
      <dgm:spPr/>
    </dgm:pt>
    <dgm:pt modelId="{3A0CC676-5B08-45D1-87F7-4DB233729F6F}" type="pres">
      <dgm:prSet presAssocID="{065CF65B-9962-4704-91B2-5118192D4612}" presName="background4" presStyleLbl="node4" presStyleIdx="0" presStyleCnt="2"/>
      <dgm:spPr/>
    </dgm:pt>
    <dgm:pt modelId="{12EE0D24-9117-4D19-BFDD-33E90D55C8A6}" type="pres">
      <dgm:prSet presAssocID="{065CF65B-9962-4704-91B2-5118192D4612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106C53-5DB1-4CF8-A674-22C8F531DB43}" type="pres">
      <dgm:prSet presAssocID="{065CF65B-9962-4704-91B2-5118192D4612}" presName="hierChild5" presStyleCnt="0"/>
      <dgm:spPr/>
    </dgm:pt>
    <dgm:pt modelId="{A6FA55F5-3C98-4F85-A1FB-384331F00875}" type="pres">
      <dgm:prSet presAssocID="{52E51B13-7A24-469A-AD32-6580D64B603E}" presName="Name23" presStyleLbl="parChTrans1D4" presStyleIdx="1" presStyleCnt="2"/>
      <dgm:spPr/>
      <dgm:t>
        <a:bodyPr/>
        <a:lstStyle/>
        <a:p>
          <a:endParaRPr lang="uk-UA"/>
        </a:p>
      </dgm:t>
    </dgm:pt>
    <dgm:pt modelId="{B50FB951-A353-449B-BAC3-5FFF140368A4}" type="pres">
      <dgm:prSet presAssocID="{46381833-8B6C-43DA-8DE4-2648D186EE86}" presName="hierRoot4" presStyleCnt="0"/>
      <dgm:spPr/>
    </dgm:pt>
    <dgm:pt modelId="{DF3881C1-85D4-4095-8444-86F754576711}" type="pres">
      <dgm:prSet presAssocID="{46381833-8B6C-43DA-8DE4-2648D186EE86}" presName="composite4" presStyleCnt="0"/>
      <dgm:spPr/>
    </dgm:pt>
    <dgm:pt modelId="{C97C2844-362B-430C-8554-DE8ED76055A7}" type="pres">
      <dgm:prSet presAssocID="{46381833-8B6C-43DA-8DE4-2648D186EE86}" presName="background4" presStyleLbl="node4" presStyleIdx="1" presStyleCnt="2"/>
      <dgm:spPr/>
    </dgm:pt>
    <dgm:pt modelId="{32EC7863-5BB5-4179-BA45-F5340C556FB4}" type="pres">
      <dgm:prSet presAssocID="{46381833-8B6C-43DA-8DE4-2648D186EE86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509F700-B3D9-4E61-8B00-0545737E8D38}" type="pres">
      <dgm:prSet presAssocID="{46381833-8B6C-43DA-8DE4-2648D186EE86}" presName="hierChild5" presStyleCnt="0"/>
      <dgm:spPr/>
    </dgm:pt>
    <dgm:pt modelId="{B0ADEEC7-7F39-4BE9-9E3F-577DBBD9EB4A}" type="pres">
      <dgm:prSet presAssocID="{26EA9529-F79D-4DD7-9D2E-D044F3D8A2D9}" presName="Name17" presStyleLbl="parChTrans1D3" presStyleIdx="3" presStyleCnt="4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3" presStyleCnt="4"/>
      <dgm:spPr/>
    </dgm:pt>
    <dgm:pt modelId="{B25E18A4-922C-4234-8555-C61AC0901BE4}" type="pres">
      <dgm:prSet presAssocID="{438E78B5-D122-4859-A876-647D3B40A4A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FF43EFF-579E-4611-B49A-7A22A50069F7}" type="presOf" srcId="{065CF65B-9962-4704-91B2-5118192D4612}" destId="{12EE0D24-9117-4D19-BFDD-33E90D55C8A6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D4A75317-174E-42C2-8148-8988D08D3B84}" type="presOf" srcId="{24057495-D6DF-42EE-AAB6-23F3C3A01875}" destId="{0D85A817-B540-4DF3-9F09-3CD469EFD565}" srcOrd="0" destOrd="0" presId="urn:microsoft.com/office/officeart/2005/8/layout/hierarchy1"/>
    <dgm:cxn modelId="{B69A234D-9732-48D8-946E-09CE47C67961}" type="presOf" srcId="{30A5F381-BB0E-406A-9AB0-2599CC014B16}" destId="{2073764C-F2DA-46C0-B950-2DD9012A142D}" srcOrd="0" destOrd="0" presId="urn:microsoft.com/office/officeart/2005/8/layout/hierarchy1"/>
    <dgm:cxn modelId="{48C021F5-EDF3-48A8-831C-F3994EFAB2B8}" type="presOf" srcId="{52E51B13-7A24-469A-AD32-6580D64B603E}" destId="{A6FA55F5-3C98-4F85-A1FB-384331F00875}" srcOrd="0" destOrd="0" presId="urn:microsoft.com/office/officeart/2005/8/layout/hierarchy1"/>
    <dgm:cxn modelId="{B5EDEE7B-CFA0-4D0B-8D7C-BFDD15A2DC91}" type="presOf" srcId="{438E78B5-D122-4859-A876-647D3B40A4A3}" destId="{B25E18A4-922C-4234-8555-C61AC0901BE4}" srcOrd="0" destOrd="0" presId="urn:microsoft.com/office/officeart/2005/8/layout/hierarchy1"/>
    <dgm:cxn modelId="{126B8254-1539-4F5F-AE1F-1833B5F109E2}" type="presOf" srcId="{99292B34-F113-4FB2-8C5A-3600AD78DA21}" destId="{0FA14BE1-5A26-4A3E-A65A-3B847FAB8DCA}" srcOrd="0" destOrd="0" presId="urn:microsoft.com/office/officeart/2005/8/layout/hierarchy1"/>
    <dgm:cxn modelId="{86246932-544F-431E-A31D-58D9FB0444DA}" srcId="{97F27B0B-0133-40EF-B88B-0D90813C6DFF}" destId="{99292B34-F113-4FB2-8C5A-3600AD78DA21}" srcOrd="0" destOrd="0" parTransId="{24057495-D6DF-42EE-AAB6-23F3C3A01875}" sibTransId="{99356935-87EA-4749-B562-F95AA35CBE8F}"/>
    <dgm:cxn modelId="{25314515-B241-4600-99EA-3BCD3832E8BD}" srcId="{30A5F381-BB0E-406A-9AB0-2599CC014B16}" destId="{065CF65B-9962-4704-91B2-5118192D4612}" srcOrd="0" destOrd="0" parTransId="{76294BE8-0E1C-4C54-A6AC-1EB095CC34B3}" sibTransId="{8F168CAC-E942-4DF5-B5DB-52FC2E49F36B}"/>
    <dgm:cxn modelId="{413E7E6E-647D-4448-8E2E-0BF1D83F4C53}" type="presOf" srcId="{C8EBFADA-4D7B-4C21-95ED-B3EFC20DF79D}" destId="{5FDC4184-D334-4466-9810-2E9863E55DC2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6658B0A7-BA73-4954-B3FA-B49867133841}" type="presOf" srcId="{5B6ADCAE-9BC2-4646-8C73-060A1CBD1411}" destId="{3C97D78A-9425-499C-A5D7-B7A0E4126FA2}" srcOrd="0" destOrd="0" presId="urn:microsoft.com/office/officeart/2005/8/layout/hierarchy1"/>
    <dgm:cxn modelId="{9020A4EF-10A8-4054-ACCA-B689004100C2}" type="presOf" srcId="{76294BE8-0E1C-4C54-A6AC-1EB095CC34B3}" destId="{41BB65E5-C8DB-493A-9748-AA191EBFDA78}" srcOrd="0" destOrd="0" presId="urn:microsoft.com/office/officeart/2005/8/layout/hierarchy1"/>
    <dgm:cxn modelId="{AB1E2D59-0599-457F-BA71-FD1463A9CC51}" type="presOf" srcId="{46381833-8B6C-43DA-8DE4-2648D186EE86}" destId="{32EC7863-5BB5-4179-BA45-F5340C556FB4}" srcOrd="0" destOrd="0" presId="urn:microsoft.com/office/officeart/2005/8/layout/hierarchy1"/>
    <dgm:cxn modelId="{E884E0D0-51A2-4E28-9270-D74A2B23D4C2}" srcId="{97F27B0B-0133-40EF-B88B-0D90813C6DFF}" destId="{5B6ADCAE-9BC2-4646-8C73-060A1CBD1411}" srcOrd="1" destOrd="0" parTransId="{C8EBFADA-4D7B-4C21-95ED-B3EFC20DF79D}" sibTransId="{9993FBBC-BA73-440A-95C0-A2C1A5A99D17}"/>
    <dgm:cxn modelId="{65D89E6A-B5F2-4307-BC57-AEDF3D6B2E87}" type="presOf" srcId="{AC841874-D885-4D1D-B1A9-3F60DF030BCF}" destId="{FB0882AE-3CA9-48FA-B3AE-E457E0A60F0E}" srcOrd="0" destOrd="0" presId="urn:microsoft.com/office/officeart/2005/8/layout/hierarchy1"/>
    <dgm:cxn modelId="{4C50B591-11C3-48AB-BBCB-4D5DBF593F80}" srcId="{30A5F381-BB0E-406A-9AB0-2599CC014B16}" destId="{46381833-8B6C-43DA-8DE4-2648D186EE86}" srcOrd="1" destOrd="0" parTransId="{52E51B13-7A24-469A-AD32-6580D64B603E}" sibTransId="{0FAF0033-A53C-4561-A822-699E2CE190F9}"/>
    <dgm:cxn modelId="{C3B56410-5C12-4450-ADB1-F07373BFFAA1}" type="presOf" srcId="{9F96408A-EFE6-4436-97CF-A37C0DF9D94A}" destId="{84B073C2-5CE6-4852-8ACF-C1CFFC701A5C}" srcOrd="0" destOrd="0" presId="urn:microsoft.com/office/officeart/2005/8/layout/hierarchy1"/>
    <dgm:cxn modelId="{3020044C-E9E4-467B-9081-DF66761839E5}" type="presOf" srcId="{26EA9529-F79D-4DD7-9D2E-D044F3D8A2D9}" destId="{B0ADEEC7-7F39-4BE9-9E3F-577DBBD9EB4A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BB3772F5-E9DB-4D84-B70C-7EF8C8269BBF}" type="presOf" srcId="{97F27B0B-0133-40EF-B88B-0D90813C6DFF}" destId="{23D797E2-3FC1-4C7F-9454-DE44706F194C}" srcOrd="0" destOrd="0" presId="urn:microsoft.com/office/officeart/2005/8/layout/hierarchy1"/>
    <dgm:cxn modelId="{7B082EE8-32E0-4D65-B478-AB55FE551F53}" type="presOf" srcId="{5E10EDBC-7928-4B9D-A710-2F33530E14EC}" destId="{BDCB5AEF-D092-45CA-BE8D-BE0FC355C7E0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233F2C35-F8CC-4743-AB90-778E9AA1509B}" type="presOf" srcId="{646308BC-1671-4579-B714-78B74A813B5A}" destId="{32DC902D-90DE-40D6-AFDD-2547C533F971}" srcOrd="0" destOrd="0" presId="urn:microsoft.com/office/officeart/2005/8/layout/hierarchy1"/>
    <dgm:cxn modelId="{D4D52AB1-5D2A-46CD-9DD9-D4006297231E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835DBF63-4A33-4C78-9823-0F6EBEE7E734}" type="presOf" srcId="{C421D28A-4A02-491E-973B-2F209CF0BB28}" destId="{4FA6E89A-A7A7-4599-9AE0-98A968869C9E}" srcOrd="0" destOrd="0" presId="urn:microsoft.com/office/officeart/2005/8/layout/hierarchy1"/>
    <dgm:cxn modelId="{147FAC37-D2CC-42BA-A21A-9B6767113AF2}" type="presParOf" srcId="{FB0882AE-3CA9-48FA-B3AE-E457E0A60F0E}" destId="{1AAD1B99-53A4-471C-BB91-9EE07A62D163}" srcOrd="0" destOrd="0" presId="urn:microsoft.com/office/officeart/2005/8/layout/hierarchy1"/>
    <dgm:cxn modelId="{48DE4F51-2CF8-4FDD-8E30-C7641B3DC3C6}" type="presParOf" srcId="{1AAD1B99-53A4-471C-BB91-9EE07A62D163}" destId="{04DCBED0-65BD-49F7-BC72-266AEEF3BD4B}" srcOrd="0" destOrd="0" presId="urn:microsoft.com/office/officeart/2005/8/layout/hierarchy1"/>
    <dgm:cxn modelId="{59B23C8B-8B41-448E-9ED2-58D691F30B30}" type="presParOf" srcId="{04DCBED0-65BD-49F7-BC72-266AEEF3BD4B}" destId="{2EE22F5C-F4A7-4E3F-94FD-DA014121742B}" srcOrd="0" destOrd="0" presId="urn:microsoft.com/office/officeart/2005/8/layout/hierarchy1"/>
    <dgm:cxn modelId="{7626946A-23B3-4CDF-A7ED-A3033C2691DD}" type="presParOf" srcId="{04DCBED0-65BD-49F7-BC72-266AEEF3BD4B}" destId="{32DC902D-90DE-40D6-AFDD-2547C533F971}" srcOrd="1" destOrd="0" presId="urn:microsoft.com/office/officeart/2005/8/layout/hierarchy1"/>
    <dgm:cxn modelId="{B31E09D7-5BDA-439C-A0F3-660CCEDAB8FE}" type="presParOf" srcId="{1AAD1B99-53A4-471C-BB91-9EE07A62D163}" destId="{FAEDDC28-A799-4EB2-9150-BD3DD6B80F3E}" srcOrd="1" destOrd="0" presId="urn:microsoft.com/office/officeart/2005/8/layout/hierarchy1"/>
    <dgm:cxn modelId="{718F282C-01EE-4B0A-BB4E-5A7E4395C417}" type="presParOf" srcId="{FAEDDC28-A799-4EB2-9150-BD3DD6B80F3E}" destId="{BDCB5AEF-D092-45CA-BE8D-BE0FC355C7E0}" srcOrd="0" destOrd="0" presId="urn:microsoft.com/office/officeart/2005/8/layout/hierarchy1"/>
    <dgm:cxn modelId="{896C9E4F-C9CF-4129-978E-9EBD1DCCCF9B}" type="presParOf" srcId="{FAEDDC28-A799-4EB2-9150-BD3DD6B80F3E}" destId="{EAC61580-24AD-4CA2-88FC-5FF2C8488CB5}" srcOrd="1" destOrd="0" presId="urn:microsoft.com/office/officeart/2005/8/layout/hierarchy1"/>
    <dgm:cxn modelId="{691A6F65-68F8-49A2-B541-5CBE7EFBA22B}" type="presParOf" srcId="{EAC61580-24AD-4CA2-88FC-5FF2C8488CB5}" destId="{AE7CC1A3-B24F-4BEF-AC5F-29A4FEC5BCBB}" srcOrd="0" destOrd="0" presId="urn:microsoft.com/office/officeart/2005/8/layout/hierarchy1"/>
    <dgm:cxn modelId="{E7231788-215B-43DB-86E9-6A770A530BD4}" type="presParOf" srcId="{AE7CC1A3-B24F-4BEF-AC5F-29A4FEC5BCBB}" destId="{5BDD6AEF-494D-454A-A39C-1F5A03B6471B}" srcOrd="0" destOrd="0" presId="urn:microsoft.com/office/officeart/2005/8/layout/hierarchy1"/>
    <dgm:cxn modelId="{EBDB5DFD-2A15-40FD-8021-D117EF5190DD}" type="presParOf" srcId="{AE7CC1A3-B24F-4BEF-AC5F-29A4FEC5BCBB}" destId="{23D797E2-3FC1-4C7F-9454-DE44706F194C}" srcOrd="1" destOrd="0" presId="urn:microsoft.com/office/officeart/2005/8/layout/hierarchy1"/>
    <dgm:cxn modelId="{DD5057A1-CF34-485A-990A-215DE0D78065}" type="presParOf" srcId="{EAC61580-24AD-4CA2-88FC-5FF2C8488CB5}" destId="{28AFE7EA-2096-4A1E-879E-C517E5E1E6E9}" srcOrd="1" destOrd="0" presId="urn:microsoft.com/office/officeart/2005/8/layout/hierarchy1"/>
    <dgm:cxn modelId="{160C04D7-CEA3-4705-BC62-6350E0345ABE}" type="presParOf" srcId="{28AFE7EA-2096-4A1E-879E-C517E5E1E6E9}" destId="{0D85A817-B540-4DF3-9F09-3CD469EFD565}" srcOrd="0" destOrd="0" presId="urn:microsoft.com/office/officeart/2005/8/layout/hierarchy1"/>
    <dgm:cxn modelId="{493E6369-5C6B-4285-96F0-708091934B4B}" type="presParOf" srcId="{28AFE7EA-2096-4A1E-879E-C517E5E1E6E9}" destId="{F91BFE94-B46A-4324-A1E6-524882270418}" srcOrd="1" destOrd="0" presId="urn:microsoft.com/office/officeart/2005/8/layout/hierarchy1"/>
    <dgm:cxn modelId="{224081B0-F5E1-4865-BDF1-0667B4A3C845}" type="presParOf" srcId="{F91BFE94-B46A-4324-A1E6-524882270418}" destId="{69E7F213-91B7-496A-B4AD-0136317F3177}" srcOrd="0" destOrd="0" presId="urn:microsoft.com/office/officeart/2005/8/layout/hierarchy1"/>
    <dgm:cxn modelId="{3A5CD386-13A7-4A26-8006-BFCD610CBDD1}" type="presParOf" srcId="{69E7F213-91B7-496A-B4AD-0136317F3177}" destId="{85F6EFB5-0C07-4420-B799-694D24A48DF5}" srcOrd="0" destOrd="0" presId="urn:microsoft.com/office/officeart/2005/8/layout/hierarchy1"/>
    <dgm:cxn modelId="{60A5D4BC-E33C-4FA2-BF51-347D831784E9}" type="presParOf" srcId="{69E7F213-91B7-496A-B4AD-0136317F3177}" destId="{0FA14BE1-5A26-4A3E-A65A-3B847FAB8DCA}" srcOrd="1" destOrd="0" presId="urn:microsoft.com/office/officeart/2005/8/layout/hierarchy1"/>
    <dgm:cxn modelId="{3B0E2646-3FCB-4518-AE53-CDA69B509729}" type="presParOf" srcId="{F91BFE94-B46A-4324-A1E6-524882270418}" destId="{EEBFE466-559D-4797-8BFB-25074B3362EE}" srcOrd="1" destOrd="0" presId="urn:microsoft.com/office/officeart/2005/8/layout/hierarchy1"/>
    <dgm:cxn modelId="{17534B77-6C96-43E8-8508-EBF9E1F6E85C}" type="presParOf" srcId="{28AFE7EA-2096-4A1E-879E-C517E5E1E6E9}" destId="{5FDC4184-D334-4466-9810-2E9863E55DC2}" srcOrd="2" destOrd="0" presId="urn:microsoft.com/office/officeart/2005/8/layout/hierarchy1"/>
    <dgm:cxn modelId="{260A4ECD-0697-4FC5-9A09-4F109C17E832}" type="presParOf" srcId="{28AFE7EA-2096-4A1E-879E-C517E5E1E6E9}" destId="{E9205C62-C7AA-42FD-9548-1132B6178D14}" srcOrd="3" destOrd="0" presId="urn:microsoft.com/office/officeart/2005/8/layout/hierarchy1"/>
    <dgm:cxn modelId="{544D3849-350E-40FD-B2F1-330BCFB98DC8}" type="presParOf" srcId="{E9205C62-C7AA-42FD-9548-1132B6178D14}" destId="{C6065131-F510-4E02-8B08-A26FEDEDEC14}" srcOrd="0" destOrd="0" presId="urn:microsoft.com/office/officeart/2005/8/layout/hierarchy1"/>
    <dgm:cxn modelId="{D1E4A2CA-1FEF-4F7E-8244-1AC1EE3E3480}" type="presParOf" srcId="{C6065131-F510-4E02-8B08-A26FEDEDEC14}" destId="{AE38EF01-0160-4A47-9127-EDF308BC0A70}" srcOrd="0" destOrd="0" presId="urn:microsoft.com/office/officeart/2005/8/layout/hierarchy1"/>
    <dgm:cxn modelId="{C540EBB6-AE68-4B63-9FB7-312AD580A9C1}" type="presParOf" srcId="{C6065131-F510-4E02-8B08-A26FEDEDEC14}" destId="{3C97D78A-9425-499C-A5D7-B7A0E4126FA2}" srcOrd="1" destOrd="0" presId="urn:microsoft.com/office/officeart/2005/8/layout/hierarchy1"/>
    <dgm:cxn modelId="{9B8DA1F0-BE5D-4680-B7EF-893E102AE614}" type="presParOf" srcId="{E9205C62-C7AA-42FD-9548-1132B6178D14}" destId="{9934163D-F579-4B4C-92C9-79F0B3814394}" srcOrd="1" destOrd="0" presId="urn:microsoft.com/office/officeart/2005/8/layout/hierarchy1"/>
    <dgm:cxn modelId="{0FF0B94E-C7A5-4489-8252-40A099BAED92}" type="presParOf" srcId="{FAEDDC28-A799-4EB2-9150-BD3DD6B80F3E}" destId="{F4B0C736-644D-46B1-BDA2-69E2E3FB2EE2}" srcOrd="2" destOrd="0" presId="urn:microsoft.com/office/officeart/2005/8/layout/hierarchy1"/>
    <dgm:cxn modelId="{43C674B9-6F0C-4BDA-A224-889B8A57E35F}" type="presParOf" srcId="{FAEDDC28-A799-4EB2-9150-BD3DD6B80F3E}" destId="{47016E22-DE93-4EC8-B361-20B4DB8D9E80}" srcOrd="3" destOrd="0" presId="urn:microsoft.com/office/officeart/2005/8/layout/hierarchy1"/>
    <dgm:cxn modelId="{745043DC-096C-4CA4-B7CC-E018A56A4DC3}" type="presParOf" srcId="{47016E22-DE93-4EC8-B361-20B4DB8D9E80}" destId="{A6F3CC20-28E1-4646-BED7-BD324ED005F5}" srcOrd="0" destOrd="0" presId="urn:microsoft.com/office/officeart/2005/8/layout/hierarchy1"/>
    <dgm:cxn modelId="{B88E7D77-47D6-475A-998F-0C4D2358C676}" type="presParOf" srcId="{A6F3CC20-28E1-4646-BED7-BD324ED005F5}" destId="{0FF63B25-7931-4CB8-82AE-20C50ACC698C}" srcOrd="0" destOrd="0" presId="urn:microsoft.com/office/officeart/2005/8/layout/hierarchy1"/>
    <dgm:cxn modelId="{64DB15D0-8DE1-4E3C-8594-FE11F0EC0155}" type="presParOf" srcId="{A6F3CC20-28E1-4646-BED7-BD324ED005F5}" destId="{84B073C2-5CE6-4852-8ACF-C1CFFC701A5C}" srcOrd="1" destOrd="0" presId="urn:microsoft.com/office/officeart/2005/8/layout/hierarchy1"/>
    <dgm:cxn modelId="{D178BFAC-659B-4A32-A64D-CD65E269F80A}" type="presParOf" srcId="{47016E22-DE93-4EC8-B361-20B4DB8D9E80}" destId="{EB24CE97-2D7B-4396-AC7E-FEB8DCE983B1}" srcOrd="1" destOrd="0" presId="urn:microsoft.com/office/officeart/2005/8/layout/hierarchy1"/>
    <dgm:cxn modelId="{01DE4FFF-0454-4114-9056-FC76BA486F3C}" type="presParOf" srcId="{EB24CE97-2D7B-4396-AC7E-FEB8DCE983B1}" destId="{4FA6E89A-A7A7-4599-9AE0-98A968869C9E}" srcOrd="0" destOrd="0" presId="urn:microsoft.com/office/officeart/2005/8/layout/hierarchy1"/>
    <dgm:cxn modelId="{12F903BB-D403-4D53-89CA-7B3416F5EF89}" type="presParOf" srcId="{EB24CE97-2D7B-4396-AC7E-FEB8DCE983B1}" destId="{853D1A70-48AF-4D04-BFA9-283ED9ED661B}" srcOrd="1" destOrd="0" presId="urn:microsoft.com/office/officeart/2005/8/layout/hierarchy1"/>
    <dgm:cxn modelId="{6061A968-D49D-4548-BF2A-5886B1FC5F1E}" type="presParOf" srcId="{853D1A70-48AF-4D04-BFA9-283ED9ED661B}" destId="{E8FC331D-8AA4-4557-AE09-7900B597046A}" srcOrd="0" destOrd="0" presId="urn:microsoft.com/office/officeart/2005/8/layout/hierarchy1"/>
    <dgm:cxn modelId="{025212A9-0D36-4753-A18D-EE55AFEA5F02}" type="presParOf" srcId="{E8FC331D-8AA4-4557-AE09-7900B597046A}" destId="{DDF17B43-7B56-4F05-B947-E447FF53B441}" srcOrd="0" destOrd="0" presId="urn:microsoft.com/office/officeart/2005/8/layout/hierarchy1"/>
    <dgm:cxn modelId="{76B28D9D-185E-4480-8419-3D18B5012692}" type="presParOf" srcId="{E8FC331D-8AA4-4557-AE09-7900B597046A}" destId="{2073764C-F2DA-46C0-B950-2DD9012A142D}" srcOrd="1" destOrd="0" presId="urn:microsoft.com/office/officeart/2005/8/layout/hierarchy1"/>
    <dgm:cxn modelId="{B06220AE-5BF7-44DD-86DA-0C58DE064E85}" type="presParOf" srcId="{853D1A70-48AF-4D04-BFA9-283ED9ED661B}" destId="{416CB9F5-5331-4533-86DD-9AAF63F5A944}" srcOrd="1" destOrd="0" presId="urn:microsoft.com/office/officeart/2005/8/layout/hierarchy1"/>
    <dgm:cxn modelId="{31747F83-50CF-4DCD-AC4B-2B4BA54A07B9}" type="presParOf" srcId="{416CB9F5-5331-4533-86DD-9AAF63F5A944}" destId="{41BB65E5-C8DB-493A-9748-AA191EBFDA78}" srcOrd="0" destOrd="0" presId="urn:microsoft.com/office/officeart/2005/8/layout/hierarchy1"/>
    <dgm:cxn modelId="{24437883-F467-4D7D-9351-D19426DDCC59}" type="presParOf" srcId="{416CB9F5-5331-4533-86DD-9AAF63F5A944}" destId="{0D21CC07-F6B3-44FB-B02A-A06DCD1530FB}" srcOrd="1" destOrd="0" presId="urn:microsoft.com/office/officeart/2005/8/layout/hierarchy1"/>
    <dgm:cxn modelId="{A93A9A99-8106-4B80-88A0-966ED12F3FEE}" type="presParOf" srcId="{0D21CC07-F6B3-44FB-B02A-A06DCD1530FB}" destId="{4242C5AB-9B33-4EF9-9D7A-57ACB0211775}" srcOrd="0" destOrd="0" presId="urn:microsoft.com/office/officeart/2005/8/layout/hierarchy1"/>
    <dgm:cxn modelId="{90D398E2-619F-4115-A8C8-9641CF95EE3C}" type="presParOf" srcId="{4242C5AB-9B33-4EF9-9D7A-57ACB0211775}" destId="{3A0CC676-5B08-45D1-87F7-4DB233729F6F}" srcOrd="0" destOrd="0" presId="urn:microsoft.com/office/officeart/2005/8/layout/hierarchy1"/>
    <dgm:cxn modelId="{B3AE7AF3-0FA1-4D6A-B76F-8194FDD1C3BB}" type="presParOf" srcId="{4242C5AB-9B33-4EF9-9D7A-57ACB0211775}" destId="{12EE0D24-9117-4D19-BFDD-33E90D55C8A6}" srcOrd="1" destOrd="0" presId="urn:microsoft.com/office/officeart/2005/8/layout/hierarchy1"/>
    <dgm:cxn modelId="{6F73C2F3-DFC1-4C08-AF81-6ED078F10AB1}" type="presParOf" srcId="{0D21CC07-F6B3-44FB-B02A-A06DCD1530FB}" destId="{85106C53-5DB1-4CF8-A674-22C8F531DB43}" srcOrd="1" destOrd="0" presId="urn:microsoft.com/office/officeart/2005/8/layout/hierarchy1"/>
    <dgm:cxn modelId="{68E192E2-0D9C-433F-BB6D-7CFB92B64072}" type="presParOf" srcId="{416CB9F5-5331-4533-86DD-9AAF63F5A944}" destId="{A6FA55F5-3C98-4F85-A1FB-384331F00875}" srcOrd="2" destOrd="0" presId="urn:microsoft.com/office/officeart/2005/8/layout/hierarchy1"/>
    <dgm:cxn modelId="{036A9845-0CC9-4025-AD9E-20407BFBB842}" type="presParOf" srcId="{416CB9F5-5331-4533-86DD-9AAF63F5A944}" destId="{B50FB951-A353-449B-BAC3-5FFF140368A4}" srcOrd="3" destOrd="0" presId="urn:microsoft.com/office/officeart/2005/8/layout/hierarchy1"/>
    <dgm:cxn modelId="{BA13E175-AA23-46A4-92DA-A237E6C62F1E}" type="presParOf" srcId="{B50FB951-A353-449B-BAC3-5FFF140368A4}" destId="{DF3881C1-85D4-4095-8444-86F754576711}" srcOrd="0" destOrd="0" presId="urn:microsoft.com/office/officeart/2005/8/layout/hierarchy1"/>
    <dgm:cxn modelId="{8A15D780-0194-4E2A-8B88-3808572F0092}" type="presParOf" srcId="{DF3881C1-85D4-4095-8444-86F754576711}" destId="{C97C2844-362B-430C-8554-DE8ED76055A7}" srcOrd="0" destOrd="0" presId="urn:microsoft.com/office/officeart/2005/8/layout/hierarchy1"/>
    <dgm:cxn modelId="{A368BE21-474B-4811-A681-A81177612EA7}" type="presParOf" srcId="{DF3881C1-85D4-4095-8444-86F754576711}" destId="{32EC7863-5BB5-4179-BA45-F5340C556FB4}" srcOrd="1" destOrd="0" presId="urn:microsoft.com/office/officeart/2005/8/layout/hierarchy1"/>
    <dgm:cxn modelId="{1047EA80-0ACE-4889-BC72-564C73B2CC68}" type="presParOf" srcId="{B50FB951-A353-449B-BAC3-5FFF140368A4}" destId="{1509F700-B3D9-4E61-8B00-0545737E8D38}" srcOrd="1" destOrd="0" presId="urn:microsoft.com/office/officeart/2005/8/layout/hierarchy1"/>
    <dgm:cxn modelId="{FF34A5BC-4D53-4258-B5FD-EA4EBBBDBF17}" type="presParOf" srcId="{EB24CE97-2D7B-4396-AC7E-FEB8DCE983B1}" destId="{B0ADEEC7-7F39-4BE9-9E3F-577DBBD9EB4A}" srcOrd="2" destOrd="0" presId="urn:microsoft.com/office/officeart/2005/8/layout/hierarchy1"/>
    <dgm:cxn modelId="{566F7315-7CA1-44CB-87FB-64FDE84C8B19}" type="presParOf" srcId="{EB24CE97-2D7B-4396-AC7E-FEB8DCE983B1}" destId="{F2EDD06A-D360-4FAF-A0E1-953433E10549}" srcOrd="3" destOrd="0" presId="urn:microsoft.com/office/officeart/2005/8/layout/hierarchy1"/>
    <dgm:cxn modelId="{B6D76146-24EC-40FB-8AAA-A6F559AECA24}" type="presParOf" srcId="{F2EDD06A-D360-4FAF-A0E1-953433E10549}" destId="{40DDF29C-1479-48A8-B23B-BC34466DA55B}" srcOrd="0" destOrd="0" presId="urn:microsoft.com/office/officeart/2005/8/layout/hierarchy1"/>
    <dgm:cxn modelId="{2764E024-3DA8-4339-9DEA-1628A237C718}" type="presParOf" srcId="{40DDF29C-1479-48A8-B23B-BC34466DA55B}" destId="{98944F37-9466-4A0A-8F0F-D826B77C6F27}" srcOrd="0" destOrd="0" presId="urn:microsoft.com/office/officeart/2005/8/layout/hierarchy1"/>
    <dgm:cxn modelId="{592C6158-6CDD-4495-BD8E-E4279DCCA068}" type="presParOf" srcId="{40DDF29C-1479-48A8-B23B-BC34466DA55B}" destId="{B25E18A4-922C-4234-8555-C61AC0901BE4}" srcOrd="1" destOrd="0" presId="urn:microsoft.com/office/officeart/2005/8/layout/hierarchy1"/>
    <dgm:cxn modelId="{CD441840-FF5B-423F-99DF-7F9DE8F30F20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Кісткова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 custLinFactNeighborX="-2400" custLinFactNeighborY="30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2EBDA6A-160C-45CC-B1E2-F224B213BC79}" type="presOf" srcId="{26EA9529-F79D-4DD7-9D2E-D044F3D8A2D9}" destId="{B0ADEEC7-7F39-4BE9-9E3F-577DBBD9EB4A}" srcOrd="0" destOrd="0" presId="urn:microsoft.com/office/officeart/2005/8/layout/hierarchy1"/>
    <dgm:cxn modelId="{F4F6D29D-BD58-4F01-8434-39453C1F4E2C}" type="presOf" srcId="{97F27B0B-0133-40EF-B88B-0D90813C6DFF}" destId="{23D797E2-3FC1-4C7F-9454-DE44706F194C}" srcOrd="0" destOrd="0" presId="urn:microsoft.com/office/officeart/2005/8/layout/hierarchy1"/>
    <dgm:cxn modelId="{1A8B8ED6-231E-4142-B7D1-E21C4D7F9AFA}" type="presOf" srcId="{C421D28A-4A02-491E-973B-2F209CF0BB28}" destId="{4FA6E89A-A7A7-4599-9AE0-98A968869C9E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D5ACA5D5-1481-4447-BF5A-18AB90277120}" type="presOf" srcId="{AC841874-D885-4D1D-B1A9-3F60DF030BCF}" destId="{FB0882AE-3CA9-48FA-B3AE-E457E0A60F0E}" srcOrd="0" destOrd="0" presId="urn:microsoft.com/office/officeart/2005/8/layout/hierarchy1"/>
    <dgm:cxn modelId="{B978672C-C099-49A4-B51B-868849685912}" type="presOf" srcId="{646308BC-1671-4579-B714-78B74A813B5A}" destId="{32DC902D-90DE-40D6-AFDD-2547C533F971}" srcOrd="0" destOrd="0" presId="urn:microsoft.com/office/officeart/2005/8/layout/hierarchy1"/>
    <dgm:cxn modelId="{8D043345-4E45-4F85-9A05-A1EDB397C3AC}" type="presOf" srcId="{9F96408A-EFE6-4436-97CF-A37C0DF9D94A}" destId="{84B073C2-5CE6-4852-8ACF-C1CFFC701A5C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2FB49DF1-F4C6-453D-B960-46AA00541426}" type="presOf" srcId="{5E10EDBC-7928-4B9D-A710-2F33530E14EC}" destId="{BDCB5AEF-D092-45CA-BE8D-BE0FC355C7E0}" srcOrd="0" destOrd="0" presId="urn:microsoft.com/office/officeart/2005/8/layout/hierarchy1"/>
    <dgm:cxn modelId="{1F752EFB-7751-4749-B98E-183DA4D7CBDD}" type="presOf" srcId="{438E78B5-D122-4859-A876-647D3B40A4A3}" destId="{B25E18A4-922C-4234-8555-C61AC0901BE4}" srcOrd="0" destOrd="0" presId="urn:microsoft.com/office/officeart/2005/8/layout/hierarchy1"/>
    <dgm:cxn modelId="{DC085D19-DA0E-4339-8266-A389A1DFF48C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FFE99AF0-32D7-4488-A005-5940F10111D8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0A3FA495-7D49-41CA-8A63-BB873C0D5234}" type="presParOf" srcId="{FB0882AE-3CA9-48FA-B3AE-E457E0A60F0E}" destId="{1AAD1B99-53A4-471C-BB91-9EE07A62D163}" srcOrd="0" destOrd="0" presId="urn:microsoft.com/office/officeart/2005/8/layout/hierarchy1"/>
    <dgm:cxn modelId="{703C0EDB-8052-43E4-902D-0C30C23935FF}" type="presParOf" srcId="{1AAD1B99-53A4-471C-BB91-9EE07A62D163}" destId="{04DCBED0-65BD-49F7-BC72-266AEEF3BD4B}" srcOrd="0" destOrd="0" presId="urn:microsoft.com/office/officeart/2005/8/layout/hierarchy1"/>
    <dgm:cxn modelId="{0CBC0D7B-796E-4E2A-9A54-031395837F59}" type="presParOf" srcId="{04DCBED0-65BD-49F7-BC72-266AEEF3BD4B}" destId="{2EE22F5C-F4A7-4E3F-94FD-DA014121742B}" srcOrd="0" destOrd="0" presId="urn:microsoft.com/office/officeart/2005/8/layout/hierarchy1"/>
    <dgm:cxn modelId="{9F93AE7A-CD05-4EB9-AC9D-D102E7C04E7B}" type="presParOf" srcId="{04DCBED0-65BD-49F7-BC72-266AEEF3BD4B}" destId="{32DC902D-90DE-40D6-AFDD-2547C533F971}" srcOrd="1" destOrd="0" presId="urn:microsoft.com/office/officeart/2005/8/layout/hierarchy1"/>
    <dgm:cxn modelId="{020615D4-16A7-461F-8FAE-5DEDC301C964}" type="presParOf" srcId="{1AAD1B99-53A4-471C-BB91-9EE07A62D163}" destId="{FAEDDC28-A799-4EB2-9150-BD3DD6B80F3E}" srcOrd="1" destOrd="0" presId="urn:microsoft.com/office/officeart/2005/8/layout/hierarchy1"/>
    <dgm:cxn modelId="{5F4F7CA9-A2DB-4F57-9714-E47A2A510625}" type="presParOf" srcId="{FAEDDC28-A799-4EB2-9150-BD3DD6B80F3E}" destId="{BDCB5AEF-D092-45CA-BE8D-BE0FC355C7E0}" srcOrd="0" destOrd="0" presId="urn:microsoft.com/office/officeart/2005/8/layout/hierarchy1"/>
    <dgm:cxn modelId="{13CF0FD3-1AA3-4964-88A9-4434E1D30302}" type="presParOf" srcId="{FAEDDC28-A799-4EB2-9150-BD3DD6B80F3E}" destId="{EAC61580-24AD-4CA2-88FC-5FF2C8488CB5}" srcOrd="1" destOrd="0" presId="urn:microsoft.com/office/officeart/2005/8/layout/hierarchy1"/>
    <dgm:cxn modelId="{A4F192F5-E081-42D6-A492-B73BD7226994}" type="presParOf" srcId="{EAC61580-24AD-4CA2-88FC-5FF2C8488CB5}" destId="{AE7CC1A3-B24F-4BEF-AC5F-29A4FEC5BCBB}" srcOrd="0" destOrd="0" presId="urn:microsoft.com/office/officeart/2005/8/layout/hierarchy1"/>
    <dgm:cxn modelId="{1230FA9B-4D8E-4AE6-978E-7B8DC447B922}" type="presParOf" srcId="{AE7CC1A3-B24F-4BEF-AC5F-29A4FEC5BCBB}" destId="{5BDD6AEF-494D-454A-A39C-1F5A03B6471B}" srcOrd="0" destOrd="0" presId="urn:microsoft.com/office/officeart/2005/8/layout/hierarchy1"/>
    <dgm:cxn modelId="{717AEA23-35A3-4C8C-9AA3-49D8648949A4}" type="presParOf" srcId="{AE7CC1A3-B24F-4BEF-AC5F-29A4FEC5BCBB}" destId="{23D797E2-3FC1-4C7F-9454-DE44706F194C}" srcOrd="1" destOrd="0" presId="urn:microsoft.com/office/officeart/2005/8/layout/hierarchy1"/>
    <dgm:cxn modelId="{4F4FCA17-A6CC-473C-8CB2-0002BC9B6F5F}" type="presParOf" srcId="{EAC61580-24AD-4CA2-88FC-5FF2C8488CB5}" destId="{28AFE7EA-2096-4A1E-879E-C517E5E1E6E9}" srcOrd="1" destOrd="0" presId="urn:microsoft.com/office/officeart/2005/8/layout/hierarchy1"/>
    <dgm:cxn modelId="{5A1E8DDB-5EE5-4648-9378-422E7F9BB865}" type="presParOf" srcId="{FAEDDC28-A799-4EB2-9150-BD3DD6B80F3E}" destId="{F4B0C736-644D-46B1-BDA2-69E2E3FB2EE2}" srcOrd="2" destOrd="0" presId="urn:microsoft.com/office/officeart/2005/8/layout/hierarchy1"/>
    <dgm:cxn modelId="{91DDE046-8CF8-47B5-AE38-850C4FE1A5B7}" type="presParOf" srcId="{FAEDDC28-A799-4EB2-9150-BD3DD6B80F3E}" destId="{47016E22-DE93-4EC8-B361-20B4DB8D9E80}" srcOrd="3" destOrd="0" presId="urn:microsoft.com/office/officeart/2005/8/layout/hierarchy1"/>
    <dgm:cxn modelId="{6E4D6888-3130-4829-B4C4-4DB5F9580D9D}" type="presParOf" srcId="{47016E22-DE93-4EC8-B361-20B4DB8D9E80}" destId="{A6F3CC20-28E1-4646-BED7-BD324ED005F5}" srcOrd="0" destOrd="0" presId="urn:microsoft.com/office/officeart/2005/8/layout/hierarchy1"/>
    <dgm:cxn modelId="{28984118-CE28-46CD-A06E-798A9CF46111}" type="presParOf" srcId="{A6F3CC20-28E1-4646-BED7-BD324ED005F5}" destId="{0FF63B25-7931-4CB8-82AE-20C50ACC698C}" srcOrd="0" destOrd="0" presId="urn:microsoft.com/office/officeart/2005/8/layout/hierarchy1"/>
    <dgm:cxn modelId="{22D7C604-E36B-41E0-A8DD-B051A0695D5E}" type="presParOf" srcId="{A6F3CC20-28E1-4646-BED7-BD324ED005F5}" destId="{84B073C2-5CE6-4852-8ACF-C1CFFC701A5C}" srcOrd="1" destOrd="0" presId="urn:microsoft.com/office/officeart/2005/8/layout/hierarchy1"/>
    <dgm:cxn modelId="{DA7F3315-8C56-4000-AA37-D3C1426DDF7E}" type="presParOf" srcId="{47016E22-DE93-4EC8-B361-20B4DB8D9E80}" destId="{EB24CE97-2D7B-4396-AC7E-FEB8DCE983B1}" srcOrd="1" destOrd="0" presId="urn:microsoft.com/office/officeart/2005/8/layout/hierarchy1"/>
    <dgm:cxn modelId="{E084770E-5E74-4D1A-AC7A-1AB9E4FF28EA}" type="presParOf" srcId="{EB24CE97-2D7B-4396-AC7E-FEB8DCE983B1}" destId="{4FA6E89A-A7A7-4599-9AE0-98A968869C9E}" srcOrd="0" destOrd="0" presId="urn:microsoft.com/office/officeart/2005/8/layout/hierarchy1"/>
    <dgm:cxn modelId="{F3939578-4133-4D9D-9EC9-0039B7282081}" type="presParOf" srcId="{EB24CE97-2D7B-4396-AC7E-FEB8DCE983B1}" destId="{853D1A70-48AF-4D04-BFA9-283ED9ED661B}" srcOrd="1" destOrd="0" presId="urn:microsoft.com/office/officeart/2005/8/layout/hierarchy1"/>
    <dgm:cxn modelId="{12857508-8BE8-4818-B6DA-6F856BF88EC5}" type="presParOf" srcId="{853D1A70-48AF-4D04-BFA9-283ED9ED661B}" destId="{E8FC331D-8AA4-4557-AE09-7900B597046A}" srcOrd="0" destOrd="0" presId="urn:microsoft.com/office/officeart/2005/8/layout/hierarchy1"/>
    <dgm:cxn modelId="{514D99A6-F65B-42E4-AA9B-BCC3850F571F}" type="presParOf" srcId="{E8FC331D-8AA4-4557-AE09-7900B597046A}" destId="{DDF17B43-7B56-4F05-B947-E447FF53B441}" srcOrd="0" destOrd="0" presId="urn:microsoft.com/office/officeart/2005/8/layout/hierarchy1"/>
    <dgm:cxn modelId="{EDB67033-6C95-48AC-9C0D-4CDB7D8AF433}" type="presParOf" srcId="{E8FC331D-8AA4-4557-AE09-7900B597046A}" destId="{2073764C-F2DA-46C0-B950-2DD9012A142D}" srcOrd="1" destOrd="0" presId="urn:microsoft.com/office/officeart/2005/8/layout/hierarchy1"/>
    <dgm:cxn modelId="{6E62A532-D530-4DC5-9CA5-FFD40F95DCC9}" type="presParOf" srcId="{853D1A70-48AF-4D04-BFA9-283ED9ED661B}" destId="{416CB9F5-5331-4533-86DD-9AAF63F5A944}" srcOrd="1" destOrd="0" presId="urn:microsoft.com/office/officeart/2005/8/layout/hierarchy1"/>
    <dgm:cxn modelId="{272526C5-848E-4F6C-943E-12320DCC9AE4}" type="presParOf" srcId="{EB24CE97-2D7B-4396-AC7E-FEB8DCE983B1}" destId="{B0ADEEC7-7F39-4BE9-9E3F-577DBBD9EB4A}" srcOrd="2" destOrd="0" presId="urn:microsoft.com/office/officeart/2005/8/layout/hierarchy1"/>
    <dgm:cxn modelId="{74244549-8F2E-48AE-B44F-30505E53F313}" type="presParOf" srcId="{EB24CE97-2D7B-4396-AC7E-FEB8DCE983B1}" destId="{F2EDD06A-D360-4FAF-A0E1-953433E10549}" srcOrd="3" destOrd="0" presId="urn:microsoft.com/office/officeart/2005/8/layout/hierarchy1"/>
    <dgm:cxn modelId="{5A55371C-2569-4E1C-8076-763EA7F945F1}" type="presParOf" srcId="{F2EDD06A-D360-4FAF-A0E1-953433E10549}" destId="{40DDF29C-1479-48A8-B23B-BC34466DA55B}" srcOrd="0" destOrd="0" presId="urn:microsoft.com/office/officeart/2005/8/layout/hierarchy1"/>
    <dgm:cxn modelId="{78E30AC4-3FAA-41A0-BF5E-89725D70752B}" type="presParOf" srcId="{40DDF29C-1479-48A8-B23B-BC34466DA55B}" destId="{98944F37-9466-4A0A-8F0F-D826B77C6F27}" srcOrd="0" destOrd="0" presId="urn:microsoft.com/office/officeart/2005/8/layout/hierarchy1"/>
    <dgm:cxn modelId="{B8FEDF33-9EAE-4765-858F-DD486B79CF8F}" type="presParOf" srcId="{40DDF29C-1479-48A8-B23B-BC34466DA55B}" destId="{B25E18A4-922C-4234-8555-C61AC0901BE4}" srcOrd="1" destOrd="0" presId="urn:microsoft.com/office/officeart/2005/8/layout/hierarchy1"/>
    <dgm:cxn modelId="{DC0C363A-FEEC-4E84-A638-53D933882FB7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Міжклітинна речовина</a:t>
          </a:r>
          <a:endParaRPr lang="uk-UA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 sz="2400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 sz="2400"/>
        </a:p>
      </dgm:t>
    </dgm:pt>
    <dgm:pt modelId="{D0A84F6F-3D03-44CA-A8F0-D5D5C1C08728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Волокна 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-Колагенові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Органічна матриця для мінералізації</a:t>
          </a:r>
        </a:p>
        <a:p>
          <a:pPr marL="446088" indent="0" algn="l"/>
          <a:endParaRPr lang="uk-UA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 sz="2400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 sz="2400"/>
        </a:p>
      </dgm:t>
    </dgm:pt>
    <dgm:pt modelId="{9C5F5943-3CA2-4AEA-BEB5-10A1BA7B74D6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Мінералізований </a:t>
          </a:r>
          <a:r>
            <a:rPr lang="uk-UA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матрикс</a:t>
          </a:r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-вода 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-органічні речовини</a:t>
          </a:r>
        </a:p>
        <a:p>
          <a:pPr marL="0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-неорганічні речовини: 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гідроксиапатити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фторапатити</a:t>
          </a:r>
          <a:endParaRPr lang="uk-UA" sz="20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йони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кальцію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 sz="2400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 sz="2400"/>
        </a:p>
      </dgm:t>
    </dgm:pt>
    <dgm:pt modelId="{C3838EC9-E616-446A-93A4-11105BBB31A4}" type="pres">
      <dgm:prSet presAssocID="{2ED06AAA-1381-4F74-96B7-3E9F0B770EB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64AB944-9B5B-45BD-986B-800974293FE0}" type="pres">
      <dgm:prSet presAssocID="{0A25BC3D-61CF-4E4F-9755-2C104B4F5BC7}" presName="vertOne" presStyleCnt="0"/>
      <dgm:spPr/>
    </dgm:pt>
    <dgm:pt modelId="{1BE1FA9F-D8E4-4827-955D-BA3ED73960E2}" type="pres">
      <dgm:prSet presAssocID="{0A25BC3D-61CF-4E4F-9755-2C104B4F5BC7}" presName="txOne" presStyleLbl="node0" presStyleIdx="0" presStyleCnt="1" custScaleX="59513" custScaleY="2096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023551-4D54-422A-8C47-E483F4460265}" type="pres">
      <dgm:prSet presAssocID="{0A25BC3D-61CF-4E4F-9755-2C104B4F5BC7}" presName="parTransOne" presStyleCnt="0"/>
      <dgm:spPr/>
    </dgm:pt>
    <dgm:pt modelId="{EE77CD49-09E5-417B-873B-CC232C254ED4}" type="pres">
      <dgm:prSet presAssocID="{0A25BC3D-61CF-4E4F-9755-2C104B4F5BC7}" presName="horzOne" presStyleCnt="0"/>
      <dgm:spPr/>
    </dgm:pt>
    <dgm:pt modelId="{FA01FB34-6635-4DF8-B6BA-BE2DFC9A556C}" type="pres">
      <dgm:prSet presAssocID="{D0A84F6F-3D03-44CA-A8F0-D5D5C1C08728}" presName="vertTwo" presStyleCnt="0"/>
      <dgm:spPr/>
    </dgm:pt>
    <dgm:pt modelId="{B61C2798-E74D-4017-AFA8-0528AB1EEFCE}" type="pres">
      <dgm:prSet presAssocID="{D0A84F6F-3D03-44CA-A8F0-D5D5C1C08728}" presName="txTwo" presStyleLbl="node2" presStyleIdx="0" presStyleCnt="2" custScaleY="585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FF1CF05-E72D-4433-A622-75FB46A430D5}" type="pres">
      <dgm:prSet presAssocID="{D0A84F6F-3D03-44CA-A8F0-D5D5C1C08728}" presName="horzTwo" presStyleCnt="0"/>
      <dgm:spPr/>
    </dgm:pt>
    <dgm:pt modelId="{9E87A7C1-EB9B-4825-A9B1-0E8A29444B6F}" type="pres">
      <dgm:prSet presAssocID="{DB19BA68-197B-45B5-8E1B-F81107CEF37B}" presName="sibSpaceTwo" presStyleCnt="0"/>
      <dgm:spPr/>
    </dgm:pt>
    <dgm:pt modelId="{66E44FE3-576E-4C36-A870-10869D84E750}" type="pres">
      <dgm:prSet presAssocID="{9C5F5943-3CA2-4AEA-BEB5-10A1BA7B74D6}" presName="vertTwo" presStyleCnt="0"/>
      <dgm:spPr/>
    </dgm:pt>
    <dgm:pt modelId="{D059B6C7-F86C-484C-A111-F687F9892E9F}" type="pres">
      <dgm:prSet presAssocID="{9C5F5943-3CA2-4AEA-BEB5-10A1BA7B74D6}" presName="txTwo" presStyleLbl="node2" presStyleIdx="1" presStyleCnt="2" custScaleX="86007" custScaleY="5797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473211D-1B2F-4342-BB38-71FAA75416F6}" type="pres">
      <dgm:prSet presAssocID="{9C5F5943-3CA2-4AEA-BEB5-10A1BA7B74D6}" presName="horzTwo" presStyleCnt="0"/>
      <dgm:spPr/>
    </dgm:pt>
  </dgm:ptLst>
  <dgm:cxnLst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DB591881-AF5F-4106-94D9-9B19A9CC5528}" type="presOf" srcId="{D0A84F6F-3D03-44CA-A8F0-D5D5C1C08728}" destId="{B61C2798-E74D-4017-AFA8-0528AB1EEFCE}" srcOrd="0" destOrd="0" presId="urn:microsoft.com/office/officeart/2005/8/layout/hierarchy4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34D790AF-F2DC-45EB-9A68-0E3EC812CB11}" type="presOf" srcId="{0A25BC3D-61CF-4E4F-9755-2C104B4F5BC7}" destId="{1BE1FA9F-D8E4-4827-955D-BA3ED73960E2}" srcOrd="0" destOrd="0" presId="urn:microsoft.com/office/officeart/2005/8/layout/hierarchy4"/>
    <dgm:cxn modelId="{26474AF2-E786-46AB-B776-3A1FC36159B1}" type="presOf" srcId="{9C5F5943-3CA2-4AEA-BEB5-10A1BA7B74D6}" destId="{D059B6C7-F86C-484C-A111-F687F9892E9F}" srcOrd="0" destOrd="0" presId="urn:microsoft.com/office/officeart/2005/8/layout/hierarchy4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17C36146-D6DE-438C-979B-2403B93897A1}" type="presOf" srcId="{2ED06AAA-1381-4F74-96B7-3E9F0B770EB5}" destId="{C3838EC9-E616-446A-93A4-11105BBB31A4}" srcOrd="0" destOrd="0" presId="urn:microsoft.com/office/officeart/2005/8/layout/hierarchy4"/>
    <dgm:cxn modelId="{5D0F7CFF-C5AC-4530-9212-218209DE57C1}" type="presParOf" srcId="{C3838EC9-E616-446A-93A4-11105BBB31A4}" destId="{064AB944-9B5B-45BD-986B-800974293FE0}" srcOrd="0" destOrd="0" presId="urn:microsoft.com/office/officeart/2005/8/layout/hierarchy4"/>
    <dgm:cxn modelId="{17552A5C-BCA1-4CBD-98BE-5F7EF34DB16F}" type="presParOf" srcId="{064AB944-9B5B-45BD-986B-800974293FE0}" destId="{1BE1FA9F-D8E4-4827-955D-BA3ED73960E2}" srcOrd="0" destOrd="0" presId="urn:microsoft.com/office/officeart/2005/8/layout/hierarchy4"/>
    <dgm:cxn modelId="{135A9286-489C-4CA5-AE37-80D808D86956}" type="presParOf" srcId="{064AB944-9B5B-45BD-986B-800974293FE0}" destId="{2B023551-4D54-422A-8C47-E483F4460265}" srcOrd="1" destOrd="0" presId="urn:microsoft.com/office/officeart/2005/8/layout/hierarchy4"/>
    <dgm:cxn modelId="{D3797C5C-8C44-4ECF-AC2F-38A08BE97D39}" type="presParOf" srcId="{064AB944-9B5B-45BD-986B-800974293FE0}" destId="{EE77CD49-09E5-417B-873B-CC232C254ED4}" srcOrd="2" destOrd="0" presId="urn:microsoft.com/office/officeart/2005/8/layout/hierarchy4"/>
    <dgm:cxn modelId="{FAE5D768-4768-4167-A98F-7002C95BD76C}" type="presParOf" srcId="{EE77CD49-09E5-417B-873B-CC232C254ED4}" destId="{FA01FB34-6635-4DF8-B6BA-BE2DFC9A556C}" srcOrd="0" destOrd="0" presId="urn:microsoft.com/office/officeart/2005/8/layout/hierarchy4"/>
    <dgm:cxn modelId="{E65B7109-DE4A-48A3-95F8-E40D851EC9CB}" type="presParOf" srcId="{FA01FB34-6635-4DF8-B6BA-BE2DFC9A556C}" destId="{B61C2798-E74D-4017-AFA8-0528AB1EEFCE}" srcOrd="0" destOrd="0" presId="urn:microsoft.com/office/officeart/2005/8/layout/hierarchy4"/>
    <dgm:cxn modelId="{90F5987B-673E-4DCD-8834-F685BE2D5832}" type="presParOf" srcId="{FA01FB34-6635-4DF8-B6BA-BE2DFC9A556C}" destId="{EFF1CF05-E72D-4433-A622-75FB46A430D5}" srcOrd="1" destOrd="0" presId="urn:microsoft.com/office/officeart/2005/8/layout/hierarchy4"/>
    <dgm:cxn modelId="{A4F3C770-5350-42A2-B0F7-EFBE91711C01}" type="presParOf" srcId="{EE77CD49-09E5-417B-873B-CC232C254ED4}" destId="{9E87A7C1-EB9B-4825-A9B1-0E8A29444B6F}" srcOrd="1" destOrd="0" presId="urn:microsoft.com/office/officeart/2005/8/layout/hierarchy4"/>
    <dgm:cxn modelId="{CC77F7E0-90BD-47BB-BEE5-4BA45BB02C8F}" type="presParOf" srcId="{EE77CD49-09E5-417B-873B-CC232C254ED4}" destId="{66E44FE3-576E-4C36-A870-10869D84E750}" srcOrd="2" destOrd="0" presId="urn:microsoft.com/office/officeart/2005/8/layout/hierarchy4"/>
    <dgm:cxn modelId="{737B1C3D-76C4-4BDC-ADE3-316B52CFA744}" type="presParOf" srcId="{66E44FE3-576E-4C36-A870-10869D84E750}" destId="{D059B6C7-F86C-484C-A111-F687F9892E9F}" srcOrd="0" destOrd="0" presId="urn:microsoft.com/office/officeart/2005/8/layout/hierarchy4"/>
    <dgm:cxn modelId="{AB2A6ACC-1824-4074-90A6-080B60826AF1}" type="presParOf" srcId="{66E44FE3-576E-4C36-A870-10869D84E750}" destId="{1473211D-1B2F-4342-BB38-71FAA75416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80BF1-59FF-44F5-8293-EADC194CFBC3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2123F-5659-4C51-B1BD-6E5BF8F14BF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7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93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39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9969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40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396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43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486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44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1738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45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1352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8682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74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3200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263-2908-457D-ADE6-AE07D55C600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8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9635-AA86-40DA-A1A7-D2438519CA6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5C95-CE3E-4C66-8013-0139DED8785A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8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62C8-ED6D-4610-A34F-152076A51CE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4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CD2E-0299-4AA6-AC39-DD30BEBAF3E9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1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7133-C272-49E8-941B-58AF5E432FD1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5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5019-BF9B-4BA7-B1F2-DFFA32A810E6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9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AEC1-887B-49E1-835D-D8D2B1EDDE0F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4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801F-2585-463B-9F56-6AA53EDFAC9B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7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097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772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2538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76402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69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18A-64FB-4065-8F9E-EAEEEEA9DBC0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0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1055-EDFF-4EBA-B550-E844E7FC204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8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8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.ua/books?id=6xvdDwAAQBAJ&amp;lpg=PA28&amp;hl=ru&amp;pg=PP1#v=onepage&amp;q&amp;f=fals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" y="123478"/>
            <a:ext cx="1485900" cy="19431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31640" y="448537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70765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№4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«С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09593"/>
            <a:ext cx="7200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Сполучна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тканина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– одна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найпоширеніших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тваринного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порна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механічна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):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формування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капсули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строми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органів,хрящі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зв</a:t>
            </a:r>
            <a:r>
              <a:rPr lang="en-US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’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язки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сухожилки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кістки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трофічна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ахисна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ea typeface="SimSun" panose="02010600030101010101" pitchFamily="2" charset="-122"/>
              </a:rPr>
              <a:t>п</a:t>
            </a:r>
            <a:r>
              <a:rPr lang="uk-UA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ластична </a:t>
            </a:r>
            <a:r>
              <a:rPr lang="uk-UA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(загоєння ран, регенерація).</a:t>
            </a:r>
            <a:endParaRPr lang="ru-RU" sz="1600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поділяють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на: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внутрішнього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власне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тканину, </a:t>
            </a: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келетну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Для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кожного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певний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неоднакову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хімічний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фізичні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властивості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такі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відмінності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об’єднані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єдиний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тип.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Підставою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59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канини-внутрішнього-середовища-схе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698"/>
            <a:ext cx="626469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4587974"/>
            <a:ext cx="3895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3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5" y="726095"/>
            <a:ext cx="4856087" cy="390348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мезодерми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зірчасту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веретеноподібну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петлях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основною (аморфною)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желеподібної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78" y="726095"/>
            <a:ext cx="2381250" cy="37329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65382" y="4479592"/>
            <a:ext cx="372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та матрикс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801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48351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різновидів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 тому,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складу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входить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, яка в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кількісному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відношенні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467544" y="2191173"/>
            <a:ext cx="3816424" cy="2448272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АТЛАС - все\Parahistology\111 Соед ткань-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3497" y="1442504"/>
            <a:ext cx="4011911" cy="238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6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-938661"/>
            <a:ext cx="9143999" cy="1635646"/>
          </a:xfrm>
        </p:spPr>
        <p:txBody>
          <a:bodyPr>
            <a:normAutofit/>
          </a:bodyPr>
          <a:lstStyle/>
          <a:p>
            <a:pPr algn="ctr"/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Власне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сполучні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тканини</a:t>
            </a:r>
            <a:endParaRPr lang="ru-RU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107504" y="1059582"/>
            <a:ext cx="4320480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«каркас» (строму)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altLang="ru-RU" dirty="0"/>
          </a:p>
          <a:p>
            <a:pPr>
              <a:buFontTx/>
              <a:buChar char="-"/>
            </a:pPr>
            <a:endParaRPr lang="uk-UA" altLang="ru-RU" dirty="0" smtClean="0"/>
          </a:p>
          <a:p>
            <a:pPr>
              <a:buFontTx/>
              <a:buChar char="-"/>
            </a:pPr>
            <a:endParaRPr lang="en-IN" altLang="ru-RU" dirty="0" smtClean="0"/>
          </a:p>
          <a:p>
            <a:pPr>
              <a:buFontTx/>
              <a:buChar char="-"/>
            </a:pPr>
            <a:endParaRPr lang="ru-RU" altLang="ru-RU" dirty="0" smtClean="0"/>
          </a:p>
          <a:p>
            <a:endParaRPr lang="ru-RU" altLang="ru-RU" sz="4000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0807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20545014"/>
              </p:ext>
            </p:extLst>
          </p:nvPr>
        </p:nvGraphicFramePr>
        <p:xfrm>
          <a:off x="-324544" y="51470"/>
          <a:ext cx="8567737" cy="494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43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525337"/>
              </p:ext>
            </p:extLst>
          </p:nvPr>
        </p:nvGraphicFramePr>
        <p:xfrm>
          <a:off x="1187624" y="195486"/>
          <a:ext cx="5544617" cy="437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51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Клітини сполучної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99912"/>
            <a:ext cx="3611000" cy="38678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9357" y="120359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 </a:t>
            </a:r>
            <a:r>
              <a:rPr lang="ru-RU" dirty="0"/>
              <a:t>– </a:t>
            </a:r>
            <a:r>
              <a:rPr lang="ru-RU" dirty="0" err="1"/>
              <a:t>фіброцит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/>
              <a:t>– макрофаг;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– </a:t>
            </a:r>
            <a:r>
              <a:rPr lang="ru-RU" dirty="0" err="1"/>
              <a:t>плазматична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тучна </a:t>
            </a:r>
            <a:r>
              <a:rPr lang="ru-RU" dirty="0" err="1" smtClean="0"/>
              <a:t>клітина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базоф</a:t>
            </a:r>
            <a:r>
              <a:rPr lang="uk-UA" dirty="0" err="1" smtClean="0"/>
              <a:t>іл</a:t>
            </a:r>
            <a:r>
              <a:rPr lang="ru-RU" dirty="0" smtClean="0"/>
              <a:t>; </a:t>
            </a:r>
          </a:p>
          <a:p>
            <a:r>
              <a:rPr lang="ru-RU" dirty="0" smtClean="0"/>
              <a:t>5 </a:t>
            </a:r>
            <a:r>
              <a:rPr lang="ru-RU" dirty="0"/>
              <a:t>– </a:t>
            </a:r>
            <a:r>
              <a:rPr lang="ru-RU" dirty="0" err="1"/>
              <a:t>лімфоцит</a:t>
            </a:r>
            <a:r>
              <a:rPr lang="ru-RU" dirty="0" smtClean="0"/>
              <a:t>;</a:t>
            </a:r>
          </a:p>
          <a:p>
            <a:r>
              <a:rPr lang="ru-RU" dirty="0" smtClean="0"/>
              <a:t>6 </a:t>
            </a:r>
            <a:r>
              <a:rPr lang="ru-RU" dirty="0"/>
              <a:t>– </a:t>
            </a:r>
            <a:r>
              <a:rPr lang="ru-RU" dirty="0" err="1"/>
              <a:t>нейтрофільний</a:t>
            </a:r>
            <a:r>
              <a:rPr lang="ru-RU" dirty="0"/>
              <a:t> гранулоцит; </a:t>
            </a:r>
            <a:endParaRPr lang="ru-RU" dirty="0" smtClean="0"/>
          </a:p>
          <a:p>
            <a:r>
              <a:rPr lang="ru-RU" dirty="0" smtClean="0"/>
              <a:t>7 </a:t>
            </a:r>
            <a:r>
              <a:rPr lang="ru-RU" dirty="0"/>
              <a:t>– </a:t>
            </a:r>
            <a:r>
              <a:rPr lang="ru-RU" dirty="0" err="1"/>
              <a:t>адипоцит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– </a:t>
            </a:r>
            <a:r>
              <a:rPr lang="ru-RU" dirty="0" err="1"/>
              <a:t>ендотеліоцит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9 </a:t>
            </a:r>
            <a:r>
              <a:rPr lang="ru-RU" dirty="0"/>
              <a:t>– серицит;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– </a:t>
            </a:r>
            <a:r>
              <a:rPr lang="ru-RU" dirty="0" err="1"/>
              <a:t>адвентиціальна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11 </a:t>
            </a:r>
            <a:r>
              <a:rPr lang="ru-RU" dirty="0"/>
              <a:t>– </a:t>
            </a:r>
            <a:r>
              <a:rPr lang="ru-RU" dirty="0" err="1"/>
              <a:t>колагенове</a:t>
            </a:r>
            <a:r>
              <a:rPr lang="ru-RU" dirty="0"/>
              <a:t> волокно; </a:t>
            </a:r>
            <a:endParaRPr lang="ru-RU" dirty="0" smtClean="0"/>
          </a:p>
          <a:p>
            <a:r>
              <a:rPr lang="ru-RU" dirty="0" smtClean="0"/>
              <a:t>12 </a:t>
            </a:r>
            <a:r>
              <a:rPr lang="ru-RU" dirty="0"/>
              <a:t>– </a:t>
            </a:r>
            <a:r>
              <a:rPr lang="ru-RU" dirty="0" err="1"/>
              <a:t>еластичне</a:t>
            </a:r>
            <a:r>
              <a:rPr lang="ru-RU" dirty="0"/>
              <a:t> волокно.</a:t>
            </a:r>
          </a:p>
        </p:txBody>
      </p:sp>
    </p:spTree>
    <p:extLst>
      <p:ext uri="{BB962C8B-B14F-4D97-AF65-F5344CB8AC3E}">
        <p14:creationId xmlns:p14="http://schemas.microsoft.com/office/powerpoint/2010/main" val="8458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 txBox="1">
            <a:spLocks/>
          </p:cNvSpPr>
          <p:nvPr/>
        </p:nvSpPr>
        <p:spPr>
          <a:xfrm>
            <a:off x="539552" y="195486"/>
            <a:ext cx="5256584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smtClean="0"/>
              <a:t>Фібробласти</a:t>
            </a:r>
            <a:endParaRPr lang="uk-UA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59646"/>
            <a:ext cx="53285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(4)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найчисленніші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цієї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складові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фібрилярні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глікозаміноглікани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Зрілі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(30-40 мкм),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плоскі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Периферична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слабко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забарвлюється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барвниками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чітких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меж.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органели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загального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призначення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особливо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Кінцевою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формою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b="1" i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фіброцити</a:t>
            </a:r>
            <a:r>
              <a:rPr lang="ru-RU" b="1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(5).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зниженою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синтетичною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активністю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8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6091172" y="345030"/>
            <a:ext cx="2764796" cy="218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5" t="59681" r="37" b="295"/>
          <a:stretch/>
        </p:blipFill>
        <p:spPr bwMode="auto">
          <a:xfrm>
            <a:off x="6091172" y="2643758"/>
            <a:ext cx="275779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1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4824536" cy="39604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4371950"/>
            <a:ext cx="6789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синтез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>
            <a:spLocks noGrp="1"/>
          </p:cNvSpPr>
          <p:nvPr>
            <p:ph sz="half" idx="1"/>
          </p:nvPr>
        </p:nvSpPr>
        <p:spPr>
          <a:xfrm>
            <a:off x="5220072" y="942950"/>
            <a:ext cx="2684784" cy="3429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глікопротеїди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endParaRPr lang="ru-RU" altLang="ru-RU" b="1" dirty="0">
              <a:latin typeface="Tahom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ыхлая волокнистая соединительная ткань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4" b="100000" l="0" r="100000">
                        <a14:foregroundMark x1="86914" y1="17664" x2="71094" y2="53276"/>
                        <a14:foregroundMark x1="93164" y1="39031" x2="82617" y2="52991"/>
                        <a14:foregroundMark x1="85352" y1="16239" x2="87500" y2="17094"/>
                        <a14:foregroundMark x1="2539" y1="31339" x2="14844" y2="16809"/>
                        <a14:foregroundMark x1="18164" y1="17094" x2="36523" y2="35328"/>
                        <a14:foregroundMark x1="24219" y1="41311" x2="20117" y2="44729"/>
                        <a14:foregroundMark x1="2734" y1="37607" x2="9766" y2="42165"/>
                        <a14:foregroundMark x1="7422" y1="67236" x2="34180" y2="81481"/>
                        <a14:foregroundMark x1="8398" y1="64957" x2="16211" y2="59544"/>
                        <a14:foregroundMark x1="6836" y1="69516" x2="2930" y2="83476"/>
                        <a14:foregroundMark x1="61523" y1="77493" x2="85352" y2="70370"/>
                        <a14:foregroundMark x1="19922" y1="58689" x2="30078" y2="66667"/>
                        <a14:foregroundMark x1="58789" y1="78632" x2="64258" y2="74074"/>
                        <a14:foregroundMark x1="61523" y1="78632" x2="67578" y2="81766"/>
                        <a14:foregroundMark x1="69727" y1="81766" x2="75195" y2="80912"/>
                        <a14:foregroundMark x1="76172" y1="80057" x2="83984" y2="74074"/>
                        <a14:foregroundMark x1="80273" y1="69516" x2="84375" y2="69516"/>
                        <a14:foregroundMark x1="56445" y1="6268" x2="51758" y2="13675"/>
                        <a14:foregroundMark x1="59766" y1="5413" x2="62891" y2="6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65183"/>
            <a:ext cx="6272280" cy="42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571750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Стовбурова клітина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5099" y="4233450"/>
            <a:ext cx="1440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Молодий фібробласт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236296" y="2787774"/>
            <a:ext cx="147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Зрілий фібробласт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4371950"/>
            <a:ext cx="142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Фіброцит</a:t>
            </a:r>
            <a:endParaRPr lang="uk-UA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2787774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 rot="14036359">
            <a:off x="4133371" y="2444330"/>
            <a:ext cx="187624" cy="15044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6084168" y="3284838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5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0800" y="1203598"/>
            <a:ext cx="3771160" cy="1656184"/>
          </a:xfrm>
        </p:spPr>
        <p:txBody>
          <a:bodyPr>
            <a:normAutofit/>
          </a:bodyPr>
          <a:lstStyle/>
          <a:p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резорбцію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4355976" y="1185016"/>
            <a:ext cx="4227880" cy="298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Фіброкласти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13207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3598"/>
            <a:ext cx="4032448" cy="381642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актинових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контракцію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рани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Презентация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9582"/>
            <a:ext cx="227159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Міофібробласти</a:t>
            </a:r>
            <a:endParaRPr lang="uk-UA" sz="3600" b="1" dirty="0"/>
          </a:p>
        </p:txBody>
      </p:sp>
      <p:pic>
        <p:nvPicPr>
          <p:cNvPr id="5" name="Picture 2" descr="Соединительные ткан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22339" r="10490" b="8768"/>
          <a:stretch/>
        </p:blipFill>
        <p:spPr bwMode="auto">
          <a:xfrm>
            <a:off x="5652120" y="2874459"/>
            <a:ext cx="3237849" cy="214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8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остная ткань Diagram | Quizle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" b="91333" l="0" r="97051">
                        <a14:foregroundMark x1="64075" y1="62333" x2="56836" y2="72000"/>
                        <a14:foregroundMark x1="28150" y1="71667" x2="47453" y2="72000"/>
                        <a14:foregroundMark x1="50670" y1="77000" x2="40214" y2="78333"/>
                        <a14:foregroundMark x1="33244" y1="77000" x2="37802" y2="78500"/>
                        <a14:backgroundMark x1="87399" y1="60333" x2="83378" y2="71667"/>
                        <a14:backgroundMark x1="57105" y1="52833" x2="52815" y2="61333"/>
                        <a14:backgroundMark x1="63807" y1="53167" x2="58177" y2="60667"/>
                        <a14:backgroundMark x1="43164" y1="38333" x2="34048" y2="58000"/>
                        <a14:backgroundMark x1="41287" y1="34833" x2="28686" y2="39667"/>
                        <a14:backgroundMark x1="21716" y1="51000" x2="21716" y2="55833"/>
                        <a14:backgroundMark x1="90885" y1="62000" x2="88204" y2="67500"/>
                        <a14:backgroundMark x1="76944" y1="23167" x2="74799" y2="26500"/>
                        <a14:backgroundMark x1="16890" y1="29833" x2="17426" y2="36167"/>
                        <a14:backgroundMark x1="27614" y1="80167" x2="30831" y2="77333"/>
                        <a14:backgroundMark x1="23861" y1="63000" x2="27346" y2="6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33" b="19434"/>
          <a:stretch/>
        </p:blipFill>
        <p:spPr bwMode="auto">
          <a:xfrm>
            <a:off x="5039544" y="1275606"/>
            <a:ext cx="3606798" cy="32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323527" y="174106"/>
            <a:ext cx="846804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275606"/>
            <a:ext cx="4572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фібробластичному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міофібробластичному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адіпоцитарному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8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акопичуються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жирову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тканину (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жиру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депо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6 жировая ткан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5" t="28634" r="12219" b="29267"/>
          <a:stretch/>
        </p:blipFill>
        <p:spPr bwMode="auto">
          <a:xfrm>
            <a:off x="4211960" y="1275606"/>
            <a:ext cx="4471680" cy="296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8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59582"/>
            <a:ext cx="7560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Форма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адіпоцитів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куляста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нейтрального жиру,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цитоплазматичним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обідком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жирової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ліпідними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резерву води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0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Grp="1" noChangeArrowheads="1"/>
          </p:cNvSpPr>
          <p:nvPr>
            <p:ph type="title"/>
          </p:nvPr>
        </p:nvSpPr>
        <p:spPr>
          <a:xfrm>
            <a:off x="323529" y="195486"/>
            <a:ext cx="3456384" cy="33386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ts val="0"/>
              </a:spcBef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великому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чепці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епікарді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долонь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підошов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283968" y="195486"/>
            <a:ext cx="4114800" cy="334953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жирова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локалізується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лопатками, за грудиною, на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уздовж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хребта.</a:t>
            </a:r>
          </a:p>
        </p:txBody>
      </p:sp>
      <p:pic>
        <p:nvPicPr>
          <p:cNvPr id="9" name="Объект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"/>
          <a:stretch/>
        </p:blipFill>
        <p:spPr>
          <a:xfrm flipH="1">
            <a:off x="1619672" y="2494047"/>
            <a:ext cx="5563162" cy="2146738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27584" y="4606014"/>
            <a:ext cx="3973427" cy="429940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211960" y="4606014"/>
            <a:ext cx="3973427" cy="396696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50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502"/>
            <a:ext cx="6552728" cy="4248472"/>
          </a:xfrm>
        </p:spPr>
      </p:pic>
    </p:spTree>
    <p:extLst>
      <p:ext uri="{BB962C8B-B14F-4D97-AF65-F5344CB8AC3E}">
        <p14:creationId xmlns:p14="http://schemas.microsoft.com/office/powerpoint/2010/main" val="404201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резидентними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80" y="1203598"/>
            <a:ext cx="3850420" cy="3201425"/>
          </a:xfrm>
          <a:prstGeom prst="rect">
            <a:avLst/>
          </a:prstGeom>
        </p:spPr>
      </p:pic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496855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05 пигментные включ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53972" y="753474"/>
            <a:ext cx="5143501" cy="363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120359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 </a:t>
            </a:r>
            <a:r>
              <a:rPr lang="ru-RU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–</a:t>
            </a:r>
            <a:r>
              <a:rPr lang="ru-RU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які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містять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своїй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меланін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згруповані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судинній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оболонці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очного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яблука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ділянках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(мошонка), де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зірчасту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Одні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й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інші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лише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r>
              <a:rPr lang="ru-RU" sz="1400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4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 txBox="1">
            <a:spLocks/>
          </p:cNvSpPr>
          <p:nvPr/>
        </p:nvSpPr>
        <p:spPr>
          <a:xfrm>
            <a:off x="1907704" y="1203598"/>
            <a:ext cx="432048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760" y="339502"/>
            <a:ext cx="745232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 marR="62230" indent="184150" algn="just">
              <a:lnSpc>
                <a:spcPct val="95000"/>
              </a:lnSpc>
              <a:spcAft>
                <a:spcPts val="0"/>
              </a:spcAft>
            </a:pPr>
            <a:r>
              <a:rPr lang="uk-UA" sz="2000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Лейкоцити</a:t>
            </a:r>
            <a:r>
              <a:rPr lang="uk-UA" sz="2000" b="1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 видів – виходять із кровоносних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судин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виконують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сполучній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тканині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захисні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smtClean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06769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перетравлюючи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чужорідні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відмерлі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7544" y="3319492"/>
            <a:ext cx="25324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Фагоцитоз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тканин: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endParaRPr kumimoji="0" lang="ru-RU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77" y="3268023"/>
            <a:ext cx="2736304" cy="18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8784976" cy="56557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мононуклеарних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фагоцитів</a:t>
            </a:r>
            <a:endParaRPr lang="uk-UA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017153"/>
              </p:ext>
            </p:extLst>
          </p:nvPr>
        </p:nvGraphicFramePr>
        <p:xfrm>
          <a:off x="683568" y="843558"/>
          <a:ext cx="7633098" cy="3879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549"/>
                <a:gridCol w="3816549"/>
              </a:tblGrid>
              <a:tr h="435496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Фіксовані (резидентні)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Вільні (не фіксовані)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28108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Берегові клітини</a:t>
                      </a:r>
                    </a:p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Дендритні клітини</a:t>
                      </a:r>
                    </a:p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Інтердигітантні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Гістіоцити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сполучної тканини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Купфера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печінки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Кащенка-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Гофбауера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плаценти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Лангерганса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шкіри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Мікроглія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нервової тканини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Остеокласти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кісток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Синовіоцити</a:t>
                      </a:r>
                      <a:endParaRPr lang="uk-UA" sz="20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Мезангіоцити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нирок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Альвеолярні макрофаги легень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Макрофаги серозних порожнин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2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372018" y="2067694"/>
            <a:ext cx="5547887" cy="2238896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Наївні В-лімфоцити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 диференційовані клітини 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пам’яті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зберігають інформацію про антигени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Плазматичні клітини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синтезують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гама-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глобуліни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endParaRPr lang="uk-UA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539552" y="1153713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(8-20%)</a:t>
            </a:r>
          </a:p>
        </p:txBody>
      </p:sp>
      <p:pic>
        <p:nvPicPr>
          <p:cNvPr id="6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76869" r="73631" b="2097"/>
          <a:stretch/>
        </p:blipFill>
        <p:spPr bwMode="auto">
          <a:xfrm>
            <a:off x="6012159" y="2718039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48876" r="61980" b="30090"/>
          <a:stretch/>
        </p:blipFill>
        <p:spPr bwMode="auto">
          <a:xfrm>
            <a:off x="6012159" y="174106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323528" y="411510"/>
            <a:ext cx="6199927" cy="765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і маленький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обідок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7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/>
              <a:t>Плазматична клітина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875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ефекторними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В-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округлу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багатокутну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ядрі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концентрований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хроматин,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грудочки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якого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малюнок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колеса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спицями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цифри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циферблаті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годинника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гранулярна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розміщена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концентрично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займає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більшу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та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муноглобул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ни, як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кров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забезпечують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гуморальний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імунітет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09049"/>
            <a:ext cx="3845151" cy="384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3528" y="1131590"/>
            <a:ext cx="5256584" cy="4011910"/>
          </a:xfrm>
        </p:spPr>
        <p:txBody>
          <a:bodyPr>
            <a:normAutofit/>
          </a:bodyPr>
          <a:lstStyle/>
          <a:p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Тканинні базофіли</a:t>
            </a: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Лаброцити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Опасисті клітини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Тучні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54" t="44010" r="2921" b="31865"/>
          <a:stretch/>
        </p:blipFill>
        <p:spPr bwMode="auto">
          <a:xfrm>
            <a:off x="5364088" y="1112830"/>
            <a:ext cx="3352582" cy="26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1928" y="2845022"/>
            <a:ext cx="5256584" cy="2283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eaLnBrk="1" hangingPunct="1"/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набряках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Гепарин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80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755576" y="3579862"/>
            <a:ext cx="7776864" cy="7920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 сполучна тканина: </a:t>
            </a: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колагенові волокна; 2 – еластичні волокна; 3 – фібробласти; 4 – макрофаги; 5 – тканинні лімфоцити; 6 – </a:t>
            </a:r>
            <a:r>
              <a:rPr lang="uk-UA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плазмоцити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467544" y="4371950"/>
            <a:ext cx="8496944" cy="648072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надходять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синтезуються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фібробластами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6484"/>
            <a:ext cx="4680521" cy="34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30529"/>
              </p:ext>
            </p:extLst>
          </p:nvPr>
        </p:nvGraphicFramePr>
        <p:xfrm>
          <a:off x="251520" y="627534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4"/>
          <p:cNvSpPr txBox="1">
            <a:spLocks/>
          </p:cNvSpPr>
          <p:nvPr/>
        </p:nvSpPr>
        <p:spPr>
          <a:xfrm>
            <a:off x="21615" y="123478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093505"/>
              </p:ext>
            </p:extLst>
          </p:nvPr>
        </p:nvGraphicFramePr>
        <p:xfrm>
          <a:off x="457200" y="1200151"/>
          <a:ext cx="8291265" cy="374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5"/>
                <a:gridCol w="2763755"/>
                <a:gridCol w="2763755"/>
              </a:tblGrid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Ретикулярні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 та ІІ типів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Еластин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ІІІ типу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37545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Товсті,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міцні,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розтягуються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919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Анастомозують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одне з одним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4"/>
          <p:cNvSpPr txBox="1">
            <a:spLocks/>
          </p:cNvSpPr>
          <p:nvPr/>
        </p:nvSpPr>
        <p:spPr>
          <a:xfrm>
            <a:off x="467544" y="174106"/>
            <a:ext cx="828092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сполучної тканини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(І та ІІ типу)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Найміцніші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розтягуються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38"/>
          <a:stretch/>
        </p:blipFill>
        <p:spPr bwMode="auto">
          <a:xfrm rot="5400000">
            <a:off x="4469710" y="964480"/>
            <a:ext cx="2961369" cy="32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"/>
          <p:cNvSpPr>
            <a:spLocks noGrp="1"/>
          </p:cNvSpPr>
          <p:nvPr>
            <p:ph sz="half" idx="2"/>
          </p:nvPr>
        </p:nvSpPr>
        <p:spPr>
          <a:xfrm>
            <a:off x="4381381" y="4193119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Пухка волокниста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62791" y="2390859"/>
            <a:ext cx="4113220" cy="9395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 як правило, </a:t>
            </a:r>
            <a:b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пучками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 descr="slide0007_image02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5519" y="988957"/>
            <a:ext cx="2881313" cy="3168352"/>
          </a:xfrm>
          <a:noFill/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39551" y="1248980"/>
            <a:ext cx="4136460" cy="1898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фібрили</a:t>
            </a:r>
            <a:endParaRPr lang="ru-RU" altLang="ru-RU" sz="2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фібрил утворюються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718898" y="4144178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Щільна неоформлена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4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розтяжність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одним. </a:t>
            </a: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18924"/>
            <a:ext cx="3513478" cy="2969395"/>
          </a:xfrm>
          <a:prstGeom prst="rect">
            <a:avLst/>
          </a:prstGeom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4139952" y="4083918"/>
            <a:ext cx="4104455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1-еластичні волокна, 2- колагенові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фібріли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3- фібробласти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008954"/>
            <a:ext cx="5580112" cy="413454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3200" b="1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9" y="1409750"/>
            <a:ext cx="777686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шаром, тонкими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стінками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стрічкоподібною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та поганим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округлої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0"/>
            <a:ext cx="4680520" cy="36758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 типу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тривимірну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ретикулум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5004048" y="4072997"/>
            <a:ext cx="374441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Ретикулярні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44" y="1166411"/>
            <a:ext cx="3755702" cy="27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4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7614"/>
            <a:ext cx="3888432" cy="32932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dirty="0"/>
              <a:t>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99991" y="1635646"/>
            <a:ext cx="4320481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55600">
              <a:buFont typeface="Arial" panose="020B0604020202020204" pitchFamily="34" charset="0"/>
              <a:buChar char="•"/>
            </a:pPr>
            <a:r>
              <a:rPr lang="ru-RU" alt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лікозо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лікани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ГАГи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Глікопротеїни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179511" y="195486"/>
            <a:ext cx="8640961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аморфна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6857242"/>
              </p:ext>
            </p:extLst>
          </p:nvPr>
        </p:nvGraphicFramePr>
        <p:xfrm>
          <a:off x="0" y="50800"/>
          <a:ext cx="9144000" cy="509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0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 txBox="1">
            <a:spLocks/>
          </p:cNvSpPr>
          <p:nvPr/>
        </p:nvSpPr>
        <p:spPr>
          <a:xfrm>
            <a:off x="200548" y="122151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5533277"/>
              </p:ext>
            </p:extLst>
          </p:nvPr>
        </p:nvGraphicFramePr>
        <p:xfrm>
          <a:off x="125030" y="1563638"/>
          <a:ext cx="8928992" cy="394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4" y="2451112"/>
            <a:ext cx="3987938" cy="26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Атлас\сжатые рисунки\23 сухожилие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65038"/>
            <a:ext cx="4608512" cy="261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0154" y="935619"/>
            <a:ext cx="8894401" cy="3030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(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5138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6D8824-C14D-433E-84CA-431EB42A7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FBD2AF-A98C-413D-9F9D-26ABBD168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A6AD86-B442-487D-81C1-20ED4C89D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933AD8-3980-4274-A24B-82650497E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758" y="1041208"/>
            <a:ext cx="2967098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ctr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ÐÐ°ÑÑÐ¸Ð½ÐºÐ¸ Ð¿Ð¾ Ð·Ð°Ð¿ÑÐ¾ÑÑ loose and dense connective tiss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t="43273" r="2724" b="3479"/>
          <a:stretch/>
        </p:blipFill>
        <p:spPr bwMode="auto">
          <a:xfrm>
            <a:off x="378628" y="1800450"/>
            <a:ext cx="8585860" cy="32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356760" y="1032950"/>
            <a:ext cx="2736304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173969" y="1041208"/>
            <a:ext cx="2720649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059583"/>
            <a:ext cx="4212654" cy="18722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ереважає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аморфна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олокон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03598"/>
            <a:ext cx="2915816" cy="374441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56151"/>
            <a:ext cx="4618856" cy="1944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входить до складу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5762"/>
            <a:ext cx="2987824" cy="314433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buNone/>
              <a:defRPr/>
            </a:pPr>
            <a:endParaRPr lang="ru-RU" altLang="ru-RU" b="1" dirty="0" smtClean="0">
              <a:latin typeface="Tahoma" panose="020B0604030504040204" pitchFamily="34" charset="0"/>
            </a:endParaRPr>
          </a:p>
          <a:p>
            <a:pPr eaLnBrk="1" hangingPunct="1">
              <a:defRPr/>
            </a:pPr>
            <a:endParaRPr lang="ru-RU" altLang="ru-RU" dirty="0">
              <a:latin typeface="Tahoma" panose="020B0604030504040204" pitchFamily="34" charset="0"/>
            </a:endParaRPr>
          </a:p>
        </p:txBody>
      </p:sp>
      <p:pic>
        <p:nvPicPr>
          <p:cNvPr id="5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6" b="79098" l="4883" r="91016">
                        <a14:foregroundMark x1="12500" y1="17895" x2="19531" y2="55639"/>
                        <a14:foregroundMark x1="8789" y1="26165" x2="8203" y2="69323"/>
                        <a14:foregroundMark x1="22852" y1="19248" x2="41699" y2="18797"/>
                        <a14:foregroundMark x1="43457" y1="17594" x2="31152" y2="16241"/>
                        <a14:foregroundMark x1="45605" y1="16692" x2="42578" y2="16090"/>
                        <a14:foregroundMark x1="45801" y1="17895" x2="35742" y2="74737"/>
                        <a14:foregroundMark x1="87012" y1="17594" x2="68457" y2="17143"/>
                        <a14:foregroundMark x1="65039" y1="13083" x2="59375" y2="10376"/>
                        <a14:foregroundMark x1="62500" y1="9323" x2="60547" y2="13383"/>
                        <a14:foregroundMark x1="58789" y1="10376" x2="57227" y2="14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8" t="7856" r="10639" b="22034"/>
          <a:stretch/>
        </p:blipFill>
        <p:spPr bwMode="auto">
          <a:xfrm>
            <a:off x="2987824" y="1241078"/>
            <a:ext cx="5869878" cy="32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448443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Оформлена</a:t>
            </a:r>
            <a:endParaRPr lang="uk-U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90229" y="450252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Неоформлена</a:t>
            </a:r>
            <a:endParaRPr lang="uk-UA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86156" y="1059582"/>
            <a:ext cx="3682752" cy="3394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впорядковано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3482" y="2211710"/>
            <a:ext cx="4104456" cy="2592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фасціях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апоневрозах,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сухожильних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мембранах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01" y="1203598"/>
            <a:ext cx="1350179" cy="26437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152" y="3126796"/>
            <a:ext cx="1951222" cy="17291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33388"/>
            <a:ext cx="1184687" cy="215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360" y="1313255"/>
            <a:ext cx="8229600" cy="685800"/>
          </a:xfrm>
        </p:spPr>
        <p:txBody>
          <a:bodyPr numCol="2">
            <a:normAutofit/>
          </a:bodyPr>
          <a:lstStyle/>
          <a:p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 – переважають еластичні волокна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 – переважають колагенові волокна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7" y="1981538"/>
            <a:ext cx="3484931" cy="21327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71710"/>
            <a:ext cx="3462944" cy="2142535"/>
          </a:xfrm>
          <a:prstGeom prst="rect">
            <a:avLst/>
          </a:prstGeom>
        </p:spPr>
      </p:pic>
      <p:sp>
        <p:nvSpPr>
          <p:cNvPr id="8" name="Объект 1"/>
          <p:cNvSpPr txBox="1">
            <a:spLocks/>
          </p:cNvSpPr>
          <p:nvPr/>
        </p:nvSpPr>
        <p:spPr>
          <a:xfrm>
            <a:off x="4850175" y="4127737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Сухожилля: 1 –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учки 1-го порядку, 2 – ядра фіброцитів, 3 – пучки 2-го порядку, 4 –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ендотеноній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08321" y="165572"/>
            <a:ext cx="9035679" cy="13911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невелика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фіброцити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656957" y="4227934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– еластичні волокна, 2 – колагенові фібрили, 3 – фібробласти.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5172" y="1064351"/>
            <a:ext cx="4712852" cy="831307"/>
          </a:xfrm>
        </p:spPr>
        <p:txBody>
          <a:bodyPr>
            <a:normAutofit/>
          </a:bodyPr>
          <a:lstStyle/>
          <a:p>
            <a:pPr marL="355600" indent="0">
              <a:buClr>
                <a:schemeClr val="tx1"/>
              </a:buClr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Щільна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неоформлена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сполучна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8259" y="1647456"/>
            <a:ext cx="3824267" cy="1246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buClr>
                <a:schemeClr val="tx1"/>
              </a:buClr>
              <a:buFont typeface="Wingdings 3" charset="2"/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buClr>
                <a:schemeClr val="tx1"/>
              </a:buClr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Сітчастому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Капсулах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/>
              <a:t>.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87624" y="3326335"/>
            <a:ext cx="2756690" cy="12632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Лангера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лінії переважаючого напрямку волокон сітчастого шару дерми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03" y="1170117"/>
            <a:ext cx="3988655" cy="3435846"/>
          </a:xfrm>
          <a:prstGeom prst="rect">
            <a:avLst/>
          </a:prstGeom>
        </p:spPr>
      </p:pic>
      <p:sp>
        <p:nvSpPr>
          <p:cNvPr id="10" name="Объект 1"/>
          <p:cNvSpPr txBox="1">
            <a:spLocks/>
          </p:cNvSpPr>
          <p:nvPr/>
        </p:nvSpPr>
        <p:spPr>
          <a:xfrm>
            <a:off x="5652120" y="4609745"/>
            <a:ext cx="2736304" cy="501538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Шари дерми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37828" y="2283718"/>
            <a:ext cx="4139952" cy="202195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07504" y="1393216"/>
            <a:ext cx="4770276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 descr="D:\Атлас\сжатые рисунки\25 ретикулярная ткан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0" y="1393216"/>
            <a:ext cx="3635896" cy="339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899592" y="122027"/>
            <a:ext cx="7488832" cy="901551"/>
            <a:chOff x="4948880" y="2404518"/>
            <a:chExt cx="1824050" cy="90155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948880" y="2404518"/>
              <a:ext cx="1824050" cy="901551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975286" y="2430924"/>
              <a:ext cx="1771238" cy="848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Сполучні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тканини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спеціальними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властивостями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3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07654"/>
            <a:ext cx="4032448" cy="1656184"/>
          </a:xfrm>
        </p:spPr>
        <p:txBody>
          <a:bodyPr>
            <a:normAutofit/>
          </a:bodyPr>
          <a:lstStyle/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Синонім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вартонові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драглі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пупковому канатику</a:t>
            </a: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гіалуронову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Нестислива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>
              <a:latin typeface="Tahom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Слизова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47614"/>
            <a:ext cx="3816424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19672" y="118252"/>
            <a:ext cx="5256584" cy="1491630"/>
          </a:xfrm>
        </p:spPr>
        <p:txBody>
          <a:bodyPr>
            <a:normAutofit/>
          </a:bodyPr>
          <a:lstStyle/>
          <a:p>
            <a:r>
              <a:rPr lang="ru-RU" alt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Скелетні</a:t>
            </a:r>
            <a:r>
              <a:rPr lang="ru-RU" alt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опорні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uk-UA" altLang="ru-RU" dirty="0"/>
              <a:t/>
            </a:r>
            <a:br>
              <a:rPr lang="uk-UA" altLang="ru-RU" dirty="0"/>
            </a:br>
            <a:endParaRPr lang="ru-RU" dirty="0"/>
          </a:p>
        </p:txBody>
      </p:sp>
      <p:graphicFrame>
        <p:nvGraphicFramePr>
          <p:cNvPr id="8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503109"/>
              </p:ext>
            </p:extLst>
          </p:nvPr>
        </p:nvGraphicFramePr>
        <p:xfrm>
          <a:off x="683568" y="555526"/>
          <a:ext cx="734481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1856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543424"/>
              </p:ext>
            </p:extLst>
          </p:nvPr>
        </p:nvGraphicFramePr>
        <p:xfrm>
          <a:off x="395536" y="195486"/>
          <a:ext cx="8352928" cy="4763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999"/>
                <a:gridCol w="2104909"/>
                <a:gridCol w="2219788"/>
                <a:gridCol w="2088232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9743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Стовбурові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3094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2482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– 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0189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482453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7272808" cy="1368152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 (утворюються із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мезенхімальних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 (знаходяться в охрясті)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хряща(знаходяться в глибоких шарах хряща)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хрящ (утворюються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моноцитів крові)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11560" y="2931790"/>
            <a:ext cx="4860032" cy="2017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розташовані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групами.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Ізогенна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група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утворились із одного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кількох мітотичних поділів. </a:t>
            </a:r>
          </a:p>
          <a:p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розташовані в порожнинах –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лакунах.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2643758"/>
            <a:ext cx="3419873" cy="247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19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63688" y="339502"/>
            <a:ext cx="4890894" cy="432048"/>
            <a:chOff x="1669352" y="1470"/>
            <a:chExt cx="4890894" cy="158078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669352" y="1470"/>
              <a:ext cx="4890894" cy="15807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1715651" y="47769"/>
              <a:ext cx="4798296" cy="1488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Міжклітинна речовина</a:t>
              </a:r>
              <a:endParaRPr lang="uk-UA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51520" y="915566"/>
            <a:ext cx="4227314" cy="2050004"/>
            <a:chOff x="5702" y="2994219"/>
            <a:chExt cx="4227314" cy="295589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5702" y="2994219"/>
              <a:ext cx="4227314" cy="290718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702" y="3361385"/>
              <a:ext cx="4066236" cy="2588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Волокна </a:t>
              </a: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-Колагенові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колаген І та ІІ типів, не розтягуються, не розгалужуються,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міцні);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-Еластичні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еластин, тонкі, розтягуються, </a:t>
              </a:r>
              <a:r>
                <a:rPr lang="uk-UA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анастомозують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одне з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одним);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076056" y="843558"/>
            <a:ext cx="3635786" cy="2088232"/>
            <a:chOff x="4588111" y="1547360"/>
            <a:chExt cx="3635786" cy="305968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588111" y="1547360"/>
              <a:ext cx="3635786" cy="30596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668650" y="1836135"/>
              <a:ext cx="3474708" cy="22156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Аморфна речовина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-вода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uk-UA" sz="1600" kern="12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глікозаміноглікани</a:t>
              </a: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-білки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-неорганічні речовини</a:t>
              </a:r>
              <a:endParaRPr lang="uk-UA" sz="1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1493349" y="3187873"/>
            <a:ext cx="5400600" cy="1400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(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розділяється на: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 території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ізогенної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групи),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(між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ізогенними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групами).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35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64852"/>
            <a:ext cx="4176464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будова хряща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16609" y="835881"/>
            <a:ext cx="4474840" cy="4299942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 хрящ покритий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охрястям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охрястям знаходяться глибокі шари хряща,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87634" y="2211710"/>
            <a:ext cx="4474840" cy="359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 не має кровоносних судин та нервів.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забезпечується шляхом дифузії із судин охрястя, із синовіальної рідини суглобів та підлеглих тканин.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46348" y="3435846"/>
            <a:ext cx="4474840" cy="4299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 покриває хрящ, забезпечує ріст та регенерацію хряща, його живлення та захист.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два шари: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волокнистий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(щільна СТ з судинами) та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(камбіальний)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27534"/>
            <a:ext cx="381642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65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95736" y="267494"/>
            <a:ext cx="4258816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Види хрящової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008676"/>
              </p:ext>
            </p:extLst>
          </p:nvPr>
        </p:nvGraphicFramePr>
        <p:xfrm>
          <a:off x="251520" y="843559"/>
          <a:ext cx="8784976" cy="413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160240"/>
                <a:gridCol w="2160240"/>
                <a:gridCol w="2448272"/>
              </a:tblGrid>
              <a:tr h="403128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Гіалінова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84858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волокон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тонкі, прозорі, не помітні на препараті, волокон мало.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 волокна 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формують мережу навколо </a:t>
                      </a:r>
                      <a:r>
                        <a:rPr lang="uk-UA" sz="16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ізогенних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груп, розташовані у різних напрямках.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– багато, товсті, розташовані пучками, помітні у препараті, пучки</a:t>
                      </a:r>
                      <a:r>
                        <a:rPr lang="uk-UA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розташовані паралельно.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33160"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Охрястя</a:t>
                      </a:r>
                    </a:p>
                    <a:p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(крім суглобового хряща)</a:t>
                      </a:r>
                    </a:p>
                    <a:p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завжди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Відсутнє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1592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Ізогенні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групи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Видовжені, клітини розташовані ланцюжками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7935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Звапніння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хряща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Неможливе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610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Гіалін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/>
          <a:stretch>
            <a:fillRect/>
          </a:stretch>
        </p:blipFill>
        <p:spPr bwMode="auto">
          <a:xfrm>
            <a:off x="539552" y="255919"/>
            <a:ext cx="3809231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21982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пучки колагенових волокон;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8), 9) територіальний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10) капсула.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Рисунок 1" descr="Гіалін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5004048" y="255918"/>
            <a:ext cx="3743697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3281377"/>
            <a:ext cx="3816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хряща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Об.Х90, Ок.Х10).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56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Еласти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4" y="339502"/>
            <a:ext cx="4122204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29183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8) еластичні волокна.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Рисунок 2" descr="Еласт хр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4746404" y="339502"/>
            <a:ext cx="4146076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6016" y="3291830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Об.Х90, Ок.Х15).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Зона молодого хряща.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представлені крупними, овальними клітинами, між якими є сітка звивистих еластичних волокон міжклітинної речовини.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409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http://www.histol.chuvashia.com/images/connective/fibril-cartilage-01.jpg"/>
          <p:cNvPicPr>
            <a:picLocks noChangeAspect="1" noChangeArrowheads="1"/>
          </p:cNvPicPr>
          <p:nvPr/>
        </p:nvPicPr>
        <p:blipFill>
          <a:blip r:embed="rId2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92" y="262731"/>
            <a:ext cx="4258592" cy="252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99593" y="1429543"/>
            <a:ext cx="1008112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Гіаліновий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15816" y="483518"/>
            <a:ext cx="1038225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Волокнистий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768" y="3061960"/>
            <a:ext cx="4086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Об.Х10,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Рисунок 3" descr="Волокнистий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/>
          <a:stretch>
            <a:fillRect/>
          </a:stretch>
        </p:blipFill>
        <p:spPr bwMode="auto">
          <a:xfrm>
            <a:off x="4911892" y="262730"/>
            <a:ext cx="3980588" cy="252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69768" y="3061960"/>
            <a:ext cx="4122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Об.Х40,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53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6" y="252538"/>
            <a:ext cx="4032448" cy="2027893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2218972"/>
            <a:ext cx="4258816" cy="856834"/>
          </a:xfrm>
        </p:spPr>
        <p:txBody>
          <a:bodyPr>
            <a:normAutofit/>
          </a:bodyPr>
          <a:lstStyle/>
          <a:p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хрящ (суглоби, ребра, епіфізи кісток, скелет плоду, гортань, трахея, бронхи)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32424" y="2280431"/>
            <a:ext cx="4896543" cy="565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Волокнистий хрящ (лобковий симфіз,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міжхребцеві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диски, диски та меніски суглобів)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7413"/>
            <a:ext cx="3888432" cy="2043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49" y="2907461"/>
            <a:ext cx="4572000" cy="181789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99592" y="4725352"/>
            <a:ext cx="7488831" cy="4181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Еластичний хрящ (вушна раковина, ніс, дрібні бронхи, надгортанник)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28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23478"/>
            <a:ext cx="72728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  <a:p>
            <a:r>
              <a:rPr lang="ru-RU" sz="3200" b="1" dirty="0" smtClean="0">
                <a:solidFill>
                  <a:srgbClr val="92D050"/>
                </a:solidFill>
              </a:rPr>
              <a:t>Е</a:t>
            </a:r>
            <a:r>
              <a:rPr lang="uk-UA" sz="3200" b="1" dirty="0" err="1" smtClean="0">
                <a:solidFill>
                  <a:srgbClr val="92D050"/>
                </a:solidFill>
              </a:rPr>
              <a:t>мбріональний</a:t>
            </a:r>
            <a:r>
              <a:rPr lang="uk-UA" sz="3200" b="1" dirty="0" smtClean="0">
                <a:solidFill>
                  <a:srgbClr val="92D050"/>
                </a:solidFill>
              </a:rPr>
              <a:t> х</a:t>
            </a:r>
            <a:r>
              <a:rPr lang="ru-RU" sz="3200" b="1" dirty="0" err="1" smtClean="0">
                <a:solidFill>
                  <a:srgbClr val="92D050"/>
                </a:solidFill>
              </a:rPr>
              <a:t>ондрогістогенез</a:t>
            </a:r>
            <a:r>
              <a:rPr lang="ru-RU" sz="3200" dirty="0" smtClean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23697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Перша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зачатка,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прилягають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тургор.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Друга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заокруглення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гранулярна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ендоплазматична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фібрилярних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типу).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глікозаміноглікани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4046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037"/>
            <a:ext cx="6447501" cy="648072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Шляхи росту хрящової тканини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19185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апозиційного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нашаровування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замуровуються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молодого хряща,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мітотично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лакуні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зсередини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малоспеціалізованих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хряща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5742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192198"/>
              </p:ext>
            </p:extLst>
          </p:nvPr>
        </p:nvGraphicFramePr>
        <p:xfrm>
          <a:off x="755576" y="123478"/>
          <a:ext cx="756084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78595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942256"/>
              </p:ext>
            </p:extLst>
          </p:nvPr>
        </p:nvGraphicFramePr>
        <p:xfrm>
          <a:off x="251520" y="267495"/>
          <a:ext cx="8460432" cy="466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304256"/>
                <a:gridCol w="2304256"/>
                <a:gridCol w="1619672"/>
              </a:tblGrid>
              <a:tr h="672311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688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Стовурові</a:t>
                      </a:r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0608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8322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</a:p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004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967174" y="1491630"/>
            <a:ext cx="7133218" cy="2026716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речовину, знаходиться в окісті)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міжклітинної речовини,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 лакунах – порожнинах у міжклітинній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кістку (утворюються із моноцитів крові)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698477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істкові тканина та її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ÐÐ°ÑÑÐ¸Ð½ÐºÐ¸ Ð¿Ð¾ Ð·Ð°Ð¿ÑÐ¾ÑÑ osteocy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58189" r="1679" b="2685"/>
          <a:stretch/>
        </p:blipFill>
        <p:spPr bwMode="auto">
          <a:xfrm>
            <a:off x="693081" y="3243443"/>
            <a:ext cx="7956376" cy="19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4"/>
          <p:cNvSpPr txBox="1">
            <a:spLocks/>
          </p:cNvSpPr>
          <p:nvPr/>
        </p:nvSpPr>
        <p:spPr>
          <a:xfrm>
            <a:off x="419857" y="771550"/>
            <a:ext cx="8229600" cy="2170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тверда, мінералізована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хрящової тканини, кісткова тканина має кровоносні судини.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014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4" y="267494"/>
            <a:ext cx="417646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2110" y="33276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Кісткові клітини зябрової кришки оселедця (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грубоволокниста кісткова тканина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незабарвлений тотальний препарат , Об.Х40, Ок.Х10): 1) мертві остеоцити: а) тіло; б) відростки; 3) лакуни; 4)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Рисунок 5" descr="D:\_MAY DOK\SONYA\Презентации\22-03-05\~LWF0040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r="21468" b="8733"/>
          <a:stretch>
            <a:fillRect/>
          </a:stretch>
        </p:blipFill>
        <p:spPr bwMode="auto">
          <a:xfrm>
            <a:off x="4892637" y="267494"/>
            <a:ext cx="380512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88024" y="3327618"/>
            <a:ext cx="4248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Остеоцити –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відросчасті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Тіла остеоцитів лежать у лакунах, відростки - у канальцях. Лакуни та канальці утворюють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лакунарно-канальцеву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кістки, порожнина заповнена тканинною рідиною, що омиває клітини та містить поживні речовини.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780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784487"/>
              </p:ext>
            </p:extLst>
          </p:nvPr>
        </p:nvGraphicFramePr>
        <p:xfrm>
          <a:off x="457200" y="267494"/>
          <a:ext cx="82296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689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2797251" y="127451"/>
            <a:ext cx="3123700" cy="85725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312017" y="1063673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318913" y="1582981"/>
            <a:ext cx="4040188" cy="2963466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кісткової тканини безпосередньо на місці мезенхіми.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місце у ділянках тіла зародка, що мають гарне кровопостачання – кістки склепіння черепа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5102225" y="1024187"/>
            <a:ext cx="4041775" cy="479822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</a:t>
            </a:r>
            <a:r>
              <a:rPr lang="uk-UA" sz="2000" b="1" i="1" dirty="0" err="1" smtClean="0"/>
              <a:t>з</a:t>
            </a:r>
            <a:endParaRPr lang="uk-UA" sz="2000" b="1" i="1" dirty="0"/>
          </a:p>
        </p:txBody>
      </p:sp>
      <p:sp>
        <p:nvSpPr>
          <p:cNvPr id="9" name="Объект 7"/>
          <p:cNvSpPr txBox="1">
            <a:spLocks/>
          </p:cNvSpPr>
          <p:nvPr/>
        </p:nvSpPr>
        <p:spPr>
          <a:xfrm>
            <a:off x="4824542" y="1504009"/>
            <a:ext cx="4319458" cy="3512344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хрящової моделі кістки.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мають переважна більшість кісток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формуються в умовах обмеженого кровопостачання та гіпоксії.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57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67544" y="195486"/>
            <a:ext cx="6172299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4483425" cy="3960440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остеогенних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острівців – перетинчастий скелет;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органічного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Мінералізація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 грубоволокнистої кісткової тканини в пластинчасту.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122" name="Picture 2" descr="Окостеніння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5486"/>
            <a:ext cx="345638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67536" y="3219822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мезенхіми. Нижня щелепа зародка свині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гемотоксиліном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еозином, Об.Х10, Ок.Х10): 1) мезенхіма; 2) кровоносні судини; 3) остеобласти; 4) остеоцити;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кісткова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трабекула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острівець; 8)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523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5616624" cy="4104456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зачатків кісток із мезенхіми – перетинчастий скелет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хрящової моделі кістки</a:t>
            </a: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окостеніння – кісткова манжетка навколо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діафізу</a:t>
            </a: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внутрішньокісткове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окостеніння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перебудова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пластинки: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формується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центрами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окостеніння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забезпечує ріст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 в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існує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завершення росту кісток, потім заміщується кістковою тканиною</a:t>
            </a: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Атлас\сжатые рисунки\32 развитие кости на месте хрящ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06373" y="961906"/>
            <a:ext cx="465984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2193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99542"/>
            <a:ext cx="864096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Грубоволокниста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подовжено-овальної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лакуни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анастомозуючими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грубоволокнистої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черепних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445" y="13407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338" y="3039479"/>
            <a:ext cx="87621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мінералізованою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аморфною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губчасту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12714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3573" y="807136"/>
            <a:ext cx="87849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волокнистого шару,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остеогенного шару, до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пронизаного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9145" y="19548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трубчастої кістки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6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7012" y="123478"/>
            <a:ext cx="6215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 шар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пластинками.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20-300 мкм, у центральному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центрального каналу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до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пластинках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одного,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остеона як структурного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пластинками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лакунах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598"/>
            <a:ext cx="302710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96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753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тонковолокниста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вистилає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9" descr="E:\Любов Михайлівна\Презентації Мікрофото\Хрящ Кістка\Ендохонд окост 62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6" t="545" r="6961"/>
          <a:stretch>
            <a:fillRect/>
          </a:stretch>
        </p:blipFill>
        <p:spPr bwMode="auto">
          <a:xfrm>
            <a:off x="395536" y="1707654"/>
            <a:ext cx="4248472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4506" y="1863893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Препарат.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хряща. Трубчаста кістка зародка свині (забарвлення гематоксиліном та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еозином: 1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епіфіз;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окістя; 4) кровоносні судини; 5) охрястя;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кісткова манжетка;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кістка; 8) зона зруйнованого хряща; 9) зона пухирчастого хряща; 10) зона хрящових колонок (монетних стовпчиків); 11)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хрящ; 12) остеобласти; 13) остеоцити; 14)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752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619185"/>
            <a:ext cx="9110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метаепіфізарному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Погранична зона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найближче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залягаючих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.Зона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фосфатазу.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гідратацією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енхондральним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єкістковими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трубочками,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проліферації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остеогенного шару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442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 кісток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8691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tudfile.net/html/19000/1090/html_QE1SI6FO9b.SpVb/htmlconvd-mCeN10167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3478"/>
            <a:ext cx="390525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4169" y="3350267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токсилін-еозином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скелетогенний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трабекула (а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звапнована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остеоцит;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незвапнована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</a:t>
            </a:r>
          </a:p>
        </p:txBody>
      </p:sp>
      <p:pic>
        <p:nvPicPr>
          <p:cNvPr id="10" name="Picture 1" descr="https://studfile.net/html/19000/1090/html_QE1SI6FO9b.SpVb/htmlconvd-mCeN10168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3995936" cy="36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716016" y="35655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3 - 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пухирцевого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манжетка;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3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502"/>
            <a:ext cx="3745814" cy="28810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3874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Гомілкова кістка людини в поперечному розрізі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Об.Х40, Ок.Х10): 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а)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гаверсов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канал з кровоносними судинами; б) кісткові пластинки; в) кісткові лакуни; г) кісткові канальці; 2) вставні пластинки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Рисунок 7" descr="D:\_MAY DOK\SONYA\Презентации\22-03-05\~LWF000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684" y="327758"/>
            <a:ext cx="3923772" cy="289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52684" y="3410210"/>
            <a:ext cx="4139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Остеоцити у пластинках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Об.Х90, Ок.Х15).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75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8435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008" y="22837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Схема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 кістки на місці хряща. </a:t>
            </a:r>
            <a:endParaRPr lang="uk-UA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кровоносними судинами у хрящову модель потрапляють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руйнують мінералізований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остеобласти будують кісткову тканину.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405345"/>
              </p:ext>
            </p:extLst>
          </p:nvPr>
        </p:nvGraphicFramePr>
        <p:xfrm>
          <a:off x="4499992" y="0"/>
          <a:ext cx="4536504" cy="502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Picture" r:id="rId3" imgW="2742852" imgH="2292139" progId="Word.Picture.8">
                  <p:embed/>
                </p:oleObj>
              </mc:Choice>
              <mc:Fallback>
                <p:oleObj name="Picture" r:id="rId3" imgW="2742852" imgH="2292139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0"/>
                        <a:ext cx="4536504" cy="50200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39523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467544" y="483518"/>
            <a:ext cx="8136904" cy="4123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28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10452" y="13129"/>
            <a:ext cx="9205240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693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5251</TotalTime>
  <Words>4249</Words>
  <Application>Microsoft Office PowerPoint</Application>
  <PresentationFormat>Экран (16:9)</PresentationFormat>
  <Paragraphs>535</Paragraphs>
  <Slides>75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5" baseType="lpstr">
      <vt:lpstr>SimSun</vt:lpstr>
      <vt:lpstr>Arial</vt:lpstr>
      <vt:lpstr>Calibri</vt:lpstr>
      <vt:lpstr>Tahoma</vt:lpstr>
      <vt:lpstr>Times New Roman</vt:lpstr>
      <vt:lpstr>Trebuchet MS</vt:lpstr>
      <vt:lpstr>Wingdings</vt:lpstr>
      <vt:lpstr>Wingdings 3</vt:lpstr>
      <vt:lpstr>Грань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Власне сполучні тканини</vt:lpstr>
      <vt:lpstr>Презентация PowerPoint</vt:lpstr>
      <vt:lpstr>Презентация PowerPoint</vt:lpstr>
      <vt:lpstr>Клітини сполучної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Біла ЖТ розташована:  під шкірою,  у великому чепці,  в епікарді,  в орбіті,  в ділянці долонь та підошов і т.д.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мононуклеарних фагоцитів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Пухка волокниста сполучна тканина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Скелетні  (або опорні) тканини </vt:lpstr>
      <vt:lpstr>Презентация PowerPoint</vt:lpstr>
      <vt:lpstr>Хрящові клітини</vt:lpstr>
      <vt:lpstr>Презентация PowerPoint</vt:lpstr>
      <vt:lpstr>Загальна будова хряща</vt:lpstr>
      <vt:lpstr>Види хрящової тканини</vt:lpstr>
      <vt:lpstr>Презентация PowerPoint</vt:lpstr>
      <vt:lpstr>Презентация PowerPoint</vt:lpstr>
      <vt:lpstr>Презентация PowerPoint</vt:lpstr>
      <vt:lpstr>Гіаліновий хрящ (суглоби, ребра, епіфізи кісток, скелет плоду, гортань, трахея, бронхи)</vt:lpstr>
      <vt:lpstr>Презентация PowerPoint</vt:lpstr>
      <vt:lpstr>Шляхи росту хрящової тканини</vt:lpstr>
      <vt:lpstr>Презентация PowerPoint</vt:lpstr>
      <vt:lpstr>Презентация PowerPoint</vt:lpstr>
      <vt:lpstr>Кісткові тканина та її клітини</vt:lpstr>
      <vt:lpstr>Презентация PowerPoint</vt:lpstr>
      <vt:lpstr>Презентация PowerPoint</vt:lpstr>
      <vt:lpstr>Остеогенез</vt:lpstr>
      <vt:lpstr>Прямий остеогенез</vt:lpstr>
      <vt:lpstr>Непрямий остеогенез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гістології, цитології та ембріології</dc:title>
  <dc:creator>Наталия</dc:creator>
  <cp:lastModifiedBy>Admin</cp:lastModifiedBy>
  <cp:revision>349</cp:revision>
  <cp:lastPrinted>2025-06-23T13:59:29Z</cp:lastPrinted>
  <dcterms:created xsi:type="dcterms:W3CDTF">2019-08-31T20:01:43Z</dcterms:created>
  <dcterms:modified xsi:type="dcterms:W3CDTF">2026-02-19T19:14:32Z</dcterms:modified>
</cp:coreProperties>
</file>