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72" r:id="rId2"/>
  </p:sldMasterIdLst>
  <p:notesMasterIdLst>
    <p:notesMasterId r:id="rId77"/>
  </p:notesMasterIdLst>
  <p:sldIdLst>
    <p:sldId id="388" r:id="rId3"/>
    <p:sldId id="733" r:id="rId4"/>
    <p:sldId id="608" r:id="rId5"/>
    <p:sldId id="610" r:id="rId6"/>
    <p:sldId id="520" r:id="rId7"/>
    <p:sldId id="521" r:id="rId8"/>
    <p:sldId id="522" r:id="rId9"/>
    <p:sldId id="715" r:id="rId10"/>
    <p:sldId id="734" r:id="rId11"/>
    <p:sldId id="526" r:id="rId12"/>
    <p:sldId id="530" r:id="rId13"/>
    <p:sldId id="728" r:id="rId14"/>
    <p:sldId id="529" r:id="rId15"/>
    <p:sldId id="532" r:id="rId16"/>
    <p:sldId id="735" r:id="rId17"/>
    <p:sldId id="737" r:id="rId18"/>
    <p:sldId id="743" r:id="rId19"/>
    <p:sldId id="742" r:id="rId20"/>
    <p:sldId id="745" r:id="rId21"/>
    <p:sldId id="746" r:id="rId22"/>
    <p:sldId id="533" r:id="rId23"/>
    <p:sldId id="656" r:id="rId24"/>
    <p:sldId id="556" r:id="rId25"/>
    <p:sldId id="560" r:id="rId26"/>
    <p:sldId id="561" r:id="rId27"/>
    <p:sldId id="562" r:id="rId28"/>
    <p:sldId id="566" r:id="rId29"/>
    <p:sldId id="569" r:id="rId30"/>
    <p:sldId id="573" r:id="rId31"/>
    <p:sldId id="755" r:id="rId32"/>
    <p:sldId id="756" r:id="rId33"/>
    <p:sldId id="580" r:id="rId34"/>
    <p:sldId id="757" r:id="rId35"/>
    <p:sldId id="758" r:id="rId36"/>
    <p:sldId id="581" r:id="rId37"/>
    <p:sldId id="584" r:id="rId38"/>
    <p:sldId id="585" r:id="rId39"/>
    <p:sldId id="586" r:id="rId40"/>
    <p:sldId id="587" r:id="rId41"/>
    <p:sldId id="588" r:id="rId42"/>
    <p:sldId id="731" r:id="rId43"/>
    <p:sldId id="410" r:id="rId44"/>
    <p:sldId id="648" r:id="rId45"/>
    <p:sldId id="720" r:id="rId46"/>
    <p:sldId id="661" r:id="rId47"/>
    <p:sldId id="662" r:id="rId48"/>
    <p:sldId id="663" r:id="rId49"/>
    <p:sldId id="664" r:id="rId50"/>
    <p:sldId id="665" r:id="rId51"/>
    <p:sldId id="666" r:id="rId52"/>
    <p:sldId id="667" r:id="rId53"/>
    <p:sldId id="668" r:id="rId54"/>
    <p:sldId id="747" r:id="rId55"/>
    <p:sldId id="760" r:id="rId56"/>
    <p:sldId id="761" r:id="rId57"/>
    <p:sldId id="750" r:id="rId58"/>
    <p:sldId id="751" r:id="rId59"/>
    <p:sldId id="748" r:id="rId60"/>
    <p:sldId id="721" r:id="rId61"/>
    <p:sldId id="722" r:id="rId62"/>
    <p:sldId id="725" r:id="rId63"/>
    <p:sldId id="727" r:id="rId64"/>
    <p:sldId id="726" r:id="rId65"/>
    <p:sldId id="762" r:id="rId66"/>
    <p:sldId id="620" r:id="rId67"/>
    <p:sldId id="621" r:id="rId68"/>
    <p:sldId id="622" r:id="rId69"/>
    <p:sldId id="623" r:id="rId70"/>
    <p:sldId id="625" r:id="rId71"/>
    <p:sldId id="629" r:id="rId72"/>
    <p:sldId id="630" r:id="rId73"/>
    <p:sldId id="723" r:id="rId74"/>
    <p:sldId id="732" r:id="rId75"/>
    <p:sldId id="519" r:id="rId76"/>
  </p:sldIdLst>
  <p:sldSz cx="9144000" cy="6858000" type="screen4x3"/>
  <p:notesSz cx="6797675" cy="9926638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CCFF"/>
    <a:srgbClr val="9FCFFF"/>
    <a:srgbClr val="FF33CC"/>
    <a:srgbClr val="BDDEFF"/>
    <a:srgbClr val="FFFFCC"/>
    <a:srgbClr val="DE004A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>
      <p:cViewPr varScale="1">
        <p:scale>
          <a:sx n="74" d="100"/>
          <a:sy n="74" d="100"/>
        </p:scale>
        <p:origin x="120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73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FE8C3F-B1AE-4E0C-96B7-A63EAC888D8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B639AB9-8E41-43D4-9E6B-BD557B327B02}">
      <dgm:prSet custT="1"/>
      <dgm:spPr>
        <a:gradFill flip="none" rotWithShape="1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Розмноження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E46B44-A9F3-4D99-B2EE-60880FD24871}" type="parTrans" cxnId="{FE4963DA-B6E7-494D-A804-346703E9236B}">
      <dgm:prSet/>
      <dgm:spPr/>
      <dgm:t>
        <a:bodyPr/>
        <a:lstStyle/>
        <a:p>
          <a:endParaRPr lang="uk-UA"/>
        </a:p>
      </dgm:t>
    </dgm:pt>
    <dgm:pt modelId="{2ECF7081-4017-45AE-8DBA-B94D457EDEDA}" type="sibTrans" cxnId="{FE4963DA-B6E7-494D-A804-346703E9236B}">
      <dgm:prSet/>
      <dgm:spPr/>
      <dgm:t>
        <a:bodyPr/>
        <a:lstStyle/>
        <a:p>
          <a:endParaRPr lang="uk-UA"/>
        </a:p>
      </dgm:t>
    </dgm:pt>
    <dgm:pt modelId="{7296955A-9CE7-43C5-9325-6D412E0C3495}">
      <dgm:prSet custT="1"/>
      <dgm:spPr>
        <a:gradFill flip="none" rotWithShape="1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Ріст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29B661D-91D8-4BE5-88CC-80D695B88A85}" type="parTrans" cxnId="{4238B0AF-C547-4D6C-ACB3-61FB20D0A365}">
      <dgm:prSet/>
      <dgm:spPr/>
      <dgm:t>
        <a:bodyPr/>
        <a:lstStyle/>
        <a:p>
          <a:endParaRPr lang="uk-UA"/>
        </a:p>
      </dgm:t>
    </dgm:pt>
    <dgm:pt modelId="{45D5DBC8-5924-46A7-BF95-E2399399F958}" type="sibTrans" cxnId="{4238B0AF-C547-4D6C-ACB3-61FB20D0A365}">
      <dgm:prSet/>
      <dgm:spPr/>
      <dgm:t>
        <a:bodyPr/>
        <a:lstStyle/>
        <a:p>
          <a:endParaRPr lang="uk-UA"/>
        </a:p>
      </dgm:t>
    </dgm:pt>
    <dgm:pt modelId="{D4F706C9-BA54-4E88-ADC5-1D2CB339E6B3}">
      <dgm:prSet custT="1"/>
      <dgm:spPr>
        <a:gradFill flip="none" rotWithShape="1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Дозрівання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B6ACA4-F9E2-49FC-BA87-540F6F4A57D0}" type="parTrans" cxnId="{6A39966D-A920-4CFB-BCE1-4E8E2D74AB89}">
      <dgm:prSet/>
      <dgm:spPr/>
      <dgm:t>
        <a:bodyPr/>
        <a:lstStyle/>
        <a:p>
          <a:endParaRPr lang="uk-UA"/>
        </a:p>
      </dgm:t>
    </dgm:pt>
    <dgm:pt modelId="{2076593E-855E-496F-B5ED-4ED577E1E0F3}" type="sibTrans" cxnId="{6A39966D-A920-4CFB-BCE1-4E8E2D74AB89}">
      <dgm:prSet/>
      <dgm:spPr/>
      <dgm:t>
        <a:bodyPr/>
        <a:lstStyle/>
        <a:p>
          <a:endParaRPr lang="uk-UA"/>
        </a:p>
      </dgm:t>
    </dgm:pt>
    <dgm:pt modelId="{6727A1BB-3551-467C-BB25-8F2D242E5087}">
      <dgm:prSet custT="1"/>
      <dgm:spPr>
        <a:gradFill flip="none" rotWithShape="1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Формування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E746177-043F-4E10-8CCD-ADE83BA46731}" type="parTrans" cxnId="{6294403A-E72A-423D-9508-639738D90B87}">
      <dgm:prSet/>
      <dgm:spPr/>
      <dgm:t>
        <a:bodyPr/>
        <a:lstStyle/>
        <a:p>
          <a:endParaRPr lang="uk-UA"/>
        </a:p>
      </dgm:t>
    </dgm:pt>
    <dgm:pt modelId="{90496C73-C3A0-459E-9043-DC61CE74484C}" type="sibTrans" cxnId="{6294403A-E72A-423D-9508-639738D90B87}">
      <dgm:prSet/>
      <dgm:spPr/>
      <dgm:t>
        <a:bodyPr/>
        <a:lstStyle/>
        <a:p>
          <a:endParaRPr lang="uk-UA"/>
        </a:p>
      </dgm:t>
    </dgm:pt>
    <dgm:pt modelId="{FED98151-FB91-4F0A-B957-D9ED400343D5}" type="pres">
      <dgm:prSet presAssocID="{ACFE8C3F-B1AE-4E0C-96B7-A63EAC888D8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11F9F9F-2D46-45DB-9B27-C74994F9F827}" type="pres">
      <dgm:prSet presAssocID="{6B639AB9-8E41-43D4-9E6B-BD557B327B02}" presName="node" presStyleLbl="node1" presStyleIdx="0" presStyleCnt="4" custScaleX="139719" custScaleY="145358" custLinFactNeighborX="6529" custLinFactNeighborY="2657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26835B9-2923-46A4-832D-1FE32435BD8C}" type="pres">
      <dgm:prSet presAssocID="{2ECF7081-4017-45AE-8DBA-B94D457EDEDA}" presName="sibTrans" presStyleCnt="0"/>
      <dgm:spPr/>
    </dgm:pt>
    <dgm:pt modelId="{989F03B3-350F-488F-8550-A6C8CC4D81FE}" type="pres">
      <dgm:prSet presAssocID="{7296955A-9CE7-43C5-9325-6D412E0C3495}" presName="node" presStyleLbl="node1" presStyleIdx="1" presStyleCnt="4" custScaleX="139376" custLinFactNeighborX="2241" custLinFactNeighborY="1184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CB0CBA4-C748-4AF6-872B-5F3DAD4AEA0E}" type="pres">
      <dgm:prSet presAssocID="{45D5DBC8-5924-46A7-BF95-E2399399F958}" presName="sibTrans" presStyleCnt="0"/>
      <dgm:spPr/>
    </dgm:pt>
    <dgm:pt modelId="{1EA213E3-F658-4D21-9C42-A42CAB3B6C03}" type="pres">
      <dgm:prSet presAssocID="{D4F706C9-BA54-4E88-ADC5-1D2CB339E6B3}" presName="node" presStyleLbl="node1" presStyleIdx="2" presStyleCnt="4" custScaleX="139376" custLinFactNeighborX="2337" custLinFactNeighborY="-421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36E4FC0-383F-4165-8495-6D603627ED2F}" type="pres">
      <dgm:prSet presAssocID="{2076593E-855E-496F-B5ED-4ED577E1E0F3}" presName="sibTrans" presStyleCnt="0"/>
      <dgm:spPr/>
    </dgm:pt>
    <dgm:pt modelId="{6C0511C9-BEBD-4AE3-B497-81610359D627}" type="pres">
      <dgm:prSet presAssocID="{6727A1BB-3551-467C-BB25-8F2D242E5087}" presName="node" presStyleLbl="node1" presStyleIdx="3" presStyleCnt="4" custScaleX="139376" custLinFactNeighborX="2337" custLinFactNeighborY="-1829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14E69AF6-D628-4991-92F0-DA96DA810E0F}" type="presOf" srcId="{6727A1BB-3551-467C-BB25-8F2D242E5087}" destId="{6C0511C9-BEBD-4AE3-B497-81610359D627}" srcOrd="0" destOrd="0" presId="urn:microsoft.com/office/officeart/2005/8/layout/default"/>
    <dgm:cxn modelId="{A4FAE0B1-8F2F-40EC-84FB-902362320CEF}" type="presOf" srcId="{7296955A-9CE7-43C5-9325-6D412E0C3495}" destId="{989F03B3-350F-488F-8550-A6C8CC4D81FE}" srcOrd="0" destOrd="0" presId="urn:microsoft.com/office/officeart/2005/8/layout/default"/>
    <dgm:cxn modelId="{6294403A-E72A-423D-9508-639738D90B87}" srcId="{ACFE8C3F-B1AE-4E0C-96B7-A63EAC888D89}" destId="{6727A1BB-3551-467C-BB25-8F2D242E5087}" srcOrd="3" destOrd="0" parTransId="{CE746177-043F-4E10-8CCD-ADE83BA46731}" sibTransId="{90496C73-C3A0-459E-9043-DC61CE74484C}"/>
    <dgm:cxn modelId="{6A39966D-A920-4CFB-BCE1-4E8E2D74AB89}" srcId="{ACFE8C3F-B1AE-4E0C-96B7-A63EAC888D89}" destId="{D4F706C9-BA54-4E88-ADC5-1D2CB339E6B3}" srcOrd="2" destOrd="0" parTransId="{47B6ACA4-F9E2-49FC-BA87-540F6F4A57D0}" sibTransId="{2076593E-855E-496F-B5ED-4ED577E1E0F3}"/>
    <dgm:cxn modelId="{4238B0AF-C547-4D6C-ACB3-61FB20D0A365}" srcId="{ACFE8C3F-B1AE-4E0C-96B7-A63EAC888D89}" destId="{7296955A-9CE7-43C5-9325-6D412E0C3495}" srcOrd="1" destOrd="0" parTransId="{629B661D-91D8-4BE5-88CC-80D695B88A85}" sibTransId="{45D5DBC8-5924-46A7-BF95-E2399399F958}"/>
    <dgm:cxn modelId="{97A1A576-E43A-4BE3-96AF-985D2D33CE01}" type="presOf" srcId="{6B639AB9-8E41-43D4-9E6B-BD557B327B02}" destId="{511F9F9F-2D46-45DB-9B27-C74994F9F827}" srcOrd="0" destOrd="0" presId="urn:microsoft.com/office/officeart/2005/8/layout/default"/>
    <dgm:cxn modelId="{FE4963DA-B6E7-494D-A804-346703E9236B}" srcId="{ACFE8C3F-B1AE-4E0C-96B7-A63EAC888D89}" destId="{6B639AB9-8E41-43D4-9E6B-BD557B327B02}" srcOrd="0" destOrd="0" parTransId="{EDE46B44-A9F3-4D99-B2EE-60880FD24871}" sibTransId="{2ECF7081-4017-45AE-8DBA-B94D457EDEDA}"/>
    <dgm:cxn modelId="{78E0C3B9-9E32-47CC-A36B-4DE07B8BD2AA}" type="presOf" srcId="{D4F706C9-BA54-4E88-ADC5-1D2CB339E6B3}" destId="{1EA213E3-F658-4D21-9C42-A42CAB3B6C03}" srcOrd="0" destOrd="0" presId="urn:microsoft.com/office/officeart/2005/8/layout/default"/>
    <dgm:cxn modelId="{779FEB7A-A343-4408-A1D6-F9426E91D8A9}" type="presOf" srcId="{ACFE8C3F-B1AE-4E0C-96B7-A63EAC888D89}" destId="{FED98151-FB91-4F0A-B957-D9ED400343D5}" srcOrd="0" destOrd="0" presId="urn:microsoft.com/office/officeart/2005/8/layout/default"/>
    <dgm:cxn modelId="{F9A2551D-1D19-448D-BC4F-A5AA1335CAEF}" type="presParOf" srcId="{FED98151-FB91-4F0A-B957-D9ED400343D5}" destId="{511F9F9F-2D46-45DB-9B27-C74994F9F827}" srcOrd="0" destOrd="0" presId="urn:microsoft.com/office/officeart/2005/8/layout/default"/>
    <dgm:cxn modelId="{7ADC040C-3FAD-44D8-8210-EF97DC0C2792}" type="presParOf" srcId="{FED98151-FB91-4F0A-B957-D9ED400343D5}" destId="{B26835B9-2923-46A4-832D-1FE32435BD8C}" srcOrd="1" destOrd="0" presId="urn:microsoft.com/office/officeart/2005/8/layout/default"/>
    <dgm:cxn modelId="{66DED120-86FE-4327-9018-35004A3E43AA}" type="presParOf" srcId="{FED98151-FB91-4F0A-B957-D9ED400343D5}" destId="{989F03B3-350F-488F-8550-A6C8CC4D81FE}" srcOrd="2" destOrd="0" presId="urn:microsoft.com/office/officeart/2005/8/layout/default"/>
    <dgm:cxn modelId="{533877AF-0633-4CD2-A235-462124BC39F2}" type="presParOf" srcId="{FED98151-FB91-4F0A-B957-D9ED400343D5}" destId="{1CB0CBA4-C748-4AF6-872B-5F3DAD4AEA0E}" srcOrd="3" destOrd="0" presId="urn:microsoft.com/office/officeart/2005/8/layout/default"/>
    <dgm:cxn modelId="{DDFEB5C6-A516-4E5D-96E6-B60034D87C85}" type="presParOf" srcId="{FED98151-FB91-4F0A-B957-D9ED400343D5}" destId="{1EA213E3-F658-4D21-9C42-A42CAB3B6C03}" srcOrd="4" destOrd="0" presId="urn:microsoft.com/office/officeart/2005/8/layout/default"/>
    <dgm:cxn modelId="{459AAEF2-6065-4F9E-B423-7A0EAE50D696}" type="presParOf" srcId="{FED98151-FB91-4F0A-B957-D9ED400343D5}" destId="{736E4FC0-383F-4165-8495-6D603627ED2F}" srcOrd="5" destOrd="0" presId="urn:microsoft.com/office/officeart/2005/8/layout/default"/>
    <dgm:cxn modelId="{30C83653-7BF9-4CAF-A271-5187F8602FF5}" type="presParOf" srcId="{FED98151-FB91-4F0A-B957-D9ED400343D5}" destId="{6C0511C9-BEBD-4AE3-B497-81610359D627}" srcOrd="6" destOrd="0" presId="urn:microsoft.com/office/officeart/2005/8/layout/default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1BEB5F-2630-4A4B-BF9C-83DAABEA9DF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EFA02678-8CCE-4814-ADD4-C37E4A2B19E0}">
      <dgm:prSet phldrT="[Текст]" custT="1"/>
      <dgm:sp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Запліднення</a:t>
          </a:r>
          <a:endParaRPr lang="uk-UA" sz="2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E76298F-E668-4BD3-BB18-1515DED4C76E}" type="parTrans" cxnId="{A7F095B1-4267-40D1-93EC-9AF5116E9367}">
      <dgm:prSet/>
      <dgm:spPr/>
      <dgm:t>
        <a:bodyPr/>
        <a:lstStyle/>
        <a:p>
          <a:endParaRPr lang="uk-UA"/>
        </a:p>
      </dgm:t>
    </dgm:pt>
    <dgm:pt modelId="{4559EAB9-27C7-4519-BF22-3C86882254C1}" type="sibTrans" cxnId="{A7F095B1-4267-40D1-93EC-9AF5116E9367}">
      <dgm:prSet/>
      <dgm:spPr/>
      <dgm:t>
        <a:bodyPr/>
        <a:lstStyle/>
        <a:p>
          <a:endParaRPr lang="uk-UA"/>
        </a:p>
      </dgm:t>
    </dgm:pt>
    <dgm:pt modelId="{05660564-B79F-4717-ABD5-6E544B93F110}">
      <dgm:prSet phldrT="[Текст]" custT="1"/>
      <dgm:spPr>
        <a:solidFill>
          <a:schemeClr val="bg1"/>
        </a:soli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Дистантна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фаза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7E1230-53A2-4F08-973E-566C44A22E6C}" type="parTrans" cxnId="{D619D3B3-4198-40FE-94EF-65350D24AD38}">
      <dgm:prSet/>
      <dgm:spPr/>
      <dgm:t>
        <a:bodyPr/>
        <a:lstStyle/>
        <a:p>
          <a:endParaRPr lang="uk-UA"/>
        </a:p>
      </dgm:t>
    </dgm:pt>
    <dgm:pt modelId="{463E0A18-D8C0-43AC-8B58-0F4E87EBCB78}" type="sibTrans" cxnId="{D619D3B3-4198-40FE-94EF-65350D24AD38}">
      <dgm:prSet/>
      <dgm:spPr/>
      <dgm:t>
        <a:bodyPr/>
        <a:lstStyle/>
        <a:p>
          <a:endParaRPr lang="uk-UA"/>
        </a:p>
      </dgm:t>
    </dgm:pt>
    <dgm:pt modelId="{36E79FF7-9E76-401B-BFC0-E286FC10B14F}">
      <dgm:prSet phldrT="[Текст]" custT="1"/>
      <dgm:spPr>
        <a:solidFill>
          <a:schemeClr val="bg1"/>
        </a:solidFill>
        <a:ln>
          <a:solidFill>
            <a:srgbClr val="00B0F0"/>
          </a:solidFill>
        </a:ln>
      </dgm:spPr>
      <dgm:t>
        <a:bodyPr/>
        <a:lstStyle/>
        <a:p>
          <a:r>
            <a:rPr lang="ru-RU" sz="1800" b="0" i="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Позитивний</a:t>
          </a:r>
          <a:r>
            <a:rPr lang="ru-RU" sz="1800" b="0" i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0" i="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хемотакис</a:t>
          </a:r>
          <a:endParaRPr lang="uk-UA" sz="18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062CC4-A636-44DB-A18F-71352684FD7A}" type="parTrans" cxnId="{BCEBEF81-6F03-4DEC-A2DD-39908DD22B34}">
      <dgm:prSet/>
      <dgm:spPr/>
      <dgm:t>
        <a:bodyPr/>
        <a:lstStyle/>
        <a:p>
          <a:endParaRPr lang="uk-UA"/>
        </a:p>
      </dgm:t>
    </dgm:pt>
    <dgm:pt modelId="{C3CA050E-EDAF-4F90-9833-2D5CC51536FA}" type="sibTrans" cxnId="{BCEBEF81-6F03-4DEC-A2DD-39908DD22B34}">
      <dgm:prSet/>
      <dgm:spPr/>
      <dgm:t>
        <a:bodyPr/>
        <a:lstStyle/>
        <a:p>
          <a:endParaRPr lang="uk-UA"/>
        </a:p>
      </dgm:t>
    </dgm:pt>
    <dgm:pt modelId="{9786E219-7923-4DD7-8616-30E1615CC4EE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Контактна фаза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B000D8E-5E96-43D7-8078-52891F9F25D6}" type="parTrans" cxnId="{A5420B0F-2E38-41CD-A893-AE7ADAF9B351}">
      <dgm:prSet/>
      <dgm:spPr/>
      <dgm:t>
        <a:bodyPr/>
        <a:lstStyle/>
        <a:p>
          <a:endParaRPr lang="uk-UA"/>
        </a:p>
      </dgm:t>
    </dgm:pt>
    <dgm:pt modelId="{6FD7C782-84AC-4E82-A92A-D99F06B254E9}" type="sibTrans" cxnId="{A5420B0F-2E38-41CD-A893-AE7ADAF9B351}">
      <dgm:prSet/>
      <dgm:spPr/>
      <dgm:t>
        <a:bodyPr/>
        <a:lstStyle/>
        <a:p>
          <a:endParaRPr lang="uk-UA"/>
        </a:p>
      </dgm:t>
    </dgm:pt>
    <dgm:pt modelId="{74594FE5-B670-4D68-ACDF-AA0E08D1195E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0" i="0" dirty="0" err="1" smtClean="0">
              <a:solidFill>
                <a:schemeClr val="tx1"/>
              </a:solidFill>
            </a:rPr>
            <a:t>Акросомна</a:t>
          </a:r>
          <a:r>
            <a:rPr lang="ru-RU" sz="1800" b="0" i="0" dirty="0" smtClean="0">
              <a:solidFill>
                <a:schemeClr val="tx1"/>
              </a:solidFill>
            </a:rPr>
            <a:t> </a:t>
          </a:r>
          <a:r>
            <a:rPr lang="ru-RU" sz="1800" b="0" i="0" dirty="0" err="1" smtClean="0">
              <a:solidFill>
                <a:schemeClr val="tx1"/>
              </a:solidFill>
            </a:rPr>
            <a:t>реакція</a:t>
          </a:r>
          <a:r>
            <a:rPr lang="ru-RU" sz="1800" b="0" i="0" dirty="0" smtClean="0">
              <a:solidFill>
                <a:schemeClr val="tx1"/>
              </a:solidFill>
            </a:rPr>
            <a:t> </a:t>
          </a:r>
          <a:r>
            <a:rPr lang="ru-RU" sz="1800" b="0" i="0" dirty="0" err="1" smtClean="0">
              <a:solidFill>
                <a:schemeClr val="tx1"/>
              </a:solidFill>
            </a:rPr>
            <a:t>сперматозоїда</a:t>
          </a:r>
          <a:endParaRPr lang="uk-UA" sz="1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923B8EA-7DCB-422B-936D-BA1E5E5B363E}" type="parTrans" cxnId="{86F011D8-31C7-4726-B4C9-6CE245FC3630}">
      <dgm:prSet/>
      <dgm:spPr/>
      <dgm:t>
        <a:bodyPr/>
        <a:lstStyle/>
        <a:p>
          <a:endParaRPr lang="uk-UA"/>
        </a:p>
      </dgm:t>
    </dgm:pt>
    <dgm:pt modelId="{F98B7EDA-2545-4EC9-A5A7-4E180C6FA0E8}" type="sibTrans" cxnId="{86F011D8-31C7-4726-B4C9-6CE245FC3630}">
      <dgm:prSet/>
      <dgm:spPr/>
      <dgm:t>
        <a:bodyPr/>
        <a:lstStyle/>
        <a:p>
          <a:endParaRPr lang="uk-UA"/>
        </a:p>
      </dgm:t>
    </dgm:pt>
    <dgm:pt modelId="{2802848D-48A6-4A16-B32A-C5F1645F6764}">
      <dgm:prSet phldrT="[Текст]" custT="1"/>
      <dgm:spPr>
        <a:solidFill>
          <a:schemeClr val="bg1"/>
        </a:solidFill>
        <a:ln>
          <a:solidFill>
            <a:srgbClr val="00B0F0"/>
          </a:solidFill>
        </a:ln>
      </dgm:spPr>
      <dgm:t>
        <a:bodyPr/>
        <a:lstStyle/>
        <a:p>
          <a:r>
            <a:rPr lang="ru-RU" sz="1800" b="0" i="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Капацитація</a:t>
          </a:r>
          <a:endParaRPr lang="uk-UA" sz="18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9F82BED-38E7-479D-A439-8949131EB613}" type="parTrans" cxnId="{635529D7-684E-4B54-93D1-EC91D917FD2A}">
      <dgm:prSet/>
      <dgm:spPr/>
      <dgm:t>
        <a:bodyPr/>
        <a:lstStyle/>
        <a:p>
          <a:endParaRPr lang="uk-UA"/>
        </a:p>
      </dgm:t>
    </dgm:pt>
    <dgm:pt modelId="{4C19AF19-1EB3-40BC-8C6E-84C50F4F56DB}" type="sibTrans" cxnId="{635529D7-684E-4B54-93D1-EC91D917FD2A}">
      <dgm:prSet/>
      <dgm:spPr/>
      <dgm:t>
        <a:bodyPr/>
        <a:lstStyle/>
        <a:p>
          <a:endParaRPr lang="uk-UA"/>
        </a:p>
      </dgm:t>
    </dgm:pt>
    <dgm:pt modelId="{56240BCA-DF93-4563-9219-4B83B1E9B6F5}">
      <dgm:prSet phldrT="[Текст]" custT="1"/>
      <dgm:spPr>
        <a:solidFill>
          <a:schemeClr val="bg1"/>
        </a:solidFill>
        <a:ln>
          <a:solidFill>
            <a:srgbClr val="00B0F0"/>
          </a:solidFill>
        </a:ln>
      </dgm:spPr>
      <dgm:t>
        <a:bodyPr/>
        <a:lstStyle/>
        <a:p>
          <a:r>
            <a:rPr lang="ru-RU" sz="1800" b="0" i="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Негативний</a:t>
          </a:r>
          <a:r>
            <a:rPr lang="ru-RU" sz="1800" b="0" i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реотаксис</a:t>
          </a:r>
          <a:endParaRPr lang="uk-UA" sz="18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A4F94D4-D01C-458A-90E9-CE6F7AC1E237}" type="parTrans" cxnId="{D8612503-FEFE-4B5F-B425-AFDE5DA3A0D7}">
      <dgm:prSet/>
      <dgm:spPr/>
      <dgm:t>
        <a:bodyPr/>
        <a:lstStyle/>
        <a:p>
          <a:endParaRPr lang="uk-UA"/>
        </a:p>
      </dgm:t>
    </dgm:pt>
    <dgm:pt modelId="{A9C9913C-01CF-4B65-B453-6771D54D3F33}" type="sibTrans" cxnId="{D8612503-FEFE-4B5F-B425-AFDE5DA3A0D7}">
      <dgm:prSet/>
      <dgm:spPr/>
      <dgm:t>
        <a:bodyPr/>
        <a:lstStyle/>
        <a:p>
          <a:endParaRPr lang="uk-UA"/>
        </a:p>
      </dgm:t>
    </dgm:pt>
    <dgm:pt modelId="{CC47D48C-A527-4C02-9F7A-D9485B480520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1800" b="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Ооплазматична</a:t>
          </a:r>
          <a:r>
            <a:rPr lang="uk-UA" sz="1800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сегрегація</a:t>
          </a:r>
          <a:endParaRPr lang="uk-UA" sz="18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28EFBA-B536-4029-85EA-D01903209D8E}" type="parTrans" cxnId="{A6DC177A-81E3-4F48-A5D6-314371AA0E82}">
      <dgm:prSet/>
      <dgm:spPr/>
      <dgm:t>
        <a:bodyPr/>
        <a:lstStyle/>
        <a:p>
          <a:endParaRPr lang="uk-UA"/>
        </a:p>
      </dgm:t>
    </dgm:pt>
    <dgm:pt modelId="{0C58DC8A-3EC7-450A-AF68-6CADC8F6AA60}" type="sibTrans" cxnId="{A6DC177A-81E3-4F48-A5D6-314371AA0E82}">
      <dgm:prSet/>
      <dgm:spPr/>
      <dgm:t>
        <a:bodyPr/>
        <a:lstStyle/>
        <a:p>
          <a:endParaRPr lang="uk-UA"/>
        </a:p>
      </dgm:t>
    </dgm:pt>
    <dgm:pt modelId="{E76120D3-A127-4239-B7F0-A205B227A89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0" i="0" dirty="0" err="1" smtClean="0">
              <a:solidFill>
                <a:schemeClr val="tx1"/>
              </a:solidFill>
            </a:rPr>
            <a:t>Кортикальна</a:t>
          </a:r>
          <a:r>
            <a:rPr lang="ru-RU" sz="1800" b="0" i="0" dirty="0" smtClean="0">
              <a:solidFill>
                <a:schemeClr val="tx1"/>
              </a:solidFill>
            </a:rPr>
            <a:t> </a:t>
          </a:r>
          <a:r>
            <a:rPr lang="ru-RU" sz="1800" b="0" i="0" dirty="0" err="1" smtClean="0">
              <a:solidFill>
                <a:schemeClr val="tx1"/>
              </a:solidFill>
            </a:rPr>
            <a:t>реакція</a:t>
          </a:r>
          <a:r>
            <a:rPr lang="ru-RU" sz="1800" b="0" i="0" dirty="0" smtClean="0">
              <a:solidFill>
                <a:schemeClr val="tx1"/>
              </a:solidFill>
            </a:rPr>
            <a:t> </a:t>
          </a:r>
          <a:r>
            <a:rPr lang="ru-RU" sz="1800" b="0" i="0" dirty="0" err="1" smtClean="0">
              <a:solidFill>
                <a:schemeClr val="tx1"/>
              </a:solidFill>
            </a:rPr>
            <a:t>яйцеклітини</a:t>
          </a:r>
          <a:r>
            <a:rPr lang="ru-RU" sz="1800" b="0" i="0" dirty="0" smtClean="0">
              <a:solidFill>
                <a:schemeClr val="tx1"/>
              </a:solidFill>
            </a:rPr>
            <a:t> та </a:t>
          </a:r>
          <a:r>
            <a:rPr lang="ru-RU" sz="1800" b="0" i="0" dirty="0" err="1" smtClean="0">
              <a:solidFill>
                <a:schemeClr val="tx1"/>
              </a:solidFill>
            </a:rPr>
            <a:t>утворення</a:t>
          </a:r>
          <a:r>
            <a:rPr lang="ru-RU" sz="1800" b="0" i="0" dirty="0" smtClean="0">
              <a:solidFill>
                <a:schemeClr val="tx1"/>
              </a:solidFill>
            </a:rPr>
            <a:t> </a:t>
          </a:r>
          <a:r>
            <a:rPr lang="ru-RU" sz="1800" b="0" i="0" dirty="0" err="1" smtClean="0">
              <a:solidFill>
                <a:schemeClr val="tx1"/>
              </a:solidFill>
            </a:rPr>
            <a:t>оболонки</a:t>
          </a:r>
          <a:r>
            <a:rPr lang="ru-RU" sz="1800" b="0" i="0" dirty="0" smtClean="0">
              <a:solidFill>
                <a:schemeClr val="tx1"/>
              </a:solidFill>
            </a:rPr>
            <a:t> </a:t>
          </a:r>
          <a:r>
            <a:rPr lang="ru-RU" sz="1800" b="0" i="0" dirty="0" err="1" smtClean="0">
              <a:solidFill>
                <a:schemeClr val="tx1"/>
              </a:solidFill>
            </a:rPr>
            <a:t>запліднення</a:t>
          </a:r>
          <a:endParaRPr lang="uk-UA" sz="1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F0D2A40-FE3C-41BF-BF58-5F41235BBA9A}" type="parTrans" cxnId="{4142B05A-7F26-40FA-B855-0F529C1F2CCA}">
      <dgm:prSet/>
      <dgm:spPr/>
      <dgm:t>
        <a:bodyPr/>
        <a:lstStyle/>
        <a:p>
          <a:endParaRPr lang="uk-UA"/>
        </a:p>
      </dgm:t>
    </dgm:pt>
    <dgm:pt modelId="{456D4761-FD04-406B-8B7B-19E146AA773E}" type="sibTrans" cxnId="{4142B05A-7F26-40FA-B855-0F529C1F2CCA}">
      <dgm:prSet/>
      <dgm:spPr/>
      <dgm:t>
        <a:bodyPr/>
        <a:lstStyle/>
        <a:p>
          <a:endParaRPr lang="uk-UA"/>
        </a:p>
      </dgm:t>
    </dgm:pt>
    <dgm:pt modelId="{535EFE0A-B22D-4E9B-A3CA-9A7F28E04D17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1800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Проникнення ядра та проксимальної </a:t>
          </a:r>
          <a:r>
            <a:rPr lang="uk-UA" sz="1800" b="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центріолі</a:t>
          </a:r>
          <a:r>
            <a:rPr lang="uk-UA" sz="1800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сперматозоїда в яйцеклітину</a:t>
          </a:r>
          <a:endParaRPr lang="uk-UA" sz="18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4D6AE6B-23AD-4C6B-AEE6-1A3C4F9455F4}" type="parTrans" cxnId="{F8F9EF3B-3ACE-4E06-AAB0-8BF6A4CE5D6A}">
      <dgm:prSet/>
      <dgm:spPr/>
      <dgm:t>
        <a:bodyPr/>
        <a:lstStyle/>
        <a:p>
          <a:endParaRPr lang="uk-UA"/>
        </a:p>
      </dgm:t>
    </dgm:pt>
    <dgm:pt modelId="{CA18E2F2-DA29-4B6D-A151-417CA9C7EDAA}" type="sibTrans" cxnId="{F8F9EF3B-3ACE-4E06-AAB0-8BF6A4CE5D6A}">
      <dgm:prSet/>
      <dgm:spPr/>
      <dgm:t>
        <a:bodyPr/>
        <a:lstStyle/>
        <a:p>
          <a:endParaRPr lang="uk-UA"/>
        </a:p>
      </dgm:t>
    </dgm:pt>
    <dgm:pt modelId="{688D0D0B-CCCD-477D-B8F9-C50C3D08F041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1800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Утворення</a:t>
          </a:r>
          <a:r>
            <a:rPr lang="uk-UA" sz="1800" b="0" baseline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чоловічого та жіночого </a:t>
          </a:r>
          <a:r>
            <a:rPr lang="uk-UA" sz="1800" b="0" baseline="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пронуклеусів</a:t>
          </a:r>
          <a:r>
            <a:rPr lang="uk-UA" sz="1800" b="0" baseline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та їх злиття (утворення </a:t>
          </a:r>
          <a:r>
            <a:rPr lang="uk-UA" sz="1800" b="0" baseline="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синкаріону</a:t>
          </a:r>
          <a:r>
            <a:rPr lang="uk-UA" sz="1800" b="0" baseline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uk-UA" sz="18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E683EB7-B802-476E-99F0-A060682C5D3E}" type="parTrans" cxnId="{E8A39D89-E437-4595-BB82-5C569CEC3B62}">
      <dgm:prSet/>
      <dgm:spPr/>
      <dgm:t>
        <a:bodyPr/>
        <a:lstStyle/>
        <a:p>
          <a:endParaRPr lang="uk-UA"/>
        </a:p>
      </dgm:t>
    </dgm:pt>
    <dgm:pt modelId="{B30299DC-49C0-4521-983A-7D4704DE8606}" type="sibTrans" cxnId="{E8A39D89-E437-4595-BB82-5C569CEC3B62}">
      <dgm:prSet/>
      <dgm:spPr/>
      <dgm:t>
        <a:bodyPr/>
        <a:lstStyle/>
        <a:p>
          <a:endParaRPr lang="uk-UA"/>
        </a:p>
      </dgm:t>
    </dgm:pt>
    <dgm:pt modelId="{A112389F-35C6-4309-87D5-E819A07AC543}">
      <dgm:prSet phldrT="[Текст]" custT="1"/>
      <dgm:spPr>
        <a:solidFill>
          <a:schemeClr val="bg1"/>
        </a:solidFill>
        <a:ln>
          <a:solidFill>
            <a:srgbClr val="00B0F0"/>
          </a:solidFill>
        </a:ln>
      </dgm:spPr>
      <dgm:t>
        <a:bodyPr/>
        <a:lstStyle/>
        <a:p>
          <a:r>
            <a:rPr lang="ru-RU" sz="1800" b="0" i="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Різний</a:t>
          </a:r>
          <a:r>
            <a:rPr lang="ru-RU" sz="1800" b="0" i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заряд </a:t>
          </a:r>
          <a:r>
            <a:rPr lang="ru-RU" sz="1800" b="0" i="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цитолем</a:t>
          </a:r>
          <a:r>
            <a:rPr lang="ru-RU" sz="1800" b="0" i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гамет</a:t>
          </a:r>
          <a:endParaRPr lang="uk-UA" sz="18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605CBF0-4DAD-4A99-AB46-464C0488357C}" type="sibTrans" cxnId="{4EC53595-761C-4CC5-B97E-FEF30050B0E9}">
      <dgm:prSet/>
      <dgm:spPr/>
      <dgm:t>
        <a:bodyPr/>
        <a:lstStyle/>
        <a:p>
          <a:endParaRPr lang="uk-UA"/>
        </a:p>
      </dgm:t>
    </dgm:pt>
    <dgm:pt modelId="{8DAEE5C9-0C2F-4054-A66E-3A41244581C1}" type="parTrans" cxnId="{4EC53595-761C-4CC5-B97E-FEF30050B0E9}">
      <dgm:prSet/>
      <dgm:spPr/>
      <dgm:t>
        <a:bodyPr/>
        <a:lstStyle/>
        <a:p>
          <a:endParaRPr lang="uk-UA"/>
        </a:p>
      </dgm:t>
    </dgm:pt>
    <dgm:pt modelId="{7FC47A7A-E778-49BB-8C13-265BA264D6A4}" type="pres">
      <dgm:prSet presAssocID="{791BEB5F-2630-4A4B-BF9C-83DAABEA9DF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042ADD93-18BF-4F0E-A99F-3C9426E61912}" type="pres">
      <dgm:prSet presAssocID="{EFA02678-8CCE-4814-ADD4-C37E4A2B19E0}" presName="hierRoot1" presStyleCnt="0">
        <dgm:presLayoutVars>
          <dgm:hierBranch val="init"/>
        </dgm:presLayoutVars>
      </dgm:prSet>
      <dgm:spPr/>
    </dgm:pt>
    <dgm:pt modelId="{768C0370-E014-4F00-8A05-DD7F004F6973}" type="pres">
      <dgm:prSet presAssocID="{EFA02678-8CCE-4814-ADD4-C37E4A2B19E0}" presName="rootComposite1" presStyleCnt="0"/>
      <dgm:spPr/>
    </dgm:pt>
    <dgm:pt modelId="{3CAB1F44-30BF-48AB-AC4E-0FADC4F79A0A}" type="pres">
      <dgm:prSet presAssocID="{EFA02678-8CCE-4814-ADD4-C37E4A2B19E0}" presName="rootText1" presStyleLbl="node0" presStyleIdx="0" presStyleCnt="1" custScaleX="241750" custScaleY="10339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8EC9C1A6-840E-4A9F-BDF1-838367306661}" type="pres">
      <dgm:prSet presAssocID="{EFA02678-8CCE-4814-ADD4-C37E4A2B19E0}" presName="rootConnector1" presStyleLbl="node1" presStyleIdx="0" presStyleCnt="0"/>
      <dgm:spPr/>
      <dgm:t>
        <a:bodyPr/>
        <a:lstStyle/>
        <a:p>
          <a:endParaRPr lang="uk-UA"/>
        </a:p>
      </dgm:t>
    </dgm:pt>
    <dgm:pt modelId="{C3D5762E-7A01-4EBF-B5BE-10FB68EBD1FE}" type="pres">
      <dgm:prSet presAssocID="{EFA02678-8CCE-4814-ADD4-C37E4A2B19E0}" presName="hierChild2" presStyleCnt="0"/>
      <dgm:spPr/>
    </dgm:pt>
    <dgm:pt modelId="{2AED2E3F-70FB-445E-A6B6-2EA64D5B7EC5}" type="pres">
      <dgm:prSet presAssocID="{FB7E1230-53A2-4F08-973E-566C44A22E6C}" presName="Name37" presStyleLbl="parChTrans1D2" presStyleIdx="0" presStyleCnt="2"/>
      <dgm:spPr/>
      <dgm:t>
        <a:bodyPr/>
        <a:lstStyle/>
        <a:p>
          <a:endParaRPr lang="uk-UA"/>
        </a:p>
      </dgm:t>
    </dgm:pt>
    <dgm:pt modelId="{E67B106F-C515-48C6-B379-36892316D63D}" type="pres">
      <dgm:prSet presAssocID="{05660564-B79F-4717-ABD5-6E544B93F110}" presName="hierRoot2" presStyleCnt="0">
        <dgm:presLayoutVars>
          <dgm:hierBranch val="init"/>
        </dgm:presLayoutVars>
      </dgm:prSet>
      <dgm:spPr/>
    </dgm:pt>
    <dgm:pt modelId="{18E3F751-8ABF-473B-8647-50A48F6CB779}" type="pres">
      <dgm:prSet presAssocID="{05660564-B79F-4717-ABD5-6E544B93F110}" presName="rootComposite" presStyleCnt="0"/>
      <dgm:spPr/>
    </dgm:pt>
    <dgm:pt modelId="{ABFE5351-1364-4886-96D6-FC4471B8421A}" type="pres">
      <dgm:prSet presAssocID="{05660564-B79F-4717-ABD5-6E544B93F110}" presName="rootText" presStyleLbl="node2" presStyleIdx="0" presStyleCnt="2" custScaleX="241750" custScaleY="103396" custLinFactNeighborX="-26078" custLinFactNeighborY="120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0D1887C7-2DCC-4DE6-9DD4-A31B5417309C}" type="pres">
      <dgm:prSet presAssocID="{05660564-B79F-4717-ABD5-6E544B93F110}" presName="rootConnector" presStyleLbl="node2" presStyleIdx="0" presStyleCnt="2"/>
      <dgm:spPr/>
      <dgm:t>
        <a:bodyPr/>
        <a:lstStyle/>
        <a:p>
          <a:endParaRPr lang="uk-UA"/>
        </a:p>
      </dgm:t>
    </dgm:pt>
    <dgm:pt modelId="{ED41A5FA-F123-40D0-A92B-7B99ADC9289B}" type="pres">
      <dgm:prSet presAssocID="{05660564-B79F-4717-ABD5-6E544B93F110}" presName="hierChild4" presStyleCnt="0"/>
      <dgm:spPr/>
    </dgm:pt>
    <dgm:pt modelId="{509B0A6B-E774-457D-AF69-9CF5377E0A35}" type="pres">
      <dgm:prSet presAssocID="{6C062CC4-A636-44DB-A18F-71352684FD7A}" presName="Name37" presStyleLbl="parChTrans1D3" presStyleIdx="0" presStyleCnt="9"/>
      <dgm:spPr/>
      <dgm:t>
        <a:bodyPr/>
        <a:lstStyle/>
        <a:p>
          <a:endParaRPr lang="uk-UA"/>
        </a:p>
      </dgm:t>
    </dgm:pt>
    <dgm:pt modelId="{4FE62346-8A5F-4F1B-9A78-0BEC5A273CF2}" type="pres">
      <dgm:prSet presAssocID="{36E79FF7-9E76-401B-BFC0-E286FC10B14F}" presName="hierRoot2" presStyleCnt="0">
        <dgm:presLayoutVars>
          <dgm:hierBranch val="init"/>
        </dgm:presLayoutVars>
      </dgm:prSet>
      <dgm:spPr/>
    </dgm:pt>
    <dgm:pt modelId="{4EDBDD31-28BE-46DF-B4E9-2DFEFF7BFBB1}" type="pres">
      <dgm:prSet presAssocID="{36E79FF7-9E76-401B-BFC0-E286FC10B14F}" presName="rootComposite" presStyleCnt="0"/>
      <dgm:spPr/>
    </dgm:pt>
    <dgm:pt modelId="{DAB6EBDB-3355-4CE7-98DB-7F3981103F17}" type="pres">
      <dgm:prSet presAssocID="{36E79FF7-9E76-401B-BFC0-E286FC10B14F}" presName="rootText" presStyleLbl="node3" presStyleIdx="0" presStyleCnt="9" custScaleX="202313" custScaleY="10339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A32CBB29-6235-4C8E-9226-872114104602}" type="pres">
      <dgm:prSet presAssocID="{36E79FF7-9E76-401B-BFC0-E286FC10B14F}" presName="rootConnector" presStyleLbl="node3" presStyleIdx="0" presStyleCnt="9"/>
      <dgm:spPr/>
      <dgm:t>
        <a:bodyPr/>
        <a:lstStyle/>
        <a:p>
          <a:endParaRPr lang="uk-UA"/>
        </a:p>
      </dgm:t>
    </dgm:pt>
    <dgm:pt modelId="{2EAE0783-AF14-4156-8C1B-7BD823195E0F}" type="pres">
      <dgm:prSet presAssocID="{36E79FF7-9E76-401B-BFC0-E286FC10B14F}" presName="hierChild4" presStyleCnt="0"/>
      <dgm:spPr/>
    </dgm:pt>
    <dgm:pt modelId="{0A9010BC-61AB-4FE2-9343-7F2D3A402466}" type="pres">
      <dgm:prSet presAssocID="{36E79FF7-9E76-401B-BFC0-E286FC10B14F}" presName="hierChild5" presStyleCnt="0"/>
      <dgm:spPr/>
    </dgm:pt>
    <dgm:pt modelId="{9C7FB892-8301-442C-9E39-6BC8C23086E1}" type="pres">
      <dgm:prSet presAssocID="{F9F82BED-38E7-479D-A439-8949131EB613}" presName="Name37" presStyleLbl="parChTrans1D3" presStyleIdx="1" presStyleCnt="9"/>
      <dgm:spPr/>
      <dgm:t>
        <a:bodyPr/>
        <a:lstStyle/>
        <a:p>
          <a:endParaRPr lang="uk-UA"/>
        </a:p>
      </dgm:t>
    </dgm:pt>
    <dgm:pt modelId="{D41CDA2C-CC1E-4804-8951-C3DEB0B8261B}" type="pres">
      <dgm:prSet presAssocID="{2802848D-48A6-4A16-B32A-C5F1645F6764}" presName="hierRoot2" presStyleCnt="0">
        <dgm:presLayoutVars>
          <dgm:hierBranch val="init"/>
        </dgm:presLayoutVars>
      </dgm:prSet>
      <dgm:spPr/>
    </dgm:pt>
    <dgm:pt modelId="{FC67560E-1D57-4E37-9029-8AC24475CAED}" type="pres">
      <dgm:prSet presAssocID="{2802848D-48A6-4A16-B32A-C5F1645F6764}" presName="rootComposite" presStyleCnt="0"/>
      <dgm:spPr/>
    </dgm:pt>
    <dgm:pt modelId="{E51B3D7F-0CE9-4ABA-BAB9-72012F098E64}" type="pres">
      <dgm:prSet presAssocID="{2802848D-48A6-4A16-B32A-C5F1645F6764}" presName="rootText" presStyleLbl="node3" presStyleIdx="1" presStyleCnt="9" custScaleX="202313" custScaleY="10339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64EEA7A-EDA0-4758-917A-F3489E678BA3}" type="pres">
      <dgm:prSet presAssocID="{2802848D-48A6-4A16-B32A-C5F1645F6764}" presName="rootConnector" presStyleLbl="node3" presStyleIdx="1" presStyleCnt="9"/>
      <dgm:spPr/>
      <dgm:t>
        <a:bodyPr/>
        <a:lstStyle/>
        <a:p>
          <a:endParaRPr lang="uk-UA"/>
        </a:p>
      </dgm:t>
    </dgm:pt>
    <dgm:pt modelId="{6D270F56-A859-4572-BDC3-48C0D759B04F}" type="pres">
      <dgm:prSet presAssocID="{2802848D-48A6-4A16-B32A-C5F1645F6764}" presName="hierChild4" presStyleCnt="0"/>
      <dgm:spPr/>
    </dgm:pt>
    <dgm:pt modelId="{62DB26C1-9248-4D01-86A3-1B96A79E058A}" type="pres">
      <dgm:prSet presAssocID="{2802848D-48A6-4A16-B32A-C5F1645F6764}" presName="hierChild5" presStyleCnt="0"/>
      <dgm:spPr/>
    </dgm:pt>
    <dgm:pt modelId="{8917B176-5381-4A6E-BC04-0009F59FECBA}" type="pres">
      <dgm:prSet presAssocID="{8DAEE5C9-0C2F-4054-A66E-3A41244581C1}" presName="Name37" presStyleLbl="parChTrans1D3" presStyleIdx="2" presStyleCnt="9"/>
      <dgm:spPr/>
      <dgm:t>
        <a:bodyPr/>
        <a:lstStyle/>
        <a:p>
          <a:endParaRPr lang="uk-UA"/>
        </a:p>
      </dgm:t>
    </dgm:pt>
    <dgm:pt modelId="{2339F4E9-3DBB-413F-B1A8-05CEFFAD7BB1}" type="pres">
      <dgm:prSet presAssocID="{A112389F-35C6-4309-87D5-E819A07AC543}" presName="hierRoot2" presStyleCnt="0">
        <dgm:presLayoutVars>
          <dgm:hierBranch val="init"/>
        </dgm:presLayoutVars>
      </dgm:prSet>
      <dgm:spPr/>
    </dgm:pt>
    <dgm:pt modelId="{E389F051-0535-47FD-A2BD-F30C22A33A0B}" type="pres">
      <dgm:prSet presAssocID="{A112389F-35C6-4309-87D5-E819A07AC543}" presName="rootComposite" presStyleCnt="0"/>
      <dgm:spPr/>
    </dgm:pt>
    <dgm:pt modelId="{F41DBEAD-2B1E-4271-A09B-DA1D4A69C641}" type="pres">
      <dgm:prSet presAssocID="{A112389F-35C6-4309-87D5-E819A07AC543}" presName="rootText" presStyleLbl="node3" presStyleIdx="2" presStyleCnt="9" custScaleX="202313" custScaleY="10339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23AB85C-12E7-4558-AB84-7B27980C7723}" type="pres">
      <dgm:prSet presAssocID="{A112389F-35C6-4309-87D5-E819A07AC543}" presName="rootConnector" presStyleLbl="node3" presStyleIdx="2" presStyleCnt="9"/>
      <dgm:spPr/>
      <dgm:t>
        <a:bodyPr/>
        <a:lstStyle/>
        <a:p>
          <a:endParaRPr lang="uk-UA"/>
        </a:p>
      </dgm:t>
    </dgm:pt>
    <dgm:pt modelId="{DF30BF33-9B23-46C4-8E2D-B98195318125}" type="pres">
      <dgm:prSet presAssocID="{A112389F-35C6-4309-87D5-E819A07AC543}" presName="hierChild4" presStyleCnt="0"/>
      <dgm:spPr/>
    </dgm:pt>
    <dgm:pt modelId="{FCB93D3B-F57F-4F05-9036-3A409002B65A}" type="pres">
      <dgm:prSet presAssocID="{A112389F-35C6-4309-87D5-E819A07AC543}" presName="hierChild5" presStyleCnt="0"/>
      <dgm:spPr/>
    </dgm:pt>
    <dgm:pt modelId="{BF1C0980-4DD3-4D68-B5C4-F9919623E49E}" type="pres">
      <dgm:prSet presAssocID="{5A4F94D4-D01C-458A-90E9-CE6F7AC1E237}" presName="Name37" presStyleLbl="parChTrans1D3" presStyleIdx="3" presStyleCnt="9"/>
      <dgm:spPr/>
      <dgm:t>
        <a:bodyPr/>
        <a:lstStyle/>
        <a:p>
          <a:endParaRPr lang="uk-UA"/>
        </a:p>
      </dgm:t>
    </dgm:pt>
    <dgm:pt modelId="{1F2CD8E4-3258-4E5F-92C1-6F40F2689147}" type="pres">
      <dgm:prSet presAssocID="{56240BCA-DF93-4563-9219-4B83B1E9B6F5}" presName="hierRoot2" presStyleCnt="0">
        <dgm:presLayoutVars>
          <dgm:hierBranch val="init"/>
        </dgm:presLayoutVars>
      </dgm:prSet>
      <dgm:spPr/>
    </dgm:pt>
    <dgm:pt modelId="{7BAB5D05-5C89-412D-B86E-B2597D11CAEA}" type="pres">
      <dgm:prSet presAssocID="{56240BCA-DF93-4563-9219-4B83B1E9B6F5}" presName="rootComposite" presStyleCnt="0"/>
      <dgm:spPr/>
    </dgm:pt>
    <dgm:pt modelId="{F95404FF-B426-4DDC-AF0B-E59734245726}" type="pres">
      <dgm:prSet presAssocID="{56240BCA-DF93-4563-9219-4B83B1E9B6F5}" presName="rootText" presStyleLbl="node3" presStyleIdx="3" presStyleCnt="9" custScaleX="202313" custScaleY="10339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E619CE2-2BF4-4568-8CB3-862A6926E4FD}" type="pres">
      <dgm:prSet presAssocID="{56240BCA-DF93-4563-9219-4B83B1E9B6F5}" presName="rootConnector" presStyleLbl="node3" presStyleIdx="3" presStyleCnt="9"/>
      <dgm:spPr/>
      <dgm:t>
        <a:bodyPr/>
        <a:lstStyle/>
        <a:p>
          <a:endParaRPr lang="uk-UA"/>
        </a:p>
      </dgm:t>
    </dgm:pt>
    <dgm:pt modelId="{FC0523D4-1BC2-41B3-84A6-FC615362267B}" type="pres">
      <dgm:prSet presAssocID="{56240BCA-DF93-4563-9219-4B83B1E9B6F5}" presName="hierChild4" presStyleCnt="0"/>
      <dgm:spPr/>
    </dgm:pt>
    <dgm:pt modelId="{8B4CE73E-0DBE-4014-906E-C5D2A94C58F3}" type="pres">
      <dgm:prSet presAssocID="{56240BCA-DF93-4563-9219-4B83B1E9B6F5}" presName="hierChild5" presStyleCnt="0"/>
      <dgm:spPr/>
    </dgm:pt>
    <dgm:pt modelId="{B9C005D3-37CD-43BE-915F-88FD1A852020}" type="pres">
      <dgm:prSet presAssocID="{05660564-B79F-4717-ABD5-6E544B93F110}" presName="hierChild5" presStyleCnt="0"/>
      <dgm:spPr/>
    </dgm:pt>
    <dgm:pt modelId="{0B8CF571-6D74-46C7-8F42-DB9636C51A01}" type="pres">
      <dgm:prSet presAssocID="{CB000D8E-5E96-43D7-8078-52891F9F25D6}" presName="Name37" presStyleLbl="parChTrans1D2" presStyleIdx="1" presStyleCnt="2"/>
      <dgm:spPr/>
      <dgm:t>
        <a:bodyPr/>
        <a:lstStyle/>
        <a:p>
          <a:endParaRPr lang="uk-UA"/>
        </a:p>
      </dgm:t>
    </dgm:pt>
    <dgm:pt modelId="{594872E3-5E11-4333-992E-11F1A0FCB4D0}" type="pres">
      <dgm:prSet presAssocID="{9786E219-7923-4DD7-8616-30E1615CC4EE}" presName="hierRoot2" presStyleCnt="0">
        <dgm:presLayoutVars>
          <dgm:hierBranch val="init"/>
        </dgm:presLayoutVars>
      </dgm:prSet>
      <dgm:spPr/>
    </dgm:pt>
    <dgm:pt modelId="{E1E91456-ECC9-4ECC-9B34-4CC00C90879F}" type="pres">
      <dgm:prSet presAssocID="{9786E219-7923-4DD7-8616-30E1615CC4EE}" presName="rootComposite" presStyleCnt="0"/>
      <dgm:spPr/>
    </dgm:pt>
    <dgm:pt modelId="{1794F281-CC2E-4F13-B773-55FD273D4309}" type="pres">
      <dgm:prSet presAssocID="{9786E219-7923-4DD7-8616-30E1615CC4EE}" presName="rootText" presStyleLbl="node2" presStyleIdx="1" presStyleCnt="2" custScaleX="241750" custScaleY="10339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F32C1965-B353-48E3-ACD3-C1BA7DA1969D}" type="pres">
      <dgm:prSet presAssocID="{9786E219-7923-4DD7-8616-30E1615CC4EE}" presName="rootConnector" presStyleLbl="node2" presStyleIdx="1" presStyleCnt="2"/>
      <dgm:spPr/>
      <dgm:t>
        <a:bodyPr/>
        <a:lstStyle/>
        <a:p>
          <a:endParaRPr lang="uk-UA"/>
        </a:p>
      </dgm:t>
    </dgm:pt>
    <dgm:pt modelId="{3342536D-5745-476F-A09E-03F7A18442CD}" type="pres">
      <dgm:prSet presAssocID="{9786E219-7923-4DD7-8616-30E1615CC4EE}" presName="hierChild4" presStyleCnt="0"/>
      <dgm:spPr/>
    </dgm:pt>
    <dgm:pt modelId="{9E1B49D0-D922-4B1F-A080-C51C6425F49C}" type="pres">
      <dgm:prSet presAssocID="{1923B8EA-7DCB-422B-936D-BA1E5E5B363E}" presName="Name37" presStyleLbl="parChTrans1D3" presStyleIdx="4" presStyleCnt="9"/>
      <dgm:spPr/>
      <dgm:t>
        <a:bodyPr/>
        <a:lstStyle/>
        <a:p>
          <a:endParaRPr lang="uk-UA"/>
        </a:p>
      </dgm:t>
    </dgm:pt>
    <dgm:pt modelId="{6F1C8CF5-B54F-4ABC-B127-61CCA707DF01}" type="pres">
      <dgm:prSet presAssocID="{74594FE5-B670-4D68-ACDF-AA0E08D1195E}" presName="hierRoot2" presStyleCnt="0">
        <dgm:presLayoutVars>
          <dgm:hierBranch val="init"/>
        </dgm:presLayoutVars>
      </dgm:prSet>
      <dgm:spPr/>
    </dgm:pt>
    <dgm:pt modelId="{4AA110D7-7A81-4943-9075-FF8CB9169BBD}" type="pres">
      <dgm:prSet presAssocID="{74594FE5-B670-4D68-ACDF-AA0E08D1195E}" presName="rootComposite" presStyleCnt="0"/>
      <dgm:spPr/>
    </dgm:pt>
    <dgm:pt modelId="{D3076664-0632-402B-BBAC-49E4BA6DE4CF}" type="pres">
      <dgm:prSet presAssocID="{74594FE5-B670-4D68-ACDF-AA0E08D1195E}" presName="rootText" presStyleLbl="node3" presStyleIdx="4" presStyleCnt="9" custScaleX="241750" custScaleY="10339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FA24EC0-A951-4F05-974E-B3FFF09B6C72}" type="pres">
      <dgm:prSet presAssocID="{74594FE5-B670-4D68-ACDF-AA0E08D1195E}" presName="rootConnector" presStyleLbl="node3" presStyleIdx="4" presStyleCnt="9"/>
      <dgm:spPr/>
      <dgm:t>
        <a:bodyPr/>
        <a:lstStyle/>
        <a:p>
          <a:endParaRPr lang="uk-UA"/>
        </a:p>
      </dgm:t>
    </dgm:pt>
    <dgm:pt modelId="{66CCE3E1-6907-4E51-88CE-6D46DB892A0F}" type="pres">
      <dgm:prSet presAssocID="{74594FE5-B670-4D68-ACDF-AA0E08D1195E}" presName="hierChild4" presStyleCnt="0"/>
      <dgm:spPr/>
    </dgm:pt>
    <dgm:pt modelId="{DCFC01D8-3B92-49F9-9D7B-BDB1EE32CFCB}" type="pres">
      <dgm:prSet presAssocID="{74594FE5-B670-4D68-ACDF-AA0E08D1195E}" presName="hierChild5" presStyleCnt="0"/>
      <dgm:spPr/>
    </dgm:pt>
    <dgm:pt modelId="{34AF1533-9902-4CEA-9683-E76592E2B2F7}" type="pres">
      <dgm:prSet presAssocID="{8F0D2A40-FE3C-41BF-BF58-5F41235BBA9A}" presName="Name37" presStyleLbl="parChTrans1D3" presStyleIdx="5" presStyleCnt="9"/>
      <dgm:spPr/>
      <dgm:t>
        <a:bodyPr/>
        <a:lstStyle/>
        <a:p>
          <a:endParaRPr lang="uk-UA"/>
        </a:p>
      </dgm:t>
    </dgm:pt>
    <dgm:pt modelId="{232F14D2-8424-491D-BE27-767D75763F7E}" type="pres">
      <dgm:prSet presAssocID="{E76120D3-A127-4239-B7F0-A205B227A89B}" presName="hierRoot2" presStyleCnt="0">
        <dgm:presLayoutVars>
          <dgm:hierBranch val="init"/>
        </dgm:presLayoutVars>
      </dgm:prSet>
      <dgm:spPr/>
    </dgm:pt>
    <dgm:pt modelId="{37F5825B-6820-49B3-9B61-CEAD4B6505F8}" type="pres">
      <dgm:prSet presAssocID="{E76120D3-A127-4239-B7F0-A205B227A89B}" presName="rootComposite" presStyleCnt="0"/>
      <dgm:spPr/>
    </dgm:pt>
    <dgm:pt modelId="{CE48AC82-1638-469A-B458-41035D95EAF4}" type="pres">
      <dgm:prSet presAssocID="{E76120D3-A127-4239-B7F0-A205B227A89B}" presName="rootText" presStyleLbl="node3" presStyleIdx="5" presStyleCnt="9" custScaleX="241750" custScaleY="19967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FDE67EF-774B-44C5-9098-EF29D8F0813A}" type="pres">
      <dgm:prSet presAssocID="{E76120D3-A127-4239-B7F0-A205B227A89B}" presName="rootConnector" presStyleLbl="node3" presStyleIdx="5" presStyleCnt="9"/>
      <dgm:spPr/>
      <dgm:t>
        <a:bodyPr/>
        <a:lstStyle/>
        <a:p>
          <a:endParaRPr lang="uk-UA"/>
        </a:p>
      </dgm:t>
    </dgm:pt>
    <dgm:pt modelId="{32A24381-BD6B-4F68-8375-A3CBA8D87E06}" type="pres">
      <dgm:prSet presAssocID="{E76120D3-A127-4239-B7F0-A205B227A89B}" presName="hierChild4" presStyleCnt="0"/>
      <dgm:spPr/>
    </dgm:pt>
    <dgm:pt modelId="{AD2508C2-B295-4AE6-B46F-3D1236C4A9E0}" type="pres">
      <dgm:prSet presAssocID="{E76120D3-A127-4239-B7F0-A205B227A89B}" presName="hierChild5" presStyleCnt="0"/>
      <dgm:spPr/>
    </dgm:pt>
    <dgm:pt modelId="{2C3DB5F9-F3C4-46BA-9F90-0FCD792401BB}" type="pres">
      <dgm:prSet presAssocID="{94D6AE6B-23AD-4C6B-AEE6-1A3C4F9455F4}" presName="Name37" presStyleLbl="parChTrans1D3" presStyleIdx="6" presStyleCnt="9"/>
      <dgm:spPr/>
      <dgm:t>
        <a:bodyPr/>
        <a:lstStyle/>
        <a:p>
          <a:endParaRPr lang="uk-UA"/>
        </a:p>
      </dgm:t>
    </dgm:pt>
    <dgm:pt modelId="{B2998732-467C-4315-8C6F-B08195367F51}" type="pres">
      <dgm:prSet presAssocID="{535EFE0A-B22D-4E9B-A3CA-9A7F28E04D17}" presName="hierRoot2" presStyleCnt="0">
        <dgm:presLayoutVars>
          <dgm:hierBranch val="init"/>
        </dgm:presLayoutVars>
      </dgm:prSet>
      <dgm:spPr/>
    </dgm:pt>
    <dgm:pt modelId="{30F52EFA-E996-4F3A-BB2C-07CB961D0EFE}" type="pres">
      <dgm:prSet presAssocID="{535EFE0A-B22D-4E9B-A3CA-9A7F28E04D17}" presName="rootComposite" presStyleCnt="0"/>
      <dgm:spPr/>
    </dgm:pt>
    <dgm:pt modelId="{19C710A0-2064-4671-90EB-719CA260223F}" type="pres">
      <dgm:prSet presAssocID="{535EFE0A-B22D-4E9B-A3CA-9A7F28E04D17}" presName="rootText" presStyleLbl="node3" presStyleIdx="6" presStyleCnt="9" custScaleX="241750" custScaleY="190384" custLinFactNeighborX="1866" custLinFactNeighborY="3133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6DF0D52-DECF-4B4A-9757-951C7BCC2924}" type="pres">
      <dgm:prSet presAssocID="{535EFE0A-B22D-4E9B-A3CA-9A7F28E04D17}" presName="rootConnector" presStyleLbl="node3" presStyleIdx="6" presStyleCnt="9"/>
      <dgm:spPr/>
      <dgm:t>
        <a:bodyPr/>
        <a:lstStyle/>
        <a:p>
          <a:endParaRPr lang="uk-UA"/>
        </a:p>
      </dgm:t>
    </dgm:pt>
    <dgm:pt modelId="{AF48B0DE-676B-4EBD-A63C-85D9C0777261}" type="pres">
      <dgm:prSet presAssocID="{535EFE0A-B22D-4E9B-A3CA-9A7F28E04D17}" presName="hierChild4" presStyleCnt="0"/>
      <dgm:spPr/>
    </dgm:pt>
    <dgm:pt modelId="{249EC851-8A62-41BE-8F48-E1AA8A903D4A}" type="pres">
      <dgm:prSet presAssocID="{535EFE0A-B22D-4E9B-A3CA-9A7F28E04D17}" presName="hierChild5" presStyleCnt="0"/>
      <dgm:spPr/>
    </dgm:pt>
    <dgm:pt modelId="{22719CAA-3710-40DB-92F6-F84316DF7B4A}" type="pres">
      <dgm:prSet presAssocID="{4E683EB7-B802-476E-99F0-A060682C5D3E}" presName="Name37" presStyleLbl="parChTrans1D3" presStyleIdx="7" presStyleCnt="9"/>
      <dgm:spPr/>
      <dgm:t>
        <a:bodyPr/>
        <a:lstStyle/>
        <a:p>
          <a:endParaRPr lang="uk-UA"/>
        </a:p>
      </dgm:t>
    </dgm:pt>
    <dgm:pt modelId="{AFEF55F0-3E21-475F-905B-1E0456D99719}" type="pres">
      <dgm:prSet presAssocID="{688D0D0B-CCCD-477D-B8F9-C50C3D08F041}" presName="hierRoot2" presStyleCnt="0">
        <dgm:presLayoutVars>
          <dgm:hierBranch val="init"/>
        </dgm:presLayoutVars>
      </dgm:prSet>
      <dgm:spPr/>
    </dgm:pt>
    <dgm:pt modelId="{BF9EAEDF-7D54-48A2-AEAF-935151E0A60D}" type="pres">
      <dgm:prSet presAssocID="{688D0D0B-CCCD-477D-B8F9-C50C3D08F041}" presName="rootComposite" presStyleCnt="0"/>
      <dgm:spPr/>
    </dgm:pt>
    <dgm:pt modelId="{3154BE52-A1BA-48B7-8F83-DCD2D30BC09E}" type="pres">
      <dgm:prSet presAssocID="{688D0D0B-CCCD-477D-B8F9-C50C3D08F041}" presName="rootText" presStyleLbl="node3" presStyleIdx="7" presStyleCnt="9" custScaleX="241750" custScaleY="202591" custLinFactNeighborX="5680" custLinFactNeighborY="2532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3FBCFE5-6D15-4E0F-BD16-1CDF011806AF}" type="pres">
      <dgm:prSet presAssocID="{688D0D0B-CCCD-477D-B8F9-C50C3D08F041}" presName="rootConnector" presStyleLbl="node3" presStyleIdx="7" presStyleCnt="9"/>
      <dgm:spPr/>
      <dgm:t>
        <a:bodyPr/>
        <a:lstStyle/>
        <a:p>
          <a:endParaRPr lang="uk-UA"/>
        </a:p>
      </dgm:t>
    </dgm:pt>
    <dgm:pt modelId="{695258F1-6AC6-499A-A3D3-D75484538CC6}" type="pres">
      <dgm:prSet presAssocID="{688D0D0B-CCCD-477D-B8F9-C50C3D08F041}" presName="hierChild4" presStyleCnt="0"/>
      <dgm:spPr/>
    </dgm:pt>
    <dgm:pt modelId="{A0236D91-4441-42C7-B69A-6599479AABCE}" type="pres">
      <dgm:prSet presAssocID="{688D0D0B-CCCD-477D-B8F9-C50C3D08F041}" presName="hierChild5" presStyleCnt="0"/>
      <dgm:spPr/>
    </dgm:pt>
    <dgm:pt modelId="{2227ABB5-2553-4E31-84B3-A6598492EC42}" type="pres">
      <dgm:prSet presAssocID="{3028EFBA-B536-4029-85EA-D01903209D8E}" presName="Name37" presStyleLbl="parChTrans1D3" presStyleIdx="8" presStyleCnt="9"/>
      <dgm:spPr/>
      <dgm:t>
        <a:bodyPr/>
        <a:lstStyle/>
        <a:p>
          <a:endParaRPr lang="uk-UA"/>
        </a:p>
      </dgm:t>
    </dgm:pt>
    <dgm:pt modelId="{50D2222F-A06E-4242-B896-AF4A8C577BFE}" type="pres">
      <dgm:prSet presAssocID="{CC47D48C-A527-4C02-9F7A-D9485B480520}" presName="hierRoot2" presStyleCnt="0">
        <dgm:presLayoutVars>
          <dgm:hierBranch val="init"/>
        </dgm:presLayoutVars>
      </dgm:prSet>
      <dgm:spPr/>
    </dgm:pt>
    <dgm:pt modelId="{0540C647-C1B8-49FC-A0C7-A4EF7BA0E0A8}" type="pres">
      <dgm:prSet presAssocID="{CC47D48C-A527-4C02-9F7A-D9485B480520}" presName="rootComposite" presStyleCnt="0"/>
      <dgm:spPr/>
    </dgm:pt>
    <dgm:pt modelId="{E41658CE-0FAF-4CDB-B9B3-EF3A6958C89D}" type="pres">
      <dgm:prSet presAssocID="{CC47D48C-A527-4C02-9F7A-D9485B480520}" presName="rootText" presStyleLbl="node3" presStyleIdx="8" presStyleCnt="9" custScaleX="241750" custScaleY="9843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CBD7B20-72B8-4BCD-BC3F-7CBA045BB51E}" type="pres">
      <dgm:prSet presAssocID="{CC47D48C-A527-4C02-9F7A-D9485B480520}" presName="rootConnector" presStyleLbl="node3" presStyleIdx="8" presStyleCnt="9"/>
      <dgm:spPr/>
      <dgm:t>
        <a:bodyPr/>
        <a:lstStyle/>
        <a:p>
          <a:endParaRPr lang="uk-UA"/>
        </a:p>
      </dgm:t>
    </dgm:pt>
    <dgm:pt modelId="{2F2CCE86-B097-4155-9721-8DF9147E1CA4}" type="pres">
      <dgm:prSet presAssocID="{CC47D48C-A527-4C02-9F7A-D9485B480520}" presName="hierChild4" presStyleCnt="0"/>
      <dgm:spPr/>
    </dgm:pt>
    <dgm:pt modelId="{3808A7B7-0AC2-4806-B516-A120806A361F}" type="pres">
      <dgm:prSet presAssocID="{CC47D48C-A527-4C02-9F7A-D9485B480520}" presName="hierChild5" presStyleCnt="0"/>
      <dgm:spPr/>
    </dgm:pt>
    <dgm:pt modelId="{2AF2C629-4B22-40DF-BA3F-3AD285E8B6C6}" type="pres">
      <dgm:prSet presAssocID="{9786E219-7923-4DD7-8616-30E1615CC4EE}" presName="hierChild5" presStyleCnt="0"/>
      <dgm:spPr/>
    </dgm:pt>
    <dgm:pt modelId="{A9F84944-28E1-47C2-A0CB-1CE3A833CAEB}" type="pres">
      <dgm:prSet presAssocID="{EFA02678-8CCE-4814-ADD4-C37E4A2B19E0}" presName="hierChild3" presStyleCnt="0"/>
      <dgm:spPr/>
    </dgm:pt>
  </dgm:ptLst>
  <dgm:cxnLst>
    <dgm:cxn modelId="{4774EA9B-D11F-464C-9F85-99565C6FFB01}" type="presOf" srcId="{688D0D0B-CCCD-477D-B8F9-C50C3D08F041}" destId="{3154BE52-A1BA-48B7-8F83-DCD2D30BC09E}" srcOrd="0" destOrd="0" presId="urn:microsoft.com/office/officeart/2005/8/layout/orgChart1"/>
    <dgm:cxn modelId="{CDE6F1C4-73BB-41C3-B70A-6B20E3BD8B91}" type="presOf" srcId="{9786E219-7923-4DD7-8616-30E1615CC4EE}" destId="{F32C1965-B353-48E3-ACD3-C1BA7DA1969D}" srcOrd="1" destOrd="0" presId="urn:microsoft.com/office/officeart/2005/8/layout/orgChart1"/>
    <dgm:cxn modelId="{B017A815-1F3F-4E7F-A032-00EF75E5FA67}" type="presOf" srcId="{535EFE0A-B22D-4E9B-A3CA-9A7F28E04D17}" destId="{B6DF0D52-DECF-4B4A-9757-951C7BCC2924}" srcOrd="1" destOrd="0" presId="urn:microsoft.com/office/officeart/2005/8/layout/orgChart1"/>
    <dgm:cxn modelId="{A5420B0F-2E38-41CD-A893-AE7ADAF9B351}" srcId="{EFA02678-8CCE-4814-ADD4-C37E4A2B19E0}" destId="{9786E219-7923-4DD7-8616-30E1615CC4EE}" srcOrd="1" destOrd="0" parTransId="{CB000D8E-5E96-43D7-8078-52891F9F25D6}" sibTransId="{6FD7C782-84AC-4E82-A92A-D99F06B254E9}"/>
    <dgm:cxn modelId="{5B7CD99B-D0C2-4970-8680-77F119DAC056}" type="presOf" srcId="{791BEB5F-2630-4A4B-BF9C-83DAABEA9DF6}" destId="{7FC47A7A-E778-49BB-8C13-265BA264D6A4}" srcOrd="0" destOrd="0" presId="urn:microsoft.com/office/officeart/2005/8/layout/orgChart1"/>
    <dgm:cxn modelId="{DE2F5D12-D0BD-43C0-AA8C-6C3AC9157721}" type="presOf" srcId="{3028EFBA-B536-4029-85EA-D01903209D8E}" destId="{2227ABB5-2553-4E31-84B3-A6598492EC42}" srcOrd="0" destOrd="0" presId="urn:microsoft.com/office/officeart/2005/8/layout/orgChart1"/>
    <dgm:cxn modelId="{F91540A9-DFE3-4654-8212-60E40823EF1B}" type="presOf" srcId="{9786E219-7923-4DD7-8616-30E1615CC4EE}" destId="{1794F281-CC2E-4F13-B773-55FD273D4309}" srcOrd="0" destOrd="0" presId="urn:microsoft.com/office/officeart/2005/8/layout/orgChart1"/>
    <dgm:cxn modelId="{C126CF33-912E-4823-8879-50B52AA5AA12}" type="presOf" srcId="{56240BCA-DF93-4563-9219-4B83B1E9B6F5}" destId="{F95404FF-B426-4DDC-AF0B-E59734245726}" srcOrd="0" destOrd="0" presId="urn:microsoft.com/office/officeart/2005/8/layout/orgChart1"/>
    <dgm:cxn modelId="{A7F095B1-4267-40D1-93EC-9AF5116E9367}" srcId="{791BEB5F-2630-4A4B-BF9C-83DAABEA9DF6}" destId="{EFA02678-8CCE-4814-ADD4-C37E4A2B19E0}" srcOrd="0" destOrd="0" parTransId="{1E76298F-E668-4BD3-BB18-1515DED4C76E}" sibTransId="{4559EAB9-27C7-4519-BF22-3C86882254C1}"/>
    <dgm:cxn modelId="{7CE8D8E3-6D2B-4C3B-A8DD-0F20B93180CD}" type="presOf" srcId="{F9F82BED-38E7-479D-A439-8949131EB613}" destId="{9C7FB892-8301-442C-9E39-6BC8C23086E1}" srcOrd="0" destOrd="0" presId="urn:microsoft.com/office/officeart/2005/8/layout/orgChart1"/>
    <dgm:cxn modelId="{962F9F43-BB65-4825-A875-0F741B9A99E1}" type="presOf" srcId="{36E79FF7-9E76-401B-BFC0-E286FC10B14F}" destId="{A32CBB29-6235-4C8E-9226-872114104602}" srcOrd="1" destOrd="0" presId="urn:microsoft.com/office/officeart/2005/8/layout/orgChart1"/>
    <dgm:cxn modelId="{4142B05A-7F26-40FA-B855-0F529C1F2CCA}" srcId="{9786E219-7923-4DD7-8616-30E1615CC4EE}" destId="{E76120D3-A127-4239-B7F0-A205B227A89B}" srcOrd="1" destOrd="0" parTransId="{8F0D2A40-FE3C-41BF-BF58-5F41235BBA9A}" sibTransId="{456D4761-FD04-406B-8B7B-19E146AA773E}"/>
    <dgm:cxn modelId="{F2D36A1F-DE99-494B-A071-BEFF15441DEE}" type="presOf" srcId="{CC47D48C-A527-4C02-9F7A-D9485B480520}" destId="{6CBD7B20-72B8-4BCD-BC3F-7CBA045BB51E}" srcOrd="1" destOrd="0" presId="urn:microsoft.com/office/officeart/2005/8/layout/orgChart1"/>
    <dgm:cxn modelId="{52B50118-2570-4741-B5C2-04C1BC0957A8}" type="presOf" srcId="{FB7E1230-53A2-4F08-973E-566C44A22E6C}" destId="{2AED2E3F-70FB-445E-A6B6-2EA64D5B7EC5}" srcOrd="0" destOrd="0" presId="urn:microsoft.com/office/officeart/2005/8/layout/orgChart1"/>
    <dgm:cxn modelId="{BBFA614A-3249-42D1-9363-1DDA9E6BD1CC}" type="presOf" srcId="{5A4F94D4-D01C-458A-90E9-CE6F7AC1E237}" destId="{BF1C0980-4DD3-4D68-B5C4-F9919623E49E}" srcOrd="0" destOrd="0" presId="urn:microsoft.com/office/officeart/2005/8/layout/orgChart1"/>
    <dgm:cxn modelId="{8FEB0C07-6ADC-4DB5-8323-D558A9C40329}" type="presOf" srcId="{688D0D0B-CCCD-477D-B8F9-C50C3D08F041}" destId="{B3FBCFE5-6D15-4E0F-BD16-1CDF011806AF}" srcOrd="1" destOrd="0" presId="urn:microsoft.com/office/officeart/2005/8/layout/orgChart1"/>
    <dgm:cxn modelId="{4B08C597-DFB5-4FE3-8E94-8263A5E28FD8}" type="presOf" srcId="{E76120D3-A127-4239-B7F0-A205B227A89B}" destId="{CE48AC82-1638-469A-B458-41035D95EAF4}" srcOrd="0" destOrd="0" presId="urn:microsoft.com/office/officeart/2005/8/layout/orgChart1"/>
    <dgm:cxn modelId="{D8612503-FEFE-4B5F-B425-AFDE5DA3A0D7}" srcId="{05660564-B79F-4717-ABD5-6E544B93F110}" destId="{56240BCA-DF93-4563-9219-4B83B1E9B6F5}" srcOrd="3" destOrd="0" parTransId="{5A4F94D4-D01C-458A-90E9-CE6F7AC1E237}" sibTransId="{A9C9913C-01CF-4B65-B453-6771D54D3F33}"/>
    <dgm:cxn modelId="{84ECB58A-D302-4698-9976-588B9EA39BEB}" type="presOf" srcId="{6C062CC4-A636-44DB-A18F-71352684FD7A}" destId="{509B0A6B-E774-457D-AF69-9CF5377E0A35}" srcOrd="0" destOrd="0" presId="urn:microsoft.com/office/officeart/2005/8/layout/orgChart1"/>
    <dgm:cxn modelId="{29686911-10C6-48E1-8368-49AAB0122D51}" type="presOf" srcId="{2802848D-48A6-4A16-B32A-C5F1645F6764}" destId="{B64EEA7A-EDA0-4758-917A-F3489E678BA3}" srcOrd="1" destOrd="0" presId="urn:microsoft.com/office/officeart/2005/8/layout/orgChart1"/>
    <dgm:cxn modelId="{F9ABC046-DAAD-4EC0-BF6A-B5A596D439F7}" type="presOf" srcId="{8DAEE5C9-0C2F-4054-A66E-3A41244581C1}" destId="{8917B176-5381-4A6E-BC04-0009F59FECBA}" srcOrd="0" destOrd="0" presId="urn:microsoft.com/office/officeart/2005/8/layout/orgChart1"/>
    <dgm:cxn modelId="{9484182C-D11B-4FC2-A5D4-3FD70C2F09AE}" type="presOf" srcId="{74594FE5-B670-4D68-ACDF-AA0E08D1195E}" destId="{BFA24EC0-A951-4F05-974E-B3FFF09B6C72}" srcOrd="1" destOrd="0" presId="urn:microsoft.com/office/officeart/2005/8/layout/orgChart1"/>
    <dgm:cxn modelId="{9E1AAE49-31D7-4D3F-977F-4427313AB38B}" type="presOf" srcId="{94D6AE6B-23AD-4C6B-AEE6-1A3C4F9455F4}" destId="{2C3DB5F9-F3C4-46BA-9F90-0FCD792401BB}" srcOrd="0" destOrd="0" presId="urn:microsoft.com/office/officeart/2005/8/layout/orgChart1"/>
    <dgm:cxn modelId="{A6DC177A-81E3-4F48-A5D6-314371AA0E82}" srcId="{9786E219-7923-4DD7-8616-30E1615CC4EE}" destId="{CC47D48C-A527-4C02-9F7A-D9485B480520}" srcOrd="4" destOrd="0" parTransId="{3028EFBA-B536-4029-85EA-D01903209D8E}" sibTransId="{0C58DC8A-3EC7-450A-AF68-6CADC8F6AA60}"/>
    <dgm:cxn modelId="{411AB4FC-02F5-431C-93DC-481B9D5D0884}" type="presOf" srcId="{2802848D-48A6-4A16-B32A-C5F1645F6764}" destId="{E51B3D7F-0CE9-4ABA-BAB9-72012F098E64}" srcOrd="0" destOrd="0" presId="urn:microsoft.com/office/officeart/2005/8/layout/orgChart1"/>
    <dgm:cxn modelId="{1D393DA5-29BE-4C81-B8F9-9453D19BCC84}" type="presOf" srcId="{E76120D3-A127-4239-B7F0-A205B227A89B}" destId="{3FDE67EF-774B-44C5-9098-EF29D8F0813A}" srcOrd="1" destOrd="0" presId="urn:microsoft.com/office/officeart/2005/8/layout/orgChart1"/>
    <dgm:cxn modelId="{BCEBEF81-6F03-4DEC-A2DD-39908DD22B34}" srcId="{05660564-B79F-4717-ABD5-6E544B93F110}" destId="{36E79FF7-9E76-401B-BFC0-E286FC10B14F}" srcOrd="0" destOrd="0" parTransId="{6C062CC4-A636-44DB-A18F-71352684FD7A}" sibTransId="{C3CA050E-EDAF-4F90-9833-2D5CC51536FA}"/>
    <dgm:cxn modelId="{357A1E47-47B1-4655-BACD-A66FDD056B30}" type="presOf" srcId="{4E683EB7-B802-476E-99F0-A060682C5D3E}" destId="{22719CAA-3710-40DB-92F6-F84316DF7B4A}" srcOrd="0" destOrd="0" presId="urn:microsoft.com/office/officeart/2005/8/layout/orgChart1"/>
    <dgm:cxn modelId="{123C6AAC-93CC-49DD-BB2F-B96EF88BE79D}" type="presOf" srcId="{56240BCA-DF93-4563-9219-4B83B1E9B6F5}" destId="{5E619CE2-2BF4-4568-8CB3-862A6926E4FD}" srcOrd="1" destOrd="0" presId="urn:microsoft.com/office/officeart/2005/8/layout/orgChart1"/>
    <dgm:cxn modelId="{635529D7-684E-4B54-93D1-EC91D917FD2A}" srcId="{05660564-B79F-4717-ABD5-6E544B93F110}" destId="{2802848D-48A6-4A16-B32A-C5F1645F6764}" srcOrd="1" destOrd="0" parTransId="{F9F82BED-38E7-479D-A439-8949131EB613}" sibTransId="{4C19AF19-1EB3-40BC-8C6E-84C50F4F56DB}"/>
    <dgm:cxn modelId="{8526E04E-37C5-4512-97D5-27249EE7065B}" type="presOf" srcId="{CB000D8E-5E96-43D7-8078-52891F9F25D6}" destId="{0B8CF571-6D74-46C7-8F42-DB9636C51A01}" srcOrd="0" destOrd="0" presId="urn:microsoft.com/office/officeart/2005/8/layout/orgChart1"/>
    <dgm:cxn modelId="{53A9B77E-5099-47B9-B98C-4CFFE19CC81D}" type="presOf" srcId="{1923B8EA-7DCB-422B-936D-BA1E5E5B363E}" destId="{9E1B49D0-D922-4B1F-A080-C51C6425F49C}" srcOrd="0" destOrd="0" presId="urn:microsoft.com/office/officeart/2005/8/layout/orgChart1"/>
    <dgm:cxn modelId="{60BD7375-55A9-4081-8DD0-787D2A3B374E}" type="presOf" srcId="{05660564-B79F-4717-ABD5-6E544B93F110}" destId="{0D1887C7-2DCC-4DE6-9DD4-A31B5417309C}" srcOrd="1" destOrd="0" presId="urn:microsoft.com/office/officeart/2005/8/layout/orgChart1"/>
    <dgm:cxn modelId="{3870EF1E-08EA-4A59-8799-1CE43E75491E}" type="presOf" srcId="{CC47D48C-A527-4C02-9F7A-D9485B480520}" destId="{E41658CE-0FAF-4CDB-B9B3-EF3A6958C89D}" srcOrd="0" destOrd="0" presId="urn:microsoft.com/office/officeart/2005/8/layout/orgChart1"/>
    <dgm:cxn modelId="{736ED236-EBB4-49DF-92F9-D503A20CB6FB}" type="presOf" srcId="{74594FE5-B670-4D68-ACDF-AA0E08D1195E}" destId="{D3076664-0632-402B-BBAC-49E4BA6DE4CF}" srcOrd="0" destOrd="0" presId="urn:microsoft.com/office/officeart/2005/8/layout/orgChart1"/>
    <dgm:cxn modelId="{F8F9EF3B-3ACE-4E06-AAB0-8BF6A4CE5D6A}" srcId="{9786E219-7923-4DD7-8616-30E1615CC4EE}" destId="{535EFE0A-B22D-4E9B-A3CA-9A7F28E04D17}" srcOrd="2" destOrd="0" parTransId="{94D6AE6B-23AD-4C6B-AEE6-1A3C4F9455F4}" sibTransId="{CA18E2F2-DA29-4B6D-A151-417CA9C7EDAA}"/>
    <dgm:cxn modelId="{86F011D8-31C7-4726-B4C9-6CE245FC3630}" srcId="{9786E219-7923-4DD7-8616-30E1615CC4EE}" destId="{74594FE5-B670-4D68-ACDF-AA0E08D1195E}" srcOrd="0" destOrd="0" parTransId="{1923B8EA-7DCB-422B-936D-BA1E5E5B363E}" sibTransId="{F98B7EDA-2545-4EC9-A5A7-4E180C6FA0E8}"/>
    <dgm:cxn modelId="{FD701327-06F3-4653-ABD0-C5A6EAFB1378}" type="presOf" srcId="{8F0D2A40-FE3C-41BF-BF58-5F41235BBA9A}" destId="{34AF1533-9902-4CEA-9683-E76592E2B2F7}" srcOrd="0" destOrd="0" presId="urn:microsoft.com/office/officeart/2005/8/layout/orgChart1"/>
    <dgm:cxn modelId="{CE60602D-E290-42AC-8837-DF8E09CE0BDB}" type="presOf" srcId="{535EFE0A-B22D-4E9B-A3CA-9A7F28E04D17}" destId="{19C710A0-2064-4671-90EB-719CA260223F}" srcOrd="0" destOrd="0" presId="urn:microsoft.com/office/officeart/2005/8/layout/orgChart1"/>
    <dgm:cxn modelId="{D619D3B3-4198-40FE-94EF-65350D24AD38}" srcId="{EFA02678-8CCE-4814-ADD4-C37E4A2B19E0}" destId="{05660564-B79F-4717-ABD5-6E544B93F110}" srcOrd="0" destOrd="0" parTransId="{FB7E1230-53A2-4F08-973E-566C44A22E6C}" sibTransId="{463E0A18-D8C0-43AC-8B58-0F4E87EBCB78}"/>
    <dgm:cxn modelId="{1AC2D04B-24B8-47C0-99C9-E5385EA18AAF}" type="presOf" srcId="{A112389F-35C6-4309-87D5-E819A07AC543}" destId="{F41DBEAD-2B1E-4271-A09B-DA1D4A69C641}" srcOrd="0" destOrd="0" presId="urn:microsoft.com/office/officeart/2005/8/layout/orgChart1"/>
    <dgm:cxn modelId="{DAF58D3D-F4DD-4433-818B-63391DC05E62}" type="presOf" srcId="{EFA02678-8CCE-4814-ADD4-C37E4A2B19E0}" destId="{3CAB1F44-30BF-48AB-AC4E-0FADC4F79A0A}" srcOrd="0" destOrd="0" presId="urn:microsoft.com/office/officeart/2005/8/layout/orgChart1"/>
    <dgm:cxn modelId="{E8A39D89-E437-4595-BB82-5C569CEC3B62}" srcId="{9786E219-7923-4DD7-8616-30E1615CC4EE}" destId="{688D0D0B-CCCD-477D-B8F9-C50C3D08F041}" srcOrd="3" destOrd="0" parTransId="{4E683EB7-B802-476E-99F0-A060682C5D3E}" sibTransId="{B30299DC-49C0-4521-983A-7D4704DE8606}"/>
    <dgm:cxn modelId="{B7C7989F-5E8D-4BB9-8E94-8BE14146FAB4}" type="presOf" srcId="{EFA02678-8CCE-4814-ADD4-C37E4A2B19E0}" destId="{8EC9C1A6-840E-4A9F-BDF1-838367306661}" srcOrd="1" destOrd="0" presId="urn:microsoft.com/office/officeart/2005/8/layout/orgChart1"/>
    <dgm:cxn modelId="{96C78E8C-52B6-4F1C-905A-619EC6361682}" type="presOf" srcId="{A112389F-35C6-4309-87D5-E819A07AC543}" destId="{423AB85C-12E7-4558-AB84-7B27980C7723}" srcOrd="1" destOrd="0" presId="urn:microsoft.com/office/officeart/2005/8/layout/orgChart1"/>
    <dgm:cxn modelId="{4EC53595-761C-4CC5-B97E-FEF30050B0E9}" srcId="{05660564-B79F-4717-ABD5-6E544B93F110}" destId="{A112389F-35C6-4309-87D5-E819A07AC543}" srcOrd="2" destOrd="0" parTransId="{8DAEE5C9-0C2F-4054-A66E-3A41244581C1}" sibTransId="{4605CBF0-4DAD-4A99-AB46-464C0488357C}"/>
    <dgm:cxn modelId="{7C43512A-84E9-48BA-AED8-24116C4273CC}" type="presOf" srcId="{05660564-B79F-4717-ABD5-6E544B93F110}" destId="{ABFE5351-1364-4886-96D6-FC4471B8421A}" srcOrd="0" destOrd="0" presId="urn:microsoft.com/office/officeart/2005/8/layout/orgChart1"/>
    <dgm:cxn modelId="{4C54A833-47E4-482E-9B49-BEE0E11DDC25}" type="presOf" srcId="{36E79FF7-9E76-401B-BFC0-E286FC10B14F}" destId="{DAB6EBDB-3355-4CE7-98DB-7F3981103F17}" srcOrd="0" destOrd="0" presId="urn:microsoft.com/office/officeart/2005/8/layout/orgChart1"/>
    <dgm:cxn modelId="{184D17EE-5BED-4440-B336-BF2648C6773F}" type="presParOf" srcId="{7FC47A7A-E778-49BB-8C13-265BA264D6A4}" destId="{042ADD93-18BF-4F0E-A99F-3C9426E61912}" srcOrd="0" destOrd="0" presId="urn:microsoft.com/office/officeart/2005/8/layout/orgChart1"/>
    <dgm:cxn modelId="{CE15B0BA-5D8C-46D3-AA05-8CD1C1CA0192}" type="presParOf" srcId="{042ADD93-18BF-4F0E-A99F-3C9426E61912}" destId="{768C0370-E014-4F00-8A05-DD7F004F6973}" srcOrd="0" destOrd="0" presId="urn:microsoft.com/office/officeart/2005/8/layout/orgChart1"/>
    <dgm:cxn modelId="{F46F107D-336A-4F69-9693-5AE755B74C1F}" type="presParOf" srcId="{768C0370-E014-4F00-8A05-DD7F004F6973}" destId="{3CAB1F44-30BF-48AB-AC4E-0FADC4F79A0A}" srcOrd="0" destOrd="0" presId="urn:microsoft.com/office/officeart/2005/8/layout/orgChart1"/>
    <dgm:cxn modelId="{C3584AD2-6BC5-4209-BB91-B9219CF42A17}" type="presParOf" srcId="{768C0370-E014-4F00-8A05-DD7F004F6973}" destId="{8EC9C1A6-840E-4A9F-BDF1-838367306661}" srcOrd="1" destOrd="0" presId="urn:microsoft.com/office/officeart/2005/8/layout/orgChart1"/>
    <dgm:cxn modelId="{E4CE6100-7920-4027-BB2B-87DCCBE6E4C5}" type="presParOf" srcId="{042ADD93-18BF-4F0E-A99F-3C9426E61912}" destId="{C3D5762E-7A01-4EBF-B5BE-10FB68EBD1FE}" srcOrd="1" destOrd="0" presId="urn:microsoft.com/office/officeart/2005/8/layout/orgChart1"/>
    <dgm:cxn modelId="{54558484-C4E4-43F5-8EE1-8E41AED42DB9}" type="presParOf" srcId="{C3D5762E-7A01-4EBF-B5BE-10FB68EBD1FE}" destId="{2AED2E3F-70FB-445E-A6B6-2EA64D5B7EC5}" srcOrd="0" destOrd="0" presId="urn:microsoft.com/office/officeart/2005/8/layout/orgChart1"/>
    <dgm:cxn modelId="{714A3432-9E8B-4062-8095-0EF697777B1A}" type="presParOf" srcId="{C3D5762E-7A01-4EBF-B5BE-10FB68EBD1FE}" destId="{E67B106F-C515-48C6-B379-36892316D63D}" srcOrd="1" destOrd="0" presId="urn:microsoft.com/office/officeart/2005/8/layout/orgChart1"/>
    <dgm:cxn modelId="{A541F8C7-E007-439F-9888-89718DA652E1}" type="presParOf" srcId="{E67B106F-C515-48C6-B379-36892316D63D}" destId="{18E3F751-8ABF-473B-8647-50A48F6CB779}" srcOrd="0" destOrd="0" presId="urn:microsoft.com/office/officeart/2005/8/layout/orgChart1"/>
    <dgm:cxn modelId="{6A4A4990-2342-46FD-8751-C1A44D89C801}" type="presParOf" srcId="{18E3F751-8ABF-473B-8647-50A48F6CB779}" destId="{ABFE5351-1364-4886-96D6-FC4471B8421A}" srcOrd="0" destOrd="0" presId="urn:microsoft.com/office/officeart/2005/8/layout/orgChart1"/>
    <dgm:cxn modelId="{F5213093-F69C-4B05-9DC2-1B0AB497D778}" type="presParOf" srcId="{18E3F751-8ABF-473B-8647-50A48F6CB779}" destId="{0D1887C7-2DCC-4DE6-9DD4-A31B5417309C}" srcOrd="1" destOrd="0" presId="urn:microsoft.com/office/officeart/2005/8/layout/orgChart1"/>
    <dgm:cxn modelId="{722DE9A1-A4A9-44B7-8476-FB782BED2966}" type="presParOf" srcId="{E67B106F-C515-48C6-B379-36892316D63D}" destId="{ED41A5FA-F123-40D0-A92B-7B99ADC9289B}" srcOrd="1" destOrd="0" presId="urn:microsoft.com/office/officeart/2005/8/layout/orgChart1"/>
    <dgm:cxn modelId="{C590C895-A1B1-4FCB-A4FB-74200B602FF8}" type="presParOf" srcId="{ED41A5FA-F123-40D0-A92B-7B99ADC9289B}" destId="{509B0A6B-E774-457D-AF69-9CF5377E0A35}" srcOrd="0" destOrd="0" presId="urn:microsoft.com/office/officeart/2005/8/layout/orgChart1"/>
    <dgm:cxn modelId="{11DA3FFC-B98D-4211-BC51-E1745BBAD87C}" type="presParOf" srcId="{ED41A5FA-F123-40D0-A92B-7B99ADC9289B}" destId="{4FE62346-8A5F-4F1B-9A78-0BEC5A273CF2}" srcOrd="1" destOrd="0" presId="urn:microsoft.com/office/officeart/2005/8/layout/orgChart1"/>
    <dgm:cxn modelId="{D9C086E3-700D-4C76-8FE2-000A20DC2C15}" type="presParOf" srcId="{4FE62346-8A5F-4F1B-9A78-0BEC5A273CF2}" destId="{4EDBDD31-28BE-46DF-B4E9-2DFEFF7BFBB1}" srcOrd="0" destOrd="0" presId="urn:microsoft.com/office/officeart/2005/8/layout/orgChart1"/>
    <dgm:cxn modelId="{72B2F003-B676-447A-B7A7-90FAD830811E}" type="presParOf" srcId="{4EDBDD31-28BE-46DF-B4E9-2DFEFF7BFBB1}" destId="{DAB6EBDB-3355-4CE7-98DB-7F3981103F17}" srcOrd="0" destOrd="0" presId="urn:microsoft.com/office/officeart/2005/8/layout/orgChart1"/>
    <dgm:cxn modelId="{775F62A9-1903-4FA3-90B1-E84C026CBEE0}" type="presParOf" srcId="{4EDBDD31-28BE-46DF-B4E9-2DFEFF7BFBB1}" destId="{A32CBB29-6235-4C8E-9226-872114104602}" srcOrd="1" destOrd="0" presId="urn:microsoft.com/office/officeart/2005/8/layout/orgChart1"/>
    <dgm:cxn modelId="{D1D2CA85-3F67-4E73-85A6-8FC0EE838625}" type="presParOf" srcId="{4FE62346-8A5F-4F1B-9A78-0BEC5A273CF2}" destId="{2EAE0783-AF14-4156-8C1B-7BD823195E0F}" srcOrd="1" destOrd="0" presId="urn:microsoft.com/office/officeart/2005/8/layout/orgChart1"/>
    <dgm:cxn modelId="{042B9B46-98B6-4DE2-A8E9-378D795E1464}" type="presParOf" srcId="{4FE62346-8A5F-4F1B-9A78-0BEC5A273CF2}" destId="{0A9010BC-61AB-4FE2-9343-7F2D3A402466}" srcOrd="2" destOrd="0" presId="urn:microsoft.com/office/officeart/2005/8/layout/orgChart1"/>
    <dgm:cxn modelId="{6F2F7A4B-44B5-471E-ACDA-81CD8EDC555A}" type="presParOf" srcId="{ED41A5FA-F123-40D0-A92B-7B99ADC9289B}" destId="{9C7FB892-8301-442C-9E39-6BC8C23086E1}" srcOrd="2" destOrd="0" presId="urn:microsoft.com/office/officeart/2005/8/layout/orgChart1"/>
    <dgm:cxn modelId="{D46E45D5-563A-4C8E-80B8-A36600349A72}" type="presParOf" srcId="{ED41A5FA-F123-40D0-A92B-7B99ADC9289B}" destId="{D41CDA2C-CC1E-4804-8951-C3DEB0B8261B}" srcOrd="3" destOrd="0" presId="urn:microsoft.com/office/officeart/2005/8/layout/orgChart1"/>
    <dgm:cxn modelId="{9D51B629-23B4-4887-8D4A-32AC06FD06BC}" type="presParOf" srcId="{D41CDA2C-CC1E-4804-8951-C3DEB0B8261B}" destId="{FC67560E-1D57-4E37-9029-8AC24475CAED}" srcOrd="0" destOrd="0" presId="urn:microsoft.com/office/officeart/2005/8/layout/orgChart1"/>
    <dgm:cxn modelId="{23963998-480D-49F2-ADEB-F85AF2D7F57B}" type="presParOf" srcId="{FC67560E-1D57-4E37-9029-8AC24475CAED}" destId="{E51B3D7F-0CE9-4ABA-BAB9-72012F098E64}" srcOrd="0" destOrd="0" presId="urn:microsoft.com/office/officeart/2005/8/layout/orgChart1"/>
    <dgm:cxn modelId="{86734C24-745A-42FB-8C42-6057D5320314}" type="presParOf" srcId="{FC67560E-1D57-4E37-9029-8AC24475CAED}" destId="{B64EEA7A-EDA0-4758-917A-F3489E678BA3}" srcOrd="1" destOrd="0" presId="urn:microsoft.com/office/officeart/2005/8/layout/orgChart1"/>
    <dgm:cxn modelId="{F5D7B40D-7F38-492C-BB72-A3892D1A83E9}" type="presParOf" srcId="{D41CDA2C-CC1E-4804-8951-C3DEB0B8261B}" destId="{6D270F56-A859-4572-BDC3-48C0D759B04F}" srcOrd="1" destOrd="0" presId="urn:microsoft.com/office/officeart/2005/8/layout/orgChart1"/>
    <dgm:cxn modelId="{238E3226-AD54-49F1-BBCF-8189D9CA8A73}" type="presParOf" srcId="{D41CDA2C-CC1E-4804-8951-C3DEB0B8261B}" destId="{62DB26C1-9248-4D01-86A3-1B96A79E058A}" srcOrd="2" destOrd="0" presId="urn:microsoft.com/office/officeart/2005/8/layout/orgChart1"/>
    <dgm:cxn modelId="{6B04FDAB-D67F-4C75-A643-D93E81226970}" type="presParOf" srcId="{ED41A5FA-F123-40D0-A92B-7B99ADC9289B}" destId="{8917B176-5381-4A6E-BC04-0009F59FECBA}" srcOrd="4" destOrd="0" presId="urn:microsoft.com/office/officeart/2005/8/layout/orgChart1"/>
    <dgm:cxn modelId="{2989B1F3-FC84-4A46-A3CD-29E50C8F6C58}" type="presParOf" srcId="{ED41A5FA-F123-40D0-A92B-7B99ADC9289B}" destId="{2339F4E9-3DBB-413F-B1A8-05CEFFAD7BB1}" srcOrd="5" destOrd="0" presId="urn:microsoft.com/office/officeart/2005/8/layout/orgChart1"/>
    <dgm:cxn modelId="{5E54E612-0D1C-4ADE-9F4D-EB134266C497}" type="presParOf" srcId="{2339F4E9-3DBB-413F-B1A8-05CEFFAD7BB1}" destId="{E389F051-0535-47FD-A2BD-F30C22A33A0B}" srcOrd="0" destOrd="0" presId="urn:microsoft.com/office/officeart/2005/8/layout/orgChart1"/>
    <dgm:cxn modelId="{9599670C-D97A-4332-8760-64D26422D6AD}" type="presParOf" srcId="{E389F051-0535-47FD-A2BD-F30C22A33A0B}" destId="{F41DBEAD-2B1E-4271-A09B-DA1D4A69C641}" srcOrd="0" destOrd="0" presId="urn:microsoft.com/office/officeart/2005/8/layout/orgChart1"/>
    <dgm:cxn modelId="{C234061A-866F-4735-AA19-022A813B29B4}" type="presParOf" srcId="{E389F051-0535-47FD-A2BD-F30C22A33A0B}" destId="{423AB85C-12E7-4558-AB84-7B27980C7723}" srcOrd="1" destOrd="0" presId="urn:microsoft.com/office/officeart/2005/8/layout/orgChart1"/>
    <dgm:cxn modelId="{D34841C3-207B-422E-9D3D-44BC509B8FCA}" type="presParOf" srcId="{2339F4E9-3DBB-413F-B1A8-05CEFFAD7BB1}" destId="{DF30BF33-9B23-46C4-8E2D-B98195318125}" srcOrd="1" destOrd="0" presId="urn:microsoft.com/office/officeart/2005/8/layout/orgChart1"/>
    <dgm:cxn modelId="{BBF42480-68B9-4B02-8189-CCA9FC69221F}" type="presParOf" srcId="{2339F4E9-3DBB-413F-B1A8-05CEFFAD7BB1}" destId="{FCB93D3B-F57F-4F05-9036-3A409002B65A}" srcOrd="2" destOrd="0" presId="urn:microsoft.com/office/officeart/2005/8/layout/orgChart1"/>
    <dgm:cxn modelId="{99EA54B7-BD48-4469-A228-DE06EA418209}" type="presParOf" srcId="{ED41A5FA-F123-40D0-A92B-7B99ADC9289B}" destId="{BF1C0980-4DD3-4D68-B5C4-F9919623E49E}" srcOrd="6" destOrd="0" presId="urn:microsoft.com/office/officeart/2005/8/layout/orgChart1"/>
    <dgm:cxn modelId="{4D5BF7CF-490F-4A76-B38B-7FADD55F2EF9}" type="presParOf" srcId="{ED41A5FA-F123-40D0-A92B-7B99ADC9289B}" destId="{1F2CD8E4-3258-4E5F-92C1-6F40F2689147}" srcOrd="7" destOrd="0" presId="urn:microsoft.com/office/officeart/2005/8/layout/orgChart1"/>
    <dgm:cxn modelId="{8928F13B-1BDE-426C-98BE-52E97BA39881}" type="presParOf" srcId="{1F2CD8E4-3258-4E5F-92C1-6F40F2689147}" destId="{7BAB5D05-5C89-412D-B86E-B2597D11CAEA}" srcOrd="0" destOrd="0" presId="urn:microsoft.com/office/officeart/2005/8/layout/orgChart1"/>
    <dgm:cxn modelId="{25977061-24D6-4DA9-9648-6FD8CF2970BB}" type="presParOf" srcId="{7BAB5D05-5C89-412D-B86E-B2597D11CAEA}" destId="{F95404FF-B426-4DDC-AF0B-E59734245726}" srcOrd="0" destOrd="0" presId="urn:microsoft.com/office/officeart/2005/8/layout/orgChart1"/>
    <dgm:cxn modelId="{6B3511B9-1D18-4FE3-83F6-C1C7A7608F93}" type="presParOf" srcId="{7BAB5D05-5C89-412D-B86E-B2597D11CAEA}" destId="{5E619CE2-2BF4-4568-8CB3-862A6926E4FD}" srcOrd="1" destOrd="0" presId="urn:microsoft.com/office/officeart/2005/8/layout/orgChart1"/>
    <dgm:cxn modelId="{AD40DFD9-C3FD-4C01-9143-E841A4F502E5}" type="presParOf" srcId="{1F2CD8E4-3258-4E5F-92C1-6F40F2689147}" destId="{FC0523D4-1BC2-41B3-84A6-FC615362267B}" srcOrd="1" destOrd="0" presId="urn:microsoft.com/office/officeart/2005/8/layout/orgChart1"/>
    <dgm:cxn modelId="{4294DCAE-8AD8-4DE1-A281-1408B9F4FD51}" type="presParOf" srcId="{1F2CD8E4-3258-4E5F-92C1-6F40F2689147}" destId="{8B4CE73E-0DBE-4014-906E-C5D2A94C58F3}" srcOrd="2" destOrd="0" presId="urn:microsoft.com/office/officeart/2005/8/layout/orgChart1"/>
    <dgm:cxn modelId="{92C884FE-C796-4EA7-937A-0DEDBC93BAE5}" type="presParOf" srcId="{E67B106F-C515-48C6-B379-36892316D63D}" destId="{B9C005D3-37CD-43BE-915F-88FD1A852020}" srcOrd="2" destOrd="0" presId="urn:microsoft.com/office/officeart/2005/8/layout/orgChart1"/>
    <dgm:cxn modelId="{1CBAECBD-1318-4695-8A83-C74A979604AB}" type="presParOf" srcId="{C3D5762E-7A01-4EBF-B5BE-10FB68EBD1FE}" destId="{0B8CF571-6D74-46C7-8F42-DB9636C51A01}" srcOrd="2" destOrd="0" presId="urn:microsoft.com/office/officeart/2005/8/layout/orgChart1"/>
    <dgm:cxn modelId="{82B172C8-6D11-4588-BDE2-24FFFAF6C659}" type="presParOf" srcId="{C3D5762E-7A01-4EBF-B5BE-10FB68EBD1FE}" destId="{594872E3-5E11-4333-992E-11F1A0FCB4D0}" srcOrd="3" destOrd="0" presId="urn:microsoft.com/office/officeart/2005/8/layout/orgChart1"/>
    <dgm:cxn modelId="{F28D05C8-FAF9-4A03-9D30-B896178F35AF}" type="presParOf" srcId="{594872E3-5E11-4333-992E-11F1A0FCB4D0}" destId="{E1E91456-ECC9-4ECC-9B34-4CC00C90879F}" srcOrd="0" destOrd="0" presId="urn:microsoft.com/office/officeart/2005/8/layout/orgChart1"/>
    <dgm:cxn modelId="{E832329F-EE36-4DB0-B228-5564E05B28F6}" type="presParOf" srcId="{E1E91456-ECC9-4ECC-9B34-4CC00C90879F}" destId="{1794F281-CC2E-4F13-B773-55FD273D4309}" srcOrd="0" destOrd="0" presId="urn:microsoft.com/office/officeart/2005/8/layout/orgChart1"/>
    <dgm:cxn modelId="{96ACBA21-AC0E-4BF1-B012-182A09A7376F}" type="presParOf" srcId="{E1E91456-ECC9-4ECC-9B34-4CC00C90879F}" destId="{F32C1965-B353-48E3-ACD3-C1BA7DA1969D}" srcOrd="1" destOrd="0" presId="urn:microsoft.com/office/officeart/2005/8/layout/orgChart1"/>
    <dgm:cxn modelId="{210E1EA7-71B7-4E7E-BA92-2E504F71C2DD}" type="presParOf" srcId="{594872E3-5E11-4333-992E-11F1A0FCB4D0}" destId="{3342536D-5745-476F-A09E-03F7A18442CD}" srcOrd="1" destOrd="0" presId="urn:microsoft.com/office/officeart/2005/8/layout/orgChart1"/>
    <dgm:cxn modelId="{F6E17A2F-8606-4AC4-A5F2-D8F9ACBC8C4E}" type="presParOf" srcId="{3342536D-5745-476F-A09E-03F7A18442CD}" destId="{9E1B49D0-D922-4B1F-A080-C51C6425F49C}" srcOrd="0" destOrd="0" presId="urn:microsoft.com/office/officeart/2005/8/layout/orgChart1"/>
    <dgm:cxn modelId="{5A061317-7ABB-4FCA-8AA8-1732E3667912}" type="presParOf" srcId="{3342536D-5745-476F-A09E-03F7A18442CD}" destId="{6F1C8CF5-B54F-4ABC-B127-61CCA707DF01}" srcOrd="1" destOrd="0" presId="urn:microsoft.com/office/officeart/2005/8/layout/orgChart1"/>
    <dgm:cxn modelId="{ECC7D8A6-0BFC-4080-839E-42B4DA217D72}" type="presParOf" srcId="{6F1C8CF5-B54F-4ABC-B127-61CCA707DF01}" destId="{4AA110D7-7A81-4943-9075-FF8CB9169BBD}" srcOrd="0" destOrd="0" presId="urn:microsoft.com/office/officeart/2005/8/layout/orgChart1"/>
    <dgm:cxn modelId="{4C07EAF1-2045-4349-A911-68E0E3EDD3F7}" type="presParOf" srcId="{4AA110D7-7A81-4943-9075-FF8CB9169BBD}" destId="{D3076664-0632-402B-BBAC-49E4BA6DE4CF}" srcOrd="0" destOrd="0" presId="urn:microsoft.com/office/officeart/2005/8/layout/orgChart1"/>
    <dgm:cxn modelId="{D41156DF-E552-4987-82BD-798D3B05A58C}" type="presParOf" srcId="{4AA110D7-7A81-4943-9075-FF8CB9169BBD}" destId="{BFA24EC0-A951-4F05-974E-B3FFF09B6C72}" srcOrd="1" destOrd="0" presId="urn:microsoft.com/office/officeart/2005/8/layout/orgChart1"/>
    <dgm:cxn modelId="{1031ABB3-EC43-4212-B1FE-5BA803BB216F}" type="presParOf" srcId="{6F1C8CF5-B54F-4ABC-B127-61CCA707DF01}" destId="{66CCE3E1-6907-4E51-88CE-6D46DB892A0F}" srcOrd="1" destOrd="0" presId="urn:microsoft.com/office/officeart/2005/8/layout/orgChart1"/>
    <dgm:cxn modelId="{C0BD669C-7195-4306-A41C-FC155206F694}" type="presParOf" srcId="{6F1C8CF5-B54F-4ABC-B127-61CCA707DF01}" destId="{DCFC01D8-3B92-49F9-9D7B-BDB1EE32CFCB}" srcOrd="2" destOrd="0" presId="urn:microsoft.com/office/officeart/2005/8/layout/orgChart1"/>
    <dgm:cxn modelId="{9E86BF46-58F6-48FB-88A3-1CBBD264E009}" type="presParOf" srcId="{3342536D-5745-476F-A09E-03F7A18442CD}" destId="{34AF1533-9902-4CEA-9683-E76592E2B2F7}" srcOrd="2" destOrd="0" presId="urn:microsoft.com/office/officeart/2005/8/layout/orgChart1"/>
    <dgm:cxn modelId="{82F603E9-5A3D-4D5F-8310-A21B39A3A8C6}" type="presParOf" srcId="{3342536D-5745-476F-A09E-03F7A18442CD}" destId="{232F14D2-8424-491D-BE27-767D75763F7E}" srcOrd="3" destOrd="0" presId="urn:microsoft.com/office/officeart/2005/8/layout/orgChart1"/>
    <dgm:cxn modelId="{0845B6E7-A8FC-4E7D-A907-BB97F0335D16}" type="presParOf" srcId="{232F14D2-8424-491D-BE27-767D75763F7E}" destId="{37F5825B-6820-49B3-9B61-CEAD4B6505F8}" srcOrd="0" destOrd="0" presId="urn:microsoft.com/office/officeart/2005/8/layout/orgChart1"/>
    <dgm:cxn modelId="{C347CF7A-729E-48FF-BB74-F6912CA97A18}" type="presParOf" srcId="{37F5825B-6820-49B3-9B61-CEAD4B6505F8}" destId="{CE48AC82-1638-469A-B458-41035D95EAF4}" srcOrd="0" destOrd="0" presId="urn:microsoft.com/office/officeart/2005/8/layout/orgChart1"/>
    <dgm:cxn modelId="{F020098F-B9F4-469E-BF58-59B3F31295D5}" type="presParOf" srcId="{37F5825B-6820-49B3-9B61-CEAD4B6505F8}" destId="{3FDE67EF-774B-44C5-9098-EF29D8F0813A}" srcOrd="1" destOrd="0" presId="urn:microsoft.com/office/officeart/2005/8/layout/orgChart1"/>
    <dgm:cxn modelId="{B54E229C-6923-4084-8F45-45245C464260}" type="presParOf" srcId="{232F14D2-8424-491D-BE27-767D75763F7E}" destId="{32A24381-BD6B-4F68-8375-A3CBA8D87E06}" srcOrd="1" destOrd="0" presId="urn:microsoft.com/office/officeart/2005/8/layout/orgChart1"/>
    <dgm:cxn modelId="{21D92D77-EC5E-4273-9F66-66ECB746DC35}" type="presParOf" srcId="{232F14D2-8424-491D-BE27-767D75763F7E}" destId="{AD2508C2-B295-4AE6-B46F-3D1236C4A9E0}" srcOrd="2" destOrd="0" presId="urn:microsoft.com/office/officeart/2005/8/layout/orgChart1"/>
    <dgm:cxn modelId="{5E91E56B-23A3-4066-ACC1-5C04FC8FED43}" type="presParOf" srcId="{3342536D-5745-476F-A09E-03F7A18442CD}" destId="{2C3DB5F9-F3C4-46BA-9F90-0FCD792401BB}" srcOrd="4" destOrd="0" presId="urn:microsoft.com/office/officeart/2005/8/layout/orgChart1"/>
    <dgm:cxn modelId="{C3DAECD6-EF0E-494B-B3F6-B838A1A43FAD}" type="presParOf" srcId="{3342536D-5745-476F-A09E-03F7A18442CD}" destId="{B2998732-467C-4315-8C6F-B08195367F51}" srcOrd="5" destOrd="0" presId="urn:microsoft.com/office/officeart/2005/8/layout/orgChart1"/>
    <dgm:cxn modelId="{072670E2-AB8D-4306-8EE5-742F165ED258}" type="presParOf" srcId="{B2998732-467C-4315-8C6F-B08195367F51}" destId="{30F52EFA-E996-4F3A-BB2C-07CB961D0EFE}" srcOrd="0" destOrd="0" presId="urn:microsoft.com/office/officeart/2005/8/layout/orgChart1"/>
    <dgm:cxn modelId="{F7677596-0F3B-4146-8387-B0CF68176472}" type="presParOf" srcId="{30F52EFA-E996-4F3A-BB2C-07CB961D0EFE}" destId="{19C710A0-2064-4671-90EB-719CA260223F}" srcOrd="0" destOrd="0" presId="urn:microsoft.com/office/officeart/2005/8/layout/orgChart1"/>
    <dgm:cxn modelId="{31AF388D-EACA-4853-ADB3-2289A7CB1FE9}" type="presParOf" srcId="{30F52EFA-E996-4F3A-BB2C-07CB961D0EFE}" destId="{B6DF0D52-DECF-4B4A-9757-951C7BCC2924}" srcOrd="1" destOrd="0" presId="urn:microsoft.com/office/officeart/2005/8/layout/orgChart1"/>
    <dgm:cxn modelId="{3942EE6C-92B4-4875-8F0D-2671C7715139}" type="presParOf" srcId="{B2998732-467C-4315-8C6F-B08195367F51}" destId="{AF48B0DE-676B-4EBD-A63C-85D9C0777261}" srcOrd="1" destOrd="0" presId="urn:microsoft.com/office/officeart/2005/8/layout/orgChart1"/>
    <dgm:cxn modelId="{94EC4E27-C2AC-47FA-AEE7-EB3A0793F757}" type="presParOf" srcId="{B2998732-467C-4315-8C6F-B08195367F51}" destId="{249EC851-8A62-41BE-8F48-E1AA8A903D4A}" srcOrd="2" destOrd="0" presId="urn:microsoft.com/office/officeart/2005/8/layout/orgChart1"/>
    <dgm:cxn modelId="{444A7A5E-4E64-45DF-87BC-85BD48174A65}" type="presParOf" srcId="{3342536D-5745-476F-A09E-03F7A18442CD}" destId="{22719CAA-3710-40DB-92F6-F84316DF7B4A}" srcOrd="6" destOrd="0" presId="urn:microsoft.com/office/officeart/2005/8/layout/orgChart1"/>
    <dgm:cxn modelId="{29A34267-924B-41D4-82F0-48228D5005ED}" type="presParOf" srcId="{3342536D-5745-476F-A09E-03F7A18442CD}" destId="{AFEF55F0-3E21-475F-905B-1E0456D99719}" srcOrd="7" destOrd="0" presId="urn:microsoft.com/office/officeart/2005/8/layout/orgChart1"/>
    <dgm:cxn modelId="{7A617DE1-3029-46D8-8F96-5EEE344DB033}" type="presParOf" srcId="{AFEF55F0-3E21-475F-905B-1E0456D99719}" destId="{BF9EAEDF-7D54-48A2-AEAF-935151E0A60D}" srcOrd="0" destOrd="0" presId="urn:microsoft.com/office/officeart/2005/8/layout/orgChart1"/>
    <dgm:cxn modelId="{136768CE-53FA-4D68-8C6F-EE3019FF8F55}" type="presParOf" srcId="{BF9EAEDF-7D54-48A2-AEAF-935151E0A60D}" destId="{3154BE52-A1BA-48B7-8F83-DCD2D30BC09E}" srcOrd="0" destOrd="0" presId="urn:microsoft.com/office/officeart/2005/8/layout/orgChart1"/>
    <dgm:cxn modelId="{F3E47786-5667-4D8A-9B74-AF6BBA1744D7}" type="presParOf" srcId="{BF9EAEDF-7D54-48A2-AEAF-935151E0A60D}" destId="{B3FBCFE5-6D15-4E0F-BD16-1CDF011806AF}" srcOrd="1" destOrd="0" presId="urn:microsoft.com/office/officeart/2005/8/layout/orgChart1"/>
    <dgm:cxn modelId="{F105D2E4-E90C-4301-9DDB-181DF3ABC4AD}" type="presParOf" srcId="{AFEF55F0-3E21-475F-905B-1E0456D99719}" destId="{695258F1-6AC6-499A-A3D3-D75484538CC6}" srcOrd="1" destOrd="0" presId="urn:microsoft.com/office/officeart/2005/8/layout/orgChart1"/>
    <dgm:cxn modelId="{28D9173E-E8EE-4BCA-8EB2-5C83D0C46CA5}" type="presParOf" srcId="{AFEF55F0-3E21-475F-905B-1E0456D99719}" destId="{A0236D91-4441-42C7-B69A-6599479AABCE}" srcOrd="2" destOrd="0" presId="urn:microsoft.com/office/officeart/2005/8/layout/orgChart1"/>
    <dgm:cxn modelId="{9391A4E3-2721-46CA-A4BA-ED9ACD972219}" type="presParOf" srcId="{3342536D-5745-476F-A09E-03F7A18442CD}" destId="{2227ABB5-2553-4E31-84B3-A6598492EC42}" srcOrd="8" destOrd="0" presId="urn:microsoft.com/office/officeart/2005/8/layout/orgChart1"/>
    <dgm:cxn modelId="{D9E61605-D9D7-44A7-A3B7-1DB4C9DE0E6A}" type="presParOf" srcId="{3342536D-5745-476F-A09E-03F7A18442CD}" destId="{50D2222F-A06E-4242-B896-AF4A8C577BFE}" srcOrd="9" destOrd="0" presId="urn:microsoft.com/office/officeart/2005/8/layout/orgChart1"/>
    <dgm:cxn modelId="{0739D365-13F5-4947-ACAC-DB93DF51945F}" type="presParOf" srcId="{50D2222F-A06E-4242-B896-AF4A8C577BFE}" destId="{0540C647-C1B8-49FC-A0C7-A4EF7BA0E0A8}" srcOrd="0" destOrd="0" presId="urn:microsoft.com/office/officeart/2005/8/layout/orgChart1"/>
    <dgm:cxn modelId="{E8A17297-D941-4EAE-A5F0-7C5F0975608F}" type="presParOf" srcId="{0540C647-C1B8-49FC-A0C7-A4EF7BA0E0A8}" destId="{E41658CE-0FAF-4CDB-B9B3-EF3A6958C89D}" srcOrd="0" destOrd="0" presId="urn:microsoft.com/office/officeart/2005/8/layout/orgChart1"/>
    <dgm:cxn modelId="{FEA38C0C-2974-4E17-A42F-744A122430D4}" type="presParOf" srcId="{0540C647-C1B8-49FC-A0C7-A4EF7BA0E0A8}" destId="{6CBD7B20-72B8-4BCD-BC3F-7CBA045BB51E}" srcOrd="1" destOrd="0" presId="urn:microsoft.com/office/officeart/2005/8/layout/orgChart1"/>
    <dgm:cxn modelId="{A2E277B3-8C86-4C2F-9BC4-6751FED10E46}" type="presParOf" srcId="{50D2222F-A06E-4242-B896-AF4A8C577BFE}" destId="{2F2CCE86-B097-4155-9721-8DF9147E1CA4}" srcOrd="1" destOrd="0" presId="urn:microsoft.com/office/officeart/2005/8/layout/orgChart1"/>
    <dgm:cxn modelId="{0676A869-F57A-4F56-8CD0-2EAA474C4469}" type="presParOf" srcId="{50D2222F-A06E-4242-B896-AF4A8C577BFE}" destId="{3808A7B7-0AC2-4806-B516-A120806A361F}" srcOrd="2" destOrd="0" presId="urn:microsoft.com/office/officeart/2005/8/layout/orgChart1"/>
    <dgm:cxn modelId="{0B8D46E4-92EF-4160-A97E-C56419225D06}" type="presParOf" srcId="{594872E3-5E11-4333-992E-11F1A0FCB4D0}" destId="{2AF2C629-4B22-40DF-BA3F-3AD285E8B6C6}" srcOrd="2" destOrd="0" presId="urn:microsoft.com/office/officeart/2005/8/layout/orgChart1"/>
    <dgm:cxn modelId="{E62C3EFC-2B05-40E5-9869-A1C60714DA6C}" type="presParOf" srcId="{042ADD93-18BF-4F0E-A99F-3C9426E61912}" destId="{A9F84944-28E1-47C2-A0CB-1CE3A833CAE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090AE4-5F85-4643-9656-5AE48CC9BD04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931A0ECF-792B-4602-8C80-20D51EB604D4}">
      <dgm:prSet phldrT="[Текст]" custT="1"/>
      <dgm:spPr>
        <a:noFill/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Ранні</a:t>
          </a:r>
          <a:r>
            <a: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F1F5059-3109-4D14-95F5-541E03FE3D83}" type="parTrans" cxnId="{5B97BDE7-56C9-485C-A0BA-DF6C697ECF6C}">
      <dgm:prSet/>
      <dgm:spPr/>
      <dgm:t>
        <a:bodyPr/>
        <a:lstStyle/>
        <a:p>
          <a:endParaRPr lang="uk-UA"/>
        </a:p>
      </dgm:t>
    </dgm:pt>
    <dgm:pt modelId="{622069C0-1196-4B6F-8BA9-1D82F35C28F1}" type="sibTrans" cxnId="{5B97BDE7-56C9-485C-A0BA-DF6C697ECF6C}">
      <dgm:prSet/>
      <dgm:spPr/>
      <dgm:t>
        <a:bodyPr/>
        <a:lstStyle/>
        <a:p>
          <a:endParaRPr lang="uk-UA"/>
        </a:p>
      </dgm:t>
    </dgm:pt>
    <dgm:pt modelId="{B03BAF94-4765-4E7D-9BF9-79F9DB73DC36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Запліднення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(1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доба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1185812-8042-4CEB-9C6B-4752231ADC61}" type="parTrans" cxnId="{EBA7A858-10F6-43EC-AC22-BEEEFD2D60DF}">
      <dgm:prSet/>
      <dgm:spPr/>
      <dgm:t>
        <a:bodyPr/>
        <a:lstStyle/>
        <a:p>
          <a:endParaRPr lang="uk-UA"/>
        </a:p>
      </dgm:t>
    </dgm:pt>
    <dgm:pt modelId="{A0C9AA5B-0145-4D1D-9E65-ADD7F8C527BA}" type="sibTrans" cxnId="{EBA7A858-10F6-43EC-AC22-BEEEFD2D60DF}">
      <dgm:prSet/>
      <dgm:spPr/>
      <dgm:t>
        <a:bodyPr/>
        <a:lstStyle/>
        <a:p>
          <a:endParaRPr lang="uk-UA"/>
        </a:p>
      </dgm:t>
    </dgm:pt>
    <dgm:pt modelId="{3F7467A6-1D3E-4E44-B7D2-B17CCFCEE575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Гістогенез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первинний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гістогенез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 – 24-56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доба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6BBA468-392B-4567-BC58-D943229AE06A}" type="parTrans" cxnId="{399BC5D9-03D4-4ABF-9D94-DD919A77FCFA}">
      <dgm:prSet/>
      <dgm:spPr/>
      <dgm:t>
        <a:bodyPr/>
        <a:lstStyle/>
        <a:p>
          <a:endParaRPr lang="uk-UA"/>
        </a:p>
      </dgm:t>
    </dgm:pt>
    <dgm:pt modelId="{560EF294-74DF-492D-8D5C-2DB09CBEF7C2}" type="sibTrans" cxnId="{399BC5D9-03D4-4ABF-9D94-DD919A77FCFA}">
      <dgm:prSet/>
      <dgm:spPr/>
      <dgm:t>
        <a:bodyPr/>
        <a:lstStyle/>
        <a:p>
          <a:endParaRPr lang="uk-UA"/>
        </a:p>
      </dgm:t>
    </dgm:pt>
    <dgm:pt modelId="{6900D906-1919-4207-AA99-C1E3775D801B}">
      <dgm:prSet phldrT="[Текст]" custT="1"/>
      <dgm:spPr>
        <a:noFill/>
        <a:ln>
          <a:solidFill>
            <a:srgbClr val="00B0F0"/>
          </a:solidFill>
        </a:ln>
      </dgm:spPr>
      <dgm:t>
        <a:bodyPr/>
        <a:lstStyle/>
        <a:p>
          <a:r>
            <a:rPr lang="ru-RU" sz="2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Пізні</a:t>
          </a:r>
          <a:r>
            <a: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</a:t>
          </a:r>
          <a:endParaRPr lang="uk-UA" sz="2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453D48C-85E6-44BB-87D6-C97A326C78A9}" type="sibTrans" cxnId="{E2E7ACC3-28D1-4EE0-BA66-B2266DE6AF4D}">
      <dgm:prSet/>
      <dgm:spPr/>
      <dgm:t>
        <a:bodyPr/>
        <a:lstStyle/>
        <a:p>
          <a:endParaRPr lang="uk-UA"/>
        </a:p>
      </dgm:t>
    </dgm:pt>
    <dgm:pt modelId="{CF9A3F65-C3E8-4D50-8CAE-1CBEEB72DFE0}" type="parTrans" cxnId="{E2E7ACC3-28D1-4EE0-BA66-B2266DE6AF4D}">
      <dgm:prSet/>
      <dgm:spPr/>
      <dgm:t>
        <a:bodyPr/>
        <a:lstStyle/>
        <a:p>
          <a:endParaRPr lang="uk-UA"/>
        </a:p>
      </dgm:t>
    </dgm:pt>
    <dgm:pt modelId="{F5E7BC72-4184-49B5-99BB-96F609B3D8F8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Формування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тулубових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складок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24FCA22-E9A3-4B34-A0C6-F35355DA722D}" type="sibTrans" cxnId="{EA7AAC64-A4D0-4AF3-8687-A8D79C47DEED}">
      <dgm:prSet/>
      <dgm:spPr/>
      <dgm:t>
        <a:bodyPr/>
        <a:lstStyle/>
        <a:p>
          <a:endParaRPr lang="uk-UA"/>
        </a:p>
      </dgm:t>
    </dgm:pt>
    <dgm:pt modelId="{1F058850-D529-4E8C-9EDD-D83B0AA087E3}" type="parTrans" cxnId="{EA7AAC64-A4D0-4AF3-8687-A8D79C47DEED}">
      <dgm:prSet/>
      <dgm:spPr/>
      <dgm:t>
        <a:bodyPr/>
        <a:lstStyle/>
        <a:p>
          <a:endParaRPr lang="uk-UA"/>
        </a:p>
      </dgm:t>
    </dgm:pt>
    <dgm:pt modelId="{73E284EC-2E10-45D1-BC60-02DCAF2FF4DC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Утворення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осьового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комплексу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B56C0ED-F29C-481F-9465-3D150AB5E153}" type="sibTrans" cxnId="{29FB2148-A552-4030-A919-29026208FF27}">
      <dgm:prSet/>
      <dgm:spPr/>
      <dgm:t>
        <a:bodyPr/>
        <a:lstStyle/>
        <a:p>
          <a:endParaRPr lang="uk-UA"/>
        </a:p>
      </dgm:t>
    </dgm:pt>
    <dgm:pt modelId="{34B699B1-F19C-4623-81B7-858CBD04DCCA}" type="parTrans" cxnId="{29FB2148-A552-4030-A919-29026208FF27}">
      <dgm:prSet/>
      <dgm:spPr/>
      <dgm:t>
        <a:bodyPr/>
        <a:lstStyle/>
        <a:p>
          <a:endParaRPr lang="uk-UA"/>
        </a:p>
      </dgm:t>
    </dgm:pt>
    <dgm:pt modelId="{CD013846-FED4-4DB6-A707-A9979A8DE5DA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Гаструляція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(8-23 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доба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CD63116-48EE-40FF-A041-247845743E42}" type="sibTrans" cxnId="{94D1B13D-2729-48D2-BAA1-F7E912492B2E}">
      <dgm:prSet/>
      <dgm:spPr/>
      <dgm:t>
        <a:bodyPr/>
        <a:lstStyle/>
        <a:p>
          <a:endParaRPr lang="uk-UA"/>
        </a:p>
      </dgm:t>
    </dgm:pt>
    <dgm:pt modelId="{6159F0EB-7A12-41B7-B8BA-F5B8FCF9A41A}" type="parTrans" cxnId="{94D1B13D-2729-48D2-BAA1-F7E912492B2E}">
      <dgm:prSet/>
      <dgm:spPr/>
      <dgm:t>
        <a:bodyPr/>
        <a:lstStyle/>
        <a:p>
          <a:endParaRPr lang="uk-UA"/>
        </a:p>
      </dgm:t>
    </dgm:pt>
    <dgm:pt modelId="{9DDC74A8-1275-4AA2-92EF-4D03A83738D4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Дроблення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(1-7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доба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C03A115-9A9E-4605-8241-A6096BEAC730}" type="sibTrans" cxnId="{0D5A9467-80D8-4594-8491-1C54E95C4849}">
      <dgm:prSet/>
      <dgm:spPr/>
      <dgm:t>
        <a:bodyPr/>
        <a:lstStyle/>
        <a:p>
          <a:endParaRPr lang="uk-UA"/>
        </a:p>
      </dgm:t>
    </dgm:pt>
    <dgm:pt modelId="{C3D229ED-A4CF-4AE0-86D8-AC4FFB4382D4}" type="parTrans" cxnId="{0D5A9467-80D8-4594-8491-1C54E95C4849}">
      <dgm:prSet/>
      <dgm:spPr/>
      <dgm:t>
        <a:bodyPr/>
        <a:lstStyle/>
        <a:p>
          <a:endParaRPr lang="uk-UA"/>
        </a:p>
      </dgm:t>
    </dgm:pt>
    <dgm:pt modelId="{1B8C8DDA-2440-43CF-B427-7986E7D34DF6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Органогенез (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дефінітивний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гістогенез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 -  9-38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тиждень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C757CAC-9EDB-495E-B5D1-D24A8A7511CD}" type="parTrans" cxnId="{94702189-BF61-4B0C-911B-FD6723A05421}">
      <dgm:prSet/>
      <dgm:spPr/>
      <dgm:t>
        <a:bodyPr/>
        <a:lstStyle/>
        <a:p>
          <a:endParaRPr lang="uk-UA"/>
        </a:p>
      </dgm:t>
    </dgm:pt>
    <dgm:pt modelId="{95C68751-B060-4091-BBC4-ACF4FB19D8EF}" type="sibTrans" cxnId="{94702189-BF61-4B0C-911B-FD6723A05421}">
      <dgm:prSet/>
      <dgm:spPr>
        <a:solidFill>
          <a:srgbClr val="00B0F0"/>
        </a:solidFill>
      </dgm:spPr>
      <dgm:t>
        <a:bodyPr/>
        <a:lstStyle/>
        <a:p>
          <a:endParaRPr lang="uk-UA"/>
        </a:p>
      </dgm:t>
    </dgm:pt>
    <dgm:pt modelId="{2AA686FE-FDCD-4AF8-888F-CF22DFEE91A1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Тканинні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зачатки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CB3614C-8D2F-46FD-87C5-52FFF17A628F}" type="parTrans" cxnId="{A559CBA9-CF6F-48F9-BDC0-48678AF67D36}">
      <dgm:prSet/>
      <dgm:spPr/>
      <dgm:t>
        <a:bodyPr/>
        <a:lstStyle/>
        <a:p>
          <a:endParaRPr lang="uk-UA"/>
        </a:p>
      </dgm:t>
    </dgm:pt>
    <dgm:pt modelId="{8A88D194-7EA3-4447-869E-DB4B1805F7CF}" type="sibTrans" cxnId="{A559CBA9-CF6F-48F9-BDC0-48678AF67D36}">
      <dgm:prSet/>
      <dgm:spPr/>
      <dgm:t>
        <a:bodyPr/>
        <a:lstStyle/>
        <a:p>
          <a:endParaRPr lang="uk-UA"/>
        </a:p>
      </dgm:t>
    </dgm:pt>
    <dgm:pt modelId="{68BB355F-098D-411C-AF94-C8836FAFB18D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Системи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органів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04B9D26-9F56-4DC4-9CCF-606C0073C308}" type="sibTrans" cxnId="{2CBCA2FD-074C-4143-8394-40582CEDAA0A}">
      <dgm:prSet/>
      <dgm:spPr>
        <a:solidFill>
          <a:srgbClr val="00B0F0"/>
        </a:solidFill>
      </dgm:spPr>
      <dgm:t>
        <a:bodyPr/>
        <a:lstStyle/>
        <a:p>
          <a:endParaRPr lang="uk-UA"/>
        </a:p>
      </dgm:t>
    </dgm:pt>
    <dgm:pt modelId="{AFB0448B-7FE1-4891-A4BA-85FC1DEE7916}" type="parTrans" cxnId="{2CBCA2FD-074C-4143-8394-40582CEDAA0A}">
      <dgm:prSet/>
      <dgm:spPr/>
      <dgm:t>
        <a:bodyPr/>
        <a:lstStyle/>
        <a:p>
          <a:endParaRPr lang="uk-UA"/>
        </a:p>
      </dgm:t>
    </dgm:pt>
    <dgm:pt modelId="{BBB25566-244D-4A15-9170-FDCE7AA25FD8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Відокремлення</a:t>
          </a:r>
          <a:r>
            <a:rPr lang="uk-UA" sz="1600" b="1" baseline="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власне зародка від </a:t>
          </a:r>
          <a:r>
            <a:rPr lang="uk-UA" sz="1600" b="1" baseline="0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позазародкових</a:t>
          </a:r>
          <a:r>
            <a:rPr lang="uk-UA" sz="1600" b="1" baseline="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органів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8E912F6-B2FD-4D4D-A000-97BA115AF2D0}" type="sibTrans" cxnId="{B7F6D1CE-7F13-4867-A138-9A5EE408CE88}">
      <dgm:prSet/>
      <dgm:spPr>
        <a:solidFill>
          <a:srgbClr val="00B0F0"/>
        </a:solidFill>
      </dgm:spPr>
      <dgm:t>
        <a:bodyPr/>
        <a:lstStyle/>
        <a:p>
          <a:endParaRPr lang="uk-UA"/>
        </a:p>
      </dgm:t>
    </dgm:pt>
    <dgm:pt modelId="{5C66BE7C-FC75-4600-AE8D-C1782979594D}" type="parTrans" cxnId="{B7F6D1CE-7F13-4867-A138-9A5EE408CE88}">
      <dgm:prSet/>
      <dgm:spPr/>
      <dgm:t>
        <a:bodyPr/>
        <a:lstStyle/>
        <a:p>
          <a:endParaRPr lang="uk-UA"/>
        </a:p>
      </dgm:t>
    </dgm:pt>
    <dgm:pt modelId="{4292DAFA-A46D-4E18-B58C-7D0DF10FB478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Осьові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органи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104A32F-E703-4C7C-A30D-4C655A098CFE}" type="sibTrans" cxnId="{C490D0B3-7C66-4CB4-AB4C-5BC06819B60D}">
      <dgm:prSet/>
      <dgm:spPr>
        <a:solidFill>
          <a:srgbClr val="00B0F0"/>
        </a:solidFill>
      </dgm:spPr>
      <dgm:t>
        <a:bodyPr/>
        <a:lstStyle/>
        <a:p>
          <a:endParaRPr lang="uk-UA"/>
        </a:p>
      </dgm:t>
    </dgm:pt>
    <dgm:pt modelId="{36B61A16-93F9-4030-BCEA-FFDE49F38FDC}" type="parTrans" cxnId="{C490D0B3-7C66-4CB4-AB4C-5BC06819B60D}">
      <dgm:prSet/>
      <dgm:spPr/>
      <dgm:t>
        <a:bodyPr/>
        <a:lstStyle/>
        <a:p>
          <a:endParaRPr lang="uk-UA"/>
        </a:p>
      </dgm:t>
    </dgm:pt>
    <dgm:pt modelId="{006CAEA0-BB70-4DDA-9336-687D2E5EAEAF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зародкових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листка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606FC0-5D92-4F0E-B880-DDF0D636B9A7}" type="sibTrans" cxnId="{073DDA5B-7D86-46CE-A86E-281C4825B399}">
      <dgm:prSet/>
      <dgm:spPr>
        <a:solidFill>
          <a:srgbClr val="00B0F0"/>
        </a:solidFill>
      </dgm:spPr>
      <dgm:t>
        <a:bodyPr/>
        <a:lstStyle/>
        <a:p>
          <a:endParaRPr lang="uk-UA"/>
        </a:p>
      </dgm:t>
    </dgm:pt>
    <dgm:pt modelId="{49E03754-2617-47BF-B0C7-7AD6306F7812}" type="parTrans" cxnId="{073DDA5B-7D86-46CE-A86E-281C4825B399}">
      <dgm:prSet/>
      <dgm:spPr/>
      <dgm:t>
        <a:bodyPr/>
        <a:lstStyle/>
        <a:p>
          <a:endParaRPr lang="uk-UA"/>
        </a:p>
      </dgm:t>
    </dgm:pt>
    <dgm:pt modelId="{668081DB-1045-45EC-BCDE-879EF635EA4E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Бластула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87DC228-D86E-487B-A3C8-15A637CCEF50}" type="sibTrans" cxnId="{FEDED34F-AEFE-42B9-9E8C-75AB1F736181}">
      <dgm:prSet/>
      <dgm:spPr>
        <a:solidFill>
          <a:srgbClr val="00B0F0"/>
        </a:solidFill>
      </dgm:spPr>
      <dgm:t>
        <a:bodyPr/>
        <a:lstStyle/>
        <a:p>
          <a:endParaRPr lang="uk-UA"/>
        </a:p>
      </dgm:t>
    </dgm:pt>
    <dgm:pt modelId="{75855124-49C8-42B8-99DD-BE57688C4017}" type="parTrans" cxnId="{FEDED34F-AEFE-42B9-9E8C-75AB1F736181}">
      <dgm:prSet/>
      <dgm:spPr/>
      <dgm:t>
        <a:bodyPr/>
        <a:lstStyle/>
        <a:p>
          <a:endParaRPr lang="uk-UA"/>
        </a:p>
      </dgm:t>
    </dgm:pt>
    <dgm:pt modelId="{8A78A41E-DD42-4756-8775-9FA73CA9405C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Зигота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2BBF3DB-F8E7-4CC7-9F4C-5A28D7AF8FF8}" type="sibTrans" cxnId="{DEBF4B05-6808-4848-8F8B-2CA28918C25A}">
      <dgm:prSet/>
      <dgm:spPr>
        <a:solidFill>
          <a:srgbClr val="00B0F0"/>
        </a:solidFill>
      </dgm:spPr>
      <dgm:t>
        <a:bodyPr/>
        <a:lstStyle/>
        <a:p>
          <a:endParaRPr lang="uk-UA"/>
        </a:p>
      </dgm:t>
    </dgm:pt>
    <dgm:pt modelId="{B6EFAF44-47DB-4957-817B-EBA90CDE89EB}" type="parTrans" cxnId="{DEBF4B05-6808-4848-8F8B-2CA28918C25A}">
      <dgm:prSet/>
      <dgm:spPr/>
      <dgm:t>
        <a:bodyPr/>
        <a:lstStyle/>
        <a:p>
          <a:endParaRPr lang="uk-UA"/>
        </a:p>
      </dgm:t>
    </dgm:pt>
    <dgm:pt modelId="{3908F0B9-D879-490A-9BF8-88981B7DE310}" type="pres">
      <dgm:prSet presAssocID="{54090AE4-5F85-4643-9656-5AE48CC9BD0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445820DB-C579-4AB4-B002-C6C91F1C2CE3}" type="pres">
      <dgm:prSet presAssocID="{931A0ECF-792B-4602-8C80-20D51EB604D4}" presName="node" presStyleLbl="node1" presStyleIdx="0" presStyleCnt="16" custScaleX="501429" custScaleY="144663" custLinFactX="-66673" custLinFactNeighborX="-100000" custLinFactNeighborY="-182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A58C825-ADF7-4A3D-89CF-7A60C128EA4D}" type="pres">
      <dgm:prSet presAssocID="{622069C0-1196-4B6F-8BA9-1D82F35C28F1}" presName="sibTrans" presStyleLbl="sibTrans2D1" presStyleIdx="0" presStyleCnt="15"/>
      <dgm:spPr/>
      <dgm:t>
        <a:bodyPr/>
        <a:lstStyle/>
        <a:p>
          <a:endParaRPr lang="uk-UA"/>
        </a:p>
      </dgm:t>
    </dgm:pt>
    <dgm:pt modelId="{E1BB5264-7746-4BD2-97C9-7FABDDE9315C}" type="pres">
      <dgm:prSet presAssocID="{622069C0-1196-4B6F-8BA9-1D82F35C28F1}" presName="connectorText" presStyleLbl="sibTrans2D1" presStyleIdx="0" presStyleCnt="15"/>
      <dgm:spPr/>
      <dgm:t>
        <a:bodyPr/>
        <a:lstStyle/>
        <a:p>
          <a:endParaRPr lang="uk-UA"/>
        </a:p>
      </dgm:t>
    </dgm:pt>
    <dgm:pt modelId="{9D1F071C-DBC4-4235-B16F-912C9DECE106}" type="pres">
      <dgm:prSet presAssocID="{B03BAF94-4765-4E7D-9BF9-79F9DB73DC36}" presName="node" presStyleLbl="node1" presStyleIdx="1" presStyleCnt="16" custScaleX="489399" custScaleY="148593" custLinFactX="-308102" custLinFactY="79636" custLinFactNeighborX="-400000" custLinFactNeighborY="1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5DCC604-79AD-4710-AF3B-16ED452AEAA4}" type="pres">
      <dgm:prSet presAssocID="{A0C9AA5B-0145-4D1D-9E65-ADD7F8C527BA}" presName="sibTrans" presStyleLbl="sibTrans2D1" presStyleIdx="1" presStyleCnt="15"/>
      <dgm:spPr/>
      <dgm:t>
        <a:bodyPr/>
        <a:lstStyle/>
        <a:p>
          <a:endParaRPr lang="uk-UA"/>
        </a:p>
      </dgm:t>
    </dgm:pt>
    <dgm:pt modelId="{5FC3E3F4-CFF3-4BF5-93DD-1433665A318F}" type="pres">
      <dgm:prSet presAssocID="{A0C9AA5B-0145-4D1D-9E65-ADD7F8C527BA}" presName="connectorText" presStyleLbl="sibTrans2D1" presStyleIdx="1" presStyleCnt="15"/>
      <dgm:spPr/>
      <dgm:t>
        <a:bodyPr/>
        <a:lstStyle/>
        <a:p>
          <a:endParaRPr lang="uk-UA"/>
        </a:p>
      </dgm:t>
    </dgm:pt>
    <dgm:pt modelId="{F55EAB8C-99B6-4360-9C09-551CED91E775}" type="pres">
      <dgm:prSet presAssocID="{9DDC74A8-1275-4AA2-92EF-4D03A83738D4}" presName="node" presStyleLbl="node1" presStyleIdx="2" presStyleCnt="16" custScaleX="489399" custScaleY="148593" custLinFactX="-308102" custLinFactY="43873" custLinFactNeighborX="-400000" custLinFactNeighborY="1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CF71768-86BE-4B3A-8A51-613649592B77}" type="pres">
      <dgm:prSet presAssocID="{7C03A115-9A9E-4605-8241-A6096BEAC730}" presName="sibTrans" presStyleLbl="sibTrans2D1" presStyleIdx="2" presStyleCnt="15"/>
      <dgm:spPr/>
      <dgm:t>
        <a:bodyPr/>
        <a:lstStyle/>
        <a:p>
          <a:endParaRPr lang="uk-UA"/>
        </a:p>
      </dgm:t>
    </dgm:pt>
    <dgm:pt modelId="{9064991B-C02A-47D4-9442-AEC8B99288CF}" type="pres">
      <dgm:prSet presAssocID="{7C03A115-9A9E-4605-8241-A6096BEAC730}" presName="connectorText" presStyleLbl="sibTrans2D1" presStyleIdx="2" presStyleCnt="15"/>
      <dgm:spPr/>
      <dgm:t>
        <a:bodyPr/>
        <a:lstStyle/>
        <a:p>
          <a:endParaRPr lang="uk-UA"/>
        </a:p>
      </dgm:t>
    </dgm:pt>
    <dgm:pt modelId="{A56C007C-BA87-4CE7-8BDB-B6E39AD3B678}" type="pres">
      <dgm:prSet presAssocID="{CD013846-FED4-4DB6-A707-A9979A8DE5DA}" presName="node" presStyleLbl="node1" presStyleIdx="3" presStyleCnt="16" custScaleX="489399" custScaleY="148593" custLinFactX="-78703" custLinFactY="123370" custLinFactNeighborX="-100000" custLinFactNeighborY="2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4767450-F0A0-49D2-BA14-1148A73B8B3A}" type="pres">
      <dgm:prSet presAssocID="{0CD63116-48EE-40FF-A041-247845743E42}" presName="sibTrans" presStyleLbl="sibTrans2D1" presStyleIdx="3" presStyleCnt="15"/>
      <dgm:spPr/>
      <dgm:t>
        <a:bodyPr/>
        <a:lstStyle/>
        <a:p>
          <a:endParaRPr lang="uk-UA"/>
        </a:p>
      </dgm:t>
    </dgm:pt>
    <dgm:pt modelId="{1EC69398-695B-49E6-A497-103D53BC97B9}" type="pres">
      <dgm:prSet presAssocID="{0CD63116-48EE-40FF-A041-247845743E42}" presName="connectorText" presStyleLbl="sibTrans2D1" presStyleIdx="3" presStyleCnt="15"/>
      <dgm:spPr/>
      <dgm:t>
        <a:bodyPr/>
        <a:lstStyle/>
        <a:p>
          <a:endParaRPr lang="uk-UA"/>
        </a:p>
      </dgm:t>
    </dgm:pt>
    <dgm:pt modelId="{C93A2C66-4C29-4A01-BD2A-1EE2CAB7E9F2}" type="pres">
      <dgm:prSet presAssocID="{73E284EC-2E10-45D1-BC60-02DCAF2FF4DC}" presName="node" presStyleLbl="node1" presStyleIdx="4" presStyleCnt="16" custScaleX="489399" custScaleY="148593" custLinFactX="-78703" custLinFactY="100000" custLinFactNeighborX="-100000" custLinFactNeighborY="18760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1FF0CA6-64D2-4CD1-8F78-EEAF030FC04A}" type="pres">
      <dgm:prSet presAssocID="{BB56C0ED-F29C-481F-9465-3D150AB5E153}" presName="sibTrans" presStyleLbl="sibTrans2D1" presStyleIdx="4" presStyleCnt="15"/>
      <dgm:spPr/>
      <dgm:t>
        <a:bodyPr/>
        <a:lstStyle/>
        <a:p>
          <a:endParaRPr lang="uk-UA"/>
        </a:p>
      </dgm:t>
    </dgm:pt>
    <dgm:pt modelId="{4BCF9F2F-69E8-406F-B0C4-E7E67890EEE0}" type="pres">
      <dgm:prSet presAssocID="{BB56C0ED-F29C-481F-9465-3D150AB5E153}" presName="connectorText" presStyleLbl="sibTrans2D1" presStyleIdx="4" presStyleCnt="15"/>
      <dgm:spPr/>
      <dgm:t>
        <a:bodyPr/>
        <a:lstStyle/>
        <a:p>
          <a:endParaRPr lang="uk-UA"/>
        </a:p>
      </dgm:t>
    </dgm:pt>
    <dgm:pt modelId="{DE9960D6-EA3C-4109-BF05-98E49A3B9833}" type="pres">
      <dgm:prSet presAssocID="{F5E7BC72-4184-49B5-99BB-96F609B3D8F8}" presName="node" presStyleLbl="node1" presStyleIdx="5" presStyleCnt="16" custScaleX="489399" custScaleY="148593" custLinFactX="-308102" custLinFactY="200000" custLinFactNeighborX="-400000" custLinFactNeighborY="26710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33B9C8F-FD7A-4A0A-B8CC-B198D9751A00}" type="pres">
      <dgm:prSet presAssocID="{A24FCA22-E9A3-4B34-A0C6-F35355DA722D}" presName="sibTrans" presStyleLbl="sibTrans2D1" presStyleIdx="5" presStyleCnt="15"/>
      <dgm:spPr/>
      <dgm:t>
        <a:bodyPr/>
        <a:lstStyle/>
        <a:p>
          <a:endParaRPr lang="uk-UA"/>
        </a:p>
      </dgm:t>
    </dgm:pt>
    <dgm:pt modelId="{2584A662-A9AB-4FB2-A8F9-B10191757E93}" type="pres">
      <dgm:prSet presAssocID="{A24FCA22-E9A3-4B34-A0C6-F35355DA722D}" presName="connectorText" presStyleLbl="sibTrans2D1" presStyleIdx="5" presStyleCnt="15"/>
      <dgm:spPr/>
      <dgm:t>
        <a:bodyPr/>
        <a:lstStyle/>
        <a:p>
          <a:endParaRPr lang="uk-UA"/>
        </a:p>
      </dgm:t>
    </dgm:pt>
    <dgm:pt modelId="{078CA4C5-E53E-423A-B6DE-BF3499218370}" type="pres">
      <dgm:prSet presAssocID="{6900D906-1919-4207-AA99-C1E3775D801B}" presName="node" presStyleLbl="node1" presStyleIdx="6" presStyleCnt="16" custScaleX="489399" custScaleY="148593" custLinFactX="-308102" custLinFactY="200000" custLinFactNeighborX="-400000" custLinFactNeighborY="23134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880BD6E-211C-4215-A466-1FC56065BBD5}" type="pres">
      <dgm:prSet presAssocID="{5453D48C-85E6-44BB-87D6-C97A326C78A9}" presName="sibTrans" presStyleLbl="sibTrans2D1" presStyleIdx="6" presStyleCnt="15"/>
      <dgm:spPr/>
      <dgm:t>
        <a:bodyPr/>
        <a:lstStyle/>
        <a:p>
          <a:endParaRPr lang="uk-UA"/>
        </a:p>
      </dgm:t>
    </dgm:pt>
    <dgm:pt modelId="{B2ABCE33-490F-4C11-83C9-6CF6DB35A2A9}" type="pres">
      <dgm:prSet presAssocID="{5453D48C-85E6-44BB-87D6-C97A326C78A9}" presName="connectorText" presStyleLbl="sibTrans2D1" presStyleIdx="6" presStyleCnt="15"/>
      <dgm:spPr/>
      <dgm:t>
        <a:bodyPr/>
        <a:lstStyle/>
        <a:p>
          <a:endParaRPr lang="uk-UA"/>
        </a:p>
      </dgm:t>
    </dgm:pt>
    <dgm:pt modelId="{038FDF0B-68E4-4842-8E64-37D07F0E11F0}" type="pres">
      <dgm:prSet presAssocID="{3F7467A6-1D3E-4E44-B7D2-B17CCFCEE575}" presName="node" presStyleLbl="node1" presStyleIdx="7" presStyleCnt="16" custScaleX="489399" custScaleY="148593" custLinFactX="-78703" custLinFactY="300000" custLinFactNeighborX="-100000" custLinFactNeighborY="31083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5D33FEA-CCB4-4478-9A8B-5005F2B82094}" type="pres">
      <dgm:prSet presAssocID="{560EF294-74DF-492D-8D5C-2DB09CBEF7C2}" presName="sibTrans" presStyleLbl="sibTrans2D1" presStyleIdx="7" presStyleCnt="15"/>
      <dgm:spPr/>
      <dgm:t>
        <a:bodyPr/>
        <a:lstStyle/>
        <a:p>
          <a:endParaRPr lang="uk-UA"/>
        </a:p>
      </dgm:t>
    </dgm:pt>
    <dgm:pt modelId="{3CA7A828-1E6C-409C-9121-87CC349D1009}" type="pres">
      <dgm:prSet presAssocID="{560EF294-74DF-492D-8D5C-2DB09CBEF7C2}" presName="connectorText" presStyleLbl="sibTrans2D1" presStyleIdx="7" presStyleCnt="15"/>
      <dgm:spPr/>
      <dgm:t>
        <a:bodyPr/>
        <a:lstStyle/>
        <a:p>
          <a:endParaRPr lang="uk-UA"/>
        </a:p>
      </dgm:t>
    </dgm:pt>
    <dgm:pt modelId="{ACDC04A6-6AD4-475E-95B4-42E58FEA25B7}" type="pres">
      <dgm:prSet presAssocID="{1B8C8DDA-2440-43CF-B427-7986E7D34DF6}" presName="node" presStyleLbl="node1" presStyleIdx="8" presStyleCnt="16" custScaleX="489399" custScaleY="148593" custLinFactX="-78703" custLinFactY="275074" custLinFactNeighborX="-100000" custLinFactNeighborY="3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5DC8E6B-312F-4E76-8B60-F5965418BD77}" type="pres">
      <dgm:prSet presAssocID="{95C68751-B060-4091-BBC4-ACF4FB19D8EF}" presName="sibTrans" presStyleLbl="sibTrans2D1" presStyleIdx="8" presStyleCnt="15" custAng="3341094" custScaleX="12648" custScaleY="224790" custLinFactY="-761586" custLinFactNeighborX="1195" custLinFactNeighborY="-800000"/>
      <dgm:spPr/>
      <dgm:t>
        <a:bodyPr/>
        <a:lstStyle/>
        <a:p>
          <a:endParaRPr lang="uk-UA"/>
        </a:p>
      </dgm:t>
    </dgm:pt>
    <dgm:pt modelId="{53C29C8A-3292-4252-9017-0D1BF0ABE6F6}" type="pres">
      <dgm:prSet presAssocID="{95C68751-B060-4091-BBC4-ACF4FB19D8EF}" presName="connectorText" presStyleLbl="sibTrans2D1" presStyleIdx="8" presStyleCnt="15"/>
      <dgm:spPr/>
      <dgm:t>
        <a:bodyPr/>
        <a:lstStyle/>
        <a:p>
          <a:endParaRPr lang="uk-UA"/>
        </a:p>
      </dgm:t>
    </dgm:pt>
    <dgm:pt modelId="{FE8DF3E5-11CB-44B6-BD89-40DB3E0D575F}" type="pres">
      <dgm:prSet presAssocID="{8A78A41E-DD42-4756-8775-9FA73CA9405C}" presName="node" presStyleLbl="node1" presStyleIdx="9" presStyleCnt="16" custScaleX="489399" custScaleY="148593" custLinFactX="-81579" custLinFactY="-300000" custLinFactNeighborX="-100000" custLinFactNeighborY="-38140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4C90FD5-F411-44C0-892D-7596B6AE395C}" type="pres">
      <dgm:prSet presAssocID="{62BBF3DB-F8E7-4CC7-9F4C-5A28D7AF8FF8}" presName="sibTrans" presStyleLbl="sibTrans2D1" presStyleIdx="9" presStyleCnt="15" custAng="16200000" custScaleX="495893" custScaleY="232632" custLinFactX="-1329097" custLinFactY="100000" custLinFactNeighborX="-1400000" custLinFactNeighborY="103072"/>
      <dgm:spPr/>
      <dgm:t>
        <a:bodyPr/>
        <a:lstStyle/>
        <a:p>
          <a:endParaRPr lang="uk-UA"/>
        </a:p>
      </dgm:t>
    </dgm:pt>
    <dgm:pt modelId="{2CF5E956-C2DC-4B45-9BBB-AF09AB50F5F9}" type="pres">
      <dgm:prSet presAssocID="{62BBF3DB-F8E7-4CC7-9F4C-5A28D7AF8FF8}" presName="connectorText" presStyleLbl="sibTrans2D1" presStyleIdx="9" presStyleCnt="15"/>
      <dgm:spPr/>
      <dgm:t>
        <a:bodyPr/>
        <a:lstStyle/>
        <a:p>
          <a:endParaRPr lang="uk-UA"/>
        </a:p>
      </dgm:t>
    </dgm:pt>
    <dgm:pt modelId="{BA63B8B8-0E5B-4601-9CAF-801FCC51E285}" type="pres">
      <dgm:prSet presAssocID="{668081DB-1045-45EC-BCDE-879EF635EA4E}" presName="node" presStyleLbl="node1" presStyleIdx="10" presStyleCnt="16" custScaleX="489399" custScaleY="148593" custLinFactX="-81579" custLinFactY="-317165" custLinFactNeighborX="-100000" custLinFactNeighborY="-4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49A90D2-2103-4239-86FE-151391600FC9}" type="pres">
      <dgm:prSet presAssocID="{387DC228-D86E-487B-A3C8-15A637CCEF50}" presName="sibTrans" presStyleLbl="sibTrans2D1" presStyleIdx="10" presStyleCnt="15" custAng="16200000" custScaleX="495897" custScaleY="249884" custLinFactX="-1329160" custLinFactY="100000" custLinFactNeighborX="-1400000" custLinFactNeighborY="111699"/>
      <dgm:spPr/>
      <dgm:t>
        <a:bodyPr/>
        <a:lstStyle/>
        <a:p>
          <a:endParaRPr lang="uk-UA"/>
        </a:p>
      </dgm:t>
    </dgm:pt>
    <dgm:pt modelId="{D7C8AD34-6BA7-4DBC-BA2F-C054284445E5}" type="pres">
      <dgm:prSet presAssocID="{387DC228-D86E-487B-A3C8-15A637CCEF50}" presName="connectorText" presStyleLbl="sibTrans2D1" presStyleIdx="10" presStyleCnt="15"/>
      <dgm:spPr/>
      <dgm:t>
        <a:bodyPr/>
        <a:lstStyle/>
        <a:p>
          <a:endParaRPr lang="uk-UA"/>
        </a:p>
      </dgm:t>
    </dgm:pt>
    <dgm:pt modelId="{29148165-B831-42D4-AB7C-C2279AF7882B}" type="pres">
      <dgm:prSet presAssocID="{006CAEA0-BB70-4DDA-9336-687D2E5EAEAF}" presName="node" presStyleLbl="node1" presStyleIdx="11" presStyleCnt="16" custScaleX="489399" custScaleY="148593" custLinFactX="147820" custLinFactY="-237669" custLinFactNeighborX="200000" custLinFactNeighborY="-3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A347147-F6E9-4B68-93F6-F860BC9C8F82}" type="pres">
      <dgm:prSet presAssocID="{E4606FC0-5D92-4F0E-B880-DDF0D636B9A7}" presName="sibTrans" presStyleLbl="sibTrans2D1" presStyleIdx="11" presStyleCnt="15" custAng="16200000" custScaleX="495885" custScaleY="249886" custLinFactX="-1329101" custLinFactY="100000" custLinFactNeighborX="-1400000" custLinFactNeighborY="111700"/>
      <dgm:spPr/>
      <dgm:t>
        <a:bodyPr/>
        <a:lstStyle/>
        <a:p>
          <a:endParaRPr lang="uk-UA"/>
        </a:p>
      </dgm:t>
    </dgm:pt>
    <dgm:pt modelId="{6AFFA59E-ED30-47A8-813E-7349D50FC1D2}" type="pres">
      <dgm:prSet presAssocID="{E4606FC0-5D92-4F0E-B880-DDF0D636B9A7}" presName="connectorText" presStyleLbl="sibTrans2D1" presStyleIdx="11" presStyleCnt="15"/>
      <dgm:spPr/>
      <dgm:t>
        <a:bodyPr/>
        <a:lstStyle/>
        <a:p>
          <a:endParaRPr lang="uk-UA"/>
        </a:p>
      </dgm:t>
    </dgm:pt>
    <dgm:pt modelId="{2C3BFDF1-EC0C-4E6B-9D98-960C1A9282BB}" type="pres">
      <dgm:prSet presAssocID="{4292DAFA-A46D-4E18-B58C-7D0DF10FB478}" presName="node" presStyleLbl="node1" presStyleIdx="12" presStyleCnt="16" custScaleX="489399" custScaleY="148593" custLinFactX="147820" custLinFactY="-273432" custLinFactNeighborX="200000" custLinFactNeighborY="-3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0EC273E-7DB6-453F-B1ED-0AEBAD254325}" type="pres">
      <dgm:prSet presAssocID="{3104A32F-E703-4C7C-A30D-4C655A098CFE}" presName="sibTrans" presStyleLbl="sibTrans2D1" presStyleIdx="12" presStyleCnt="15" custAng="16014540" custScaleX="647832" custScaleY="272365" custLinFactX="-1383478" custLinFactY="500000" custLinFactNeighborX="-1400000" custLinFactNeighborY="553542"/>
      <dgm:spPr/>
      <dgm:t>
        <a:bodyPr/>
        <a:lstStyle/>
        <a:p>
          <a:endParaRPr lang="uk-UA"/>
        </a:p>
      </dgm:t>
    </dgm:pt>
    <dgm:pt modelId="{B48B883C-9FD5-48D2-97EC-0D752DECB290}" type="pres">
      <dgm:prSet presAssocID="{3104A32F-E703-4C7C-A30D-4C655A098CFE}" presName="connectorText" presStyleLbl="sibTrans2D1" presStyleIdx="12" presStyleCnt="15"/>
      <dgm:spPr/>
      <dgm:t>
        <a:bodyPr/>
        <a:lstStyle/>
        <a:p>
          <a:endParaRPr lang="uk-UA"/>
        </a:p>
      </dgm:t>
    </dgm:pt>
    <dgm:pt modelId="{FC418571-01EC-43BF-BFFB-B2238C43B3A4}" type="pres">
      <dgm:prSet presAssocID="{BBB25566-244D-4A15-9170-FDCE7AA25FD8}" presName="node" presStyleLbl="node1" presStyleIdx="13" presStyleCnt="16" custScaleX="489399" custScaleY="148593" custLinFactX="-81579" custLinFactY="-193935" custLinFactNeighborX="-100000" custLinFactNeighborY="-2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F92D29E-4A3A-4408-80A4-ADC13020C412}" type="pres">
      <dgm:prSet presAssocID="{A8E912F6-B2FD-4D4D-A000-97BA115AF2D0}" presName="sibTrans" presStyleLbl="sibTrans2D1" presStyleIdx="13" presStyleCnt="15" custAng="5400000" custFlipHor="1" custScaleX="41670" custScaleY="282552" custLinFactX="-100000" custLinFactY="-300000" custLinFactNeighborX="-115129" custLinFactNeighborY="-375723"/>
      <dgm:spPr/>
      <dgm:t>
        <a:bodyPr/>
        <a:lstStyle/>
        <a:p>
          <a:endParaRPr lang="uk-UA"/>
        </a:p>
      </dgm:t>
    </dgm:pt>
    <dgm:pt modelId="{3F577B77-94DA-4CE9-A681-202F08600E15}" type="pres">
      <dgm:prSet presAssocID="{A8E912F6-B2FD-4D4D-A000-97BA115AF2D0}" presName="connectorText" presStyleLbl="sibTrans2D1" presStyleIdx="13" presStyleCnt="15"/>
      <dgm:spPr/>
      <dgm:t>
        <a:bodyPr/>
        <a:lstStyle/>
        <a:p>
          <a:endParaRPr lang="uk-UA"/>
        </a:p>
      </dgm:t>
    </dgm:pt>
    <dgm:pt modelId="{6BFD96CD-1946-4B4C-BA13-EDCE46DB9F89}" type="pres">
      <dgm:prSet presAssocID="{68BB355F-098D-411C-AF94-C8836FAFB18D}" presName="node" presStyleLbl="node1" presStyleIdx="14" presStyleCnt="16" custScaleX="489399" custScaleY="148593" custLinFactX="-81579" custLinFactNeighborX="-100000" custLinFactNeighborY="-7070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F652BAE-8431-48C0-BA3B-B3B5886E9A1E}" type="pres">
      <dgm:prSet presAssocID="{A04B9D26-9F56-4DC4-9CCF-606C0073C308}" presName="sibTrans" presStyleLbl="sibTrans2D1" presStyleIdx="14" presStyleCnt="15" custAng="5400000" custScaleX="630627" custScaleY="189511" custLinFactX="-1383564" custLinFactY="100000" custLinFactNeighborX="-1400000" custLinFactNeighborY="131018"/>
      <dgm:spPr/>
      <dgm:t>
        <a:bodyPr/>
        <a:lstStyle/>
        <a:p>
          <a:endParaRPr lang="uk-UA"/>
        </a:p>
      </dgm:t>
    </dgm:pt>
    <dgm:pt modelId="{7942D34A-0636-4AA6-9F1F-78BEA5231DD8}" type="pres">
      <dgm:prSet presAssocID="{A04B9D26-9F56-4DC4-9CCF-606C0073C308}" presName="connectorText" presStyleLbl="sibTrans2D1" presStyleIdx="14" presStyleCnt="15"/>
      <dgm:spPr/>
      <dgm:t>
        <a:bodyPr/>
        <a:lstStyle/>
        <a:p>
          <a:endParaRPr lang="uk-UA"/>
        </a:p>
      </dgm:t>
    </dgm:pt>
    <dgm:pt modelId="{4C007CDA-5430-4263-990C-17D7C28A5769}" type="pres">
      <dgm:prSet presAssocID="{2AA686FE-FDCD-4AF8-888F-CF22DFEE91A1}" presName="node" presStyleLbl="node1" presStyleIdx="15" presStyleCnt="16" custScaleX="489399" custScaleY="148593" custLinFactX="147820" custLinFactY="-100000" custLinFactNeighborX="200000" custLinFactNeighborY="-15020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2CBCA2FD-074C-4143-8394-40582CEDAA0A}" srcId="{54090AE4-5F85-4643-9656-5AE48CC9BD04}" destId="{68BB355F-098D-411C-AF94-C8836FAFB18D}" srcOrd="14" destOrd="0" parTransId="{AFB0448B-7FE1-4891-A4BA-85FC1DEE7916}" sibTransId="{A04B9D26-9F56-4DC4-9CCF-606C0073C308}"/>
    <dgm:cxn modelId="{94D1B13D-2729-48D2-BAA1-F7E912492B2E}" srcId="{54090AE4-5F85-4643-9656-5AE48CC9BD04}" destId="{CD013846-FED4-4DB6-A707-A9979A8DE5DA}" srcOrd="3" destOrd="0" parTransId="{6159F0EB-7A12-41B7-B8BA-F5B8FCF9A41A}" sibTransId="{0CD63116-48EE-40FF-A041-247845743E42}"/>
    <dgm:cxn modelId="{84A6B1C3-8304-4E5F-AFC6-316C27446BD9}" type="presOf" srcId="{6900D906-1919-4207-AA99-C1E3775D801B}" destId="{078CA4C5-E53E-423A-B6DE-BF3499218370}" srcOrd="0" destOrd="0" presId="urn:microsoft.com/office/officeart/2005/8/layout/process5"/>
    <dgm:cxn modelId="{3C0F004D-95D2-4BE6-8AEE-CF63D4FDE080}" type="presOf" srcId="{A0C9AA5B-0145-4D1D-9E65-ADD7F8C527BA}" destId="{D5DCC604-79AD-4710-AF3B-16ED452AEAA4}" srcOrd="0" destOrd="0" presId="urn:microsoft.com/office/officeart/2005/8/layout/process5"/>
    <dgm:cxn modelId="{94702189-BF61-4B0C-911B-FD6723A05421}" srcId="{54090AE4-5F85-4643-9656-5AE48CC9BD04}" destId="{1B8C8DDA-2440-43CF-B427-7986E7D34DF6}" srcOrd="8" destOrd="0" parTransId="{3C757CAC-9EDB-495E-B5D1-D24A8A7511CD}" sibTransId="{95C68751-B060-4091-BBC4-ACF4FB19D8EF}"/>
    <dgm:cxn modelId="{4CC9964F-9BE6-47C0-AFFC-9DB6BAAD1930}" type="presOf" srcId="{62BBF3DB-F8E7-4CC7-9F4C-5A28D7AF8FF8}" destId="{2CF5E956-C2DC-4B45-9BBB-AF09AB50F5F9}" srcOrd="1" destOrd="0" presId="urn:microsoft.com/office/officeart/2005/8/layout/process5"/>
    <dgm:cxn modelId="{C59BA8CD-282C-47F2-A087-1F9C31B41DD9}" type="presOf" srcId="{3104A32F-E703-4C7C-A30D-4C655A098CFE}" destId="{80EC273E-7DB6-453F-B1ED-0AEBAD254325}" srcOrd="0" destOrd="0" presId="urn:microsoft.com/office/officeart/2005/8/layout/process5"/>
    <dgm:cxn modelId="{C6AB3C82-216A-478D-B4DA-1421015968C9}" type="presOf" srcId="{622069C0-1196-4B6F-8BA9-1D82F35C28F1}" destId="{E1BB5264-7746-4BD2-97C9-7FABDDE9315C}" srcOrd="1" destOrd="0" presId="urn:microsoft.com/office/officeart/2005/8/layout/process5"/>
    <dgm:cxn modelId="{E6ABA114-6909-4645-BC5A-EFDCC33DA38B}" type="presOf" srcId="{A24FCA22-E9A3-4B34-A0C6-F35355DA722D}" destId="{833B9C8F-FD7A-4A0A-B8CC-B198D9751A00}" srcOrd="0" destOrd="0" presId="urn:microsoft.com/office/officeart/2005/8/layout/process5"/>
    <dgm:cxn modelId="{B0DDA31C-3BFE-4756-9645-11250C67FC50}" type="presOf" srcId="{560EF294-74DF-492D-8D5C-2DB09CBEF7C2}" destId="{3CA7A828-1E6C-409C-9121-87CC349D1009}" srcOrd="1" destOrd="0" presId="urn:microsoft.com/office/officeart/2005/8/layout/process5"/>
    <dgm:cxn modelId="{22518D7C-2B44-41B5-99E4-91800FB7AC5C}" type="presOf" srcId="{0CD63116-48EE-40FF-A041-247845743E42}" destId="{1EC69398-695B-49E6-A497-103D53BC97B9}" srcOrd="1" destOrd="0" presId="urn:microsoft.com/office/officeart/2005/8/layout/process5"/>
    <dgm:cxn modelId="{E4A3C2A7-931E-4B5C-95D5-6CADB38616A9}" type="presOf" srcId="{4292DAFA-A46D-4E18-B58C-7D0DF10FB478}" destId="{2C3BFDF1-EC0C-4E6B-9D98-960C1A9282BB}" srcOrd="0" destOrd="0" presId="urn:microsoft.com/office/officeart/2005/8/layout/process5"/>
    <dgm:cxn modelId="{E2E7ACC3-28D1-4EE0-BA66-B2266DE6AF4D}" srcId="{54090AE4-5F85-4643-9656-5AE48CC9BD04}" destId="{6900D906-1919-4207-AA99-C1E3775D801B}" srcOrd="6" destOrd="0" parTransId="{CF9A3F65-C3E8-4D50-8CAE-1CBEEB72DFE0}" sibTransId="{5453D48C-85E6-44BB-87D6-C97A326C78A9}"/>
    <dgm:cxn modelId="{50AFD2FC-627A-4B12-A974-1CAE8C20C5A9}" type="presOf" srcId="{5453D48C-85E6-44BB-87D6-C97A326C78A9}" destId="{B2ABCE33-490F-4C11-83C9-6CF6DB35A2A9}" srcOrd="1" destOrd="0" presId="urn:microsoft.com/office/officeart/2005/8/layout/process5"/>
    <dgm:cxn modelId="{C490D0B3-7C66-4CB4-AB4C-5BC06819B60D}" srcId="{54090AE4-5F85-4643-9656-5AE48CC9BD04}" destId="{4292DAFA-A46D-4E18-B58C-7D0DF10FB478}" srcOrd="12" destOrd="0" parTransId="{36B61A16-93F9-4030-BCEA-FFDE49F38FDC}" sibTransId="{3104A32F-E703-4C7C-A30D-4C655A098CFE}"/>
    <dgm:cxn modelId="{EA7AAC64-A4D0-4AF3-8687-A8D79C47DEED}" srcId="{54090AE4-5F85-4643-9656-5AE48CC9BD04}" destId="{F5E7BC72-4184-49B5-99BB-96F609B3D8F8}" srcOrd="5" destOrd="0" parTransId="{1F058850-D529-4E8C-9EDD-D83B0AA087E3}" sibTransId="{A24FCA22-E9A3-4B34-A0C6-F35355DA722D}"/>
    <dgm:cxn modelId="{82C3EC81-E5CF-4B04-AF34-491DCE6AD1AA}" type="presOf" srcId="{1B8C8DDA-2440-43CF-B427-7986E7D34DF6}" destId="{ACDC04A6-6AD4-475E-95B4-42E58FEA25B7}" srcOrd="0" destOrd="0" presId="urn:microsoft.com/office/officeart/2005/8/layout/process5"/>
    <dgm:cxn modelId="{CC7217AC-4331-42AB-8C80-3477C17E0220}" type="presOf" srcId="{73E284EC-2E10-45D1-BC60-02DCAF2FF4DC}" destId="{C93A2C66-4C29-4A01-BD2A-1EE2CAB7E9F2}" srcOrd="0" destOrd="0" presId="urn:microsoft.com/office/officeart/2005/8/layout/process5"/>
    <dgm:cxn modelId="{0A14BB18-8AF4-431D-AD20-C4ED586E309B}" type="presOf" srcId="{5453D48C-85E6-44BB-87D6-C97A326C78A9}" destId="{4880BD6E-211C-4215-A466-1FC56065BBD5}" srcOrd="0" destOrd="0" presId="urn:microsoft.com/office/officeart/2005/8/layout/process5"/>
    <dgm:cxn modelId="{83352315-7895-4110-85B3-B2AB9E954904}" type="presOf" srcId="{3F7467A6-1D3E-4E44-B7D2-B17CCFCEE575}" destId="{038FDF0B-68E4-4842-8E64-37D07F0E11F0}" srcOrd="0" destOrd="0" presId="urn:microsoft.com/office/officeart/2005/8/layout/process5"/>
    <dgm:cxn modelId="{AD304DF3-3870-4A4B-9A22-B7DAB0D03BE1}" type="presOf" srcId="{3104A32F-E703-4C7C-A30D-4C655A098CFE}" destId="{B48B883C-9FD5-48D2-97EC-0D752DECB290}" srcOrd="1" destOrd="0" presId="urn:microsoft.com/office/officeart/2005/8/layout/process5"/>
    <dgm:cxn modelId="{5A344429-7AD9-46C7-ACDE-2F0A527E54FE}" type="presOf" srcId="{A8E912F6-B2FD-4D4D-A000-97BA115AF2D0}" destId="{3F577B77-94DA-4CE9-A681-202F08600E15}" srcOrd="1" destOrd="0" presId="urn:microsoft.com/office/officeart/2005/8/layout/process5"/>
    <dgm:cxn modelId="{CC59EC3F-E370-443A-A6C1-9B6D7824D459}" type="presOf" srcId="{A0C9AA5B-0145-4D1D-9E65-ADD7F8C527BA}" destId="{5FC3E3F4-CFF3-4BF5-93DD-1433665A318F}" srcOrd="1" destOrd="0" presId="urn:microsoft.com/office/officeart/2005/8/layout/process5"/>
    <dgm:cxn modelId="{0A0BF33B-0B39-4D25-9FAA-D19BB61B628B}" type="presOf" srcId="{BB56C0ED-F29C-481F-9465-3D150AB5E153}" destId="{21FF0CA6-64D2-4CD1-8F78-EEAF030FC04A}" srcOrd="0" destOrd="0" presId="urn:microsoft.com/office/officeart/2005/8/layout/process5"/>
    <dgm:cxn modelId="{A5C4D780-49BA-486F-BFAE-2FB618950CF0}" type="presOf" srcId="{E4606FC0-5D92-4F0E-B880-DDF0D636B9A7}" destId="{6A347147-F6E9-4B68-93F6-F860BC9C8F82}" srcOrd="0" destOrd="0" presId="urn:microsoft.com/office/officeart/2005/8/layout/process5"/>
    <dgm:cxn modelId="{C4266A60-E3FE-49D7-A5E6-3F4BDAFD8BE8}" type="presOf" srcId="{95C68751-B060-4091-BBC4-ACF4FB19D8EF}" destId="{55DC8E6B-312F-4E76-8B60-F5965418BD77}" srcOrd="0" destOrd="0" presId="urn:microsoft.com/office/officeart/2005/8/layout/process5"/>
    <dgm:cxn modelId="{FEDED34F-AEFE-42B9-9E8C-75AB1F736181}" srcId="{54090AE4-5F85-4643-9656-5AE48CC9BD04}" destId="{668081DB-1045-45EC-BCDE-879EF635EA4E}" srcOrd="10" destOrd="0" parTransId="{75855124-49C8-42B8-99DD-BE57688C4017}" sibTransId="{387DC228-D86E-487B-A3C8-15A637CCEF50}"/>
    <dgm:cxn modelId="{EBA7A858-10F6-43EC-AC22-BEEEFD2D60DF}" srcId="{54090AE4-5F85-4643-9656-5AE48CC9BD04}" destId="{B03BAF94-4765-4E7D-9BF9-79F9DB73DC36}" srcOrd="1" destOrd="0" parTransId="{41185812-8042-4CEB-9C6B-4752231ADC61}" sibTransId="{A0C9AA5B-0145-4D1D-9E65-ADD7F8C527BA}"/>
    <dgm:cxn modelId="{DEBF4B05-6808-4848-8F8B-2CA28918C25A}" srcId="{54090AE4-5F85-4643-9656-5AE48CC9BD04}" destId="{8A78A41E-DD42-4756-8775-9FA73CA9405C}" srcOrd="9" destOrd="0" parTransId="{B6EFAF44-47DB-4957-817B-EBA90CDE89EB}" sibTransId="{62BBF3DB-F8E7-4CC7-9F4C-5A28D7AF8FF8}"/>
    <dgm:cxn modelId="{B7F6D1CE-7F13-4867-A138-9A5EE408CE88}" srcId="{54090AE4-5F85-4643-9656-5AE48CC9BD04}" destId="{BBB25566-244D-4A15-9170-FDCE7AA25FD8}" srcOrd="13" destOrd="0" parTransId="{5C66BE7C-FC75-4600-AE8D-C1782979594D}" sibTransId="{A8E912F6-B2FD-4D4D-A000-97BA115AF2D0}"/>
    <dgm:cxn modelId="{B3EF9317-51E5-43EB-BAC2-97A7B0DDF93D}" type="presOf" srcId="{387DC228-D86E-487B-A3C8-15A637CCEF50}" destId="{749A90D2-2103-4239-86FE-151391600FC9}" srcOrd="0" destOrd="0" presId="urn:microsoft.com/office/officeart/2005/8/layout/process5"/>
    <dgm:cxn modelId="{9285E544-75B3-4E16-8A55-9A25696D19A1}" type="presOf" srcId="{B03BAF94-4765-4E7D-9BF9-79F9DB73DC36}" destId="{9D1F071C-DBC4-4235-B16F-912C9DECE106}" srcOrd="0" destOrd="0" presId="urn:microsoft.com/office/officeart/2005/8/layout/process5"/>
    <dgm:cxn modelId="{5B97BDE7-56C9-485C-A0BA-DF6C697ECF6C}" srcId="{54090AE4-5F85-4643-9656-5AE48CC9BD04}" destId="{931A0ECF-792B-4602-8C80-20D51EB604D4}" srcOrd="0" destOrd="0" parTransId="{FF1F5059-3109-4D14-95F5-541E03FE3D83}" sibTransId="{622069C0-1196-4B6F-8BA9-1D82F35C28F1}"/>
    <dgm:cxn modelId="{53126723-9622-41BB-8B41-2A597A4C2558}" type="presOf" srcId="{A04B9D26-9F56-4DC4-9CCF-606C0073C308}" destId="{7942D34A-0636-4AA6-9F1F-78BEA5231DD8}" srcOrd="1" destOrd="0" presId="urn:microsoft.com/office/officeart/2005/8/layout/process5"/>
    <dgm:cxn modelId="{78A97F16-721C-4D0F-9DE0-2F5A7294BAA2}" type="presOf" srcId="{2AA686FE-FDCD-4AF8-888F-CF22DFEE91A1}" destId="{4C007CDA-5430-4263-990C-17D7C28A5769}" srcOrd="0" destOrd="0" presId="urn:microsoft.com/office/officeart/2005/8/layout/process5"/>
    <dgm:cxn modelId="{3A886166-C2A5-4CD7-8A1E-94E53EF154BF}" type="presOf" srcId="{95C68751-B060-4091-BBC4-ACF4FB19D8EF}" destId="{53C29C8A-3292-4252-9017-0D1BF0ABE6F6}" srcOrd="1" destOrd="0" presId="urn:microsoft.com/office/officeart/2005/8/layout/process5"/>
    <dgm:cxn modelId="{A717F30E-50F1-4DA2-8DB0-9ED8FEAE7821}" type="presOf" srcId="{54090AE4-5F85-4643-9656-5AE48CC9BD04}" destId="{3908F0B9-D879-490A-9BF8-88981B7DE310}" srcOrd="0" destOrd="0" presId="urn:microsoft.com/office/officeart/2005/8/layout/process5"/>
    <dgm:cxn modelId="{073DDA5B-7D86-46CE-A86E-281C4825B399}" srcId="{54090AE4-5F85-4643-9656-5AE48CC9BD04}" destId="{006CAEA0-BB70-4DDA-9336-687D2E5EAEAF}" srcOrd="11" destOrd="0" parTransId="{49E03754-2617-47BF-B0C7-7AD6306F7812}" sibTransId="{E4606FC0-5D92-4F0E-B880-DDF0D636B9A7}"/>
    <dgm:cxn modelId="{399BC5D9-03D4-4ABF-9D94-DD919A77FCFA}" srcId="{54090AE4-5F85-4643-9656-5AE48CC9BD04}" destId="{3F7467A6-1D3E-4E44-B7D2-B17CCFCEE575}" srcOrd="7" destOrd="0" parTransId="{16BBA468-392B-4567-BC58-D943229AE06A}" sibTransId="{560EF294-74DF-492D-8D5C-2DB09CBEF7C2}"/>
    <dgm:cxn modelId="{61542AE7-7907-4894-A87A-B4682F8125D7}" type="presOf" srcId="{006CAEA0-BB70-4DDA-9336-687D2E5EAEAF}" destId="{29148165-B831-42D4-AB7C-C2279AF7882B}" srcOrd="0" destOrd="0" presId="urn:microsoft.com/office/officeart/2005/8/layout/process5"/>
    <dgm:cxn modelId="{7598AF32-5583-4595-8A5D-97A262F56551}" type="presOf" srcId="{7C03A115-9A9E-4605-8241-A6096BEAC730}" destId="{DCF71768-86BE-4B3A-8A51-613649592B77}" srcOrd="0" destOrd="0" presId="urn:microsoft.com/office/officeart/2005/8/layout/process5"/>
    <dgm:cxn modelId="{29FB2148-A552-4030-A919-29026208FF27}" srcId="{54090AE4-5F85-4643-9656-5AE48CC9BD04}" destId="{73E284EC-2E10-45D1-BC60-02DCAF2FF4DC}" srcOrd="4" destOrd="0" parTransId="{34B699B1-F19C-4623-81B7-858CBD04DCCA}" sibTransId="{BB56C0ED-F29C-481F-9465-3D150AB5E153}"/>
    <dgm:cxn modelId="{08EDAA2D-98D1-4DE9-BF65-60A2E39D0DA1}" type="presOf" srcId="{931A0ECF-792B-4602-8C80-20D51EB604D4}" destId="{445820DB-C579-4AB4-B002-C6C91F1C2CE3}" srcOrd="0" destOrd="0" presId="urn:microsoft.com/office/officeart/2005/8/layout/process5"/>
    <dgm:cxn modelId="{294B47D3-17F9-4860-AB46-271CCBE86CB9}" type="presOf" srcId="{387DC228-D86E-487B-A3C8-15A637CCEF50}" destId="{D7C8AD34-6BA7-4DBC-BA2F-C054284445E5}" srcOrd="1" destOrd="0" presId="urn:microsoft.com/office/officeart/2005/8/layout/process5"/>
    <dgm:cxn modelId="{12ED2F8E-3C24-45B1-BE50-E0927CDFDF58}" type="presOf" srcId="{9DDC74A8-1275-4AA2-92EF-4D03A83738D4}" destId="{F55EAB8C-99B6-4360-9C09-551CED91E775}" srcOrd="0" destOrd="0" presId="urn:microsoft.com/office/officeart/2005/8/layout/process5"/>
    <dgm:cxn modelId="{67DCFFC8-2B8C-460A-BE7C-0EE4048900D3}" type="presOf" srcId="{BBB25566-244D-4A15-9170-FDCE7AA25FD8}" destId="{FC418571-01EC-43BF-BFFB-B2238C43B3A4}" srcOrd="0" destOrd="0" presId="urn:microsoft.com/office/officeart/2005/8/layout/process5"/>
    <dgm:cxn modelId="{6D2E7CD1-7DE8-4182-91E1-170FCBE8DF8B}" type="presOf" srcId="{68BB355F-098D-411C-AF94-C8836FAFB18D}" destId="{6BFD96CD-1946-4B4C-BA13-EDCE46DB9F89}" srcOrd="0" destOrd="0" presId="urn:microsoft.com/office/officeart/2005/8/layout/process5"/>
    <dgm:cxn modelId="{2F3AECEF-D15A-4E0F-9AF6-64B30538BA0D}" type="presOf" srcId="{622069C0-1196-4B6F-8BA9-1D82F35C28F1}" destId="{3A58C825-ADF7-4A3D-89CF-7A60C128EA4D}" srcOrd="0" destOrd="0" presId="urn:microsoft.com/office/officeart/2005/8/layout/process5"/>
    <dgm:cxn modelId="{FBCFA529-E22C-4239-98DB-1E71F0121D1D}" type="presOf" srcId="{8A78A41E-DD42-4756-8775-9FA73CA9405C}" destId="{FE8DF3E5-11CB-44B6-BD89-40DB3E0D575F}" srcOrd="0" destOrd="0" presId="urn:microsoft.com/office/officeart/2005/8/layout/process5"/>
    <dgm:cxn modelId="{AA302212-AD76-4682-8784-B88C6685CC28}" type="presOf" srcId="{BB56C0ED-F29C-481F-9465-3D150AB5E153}" destId="{4BCF9F2F-69E8-406F-B0C4-E7E67890EEE0}" srcOrd="1" destOrd="0" presId="urn:microsoft.com/office/officeart/2005/8/layout/process5"/>
    <dgm:cxn modelId="{DA1F5C2C-C5F4-493C-A09A-6803DDDD65F6}" type="presOf" srcId="{0CD63116-48EE-40FF-A041-247845743E42}" destId="{24767450-F0A0-49D2-BA14-1148A73B8B3A}" srcOrd="0" destOrd="0" presId="urn:microsoft.com/office/officeart/2005/8/layout/process5"/>
    <dgm:cxn modelId="{0D5A9467-80D8-4594-8491-1C54E95C4849}" srcId="{54090AE4-5F85-4643-9656-5AE48CC9BD04}" destId="{9DDC74A8-1275-4AA2-92EF-4D03A83738D4}" srcOrd="2" destOrd="0" parTransId="{C3D229ED-A4CF-4AE0-86D8-AC4FFB4382D4}" sibTransId="{7C03A115-9A9E-4605-8241-A6096BEAC730}"/>
    <dgm:cxn modelId="{3C428AF1-C4CE-4B65-AF37-D1C0D20BBD77}" type="presOf" srcId="{7C03A115-9A9E-4605-8241-A6096BEAC730}" destId="{9064991B-C02A-47D4-9442-AEC8B99288CF}" srcOrd="1" destOrd="0" presId="urn:microsoft.com/office/officeart/2005/8/layout/process5"/>
    <dgm:cxn modelId="{CF8127B0-A9C0-4863-9EB1-EADA27B7946A}" type="presOf" srcId="{E4606FC0-5D92-4F0E-B880-DDF0D636B9A7}" destId="{6AFFA59E-ED30-47A8-813E-7349D50FC1D2}" srcOrd="1" destOrd="0" presId="urn:microsoft.com/office/officeart/2005/8/layout/process5"/>
    <dgm:cxn modelId="{6AAE6ADD-E635-4324-9EEE-F14720EB12DC}" type="presOf" srcId="{668081DB-1045-45EC-BCDE-879EF635EA4E}" destId="{BA63B8B8-0E5B-4601-9CAF-801FCC51E285}" srcOrd="0" destOrd="0" presId="urn:microsoft.com/office/officeart/2005/8/layout/process5"/>
    <dgm:cxn modelId="{908665F8-CC00-4590-BDC2-44D334BE8574}" type="presOf" srcId="{A24FCA22-E9A3-4B34-A0C6-F35355DA722D}" destId="{2584A662-A9AB-4FB2-A8F9-B10191757E93}" srcOrd="1" destOrd="0" presId="urn:microsoft.com/office/officeart/2005/8/layout/process5"/>
    <dgm:cxn modelId="{A559CBA9-CF6F-48F9-BDC0-48678AF67D36}" srcId="{54090AE4-5F85-4643-9656-5AE48CC9BD04}" destId="{2AA686FE-FDCD-4AF8-888F-CF22DFEE91A1}" srcOrd="15" destOrd="0" parTransId="{FCB3614C-8D2F-46FD-87C5-52FFF17A628F}" sibTransId="{8A88D194-7EA3-4447-869E-DB4B1805F7CF}"/>
    <dgm:cxn modelId="{DDA0D372-1827-42AD-A520-01DA605A3B77}" type="presOf" srcId="{F5E7BC72-4184-49B5-99BB-96F609B3D8F8}" destId="{DE9960D6-EA3C-4109-BF05-98E49A3B9833}" srcOrd="0" destOrd="0" presId="urn:microsoft.com/office/officeart/2005/8/layout/process5"/>
    <dgm:cxn modelId="{B4C00F62-72A6-429A-8930-F89D51193752}" type="presOf" srcId="{62BBF3DB-F8E7-4CC7-9F4C-5A28D7AF8FF8}" destId="{B4C90FD5-F411-44C0-892D-7596B6AE395C}" srcOrd="0" destOrd="0" presId="urn:microsoft.com/office/officeart/2005/8/layout/process5"/>
    <dgm:cxn modelId="{489C8492-106F-4758-BE31-577B5F97956E}" type="presOf" srcId="{560EF294-74DF-492D-8D5C-2DB09CBEF7C2}" destId="{B5D33FEA-CCB4-4478-9A8B-5005F2B82094}" srcOrd="0" destOrd="0" presId="urn:microsoft.com/office/officeart/2005/8/layout/process5"/>
    <dgm:cxn modelId="{362BD356-6799-4126-B834-53DD08D01373}" type="presOf" srcId="{CD013846-FED4-4DB6-A707-A9979A8DE5DA}" destId="{A56C007C-BA87-4CE7-8BDB-B6E39AD3B678}" srcOrd="0" destOrd="0" presId="urn:microsoft.com/office/officeart/2005/8/layout/process5"/>
    <dgm:cxn modelId="{9EEF80A1-B9D4-44E8-8E72-C7689D8F2CBF}" type="presOf" srcId="{A8E912F6-B2FD-4D4D-A000-97BA115AF2D0}" destId="{3F92D29E-4A3A-4408-80A4-ADC13020C412}" srcOrd="0" destOrd="0" presId="urn:microsoft.com/office/officeart/2005/8/layout/process5"/>
    <dgm:cxn modelId="{B472BB0F-FA27-4048-BC3B-2A358D4C4AA1}" type="presOf" srcId="{A04B9D26-9F56-4DC4-9CCF-606C0073C308}" destId="{3F652BAE-8431-48C0-BA3B-B3B5886E9A1E}" srcOrd="0" destOrd="0" presId="urn:microsoft.com/office/officeart/2005/8/layout/process5"/>
    <dgm:cxn modelId="{423560C9-9DA9-48F3-BE78-E8A97B2476EC}" type="presParOf" srcId="{3908F0B9-D879-490A-9BF8-88981B7DE310}" destId="{445820DB-C579-4AB4-B002-C6C91F1C2CE3}" srcOrd="0" destOrd="0" presId="urn:microsoft.com/office/officeart/2005/8/layout/process5"/>
    <dgm:cxn modelId="{482E3524-F99D-4004-9575-C73114F349B8}" type="presParOf" srcId="{3908F0B9-D879-490A-9BF8-88981B7DE310}" destId="{3A58C825-ADF7-4A3D-89CF-7A60C128EA4D}" srcOrd="1" destOrd="0" presId="urn:microsoft.com/office/officeart/2005/8/layout/process5"/>
    <dgm:cxn modelId="{75D43FF7-AF2C-41F4-97EE-BB10BEEA0A19}" type="presParOf" srcId="{3A58C825-ADF7-4A3D-89CF-7A60C128EA4D}" destId="{E1BB5264-7746-4BD2-97C9-7FABDDE9315C}" srcOrd="0" destOrd="0" presId="urn:microsoft.com/office/officeart/2005/8/layout/process5"/>
    <dgm:cxn modelId="{6F5A0368-C74D-4C0E-8501-3B1FD3C0DD7C}" type="presParOf" srcId="{3908F0B9-D879-490A-9BF8-88981B7DE310}" destId="{9D1F071C-DBC4-4235-B16F-912C9DECE106}" srcOrd="2" destOrd="0" presId="urn:microsoft.com/office/officeart/2005/8/layout/process5"/>
    <dgm:cxn modelId="{DA1FD887-3CD8-4D48-A0C1-45DA975C8E4C}" type="presParOf" srcId="{3908F0B9-D879-490A-9BF8-88981B7DE310}" destId="{D5DCC604-79AD-4710-AF3B-16ED452AEAA4}" srcOrd="3" destOrd="0" presId="urn:microsoft.com/office/officeart/2005/8/layout/process5"/>
    <dgm:cxn modelId="{181497C4-9FE5-4917-BB35-C493D3FCBF57}" type="presParOf" srcId="{D5DCC604-79AD-4710-AF3B-16ED452AEAA4}" destId="{5FC3E3F4-CFF3-4BF5-93DD-1433665A318F}" srcOrd="0" destOrd="0" presId="urn:microsoft.com/office/officeart/2005/8/layout/process5"/>
    <dgm:cxn modelId="{07370C15-8AF2-4A70-893C-08BEF8F0E82E}" type="presParOf" srcId="{3908F0B9-D879-490A-9BF8-88981B7DE310}" destId="{F55EAB8C-99B6-4360-9C09-551CED91E775}" srcOrd="4" destOrd="0" presId="urn:microsoft.com/office/officeart/2005/8/layout/process5"/>
    <dgm:cxn modelId="{9EAFEB2B-7944-43AF-BF27-58E04C42408F}" type="presParOf" srcId="{3908F0B9-D879-490A-9BF8-88981B7DE310}" destId="{DCF71768-86BE-4B3A-8A51-613649592B77}" srcOrd="5" destOrd="0" presId="urn:microsoft.com/office/officeart/2005/8/layout/process5"/>
    <dgm:cxn modelId="{0DB45647-709D-4A08-BDA5-9AA223295399}" type="presParOf" srcId="{DCF71768-86BE-4B3A-8A51-613649592B77}" destId="{9064991B-C02A-47D4-9442-AEC8B99288CF}" srcOrd="0" destOrd="0" presId="urn:microsoft.com/office/officeart/2005/8/layout/process5"/>
    <dgm:cxn modelId="{2228DB8C-7D39-4ABE-A304-2A2F297C43D4}" type="presParOf" srcId="{3908F0B9-D879-490A-9BF8-88981B7DE310}" destId="{A56C007C-BA87-4CE7-8BDB-B6E39AD3B678}" srcOrd="6" destOrd="0" presId="urn:microsoft.com/office/officeart/2005/8/layout/process5"/>
    <dgm:cxn modelId="{03BCDADD-DDA6-4B79-9B46-BFD1611961ED}" type="presParOf" srcId="{3908F0B9-D879-490A-9BF8-88981B7DE310}" destId="{24767450-F0A0-49D2-BA14-1148A73B8B3A}" srcOrd="7" destOrd="0" presId="urn:microsoft.com/office/officeart/2005/8/layout/process5"/>
    <dgm:cxn modelId="{1437DB97-BD02-467F-B475-D8B4D03EEA13}" type="presParOf" srcId="{24767450-F0A0-49D2-BA14-1148A73B8B3A}" destId="{1EC69398-695B-49E6-A497-103D53BC97B9}" srcOrd="0" destOrd="0" presId="urn:microsoft.com/office/officeart/2005/8/layout/process5"/>
    <dgm:cxn modelId="{357D0866-0C4D-48BF-B1D3-80AC2C7FD5A0}" type="presParOf" srcId="{3908F0B9-D879-490A-9BF8-88981B7DE310}" destId="{C93A2C66-4C29-4A01-BD2A-1EE2CAB7E9F2}" srcOrd="8" destOrd="0" presId="urn:microsoft.com/office/officeart/2005/8/layout/process5"/>
    <dgm:cxn modelId="{19DEC82E-6AB1-4948-A1F5-0E8EF363FFE4}" type="presParOf" srcId="{3908F0B9-D879-490A-9BF8-88981B7DE310}" destId="{21FF0CA6-64D2-4CD1-8F78-EEAF030FC04A}" srcOrd="9" destOrd="0" presId="urn:microsoft.com/office/officeart/2005/8/layout/process5"/>
    <dgm:cxn modelId="{6997FD26-4EE6-43DE-AF65-B7E643D6A1B7}" type="presParOf" srcId="{21FF0CA6-64D2-4CD1-8F78-EEAF030FC04A}" destId="{4BCF9F2F-69E8-406F-B0C4-E7E67890EEE0}" srcOrd="0" destOrd="0" presId="urn:microsoft.com/office/officeart/2005/8/layout/process5"/>
    <dgm:cxn modelId="{3368D868-D7B0-4C83-ABE6-7772DFDF673D}" type="presParOf" srcId="{3908F0B9-D879-490A-9BF8-88981B7DE310}" destId="{DE9960D6-EA3C-4109-BF05-98E49A3B9833}" srcOrd="10" destOrd="0" presId="urn:microsoft.com/office/officeart/2005/8/layout/process5"/>
    <dgm:cxn modelId="{FA8C3A5A-3676-412E-B99F-BEC481B86281}" type="presParOf" srcId="{3908F0B9-D879-490A-9BF8-88981B7DE310}" destId="{833B9C8F-FD7A-4A0A-B8CC-B198D9751A00}" srcOrd="11" destOrd="0" presId="urn:microsoft.com/office/officeart/2005/8/layout/process5"/>
    <dgm:cxn modelId="{68ACA5C6-4AE5-4979-B5E0-2BB844BB7CB8}" type="presParOf" srcId="{833B9C8F-FD7A-4A0A-B8CC-B198D9751A00}" destId="{2584A662-A9AB-4FB2-A8F9-B10191757E93}" srcOrd="0" destOrd="0" presId="urn:microsoft.com/office/officeart/2005/8/layout/process5"/>
    <dgm:cxn modelId="{3B7773CF-6B59-4A7B-BA01-BF3A717CC688}" type="presParOf" srcId="{3908F0B9-D879-490A-9BF8-88981B7DE310}" destId="{078CA4C5-E53E-423A-B6DE-BF3499218370}" srcOrd="12" destOrd="0" presId="urn:microsoft.com/office/officeart/2005/8/layout/process5"/>
    <dgm:cxn modelId="{96858F6E-04D7-48EF-899D-8C7F44AB7053}" type="presParOf" srcId="{3908F0B9-D879-490A-9BF8-88981B7DE310}" destId="{4880BD6E-211C-4215-A466-1FC56065BBD5}" srcOrd="13" destOrd="0" presId="urn:microsoft.com/office/officeart/2005/8/layout/process5"/>
    <dgm:cxn modelId="{DFAA7362-9CF2-4AD2-B03F-4F1BE6318420}" type="presParOf" srcId="{4880BD6E-211C-4215-A466-1FC56065BBD5}" destId="{B2ABCE33-490F-4C11-83C9-6CF6DB35A2A9}" srcOrd="0" destOrd="0" presId="urn:microsoft.com/office/officeart/2005/8/layout/process5"/>
    <dgm:cxn modelId="{F225BFCF-49D2-4961-82D1-ACBA569781D6}" type="presParOf" srcId="{3908F0B9-D879-490A-9BF8-88981B7DE310}" destId="{038FDF0B-68E4-4842-8E64-37D07F0E11F0}" srcOrd="14" destOrd="0" presId="urn:microsoft.com/office/officeart/2005/8/layout/process5"/>
    <dgm:cxn modelId="{7E56BDA8-1D7A-4F59-A801-E2CB83E09962}" type="presParOf" srcId="{3908F0B9-D879-490A-9BF8-88981B7DE310}" destId="{B5D33FEA-CCB4-4478-9A8B-5005F2B82094}" srcOrd="15" destOrd="0" presId="urn:microsoft.com/office/officeart/2005/8/layout/process5"/>
    <dgm:cxn modelId="{2888255E-DE06-4178-879A-C4AE96D7C686}" type="presParOf" srcId="{B5D33FEA-CCB4-4478-9A8B-5005F2B82094}" destId="{3CA7A828-1E6C-409C-9121-87CC349D1009}" srcOrd="0" destOrd="0" presId="urn:microsoft.com/office/officeart/2005/8/layout/process5"/>
    <dgm:cxn modelId="{9C4A70B5-AA58-4C0C-B6F8-49E303C6C49D}" type="presParOf" srcId="{3908F0B9-D879-490A-9BF8-88981B7DE310}" destId="{ACDC04A6-6AD4-475E-95B4-42E58FEA25B7}" srcOrd="16" destOrd="0" presId="urn:microsoft.com/office/officeart/2005/8/layout/process5"/>
    <dgm:cxn modelId="{F73747A2-0376-41D1-AA41-1457634AF15B}" type="presParOf" srcId="{3908F0B9-D879-490A-9BF8-88981B7DE310}" destId="{55DC8E6B-312F-4E76-8B60-F5965418BD77}" srcOrd="17" destOrd="0" presId="urn:microsoft.com/office/officeart/2005/8/layout/process5"/>
    <dgm:cxn modelId="{82ADE502-B3C3-4BEF-830A-AF27F162AEAC}" type="presParOf" srcId="{55DC8E6B-312F-4E76-8B60-F5965418BD77}" destId="{53C29C8A-3292-4252-9017-0D1BF0ABE6F6}" srcOrd="0" destOrd="0" presId="urn:microsoft.com/office/officeart/2005/8/layout/process5"/>
    <dgm:cxn modelId="{D0371F25-9E03-4D01-A99A-DE753D575743}" type="presParOf" srcId="{3908F0B9-D879-490A-9BF8-88981B7DE310}" destId="{FE8DF3E5-11CB-44B6-BD89-40DB3E0D575F}" srcOrd="18" destOrd="0" presId="urn:microsoft.com/office/officeart/2005/8/layout/process5"/>
    <dgm:cxn modelId="{9C281991-4CF0-45FB-A31A-A0DD7DFBB9BA}" type="presParOf" srcId="{3908F0B9-D879-490A-9BF8-88981B7DE310}" destId="{B4C90FD5-F411-44C0-892D-7596B6AE395C}" srcOrd="19" destOrd="0" presId="urn:microsoft.com/office/officeart/2005/8/layout/process5"/>
    <dgm:cxn modelId="{FA960F12-B736-4688-84E6-D8FDEFA29F5C}" type="presParOf" srcId="{B4C90FD5-F411-44C0-892D-7596B6AE395C}" destId="{2CF5E956-C2DC-4B45-9BBB-AF09AB50F5F9}" srcOrd="0" destOrd="0" presId="urn:microsoft.com/office/officeart/2005/8/layout/process5"/>
    <dgm:cxn modelId="{4117A878-4D30-47AC-B209-207E824FA955}" type="presParOf" srcId="{3908F0B9-D879-490A-9BF8-88981B7DE310}" destId="{BA63B8B8-0E5B-4601-9CAF-801FCC51E285}" srcOrd="20" destOrd="0" presId="urn:microsoft.com/office/officeart/2005/8/layout/process5"/>
    <dgm:cxn modelId="{54790A5E-0C2E-4E9A-9CFC-322732177AA7}" type="presParOf" srcId="{3908F0B9-D879-490A-9BF8-88981B7DE310}" destId="{749A90D2-2103-4239-86FE-151391600FC9}" srcOrd="21" destOrd="0" presId="urn:microsoft.com/office/officeart/2005/8/layout/process5"/>
    <dgm:cxn modelId="{2061C3C6-F527-44A4-8184-49CBA6CE1EAD}" type="presParOf" srcId="{749A90D2-2103-4239-86FE-151391600FC9}" destId="{D7C8AD34-6BA7-4DBC-BA2F-C054284445E5}" srcOrd="0" destOrd="0" presId="urn:microsoft.com/office/officeart/2005/8/layout/process5"/>
    <dgm:cxn modelId="{AC195A0F-5D91-4392-83F0-9026530CBB5B}" type="presParOf" srcId="{3908F0B9-D879-490A-9BF8-88981B7DE310}" destId="{29148165-B831-42D4-AB7C-C2279AF7882B}" srcOrd="22" destOrd="0" presId="urn:microsoft.com/office/officeart/2005/8/layout/process5"/>
    <dgm:cxn modelId="{D1FAD721-A7AD-4A44-AA65-26FC0C4D9D22}" type="presParOf" srcId="{3908F0B9-D879-490A-9BF8-88981B7DE310}" destId="{6A347147-F6E9-4B68-93F6-F860BC9C8F82}" srcOrd="23" destOrd="0" presId="urn:microsoft.com/office/officeart/2005/8/layout/process5"/>
    <dgm:cxn modelId="{48ABBE4C-F0C4-411F-81C2-4385E6D32856}" type="presParOf" srcId="{6A347147-F6E9-4B68-93F6-F860BC9C8F82}" destId="{6AFFA59E-ED30-47A8-813E-7349D50FC1D2}" srcOrd="0" destOrd="0" presId="urn:microsoft.com/office/officeart/2005/8/layout/process5"/>
    <dgm:cxn modelId="{EBC92B68-EC2E-4BCE-9FDB-1E51D06F3F27}" type="presParOf" srcId="{3908F0B9-D879-490A-9BF8-88981B7DE310}" destId="{2C3BFDF1-EC0C-4E6B-9D98-960C1A9282BB}" srcOrd="24" destOrd="0" presId="urn:microsoft.com/office/officeart/2005/8/layout/process5"/>
    <dgm:cxn modelId="{56F2F842-2CB1-4128-8735-95FB47F9FC0D}" type="presParOf" srcId="{3908F0B9-D879-490A-9BF8-88981B7DE310}" destId="{80EC273E-7DB6-453F-B1ED-0AEBAD254325}" srcOrd="25" destOrd="0" presId="urn:microsoft.com/office/officeart/2005/8/layout/process5"/>
    <dgm:cxn modelId="{CA0E76D4-4819-4835-8BFE-D18D601BD8C4}" type="presParOf" srcId="{80EC273E-7DB6-453F-B1ED-0AEBAD254325}" destId="{B48B883C-9FD5-48D2-97EC-0D752DECB290}" srcOrd="0" destOrd="0" presId="urn:microsoft.com/office/officeart/2005/8/layout/process5"/>
    <dgm:cxn modelId="{823638A7-7474-41C9-BAE7-903B598E607A}" type="presParOf" srcId="{3908F0B9-D879-490A-9BF8-88981B7DE310}" destId="{FC418571-01EC-43BF-BFFB-B2238C43B3A4}" srcOrd="26" destOrd="0" presId="urn:microsoft.com/office/officeart/2005/8/layout/process5"/>
    <dgm:cxn modelId="{E17DF02B-8EA5-425D-9818-C40D1E7DB69F}" type="presParOf" srcId="{3908F0B9-D879-490A-9BF8-88981B7DE310}" destId="{3F92D29E-4A3A-4408-80A4-ADC13020C412}" srcOrd="27" destOrd="0" presId="urn:microsoft.com/office/officeart/2005/8/layout/process5"/>
    <dgm:cxn modelId="{FB4A9946-38A5-4C7E-907E-06791A06776A}" type="presParOf" srcId="{3F92D29E-4A3A-4408-80A4-ADC13020C412}" destId="{3F577B77-94DA-4CE9-A681-202F08600E15}" srcOrd="0" destOrd="0" presId="urn:microsoft.com/office/officeart/2005/8/layout/process5"/>
    <dgm:cxn modelId="{28DFD174-C19F-4ED2-9FC4-04171702A13B}" type="presParOf" srcId="{3908F0B9-D879-490A-9BF8-88981B7DE310}" destId="{6BFD96CD-1946-4B4C-BA13-EDCE46DB9F89}" srcOrd="28" destOrd="0" presId="urn:microsoft.com/office/officeart/2005/8/layout/process5"/>
    <dgm:cxn modelId="{FB6B124F-06D8-4154-83FC-8628D05C4799}" type="presParOf" srcId="{3908F0B9-D879-490A-9BF8-88981B7DE310}" destId="{3F652BAE-8431-48C0-BA3B-B3B5886E9A1E}" srcOrd="29" destOrd="0" presId="urn:microsoft.com/office/officeart/2005/8/layout/process5"/>
    <dgm:cxn modelId="{D8B01F43-0092-4F13-A437-ED22BFD6C918}" type="presParOf" srcId="{3F652BAE-8431-48C0-BA3B-B3B5886E9A1E}" destId="{7942D34A-0636-4AA6-9F1F-78BEA5231DD8}" srcOrd="0" destOrd="0" presId="urn:microsoft.com/office/officeart/2005/8/layout/process5"/>
    <dgm:cxn modelId="{26F0A9B8-A7C9-485B-8287-46F8FF6FCC97}" type="presParOf" srcId="{3908F0B9-D879-490A-9BF8-88981B7DE310}" destId="{4C007CDA-5430-4263-990C-17D7C28A5769}" srcOrd="3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0110BF9-38BF-4692-90EC-04BF965291A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5406F7BF-23B3-41CA-A165-19B9C21ED8B3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Бластоциста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C06B7E0-8CC8-4A11-AA3D-E67BA94264FB}" type="parTrans" cxnId="{6642FB5A-B3C5-4F36-86DD-9C2E575168AA}">
      <dgm:prSet/>
      <dgm:spPr/>
      <dgm:t>
        <a:bodyPr/>
        <a:lstStyle/>
        <a:p>
          <a:endParaRPr lang="uk-UA"/>
        </a:p>
      </dgm:t>
    </dgm:pt>
    <dgm:pt modelId="{C80842D4-F1E2-44FF-A481-130634DD757B}" type="sibTrans" cxnId="{6642FB5A-B3C5-4F36-86DD-9C2E575168AA}">
      <dgm:prSet/>
      <dgm:spPr/>
      <dgm:t>
        <a:bodyPr/>
        <a:lstStyle/>
        <a:p>
          <a:endParaRPr lang="uk-UA"/>
        </a:p>
      </dgm:t>
    </dgm:pt>
    <dgm:pt modelId="{9746901B-C3DF-443A-B7D6-11A0E41757B8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Трофобласт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0C83F9C-7018-441A-9A10-0A4F822B6744}" type="parTrans" cxnId="{1C8CCA57-4823-4381-A0A2-084707505647}">
      <dgm:prSet/>
      <dgm:spPr/>
      <dgm:t>
        <a:bodyPr/>
        <a:lstStyle/>
        <a:p>
          <a:endParaRPr lang="uk-UA"/>
        </a:p>
      </dgm:t>
    </dgm:pt>
    <dgm:pt modelId="{861029D1-82D8-4BBD-BD23-AE6C8B82709A}" type="sibTrans" cxnId="{1C8CCA57-4823-4381-A0A2-084707505647}">
      <dgm:prSet/>
      <dgm:spPr/>
      <dgm:t>
        <a:bodyPr/>
        <a:lstStyle/>
        <a:p>
          <a:endParaRPr lang="uk-UA"/>
        </a:p>
      </dgm:t>
    </dgm:pt>
    <dgm:pt modelId="{8DC5B480-1233-4E50-9995-6A2AB70F5D3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Ембріобласт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18002E-05FA-4B1F-B0C3-AFAB251E1514}" type="parTrans" cxnId="{4EAFAA6D-3D45-42B3-A5B1-43A9EB65CE6D}">
      <dgm:prSet/>
      <dgm:spPr/>
      <dgm:t>
        <a:bodyPr/>
        <a:lstStyle/>
        <a:p>
          <a:endParaRPr lang="uk-UA"/>
        </a:p>
      </dgm:t>
    </dgm:pt>
    <dgm:pt modelId="{DD3578C8-6908-4467-AE93-61684935AE1D}" type="sibTrans" cxnId="{4EAFAA6D-3D45-42B3-A5B1-43A9EB65CE6D}">
      <dgm:prSet/>
      <dgm:spPr/>
      <dgm:t>
        <a:bodyPr/>
        <a:lstStyle/>
        <a:p>
          <a:endParaRPr lang="uk-UA"/>
        </a:p>
      </dgm:t>
    </dgm:pt>
    <dgm:pt modelId="{8426DC2F-7282-4FDB-8F7B-AB97B556C18E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Цитотрофобласт</a:t>
          </a:r>
          <a:endParaRPr lang="uk-UA" sz="1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25A982-B314-41B7-881F-380EA30FC673}" type="parTrans" cxnId="{54AA0330-4E0C-4AE8-9A39-DDFCD1C2FDF8}">
      <dgm:prSet/>
      <dgm:spPr/>
      <dgm:t>
        <a:bodyPr/>
        <a:lstStyle/>
        <a:p>
          <a:endParaRPr lang="uk-UA"/>
        </a:p>
      </dgm:t>
    </dgm:pt>
    <dgm:pt modelId="{ACFE0BB8-D1B6-4D36-A8F9-2E47BF24DBE2}" type="sibTrans" cxnId="{54AA0330-4E0C-4AE8-9A39-DDFCD1C2FDF8}">
      <dgm:prSet/>
      <dgm:spPr/>
      <dgm:t>
        <a:bodyPr/>
        <a:lstStyle/>
        <a:p>
          <a:endParaRPr lang="uk-UA"/>
        </a:p>
      </dgm:t>
    </dgm:pt>
    <dgm:pt modelId="{E2EA3E3A-8E3E-4CE1-9767-CD3922D6E8B4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Синцитіотрофобласт</a:t>
          </a:r>
          <a:endParaRPr lang="uk-UA" sz="1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6273BE7-D1D1-4DD8-A544-40CB3AC18C2D}" type="parTrans" cxnId="{ECCD4E76-0208-4632-98BD-65ED8BB37A0C}">
      <dgm:prSet/>
      <dgm:spPr/>
      <dgm:t>
        <a:bodyPr/>
        <a:lstStyle/>
        <a:p>
          <a:endParaRPr lang="uk-UA"/>
        </a:p>
      </dgm:t>
    </dgm:pt>
    <dgm:pt modelId="{4108A0A6-CAA2-4923-AD1D-961561488CE9}" type="sibTrans" cxnId="{ECCD4E76-0208-4632-98BD-65ED8BB37A0C}">
      <dgm:prSet/>
      <dgm:spPr/>
      <dgm:t>
        <a:bodyPr/>
        <a:lstStyle/>
        <a:p>
          <a:endParaRPr lang="uk-UA"/>
        </a:p>
      </dgm:t>
    </dgm:pt>
    <dgm:pt modelId="{FCA388B5-3B18-4653-9233-FB029F36D384}" type="pres">
      <dgm:prSet presAssocID="{60110BF9-38BF-4692-90EC-04BF965291A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22B6ED82-7BE5-4375-BC25-0EDEF1C5F23B}" type="pres">
      <dgm:prSet presAssocID="{5406F7BF-23B3-41CA-A165-19B9C21ED8B3}" presName="hierRoot1" presStyleCnt="0"/>
      <dgm:spPr/>
    </dgm:pt>
    <dgm:pt modelId="{F5B16A32-F467-4421-A99F-04E12E5A9045}" type="pres">
      <dgm:prSet presAssocID="{5406F7BF-23B3-41CA-A165-19B9C21ED8B3}" presName="composite" presStyleCnt="0"/>
      <dgm:spPr/>
    </dgm:pt>
    <dgm:pt modelId="{92EF86AA-AED2-4030-A38B-00E20FFF901F}" type="pres">
      <dgm:prSet presAssocID="{5406F7BF-23B3-41CA-A165-19B9C21ED8B3}" presName="background" presStyleLbl="node0" presStyleIdx="0" presStyleCnt="1"/>
      <dgm:spPr/>
    </dgm:pt>
    <dgm:pt modelId="{E0A76CFB-D8DB-4AE3-A2F6-5C3D62523B7E}" type="pres">
      <dgm:prSet presAssocID="{5406F7BF-23B3-41CA-A165-19B9C21ED8B3}" presName="text" presStyleLbl="fgAcc0" presStyleIdx="0" presStyleCnt="1" custScaleX="164094" custLinFactNeighborX="-6332" custLinFactNeighborY="-3287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6A3487F-DDED-4B66-90B7-47D1D4BA44A8}" type="pres">
      <dgm:prSet presAssocID="{5406F7BF-23B3-41CA-A165-19B9C21ED8B3}" presName="hierChild2" presStyleCnt="0"/>
      <dgm:spPr/>
    </dgm:pt>
    <dgm:pt modelId="{D857F7D3-496F-4783-B1A0-892803B9B60D}" type="pres">
      <dgm:prSet presAssocID="{40C83F9C-7018-441A-9A10-0A4F822B6744}" presName="Name10" presStyleLbl="parChTrans1D2" presStyleIdx="0" presStyleCnt="2"/>
      <dgm:spPr/>
      <dgm:t>
        <a:bodyPr/>
        <a:lstStyle/>
        <a:p>
          <a:endParaRPr lang="uk-UA"/>
        </a:p>
      </dgm:t>
    </dgm:pt>
    <dgm:pt modelId="{4F215899-F140-430C-B477-5E951258B4F3}" type="pres">
      <dgm:prSet presAssocID="{9746901B-C3DF-443A-B7D6-11A0E41757B8}" presName="hierRoot2" presStyleCnt="0"/>
      <dgm:spPr/>
    </dgm:pt>
    <dgm:pt modelId="{C3265FBB-A240-439A-916A-B52A787F57D8}" type="pres">
      <dgm:prSet presAssocID="{9746901B-C3DF-443A-B7D6-11A0E41757B8}" presName="composite2" presStyleCnt="0"/>
      <dgm:spPr/>
    </dgm:pt>
    <dgm:pt modelId="{4D160CC5-0619-450C-A442-D6545ECB8302}" type="pres">
      <dgm:prSet presAssocID="{9746901B-C3DF-443A-B7D6-11A0E41757B8}" presName="background2" presStyleLbl="node2" presStyleIdx="0" presStyleCnt="2"/>
      <dgm:spPr/>
    </dgm:pt>
    <dgm:pt modelId="{E0622F4F-E5C6-4124-8F28-0A6065146D4E}" type="pres">
      <dgm:prSet presAssocID="{9746901B-C3DF-443A-B7D6-11A0E41757B8}" presName="text2" presStyleLbl="fgAcc2" presStyleIdx="0" presStyleCnt="2" custScaleX="14995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A0F846D2-7C68-453A-8253-9958A51C83EC}" type="pres">
      <dgm:prSet presAssocID="{9746901B-C3DF-443A-B7D6-11A0E41757B8}" presName="hierChild3" presStyleCnt="0"/>
      <dgm:spPr/>
    </dgm:pt>
    <dgm:pt modelId="{B3F1CD9E-4C9E-4F07-B479-B1F3FBD5D649}" type="pres">
      <dgm:prSet presAssocID="{3425A982-B314-41B7-881F-380EA30FC673}" presName="Name17" presStyleLbl="parChTrans1D3" presStyleIdx="0" presStyleCnt="2"/>
      <dgm:spPr/>
      <dgm:t>
        <a:bodyPr/>
        <a:lstStyle/>
        <a:p>
          <a:endParaRPr lang="uk-UA"/>
        </a:p>
      </dgm:t>
    </dgm:pt>
    <dgm:pt modelId="{6BF2C2F7-A3F1-4747-BD87-2AE88E7418E9}" type="pres">
      <dgm:prSet presAssocID="{8426DC2F-7282-4FDB-8F7B-AB97B556C18E}" presName="hierRoot3" presStyleCnt="0"/>
      <dgm:spPr/>
    </dgm:pt>
    <dgm:pt modelId="{476C5F8E-204A-41C9-993B-28027C3CDCD2}" type="pres">
      <dgm:prSet presAssocID="{8426DC2F-7282-4FDB-8F7B-AB97B556C18E}" presName="composite3" presStyleCnt="0"/>
      <dgm:spPr/>
    </dgm:pt>
    <dgm:pt modelId="{58A3FBC3-A3D4-402F-ABA0-43AE36E02E8D}" type="pres">
      <dgm:prSet presAssocID="{8426DC2F-7282-4FDB-8F7B-AB97B556C18E}" presName="background3" presStyleLbl="node3" presStyleIdx="0" presStyleCnt="2"/>
      <dgm:spPr/>
    </dgm:pt>
    <dgm:pt modelId="{90A747D8-11EA-43BF-9BA8-201D6A9377F5}" type="pres">
      <dgm:prSet presAssocID="{8426DC2F-7282-4FDB-8F7B-AB97B556C18E}" presName="text3" presStyleLbl="fgAcc3" presStyleIdx="0" presStyleCnt="2" custScaleX="12542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A3D9C12D-2F9C-456C-BC7B-F26B106E4E98}" type="pres">
      <dgm:prSet presAssocID="{8426DC2F-7282-4FDB-8F7B-AB97B556C18E}" presName="hierChild4" presStyleCnt="0"/>
      <dgm:spPr/>
    </dgm:pt>
    <dgm:pt modelId="{18EA0C96-B5C7-4EB2-A4D8-4A541E61B0B1}" type="pres">
      <dgm:prSet presAssocID="{06273BE7-D1D1-4DD8-A544-40CB3AC18C2D}" presName="Name17" presStyleLbl="parChTrans1D3" presStyleIdx="1" presStyleCnt="2"/>
      <dgm:spPr/>
      <dgm:t>
        <a:bodyPr/>
        <a:lstStyle/>
        <a:p>
          <a:endParaRPr lang="uk-UA"/>
        </a:p>
      </dgm:t>
    </dgm:pt>
    <dgm:pt modelId="{9F043B29-286B-4E59-BC87-B3B4E8C45DFA}" type="pres">
      <dgm:prSet presAssocID="{E2EA3E3A-8E3E-4CE1-9767-CD3922D6E8B4}" presName="hierRoot3" presStyleCnt="0"/>
      <dgm:spPr/>
    </dgm:pt>
    <dgm:pt modelId="{519451F5-24AC-4E28-8921-FF174A6FBF25}" type="pres">
      <dgm:prSet presAssocID="{E2EA3E3A-8E3E-4CE1-9767-CD3922D6E8B4}" presName="composite3" presStyleCnt="0"/>
      <dgm:spPr/>
    </dgm:pt>
    <dgm:pt modelId="{8C83CBFC-D397-4336-932B-2F4900B47FF6}" type="pres">
      <dgm:prSet presAssocID="{E2EA3E3A-8E3E-4CE1-9767-CD3922D6E8B4}" presName="background3" presStyleLbl="node3" presStyleIdx="1" presStyleCnt="2"/>
      <dgm:spPr/>
    </dgm:pt>
    <dgm:pt modelId="{9BC38D64-F59C-4A2F-B287-6D5435FD6257}" type="pres">
      <dgm:prSet presAssocID="{E2EA3E3A-8E3E-4CE1-9767-CD3922D6E8B4}" presName="text3" presStyleLbl="fgAcc3" presStyleIdx="1" presStyleCnt="2" custScaleX="16294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8C3FEA4-FCC7-4DED-B997-3DCE8D658590}" type="pres">
      <dgm:prSet presAssocID="{E2EA3E3A-8E3E-4CE1-9767-CD3922D6E8B4}" presName="hierChild4" presStyleCnt="0"/>
      <dgm:spPr/>
    </dgm:pt>
    <dgm:pt modelId="{9A439D40-32F2-4008-996A-CA7CABFEA5F5}" type="pres">
      <dgm:prSet presAssocID="{9318002E-05FA-4B1F-B0C3-AFAB251E1514}" presName="Name10" presStyleLbl="parChTrans1D2" presStyleIdx="1" presStyleCnt="2"/>
      <dgm:spPr/>
      <dgm:t>
        <a:bodyPr/>
        <a:lstStyle/>
        <a:p>
          <a:endParaRPr lang="uk-UA"/>
        </a:p>
      </dgm:t>
    </dgm:pt>
    <dgm:pt modelId="{0CF41F90-A513-4497-9C72-2A59EB96C07A}" type="pres">
      <dgm:prSet presAssocID="{8DC5B480-1233-4E50-9995-6A2AB70F5D3B}" presName="hierRoot2" presStyleCnt="0"/>
      <dgm:spPr/>
    </dgm:pt>
    <dgm:pt modelId="{EFDDE870-1D88-4A40-8A53-F5D862B0F5B1}" type="pres">
      <dgm:prSet presAssocID="{8DC5B480-1233-4E50-9995-6A2AB70F5D3B}" presName="composite2" presStyleCnt="0"/>
      <dgm:spPr/>
    </dgm:pt>
    <dgm:pt modelId="{ED5ABA6F-2B3B-4B35-B13D-DF233FF1D8BF}" type="pres">
      <dgm:prSet presAssocID="{8DC5B480-1233-4E50-9995-6A2AB70F5D3B}" presName="background2" presStyleLbl="node2" presStyleIdx="1" presStyleCnt="2"/>
      <dgm:spPr/>
    </dgm:pt>
    <dgm:pt modelId="{0CF09578-4410-47BE-BA86-65237744F32B}" type="pres">
      <dgm:prSet presAssocID="{8DC5B480-1233-4E50-9995-6A2AB70F5D3B}" presName="text2" presStyleLbl="fgAcc2" presStyleIdx="1" presStyleCnt="2" custScaleX="16427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DEEB1C5-F426-4DA7-9EDC-728A9EDD03A1}" type="pres">
      <dgm:prSet presAssocID="{8DC5B480-1233-4E50-9995-6A2AB70F5D3B}" presName="hierChild3" presStyleCnt="0"/>
      <dgm:spPr/>
    </dgm:pt>
  </dgm:ptLst>
  <dgm:cxnLst>
    <dgm:cxn modelId="{A56A5D35-FB1B-4038-8AAD-2E0C6F46F81B}" type="presOf" srcId="{E2EA3E3A-8E3E-4CE1-9767-CD3922D6E8B4}" destId="{9BC38D64-F59C-4A2F-B287-6D5435FD6257}" srcOrd="0" destOrd="0" presId="urn:microsoft.com/office/officeart/2005/8/layout/hierarchy1"/>
    <dgm:cxn modelId="{54AA0330-4E0C-4AE8-9A39-DDFCD1C2FDF8}" srcId="{9746901B-C3DF-443A-B7D6-11A0E41757B8}" destId="{8426DC2F-7282-4FDB-8F7B-AB97B556C18E}" srcOrd="0" destOrd="0" parTransId="{3425A982-B314-41B7-881F-380EA30FC673}" sibTransId="{ACFE0BB8-D1B6-4D36-A8F9-2E47BF24DBE2}"/>
    <dgm:cxn modelId="{220325AD-8E88-4B8D-ACDB-DA58FC3B6552}" type="presOf" srcId="{8426DC2F-7282-4FDB-8F7B-AB97B556C18E}" destId="{90A747D8-11EA-43BF-9BA8-201D6A9377F5}" srcOrd="0" destOrd="0" presId="urn:microsoft.com/office/officeart/2005/8/layout/hierarchy1"/>
    <dgm:cxn modelId="{ECCD4E76-0208-4632-98BD-65ED8BB37A0C}" srcId="{9746901B-C3DF-443A-B7D6-11A0E41757B8}" destId="{E2EA3E3A-8E3E-4CE1-9767-CD3922D6E8B4}" srcOrd="1" destOrd="0" parTransId="{06273BE7-D1D1-4DD8-A544-40CB3AC18C2D}" sibTransId="{4108A0A6-CAA2-4923-AD1D-961561488CE9}"/>
    <dgm:cxn modelId="{9F6ACB13-3AE1-4913-A6CA-A6C4A6B9EC4E}" type="presOf" srcId="{5406F7BF-23B3-41CA-A165-19B9C21ED8B3}" destId="{E0A76CFB-D8DB-4AE3-A2F6-5C3D62523B7E}" srcOrd="0" destOrd="0" presId="urn:microsoft.com/office/officeart/2005/8/layout/hierarchy1"/>
    <dgm:cxn modelId="{BBB47B03-6684-4FFD-B892-AC846CE64EB2}" type="presOf" srcId="{60110BF9-38BF-4692-90EC-04BF965291AA}" destId="{FCA388B5-3B18-4653-9233-FB029F36D384}" srcOrd="0" destOrd="0" presId="urn:microsoft.com/office/officeart/2005/8/layout/hierarchy1"/>
    <dgm:cxn modelId="{81A61729-64EF-43B8-9A09-2AEB116E8BF2}" type="presOf" srcId="{9746901B-C3DF-443A-B7D6-11A0E41757B8}" destId="{E0622F4F-E5C6-4124-8F28-0A6065146D4E}" srcOrd="0" destOrd="0" presId="urn:microsoft.com/office/officeart/2005/8/layout/hierarchy1"/>
    <dgm:cxn modelId="{4EAFAA6D-3D45-42B3-A5B1-43A9EB65CE6D}" srcId="{5406F7BF-23B3-41CA-A165-19B9C21ED8B3}" destId="{8DC5B480-1233-4E50-9995-6A2AB70F5D3B}" srcOrd="1" destOrd="0" parTransId="{9318002E-05FA-4B1F-B0C3-AFAB251E1514}" sibTransId="{DD3578C8-6908-4467-AE93-61684935AE1D}"/>
    <dgm:cxn modelId="{B2386CE6-467C-43C9-93DD-5E26732C0633}" type="presOf" srcId="{9318002E-05FA-4B1F-B0C3-AFAB251E1514}" destId="{9A439D40-32F2-4008-996A-CA7CABFEA5F5}" srcOrd="0" destOrd="0" presId="urn:microsoft.com/office/officeart/2005/8/layout/hierarchy1"/>
    <dgm:cxn modelId="{D535E624-7BD3-47FD-B361-B3018D291FCD}" type="presOf" srcId="{3425A982-B314-41B7-881F-380EA30FC673}" destId="{B3F1CD9E-4C9E-4F07-B479-B1F3FBD5D649}" srcOrd="0" destOrd="0" presId="urn:microsoft.com/office/officeart/2005/8/layout/hierarchy1"/>
    <dgm:cxn modelId="{1C8CCA57-4823-4381-A0A2-084707505647}" srcId="{5406F7BF-23B3-41CA-A165-19B9C21ED8B3}" destId="{9746901B-C3DF-443A-B7D6-11A0E41757B8}" srcOrd="0" destOrd="0" parTransId="{40C83F9C-7018-441A-9A10-0A4F822B6744}" sibTransId="{861029D1-82D8-4BBD-BD23-AE6C8B82709A}"/>
    <dgm:cxn modelId="{D1ECAB3A-9890-4080-87E7-3B72D542F0DD}" type="presOf" srcId="{8DC5B480-1233-4E50-9995-6A2AB70F5D3B}" destId="{0CF09578-4410-47BE-BA86-65237744F32B}" srcOrd="0" destOrd="0" presId="urn:microsoft.com/office/officeart/2005/8/layout/hierarchy1"/>
    <dgm:cxn modelId="{6642FB5A-B3C5-4F36-86DD-9C2E575168AA}" srcId="{60110BF9-38BF-4692-90EC-04BF965291AA}" destId="{5406F7BF-23B3-41CA-A165-19B9C21ED8B3}" srcOrd="0" destOrd="0" parTransId="{FC06B7E0-8CC8-4A11-AA3D-E67BA94264FB}" sibTransId="{C80842D4-F1E2-44FF-A481-130634DD757B}"/>
    <dgm:cxn modelId="{D3EC6CAA-445D-4443-8E14-8C7785D97435}" type="presOf" srcId="{40C83F9C-7018-441A-9A10-0A4F822B6744}" destId="{D857F7D3-496F-4783-B1A0-892803B9B60D}" srcOrd="0" destOrd="0" presId="urn:microsoft.com/office/officeart/2005/8/layout/hierarchy1"/>
    <dgm:cxn modelId="{2FF91E45-F711-4514-8AAF-E2340D74476C}" type="presOf" srcId="{06273BE7-D1D1-4DD8-A544-40CB3AC18C2D}" destId="{18EA0C96-B5C7-4EB2-A4D8-4A541E61B0B1}" srcOrd="0" destOrd="0" presId="urn:microsoft.com/office/officeart/2005/8/layout/hierarchy1"/>
    <dgm:cxn modelId="{2E734C65-E5F7-4D58-99B6-BA8EE7CF05A5}" type="presParOf" srcId="{FCA388B5-3B18-4653-9233-FB029F36D384}" destId="{22B6ED82-7BE5-4375-BC25-0EDEF1C5F23B}" srcOrd="0" destOrd="0" presId="urn:microsoft.com/office/officeart/2005/8/layout/hierarchy1"/>
    <dgm:cxn modelId="{30E62DA3-E0CA-4493-BFB0-FCE0DFB58747}" type="presParOf" srcId="{22B6ED82-7BE5-4375-BC25-0EDEF1C5F23B}" destId="{F5B16A32-F467-4421-A99F-04E12E5A9045}" srcOrd="0" destOrd="0" presId="urn:microsoft.com/office/officeart/2005/8/layout/hierarchy1"/>
    <dgm:cxn modelId="{50687F4A-B21A-4063-B7EF-F3C6207ED44B}" type="presParOf" srcId="{F5B16A32-F467-4421-A99F-04E12E5A9045}" destId="{92EF86AA-AED2-4030-A38B-00E20FFF901F}" srcOrd="0" destOrd="0" presId="urn:microsoft.com/office/officeart/2005/8/layout/hierarchy1"/>
    <dgm:cxn modelId="{4B3F183F-5068-4AB2-BF19-6CEBA621CBEC}" type="presParOf" srcId="{F5B16A32-F467-4421-A99F-04E12E5A9045}" destId="{E0A76CFB-D8DB-4AE3-A2F6-5C3D62523B7E}" srcOrd="1" destOrd="0" presId="urn:microsoft.com/office/officeart/2005/8/layout/hierarchy1"/>
    <dgm:cxn modelId="{C75EF805-77B4-4AA9-8B93-40FE39AA8641}" type="presParOf" srcId="{22B6ED82-7BE5-4375-BC25-0EDEF1C5F23B}" destId="{36A3487F-DDED-4B66-90B7-47D1D4BA44A8}" srcOrd="1" destOrd="0" presId="urn:microsoft.com/office/officeart/2005/8/layout/hierarchy1"/>
    <dgm:cxn modelId="{B8ECD71B-286B-4C75-9393-64704E14DCDB}" type="presParOf" srcId="{36A3487F-DDED-4B66-90B7-47D1D4BA44A8}" destId="{D857F7D3-496F-4783-B1A0-892803B9B60D}" srcOrd="0" destOrd="0" presId="urn:microsoft.com/office/officeart/2005/8/layout/hierarchy1"/>
    <dgm:cxn modelId="{CF3F698D-A9C6-4033-847E-1699AB706E34}" type="presParOf" srcId="{36A3487F-DDED-4B66-90B7-47D1D4BA44A8}" destId="{4F215899-F140-430C-B477-5E951258B4F3}" srcOrd="1" destOrd="0" presId="urn:microsoft.com/office/officeart/2005/8/layout/hierarchy1"/>
    <dgm:cxn modelId="{93CA93CE-7DE9-44CE-92E1-754C584E4FFD}" type="presParOf" srcId="{4F215899-F140-430C-B477-5E951258B4F3}" destId="{C3265FBB-A240-439A-916A-B52A787F57D8}" srcOrd="0" destOrd="0" presId="urn:microsoft.com/office/officeart/2005/8/layout/hierarchy1"/>
    <dgm:cxn modelId="{94BE0EE2-28C9-4062-B133-594E4503B3EA}" type="presParOf" srcId="{C3265FBB-A240-439A-916A-B52A787F57D8}" destId="{4D160CC5-0619-450C-A442-D6545ECB8302}" srcOrd="0" destOrd="0" presId="urn:microsoft.com/office/officeart/2005/8/layout/hierarchy1"/>
    <dgm:cxn modelId="{6884D9BD-FE40-41F7-ADCE-153E4AD3508F}" type="presParOf" srcId="{C3265FBB-A240-439A-916A-B52A787F57D8}" destId="{E0622F4F-E5C6-4124-8F28-0A6065146D4E}" srcOrd="1" destOrd="0" presId="urn:microsoft.com/office/officeart/2005/8/layout/hierarchy1"/>
    <dgm:cxn modelId="{BC4828DE-E316-44C2-AF63-8C0914E64250}" type="presParOf" srcId="{4F215899-F140-430C-B477-5E951258B4F3}" destId="{A0F846D2-7C68-453A-8253-9958A51C83EC}" srcOrd="1" destOrd="0" presId="urn:microsoft.com/office/officeart/2005/8/layout/hierarchy1"/>
    <dgm:cxn modelId="{20A01939-8E67-4F93-869E-71D86B0CDA2C}" type="presParOf" srcId="{A0F846D2-7C68-453A-8253-9958A51C83EC}" destId="{B3F1CD9E-4C9E-4F07-B479-B1F3FBD5D649}" srcOrd="0" destOrd="0" presId="urn:microsoft.com/office/officeart/2005/8/layout/hierarchy1"/>
    <dgm:cxn modelId="{C6F1A8FE-5532-4E5F-9045-29C488259369}" type="presParOf" srcId="{A0F846D2-7C68-453A-8253-9958A51C83EC}" destId="{6BF2C2F7-A3F1-4747-BD87-2AE88E7418E9}" srcOrd="1" destOrd="0" presId="urn:microsoft.com/office/officeart/2005/8/layout/hierarchy1"/>
    <dgm:cxn modelId="{DC5729D1-E98A-49CE-83CF-B8948A7F9AEF}" type="presParOf" srcId="{6BF2C2F7-A3F1-4747-BD87-2AE88E7418E9}" destId="{476C5F8E-204A-41C9-993B-28027C3CDCD2}" srcOrd="0" destOrd="0" presId="urn:microsoft.com/office/officeart/2005/8/layout/hierarchy1"/>
    <dgm:cxn modelId="{59E5F6C8-7720-4F4D-B346-3B5CEFF516B8}" type="presParOf" srcId="{476C5F8E-204A-41C9-993B-28027C3CDCD2}" destId="{58A3FBC3-A3D4-402F-ABA0-43AE36E02E8D}" srcOrd="0" destOrd="0" presId="urn:microsoft.com/office/officeart/2005/8/layout/hierarchy1"/>
    <dgm:cxn modelId="{C8B0DD6F-2650-4BE9-B1A6-6122D5CB98A1}" type="presParOf" srcId="{476C5F8E-204A-41C9-993B-28027C3CDCD2}" destId="{90A747D8-11EA-43BF-9BA8-201D6A9377F5}" srcOrd="1" destOrd="0" presId="urn:microsoft.com/office/officeart/2005/8/layout/hierarchy1"/>
    <dgm:cxn modelId="{67F1682F-A637-4ED2-AABD-91C742E9CB7A}" type="presParOf" srcId="{6BF2C2F7-A3F1-4747-BD87-2AE88E7418E9}" destId="{A3D9C12D-2F9C-456C-BC7B-F26B106E4E98}" srcOrd="1" destOrd="0" presId="urn:microsoft.com/office/officeart/2005/8/layout/hierarchy1"/>
    <dgm:cxn modelId="{9086BF87-F40E-4898-BDEA-E99AFC65D732}" type="presParOf" srcId="{A0F846D2-7C68-453A-8253-9958A51C83EC}" destId="{18EA0C96-B5C7-4EB2-A4D8-4A541E61B0B1}" srcOrd="2" destOrd="0" presId="urn:microsoft.com/office/officeart/2005/8/layout/hierarchy1"/>
    <dgm:cxn modelId="{49B2C471-693C-48E9-B8FE-A9F562F3F671}" type="presParOf" srcId="{A0F846D2-7C68-453A-8253-9958A51C83EC}" destId="{9F043B29-286B-4E59-BC87-B3B4E8C45DFA}" srcOrd="3" destOrd="0" presId="urn:microsoft.com/office/officeart/2005/8/layout/hierarchy1"/>
    <dgm:cxn modelId="{31EAA3A5-FA6F-4923-8A67-B57FA378D343}" type="presParOf" srcId="{9F043B29-286B-4E59-BC87-B3B4E8C45DFA}" destId="{519451F5-24AC-4E28-8921-FF174A6FBF25}" srcOrd="0" destOrd="0" presId="urn:microsoft.com/office/officeart/2005/8/layout/hierarchy1"/>
    <dgm:cxn modelId="{BE1883F2-BB04-416E-AC31-1BA72EC701C1}" type="presParOf" srcId="{519451F5-24AC-4E28-8921-FF174A6FBF25}" destId="{8C83CBFC-D397-4336-932B-2F4900B47FF6}" srcOrd="0" destOrd="0" presId="urn:microsoft.com/office/officeart/2005/8/layout/hierarchy1"/>
    <dgm:cxn modelId="{78C59B0D-9DC1-49B1-9B49-D141EF0E4988}" type="presParOf" srcId="{519451F5-24AC-4E28-8921-FF174A6FBF25}" destId="{9BC38D64-F59C-4A2F-B287-6D5435FD6257}" srcOrd="1" destOrd="0" presId="urn:microsoft.com/office/officeart/2005/8/layout/hierarchy1"/>
    <dgm:cxn modelId="{65A01603-B374-483F-A2A8-F9E62921E2D3}" type="presParOf" srcId="{9F043B29-286B-4E59-BC87-B3B4E8C45DFA}" destId="{48C3FEA4-FCC7-4DED-B997-3DCE8D658590}" srcOrd="1" destOrd="0" presId="urn:microsoft.com/office/officeart/2005/8/layout/hierarchy1"/>
    <dgm:cxn modelId="{8AC02848-A47B-4506-AEFC-01E619CC564D}" type="presParOf" srcId="{36A3487F-DDED-4B66-90B7-47D1D4BA44A8}" destId="{9A439D40-32F2-4008-996A-CA7CABFEA5F5}" srcOrd="2" destOrd="0" presId="urn:microsoft.com/office/officeart/2005/8/layout/hierarchy1"/>
    <dgm:cxn modelId="{E1D614EF-1079-4491-8560-2B5764E33030}" type="presParOf" srcId="{36A3487F-DDED-4B66-90B7-47D1D4BA44A8}" destId="{0CF41F90-A513-4497-9C72-2A59EB96C07A}" srcOrd="3" destOrd="0" presId="urn:microsoft.com/office/officeart/2005/8/layout/hierarchy1"/>
    <dgm:cxn modelId="{9D5FEBF9-D32F-4ACB-84A6-A006E64632C6}" type="presParOf" srcId="{0CF41F90-A513-4497-9C72-2A59EB96C07A}" destId="{EFDDE870-1D88-4A40-8A53-F5D862B0F5B1}" srcOrd="0" destOrd="0" presId="urn:microsoft.com/office/officeart/2005/8/layout/hierarchy1"/>
    <dgm:cxn modelId="{FF3A04E4-9A2C-408C-AA57-145DFB904E67}" type="presParOf" srcId="{EFDDE870-1D88-4A40-8A53-F5D862B0F5B1}" destId="{ED5ABA6F-2B3B-4B35-B13D-DF233FF1D8BF}" srcOrd="0" destOrd="0" presId="urn:microsoft.com/office/officeart/2005/8/layout/hierarchy1"/>
    <dgm:cxn modelId="{9D792EFC-4812-45F6-915A-22F2E321AF65}" type="presParOf" srcId="{EFDDE870-1D88-4A40-8A53-F5D862B0F5B1}" destId="{0CF09578-4410-47BE-BA86-65237744F32B}" srcOrd="1" destOrd="0" presId="urn:microsoft.com/office/officeart/2005/8/layout/hierarchy1"/>
    <dgm:cxn modelId="{9F68BB55-4A6E-4BFB-AB2D-96BC43744FF2}" type="presParOf" srcId="{0CF41F90-A513-4497-9C72-2A59EB96C07A}" destId="{BDEEB1C5-F426-4DA7-9EDC-728A9EDD03A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4AEA48E-07D8-4D90-9947-0D5355B23B2E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3B6FB3CA-29CC-42FD-990D-F6B2697F272A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Гаструляція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8B7485-CDBF-4FA2-AB36-81DB5156EF97}" type="parTrans" cxnId="{C3CBEAFC-626F-4741-B79A-431C0B49ECD6}">
      <dgm:prSet/>
      <dgm:spPr/>
      <dgm:t>
        <a:bodyPr/>
        <a:lstStyle/>
        <a:p>
          <a:endParaRPr lang="uk-UA"/>
        </a:p>
      </dgm:t>
    </dgm:pt>
    <dgm:pt modelId="{D53A6C7F-33E9-49AF-AAA3-65B5083D2BB3}" type="sibTrans" cxnId="{C3CBEAFC-626F-4741-B79A-431C0B49ECD6}">
      <dgm:prSet/>
      <dgm:spPr/>
      <dgm:t>
        <a:bodyPr/>
        <a:lstStyle/>
        <a:p>
          <a:endParaRPr lang="uk-UA"/>
        </a:p>
      </dgm:t>
    </dgm:pt>
    <dgm:pt modelId="{E8864F90-9446-4DCD-A6E4-6B517EA94622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Рання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(7-13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доба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 – </a:t>
          </a:r>
          <a:r>
            <a:rPr lang="ru-RU" sz="1800" b="0" i="0" dirty="0" err="1" smtClean="0">
              <a:solidFill>
                <a:srgbClr val="002060"/>
              </a:solidFill>
            </a:rPr>
            <a:t>утворення</a:t>
          </a:r>
          <a:r>
            <a:rPr lang="ru-RU" sz="1800" b="0" i="0" dirty="0" smtClean="0">
              <a:solidFill>
                <a:srgbClr val="002060"/>
              </a:solidFill>
            </a:rPr>
            <a:t> </a:t>
          </a:r>
          <a:r>
            <a:rPr lang="ru-RU" sz="1800" b="0" i="0" dirty="0" err="1" smtClean="0">
              <a:solidFill>
                <a:srgbClr val="002060"/>
              </a:solidFill>
            </a:rPr>
            <a:t>двошарового</a:t>
          </a:r>
          <a:r>
            <a:rPr lang="ru-RU" sz="1800" b="0" i="0" dirty="0" smtClean="0">
              <a:solidFill>
                <a:srgbClr val="002060"/>
              </a:solidFill>
            </a:rPr>
            <a:t> </a:t>
          </a:r>
          <a:r>
            <a:rPr lang="ru-RU" sz="1800" b="0" i="0" dirty="0" err="1" smtClean="0">
              <a:solidFill>
                <a:srgbClr val="002060"/>
              </a:solidFill>
            </a:rPr>
            <a:t>зародка</a:t>
          </a:r>
          <a:r>
            <a:rPr lang="ru-RU" sz="1800" b="0" i="0" dirty="0" smtClean="0">
              <a:solidFill>
                <a:srgbClr val="002060"/>
              </a:solidFill>
            </a:rPr>
            <a:t> та </a:t>
          </a:r>
          <a:r>
            <a:rPr lang="ru-RU" sz="1800" b="0" i="0" dirty="0" err="1" smtClean="0">
              <a:solidFill>
                <a:srgbClr val="002060"/>
              </a:solidFill>
            </a:rPr>
            <a:t>позазародкових</a:t>
          </a:r>
          <a:r>
            <a:rPr lang="ru-RU" sz="1800" b="0" i="0" dirty="0" smtClean="0">
              <a:solidFill>
                <a:srgbClr val="002060"/>
              </a:solidFill>
            </a:rPr>
            <a:t> </a:t>
          </a:r>
          <a:r>
            <a:rPr lang="ru-RU" sz="1800" b="0" i="0" dirty="0" err="1" smtClean="0">
              <a:solidFill>
                <a:srgbClr val="002060"/>
              </a:solidFill>
            </a:rPr>
            <a:t>органів</a:t>
          </a:r>
          <a:endParaRPr lang="uk-UA" sz="1800" b="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43B0EE2-254A-4458-A282-094D75DA87C4}" type="parTrans" cxnId="{E50D1A25-F3B6-4BE1-84D7-DBFCF7ECB5D3}">
      <dgm:prSet/>
      <dgm:spPr/>
      <dgm:t>
        <a:bodyPr/>
        <a:lstStyle/>
        <a:p>
          <a:endParaRPr lang="uk-UA"/>
        </a:p>
      </dgm:t>
    </dgm:pt>
    <dgm:pt modelId="{242EC22E-A3F3-4285-88FC-85B1A02F016F}" type="sibTrans" cxnId="{E50D1A25-F3B6-4BE1-84D7-DBFCF7ECB5D3}">
      <dgm:prSet/>
      <dgm:spPr/>
      <dgm:t>
        <a:bodyPr/>
        <a:lstStyle/>
        <a:p>
          <a:endParaRPr lang="uk-UA"/>
        </a:p>
      </dgm:t>
    </dgm:pt>
    <dgm:pt modelId="{E9E5BF50-D624-4996-BD5F-135066DBF2AE}">
      <dgm:prSet phldrT="[Текст]" custT="1"/>
      <dgm:spPr/>
      <dgm:t>
        <a:bodyPr/>
        <a:lstStyle/>
        <a:p>
          <a:r>
            <a:rPr lang="ru-RU" sz="2800" i="1" dirty="0" smtClean="0"/>
            <a:t> </a:t>
          </a:r>
          <a:r>
            <a:rPr lang="ru-RU" sz="2800" i="1" dirty="0" err="1" smtClean="0"/>
            <a:t>Види</a:t>
          </a:r>
          <a:endParaRPr lang="uk-UA" sz="2800" i="1" dirty="0"/>
        </a:p>
      </dgm:t>
    </dgm:pt>
    <dgm:pt modelId="{71A5A9FC-B079-4CDB-8634-ACAB568BDEAF}" type="parTrans" cxnId="{0D49B947-7B19-49FE-9F17-5AC382DF7FA3}">
      <dgm:prSet/>
      <dgm:spPr/>
      <dgm:t>
        <a:bodyPr/>
        <a:lstStyle/>
        <a:p>
          <a:endParaRPr lang="uk-UA"/>
        </a:p>
      </dgm:t>
    </dgm:pt>
    <dgm:pt modelId="{6C33BEA6-6C3F-4E1D-9EED-5E6A0EEECADF}" type="sibTrans" cxnId="{0D49B947-7B19-49FE-9F17-5AC382DF7FA3}">
      <dgm:prSet/>
      <dgm:spPr/>
      <dgm:t>
        <a:bodyPr/>
        <a:lstStyle/>
        <a:p>
          <a:endParaRPr lang="uk-UA"/>
        </a:p>
      </dgm:t>
    </dgm:pt>
    <dgm:pt modelId="{4948B412-BDFC-47E1-A1ED-7AB32B8FC78E}">
      <dgm:prSet phldrT="[Текст]" custT="1"/>
      <dgm:spPr/>
      <dgm:t>
        <a:bodyPr/>
        <a:lstStyle/>
        <a:p>
          <a:r>
            <a:rPr lang="ru-RU" sz="2800" i="1" dirty="0" err="1" smtClean="0"/>
            <a:t>Процеси</a:t>
          </a:r>
          <a:endParaRPr lang="uk-UA" sz="2800" i="1" dirty="0"/>
        </a:p>
      </dgm:t>
    </dgm:pt>
    <dgm:pt modelId="{71FD804C-3748-4BF4-87D0-A33D73798A93}" type="parTrans" cxnId="{A4DB69EC-1142-48C0-A39D-C3DF38B25687}">
      <dgm:prSet/>
      <dgm:spPr/>
      <dgm:t>
        <a:bodyPr/>
        <a:lstStyle/>
        <a:p>
          <a:endParaRPr lang="uk-UA"/>
        </a:p>
      </dgm:t>
    </dgm:pt>
    <dgm:pt modelId="{06A62C19-EA60-4B32-965E-26FB7E8A97D7}" type="sibTrans" cxnId="{A4DB69EC-1142-48C0-A39D-C3DF38B25687}">
      <dgm:prSet/>
      <dgm:spPr/>
      <dgm:t>
        <a:bodyPr/>
        <a:lstStyle/>
        <a:p>
          <a:endParaRPr lang="uk-UA"/>
        </a:p>
      </dgm:t>
    </dgm:pt>
    <dgm:pt modelId="{99054FE7-4705-44B5-AADF-0E19C0C8A062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0" i="0" dirty="0" err="1" smtClean="0">
              <a:solidFill>
                <a:srgbClr val="002060"/>
              </a:solidFill>
            </a:rPr>
            <a:t>Двошаровий</a:t>
          </a:r>
          <a:r>
            <a:rPr lang="ru-RU" sz="1800" b="0" i="0" dirty="0" smtClean="0">
              <a:solidFill>
                <a:srgbClr val="002060"/>
              </a:solidFill>
            </a:rPr>
            <a:t> </a:t>
          </a:r>
          <a:r>
            <a:rPr lang="ru-RU" sz="1800" b="0" i="0" dirty="0" err="1" smtClean="0">
              <a:solidFill>
                <a:srgbClr val="002060"/>
              </a:solidFill>
            </a:rPr>
            <a:t>зародок</a:t>
          </a:r>
          <a:r>
            <a:rPr lang="ru-RU" sz="1800" b="0" i="0" dirty="0" smtClean="0">
              <a:solidFill>
                <a:srgbClr val="002060"/>
              </a:solidFill>
            </a:rPr>
            <a:t> (</a:t>
          </a:r>
          <a:r>
            <a:rPr lang="ru-RU" sz="1800" b="0" i="0" dirty="0" err="1" smtClean="0">
              <a:solidFill>
                <a:srgbClr val="002060"/>
              </a:solidFill>
            </a:rPr>
            <a:t>зародковий</a:t>
          </a:r>
          <a:r>
            <a:rPr lang="ru-RU" sz="1800" b="0" i="0" dirty="0" smtClean="0">
              <a:solidFill>
                <a:srgbClr val="002060"/>
              </a:solidFill>
            </a:rPr>
            <a:t> щиток)</a:t>
          </a:r>
          <a:endParaRPr lang="uk-UA" sz="1800" b="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F2D48B7-9E18-4883-A810-B6214B28CB35}" type="sibTrans" cxnId="{E80E443D-34AC-4E09-A56F-E17FED8D2526}">
      <dgm:prSet/>
      <dgm:spPr/>
      <dgm:t>
        <a:bodyPr/>
        <a:lstStyle/>
        <a:p>
          <a:endParaRPr lang="uk-UA"/>
        </a:p>
      </dgm:t>
    </dgm:pt>
    <dgm:pt modelId="{E0D24E1C-4E63-48F6-810A-9F59C0FF596F}" type="parTrans" cxnId="{E80E443D-34AC-4E09-A56F-E17FED8D2526}">
      <dgm:prSet/>
      <dgm:spPr/>
      <dgm:t>
        <a:bodyPr/>
        <a:lstStyle/>
        <a:p>
          <a:endParaRPr lang="uk-UA"/>
        </a:p>
      </dgm:t>
    </dgm:pt>
    <dgm:pt modelId="{3636D673-1BF3-4CAD-9BE0-6245FBD714BB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0" i="0" dirty="0" err="1" smtClean="0">
              <a:solidFill>
                <a:srgbClr val="002060"/>
              </a:solidFill>
            </a:rPr>
            <a:t>Міграція</a:t>
          </a:r>
          <a:r>
            <a:rPr lang="ru-RU" sz="1800" b="0" i="0" dirty="0" smtClean="0">
              <a:solidFill>
                <a:srgbClr val="002060"/>
              </a:solidFill>
            </a:rPr>
            <a:t> (14-15 </a:t>
          </a:r>
          <a:r>
            <a:rPr lang="ru-RU" sz="1800" b="0" i="0" dirty="0" err="1" smtClean="0">
              <a:solidFill>
                <a:srgbClr val="002060"/>
              </a:solidFill>
            </a:rPr>
            <a:t>доба</a:t>
          </a:r>
          <a:r>
            <a:rPr lang="ru-RU" sz="1800" b="0" i="0" dirty="0" smtClean="0">
              <a:solidFill>
                <a:srgbClr val="002060"/>
              </a:solidFill>
            </a:rPr>
            <a:t>) - </a:t>
          </a:r>
          <a:r>
            <a:rPr lang="ru-RU" sz="1800" b="0" i="0" dirty="0" err="1" smtClean="0">
              <a:solidFill>
                <a:srgbClr val="002060"/>
              </a:solidFill>
            </a:rPr>
            <a:t>Інвагінація</a:t>
          </a:r>
          <a:r>
            <a:rPr lang="ru-RU" sz="1800" b="0" i="0" dirty="0" smtClean="0">
              <a:solidFill>
                <a:srgbClr val="002060"/>
              </a:solidFill>
            </a:rPr>
            <a:t> (16-17 </a:t>
          </a:r>
          <a:r>
            <a:rPr lang="ru-RU" sz="1800" b="0" i="0" dirty="0" err="1" smtClean="0">
              <a:solidFill>
                <a:srgbClr val="002060"/>
              </a:solidFill>
            </a:rPr>
            <a:t>доба</a:t>
          </a:r>
          <a:r>
            <a:rPr lang="ru-RU" sz="1800" b="0" i="0" dirty="0" smtClean="0">
              <a:solidFill>
                <a:srgbClr val="002060"/>
              </a:solidFill>
            </a:rPr>
            <a:t>) </a:t>
          </a:r>
          <a:r>
            <a:rPr lang="ru-RU" sz="1800" b="0" i="0" dirty="0" err="1" smtClean="0">
              <a:solidFill>
                <a:srgbClr val="002060"/>
              </a:solidFill>
            </a:rPr>
            <a:t>Нейруляція</a:t>
          </a:r>
          <a:r>
            <a:rPr lang="ru-RU" sz="1800" b="0" i="0" dirty="0" smtClean="0">
              <a:solidFill>
                <a:srgbClr val="002060"/>
              </a:solidFill>
            </a:rPr>
            <a:t> (16-23 </a:t>
          </a:r>
          <a:r>
            <a:rPr lang="ru-RU" sz="1800" b="0" i="0" dirty="0" err="1" smtClean="0">
              <a:solidFill>
                <a:srgbClr val="002060"/>
              </a:solidFill>
            </a:rPr>
            <a:t>доба</a:t>
          </a:r>
          <a:r>
            <a:rPr lang="ru-RU" sz="1800" b="0" i="0" dirty="0" smtClean="0">
              <a:solidFill>
                <a:srgbClr val="002060"/>
              </a:solidFill>
            </a:rPr>
            <a:t>)</a:t>
          </a:r>
          <a:r>
            <a:rPr lang="ru-RU" sz="1800" b="0" dirty="0" smtClean="0">
              <a:solidFill>
                <a:srgbClr val="002060"/>
              </a:solidFill>
            </a:rPr>
            <a:t/>
          </a:r>
          <a:br>
            <a:rPr lang="ru-RU" sz="1800" b="0" dirty="0" smtClean="0">
              <a:solidFill>
                <a:srgbClr val="002060"/>
              </a:solidFill>
            </a:rPr>
          </a:br>
          <a:r>
            <a:rPr lang="ru-RU" sz="1800" b="0" i="0" dirty="0" err="1" smtClean="0">
              <a:solidFill>
                <a:srgbClr val="002060"/>
              </a:solidFill>
            </a:rPr>
            <a:t>Сомітізація</a:t>
          </a:r>
          <a:r>
            <a:rPr lang="ru-RU" sz="1800" b="0" i="0" dirty="0" smtClean="0">
              <a:solidFill>
                <a:srgbClr val="002060"/>
              </a:solidFill>
            </a:rPr>
            <a:t> </a:t>
          </a:r>
          <a:r>
            <a:rPr lang="ru-RU" sz="1800" b="0" i="0" dirty="0" err="1" smtClean="0">
              <a:solidFill>
                <a:srgbClr val="002060"/>
              </a:solidFill>
            </a:rPr>
            <a:t>мезодерми</a:t>
          </a:r>
          <a:r>
            <a:rPr lang="ru-RU" sz="1800" b="0" i="0" dirty="0" smtClean="0">
              <a:solidFill>
                <a:srgbClr val="002060"/>
              </a:solidFill>
            </a:rPr>
            <a:t> (20 </a:t>
          </a:r>
          <a:r>
            <a:rPr lang="ru-RU" sz="1800" b="0" i="0" dirty="0" err="1" smtClean="0">
              <a:solidFill>
                <a:srgbClr val="002060"/>
              </a:solidFill>
            </a:rPr>
            <a:t>доба</a:t>
          </a:r>
          <a:r>
            <a:rPr lang="ru-RU" sz="1800" b="0" i="0" dirty="0" smtClean="0">
              <a:solidFill>
                <a:srgbClr val="002060"/>
              </a:solidFill>
            </a:rPr>
            <a:t>)</a:t>
          </a:r>
          <a:endParaRPr lang="uk-UA" sz="1800" b="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3752C8B-C770-480A-89E6-2E94544796E1}" type="sibTrans" cxnId="{E3213E8F-2AB1-4CFF-A7AF-0B67CFE71EF6}">
      <dgm:prSet/>
      <dgm:spPr/>
      <dgm:t>
        <a:bodyPr/>
        <a:lstStyle/>
        <a:p>
          <a:endParaRPr lang="uk-UA"/>
        </a:p>
      </dgm:t>
    </dgm:pt>
    <dgm:pt modelId="{127C42CD-2A1B-4F03-9FFE-F2AB4C10FE63}" type="parTrans" cxnId="{E3213E8F-2AB1-4CFF-A7AF-0B67CFE71EF6}">
      <dgm:prSet/>
      <dgm:spPr/>
      <dgm:t>
        <a:bodyPr/>
        <a:lstStyle/>
        <a:p>
          <a:endParaRPr lang="uk-UA"/>
        </a:p>
      </dgm:t>
    </dgm:pt>
    <dgm:pt modelId="{130AD52C-569D-4113-AC68-DABB7CD88554}">
      <dgm:prSet phldrT="[Текст]" custT="1"/>
      <dgm:spPr/>
      <dgm:t>
        <a:bodyPr/>
        <a:lstStyle/>
        <a:p>
          <a:r>
            <a:rPr lang="ru-RU" sz="2800" i="1" dirty="0" smtClean="0"/>
            <a:t>Результат</a:t>
          </a:r>
          <a:endParaRPr lang="uk-UA" sz="2800" i="1" dirty="0"/>
        </a:p>
      </dgm:t>
    </dgm:pt>
    <dgm:pt modelId="{AFB42A07-1BBB-421B-B007-9F4620818F96}" type="parTrans" cxnId="{FE9A63FB-E050-4AE0-9C32-C7A2062168D1}">
      <dgm:prSet/>
      <dgm:spPr/>
      <dgm:t>
        <a:bodyPr/>
        <a:lstStyle/>
        <a:p>
          <a:endParaRPr lang="uk-UA"/>
        </a:p>
      </dgm:t>
    </dgm:pt>
    <dgm:pt modelId="{1668DED0-5439-48C0-93FD-42C554EB971D}" type="sibTrans" cxnId="{FE9A63FB-E050-4AE0-9C32-C7A2062168D1}">
      <dgm:prSet/>
      <dgm:spPr/>
      <dgm:t>
        <a:bodyPr/>
        <a:lstStyle/>
        <a:p>
          <a:endParaRPr lang="uk-UA"/>
        </a:p>
      </dgm:t>
    </dgm:pt>
    <dgm:pt modelId="{EE99E427-C2C5-4A02-95E7-1D4DEAC467C2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Пізня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(14-17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доба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 –</a:t>
          </a:r>
          <a:r>
            <a:rPr lang="ru-RU" sz="1800" b="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0" dirty="0" err="1" smtClean="0">
              <a:solidFill>
                <a:srgbClr val="002060"/>
              </a:solidFill>
              <a:effectLst/>
            </a:rPr>
            <a:t>утворення</a:t>
          </a:r>
          <a:r>
            <a:rPr lang="ru-RU" sz="1800" b="0" dirty="0" smtClean="0">
              <a:solidFill>
                <a:srgbClr val="002060"/>
              </a:solidFill>
              <a:effectLst/>
            </a:rPr>
            <a:t> </a:t>
          </a:r>
          <a:r>
            <a:rPr lang="ru-RU" sz="1800" b="0" dirty="0" err="1" smtClean="0">
              <a:solidFill>
                <a:srgbClr val="002060"/>
              </a:solidFill>
              <a:effectLst/>
            </a:rPr>
            <a:t>мезодерми</a:t>
          </a:r>
          <a:r>
            <a:rPr lang="ru-RU" sz="1800" b="0" dirty="0" smtClean="0">
              <a:solidFill>
                <a:srgbClr val="002060"/>
              </a:solidFill>
              <a:effectLst/>
            </a:rPr>
            <a:t>, </a:t>
          </a:r>
          <a:r>
            <a:rPr lang="ru-RU" sz="1800" b="0" dirty="0" err="1" smtClean="0">
              <a:solidFill>
                <a:srgbClr val="002060"/>
              </a:solidFill>
              <a:effectLst/>
            </a:rPr>
            <a:t>осьового</a:t>
          </a:r>
          <a:r>
            <a:rPr lang="ru-RU" sz="1800" b="0" dirty="0" smtClean="0">
              <a:solidFill>
                <a:srgbClr val="002060"/>
              </a:solidFill>
              <a:effectLst/>
            </a:rPr>
            <a:t> комплексу та </a:t>
          </a:r>
          <a:r>
            <a:rPr lang="ru-RU" sz="1800" b="0" dirty="0" err="1" smtClean="0">
              <a:solidFill>
                <a:srgbClr val="002060"/>
              </a:solidFill>
              <a:effectLst/>
            </a:rPr>
            <a:t>тулуба</a:t>
          </a:r>
          <a:endParaRPr lang="uk-UA" sz="1800" b="0" dirty="0">
            <a:solidFill>
              <a:srgbClr val="002060"/>
            </a:solidFill>
            <a:effectLst/>
          </a:endParaRPr>
        </a:p>
      </dgm:t>
    </dgm:pt>
    <dgm:pt modelId="{154CEF97-DC29-4AC2-A82B-C1230043F655}" type="sibTrans" cxnId="{4F15230A-8955-4C18-ABF4-2781EC955886}">
      <dgm:prSet/>
      <dgm:spPr/>
      <dgm:t>
        <a:bodyPr/>
        <a:lstStyle/>
        <a:p>
          <a:endParaRPr lang="uk-UA"/>
        </a:p>
      </dgm:t>
    </dgm:pt>
    <dgm:pt modelId="{DCC6C337-FC68-41D7-ADD5-9F0DBCB21E54}" type="parTrans" cxnId="{4F15230A-8955-4C18-ABF4-2781EC955886}">
      <dgm:prSet/>
      <dgm:spPr/>
      <dgm:t>
        <a:bodyPr/>
        <a:lstStyle/>
        <a:p>
          <a:endParaRPr lang="uk-UA"/>
        </a:p>
      </dgm:t>
    </dgm:pt>
    <dgm:pt modelId="{08D63EC9-5579-4D5F-A24F-3A4F7A556665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0" dirty="0" err="1" smtClean="0">
              <a:solidFill>
                <a:srgbClr val="002060"/>
              </a:solidFill>
              <a:effectLst/>
            </a:rPr>
            <a:t>Деламінація</a:t>
          </a:r>
          <a:endParaRPr lang="uk-UA" sz="1800" b="0" dirty="0">
            <a:solidFill>
              <a:srgbClr val="002060"/>
            </a:solidFill>
            <a:effectLst/>
          </a:endParaRPr>
        </a:p>
      </dgm:t>
    </dgm:pt>
    <dgm:pt modelId="{2015461B-6E3A-4171-B5BA-5DCD9597A758}" type="parTrans" cxnId="{B2AF5391-411D-4A09-BEF2-CE6A34ADBC46}">
      <dgm:prSet/>
      <dgm:spPr/>
      <dgm:t>
        <a:bodyPr/>
        <a:lstStyle/>
        <a:p>
          <a:endParaRPr lang="uk-UA"/>
        </a:p>
      </dgm:t>
    </dgm:pt>
    <dgm:pt modelId="{75F9904D-D83C-496D-8277-897C1BF3E5FD}" type="sibTrans" cxnId="{B2AF5391-411D-4A09-BEF2-CE6A34ADBC46}">
      <dgm:prSet/>
      <dgm:spPr/>
      <dgm:t>
        <a:bodyPr/>
        <a:lstStyle/>
        <a:p>
          <a:endParaRPr lang="uk-UA"/>
        </a:p>
      </dgm:t>
    </dgm:pt>
    <dgm:pt modelId="{9F2D7259-A928-4646-8A1A-A7EC62B485FD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0" i="0" dirty="0" err="1" smtClean="0">
              <a:solidFill>
                <a:srgbClr val="002060"/>
              </a:solidFill>
            </a:rPr>
            <a:t>Тришаровий</a:t>
          </a:r>
          <a:r>
            <a:rPr lang="ru-RU" sz="1800" b="0" i="0" dirty="0" smtClean="0">
              <a:solidFill>
                <a:srgbClr val="002060"/>
              </a:solidFill>
            </a:rPr>
            <a:t> </a:t>
          </a:r>
          <a:r>
            <a:rPr lang="ru-RU" sz="1800" b="0" i="0" dirty="0" err="1" smtClean="0">
              <a:solidFill>
                <a:srgbClr val="002060"/>
              </a:solidFill>
            </a:rPr>
            <a:t>зародок</a:t>
          </a:r>
          <a:r>
            <a:rPr lang="ru-RU" sz="1800" b="0" i="0" dirty="0" smtClean="0">
              <a:solidFill>
                <a:srgbClr val="002060"/>
              </a:solidFill>
            </a:rPr>
            <a:t> з </a:t>
          </a:r>
          <a:r>
            <a:rPr lang="ru-RU" sz="1800" b="0" i="0" dirty="0" err="1" smtClean="0">
              <a:solidFill>
                <a:srgbClr val="002060"/>
              </a:solidFill>
            </a:rPr>
            <a:t>осьовим</a:t>
          </a:r>
          <a:r>
            <a:rPr lang="ru-RU" sz="1800" b="0" i="0" dirty="0" smtClean="0">
              <a:solidFill>
                <a:srgbClr val="002060"/>
              </a:solidFill>
            </a:rPr>
            <a:t> комплексом  та </a:t>
          </a:r>
          <a:r>
            <a:rPr lang="ru-RU" sz="1800" b="0" i="0" dirty="0" err="1" smtClean="0">
              <a:solidFill>
                <a:srgbClr val="002060"/>
              </a:solidFill>
            </a:rPr>
            <a:t>сформованим</a:t>
          </a:r>
          <a:r>
            <a:rPr lang="ru-RU" sz="1800" b="0" i="0" dirty="0" smtClean="0">
              <a:solidFill>
                <a:srgbClr val="002060"/>
              </a:solidFill>
            </a:rPr>
            <a:t> </a:t>
          </a:r>
          <a:r>
            <a:rPr lang="ru-RU" sz="1800" b="0" i="0" dirty="0" err="1" smtClean="0">
              <a:solidFill>
                <a:srgbClr val="002060"/>
              </a:solidFill>
            </a:rPr>
            <a:t>тулубом</a:t>
          </a:r>
          <a:endParaRPr lang="uk-UA" sz="1800" b="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E2CACE4-6374-4FA5-8491-83211D9D726E}" type="parTrans" cxnId="{07A82C05-6E25-47FC-8896-CA86B1EEFE09}">
      <dgm:prSet/>
      <dgm:spPr/>
      <dgm:t>
        <a:bodyPr/>
        <a:lstStyle/>
        <a:p>
          <a:endParaRPr lang="uk-UA"/>
        </a:p>
      </dgm:t>
    </dgm:pt>
    <dgm:pt modelId="{CEC80AA7-21B8-472D-9BB8-78B936133126}" type="sibTrans" cxnId="{07A82C05-6E25-47FC-8896-CA86B1EEFE09}">
      <dgm:prSet/>
      <dgm:spPr/>
      <dgm:t>
        <a:bodyPr/>
        <a:lstStyle/>
        <a:p>
          <a:endParaRPr lang="uk-UA"/>
        </a:p>
      </dgm:t>
    </dgm:pt>
    <dgm:pt modelId="{59D0186A-475D-478B-AD73-06816A168F43}" type="pres">
      <dgm:prSet presAssocID="{F4AEA48E-07D8-4D90-9947-0D5355B23B2E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685C8368-F31D-4EC4-9DE3-8EFD9DAC9383}" type="pres">
      <dgm:prSet presAssocID="{F4AEA48E-07D8-4D90-9947-0D5355B23B2E}" presName="hierFlow" presStyleCnt="0"/>
      <dgm:spPr/>
    </dgm:pt>
    <dgm:pt modelId="{5BE94E93-7C41-4F7D-8CF8-C07C478B14F4}" type="pres">
      <dgm:prSet presAssocID="{F4AEA48E-07D8-4D90-9947-0D5355B23B2E}" presName="firstBuf" presStyleCnt="0"/>
      <dgm:spPr/>
    </dgm:pt>
    <dgm:pt modelId="{33C08C81-2515-448F-912D-716B7E7189F3}" type="pres">
      <dgm:prSet presAssocID="{F4AEA48E-07D8-4D90-9947-0D5355B23B2E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7A2BDB15-98B2-4AD1-8248-217118E66F9E}" type="pres">
      <dgm:prSet presAssocID="{3B6FB3CA-29CC-42FD-990D-F6B2697F272A}" presName="Name14" presStyleCnt="0"/>
      <dgm:spPr/>
    </dgm:pt>
    <dgm:pt modelId="{C04DE105-C393-435B-A628-D3BA86D06FC4}" type="pres">
      <dgm:prSet presAssocID="{3B6FB3CA-29CC-42FD-990D-F6B2697F272A}" presName="level1Shape" presStyleLbl="node0" presStyleIdx="0" presStyleCnt="1" custScaleX="1401719" custScaleY="645196" custLinFactY="-57918" custLinFactNeighborX="61279" custLinFactNeighborY="-10000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1B070292-9BC5-4BDB-AFF1-64123658B144}" type="pres">
      <dgm:prSet presAssocID="{3B6FB3CA-29CC-42FD-990D-F6B2697F272A}" presName="hierChild2" presStyleCnt="0"/>
      <dgm:spPr/>
    </dgm:pt>
    <dgm:pt modelId="{BC753806-7058-4B75-8F6A-CD222118C3DB}" type="pres">
      <dgm:prSet presAssocID="{B43B0EE2-254A-4458-A282-094D75DA87C4}" presName="Name19" presStyleLbl="parChTrans1D2" presStyleIdx="0" presStyleCnt="2"/>
      <dgm:spPr/>
      <dgm:t>
        <a:bodyPr/>
        <a:lstStyle/>
        <a:p>
          <a:endParaRPr lang="uk-UA"/>
        </a:p>
      </dgm:t>
    </dgm:pt>
    <dgm:pt modelId="{8A51A84E-C3A7-4BC0-9AEE-88A5D10D83B2}" type="pres">
      <dgm:prSet presAssocID="{E8864F90-9446-4DCD-A6E4-6B517EA94622}" presName="Name21" presStyleCnt="0"/>
      <dgm:spPr/>
    </dgm:pt>
    <dgm:pt modelId="{27854544-8399-42E8-8CA8-2B70888C1551}" type="pres">
      <dgm:prSet presAssocID="{E8864F90-9446-4DCD-A6E4-6B517EA94622}" presName="level2Shape" presStyleLbl="node2" presStyleIdx="0" presStyleCnt="2" custScaleX="2000000" custScaleY="1438216" custLinFactNeighborX="-12893" custLinFactNeighborY="90399"/>
      <dgm:spPr/>
      <dgm:t>
        <a:bodyPr/>
        <a:lstStyle/>
        <a:p>
          <a:endParaRPr lang="uk-UA"/>
        </a:p>
      </dgm:t>
    </dgm:pt>
    <dgm:pt modelId="{CB894E4F-DCF6-47A3-BA2F-6A9391BFACB8}" type="pres">
      <dgm:prSet presAssocID="{E8864F90-9446-4DCD-A6E4-6B517EA94622}" presName="hierChild3" presStyleCnt="0"/>
      <dgm:spPr/>
    </dgm:pt>
    <dgm:pt modelId="{29115FB5-6CD3-4471-8040-AB3E46DC9130}" type="pres">
      <dgm:prSet presAssocID="{2015461B-6E3A-4171-B5BA-5DCD9597A758}" presName="Name19" presStyleLbl="parChTrans1D3" presStyleIdx="0" presStyleCnt="2"/>
      <dgm:spPr/>
      <dgm:t>
        <a:bodyPr/>
        <a:lstStyle/>
        <a:p>
          <a:endParaRPr lang="uk-UA"/>
        </a:p>
      </dgm:t>
    </dgm:pt>
    <dgm:pt modelId="{80BF5A63-3A24-4D38-BC3D-3AAB04B42007}" type="pres">
      <dgm:prSet presAssocID="{08D63EC9-5579-4D5F-A24F-3A4F7A556665}" presName="Name21" presStyleCnt="0"/>
      <dgm:spPr/>
    </dgm:pt>
    <dgm:pt modelId="{9544D93D-9D65-4D2A-A4D1-6A1264F8B011}" type="pres">
      <dgm:prSet presAssocID="{08D63EC9-5579-4D5F-A24F-3A4F7A556665}" presName="level2Shape" presStyleLbl="node3" presStyleIdx="0" presStyleCnt="2" custScaleX="2000000" custScaleY="1438216" custLinFactY="20178" custLinFactNeighborX="-12893" custLinFactNeighborY="100000"/>
      <dgm:spPr/>
      <dgm:t>
        <a:bodyPr/>
        <a:lstStyle/>
        <a:p>
          <a:endParaRPr lang="uk-UA"/>
        </a:p>
      </dgm:t>
    </dgm:pt>
    <dgm:pt modelId="{620805EB-1D4B-44C0-B111-1DEDE864877A}" type="pres">
      <dgm:prSet presAssocID="{08D63EC9-5579-4D5F-A24F-3A4F7A556665}" presName="hierChild3" presStyleCnt="0"/>
      <dgm:spPr/>
    </dgm:pt>
    <dgm:pt modelId="{DBDF3CC2-8330-48A5-9EFF-A81C25C350BA}" type="pres">
      <dgm:prSet presAssocID="{E0D24E1C-4E63-48F6-810A-9F59C0FF596F}" presName="Name19" presStyleLbl="parChTrans1D4" presStyleIdx="0" presStyleCnt="2"/>
      <dgm:spPr/>
      <dgm:t>
        <a:bodyPr/>
        <a:lstStyle/>
        <a:p>
          <a:endParaRPr lang="uk-UA"/>
        </a:p>
      </dgm:t>
    </dgm:pt>
    <dgm:pt modelId="{D33BFFE4-448E-48C8-92AD-431F55F80109}" type="pres">
      <dgm:prSet presAssocID="{99054FE7-4705-44B5-AADF-0E19C0C8A062}" presName="Name21" presStyleCnt="0"/>
      <dgm:spPr/>
    </dgm:pt>
    <dgm:pt modelId="{8A0BCD3A-A9E4-4F90-BE49-966B7EBA93CD}" type="pres">
      <dgm:prSet presAssocID="{99054FE7-4705-44B5-AADF-0E19C0C8A062}" presName="level2Shape" presStyleLbl="node4" presStyleIdx="0" presStyleCnt="2" custScaleX="2000000" custScaleY="1438216" custLinFactY="500000" custLinFactNeighborX="-12893" custLinFactNeighborY="511336"/>
      <dgm:spPr/>
      <dgm:t>
        <a:bodyPr/>
        <a:lstStyle/>
        <a:p>
          <a:endParaRPr lang="uk-UA"/>
        </a:p>
      </dgm:t>
    </dgm:pt>
    <dgm:pt modelId="{7145BA5F-2834-4CC1-9080-07ED95C7CF8F}" type="pres">
      <dgm:prSet presAssocID="{99054FE7-4705-44B5-AADF-0E19C0C8A062}" presName="hierChild3" presStyleCnt="0"/>
      <dgm:spPr/>
    </dgm:pt>
    <dgm:pt modelId="{49E33A8B-E263-426C-96EF-2017148ADC31}" type="pres">
      <dgm:prSet presAssocID="{DCC6C337-FC68-41D7-ADD5-9F0DBCB21E54}" presName="Name19" presStyleLbl="parChTrans1D2" presStyleIdx="1" presStyleCnt="2"/>
      <dgm:spPr/>
      <dgm:t>
        <a:bodyPr/>
        <a:lstStyle/>
        <a:p>
          <a:endParaRPr lang="uk-UA"/>
        </a:p>
      </dgm:t>
    </dgm:pt>
    <dgm:pt modelId="{5D48D4AF-4B6C-46AB-BAF1-EDE236FAA474}" type="pres">
      <dgm:prSet presAssocID="{EE99E427-C2C5-4A02-95E7-1D4DEAC467C2}" presName="Name21" presStyleCnt="0"/>
      <dgm:spPr/>
    </dgm:pt>
    <dgm:pt modelId="{5D2D78DF-51B2-4F9B-9CCD-225D75EF5D5A}" type="pres">
      <dgm:prSet presAssocID="{EE99E427-C2C5-4A02-95E7-1D4DEAC467C2}" presName="level2Shape" presStyleLbl="node2" presStyleIdx="1" presStyleCnt="2" custScaleX="2000000" custScaleY="1438216" custLinFactNeighborX="15639" custLinFactNeighborY="90399"/>
      <dgm:spPr/>
      <dgm:t>
        <a:bodyPr/>
        <a:lstStyle/>
        <a:p>
          <a:endParaRPr lang="uk-UA"/>
        </a:p>
      </dgm:t>
    </dgm:pt>
    <dgm:pt modelId="{F7782B23-8F71-4EAB-99AE-AE12216F82A8}" type="pres">
      <dgm:prSet presAssocID="{EE99E427-C2C5-4A02-95E7-1D4DEAC467C2}" presName="hierChild3" presStyleCnt="0"/>
      <dgm:spPr/>
    </dgm:pt>
    <dgm:pt modelId="{B3C2046E-8774-4E45-832A-CCFC3EF05315}" type="pres">
      <dgm:prSet presAssocID="{127C42CD-2A1B-4F03-9FFE-F2AB4C10FE63}" presName="Name19" presStyleLbl="parChTrans1D3" presStyleIdx="1" presStyleCnt="2"/>
      <dgm:spPr/>
      <dgm:t>
        <a:bodyPr/>
        <a:lstStyle/>
        <a:p>
          <a:endParaRPr lang="uk-UA"/>
        </a:p>
      </dgm:t>
    </dgm:pt>
    <dgm:pt modelId="{A0F10815-2F8C-4DC4-977A-05AB5A8E1EE4}" type="pres">
      <dgm:prSet presAssocID="{3636D673-1BF3-4CAD-9BE0-6245FBD714BB}" presName="Name21" presStyleCnt="0"/>
      <dgm:spPr/>
    </dgm:pt>
    <dgm:pt modelId="{6D882579-8C0A-4B04-B5A3-0A9B69A458F3}" type="pres">
      <dgm:prSet presAssocID="{3636D673-1BF3-4CAD-9BE0-6245FBD714BB}" presName="level2Shape" presStyleLbl="node3" presStyleIdx="1" presStyleCnt="2" custScaleX="2000000" custScaleY="1438216" custLinFactY="20178" custLinFactNeighborX="15639" custLinFactNeighborY="100000"/>
      <dgm:spPr/>
      <dgm:t>
        <a:bodyPr/>
        <a:lstStyle/>
        <a:p>
          <a:endParaRPr lang="uk-UA"/>
        </a:p>
      </dgm:t>
    </dgm:pt>
    <dgm:pt modelId="{A5A481EB-B41B-4AA0-99D4-40DEE20D5A79}" type="pres">
      <dgm:prSet presAssocID="{3636D673-1BF3-4CAD-9BE0-6245FBD714BB}" presName="hierChild3" presStyleCnt="0"/>
      <dgm:spPr/>
    </dgm:pt>
    <dgm:pt modelId="{7635E1D7-6C2A-4854-A9A3-0142AE87A487}" type="pres">
      <dgm:prSet presAssocID="{0E2CACE4-6374-4FA5-8491-83211D9D726E}" presName="Name19" presStyleLbl="parChTrans1D4" presStyleIdx="1" presStyleCnt="2"/>
      <dgm:spPr/>
      <dgm:t>
        <a:bodyPr/>
        <a:lstStyle/>
        <a:p>
          <a:endParaRPr lang="uk-UA"/>
        </a:p>
      </dgm:t>
    </dgm:pt>
    <dgm:pt modelId="{C755FA48-C5E2-466F-90FB-645113FF13CA}" type="pres">
      <dgm:prSet presAssocID="{9F2D7259-A928-4646-8A1A-A7EC62B485FD}" presName="Name21" presStyleCnt="0"/>
      <dgm:spPr/>
    </dgm:pt>
    <dgm:pt modelId="{7E5022F8-A965-4EE1-AE1D-8D5C6D280242}" type="pres">
      <dgm:prSet presAssocID="{9F2D7259-A928-4646-8A1A-A7EC62B485FD}" presName="level2Shape" presStyleLbl="node4" presStyleIdx="1" presStyleCnt="2" custScaleX="2000000" custScaleY="1438216" custLinFactY="500000" custLinFactNeighborX="15639" custLinFactNeighborY="511336"/>
      <dgm:spPr/>
      <dgm:t>
        <a:bodyPr/>
        <a:lstStyle/>
        <a:p>
          <a:endParaRPr lang="uk-UA"/>
        </a:p>
      </dgm:t>
    </dgm:pt>
    <dgm:pt modelId="{E4F6AEF4-5672-4214-B8AA-5385B1D80831}" type="pres">
      <dgm:prSet presAssocID="{9F2D7259-A928-4646-8A1A-A7EC62B485FD}" presName="hierChild3" presStyleCnt="0"/>
      <dgm:spPr/>
    </dgm:pt>
    <dgm:pt modelId="{F4C2874E-AFEA-41D0-BC67-B872C2209DD8}" type="pres">
      <dgm:prSet presAssocID="{F4AEA48E-07D8-4D90-9947-0D5355B23B2E}" presName="bgShapesFlow" presStyleCnt="0"/>
      <dgm:spPr/>
    </dgm:pt>
    <dgm:pt modelId="{74895F57-5F5B-4091-8EE6-263B6568355B}" type="pres">
      <dgm:prSet presAssocID="{E9E5BF50-D624-4996-BD5F-135066DBF2AE}" presName="rectComp" presStyleCnt="0"/>
      <dgm:spPr/>
    </dgm:pt>
    <dgm:pt modelId="{9F20F67B-0BD5-4F51-B590-0ABC5EC4F278}" type="pres">
      <dgm:prSet presAssocID="{E9E5BF50-D624-4996-BD5F-135066DBF2AE}" presName="bgRect" presStyleLbl="bgShp" presStyleIdx="0" presStyleCnt="3" custScaleY="856591" custLinFactY="374345" custLinFactNeighborX="572" custLinFactNeighborY="400000"/>
      <dgm:spPr/>
      <dgm:t>
        <a:bodyPr/>
        <a:lstStyle/>
        <a:p>
          <a:endParaRPr lang="uk-UA"/>
        </a:p>
      </dgm:t>
    </dgm:pt>
    <dgm:pt modelId="{9EB2E697-31C3-493C-AD05-F0C18FE296B6}" type="pres">
      <dgm:prSet presAssocID="{E9E5BF50-D624-4996-BD5F-135066DBF2AE}" presName="bgRectTx" presStyleLbl="bgShp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8A98120-04E9-4C47-B035-7E8BA796DE6A}" type="pres">
      <dgm:prSet presAssocID="{E9E5BF50-D624-4996-BD5F-135066DBF2AE}" presName="spComp" presStyleCnt="0"/>
      <dgm:spPr/>
    </dgm:pt>
    <dgm:pt modelId="{35142F2E-A448-4DD3-B51E-24D29E6C5AF0}" type="pres">
      <dgm:prSet presAssocID="{E9E5BF50-D624-4996-BD5F-135066DBF2AE}" presName="vSp" presStyleCnt="0"/>
      <dgm:spPr/>
    </dgm:pt>
    <dgm:pt modelId="{7B5C2ADC-BF79-4F43-AC09-759484FE1779}" type="pres">
      <dgm:prSet presAssocID="{4948B412-BDFC-47E1-A1ED-7AB32B8FC78E}" presName="rectComp" presStyleCnt="0"/>
      <dgm:spPr/>
    </dgm:pt>
    <dgm:pt modelId="{6A9022A5-BBC7-441B-A6B4-C34E9426C8AF}" type="pres">
      <dgm:prSet presAssocID="{4948B412-BDFC-47E1-A1ED-7AB32B8FC78E}" presName="bgRect" presStyleLbl="bgShp" presStyleIdx="1" presStyleCnt="3" custScaleY="856591" custLinFactY="600000" custLinFactNeighborX="572" custLinFactNeighborY="617591"/>
      <dgm:spPr/>
      <dgm:t>
        <a:bodyPr/>
        <a:lstStyle/>
        <a:p>
          <a:endParaRPr lang="uk-UA"/>
        </a:p>
      </dgm:t>
    </dgm:pt>
    <dgm:pt modelId="{5C9CFB65-27C9-4780-8EBC-874CDD56F353}" type="pres">
      <dgm:prSet presAssocID="{4948B412-BDFC-47E1-A1ED-7AB32B8FC78E}" presName="bgRectTx" presStyleLbl="bgShp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B862E34-F59B-40C0-990B-B1B492934DED}" type="pres">
      <dgm:prSet presAssocID="{4948B412-BDFC-47E1-A1ED-7AB32B8FC78E}" presName="spComp" presStyleCnt="0"/>
      <dgm:spPr/>
    </dgm:pt>
    <dgm:pt modelId="{FA687659-4819-44BA-BB7F-1EEFC27648EC}" type="pres">
      <dgm:prSet presAssocID="{4948B412-BDFC-47E1-A1ED-7AB32B8FC78E}" presName="vSp" presStyleCnt="0"/>
      <dgm:spPr/>
    </dgm:pt>
    <dgm:pt modelId="{6DB41679-1ABC-4571-88E0-F1D3522EBE42}" type="pres">
      <dgm:prSet presAssocID="{130AD52C-569D-4113-AC68-DABB7CD88554}" presName="rectComp" presStyleCnt="0"/>
      <dgm:spPr/>
    </dgm:pt>
    <dgm:pt modelId="{31304F5E-511C-456E-98C8-66014CFCACFF}" type="pres">
      <dgm:prSet presAssocID="{130AD52C-569D-4113-AC68-DABB7CD88554}" presName="bgRect" presStyleLbl="bgShp" presStyleIdx="2" presStyleCnt="3" custScaleY="856591" custLinFactY="800000" custLinFactNeighborX="572" custLinFactNeighborY="800995"/>
      <dgm:spPr/>
      <dgm:t>
        <a:bodyPr/>
        <a:lstStyle/>
        <a:p>
          <a:endParaRPr lang="uk-UA"/>
        </a:p>
      </dgm:t>
    </dgm:pt>
    <dgm:pt modelId="{423FB2CA-14BA-483D-BD77-48D19C8A04F9}" type="pres">
      <dgm:prSet presAssocID="{130AD52C-569D-4113-AC68-DABB7CD88554}" presName="bgRectTx" presStyleLbl="bgShp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C0A1EE2A-EAED-45A8-ACDF-B325C3F5D19F}" type="presOf" srcId="{130AD52C-569D-4113-AC68-DABB7CD88554}" destId="{31304F5E-511C-456E-98C8-66014CFCACFF}" srcOrd="0" destOrd="0" presId="urn:microsoft.com/office/officeart/2005/8/layout/hierarchy6"/>
    <dgm:cxn modelId="{F06670C0-C7B8-449D-B60A-318CD95EE7CF}" type="presOf" srcId="{F4AEA48E-07D8-4D90-9947-0D5355B23B2E}" destId="{59D0186A-475D-478B-AD73-06816A168F43}" srcOrd="0" destOrd="0" presId="urn:microsoft.com/office/officeart/2005/8/layout/hierarchy6"/>
    <dgm:cxn modelId="{4B087EC6-FD24-47A7-9759-5AB6018EDCFA}" type="presOf" srcId="{E8864F90-9446-4DCD-A6E4-6B517EA94622}" destId="{27854544-8399-42E8-8CA8-2B70888C1551}" srcOrd="0" destOrd="0" presId="urn:microsoft.com/office/officeart/2005/8/layout/hierarchy6"/>
    <dgm:cxn modelId="{E50D1A25-F3B6-4BE1-84D7-DBFCF7ECB5D3}" srcId="{3B6FB3CA-29CC-42FD-990D-F6B2697F272A}" destId="{E8864F90-9446-4DCD-A6E4-6B517EA94622}" srcOrd="0" destOrd="0" parTransId="{B43B0EE2-254A-4458-A282-094D75DA87C4}" sibTransId="{242EC22E-A3F3-4285-88FC-85B1A02F016F}"/>
    <dgm:cxn modelId="{C3CBEAFC-626F-4741-B79A-431C0B49ECD6}" srcId="{F4AEA48E-07D8-4D90-9947-0D5355B23B2E}" destId="{3B6FB3CA-29CC-42FD-990D-F6B2697F272A}" srcOrd="0" destOrd="0" parTransId="{EE8B7485-CDBF-4FA2-AB36-81DB5156EF97}" sibTransId="{D53A6C7F-33E9-49AF-AAA3-65B5083D2BB3}"/>
    <dgm:cxn modelId="{E3213E8F-2AB1-4CFF-A7AF-0B67CFE71EF6}" srcId="{EE99E427-C2C5-4A02-95E7-1D4DEAC467C2}" destId="{3636D673-1BF3-4CAD-9BE0-6245FBD714BB}" srcOrd="0" destOrd="0" parTransId="{127C42CD-2A1B-4F03-9FFE-F2AB4C10FE63}" sibTransId="{C3752C8B-C770-480A-89E6-2E94544796E1}"/>
    <dgm:cxn modelId="{0D49B947-7B19-49FE-9F17-5AC382DF7FA3}" srcId="{F4AEA48E-07D8-4D90-9947-0D5355B23B2E}" destId="{E9E5BF50-D624-4996-BD5F-135066DBF2AE}" srcOrd="1" destOrd="0" parTransId="{71A5A9FC-B079-4CDB-8634-ACAB568BDEAF}" sibTransId="{6C33BEA6-6C3F-4E1D-9EED-5E6A0EEECADF}"/>
    <dgm:cxn modelId="{8A5F1279-2701-433F-80DE-C7E140218F2A}" type="presOf" srcId="{E9E5BF50-D624-4996-BD5F-135066DBF2AE}" destId="{9F20F67B-0BD5-4F51-B590-0ABC5EC4F278}" srcOrd="0" destOrd="0" presId="urn:microsoft.com/office/officeart/2005/8/layout/hierarchy6"/>
    <dgm:cxn modelId="{34C1252C-60EA-499E-83FC-1C25B967897B}" type="presOf" srcId="{4948B412-BDFC-47E1-A1ED-7AB32B8FC78E}" destId="{5C9CFB65-27C9-4780-8EBC-874CDD56F353}" srcOrd="1" destOrd="0" presId="urn:microsoft.com/office/officeart/2005/8/layout/hierarchy6"/>
    <dgm:cxn modelId="{96D0828E-7D11-428F-8ABA-569E2427EADA}" type="presOf" srcId="{127C42CD-2A1B-4F03-9FFE-F2AB4C10FE63}" destId="{B3C2046E-8774-4E45-832A-CCFC3EF05315}" srcOrd="0" destOrd="0" presId="urn:microsoft.com/office/officeart/2005/8/layout/hierarchy6"/>
    <dgm:cxn modelId="{58012564-2A8C-4A99-BD31-C1935AE9949B}" type="presOf" srcId="{99054FE7-4705-44B5-AADF-0E19C0C8A062}" destId="{8A0BCD3A-A9E4-4F90-BE49-966B7EBA93CD}" srcOrd="0" destOrd="0" presId="urn:microsoft.com/office/officeart/2005/8/layout/hierarchy6"/>
    <dgm:cxn modelId="{2450437C-78DC-4D14-B996-E69D74D45446}" type="presOf" srcId="{EE99E427-C2C5-4A02-95E7-1D4DEAC467C2}" destId="{5D2D78DF-51B2-4F9B-9CCD-225D75EF5D5A}" srcOrd="0" destOrd="0" presId="urn:microsoft.com/office/officeart/2005/8/layout/hierarchy6"/>
    <dgm:cxn modelId="{B2AF5391-411D-4A09-BEF2-CE6A34ADBC46}" srcId="{E8864F90-9446-4DCD-A6E4-6B517EA94622}" destId="{08D63EC9-5579-4D5F-A24F-3A4F7A556665}" srcOrd="0" destOrd="0" parTransId="{2015461B-6E3A-4171-B5BA-5DCD9597A758}" sibTransId="{75F9904D-D83C-496D-8277-897C1BF3E5FD}"/>
    <dgm:cxn modelId="{8E96DA94-4DD9-4173-B0E8-7B8FAACAFC94}" type="presOf" srcId="{3636D673-1BF3-4CAD-9BE0-6245FBD714BB}" destId="{6D882579-8C0A-4B04-B5A3-0A9B69A458F3}" srcOrd="0" destOrd="0" presId="urn:microsoft.com/office/officeart/2005/8/layout/hierarchy6"/>
    <dgm:cxn modelId="{269A77DF-03C5-405D-A769-3D5E93C983A2}" type="presOf" srcId="{0E2CACE4-6374-4FA5-8491-83211D9D726E}" destId="{7635E1D7-6C2A-4854-A9A3-0142AE87A487}" srcOrd="0" destOrd="0" presId="urn:microsoft.com/office/officeart/2005/8/layout/hierarchy6"/>
    <dgm:cxn modelId="{A4DB69EC-1142-48C0-A39D-C3DF38B25687}" srcId="{F4AEA48E-07D8-4D90-9947-0D5355B23B2E}" destId="{4948B412-BDFC-47E1-A1ED-7AB32B8FC78E}" srcOrd="2" destOrd="0" parTransId="{71FD804C-3748-4BF4-87D0-A33D73798A93}" sibTransId="{06A62C19-EA60-4B32-965E-26FB7E8A97D7}"/>
    <dgm:cxn modelId="{7A886464-4D79-4814-94EA-EA694918D6A4}" type="presOf" srcId="{130AD52C-569D-4113-AC68-DABB7CD88554}" destId="{423FB2CA-14BA-483D-BD77-48D19C8A04F9}" srcOrd="1" destOrd="0" presId="urn:microsoft.com/office/officeart/2005/8/layout/hierarchy6"/>
    <dgm:cxn modelId="{E80E443D-34AC-4E09-A56F-E17FED8D2526}" srcId="{08D63EC9-5579-4D5F-A24F-3A4F7A556665}" destId="{99054FE7-4705-44B5-AADF-0E19C0C8A062}" srcOrd="0" destOrd="0" parTransId="{E0D24E1C-4E63-48F6-810A-9F59C0FF596F}" sibTransId="{3F2D48B7-9E18-4883-A810-B6214B28CB35}"/>
    <dgm:cxn modelId="{4A991CB5-3A1D-4489-8BAB-BFA85791F764}" type="presOf" srcId="{3B6FB3CA-29CC-42FD-990D-F6B2697F272A}" destId="{C04DE105-C393-435B-A628-D3BA86D06FC4}" srcOrd="0" destOrd="0" presId="urn:microsoft.com/office/officeart/2005/8/layout/hierarchy6"/>
    <dgm:cxn modelId="{FE9A63FB-E050-4AE0-9C32-C7A2062168D1}" srcId="{F4AEA48E-07D8-4D90-9947-0D5355B23B2E}" destId="{130AD52C-569D-4113-AC68-DABB7CD88554}" srcOrd="3" destOrd="0" parTransId="{AFB42A07-1BBB-421B-B007-9F4620818F96}" sibTransId="{1668DED0-5439-48C0-93FD-42C554EB971D}"/>
    <dgm:cxn modelId="{8F7185AB-667D-4E53-937A-E816E4E851EB}" type="presOf" srcId="{B43B0EE2-254A-4458-A282-094D75DA87C4}" destId="{BC753806-7058-4B75-8F6A-CD222118C3DB}" srcOrd="0" destOrd="0" presId="urn:microsoft.com/office/officeart/2005/8/layout/hierarchy6"/>
    <dgm:cxn modelId="{4F15230A-8955-4C18-ABF4-2781EC955886}" srcId="{3B6FB3CA-29CC-42FD-990D-F6B2697F272A}" destId="{EE99E427-C2C5-4A02-95E7-1D4DEAC467C2}" srcOrd="1" destOrd="0" parTransId="{DCC6C337-FC68-41D7-ADD5-9F0DBCB21E54}" sibTransId="{154CEF97-DC29-4AC2-A82B-C1230043F655}"/>
    <dgm:cxn modelId="{55AB2AD7-B51C-43E4-9F84-2864F7F1ABAA}" type="presOf" srcId="{4948B412-BDFC-47E1-A1ED-7AB32B8FC78E}" destId="{6A9022A5-BBC7-441B-A6B4-C34E9426C8AF}" srcOrd="0" destOrd="0" presId="urn:microsoft.com/office/officeart/2005/8/layout/hierarchy6"/>
    <dgm:cxn modelId="{A54E6300-6C18-4AD4-8279-E1FE303BEF58}" type="presOf" srcId="{E0D24E1C-4E63-48F6-810A-9F59C0FF596F}" destId="{DBDF3CC2-8330-48A5-9EFF-A81C25C350BA}" srcOrd="0" destOrd="0" presId="urn:microsoft.com/office/officeart/2005/8/layout/hierarchy6"/>
    <dgm:cxn modelId="{F467835F-7DFD-41CD-97D5-A251DAC8E64C}" type="presOf" srcId="{2015461B-6E3A-4171-B5BA-5DCD9597A758}" destId="{29115FB5-6CD3-4471-8040-AB3E46DC9130}" srcOrd="0" destOrd="0" presId="urn:microsoft.com/office/officeart/2005/8/layout/hierarchy6"/>
    <dgm:cxn modelId="{82D00F1F-4AD9-4DEA-B89F-6811012F1391}" type="presOf" srcId="{DCC6C337-FC68-41D7-ADD5-9F0DBCB21E54}" destId="{49E33A8B-E263-426C-96EF-2017148ADC31}" srcOrd="0" destOrd="0" presId="urn:microsoft.com/office/officeart/2005/8/layout/hierarchy6"/>
    <dgm:cxn modelId="{BFDE494A-EBE4-4892-91E3-2824EC4C0A33}" type="presOf" srcId="{E9E5BF50-D624-4996-BD5F-135066DBF2AE}" destId="{9EB2E697-31C3-493C-AD05-F0C18FE296B6}" srcOrd="1" destOrd="0" presId="urn:microsoft.com/office/officeart/2005/8/layout/hierarchy6"/>
    <dgm:cxn modelId="{692FBCD4-30BB-4909-9E9B-DDC6DCDA3C5C}" type="presOf" srcId="{08D63EC9-5579-4D5F-A24F-3A4F7A556665}" destId="{9544D93D-9D65-4D2A-A4D1-6A1264F8B011}" srcOrd="0" destOrd="0" presId="urn:microsoft.com/office/officeart/2005/8/layout/hierarchy6"/>
    <dgm:cxn modelId="{D47E10E3-5D5C-4E3B-ACFE-DB74848818C8}" type="presOf" srcId="{9F2D7259-A928-4646-8A1A-A7EC62B485FD}" destId="{7E5022F8-A965-4EE1-AE1D-8D5C6D280242}" srcOrd="0" destOrd="0" presId="urn:microsoft.com/office/officeart/2005/8/layout/hierarchy6"/>
    <dgm:cxn modelId="{07A82C05-6E25-47FC-8896-CA86B1EEFE09}" srcId="{3636D673-1BF3-4CAD-9BE0-6245FBD714BB}" destId="{9F2D7259-A928-4646-8A1A-A7EC62B485FD}" srcOrd="0" destOrd="0" parTransId="{0E2CACE4-6374-4FA5-8491-83211D9D726E}" sibTransId="{CEC80AA7-21B8-472D-9BB8-78B936133126}"/>
    <dgm:cxn modelId="{AF0E7175-081B-415E-A7A0-131DB9F80938}" type="presParOf" srcId="{59D0186A-475D-478B-AD73-06816A168F43}" destId="{685C8368-F31D-4EC4-9DE3-8EFD9DAC9383}" srcOrd="0" destOrd="0" presId="urn:microsoft.com/office/officeart/2005/8/layout/hierarchy6"/>
    <dgm:cxn modelId="{20087655-6B73-4D95-AF31-7BDEF73D2E3E}" type="presParOf" srcId="{685C8368-F31D-4EC4-9DE3-8EFD9DAC9383}" destId="{5BE94E93-7C41-4F7D-8CF8-C07C478B14F4}" srcOrd="0" destOrd="0" presId="urn:microsoft.com/office/officeart/2005/8/layout/hierarchy6"/>
    <dgm:cxn modelId="{06D948A6-A311-4A1A-BAAF-722964EE743D}" type="presParOf" srcId="{685C8368-F31D-4EC4-9DE3-8EFD9DAC9383}" destId="{33C08C81-2515-448F-912D-716B7E7189F3}" srcOrd="1" destOrd="0" presId="urn:microsoft.com/office/officeart/2005/8/layout/hierarchy6"/>
    <dgm:cxn modelId="{D1CBD959-F10A-4F0E-BDA1-2A242B1657FB}" type="presParOf" srcId="{33C08C81-2515-448F-912D-716B7E7189F3}" destId="{7A2BDB15-98B2-4AD1-8248-217118E66F9E}" srcOrd="0" destOrd="0" presId="urn:microsoft.com/office/officeart/2005/8/layout/hierarchy6"/>
    <dgm:cxn modelId="{D73FEC2E-E87B-45FF-9773-35A358EA73F8}" type="presParOf" srcId="{7A2BDB15-98B2-4AD1-8248-217118E66F9E}" destId="{C04DE105-C393-435B-A628-D3BA86D06FC4}" srcOrd="0" destOrd="0" presId="urn:microsoft.com/office/officeart/2005/8/layout/hierarchy6"/>
    <dgm:cxn modelId="{E0F0C973-DCFC-4B65-AE55-979F5496BA34}" type="presParOf" srcId="{7A2BDB15-98B2-4AD1-8248-217118E66F9E}" destId="{1B070292-9BC5-4BDB-AFF1-64123658B144}" srcOrd="1" destOrd="0" presId="urn:microsoft.com/office/officeart/2005/8/layout/hierarchy6"/>
    <dgm:cxn modelId="{C2B753C6-569E-41E6-B1A9-AA63394CBE17}" type="presParOf" srcId="{1B070292-9BC5-4BDB-AFF1-64123658B144}" destId="{BC753806-7058-4B75-8F6A-CD222118C3DB}" srcOrd="0" destOrd="0" presId="urn:microsoft.com/office/officeart/2005/8/layout/hierarchy6"/>
    <dgm:cxn modelId="{A17FD9DC-B165-423C-8D9F-424B284ED3FA}" type="presParOf" srcId="{1B070292-9BC5-4BDB-AFF1-64123658B144}" destId="{8A51A84E-C3A7-4BC0-9AEE-88A5D10D83B2}" srcOrd="1" destOrd="0" presId="urn:microsoft.com/office/officeart/2005/8/layout/hierarchy6"/>
    <dgm:cxn modelId="{2DDCDF3F-5F42-4EC8-966E-0B2FE6D58112}" type="presParOf" srcId="{8A51A84E-C3A7-4BC0-9AEE-88A5D10D83B2}" destId="{27854544-8399-42E8-8CA8-2B70888C1551}" srcOrd="0" destOrd="0" presId="urn:microsoft.com/office/officeart/2005/8/layout/hierarchy6"/>
    <dgm:cxn modelId="{94ED4C65-5E6C-477E-9506-88ACE890113F}" type="presParOf" srcId="{8A51A84E-C3A7-4BC0-9AEE-88A5D10D83B2}" destId="{CB894E4F-DCF6-47A3-BA2F-6A9391BFACB8}" srcOrd="1" destOrd="0" presId="urn:microsoft.com/office/officeart/2005/8/layout/hierarchy6"/>
    <dgm:cxn modelId="{4985C760-0553-4EEC-B03F-5088BC5CDDDC}" type="presParOf" srcId="{CB894E4F-DCF6-47A3-BA2F-6A9391BFACB8}" destId="{29115FB5-6CD3-4471-8040-AB3E46DC9130}" srcOrd="0" destOrd="0" presId="urn:microsoft.com/office/officeart/2005/8/layout/hierarchy6"/>
    <dgm:cxn modelId="{E29260C1-5B4E-42A7-A368-EDAD1C4002A2}" type="presParOf" srcId="{CB894E4F-DCF6-47A3-BA2F-6A9391BFACB8}" destId="{80BF5A63-3A24-4D38-BC3D-3AAB04B42007}" srcOrd="1" destOrd="0" presId="urn:microsoft.com/office/officeart/2005/8/layout/hierarchy6"/>
    <dgm:cxn modelId="{A303F967-AF9D-448D-AC9F-9EA79B06A11F}" type="presParOf" srcId="{80BF5A63-3A24-4D38-BC3D-3AAB04B42007}" destId="{9544D93D-9D65-4D2A-A4D1-6A1264F8B011}" srcOrd="0" destOrd="0" presId="urn:microsoft.com/office/officeart/2005/8/layout/hierarchy6"/>
    <dgm:cxn modelId="{BF4BC2B5-1709-49A5-A4C4-80AD185BD84B}" type="presParOf" srcId="{80BF5A63-3A24-4D38-BC3D-3AAB04B42007}" destId="{620805EB-1D4B-44C0-B111-1DEDE864877A}" srcOrd="1" destOrd="0" presId="urn:microsoft.com/office/officeart/2005/8/layout/hierarchy6"/>
    <dgm:cxn modelId="{DF402A67-54D2-4651-8794-F662B2F4FD7A}" type="presParOf" srcId="{620805EB-1D4B-44C0-B111-1DEDE864877A}" destId="{DBDF3CC2-8330-48A5-9EFF-A81C25C350BA}" srcOrd="0" destOrd="0" presId="urn:microsoft.com/office/officeart/2005/8/layout/hierarchy6"/>
    <dgm:cxn modelId="{ADB669A0-E972-45B9-915C-0DABF0A13EA3}" type="presParOf" srcId="{620805EB-1D4B-44C0-B111-1DEDE864877A}" destId="{D33BFFE4-448E-48C8-92AD-431F55F80109}" srcOrd="1" destOrd="0" presId="urn:microsoft.com/office/officeart/2005/8/layout/hierarchy6"/>
    <dgm:cxn modelId="{7CCF5758-86CD-4824-8140-B74612A8943F}" type="presParOf" srcId="{D33BFFE4-448E-48C8-92AD-431F55F80109}" destId="{8A0BCD3A-A9E4-4F90-BE49-966B7EBA93CD}" srcOrd="0" destOrd="0" presId="urn:microsoft.com/office/officeart/2005/8/layout/hierarchy6"/>
    <dgm:cxn modelId="{ABBD771B-F1A2-4435-ABEE-A14CC874CDAC}" type="presParOf" srcId="{D33BFFE4-448E-48C8-92AD-431F55F80109}" destId="{7145BA5F-2834-4CC1-9080-07ED95C7CF8F}" srcOrd="1" destOrd="0" presId="urn:microsoft.com/office/officeart/2005/8/layout/hierarchy6"/>
    <dgm:cxn modelId="{8C06541F-5280-45B3-8E9D-5A861697DABE}" type="presParOf" srcId="{1B070292-9BC5-4BDB-AFF1-64123658B144}" destId="{49E33A8B-E263-426C-96EF-2017148ADC31}" srcOrd="2" destOrd="0" presId="urn:microsoft.com/office/officeart/2005/8/layout/hierarchy6"/>
    <dgm:cxn modelId="{428A106E-4D65-47AC-B63D-CADBDA96417C}" type="presParOf" srcId="{1B070292-9BC5-4BDB-AFF1-64123658B144}" destId="{5D48D4AF-4B6C-46AB-BAF1-EDE236FAA474}" srcOrd="3" destOrd="0" presId="urn:microsoft.com/office/officeart/2005/8/layout/hierarchy6"/>
    <dgm:cxn modelId="{D0D4E512-02FB-495C-B231-95416AA192F7}" type="presParOf" srcId="{5D48D4AF-4B6C-46AB-BAF1-EDE236FAA474}" destId="{5D2D78DF-51B2-4F9B-9CCD-225D75EF5D5A}" srcOrd="0" destOrd="0" presId="urn:microsoft.com/office/officeart/2005/8/layout/hierarchy6"/>
    <dgm:cxn modelId="{8372B428-DD25-44AC-A75D-8661FB643A49}" type="presParOf" srcId="{5D48D4AF-4B6C-46AB-BAF1-EDE236FAA474}" destId="{F7782B23-8F71-4EAB-99AE-AE12216F82A8}" srcOrd="1" destOrd="0" presId="urn:microsoft.com/office/officeart/2005/8/layout/hierarchy6"/>
    <dgm:cxn modelId="{DE62C944-47A0-4081-9BC4-A36761A62C8B}" type="presParOf" srcId="{F7782B23-8F71-4EAB-99AE-AE12216F82A8}" destId="{B3C2046E-8774-4E45-832A-CCFC3EF05315}" srcOrd="0" destOrd="0" presId="urn:microsoft.com/office/officeart/2005/8/layout/hierarchy6"/>
    <dgm:cxn modelId="{C1BE9328-5B7F-42A6-84F3-BB31F5E97445}" type="presParOf" srcId="{F7782B23-8F71-4EAB-99AE-AE12216F82A8}" destId="{A0F10815-2F8C-4DC4-977A-05AB5A8E1EE4}" srcOrd="1" destOrd="0" presId="urn:microsoft.com/office/officeart/2005/8/layout/hierarchy6"/>
    <dgm:cxn modelId="{50E712A7-5492-4B45-A906-6BFDAB4A44C0}" type="presParOf" srcId="{A0F10815-2F8C-4DC4-977A-05AB5A8E1EE4}" destId="{6D882579-8C0A-4B04-B5A3-0A9B69A458F3}" srcOrd="0" destOrd="0" presId="urn:microsoft.com/office/officeart/2005/8/layout/hierarchy6"/>
    <dgm:cxn modelId="{84B43F0B-B6B2-4517-AAB9-7D9EA731D04C}" type="presParOf" srcId="{A0F10815-2F8C-4DC4-977A-05AB5A8E1EE4}" destId="{A5A481EB-B41B-4AA0-99D4-40DEE20D5A79}" srcOrd="1" destOrd="0" presId="urn:microsoft.com/office/officeart/2005/8/layout/hierarchy6"/>
    <dgm:cxn modelId="{F9117E90-E00F-4EF6-A606-F2FEBEB7A4FC}" type="presParOf" srcId="{A5A481EB-B41B-4AA0-99D4-40DEE20D5A79}" destId="{7635E1D7-6C2A-4854-A9A3-0142AE87A487}" srcOrd="0" destOrd="0" presId="urn:microsoft.com/office/officeart/2005/8/layout/hierarchy6"/>
    <dgm:cxn modelId="{FB5E3382-B14E-4677-BF58-AA0006A63D05}" type="presParOf" srcId="{A5A481EB-B41B-4AA0-99D4-40DEE20D5A79}" destId="{C755FA48-C5E2-466F-90FB-645113FF13CA}" srcOrd="1" destOrd="0" presId="urn:microsoft.com/office/officeart/2005/8/layout/hierarchy6"/>
    <dgm:cxn modelId="{F6D235A3-C1F0-4E4A-98BB-069F315B2EF6}" type="presParOf" srcId="{C755FA48-C5E2-466F-90FB-645113FF13CA}" destId="{7E5022F8-A965-4EE1-AE1D-8D5C6D280242}" srcOrd="0" destOrd="0" presId="urn:microsoft.com/office/officeart/2005/8/layout/hierarchy6"/>
    <dgm:cxn modelId="{E6D69E7C-F2CF-4847-A684-12E164BEEC91}" type="presParOf" srcId="{C755FA48-C5E2-466F-90FB-645113FF13CA}" destId="{E4F6AEF4-5672-4214-B8AA-5385B1D80831}" srcOrd="1" destOrd="0" presId="urn:microsoft.com/office/officeart/2005/8/layout/hierarchy6"/>
    <dgm:cxn modelId="{91190D91-E53B-49C7-8A6B-9446F2D6D9F2}" type="presParOf" srcId="{59D0186A-475D-478B-AD73-06816A168F43}" destId="{F4C2874E-AFEA-41D0-BC67-B872C2209DD8}" srcOrd="1" destOrd="0" presId="urn:microsoft.com/office/officeart/2005/8/layout/hierarchy6"/>
    <dgm:cxn modelId="{188BB366-475B-4D73-BE07-1BDFBCBE7987}" type="presParOf" srcId="{F4C2874E-AFEA-41D0-BC67-B872C2209DD8}" destId="{74895F57-5F5B-4091-8EE6-263B6568355B}" srcOrd="0" destOrd="0" presId="urn:microsoft.com/office/officeart/2005/8/layout/hierarchy6"/>
    <dgm:cxn modelId="{C43AD80C-22E1-4A98-BF16-DECBA035B56B}" type="presParOf" srcId="{74895F57-5F5B-4091-8EE6-263B6568355B}" destId="{9F20F67B-0BD5-4F51-B590-0ABC5EC4F278}" srcOrd="0" destOrd="0" presId="urn:microsoft.com/office/officeart/2005/8/layout/hierarchy6"/>
    <dgm:cxn modelId="{8ABF856B-4E8F-49EA-AEC9-23415F85EDF2}" type="presParOf" srcId="{74895F57-5F5B-4091-8EE6-263B6568355B}" destId="{9EB2E697-31C3-493C-AD05-F0C18FE296B6}" srcOrd="1" destOrd="0" presId="urn:microsoft.com/office/officeart/2005/8/layout/hierarchy6"/>
    <dgm:cxn modelId="{8FF7AB4F-59DA-4EB5-A3FF-D15CDEFE35FF}" type="presParOf" srcId="{F4C2874E-AFEA-41D0-BC67-B872C2209DD8}" destId="{D8A98120-04E9-4C47-B035-7E8BA796DE6A}" srcOrd="1" destOrd="0" presId="urn:microsoft.com/office/officeart/2005/8/layout/hierarchy6"/>
    <dgm:cxn modelId="{FBE83EFD-87A6-4C94-AC95-823E458CB8A2}" type="presParOf" srcId="{D8A98120-04E9-4C47-B035-7E8BA796DE6A}" destId="{35142F2E-A448-4DD3-B51E-24D29E6C5AF0}" srcOrd="0" destOrd="0" presId="urn:microsoft.com/office/officeart/2005/8/layout/hierarchy6"/>
    <dgm:cxn modelId="{1034D9AC-E2FC-4D4B-A6C9-E211CEE4AE79}" type="presParOf" srcId="{F4C2874E-AFEA-41D0-BC67-B872C2209DD8}" destId="{7B5C2ADC-BF79-4F43-AC09-759484FE1779}" srcOrd="2" destOrd="0" presId="urn:microsoft.com/office/officeart/2005/8/layout/hierarchy6"/>
    <dgm:cxn modelId="{3935C620-EFF8-483B-8516-5CB0C60C7645}" type="presParOf" srcId="{7B5C2ADC-BF79-4F43-AC09-759484FE1779}" destId="{6A9022A5-BBC7-441B-A6B4-C34E9426C8AF}" srcOrd="0" destOrd="0" presId="urn:microsoft.com/office/officeart/2005/8/layout/hierarchy6"/>
    <dgm:cxn modelId="{90E78073-55A0-4E7E-89E1-5BEF1A387A76}" type="presParOf" srcId="{7B5C2ADC-BF79-4F43-AC09-759484FE1779}" destId="{5C9CFB65-27C9-4780-8EBC-874CDD56F353}" srcOrd="1" destOrd="0" presId="urn:microsoft.com/office/officeart/2005/8/layout/hierarchy6"/>
    <dgm:cxn modelId="{9E9A0353-BBE1-4AA2-BDFE-7753981B59B2}" type="presParOf" srcId="{F4C2874E-AFEA-41D0-BC67-B872C2209DD8}" destId="{7B862E34-F59B-40C0-990B-B1B492934DED}" srcOrd="3" destOrd="0" presId="urn:microsoft.com/office/officeart/2005/8/layout/hierarchy6"/>
    <dgm:cxn modelId="{3A95E8E9-4DA9-4F4A-9923-FE87D9AC92DC}" type="presParOf" srcId="{7B862E34-F59B-40C0-990B-B1B492934DED}" destId="{FA687659-4819-44BA-BB7F-1EEFC27648EC}" srcOrd="0" destOrd="0" presId="urn:microsoft.com/office/officeart/2005/8/layout/hierarchy6"/>
    <dgm:cxn modelId="{949885E4-BBF3-4369-B691-8BA2145B9F27}" type="presParOf" srcId="{F4C2874E-AFEA-41D0-BC67-B872C2209DD8}" destId="{6DB41679-1ABC-4571-88E0-F1D3522EBE42}" srcOrd="4" destOrd="0" presId="urn:microsoft.com/office/officeart/2005/8/layout/hierarchy6"/>
    <dgm:cxn modelId="{AFF24B92-EAF1-4D65-A435-D8B97E7A3B53}" type="presParOf" srcId="{6DB41679-1ABC-4571-88E0-F1D3522EBE42}" destId="{31304F5E-511C-456E-98C8-66014CFCACFF}" srcOrd="0" destOrd="0" presId="urn:microsoft.com/office/officeart/2005/8/layout/hierarchy6"/>
    <dgm:cxn modelId="{55BC65FD-CEF8-429D-9CAD-4B7C2DA8B9AF}" type="presParOf" srcId="{6DB41679-1ABC-4571-88E0-F1D3522EBE42}" destId="{423FB2CA-14BA-483D-BD77-48D19C8A04F9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22C8087-3E4A-4059-A8DC-304F37F60BF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542B56D-7BA3-49AE-AFC4-C13904B38649}">
      <dgm:prSet phldrT="[Текст]"/>
      <dgm:spPr/>
      <dgm:t>
        <a:bodyPr/>
        <a:lstStyle/>
        <a:p>
          <a:r>
            <a:rPr lang="uk-UA" dirty="0" smtClean="0"/>
            <a:t>Ворсини хоріона</a:t>
          </a:r>
          <a:endParaRPr lang="uk-UA" dirty="0"/>
        </a:p>
      </dgm:t>
    </dgm:pt>
    <dgm:pt modelId="{D4EB4828-04AE-4A98-82F3-99FB01FFB7BA}" type="parTrans" cxnId="{26C35F4B-01C2-44C2-AFB5-ADD288F08E6F}">
      <dgm:prSet/>
      <dgm:spPr/>
      <dgm:t>
        <a:bodyPr/>
        <a:lstStyle/>
        <a:p>
          <a:endParaRPr lang="uk-UA"/>
        </a:p>
      </dgm:t>
    </dgm:pt>
    <dgm:pt modelId="{8CDD6BD6-0D28-4366-BA4B-53C8497FD00B}" type="sibTrans" cxnId="{26C35F4B-01C2-44C2-AFB5-ADD288F08E6F}">
      <dgm:prSet/>
      <dgm:spPr/>
      <dgm:t>
        <a:bodyPr/>
        <a:lstStyle/>
        <a:p>
          <a:endParaRPr lang="uk-UA"/>
        </a:p>
      </dgm:t>
    </dgm:pt>
    <dgm:pt modelId="{C25EABC2-FB81-40D2-B8D4-8AC61B23EA7E}">
      <dgm:prSet phldrT="[Текст]"/>
      <dgm:spPr/>
      <dgm:t>
        <a:bodyPr/>
        <a:lstStyle/>
        <a:p>
          <a:r>
            <a:rPr lang="uk-UA" dirty="0" smtClean="0"/>
            <a:t>Первинні</a:t>
          </a:r>
          <a:endParaRPr lang="uk-UA" dirty="0"/>
        </a:p>
      </dgm:t>
    </dgm:pt>
    <dgm:pt modelId="{973DA04A-857B-40B2-A56A-D0096EB2BE76}" type="parTrans" cxnId="{137B32C2-B26C-4C48-BCA6-26398D0EF1D6}">
      <dgm:prSet/>
      <dgm:spPr/>
      <dgm:t>
        <a:bodyPr/>
        <a:lstStyle/>
        <a:p>
          <a:endParaRPr lang="uk-UA"/>
        </a:p>
      </dgm:t>
    </dgm:pt>
    <dgm:pt modelId="{AEC95AD3-AEE0-494F-9568-B82A4A7D7F6D}" type="sibTrans" cxnId="{137B32C2-B26C-4C48-BCA6-26398D0EF1D6}">
      <dgm:prSet/>
      <dgm:spPr/>
      <dgm:t>
        <a:bodyPr/>
        <a:lstStyle/>
        <a:p>
          <a:endParaRPr lang="uk-UA"/>
        </a:p>
      </dgm:t>
    </dgm:pt>
    <dgm:pt modelId="{972188CD-EC50-4D84-8A55-E840FC7B57C8}">
      <dgm:prSet phldrT="[Текст]"/>
      <dgm:spPr/>
      <dgm:t>
        <a:bodyPr/>
        <a:lstStyle/>
        <a:p>
          <a:r>
            <a:rPr lang="uk-UA" dirty="0" smtClean="0"/>
            <a:t>Вторинні</a:t>
          </a:r>
          <a:endParaRPr lang="uk-UA" dirty="0"/>
        </a:p>
      </dgm:t>
    </dgm:pt>
    <dgm:pt modelId="{92F688A4-ABCE-460B-8CC2-3C98679DDF62}" type="parTrans" cxnId="{392DEDA6-CBCE-4502-98BF-B6C2F14533C3}">
      <dgm:prSet/>
      <dgm:spPr/>
      <dgm:t>
        <a:bodyPr/>
        <a:lstStyle/>
        <a:p>
          <a:endParaRPr lang="uk-UA"/>
        </a:p>
      </dgm:t>
    </dgm:pt>
    <dgm:pt modelId="{746B2337-0694-4B79-8676-32460A59F0FD}" type="sibTrans" cxnId="{392DEDA6-CBCE-4502-98BF-B6C2F14533C3}">
      <dgm:prSet/>
      <dgm:spPr/>
      <dgm:t>
        <a:bodyPr/>
        <a:lstStyle/>
        <a:p>
          <a:endParaRPr lang="uk-UA"/>
        </a:p>
      </dgm:t>
    </dgm:pt>
    <dgm:pt modelId="{D5006259-5543-4915-9B36-9F14586739CC}">
      <dgm:prSet phldrT="[Текст]"/>
      <dgm:spPr/>
      <dgm:t>
        <a:bodyPr/>
        <a:lstStyle/>
        <a:p>
          <a:r>
            <a:rPr lang="uk-UA" dirty="0" smtClean="0"/>
            <a:t>Третинні</a:t>
          </a:r>
          <a:endParaRPr lang="uk-UA" dirty="0"/>
        </a:p>
      </dgm:t>
    </dgm:pt>
    <dgm:pt modelId="{7820FE73-699A-493D-AE4D-62C8E860EC8F}" type="parTrans" cxnId="{7984B409-4096-4DC1-9F55-E175B2900991}">
      <dgm:prSet/>
      <dgm:spPr/>
      <dgm:t>
        <a:bodyPr/>
        <a:lstStyle/>
        <a:p>
          <a:endParaRPr lang="uk-UA"/>
        </a:p>
      </dgm:t>
    </dgm:pt>
    <dgm:pt modelId="{F318E39A-02FE-40D9-A641-71D8BF758467}" type="sibTrans" cxnId="{7984B409-4096-4DC1-9F55-E175B2900991}">
      <dgm:prSet/>
      <dgm:spPr/>
      <dgm:t>
        <a:bodyPr/>
        <a:lstStyle/>
        <a:p>
          <a:endParaRPr lang="uk-UA"/>
        </a:p>
      </dgm:t>
    </dgm:pt>
    <dgm:pt modelId="{70548213-43F4-486F-B61C-DCD9F7423E2E}" type="pres">
      <dgm:prSet presAssocID="{722C8087-3E4A-4059-A8DC-304F37F60BF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E4AACB64-8BAE-4EA2-BFAA-901822038220}" type="pres">
      <dgm:prSet presAssocID="{2542B56D-7BA3-49AE-AFC4-C13904B38649}" presName="hierRoot1" presStyleCnt="0">
        <dgm:presLayoutVars>
          <dgm:hierBranch val="init"/>
        </dgm:presLayoutVars>
      </dgm:prSet>
      <dgm:spPr/>
    </dgm:pt>
    <dgm:pt modelId="{4EF7DEF9-C13C-44D2-9DAC-3A7A3D570116}" type="pres">
      <dgm:prSet presAssocID="{2542B56D-7BA3-49AE-AFC4-C13904B38649}" presName="rootComposite1" presStyleCnt="0"/>
      <dgm:spPr/>
    </dgm:pt>
    <dgm:pt modelId="{4BC8C7EF-808E-4288-BA0A-3A8A4E4059EC}" type="pres">
      <dgm:prSet presAssocID="{2542B56D-7BA3-49AE-AFC4-C13904B38649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7A32742-6FF4-4FC3-87F4-8DDD762237B7}" type="pres">
      <dgm:prSet presAssocID="{2542B56D-7BA3-49AE-AFC4-C13904B38649}" presName="rootConnector1" presStyleLbl="node1" presStyleIdx="0" presStyleCnt="0"/>
      <dgm:spPr/>
      <dgm:t>
        <a:bodyPr/>
        <a:lstStyle/>
        <a:p>
          <a:endParaRPr lang="uk-UA"/>
        </a:p>
      </dgm:t>
    </dgm:pt>
    <dgm:pt modelId="{C571AD76-089C-4EDE-952F-20E4695E9A0F}" type="pres">
      <dgm:prSet presAssocID="{2542B56D-7BA3-49AE-AFC4-C13904B38649}" presName="hierChild2" presStyleCnt="0"/>
      <dgm:spPr/>
    </dgm:pt>
    <dgm:pt modelId="{0A750C45-280E-4733-ACD0-59A82CA9BB46}" type="pres">
      <dgm:prSet presAssocID="{973DA04A-857B-40B2-A56A-D0096EB2BE76}" presName="Name37" presStyleLbl="parChTrans1D2" presStyleIdx="0" presStyleCnt="3"/>
      <dgm:spPr/>
      <dgm:t>
        <a:bodyPr/>
        <a:lstStyle/>
        <a:p>
          <a:endParaRPr lang="uk-UA"/>
        </a:p>
      </dgm:t>
    </dgm:pt>
    <dgm:pt modelId="{B66447EE-0202-437C-9452-270D7315BCF0}" type="pres">
      <dgm:prSet presAssocID="{C25EABC2-FB81-40D2-B8D4-8AC61B23EA7E}" presName="hierRoot2" presStyleCnt="0">
        <dgm:presLayoutVars>
          <dgm:hierBranch val="init"/>
        </dgm:presLayoutVars>
      </dgm:prSet>
      <dgm:spPr/>
    </dgm:pt>
    <dgm:pt modelId="{FE48339A-4D17-4AF3-A6F8-3EEED8194B1E}" type="pres">
      <dgm:prSet presAssocID="{C25EABC2-FB81-40D2-B8D4-8AC61B23EA7E}" presName="rootComposite" presStyleCnt="0"/>
      <dgm:spPr/>
    </dgm:pt>
    <dgm:pt modelId="{FB1554EE-ECD1-44FA-AFBA-3B3CB760DF76}" type="pres">
      <dgm:prSet presAssocID="{C25EABC2-FB81-40D2-B8D4-8AC61B23EA7E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EA6BAD5B-3E3C-4464-98B2-0DFAACEE24B7}" type="pres">
      <dgm:prSet presAssocID="{C25EABC2-FB81-40D2-B8D4-8AC61B23EA7E}" presName="rootConnector" presStyleLbl="node2" presStyleIdx="0" presStyleCnt="3"/>
      <dgm:spPr/>
      <dgm:t>
        <a:bodyPr/>
        <a:lstStyle/>
        <a:p>
          <a:endParaRPr lang="uk-UA"/>
        </a:p>
      </dgm:t>
    </dgm:pt>
    <dgm:pt modelId="{3B1CB03B-11BD-4CAA-B308-31486F34D91F}" type="pres">
      <dgm:prSet presAssocID="{C25EABC2-FB81-40D2-B8D4-8AC61B23EA7E}" presName="hierChild4" presStyleCnt="0"/>
      <dgm:spPr/>
    </dgm:pt>
    <dgm:pt modelId="{54766157-4205-42D9-AF6C-C2DE4D5FC954}" type="pres">
      <dgm:prSet presAssocID="{C25EABC2-FB81-40D2-B8D4-8AC61B23EA7E}" presName="hierChild5" presStyleCnt="0"/>
      <dgm:spPr/>
    </dgm:pt>
    <dgm:pt modelId="{5446A204-B6D8-44A2-AED9-BC49FE69B8D3}" type="pres">
      <dgm:prSet presAssocID="{92F688A4-ABCE-460B-8CC2-3C98679DDF62}" presName="Name37" presStyleLbl="parChTrans1D2" presStyleIdx="1" presStyleCnt="3"/>
      <dgm:spPr/>
      <dgm:t>
        <a:bodyPr/>
        <a:lstStyle/>
        <a:p>
          <a:endParaRPr lang="uk-UA"/>
        </a:p>
      </dgm:t>
    </dgm:pt>
    <dgm:pt modelId="{7A475B61-355B-4D68-B736-7E0FC69AA146}" type="pres">
      <dgm:prSet presAssocID="{972188CD-EC50-4D84-8A55-E840FC7B57C8}" presName="hierRoot2" presStyleCnt="0">
        <dgm:presLayoutVars>
          <dgm:hierBranch val="init"/>
        </dgm:presLayoutVars>
      </dgm:prSet>
      <dgm:spPr/>
    </dgm:pt>
    <dgm:pt modelId="{B058FE47-AAE6-4A4E-9F9A-30EBA30C4BFA}" type="pres">
      <dgm:prSet presAssocID="{972188CD-EC50-4D84-8A55-E840FC7B57C8}" presName="rootComposite" presStyleCnt="0"/>
      <dgm:spPr/>
    </dgm:pt>
    <dgm:pt modelId="{3DE6848B-3D23-47E8-8CE2-358AE5CBD39B}" type="pres">
      <dgm:prSet presAssocID="{972188CD-EC50-4D84-8A55-E840FC7B57C8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8221641-F2E1-4718-A23E-31D0E9E050F1}" type="pres">
      <dgm:prSet presAssocID="{972188CD-EC50-4D84-8A55-E840FC7B57C8}" presName="rootConnector" presStyleLbl="node2" presStyleIdx="1" presStyleCnt="3"/>
      <dgm:spPr/>
      <dgm:t>
        <a:bodyPr/>
        <a:lstStyle/>
        <a:p>
          <a:endParaRPr lang="uk-UA"/>
        </a:p>
      </dgm:t>
    </dgm:pt>
    <dgm:pt modelId="{0983308D-9F82-487E-930F-8E5B05C19086}" type="pres">
      <dgm:prSet presAssocID="{972188CD-EC50-4D84-8A55-E840FC7B57C8}" presName="hierChild4" presStyleCnt="0"/>
      <dgm:spPr/>
    </dgm:pt>
    <dgm:pt modelId="{E41D04DC-B6A0-459F-8AB7-058D661E38B3}" type="pres">
      <dgm:prSet presAssocID="{972188CD-EC50-4D84-8A55-E840FC7B57C8}" presName="hierChild5" presStyleCnt="0"/>
      <dgm:spPr/>
    </dgm:pt>
    <dgm:pt modelId="{4DE29B04-9093-4807-B9CA-1E49C5BEC93D}" type="pres">
      <dgm:prSet presAssocID="{7820FE73-699A-493D-AE4D-62C8E860EC8F}" presName="Name37" presStyleLbl="parChTrans1D2" presStyleIdx="2" presStyleCnt="3"/>
      <dgm:spPr/>
      <dgm:t>
        <a:bodyPr/>
        <a:lstStyle/>
        <a:p>
          <a:endParaRPr lang="uk-UA"/>
        </a:p>
      </dgm:t>
    </dgm:pt>
    <dgm:pt modelId="{C28CC329-CBAD-48AD-A10D-AEA3FA039897}" type="pres">
      <dgm:prSet presAssocID="{D5006259-5543-4915-9B36-9F14586739CC}" presName="hierRoot2" presStyleCnt="0">
        <dgm:presLayoutVars>
          <dgm:hierBranch val="init"/>
        </dgm:presLayoutVars>
      </dgm:prSet>
      <dgm:spPr/>
    </dgm:pt>
    <dgm:pt modelId="{6705FE25-5620-4AC1-90A3-D731964D584F}" type="pres">
      <dgm:prSet presAssocID="{D5006259-5543-4915-9B36-9F14586739CC}" presName="rootComposite" presStyleCnt="0"/>
      <dgm:spPr/>
    </dgm:pt>
    <dgm:pt modelId="{7A22ABA8-625A-4CEA-AD21-DA8A06AB6ED8}" type="pres">
      <dgm:prSet presAssocID="{D5006259-5543-4915-9B36-9F14586739CC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C456306-BE0E-4F33-88F9-782008D5C588}" type="pres">
      <dgm:prSet presAssocID="{D5006259-5543-4915-9B36-9F14586739CC}" presName="rootConnector" presStyleLbl="node2" presStyleIdx="2" presStyleCnt="3"/>
      <dgm:spPr/>
      <dgm:t>
        <a:bodyPr/>
        <a:lstStyle/>
        <a:p>
          <a:endParaRPr lang="uk-UA"/>
        </a:p>
      </dgm:t>
    </dgm:pt>
    <dgm:pt modelId="{14E9A085-8C72-424B-A837-6A9ED69C2F1F}" type="pres">
      <dgm:prSet presAssocID="{D5006259-5543-4915-9B36-9F14586739CC}" presName="hierChild4" presStyleCnt="0"/>
      <dgm:spPr/>
    </dgm:pt>
    <dgm:pt modelId="{24228190-FEEE-43AF-A311-D4D68E5620AB}" type="pres">
      <dgm:prSet presAssocID="{D5006259-5543-4915-9B36-9F14586739CC}" presName="hierChild5" presStyleCnt="0"/>
      <dgm:spPr/>
    </dgm:pt>
    <dgm:pt modelId="{CB683C2E-1051-42DA-9F98-147083B81F5C}" type="pres">
      <dgm:prSet presAssocID="{2542B56D-7BA3-49AE-AFC4-C13904B38649}" presName="hierChild3" presStyleCnt="0"/>
      <dgm:spPr/>
    </dgm:pt>
  </dgm:ptLst>
  <dgm:cxnLst>
    <dgm:cxn modelId="{ABCD9A53-673F-41AC-945A-C8DCF6369FDD}" type="presOf" srcId="{972188CD-EC50-4D84-8A55-E840FC7B57C8}" destId="{3DE6848B-3D23-47E8-8CE2-358AE5CBD39B}" srcOrd="0" destOrd="0" presId="urn:microsoft.com/office/officeart/2005/8/layout/orgChart1"/>
    <dgm:cxn modelId="{137B32C2-B26C-4C48-BCA6-26398D0EF1D6}" srcId="{2542B56D-7BA3-49AE-AFC4-C13904B38649}" destId="{C25EABC2-FB81-40D2-B8D4-8AC61B23EA7E}" srcOrd="0" destOrd="0" parTransId="{973DA04A-857B-40B2-A56A-D0096EB2BE76}" sibTransId="{AEC95AD3-AEE0-494F-9568-B82A4A7D7F6D}"/>
    <dgm:cxn modelId="{95F8197E-6D61-400F-B322-FF7D627199F5}" type="presOf" srcId="{722C8087-3E4A-4059-A8DC-304F37F60BFD}" destId="{70548213-43F4-486F-B61C-DCD9F7423E2E}" srcOrd="0" destOrd="0" presId="urn:microsoft.com/office/officeart/2005/8/layout/orgChart1"/>
    <dgm:cxn modelId="{54E403CF-327B-412C-B647-A15C728E3218}" type="presOf" srcId="{D5006259-5543-4915-9B36-9F14586739CC}" destId="{4C456306-BE0E-4F33-88F9-782008D5C588}" srcOrd="1" destOrd="0" presId="urn:microsoft.com/office/officeart/2005/8/layout/orgChart1"/>
    <dgm:cxn modelId="{559DCEB1-2D55-4EC5-A886-DDE9F4095407}" type="presOf" srcId="{972188CD-EC50-4D84-8A55-E840FC7B57C8}" destId="{78221641-F2E1-4718-A23E-31D0E9E050F1}" srcOrd="1" destOrd="0" presId="urn:microsoft.com/office/officeart/2005/8/layout/orgChart1"/>
    <dgm:cxn modelId="{26C35F4B-01C2-44C2-AFB5-ADD288F08E6F}" srcId="{722C8087-3E4A-4059-A8DC-304F37F60BFD}" destId="{2542B56D-7BA3-49AE-AFC4-C13904B38649}" srcOrd="0" destOrd="0" parTransId="{D4EB4828-04AE-4A98-82F3-99FB01FFB7BA}" sibTransId="{8CDD6BD6-0D28-4366-BA4B-53C8497FD00B}"/>
    <dgm:cxn modelId="{392DEDA6-CBCE-4502-98BF-B6C2F14533C3}" srcId="{2542B56D-7BA3-49AE-AFC4-C13904B38649}" destId="{972188CD-EC50-4D84-8A55-E840FC7B57C8}" srcOrd="1" destOrd="0" parTransId="{92F688A4-ABCE-460B-8CC2-3C98679DDF62}" sibTransId="{746B2337-0694-4B79-8676-32460A59F0FD}"/>
    <dgm:cxn modelId="{C0B75200-9BA1-4AE0-9A0A-97D79EBF3170}" type="presOf" srcId="{7820FE73-699A-493D-AE4D-62C8E860EC8F}" destId="{4DE29B04-9093-4807-B9CA-1E49C5BEC93D}" srcOrd="0" destOrd="0" presId="urn:microsoft.com/office/officeart/2005/8/layout/orgChart1"/>
    <dgm:cxn modelId="{5967DB47-F1D6-45AA-9255-70A1016BD035}" type="presOf" srcId="{D5006259-5543-4915-9B36-9F14586739CC}" destId="{7A22ABA8-625A-4CEA-AD21-DA8A06AB6ED8}" srcOrd="0" destOrd="0" presId="urn:microsoft.com/office/officeart/2005/8/layout/orgChart1"/>
    <dgm:cxn modelId="{F42EC6FC-2BEB-4FF3-9A0B-784B00C0889A}" type="presOf" srcId="{92F688A4-ABCE-460B-8CC2-3C98679DDF62}" destId="{5446A204-B6D8-44A2-AED9-BC49FE69B8D3}" srcOrd="0" destOrd="0" presId="urn:microsoft.com/office/officeart/2005/8/layout/orgChart1"/>
    <dgm:cxn modelId="{0D55458D-C929-4C34-BCE0-8C7B0D65F947}" type="presOf" srcId="{C25EABC2-FB81-40D2-B8D4-8AC61B23EA7E}" destId="{FB1554EE-ECD1-44FA-AFBA-3B3CB760DF76}" srcOrd="0" destOrd="0" presId="urn:microsoft.com/office/officeart/2005/8/layout/orgChart1"/>
    <dgm:cxn modelId="{7984B409-4096-4DC1-9F55-E175B2900991}" srcId="{2542B56D-7BA3-49AE-AFC4-C13904B38649}" destId="{D5006259-5543-4915-9B36-9F14586739CC}" srcOrd="2" destOrd="0" parTransId="{7820FE73-699A-493D-AE4D-62C8E860EC8F}" sibTransId="{F318E39A-02FE-40D9-A641-71D8BF758467}"/>
    <dgm:cxn modelId="{F2449F76-BD5B-4214-A77D-3BB0523A4E1C}" type="presOf" srcId="{C25EABC2-FB81-40D2-B8D4-8AC61B23EA7E}" destId="{EA6BAD5B-3E3C-4464-98B2-0DFAACEE24B7}" srcOrd="1" destOrd="0" presId="urn:microsoft.com/office/officeart/2005/8/layout/orgChart1"/>
    <dgm:cxn modelId="{3C10940C-38A7-45FE-B19C-ABA51333C122}" type="presOf" srcId="{2542B56D-7BA3-49AE-AFC4-C13904B38649}" destId="{77A32742-6FF4-4FC3-87F4-8DDD762237B7}" srcOrd="1" destOrd="0" presId="urn:microsoft.com/office/officeart/2005/8/layout/orgChart1"/>
    <dgm:cxn modelId="{5774769C-DDDC-4ABB-B120-E84671691023}" type="presOf" srcId="{973DA04A-857B-40B2-A56A-D0096EB2BE76}" destId="{0A750C45-280E-4733-ACD0-59A82CA9BB46}" srcOrd="0" destOrd="0" presId="urn:microsoft.com/office/officeart/2005/8/layout/orgChart1"/>
    <dgm:cxn modelId="{8D4B0514-C7A4-47DB-95C8-550E25E0A080}" type="presOf" srcId="{2542B56D-7BA3-49AE-AFC4-C13904B38649}" destId="{4BC8C7EF-808E-4288-BA0A-3A8A4E4059EC}" srcOrd="0" destOrd="0" presId="urn:microsoft.com/office/officeart/2005/8/layout/orgChart1"/>
    <dgm:cxn modelId="{AB26D567-FC69-4C4D-A831-0512FE837C9A}" type="presParOf" srcId="{70548213-43F4-486F-B61C-DCD9F7423E2E}" destId="{E4AACB64-8BAE-4EA2-BFAA-901822038220}" srcOrd="0" destOrd="0" presId="urn:microsoft.com/office/officeart/2005/8/layout/orgChart1"/>
    <dgm:cxn modelId="{00B74482-CD28-474C-926D-B3970F8F9F62}" type="presParOf" srcId="{E4AACB64-8BAE-4EA2-BFAA-901822038220}" destId="{4EF7DEF9-C13C-44D2-9DAC-3A7A3D570116}" srcOrd="0" destOrd="0" presId="urn:microsoft.com/office/officeart/2005/8/layout/orgChart1"/>
    <dgm:cxn modelId="{75F3E347-12F3-443F-A633-43A3E1D8930E}" type="presParOf" srcId="{4EF7DEF9-C13C-44D2-9DAC-3A7A3D570116}" destId="{4BC8C7EF-808E-4288-BA0A-3A8A4E4059EC}" srcOrd="0" destOrd="0" presId="urn:microsoft.com/office/officeart/2005/8/layout/orgChart1"/>
    <dgm:cxn modelId="{C75141F1-3925-4750-9F1F-8A795D1D0919}" type="presParOf" srcId="{4EF7DEF9-C13C-44D2-9DAC-3A7A3D570116}" destId="{77A32742-6FF4-4FC3-87F4-8DDD762237B7}" srcOrd="1" destOrd="0" presId="urn:microsoft.com/office/officeart/2005/8/layout/orgChart1"/>
    <dgm:cxn modelId="{B62E0106-479F-4FF7-8040-662143637A56}" type="presParOf" srcId="{E4AACB64-8BAE-4EA2-BFAA-901822038220}" destId="{C571AD76-089C-4EDE-952F-20E4695E9A0F}" srcOrd="1" destOrd="0" presId="urn:microsoft.com/office/officeart/2005/8/layout/orgChart1"/>
    <dgm:cxn modelId="{C54E7F4B-FE34-46EE-88CF-EC4B782657EE}" type="presParOf" srcId="{C571AD76-089C-4EDE-952F-20E4695E9A0F}" destId="{0A750C45-280E-4733-ACD0-59A82CA9BB46}" srcOrd="0" destOrd="0" presId="urn:microsoft.com/office/officeart/2005/8/layout/orgChart1"/>
    <dgm:cxn modelId="{072A81BF-7141-4755-AE0A-02E00A643DD2}" type="presParOf" srcId="{C571AD76-089C-4EDE-952F-20E4695E9A0F}" destId="{B66447EE-0202-437C-9452-270D7315BCF0}" srcOrd="1" destOrd="0" presId="urn:microsoft.com/office/officeart/2005/8/layout/orgChart1"/>
    <dgm:cxn modelId="{8335E1EC-3E3D-4077-9890-066BF7F410EC}" type="presParOf" srcId="{B66447EE-0202-437C-9452-270D7315BCF0}" destId="{FE48339A-4D17-4AF3-A6F8-3EEED8194B1E}" srcOrd="0" destOrd="0" presId="urn:microsoft.com/office/officeart/2005/8/layout/orgChart1"/>
    <dgm:cxn modelId="{8DF22B9D-3C30-457D-99F9-E034E8D7C639}" type="presParOf" srcId="{FE48339A-4D17-4AF3-A6F8-3EEED8194B1E}" destId="{FB1554EE-ECD1-44FA-AFBA-3B3CB760DF76}" srcOrd="0" destOrd="0" presId="urn:microsoft.com/office/officeart/2005/8/layout/orgChart1"/>
    <dgm:cxn modelId="{531EB892-7B2E-444B-8AA1-44F78AFBCE9C}" type="presParOf" srcId="{FE48339A-4D17-4AF3-A6F8-3EEED8194B1E}" destId="{EA6BAD5B-3E3C-4464-98B2-0DFAACEE24B7}" srcOrd="1" destOrd="0" presId="urn:microsoft.com/office/officeart/2005/8/layout/orgChart1"/>
    <dgm:cxn modelId="{9021626C-BEBF-40D3-AFC3-C43ACC86AFBF}" type="presParOf" srcId="{B66447EE-0202-437C-9452-270D7315BCF0}" destId="{3B1CB03B-11BD-4CAA-B308-31486F34D91F}" srcOrd="1" destOrd="0" presId="urn:microsoft.com/office/officeart/2005/8/layout/orgChart1"/>
    <dgm:cxn modelId="{3A2EFA4B-57E9-407F-8855-F8A16882C504}" type="presParOf" srcId="{B66447EE-0202-437C-9452-270D7315BCF0}" destId="{54766157-4205-42D9-AF6C-C2DE4D5FC954}" srcOrd="2" destOrd="0" presId="urn:microsoft.com/office/officeart/2005/8/layout/orgChart1"/>
    <dgm:cxn modelId="{E3665F68-C065-464B-922C-EF0EED2FEFED}" type="presParOf" srcId="{C571AD76-089C-4EDE-952F-20E4695E9A0F}" destId="{5446A204-B6D8-44A2-AED9-BC49FE69B8D3}" srcOrd="2" destOrd="0" presId="urn:microsoft.com/office/officeart/2005/8/layout/orgChart1"/>
    <dgm:cxn modelId="{C515CD2C-A804-4BA3-B738-03AE91B41127}" type="presParOf" srcId="{C571AD76-089C-4EDE-952F-20E4695E9A0F}" destId="{7A475B61-355B-4D68-B736-7E0FC69AA146}" srcOrd="3" destOrd="0" presId="urn:microsoft.com/office/officeart/2005/8/layout/orgChart1"/>
    <dgm:cxn modelId="{E67D5572-7BF7-4C91-8B68-81979499082E}" type="presParOf" srcId="{7A475B61-355B-4D68-B736-7E0FC69AA146}" destId="{B058FE47-AAE6-4A4E-9F9A-30EBA30C4BFA}" srcOrd="0" destOrd="0" presId="urn:microsoft.com/office/officeart/2005/8/layout/orgChart1"/>
    <dgm:cxn modelId="{6EA5D09F-4332-46E1-95AA-F4E5F4AA59C8}" type="presParOf" srcId="{B058FE47-AAE6-4A4E-9F9A-30EBA30C4BFA}" destId="{3DE6848B-3D23-47E8-8CE2-358AE5CBD39B}" srcOrd="0" destOrd="0" presId="urn:microsoft.com/office/officeart/2005/8/layout/orgChart1"/>
    <dgm:cxn modelId="{9395B568-708F-489B-910C-EAD88F6DA1CA}" type="presParOf" srcId="{B058FE47-AAE6-4A4E-9F9A-30EBA30C4BFA}" destId="{78221641-F2E1-4718-A23E-31D0E9E050F1}" srcOrd="1" destOrd="0" presId="urn:microsoft.com/office/officeart/2005/8/layout/orgChart1"/>
    <dgm:cxn modelId="{C8947835-DC39-453B-B068-BFC183107244}" type="presParOf" srcId="{7A475B61-355B-4D68-B736-7E0FC69AA146}" destId="{0983308D-9F82-487E-930F-8E5B05C19086}" srcOrd="1" destOrd="0" presId="urn:microsoft.com/office/officeart/2005/8/layout/orgChart1"/>
    <dgm:cxn modelId="{411AC56F-CFCA-43A1-BA7F-0253D1E2532A}" type="presParOf" srcId="{7A475B61-355B-4D68-B736-7E0FC69AA146}" destId="{E41D04DC-B6A0-459F-8AB7-058D661E38B3}" srcOrd="2" destOrd="0" presId="urn:microsoft.com/office/officeart/2005/8/layout/orgChart1"/>
    <dgm:cxn modelId="{07FB72FA-6B8A-416A-B960-38BA45F8CBFB}" type="presParOf" srcId="{C571AD76-089C-4EDE-952F-20E4695E9A0F}" destId="{4DE29B04-9093-4807-B9CA-1E49C5BEC93D}" srcOrd="4" destOrd="0" presId="urn:microsoft.com/office/officeart/2005/8/layout/orgChart1"/>
    <dgm:cxn modelId="{954EEB77-2504-48BB-8497-583C12FE6484}" type="presParOf" srcId="{C571AD76-089C-4EDE-952F-20E4695E9A0F}" destId="{C28CC329-CBAD-48AD-A10D-AEA3FA039897}" srcOrd="5" destOrd="0" presId="urn:microsoft.com/office/officeart/2005/8/layout/orgChart1"/>
    <dgm:cxn modelId="{DA072E01-2E20-4F7A-80FF-0070B22108E8}" type="presParOf" srcId="{C28CC329-CBAD-48AD-A10D-AEA3FA039897}" destId="{6705FE25-5620-4AC1-90A3-D731964D584F}" srcOrd="0" destOrd="0" presId="urn:microsoft.com/office/officeart/2005/8/layout/orgChart1"/>
    <dgm:cxn modelId="{DB8D6AFB-18C3-4439-AFC2-653EF0F88F6E}" type="presParOf" srcId="{6705FE25-5620-4AC1-90A3-D731964D584F}" destId="{7A22ABA8-625A-4CEA-AD21-DA8A06AB6ED8}" srcOrd="0" destOrd="0" presId="urn:microsoft.com/office/officeart/2005/8/layout/orgChart1"/>
    <dgm:cxn modelId="{B4866D56-2A68-4EB3-8E6A-AD05FA234E92}" type="presParOf" srcId="{6705FE25-5620-4AC1-90A3-D731964D584F}" destId="{4C456306-BE0E-4F33-88F9-782008D5C588}" srcOrd="1" destOrd="0" presId="urn:microsoft.com/office/officeart/2005/8/layout/orgChart1"/>
    <dgm:cxn modelId="{0AA77687-DDA5-4A5B-BDC3-2EA4F9881FCA}" type="presParOf" srcId="{C28CC329-CBAD-48AD-A10D-AEA3FA039897}" destId="{14E9A085-8C72-424B-A837-6A9ED69C2F1F}" srcOrd="1" destOrd="0" presId="urn:microsoft.com/office/officeart/2005/8/layout/orgChart1"/>
    <dgm:cxn modelId="{E8CB2BB0-8CDC-4A21-9071-2D31369BD08D}" type="presParOf" srcId="{C28CC329-CBAD-48AD-A10D-AEA3FA039897}" destId="{24228190-FEEE-43AF-A311-D4D68E5620AB}" srcOrd="2" destOrd="0" presId="urn:microsoft.com/office/officeart/2005/8/layout/orgChart1"/>
    <dgm:cxn modelId="{1366F677-5AE1-42A3-BEE9-FD5CE8A154E5}" type="presParOf" srcId="{E4AACB64-8BAE-4EA2-BFAA-901822038220}" destId="{CB683C2E-1051-42DA-9F98-147083B81F5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22C8087-3E4A-4059-A8DC-304F37F60BF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542B56D-7BA3-49AE-AFC4-C13904B38649}">
      <dgm:prSet phldrT="[Текст]" custT="1"/>
      <dgm:spPr/>
      <dgm:t>
        <a:bodyPr/>
        <a:lstStyle/>
        <a:p>
          <a:r>
            <a:rPr lang="uk-UA" sz="2800" dirty="0" smtClean="0"/>
            <a:t>Первинна ворсина</a:t>
          </a:r>
          <a:endParaRPr lang="uk-UA" sz="2800" dirty="0"/>
        </a:p>
      </dgm:t>
    </dgm:pt>
    <dgm:pt modelId="{D4EB4828-04AE-4A98-82F3-99FB01FFB7BA}" type="parTrans" cxnId="{26C35F4B-01C2-44C2-AFB5-ADD288F08E6F}">
      <dgm:prSet/>
      <dgm:spPr/>
      <dgm:t>
        <a:bodyPr/>
        <a:lstStyle/>
        <a:p>
          <a:endParaRPr lang="uk-UA"/>
        </a:p>
      </dgm:t>
    </dgm:pt>
    <dgm:pt modelId="{8CDD6BD6-0D28-4366-BA4B-53C8497FD00B}" type="sibTrans" cxnId="{26C35F4B-01C2-44C2-AFB5-ADD288F08E6F}">
      <dgm:prSet/>
      <dgm:spPr/>
      <dgm:t>
        <a:bodyPr/>
        <a:lstStyle/>
        <a:p>
          <a:endParaRPr lang="uk-UA"/>
        </a:p>
      </dgm:t>
    </dgm:pt>
    <dgm:pt modelId="{C25EABC2-FB81-40D2-B8D4-8AC61B23EA7E}">
      <dgm:prSet phldrT="[Текст]" custT="1"/>
      <dgm:spPr/>
      <dgm:t>
        <a:bodyPr/>
        <a:lstStyle/>
        <a:p>
          <a:r>
            <a:rPr lang="uk-UA" sz="2400" dirty="0" err="1" smtClean="0"/>
            <a:t>Цитотрофобласт</a:t>
          </a:r>
          <a:endParaRPr lang="uk-UA" sz="2400" dirty="0"/>
        </a:p>
      </dgm:t>
    </dgm:pt>
    <dgm:pt modelId="{973DA04A-857B-40B2-A56A-D0096EB2BE76}" type="parTrans" cxnId="{137B32C2-B26C-4C48-BCA6-26398D0EF1D6}">
      <dgm:prSet/>
      <dgm:spPr/>
      <dgm:t>
        <a:bodyPr/>
        <a:lstStyle/>
        <a:p>
          <a:endParaRPr lang="uk-UA"/>
        </a:p>
      </dgm:t>
    </dgm:pt>
    <dgm:pt modelId="{AEC95AD3-AEE0-494F-9568-B82A4A7D7F6D}" type="sibTrans" cxnId="{137B32C2-B26C-4C48-BCA6-26398D0EF1D6}">
      <dgm:prSet/>
      <dgm:spPr/>
      <dgm:t>
        <a:bodyPr/>
        <a:lstStyle/>
        <a:p>
          <a:endParaRPr lang="uk-UA"/>
        </a:p>
      </dgm:t>
    </dgm:pt>
    <dgm:pt modelId="{972188CD-EC50-4D84-8A55-E840FC7B57C8}">
      <dgm:prSet phldrT="[Текст]" custT="1"/>
      <dgm:spPr/>
      <dgm:t>
        <a:bodyPr/>
        <a:lstStyle/>
        <a:p>
          <a:r>
            <a:rPr lang="uk-UA" sz="2400" dirty="0" err="1" smtClean="0"/>
            <a:t>Синцитіотрофобласт</a:t>
          </a:r>
          <a:endParaRPr lang="uk-UA" sz="2400" dirty="0"/>
        </a:p>
      </dgm:t>
    </dgm:pt>
    <dgm:pt modelId="{92F688A4-ABCE-460B-8CC2-3C98679DDF62}" type="parTrans" cxnId="{392DEDA6-CBCE-4502-98BF-B6C2F14533C3}">
      <dgm:prSet/>
      <dgm:spPr/>
      <dgm:t>
        <a:bodyPr/>
        <a:lstStyle/>
        <a:p>
          <a:endParaRPr lang="uk-UA"/>
        </a:p>
      </dgm:t>
    </dgm:pt>
    <dgm:pt modelId="{746B2337-0694-4B79-8676-32460A59F0FD}" type="sibTrans" cxnId="{392DEDA6-CBCE-4502-98BF-B6C2F14533C3}">
      <dgm:prSet/>
      <dgm:spPr/>
      <dgm:t>
        <a:bodyPr/>
        <a:lstStyle/>
        <a:p>
          <a:endParaRPr lang="uk-UA"/>
        </a:p>
      </dgm:t>
    </dgm:pt>
    <dgm:pt modelId="{70548213-43F4-486F-B61C-DCD9F7423E2E}" type="pres">
      <dgm:prSet presAssocID="{722C8087-3E4A-4059-A8DC-304F37F60BF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E4AACB64-8BAE-4EA2-BFAA-901822038220}" type="pres">
      <dgm:prSet presAssocID="{2542B56D-7BA3-49AE-AFC4-C13904B38649}" presName="hierRoot1" presStyleCnt="0">
        <dgm:presLayoutVars>
          <dgm:hierBranch val="init"/>
        </dgm:presLayoutVars>
      </dgm:prSet>
      <dgm:spPr/>
    </dgm:pt>
    <dgm:pt modelId="{4EF7DEF9-C13C-44D2-9DAC-3A7A3D570116}" type="pres">
      <dgm:prSet presAssocID="{2542B56D-7BA3-49AE-AFC4-C13904B38649}" presName="rootComposite1" presStyleCnt="0"/>
      <dgm:spPr/>
    </dgm:pt>
    <dgm:pt modelId="{4BC8C7EF-808E-4288-BA0A-3A8A4E4059EC}" type="pres">
      <dgm:prSet presAssocID="{2542B56D-7BA3-49AE-AFC4-C13904B38649}" presName="rootText1" presStyleLbl="node0" presStyleIdx="0" presStyleCnt="1" custScaleX="19663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7A32742-6FF4-4FC3-87F4-8DDD762237B7}" type="pres">
      <dgm:prSet presAssocID="{2542B56D-7BA3-49AE-AFC4-C13904B38649}" presName="rootConnector1" presStyleLbl="node1" presStyleIdx="0" presStyleCnt="0"/>
      <dgm:spPr/>
      <dgm:t>
        <a:bodyPr/>
        <a:lstStyle/>
        <a:p>
          <a:endParaRPr lang="uk-UA"/>
        </a:p>
      </dgm:t>
    </dgm:pt>
    <dgm:pt modelId="{C571AD76-089C-4EDE-952F-20E4695E9A0F}" type="pres">
      <dgm:prSet presAssocID="{2542B56D-7BA3-49AE-AFC4-C13904B38649}" presName="hierChild2" presStyleCnt="0"/>
      <dgm:spPr/>
    </dgm:pt>
    <dgm:pt modelId="{0A750C45-280E-4733-ACD0-59A82CA9BB46}" type="pres">
      <dgm:prSet presAssocID="{973DA04A-857B-40B2-A56A-D0096EB2BE76}" presName="Name37" presStyleLbl="parChTrans1D2" presStyleIdx="0" presStyleCnt="2"/>
      <dgm:spPr/>
      <dgm:t>
        <a:bodyPr/>
        <a:lstStyle/>
        <a:p>
          <a:endParaRPr lang="uk-UA"/>
        </a:p>
      </dgm:t>
    </dgm:pt>
    <dgm:pt modelId="{B66447EE-0202-437C-9452-270D7315BCF0}" type="pres">
      <dgm:prSet presAssocID="{C25EABC2-FB81-40D2-B8D4-8AC61B23EA7E}" presName="hierRoot2" presStyleCnt="0">
        <dgm:presLayoutVars>
          <dgm:hierBranch val="init"/>
        </dgm:presLayoutVars>
      </dgm:prSet>
      <dgm:spPr/>
    </dgm:pt>
    <dgm:pt modelId="{FE48339A-4D17-4AF3-A6F8-3EEED8194B1E}" type="pres">
      <dgm:prSet presAssocID="{C25EABC2-FB81-40D2-B8D4-8AC61B23EA7E}" presName="rootComposite" presStyleCnt="0"/>
      <dgm:spPr/>
    </dgm:pt>
    <dgm:pt modelId="{FB1554EE-ECD1-44FA-AFBA-3B3CB760DF76}" type="pres">
      <dgm:prSet presAssocID="{C25EABC2-FB81-40D2-B8D4-8AC61B23EA7E}" presName="rootText" presStyleLbl="node2" presStyleIdx="0" presStyleCnt="2" custScaleX="15933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EA6BAD5B-3E3C-4464-98B2-0DFAACEE24B7}" type="pres">
      <dgm:prSet presAssocID="{C25EABC2-FB81-40D2-B8D4-8AC61B23EA7E}" presName="rootConnector" presStyleLbl="node2" presStyleIdx="0" presStyleCnt="2"/>
      <dgm:spPr/>
      <dgm:t>
        <a:bodyPr/>
        <a:lstStyle/>
        <a:p>
          <a:endParaRPr lang="uk-UA"/>
        </a:p>
      </dgm:t>
    </dgm:pt>
    <dgm:pt modelId="{3B1CB03B-11BD-4CAA-B308-31486F34D91F}" type="pres">
      <dgm:prSet presAssocID="{C25EABC2-FB81-40D2-B8D4-8AC61B23EA7E}" presName="hierChild4" presStyleCnt="0"/>
      <dgm:spPr/>
    </dgm:pt>
    <dgm:pt modelId="{54766157-4205-42D9-AF6C-C2DE4D5FC954}" type="pres">
      <dgm:prSet presAssocID="{C25EABC2-FB81-40D2-B8D4-8AC61B23EA7E}" presName="hierChild5" presStyleCnt="0"/>
      <dgm:spPr/>
    </dgm:pt>
    <dgm:pt modelId="{5446A204-B6D8-44A2-AED9-BC49FE69B8D3}" type="pres">
      <dgm:prSet presAssocID="{92F688A4-ABCE-460B-8CC2-3C98679DDF62}" presName="Name37" presStyleLbl="parChTrans1D2" presStyleIdx="1" presStyleCnt="2"/>
      <dgm:spPr/>
      <dgm:t>
        <a:bodyPr/>
        <a:lstStyle/>
        <a:p>
          <a:endParaRPr lang="uk-UA"/>
        </a:p>
      </dgm:t>
    </dgm:pt>
    <dgm:pt modelId="{7A475B61-355B-4D68-B736-7E0FC69AA146}" type="pres">
      <dgm:prSet presAssocID="{972188CD-EC50-4D84-8A55-E840FC7B57C8}" presName="hierRoot2" presStyleCnt="0">
        <dgm:presLayoutVars>
          <dgm:hierBranch val="init"/>
        </dgm:presLayoutVars>
      </dgm:prSet>
      <dgm:spPr/>
    </dgm:pt>
    <dgm:pt modelId="{B058FE47-AAE6-4A4E-9F9A-30EBA30C4BFA}" type="pres">
      <dgm:prSet presAssocID="{972188CD-EC50-4D84-8A55-E840FC7B57C8}" presName="rootComposite" presStyleCnt="0"/>
      <dgm:spPr/>
    </dgm:pt>
    <dgm:pt modelId="{3DE6848B-3D23-47E8-8CE2-358AE5CBD39B}" type="pres">
      <dgm:prSet presAssocID="{972188CD-EC50-4D84-8A55-E840FC7B57C8}" presName="rootText" presStyleLbl="node2" presStyleIdx="1" presStyleCnt="2" custScaleX="17370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8221641-F2E1-4718-A23E-31D0E9E050F1}" type="pres">
      <dgm:prSet presAssocID="{972188CD-EC50-4D84-8A55-E840FC7B57C8}" presName="rootConnector" presStyleLbl="node2" presStyleIdx="1" presStyleCnt="2"/>
      <dgm:spPr/>
      <dgm:t>
        <a:bodyPr/>
        <a:lstStyle/>
        <a:p>
          <a:endParaRPr lang="uk-UA"/>
        </a:p>
      </dgm:t>
    </dgm:pt>
    <dgm:pt modelId="{0983308D-9F82-487E-930F-8E5B05C19086}" type="pres">
      <dgm:prSet presAssocID="{972188CD-EC50-4D84-8A55-E840FC7B57C8}" presName="hierChild4" presStyleCnt="0"/>
      <dgm:spPr/>
    </dgm:pt>
    <dgm:pt modelId="{E41D04DC-B6A0-459F-8AB7-058D661E38B3}" type="pres">
      <dgm:prSet presAssocID="{972188CD-EC50-4D84-8A55-E840FC7B57C8}" presName="hierChild5" presStyleCnt="0"/>
      <dgm:spPr/>
    </dgm:pt>
    <dgm:pt modelId="{CB683C2E-1051-42DA-9F98-147083B81F5C}" type="pres">
      <dgm:prSet presAssocID="{2542B56D-7BA3-49AE-AFC4-C13904B38649}" presName="hierChild3" presStyleCnt="0"/>
      <dgm:spPr/>
    </dgm:pt>
  </dgm:ptLst>
  <dgm:cxnLst>
    <dgm:cxn modelId="{2E7E27F3-5CBA-4B15-8DC8-734EB0EA517D}" type="presOf" srcId="{C25EABC2-FB81-40D2-B8D4-8AC61B23EA7E}" destId="{EA6BAD5B-3E3C-4464-98B2-0DFAACEE24B7}" srcOrd="1" destOrd="0" presId="urn:microsoft.com/office/officeart/2005/8/layout/orgChart1"/>
    <dgm:cxn modelId="{EA5B69D7-B2F9-4795-957D-D04E293D6CDA}" type="presOf" srcId="{972188CD-EC50-4D84-8A55-E840FC7B57C8}" destId="{78221641-F2E1-4718-A23E-31D0E9E050F1}" srcOrd="1" destOrd="0" presId="urn:microsoft.com/office/officeart/2005/8/layout/orgChart1"/>
    <dgm:cxn modelId="{137B32C2-B26C-4C48-BCA6-26398D0EF1D6}" srcId="{2542B56D-7BA3-49AE-AFC4-C13904B38649}" destId="{C25EABC2-FB81-40D2-B8D4-8AC61B23EA7E}" srcOrd="0" destOrd="0" parTransId="{973DA04A-857B-40B2-A56A-D0096EB2BE76}" sibTransId="{AEC95AD3-AEE0-494F-9568-B82A4A7D7F6D}"/>
    <dgm:cxn modelId="{8DA0A7E8-682A-4346-99CE-611736B09E77}" type="presOf" srcId="{973DA04A-857B-40B2-A56A-D0096EB2BE76}" destId="{0A750C45-280E-4733-ACD0-59A82CA9BB46}" srcOrd="0" destOrd="0" presId="urn:microsoft.com/office/officeart/2005/8/layout/orgChart1"/>
    <dgm:cxn modelId="{57A8070C-2C72-48C0-A683-86A3B18ECBE9}" type="presOf" srcId="{C25EABC2-FB81-40D2-B8D4-8AC61B23EA7E}" destId="{FB1554EE-ECD1-44FA-AFBA-3B3CB760DF76}" srcOrd="0" destOrd="0" presId="urn:microsoft.com/office/officeart/2005/8/layout/orgChart1"/>
    <dgm:cxn modelId="{26C35F4B-01C2-44C2-AFB5-ADD288F08E6F}" srcId="{722C8087-3E4A-4059-A8DC-304F37F60BFD}" destId="{2542B56D-7BA3-49AE-AFC4-C13904B38649}" srcOrd="0" destOrd="0" parTransId="{D4EB4828-04AE-4A98-82F3-99FB01FFB7BA}" sibTransId="{8CDD6BD6-0D28-4366-BA4B-53C8497FD00B}"/>
    <dgm:cxn modelId="{2E78C14D-312C-4EE3-ABE6-5CDED600812D}" type="presOf" srcId="{2542B56D-7BA3-49AE-AFC4-C13904B38649}" destId="{4BC8C7EF-808E-4288-BA0A-3A8A4E4059EC}" srcOrd="0" destOrd="0" presId="urn:microsoft.com/office/officeart/2005/8/layout/orgChart1"/>
    <dgm:cxn modelId="{392DEDA6-CBCE-4502-98BF-B6C2F14533C3}" srcId="{2542B56D-7BA3-49AE-AFC4-C13904B38649}" destId="{972188CD-EC50-4D84-8A55-E840FC7B57C8}" srcOrd="1" destOrd="0" parTransId="{92F688A4-ABCE-460B-8CC2-3C98679DDF62}" sibTransId="{746B2337-0694-4B79-8676-32460A59F0FD}"/>
    <dgm:cxn modelId="{209245B2-DB81-4868-AF67-3A3400FB7A41}" type="presOf" srcId="{722C8087-3E4A-4059-A8DC-304F37F60BFD}" destId="{70548213-43F4-486F-B61C-DCD9F7423E2E}" srcOrd="0" destOrd="0" presId="urn:microsoft.com/office/officeart/2005/8/layout/orgChart1"/>
    <dgm:cxn modelId="{0F23BF86-8289-40A0-96E0-047C15D8C2B2}" type="presOf" srcId="{972188CD-EC50-4D84-8A55-E840FC7B57C8}" destId="{3DE6848B-3D23-47E8-8CE2-358AE5CBD39B}" srcOrd="0" destOrd="0" presId="urn:microsoft.com/office/officeart/2005/8/layout/orgChart1"/>
    <dgm:cxn modelId="{70FA970F-3C8E-4044-9EC5-0F79F03EFB4D}" type="presOf" srcId="{2542B56D-7BA3-49AE-AFC4-C13904B38649}" destId="{77A32742-6FF4-4FC3-87F4-8DDD762237B7}" srcOrd="1" destOrd="0" presId="urn:microsoft.com/office/officeart/2005/8/layout/orgChart1"/>
    <dgm:cxn modelId="{2CE9F09C-0CB8-4CB7-A1DA-1C91F1BF0162}" type="presOf" srcId="{92F688A4-ABCE-460B-8CC2-3C98679DDF62}" destId="{5446A204-B6D8-44A2-AED9-BC49FE69B8D3}" srcOrd="0" destOrd="0" presId="urn:microsoft.com/office/officeart/2005/8/layout/orgChart1"/>
    <dgm:cxn modelId="{F97BA433-41C0-4778-84E6-E9B8E09A3CEE}" type="presParOf" srcId="{70548213-43F4-486F-B61C-DCD9F7423E2E}" destId="{E4AACB64-8BAE-4EA2-BFAA-901822038220}" srcOrd="0" destOrd="0" presId="urn:microsoft.com/office/officeart/2005/8/layout/orgChart1"/>
    <dgm:cxn modelId="{8B87EAC5-803E-4114-9EA3-7DA3298B5CFA}" type="presParOf" srcId="{E4AACB64-8BAE-4EA2-BFAA-901822038220}" destId="{4EF7DEF9-C13C-44D2-9DAC-3A7A3D570116}" srcOrd="0" destOrd="0" presId="urn:microsoft.com/office/officeart/2005/8/layout/orgChart1"/>
    <dgm:cxn modelId="{427D7B32-EA5E-4D14-881D-4325B17895BA}" type="presParOf" srcId="{4EF7DEF9-C13C-44D2-9DAC-3A7A3D570116}" destId="{4BC8C7EF-808E-4288-BA0A-3A8A4E4059EC}" srcOrd="0" destOrd="0" presId="urn:microsoft.com/office/officeart/2005/8/layout/orgChart1"/>
    <dgm:cxn modelId="{FAAF7B7A-2CFC-4093-BC00-FEA73A683167}" type="presParOf" srcId="{4EF7DEF9-C13C-44D2-9DAC-3A7A3D570116}" destId="{77A32742-6FF4-4FC3-87F4-8DDD762237B7}" srcOrd="1" destOrd="0" presId="urn:microsoft.com/office/officeart/2005/8/layout/orgChart1"/>
    <dgm:cxn modelId="{4AE30F6A-39D3-47A8-B9B0-A066FEA89941}" type="presParOf" srcId="{E4AACB64-8BAE-4EA2-BFAA-901822038220}" destId="{C571AD76-089C-4EDE-952F-20E4695E9A0F}" srcOrd="1" destOrd="0" presId="urn:microsoft.com/office/officeart/2005/8/layout/orgChart1"/>
    <dgm:cxn modelId="{41D88E32-1E4F-4F3F-AD16-EFCC88D74A10}" type="presParOf" srcId="{C571AD76-089C-4EDE-952F-20E4695E9A0F}" destId="{0A750C45-280E-4733-ACD0-59A82CA9BB46}" srcOrd="0" destOrd="0" presId="urn:microsoft.com/office/officeart/2005/8/layout/orgChart1"/>
    <dgm:cxn modelId="{032E36E7-D705-4DAC-87CF-ADE563DF7EEA}" type="presParOf" srcId="{C571AD76-089C-4EDE-952F-20E4695E9A0F}" destId="{B66447EE-0202-437C-9452-270D7315BCF0}" srcOrd="1" destOrd="0" presId="urn:microsoft.com/office/officeart/2005/8/layout/orgChart1"/>
    <dgm:cxn modelId="{231969C6-D3BC-4A46-AC7E-8EB74B34896C}" type="presParOf" srcId="{B66447EE-0202-437C-9452-270D7315BCF0}" destId="{FE48339A-4D17-4AF3-A6F8-3EEED8194B1E}" srcOrd="0" destOrd="0" presId="urn:microsoft.com/office/officeart/2005/8/layout/orgChart1"/>
    <dgm:cxn modelId="{58C7B823-C146-4384-B2FC-7A6A12E1B217}" type="presParOf" srcId="{FE48339A-4D17-4AF3-A6F8-3EEED8194B1E}" destId="{FB1554EE-ECD1-44FA-AFBA-3B3CB760DF76}" srcOrd="0" destOrd="0" presId="urn:microsoft.com/office/officeart/2005/8/layout/orgChart1"/>
    <dgm:cxn modelId="{BD86B8AA-DA78-4117-9072-AA47F54036F2}" type="presParOf" srcId="{FE48339A-4D17-4AF3-A6F8-3EEED8194B1E}" destId="{EA6BAD5B-3E3C-4464-98B2-0DFAACEE24B7}" srcOrd="1" destOrd="0" presId="urn:microsoft.com/office/officeart/2005/8/layout/orgChart1"/>
    <dgm:cxn modelId="{EF4BD34C-A450-47A7-A43E-2142D4BFFDBC}" type="presParOf" srcId="{B66447EE-0202-437C-9452-270D7315BCF0}" destId="{3B1CB03B-11BD-4CAA-B308-31486F34D91F}" srcOrd="1" destOrd="0" presId="urn:microsoft.com/office/officeart/2005/8/layout/orgChart1"/>
    <dgm:cxn modelId="{1201B191-E652-415A-AFDF-35644A865BFD}" type="presParOf" srcId="{B66447EE-0202-437C-9452-270D7315BCF0}" destId="{54766157-4205-42D9-AF6C-C2DE4D5FC954}" srcOrd="2" destOrd="0" presId="urn:microsoft.com/office/officeart/2005/8/layout/orgChart1"/>
    <dgm:cxn modelId="{AC9C68E8-E4EE-43CD-ACE1-27BEF4FB39F3}" type="presParOf" srcId="{C571AD76-089C-4EDE-952F-20E4695E9A0F}" destId="{5446A204-B6D8-44A2-AED9-BC49FE69B8D3}" srcOrd="2" destOrd="0" presId="urn:microsoft.com/office/officeart/2005/8/layout/orgChart1"/>
    <dgm:cxn modelId="{CBF72A44-85EF-4D26-A90D-81562B9B9776}" type="presParOf" srcId="{C571AD76-089C-4EDE-952F-20E4695E9A0F}" destId="{7A475B61-355B-4D68-B736-7E0FC69AA146}" srcOrd="3" destOrd="0" presId="urn:microsoft.com/office/officeart/2005/8/layout/orgChart1"/>
    <dgm:cxn modelId="{3B44C738-1FBE-45A1-8FD4-1CBBDF1F9B48}" type="presParOf" srcId="{7A475B61-355B-4D68-B736-7E0FC69AA146}" destId="{B058FE47-AAE6-4A4E-9F9A-30EBA30C4BFA}" srcOrd="0" destOrd="0" presId="urn:microsoft.com/office/officeart/2005/8/layout/orgChart1"/>
    <dgm:cxn modelId="{B54BD7B3-490D-4B6B-8AAC-7D1A337C6AA5}" type="presParOf" srcId="{B058FE47-AAE6-4A4E-9F9A-30EBA30C4BFA}" destId="{3DE6848B-3D23-47E8-8CE2-358AE5CBD39B}" srcOrd="0" destOrd="0" presId="urn:microsoft.com/office/officeart/2005/8/layout/orgChart1"/>
    <dgm:cxn modelId="{02F028CE-5EDF-4083-989F-050C35F36C4B}" type="presParOf" srcId="{B058FE47-AAE6-4A4E-9F9A-30EBA30C4BFA}" destId="{78221641-F2E1-4718-A23E-31D0E9E050F1}" srcOrd="1" destOrd="0" presId="urn:microsoft.com/office/officeart/2005/8/layout/orgChart1"/>
    <dgm:cxn modelId="{306B21DE-7167-4448-9E21-EB1B5A8BB626}" type="presParOf" srcId="{7A475B61-355B-4D68-B736-7E0FC69AA146}" destId="{0983308D-9F82-487E-930F-8E5B05C19086}" srcOrd="1" destOrd="0" presId="urn:microsoft.com/office/officeart/2005/8/layout/orgChart1"/>
    <dgm:cxn modelId="{DA4CF591-4688-4DA0-A8EB-BC62EE5D2AD1}" type="presParOf" srcId="{7A475B61-355B-4D68-B736-7E0FC69AA146}" destId="{E41D04DC-B6A0-459F-8AB7-058D661E38B3}" srcOrd="2" destOrd="0" presId="urn:microsoft.com/office/officeart/2005/8/layout/orgChart1"/>
    <dgm:cxn modelId="{F2446C03-092C-4F02-8F84-F4042CF27BA1}" type="presParOf" srcId="{E4AACB64-8BAE-4EA2-BFAA-901822038220}" destId="{CB683C2E-1051-42DA-9F98-147083B81F5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22C8087-3E4A-4059-A8DC-304F37F60BF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542B56D-7BA3-49AE-AFC4-C13904B38649}">
      <dgm:prSet phldrT="[Текст]" custT="1"/>
      <dgm:spPr/>
      <dgm:t>
        <a:bodyPr/>
        <a:lstStyle/>
        <a:p>
          <a:r>
            <a:rPr lang="uk-UA" sz="2800" dirty="0" smtClean="0"/>
            <a:t>Вторинна ворсина</a:t>
          </a:r>
          <a:endParaRPr lang="uk-UA" sz="2800" dirty="0"/>
        </a:p>
      </dgm:t>
    </dgm:pt>
    <dgm:pt modelId="{D4EB4828-04AE-4A98-82F3-99FB01FFB7BA}" type="parTrans" cxnId="{26C35F4B-01C2-44C2-AFB5-ADD288F08E6F}">
      <dgm:prSet/>
      <dgm:spPr/>
      <dgm:t>
        <a:bodyPr/>
        <a:lstStyle/>
        <a:p>
          <a:endParaRPr lang="uk-UA"/>
        </a:p>
      </dgm:t>
    </dgm:pt>
    <dgm:pt modelId="{8CDD6BD6-0D28-4366-BA4B-53C8497FD00B}" type="sibTrans" cxnId="{26C35F4B-01C2-44C2-AFB5-ADD288F08E6F}">
      <dgm:prSet/>
      <dgm:spPr/>
      <dgm:t>
        <a:bodyPr/>
        <a:lstStyle/>
        <a:p>
          <a:endParaRPr lang="uk-UA"/>
        </a:p>
      </dgm:t>
    </dgm:pt>
    <dgm:pt modelId="{C25EABC2-FB81-40D2-B8D4-8AC61B23EA7E}">
      <dgm:prSet phldrT="[Текст]" custT="1"/>
      <dgm:spPr/>
      <dgm:t>
        <a:bodyPr/>
        <a:lstStyle/>
        <a:p>
          <a:r>
            <a:rPr lang="uk-UA" sz="2400" dirty="0" err="1" smtClean="0"/>
            <a:t>Цитотрофобласт</a:t>
          </a:r>
          <a:endParaRPr lang="uk-UA" sz="2400" dirty="0"/>
        </a:p>
      </dgm:t>
    </dgm:pt>
    <dgm:pt modelId="{973DA04A-857B-40B2-A56A-D0096EB2BE76}" type="parTrans" cxnId="{137B32C2-B26C-4C48-BCA6-26398D0EF1D6}">
      <dgm:prSet/>
      <dgm:spPr/>
      <dgm:t>
        <a:bodyPr/>
        <a:lstStyle/>
        <a:p>
          <a:endParaRPr lang="uk-UA"/>
        </a:p>
      </dgm:t>
    </dgm:pt>
    <dgm:pt modelId="{AEC95AD3-AEE0-494F-9568-B82A4A7D7F6D}" type="sibTrans" cxnId="{137B32C2-B26C-4C48-BCA6-26398D0EF1D6}">
      <dgm:prSet/>
      <dgm:spPr/>
      <dgm:t>
        <a:bodyPr/>
        <a:lstStyle/>
        <a:p>
          <a:endParaRPr lang="uk-UA"/>
        </a:p>
      </dgm:t>
    </dgm:pt>
    <dgm:pt modelId="{972188CD-EC50-4D84-8A55-E840FC7B57C8}">
      <dgm:prSet phldrT="[Текст]" custT="1"/>
      <dgm:spPr/>
      <dgm:t>
        <a:bodyPr/>
        <a:lstStyle/>
        <a:p>
          <a:r>
            <a:rPr lang="uk-UA" sz="2400" dirty="0" err="1" smtClean="0"/>
            <a:t>Синцитіотрофобласт</a:t>
          </a:r>
          <a:endParaRPr lang="uk-UA" sz="2400" dirty="0"/>
        </a:p>
      </dgm:t>
    </dgm:pt>
    <dgm:pt modelId="{92F688A4-ABCE-460B-8CC2-3C98679DDF62}" type="parTrans" cxnId="{392DEDA6-CBCE-4502-98BF-B6C2F14533C3}">
      <dgm:prSet/>
      <dgm:spPr/>
      <dgm:t>
        <a:bodyPr/>
        <a:lstStyle/>
        <a:p>
          <a:endParaRPr lang="uk-UA"/>
        </a:p>
      </dgm:t>
    </dgm:pt>
    <dgm:pt modelId="{746B2337-0694-4B79-8676-32460A59F0FD}" type="sibTrans" cxnId="{392DEDA6-CBCE-4502-98BF-B6C2F14533C3}">
      <dgm:prSet/>
      <dgm:spPr/>
      <dgm:t>
        <a:bodyPr/>
        <a:lstStyle/>
        <a:p>
          <a:endParaRPr lang="uk-UA"/>
        </a:p>
      </dgm:t>
    </dgm:pt>
    <dgm:pt modelId="{D5006259-5543-4915-9B36-9F14586739CC}">
      <dgm:prSet phldrT="[Текст]"/>
      <dgm:spPr/>
      <dgm:t>
        <a:bodyPr/>
        <a:lstStyle/>
        <a:p>
          <a:r>
            <a:rPr lang="uk-UA" dirty="0" err="1" smtClean="0"/>
            <a:t>Позазародкова</a:t>
          </a:r>
          <a:r>
            <a:rPr lang="uk-UA" dirty="0" smtClean="0"/>
            <a:t> мезодерма</a:t>
          </a:r>
          <a:endParaRPr lang="uk-UA" dirty="0"/>
        </a:p>
      </dgm:t>
    </dgm:pt>
    <dgm:pt modelId="{7820FE73-699A-493D-AE4D-62C8E860EC8F}" type="parTrans" cxnId="{7984B409-4096-4DC1-9F55-E175B2900991}">
      <dgm:prSet/>
      <dgm:spPr/>
      <dgm:t>
        <a:bodyPr/>
        <a:lstStyle/>
        <a:p>
          <a:endParaRPr lang="uk-UA"/>
        </a:p>
      </dgm:t>
    </dgm:pt>
    <dgm:pt modelId="{F318E39A-02FE-40D9-A641-71D8BF758467}" type="sibTrans" cxnId="{7984B409-4096-4DC1-9F55-E175B2900991}">
      <dgm:prSet/>
      <dgm:spPr/>
      <dgm:t>
        <a:bodyPr/>
        <a:lstStyle/>
        <a:p>
          <a:endParaRPr lang="uk-UA"/>
        </a:p>
      </dgm:t>
    </dgm:pt>
    <dgm:pt modelId="{70548213-43F4-486F-B61C-DCD9F7423E2E}" type="pres">
      <dgm:prSet presAssocID="{722C8087-3E4A-4059-A8DC-304F37F60BF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E4AACB64-8BAE-4EA2-BFAA-901822038220}" type="pres">
      <dgm:prSet presAssocID="{2542B56D-7BA3-49AE-AFC4-C13904B38649}" presName="hierRoot1" presStyleCnt="0">
        <dgm:presLayoutVars>
          <dgm:hierBranch val="init"/>
        </dgm:presLayoutVars>
      </dgm:prSet>
      <dgm:spPr/>
    </dgm:pt>
    <dgm:pt modelId="{4EF7DEF9-C13C-44D2-9DAC-3A7A3D570116}" type="pres">
      <dgm:prSet presAssocID="{2542B56D-7BA3-49AE-AFC4-C13904B38649}" presName="rootComposite1" presStyleCnt="0"/>
      <dgm:spPr/>
    </dgm:pt>
    <dgm:pt modelId="{4BC8C7EF-808E-4288-BA0A-3A8A4E4059EC}" type="pres">
      <dgm:prSet presAssocID="{2542B56D-7BA3-49AE-AFC4-C13904B38649}" presName="rootText1" presStyleLbl="node0" presStyleIdx="0" presStyleCnt="1" custScaleX="19663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7A32742-6FF4-4FC3-87F4-8DDD762237B7}" type="pres">
      <dgm:prSet presAssocID="{2542B56D-7BA3-49AE-AFC4-C13904B38649}" presName="rootConnector1" presStyleLbl="node1" presStyleIdx="0" presStyleCnt="0"/>
      <dgm:spPr/>
      <dgm:t>
        <a:bodyPr/>
        <a:lstStyle/>
        <a:p>
          <a:endParaRPr lang="uk-UA"/>
        </a:p>
      </dgm:t>
    </dgm:pt>
    <dgm:pt modelId="{C571AD76-089C-4EDE-952F-20E4695E9A0F}" type="pres">
      <dgm:prSet presAssocID="{2542B56D-7BA3-49AE-AFC4-C13904B38649}" presName="hierChild2" presStyleCnt="0"/>
      <dgm:spPr/>
    </dgm:pt>
    <dgm:pt modelId="{0A750C45-280E-4733-ACD0-59A82CA9BB46}" type="pres">
      <dgm:prSet presAssocID="{973DA04A-857B-40B2-A56A-D0096EB2BE76}" presName="Name37" presStyleLbl="parChTrans1D2" presStyleIdx="0" presStyleCnt="3"/>
      <dgm:spPr/>
      <dgm:t>
        <a:bodyPr/>
        <a:lstStyle/>
        <a:p>
          <a:endParaRPr lang="uk-UA"/>
        </a:p>
      </dgm:t>
    </dgm:pt>
    <dgm:pt modelId="{B66447EE-0202-437C-9452-270D7315BCF0}" type="pres">
      <dgm:prSet presAssocID="{C25EABC2-FB81-40D2-B8D4-8AC61B23EA7E}" presName="hierRoot2" presStyleCnt="0">
        <dgm:presLayoutVars>
          <dgm:hierBranch val="init"/>
        </dgm:presLayoutVars>
      </dgm:prSet>
      <dgm:spPr/>
    </dgm:pt>
    <dgm:pt modelId="{FE48339A-4D17-4AF3-A6F8-3EEED8194B1E}" type="pres">
      <dgm:prSet presAssocID="{C25EABC2-FB81-40D2-B8D4-8AC61B23EA7E}" presName="rootComposite" presStyleCnt="0"/>
      <dgm:spPr/>
    </dgm:pt>
    <dgm:pt modelId="{FB1554EE-ECD1-44FA-AFBA-3B3CB760DF76}" type="pres">
      <dgm:prSet presAssocID="{C25EABC2-FB81-40D2-B8D4-8AC61B23EA7E}" presName="rootText" presStyleLbl="node2" presStyleIdx="0" presStyleCnt="3" custScaleX="15933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EA6BAD5B-3E3C-4464-98B2-0DFAACEE24B7}" type="pres">
      <dgm:prSet presAssocID="{C25EABC2-FB81-40D2-B8D4-8AC61B23EA7E}" presName="rootConnector" presStyleLbl="node2" presStyleIdx="0" presStyleCnt="3"/>
      <dgm:spPr/>
      <dgm:t>
        <a:bodyPr/>
        <a:lstStyle/>
        <a:p>
          <a:endParaRPr lang="uk-UA"/>
        </a:p>
      </dgm:t>
    </dgm:pt>
    <dgm:pt modelId="{3B1CB03B-11BD-4CAA-B308-31486F34D91F}" type="pres">
      <dgm:prSet presAssocID="{C25EABC2-FB81-40D2-B8D4-8AC61B23EA7E}" presName="hierChild4" presStyleCnt="0"/>
      <dgm:spPr/>
    </dgm:pt>
    <dgm:pt modelId="{54766157-4205-42D9-AF6C-C2DE4D5FC954}" type="pres">
      <dgm:prSet presAssocID="{C25EABC2-FB81-40D2-B8D4-8AC61B23EA7E}" presName="hierChild5" presStyleCnt="0"/>
      <dgm:spPr/>
    </dgm:pt>
    <dgm:pt modelId="{5446A204-B6D8-44A2-AED9-BC49FE69B8D3}" type="pres">
      <dgm:prSet presAssocID="{92F688A4-ABCE-460B-8CC2-3C98679DDF62}" presName="Name37" presStyleLbl="parChTrans1D2" presStyleIdx="1" presStyleCnt="3"/>
      <dgm:spPr/>
      <dgm:t>
        <a:bodyPr/>
        <a:lstStyle/>
        <a:p>
          <a:endParaRPr lang="uk-UA"/>
        </a:p>
      </dgm:t>
    </dgm:pt>
    <dgm:pt modelId="{7A475B61-355B-4D68-B736-7E0FC69AA146}" type="pres">
      <dgm:prSet presAssocID="{972188CD-EC50-4D84-8A55-E840FC7B57C8}" presName="hierRoot2" presStyleCnt="0">
        <dgm:presLayoutVars>
          <dgm:hierBranch val="init"/>
        </dgm:presLayoutVars>
      </dgm:prSet>
      <dgm:spPr/>
    </dgm:pt>
    <dgm:pt modelId="{B058FE47-AAE6-4A4E-9F9A-30EBA30C4BFA}" type="pres">
      <dgm:prSet presAssocID="{972188CD-EC50-4D84-8A55-E840FC7B57C8}" presName="rootComposite" presStyleCnt="0"/>
      <dgm:spPr/>
    </dgm:pt>
    <dgm:pt modelId="{3DE6848B-3D23-47E8-8CE2-358AE5CBD39B}" type="pres">
      <dgm:prSet presAssocID="{972188CD-EC50-4D84-8A55-E840FC7B57C8}" presName="rootText" presStyleLbl="node2" presStyleIdx="1" presStyleCnt="3" custScaleX="17370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8221641-F2E1-4718-A23E-31D0E9E050F1}" type="pres">
      <dgm:prSet presAssocID="{972188CD-EC50-4D84-8A55-E840FC7B57C8}" presName="rootConnector" presStyleLbl="node2" presStyleIdx="1" presStyleCnt="3"/>
      <dgm:spPr/>
      <dgm:t>
        <a:bodyPr/>
        <a:lstStyle/>
        <a:p>
          <a:endParaRPr lang="uk-UA"/>
        </a:p>
      </dgm:t>
    </dgm:pt>
    <dgm:pt modelId="{0983308D-9F82-487E-930F-8E5B05C19086}" type="pres">
      <dgm:prSet presAssocID="{972188CD-EC50-4D84-8A55-E840FC7B57C8}" presName="hierChild4" presStyleCnt="0"/>
      <dgm:spPr/>
    </dgm:pt>
    <dgm:pt modelId="{E41D04DC-B6A0-459F-8AB7-058D661E38B3}" type="pres">
      <dgm:prSet presAssocID="{972188CD-EC50-4D84-8A55-E840FC7B57C8}" presName="hierChild5" presStyleCnt="0"/>
      <dgm:spPr/>
    </dgm:pt>
    <dgm:pt modelId="{4DE29B04-9093-4807-B9CA-1E49C5BEC93D}" type="pres">
      <dgm:prSet presAssocID="{7820FE73-699A-493D-AE4D-62C8E860EC8F}" presName="Name37" presStyleLbl="parChTrans1D2" presStyleIdx="2" presStyleCnt="3"/>
      <dgm:spPr/>
      <dgm:t>
        <a:bodyPr/>
        <a:lstStyle/>
        <a:p>
          <a:endParaRPr lang="uk-UA"/>
        </a:p>
      </dgm:t>
    </dgm:pt>
    <dgm:pt modelId="{C28CC329-CBAD-48AD-A10D-AEA3FA039897}" type="pres">
      <dgm:prSet presAssocID="{D5006259-5543-4915-9B36-9F14586739CC}" presName="hierRoot2" presStyleCnt="0">
        <dgm:presLayoutVars>
          <dgm:hierBranch val="init"/>
        </dgm:presLayoutVars>
      </dgm:prSet>
      <dgm:spPr/>
    </dgm:pt>
    <dgm:pt modelId="{6705FE25-5620-4AC1-90A3-D731964D584F}" type="pres">
      <dgm:prSet presAssocID="{D5006259-5543-4915-9B36-9F14586739CC}" presName="rootComposite" presStyleCnt="0"/>
      <dgm:spPr/>
    </dgm:pt>
    <dgm:pt modelId="{7A22ABA8-625A-4CEA-AD21-DA8A06AB6ED8}" type="pres">
      <dgm:prSet presAssocID="{D5006259-5543-4915-9B36-9F14586739CC}" presName="rootText" presStyleLbl="node2" presStyleIdx="2" presStyleCnt="3" custScaleX="141605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C456306-BE0E-4F33-88F9-782008D5C588}" type="pres">
      <dgm:prSet presAssocID="{D5006259-5543-4915-9B36-9F14586739CC}" presName="rootConnector" presStyleLbl="node2" presStyleIdx="2" presStyleCnt="3"/>
      <dgm:spPr/>
      <dgm:t>
        <a:bodyPr/>
        <a:lstStyle/>
        <a:p>
          <a:endParaRPr lang="uk-UA"/>
        </a:p>
      </dgm:t>
    </dgm:pt>
    <dgm:pt modelId="{14E9A085-8C72-424B-A837-6A9ED69C2F1F}" type="pres">
      <dgm:prSet presAssocID="{D5006259-5543-4915-9B36-9F14586739CC}" presName="hierChild4" presStyleCnt="0"/>
      <dgm:spPr/>
    </dgm:pt>
    <dgm:pt modelId="{24228190-FEEE-43AF-A311-D4D68E5620AB}" type="pres">
      <dgm:prSet presAssocID="{D5006259-5543-4915-9B36-9F14586739CC}" presName="hierChild5" presStyleCnt="0"/>
      <dgm:spPr/>
    </dgm:pt>
    <dgm:pt modelId="{CB683C2E-1051-42DA-9F98-147083B81F5C}" type="pres">
      <dgm:prSet presAssocID="{2542B56D-7BA3-49AE-AFC4-C13904B38649}" presName="hierChild3" presStyleCnt="0"/>
      <dgm:spPr/>
    </dgm:pt>
  </dgm:ptLst>
  <dgm:cxnLst>
    <dgm:cxn modelId="{0F2EFDD2-0BF6-4070-A8DF-54A390B74873}" type="presOf" srcId="{972188CD-EC50-4D84-8A55-E840FC7B57C8}" destId="{78221641-F2E1-4718-A23E-31D0E9E050F1}" srcOrd="1" destOrd="0" presId="urn:microsoft.com/office/officeart/2005/8/layout/orgChart1"/>
    <dgm:cxn modelId="{1E55EF26-ADDA-4AB4-9CBE-8E1535C62D12}" type="presOf" srcId="{2542B56D-7BA3-49AE-AFC4-C13904B38649}" destId="{77A32742-6FF4-4FC3-87F4-8DDD762237B7}" srcOrd="1" destOrd="0" presId="urn:microsoft.com/office/officeart/2005/8/layout/orgChart1"/>
    <dgm:cxn modelId="{26C35F4B-01C2-44C2-AFB5-ADD288F08E6F}" srcId="{722C8087-3E4A-4059-A8DC-304F37F60BFD}" destId="{2542B56D-7BA3-49AE-AFC4-C13904B38649}" srcOrd="0" destOrd="0" parTransId="{D4EB4828-04AE-4A98-82F3-99FB01FFB7BA}" sibTransId="{8CDD6BD6-0D28-4366-BA4B-53C8497FD00B}"/>
    <dgm:cxn modelId="{7984B409-4096-4DC1-9F55-E175B2900991}" srcId="{2542B56D-7BA3-49AE-AFC4-C13904B38649}" destId="{D5006259-5543-4915-9B36-9F14586739CC}" srcOrd="2" destOrd="0" parTransId="{7820FE73-699A-493D-AE4D-62C8E860EC8F}" sibTransId="{F318E39A-02FE-40D9-A641-71D8BF758467}"/>
    <dgm:cxn modelId="{B24B3071-7101-4540-8C32-8531162067FE}" type="presOf" srcId="{92F688A4-ABCE-460B-8CC2-3C98679DDF62}" destId="{5446A204-B6D8-44A2-AED9-BC49FE69B8D3}" srcOrd="0" destOrd="0" presId="urn:microsoft.com/office/officeart/2005/8/layout/orgChart1"/>
    <dgm:cxn modelId="{137B32C2-B26C-4C48-BCA6-26398D0EF1D6}" srcId="{2542B56D-7BA3-49AE-AFC4-C13904B38649}" destId="{C25EABC2-FB81-40D2-B8D4-8AC61B23EA7E}" srcOrd="0" destOrd="0" parTransId="{973DA04A-857B-40B2-A56A-D0096EB2BE76}" sibTransId="{AEC95AD3-AEE0-494F-9568-B82A4A7D7F6D}"/>
    <dgm:cxn modelId="{FE2C1B88-6E6F-49A8-8564-F10F846CBC03}" type="presOf" srcId="{C25EABC2-FB81-40D2-B8D4-8AC61B23EA7E}" destId="{FB1554EE-ECD1-44FA-AFBA-3B3CB760DF76}" srcOrd="0" destOrd="0" presId="urn:microsoft.com/office/officeart/2005/8/layout/orgChart1"/>
    <dgm:cxn modelId="{E9C1D20A-BAC7-4DC7-BC95-0AC880E96748}" type="presOf" srcId="{7820FE73-699A-493D-AE4D-62C8E860EC8F}" destId="{4DE29B04-9093-4807-B9CA-1E49C5BEC93D}" srcOrd="0" destOrd="0" presId="urn:microsoft.com/office/officeart/2005/8/layout/orgChart1"/>
    <dgm:cxn modelId="{16960359-3A69-41F7-A9CF-8A92887D061C}" type="presOf" srcId="{973DA04A-857B-40B2-A56A-D0096EB2BE76}" destId="{0A750C45-280E-4733-ACD0-59A82CA9BB46}" srcOrd="0" destOrd="0" presId="urn:microsoft.com/office/officeart/2005/8/layout/orgChart1"/>
    <dgm:cxn modelId="{F5307D30-1A01-4038-A42A-1E969D4A46C2}" type="presOf" srcId="{D5006259-5543-4915-9B36-9F14586739CC}" destId="{4C456306-BE0E-4F33-88F9-782008D5C588}" srcOrd="1" destOrd="0" presId="urn:microsoft.com/office/officeart/2005/8/layout/orgChart1"/>
    <dgm:cxn modelId="{392DEDA6-CBCE-4502-98BF-B6C2F14533C3}" srcId="{2542B56D-7BA3-49AE-AFC4-C13904B38649}" destId="{972188CD-EC50-4D84-8A55-E840FC7B57C8}" srcOrd="1" destOrd="0" parTransId="{92F688A4-ABCE-460B-8CC2-3C98679DDF62}" sibTransId="{746B2337-0694-4B79-8676-32460A59F0FD}"/>
    <dgm:cxn modelId="{00CACDB6-B9BA-4EB7-8A78-C85BE1ACF2FA}" type="presOf" srcId="{972188CD-EC50-4D84-8A55-E840FC7B57C8}" destId="{3DE6848B-3D23-47E8-8CE2-358AE5CBD39B}" srcOrd="0" destOrd="0" presId="urn:microsoft.com/office/officeart/2005/8/layout/orgChart1"/>
    <dgm:cxn modelId="{9EE6477E-801A-48FC-85A5-A656D22DAC72}" type="presOf" srcId="{D5006259-5543-4915-9B36-9F14586739CC}" destId="{7A22ABA8-625A-4CEA-AD21-DA8A06AB6ED8}" srcOrd="0" destOrd="0" presId="urn:microsoft.com/office/officeart/2005/8/layout/orgChart1"/>
    <dgm:cxn modelId="{37548E23-C2ED-4012-A475-5A8615567892}" type="presOf" srcId="{2542B56D-7BA3-49AE-AFC4-C13904B38649}" destId="{4BC8C7EF-808E-4288-BA0A-3A8A4E4059EC}" srcOrd="0" destOrd="0" presId="urn:microsoft.com/office/officeart/2005/8/layout/orgChart1"/>
    <dgm:cxn modelId="{E8C7F446-9918-40C3-B6C1-5B49CB7CF4F6}" type="presOf" srcId="{C25EABC2-FB81-40D2-B8D4-8AC61B23EA7E}" destId="{EA6BAD5B-3E3C-4464-98B2-0DFAACEE24B7}" srcOrd="1" destOrd="0" presId="urn:microsoft.com/office/officeart/2005/8/layout/orgChart1"/>
    <dgm:cxn modelId="{60295697-DEE7-4CC9-BAA6-1422C96F7064}" type="presOf" srcId="{722C8087-3E4A-4059-A8DC-304F37F60BFD}" destId="{70548213-43F4-486F-B61C-DCD9F7423E2E}" srcOrd="0" destOrd="0" presId="urn:microsoft.com/office/officeart/2005/8/layout/orgChart1"/>
    <dgm:cxn modelId="{92FE656C-B02C-40B5-8147-E699CFEBF053}" type="presParOf" srcId="{70548213-43F4-486F-B61C-DCD9F7423E2E}" destId="{E4AACB64-8BAE-4EA2-BFAA-901822038220}" srcOrd="0" destOrd="0" presId="urn:microsoft.com/office/officeart/2005/8/layout/orgChart1"/>
    <dgm:cxn modelId="{878551D9-3C6D-45E6-A905-8E4327D47EA2}" type="presParOf" srcId="{E4AACB64-8BAE-4EA2-BFAA-901822038220}" destId="{4EF7DEF9-C13C-44D2-9DAC-3A7A3D570116}" srcOrd="0" destOrd="0" presId="urn:microsoft.com/office/officeart/2005/8/layout/orgChart1"/>
    <dgm:cxn modelId="{45446BAE-ED33-435E-AB49-5C02203A865A}" type="presParOf" srcId="{4EF7DEF9-C13C-44D2-9DAC-3A7A3D570116}" destId="{4BC8C7EF-808E-4288-BA0A-3A8A4E4059EC}" srcOrd="0" destOrd="0" presId="urn:microsoft.com/office/officeart/2005/8/layout/orgChart1"/>
    <dgm:cxn modelId="{4AF715B5-1DFA-4BA3-9D22-ED2E2C724955}" type="presParOf" srcId="{4EF7DEF9-C13C-44D2-9DAC-3A7A3D570116}" destId="{77A32742-6FF4-4FC3-87F4-8DDD762237B7}" srcOrd="1" destOrd="0" presId="urn:microsoft.com/office/officeart/2005/8/layout/orgChart1"/>
    <dgm:cxn modelId="{A4A5EDFD-662E-4ADD-884F-094ED1169FE6}" type="presParOf" srcId="{E4AACB64-8BAE-4EA2-BFAA-901822038220}" destId="{C571AD76-089C-4EDE-952F-20E4695E9A0F}" srcOrd="1" destOrd="0" presId="urn:microsoft.com/office/officeart/2005/8/layout/orgChart1"/>
    <dgm:cxn modelId="{9E072612-2F7C-4B0C-930C-C33DFBC56FA1}" type="presParOf" srcId="{C571AD76-089C-4EDE-952F-20E4695E9A0F}" destId="{0A750C45-280E-4733-ACD0-59A82CA9BB46}" srcOrd="0" destOrd="0" presId="urn:microsoft.com/office/officeart/2005/8/layout/orgChart1"/>
    <dgm:cxn modelId="{429EABE5-BAD6-4EF6-AC7B-56155FFAB3AD}" type="presParOf" srcId="{C571AD76-089C-4EDE-952F-20E4695E9A0F}" destId="{B66447EE-0202-437C-9452-270D7315BCF0}" srcOrd="1" destOrd="0" presId="urn:microsoft.com/office/officeart/2005/8/layout/orgChart1"/>
    <dgm:cxn modelId="{35BD7154-18E1-4D0E-BFD4-D2BE4CB1DE4D}" type="presParOf" srcId="{B66447EE-0202-437C-9452-270D7315BCF0}" destId="{FE48339A-4D17-4AF3-A6F8-3EEED8194B1E}" srcOrd="0" destOrd="0" presId="urn:microsoft.com/office/officeart/2005/8/layout/orgChart1"/>
    <dgm:cxn modelId="{3A566450-F253-4124-985E-4B9986F2882C}" type="presParOf" srcId="{FE48339A-4D17-4AF3-A6F8-3EEED8194B1E}" destId="{FB1554EE-ECD1-44FA-AFBA-3B3CB760DF76}" srcOrd="0" destOrd="0" presId="urn:microsoft.com/office/officeart/2005/8/layout/orgChart1"/>
    <dgm:cxn modelId="{F953A8C9-5133-4B7C-B7A7-546FE611AEF3}" type="presParOf" srcId="{FE48339A-4D17-4AF3-A6F8-3EEED8194B1E}" destId="{EA6BAD5B-3E3C-4464-98B2-0DFAACEE24B7}" srcOrd="1" destOrd="0" presId="urn:microsoft.com/office/officeart/2005/8/layout/orgChart1"/>
    <dgm:cxn modelId="{4CAFB76A-64F1-49D5-B90D-FABD08E43F20}" type="presParOf" srcId="{B66447EE-0202-437C-9452-270D7315BCF0}" destId="{3B1CB03B-11BD-4CAA-B308-31486F34D91F}" srcOrd="1" destOrd="0" presId="urn:microsoft.com/office/officeart/2005/8/layout/orgChart1"/>
    <dgm:cxn modelId="{D20CBFCF-8887-4F23-BAF4-6B6B4834A0F2}" type="presParOf" srcId="{B66447EE-0202-437C-9452-270D7315BCF0}" destId="{54766157-4205-42D9-AF6C-C2DE4D5FC954}" srcOrd="2" destOrd="0" presId="urn:microsoft.com/office/officeart/2005/8/layout/orgChart1"/>
    <dgm:cxn modelId="{1857458C-3071-4B27-B54B-07B56364A7ED}" type="presParOf" srcId="{C571AD76-089C-4EDE-952F-20E4695E9A0F}" destId="{5446A204-B6D8-44A2-AED9-BC49FE69B8D3}" srcOrd="2" destOrd="0" presId="urn:microsoft.com/office/officeart/2005/8/layout/orgChart1"/>
    <dgm:cxn modelId="{BB1B091B-4B8C-4ED4-A40A-7742C9691D53}" type="presParOf" srcId="{C571AD76-089C-4EDE-952F-20E4695E9A0F}" destId="{7A475B61-355B-4D68-B736-7E0FC69AA146}" srcOrd="3" destOrd="0" presId="urn:microsoft.com/office/officeart/2005/8/layout/orgChart1"/>
    <dgm:cxn modelId="{5DF25C31-F46E-4DDA-9391-AA58B81B0B51}" type="presParOf" srcId="{7A475B61-355B-4D68-B736-7E0FC69AA146}" destId="{B058FE47-AAE6-4A4E-9F9A-30EBA30C4BFA}" srcOrd="0" destOrd="0" presId="urn:microsoft.com/office/officeart/2005/8/layout/orgChart1"/>
    <dgm:cxn modelId="{26AB977F-3BE1-4B4A-99B9-CDB50DA0FE5F}" type="presParOf" srcId="{B058FE47-AAE6-4A4E-9F9A-30EBA30C4BFA}" destId="{3DE6848B-3D23-47E8-8CE2-358AE5CBD39B}" srcOrd="0" destOrd="0" presId="urn:microsoft.com/office/officeart/2005/8/layout/orgChart1"/>
    <dgm:cxn modelId="{F12E8335-F772-4D36-A00A-79A68D183640}" type="presParOf" srcId="{B058FE47-AAE6-4A4E-9F9A-30EBA30C4BFA}" destId="{78221641-F2E1-4718-A23E-31D0E9E050F1}" srcOrd="1" destOrd="0" presId="urn:microsoft.com/office/officeart/2005/8/layout/orgChart1"/>
    <dgm:cxn modelId="{8494AD85-6663-4C9D-B01F-60D73E335E38}" type="presParOf" srcId="{7A475B61-355B-4D68-B736-7E0FC69AA146}" destId="{0983308D-9F82-487E-930F-8E5B05C19086}" srcOrd="1" destOrd="0" presId="urn:microsoft.com/office/officeart/2005/8/layout/orgChart1"/>
    <dgm:cxn modelId="{5C4AF5A3-D070-4641-8C66-8E284A3E68AB}" type="presParOf" srcId="{7A475B61-355B-4D68-B736-7E0FC69AA146}" destId="{E41D04DC-B6A0-459F-8AB7-058D661E38B3}" srcOrd="2" destOrd="0" presId="urn:microsoft.com/office/officeart/2005/8/layout/orgChart1"/>
    <dgm:cxn modelId="{1E6B290B-73C7-43DD-9A9E-70AC6E3E540C}" type="presParOf" srcId="{C571AD76-089C-4EDE-952F-20E4695E9A0F}" destId="{4DE29B04-9093-4807-B9CA-1E49C5BEC93D}" srcOrd="4" destOrd="0" presId="urn:microsoft.com/office/officeart/2005/8/layout/orgChart1"/>
    <dgm:cxn modelId="{45148FE3-F6A2-4462-B36C-C6F656DE650F}" type="presParOf" srcId="{C571AD76-089C-4EDE-952F-20E4695E9A0F}" destId="{C28CC329-CBAD-48AD-A10D-AEA3FA039897}" srcOrd="5" destOrd="0" presId="urn:microsoft.com/office/officeart/2005/8/layout/orgChart1"/>
    <dgm:cxn modelId="{6197E6C4-31E0-4E71-8E91-05BA85B73906}" type="presParOf" srcId="{C28CC329-CBAD-48AD-A10D-AEA3FA039897}" destId="{6705FE25-5620-4AC1-90A3-D731964D584F}" srcOrd="0" destOrd="0" presId="urn:microsoft.com/office/officeart/2005/8/layout/orgChart1"/>
    <dgm:cxn modelId="{AAC4E0A3-8DAB-4FA5-A55A-32828C668FD2}" type="presParOf" srcId="{6705FE25-5620-4AC1-90A3-D731964D584F}" destId="{7A22ABA8-625A-4CEA-AD21-DA8A06AB6ED8}" srcOrd="0" destOrd="0" presId="urn:microsoft.com/office/officeart/2005/8/layout/orgChart1"/>
    <dgm:cxn modelId="{44882F56-7A05-45B8-93A7-0E14E7334A9E}" type="presParOf" srcId="{6705FE25-5620-4AC1-90A3-D731964D584F}" destId="{4C456306-BE0E-4F33-88F9-782008D5C588}" srcOrd="1" destOrd="0" presId="urn:microsoft.com/office/officeart/2005/8/layout/orgChart1"/>
    <dgm:cxn modelId="{D33F7D32-EC63-4C5F-8938-CE4B9945DA20}" type="presParOf" srcId="{C28CC329-CBAD-48AD-A10D-AEA3FA039897}" destId="{14E9A085-8C72-424B-A837-6A9ED69C2F1F}" srcOrd="1" destOrd="0" presId="urn:microsoft.com/office/officeart/2005/8/layout/orgChart1"/>
    <dgm:cxn modelId="{A0258AB8-03AB-417E-92CE-BDFC6FD31CC5}" type="presParOf" srcId="{C28CC329-CBAD-48AD-A10D-AEA3FA039897}" destId="{24228190-FEEE-43AF-A311-D4D68E5620AB}" srcOrd="2" destOrd="0" presId="urn:microsoft.com/office/officeart/2005/8/layout/orgChart1"/>
    <dgm:cxn modelId="{7E90CBB0-65DF-4BC1-AEB1-9CCD7D15B0D3}" type="presParOf" srcId="{E4AACB64-8BAE-4EA2-BFAA-901822038220}" destId="{CB683C2E-1051-42DA-9F98-147083B81F5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22C8087-3E4A-4059-A8DC-304F37F60BF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542B56D-7BA3-49AE-AFC4-C13904B38649}">
      <dgm:prSet phldrT="[Текст]" custT="1"/>
      <dgm:spPr/>
      <dgm:t>
        <a:bodyPr/>
        <a:lstStyle/>
        <a:p>
          <a:r>
            <a:rPr lang="uk-UA" sz="2800" dirty="0" smtClean="0"/>
            <a:t>Третинна ворсина</a:t>
          </a:r>
          <a:endParaRPr lang="uk-UA" sz="2800" dirty="0"/>
        </a:p>
      </dgm:t>
    </dgm:pt>
    <dgm:pt modelId="{D4EB4828-04AE-4A98-82F3-99FB01FFB7BA}" type="parTrans" cxnId="{26C35F4B-01C2-44C2-AFB5-ADD288F08E6F}">
      <dgm:prSet/>
      <dgm:spPr/>
      <dgm:t>
        <a:bodyPr/>
        <a:lstStyle/>
        <a:p>
          <a:endParaRPr lang="uk-UA"/>
        </a:p>
      </dgm:t>
    </dgm:pt>
    <dgm:pt modelId="{8CDD6BD6-0D28-4366-BA4B-53C8497FD00B}" type="sibTrans" cxnId="{26C35F4B-01C2-44C2-AFB5-ADD288F08E6F}">
      <dgm:prSet/>
      <dgm:spPr/>
      <dgm:t>
        <a:bodyPr/>
        <a:lstStyle/>
        <a:p>
          <a:endParaRPr lang="uk-UA"/>
        </a:p>
      </dgm:t>
    </dgm:pt>
    <dgm:pt modelId="{C25EABC2-FB81-40D2-B8D4-8AC61B23EA7E}">
      <dgm:prSet phldrT="[Текст]" custT="1"/>
      <dgm:spPr/>
      <dgm:t>
        <a:bodyPr/>
        <a:lstStyle/>
        <a:p>
          <a:r>
            <a:rPr lang="uk-UA" sz="1800" dirty="0" err="1" smtClean="0"/>
            <a:t>Цитотрофобласт</a:t>
          </a:r>
          <a:endParaRPr lang="uk-UA" sz="1800" dirty="0"/>
        </a:p>
      </dgm:t>
    </dgm:pt>
    <dgm:pt modelId="{973DA04A-857B-40B2-A56A-D0096EB2BE76}" type="parTrans" cxnId="{137B32C2-B26C-4C48-BCA6-26398D0EF1D6}">
      <dgm:prSet/>
      <dgm:spPr/>
      <dgm:t>
        <a:bodyPr/>
        <a:lstStyle/>
        <a:p>
          <a:endParaRPr lang="uk-UA"/>
        </a:p>
      </dgm:t>
    </dgm:pt>
    <dgm:pt modelId="{AEC95AD3-AEE0-494F-9568-B82A4A7D7F6D}" type="sibTrans" cxnId="{137B32C2-B26C-4C48-BCA6-26398D0EF1D6}">
      <dgm:prSet/>
      <dgm:spPr/>
      <dgm:t>
        <a:bodyPr/>
        <a:lstStyle/>
        <a:p>
          <a:endParaRPr lang="uk-UA"/>
        </a:p>
      </dgm:t>
    </dgm:pt>
    <dgm:pt modelId="{972188CD-EC50-4D84-8A55-E840FC7B57C8}">
      <dgm:prSet phldrT="[Текст]" custT="1"/>
      <dgm:spPr/>
      <dgm:t>
        <a:bodyPr/>
        <a:lstStyle/>
        <a:p>
          <a:r>
            <a:rPr lang="uk-UA" sz="1800" dirty="0" err="1" smtClean="0"/>
            <a:t>Синцитіотрофобласт</a:t>
          </a:r>
          <a:endParaRPr lang="uk-UA" sz="1800" dirty="0"/>
        </a:p>
      </dgm:t>
    </dgm:pt>
    <dgm:pt modelId="{92F688A4-ABCE-460B-8CC2-3C98679DDF62}" type="parTrans" cxnId="{392DEDA6-CBCE-4502-98BF-B6C2F14533C3}">
      <dgm:prSet/>
      <dgm:spPr/>
      <dgm:t>
        <a:bodyPr/>
        <a:lstStyle/>
        <a:p>
          <a:endParaRPr lang="uk-UA"/>
        </a:p>
      </dgm:t>
    </dgm:pt>
    <dgm:pt modelId="{746B2337-0694-4B79-8676-32460A59F0FD}" type="sibTrans" cxnId="{392DEDA6-CBCE-4502-98BF-B6C2F14533C3}">
      <dgm:prSet/>
      <dgm:spPr/>
      <dgm:t>
        <a:bodyPr/>
        <a:lstStyle/>
        <a:p>
          <a:endParaRPr lang="uk-UA"/>
        </a:p>
      </dgm:t>
    </dgm:pt>
    <dgm:pt modelId="{D5006259-5543-4915-9B36-9F14586739CC}">
      <dgm:prSet phldrT="[Текст]" custT="1"/>
      <dgm:spPr/>
      <dgm:t>
        <a:bodyPr/>
        <a:lstStyle/>
        <a:p>
          <a:r>
            <a:rPr lang="uk-UA" sz="1800" dirty="0" err="1" smtClean="0"/>
            <a:t>Позазародкова</a:t>
          </a:r>
          <a:r>
            <a:rPr lang="uk-UA" sz="1800" dirty="0" smtClean="0"/>
            <a:t> мезодерма</a:t>
          </a:r>
          <a:endParaRPr lang="uk-UA" sz="1800" dirty="0"/>
        </a:p>
      </dgm:t>
    </dgm:pt>
    <dgm:pt modelId="{7820FE73-699A-493D-AE4D-62C8E860EC8F}" type="parTrans" cxnId="{7984B409-4096-4DC1-9F55-E175B2900991}">
      <dgm:prSet/>
      <dgm:spPr/>
      <dgm:t>
        <a:bodyPr/>
        <a:lstStyle/>
        <a:p>
          <a:endParaRPr lang="uk-UA"/>
        </a:p>
      </dgm:t>
    </dgm:pt>
    <dgm:pt modelId="{F318E39A-02FE-40D9-A641-71D8BF758467}" type="sibTrans" cxnId="{7984B409-4096-4DC1-9F55-E175B2900991}">
      <dgm:prSet/>
      <dgm:spPr/>
      <dgm:t>
        <a:bodyPr/>
        <a:lstStyle/>
        <a:p>
          <a:endParaRPr lang="uk-UA"/>
        </a:p>
      </dgm:t>
    </dgm:pt>
    <dgm:pt modelId="{AE7840B7-5B5E-4962-8D44-CB16229ED27E}">
      <dgm:prSet phldrT="[Текст]" custT="1"/>
      <dgm:spPr/>
      <dgm:t>
        <a:bodyPr/>
        <a:lstStyle/>
        <a:p>
          <a:r>
            <a:rPr lang="uk-UA" sz="1800" dirty="0" smtClean="0"/>
            <a:t>Кровоносні судини</a:t>
          </a:r>
          <a:endParaRPr lang="uk-UA" sz="1800" dirty="0"/>
        </a:p>
      </dgm:t>
    </dgm:pt>
    <dgm:pt modelId="{B8EDA6C6-C499-46E3-B040-226BC41C9BBC}" type="parTrans" cxnId="{10C83E9C-35DE-40CB-A175-4DC6EDDB4A90}">
      <dgm:prSet/>
      <dgm:spPr/>
      <dgm:t>
        <a:bodyPr/>
        <a:lstStyle/>
        <a:p>
          <a:endParaRPr lang="uk-UA"/>
        </a:p>
      </dgm:t>
    </dgm:pt>
    <dgm:pt modelId="{B023AE53-46BE-43CF-BBD6-9380E8269C19}" type="sibTrans" cxnId="{10C83E9C-35DE-40CB-A175-4DC6EDDB4A90}">
      <dgm:prSet/>
      <dgm:spPr/>
      <dgm:t>
        <a:bodyPr/>
        <a:lstStyle/>
        <a:p>
          <a:endParaRPr lang="uk-UA"/>
        </a:p>
      </dgm:t>
    </dgm:pt>
    <dgm:pt modelId="{70548213-43F4-486F-B61C-DCD9F7423E2E}" type="pres">
      <dgm:prSet presAssocID="{722C8087-3E4A-4059-A8DC-304F37F60BF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E4AACB64-8BAE-4EA2-BFAA-901822038220}" type="pres">
      <dgm:prSet presAssocID="{2542B56D-7BA3-49AE-AFC4-C13904B38649}" presName="hierRoot1" presStyleCnt="0">
        <dgm:presLayoutVars>
          <dgm:hierBranch val="init"/>
        </dgm:presLayoutVars>
      </dgm:prSet>
      <dgm:spPr/>
    </dgm:pt>
    <dgm:pt modelId="{4EF7DEF9-C13C-44D2-9DAC-3A7A3D570116}" type="pres">
      <dgm:prSet presAssocID="{2542B56D-7BA3-49AE-AFC4-C13904B38649}" presName="rootComposite1" presStyleCnt="0"/>
      <dgm:spPr/>
    </dgm:pt>
    <dgm:pt modelId="{4BC8C7EF-808E-4288-BA0A-3A8A4E4059EC}" type="pres">
      <dgm:prSet presAssocID="{2542B56D-7BA3-49AE-AFC4-C13904B38649}" presName="rootText1" presStyleLbl="node0" presStyleIdx="0" presStyleCnt="1" custScaleX="196638" custLinFactNeighborX="1511" custLinFactNeighborY="-218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7A32742-6FF4-4FC3-87F4-8DDD762237B7}" type="pres">
      <dgm:prSet presAssocID="{2542B56D-7BA3-49AE-AFC4-C13904B38649}" presName="rootConnector1" presStyleLbl="node1" presStyleIdx="0" presStyleCnt="0"/>
      <dgm:spPr/>
      <dgm:t>
        <a:bodyPr/>
        <a:lstStyle/>
        <a:p>
          <a:endParaRPr lang="uk-UA"/>
        </a:p>
      </dgm:t>
    </dgm:pt>
    <dgm:pt modelId="{C571AD76-089C-4EDE-952F-20E4695E9A0F}" type="pres">
      <dgm:prSet presAssocID="{2542B56D-7BA3-49AE-AFC4-C13904B38649}" presName="hierChild2" presStyleCnt="0"/>
      <dgm:spPr/>
    </dgm:pt>
    <dgm:pt modelId="{0A750C45-280E-4733-ACD0-59A82CA9BB46}" type="pres">
      <dgm:prSet presAssocID="{973DA04A-857B-40B2-A56A-D0096EB2BE76}" presName="Name37" presStyleLbl="parChTrans1D2" presStyleIdx="0" presStyleCnt="4"/>
      <dgm:spPr/>
      <dgm:t>
        <a:bodyPr/>
        <a:lstStyle/>
        <a:p>
          <a:endParaRPr lang="uk-UA"/>
        </a:p>
      </dgm:t>
    </dgm:pt>
    <dgm:pt modelId="{B66447EE-0202-437C-9452-270D7315BCF0}" type="pres">
      <dgm:prSet presAssocID="{C25EABC2-FB81-40D2-B8D4-8AC61B23EA7E}" presName="hierRoot2" presStyleCnt="0">
        <dgm:presLayoutVars>
          <dgm:hierBranch val="init"/>
        </dgm:presLayoutVars>
      </dgm:prSet>
      <dgm:spPr/>
    </dgm:pt>
    <dgm:pt modelId="{FE48339A-4D17-4AF3-A6F8-3EEED8194B1E}" type="pres">
      <dgm:prSet presAssocID="{C25EABC2-FB81-40D2-B8D4-8AC61B23EA7E}" presName="rootComposite" presStyleCnt="0"/>
      <dgm:spPr/>
    </dgm:pt>
    <dgm:pt modelId="{FB1554EE-ECD1-44FA-AFBA-3B3CB760DF76}" type="pres">
      <dgm:prSet presAssocID="{C25EABC2-FB81-40D2-B8D4-8AC61B23EA7E}" presName="rootText" presStyleLbl="node2" presStyleIdx="0" presStyleCnt="4" custScaleX="14087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EA6BAD5B-3E3C-4464-98B2-0DFAACEE24B7}" type="pres">
      <dgm:prSet presAssocID="{C25EABC2-FB81-40D2-B8D4-8AC61B23EA7E}" presName="rootConnector" presStyleLbl="node2" presStyleIdx="0" presStyleCnt="4"/>
      <dgm:spPr/>
      <dgm:t>
        <a:bodyPr/>
        <a:lstStyle/>
        <a:p>
          <a:endParaRPr lang="uk-UA"/>
        </a:p>
      </dgm:t>
    </dgm:pt>
    <dgm:pt modelId="{3B1CB03B-11BD-4CAA-B308-31486F34D91F}" type="pres">
      <dgm:prSet presAssocID="{C25EABC2-FB81-40D2-B8D4-8AC61B23EA7E}" presName="hierChild4" presStyleCnt="0"/>
      <dgm:spPr/>
    </dgm:pt>
    <dgm:pt modelId="{54766157-4205-42D9-AF6C-C2DE4D5FC954}" type="pres">
      <dgm:prSet presAssocID="{C25EABC2-FB81-40D2-B8D4-8AC61B23EA7E}" presName="hierChild5" presStyleCnt="0"/>
      <dgm:spPr/>
    </dgm:pt>
    <dgm:pt modelId="{5446A204-B6D8-44A2-AED9-BC49FE69B8D3}" type="pres">
      <dgm:prSet presAssocID="{92F688A4-ABCE-460B-8CC2-3C98679DDF62}" presName="Name37" presStyleLbl="parChTrans1D2" presStyleIdx="1" presStyleCnt="4"/>
      <dgm:spPr/>
      <dgm:t>
        <a:bodyPr/>
        <a:lstStyle/>
        <a:p>
          <a:endParaRPr lang="uk-UA"/>
        </a:p>
      </dgm:t>
    </dgm:pt>
    <dgm:pt modelId="{7A475B61-355B-4D68-B736-7E0FC69AA146}" type="pres">
      <dgm:prSet presAssocID="{972188CD-EC50-4D84-8A55-E840FC7B57C8}" presName="hierRoot2" presStyleCnt="0">
        <dgm:presLayoutVars>
          <dgm:hierBranch val="init"/>
        </dgm:presLayoutVars>
      </dgm:prSet>
      <dgm:spPr/>
    </dgm:pt>
    <dgm:pt modelId="{B058FE47-AAE6-4A4E-9F9A-30EBA30C4BFA}" type="pres">
      <dgm:prSet presAssocID="{972188CD-EC50-4D84-8A55-E840FC7B57C8}" presName="rootComposite" presStyleCnt="0"/>
      <dgm:spPr/>
    </dgm:pt>
    <dgm:pt modelId="{3DE6848B-3D23-47E8-8CE2-358AE5CBD39B}" type="pres">
      <dgm:prSet presAssocID="{972188CD-EC50-4D84-8A55-E840FC7B57C8}" presName="rootText" presStyleLbl="node2" presStyleIdx="1" presStyleCnt="4" custScaleX="15357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8221641-F2E1-4718-A23E-31D0E9E050F1}" type="pres">
      <dgm:prSet presAssocID="{972188CD-EC50-4D84-8A55-E840FC7B57C8}" presName="rootConnector" presStyleLbl="node2" presStyleIdx="1" presStyleCnt="4"/>
      <dgm:spPr/>
      <dgm:t>
        <a:bodyPr/>
        <a:lstStyle/>
        <a:p>
          <a:endParaRPr lang="uk-UA"/>
        </a:p>
      </dgm:t>
    </dgm:pt>
    <dgm:pt modelId="{0983308D-9F82-487E-930F-8E5B05C19086}" type="pres">
      <dgm:prSet presAssocID="{972188CD-EC50-4D84-8A55-E840FC7B57C8}" presName="hierChild4" presStyleCnt="0"/>
      <dgm:spPr/>
    </dgm:pt>
    <dgm:pt modelId="{E41D04DC-B6A0-459F-8AB7-058D661E38B3}" type="pres">
      <dgm:prSet presAssocID="{972188CD-EC50-4D84-8A55-E840FC7B57C8}" presName="hierChild5" presStyleCnt="0"/>
      <dgm:spPr/>
    </dgm:pt>
    <dgm:pt modelId="{4DE29B04-9093-4807-B9CA-1E49C5BEC93D}" type="pres">
      <dgm:prSet presAssocID="{7820FE73-699A-493D-AE4D-62C8E860EC8F}" presName="Name37" presStyleLbl="parChTrans1D2" presStyleIdx="2" presStyleCnt="4"/>
      <dgm:spPr/>
      <dgm:t>
        <a:bodyPr/>
        <a:lstStyle/>
        <a:p>
          <a:endParaRPr lang="uk-UA"/>
        </a:p>
      </dgm:t>
    </dgm:pt>
    <dgm:pt modelId="{C28CC329-CBAD-48AD-A10D-AEA3FA039897}" type="pres">
      <dgm:prSet presAssocID="{D5006259-5543-4915-9B36-9F14586739CC}" presName="hierRoot2" presStyleCnt="0">
        <dgm:presLayoutVars>
          <dgm:hierBranch val="init"/>
        </dgm:presLayoutVars>
      </dgm:prSet>
      <dgm:spPr/>
    </dgm:pt>
    <dgm:pt modelId="{6705FE25-5620-4AC1-90A3-D731964D584F}" type="pres">
      <dgm:prSet presAssocID="{D5006259-5543-4915-9B36-9F14586739CC}" presName="rootComposite" presStyleCnt="0"/>
      <dgm:spPr/>
    </dgm:pt>
    <dgm:pt modelId="{7A22ABA8-625A-4CEA-AD21-DA8A06AB6ED8}" type="pres">
      <dgm:prSet presAssocID="{D5006259-5543-4915-9B36-9F14586739CC}" presName="rootText" presStyleLbl="node2" presStyleIdx="2" presStyleCnt="4" custScaleX="12942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C456306-BE0E-4F33-88F9-782008D5C588}" type="pres">
      <dgm:prSet presAssocID="{D5006259-5543-4915-9B36-9F14586739CC}" presName="rootConnector" presStyleLbl="node2" presStyleIdx="2" presStyleCnt="4"/>
      <dgm:spPr/>
      <dgm:t>
        <a:bodyPr/>
        <a:lstStyle/>
        <a:p>
          <a:endParaRPr lang="uk-UA"/>
        </a:p>
      </dgm:t>
    </dgm:pt>
    <dgm:pt modelId="{14E9A085-8C72-424B-A837-6A9ED69C2F1F}" type="pres">
      <dgm:prSet presAssocID="{D5006259-5543-4915-9B36-9F14586739CC}" presName="hierChild4" presStyleCnt="0"/>
      <dgm:spPr/>
    </dgm:pt>
    <dgm:pt modelId="{24228190-FEEE-43AF-A311-D4D68E5620AB}" type="pres">
      <dgm:prSet presAssocID="{D5006259-5543-4915-9B36-9F14586739CC}" presName="hierChild5" presStyleCnt="0"/>
      <dgm:spPr/>
    </dgm:pt>
    <dgm:pt modelId="{5DE49692-D1FF-4698-A5F6-195B28DBCA11}" type="pres">
      <dgm:prSet presAssocID="{B8EDA6C6-C499-46E3-B040-226BC41C9BBC}" presName="Name37" presStyleLbl="parChTrans1D2" presStyleIdx="3" presStyleCnt="4"/>
      <dgm:spPr/>
      <dgm:t>
        <a:bodyPr/>
        <a:lstStyle/>
        <a:p>
          <a:endParaRPr lang="uk-UA"/>
        </a:p>
      </dgm:t>
    </dgm:pt>
    <dgm:pt modelId="{7E3E68B1-40A6-493C-8445-FFD2BD8FBF64}" type="pres">
      <dgm:prSet presAssocID="{AE7840B7-5B5E-4962-8D44-CB16229ED27E}" presName="hierRoot2" presStyleCnt="0">
        <dgm:presLayoutVars>
          <dgm:hierBranch val="init"/>
        </dgm:presLayoutVars>
      </dgm:prSet>
      <dgm:spPr/>
    </dgm:pt>
    <dgm:pt modelId="{5059DB83-D5D8-47F8-8BE9-459E785C733B}" type="pres">
      <dgm:prSet presAssocID="{AE7840B7-5B5E-4962-8D44-CB16229ED27E}" presName="rootComposite" presStyleCnt="0"/>
      <dgm:spPr/>
    </dgm:pt>
    <dgm:pt modelId="{EDF25E75-A1AE-4FF5-931B-2D801B1A9123}" type="pres">
      <dgm:prSet presAssocID="{AE7840B7-5B5E-4962-8D44-CB16229ED27E}" presName="rootText" presStyleLbl="node2" presStyleIdx="3" presStyleCnt="4" custScaleX="12130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F6C05038-F352-4764-AE32-6A6FCB94689C}" type="pres">
      <dgm:prSet presAssocID="{AE7840B7-5B5E-4962-8D44-CB16229ED27E}" presName="rootConnector" presStyleLbl="node2" presStyleIdx="3" presStyleCnt="4"/>
      <dgm:spPr/>
      <dgm:t>
        <a:bodyPr/>
        <a:lstStyle/>
        <a:p>
          <a:endParaRPr lang="uk-UA"/>
        </a:p>
      </dgm:t>
    </dgm:pt>
    <dgm:pt modelId="{804CC8BF-D07F-48DC-8AFF-1F0462423F01}" type="pres">
      <dgm:prSet presAssocID="{AE7840B7-5B5E-4962-8D44-CB16229ED27E}" presName="hierChild4" presStyleCnt="0"/>
      <dgm:spPr/>
    </dgm:pt>
    <dgm:pt modelId="{D0EDADD4-9D03-4412-AFD9-CFC091653B56}" type="pres">
      <dgm:prSet presAssocID="{AE7840B7-5B5E-4962-8D44-CB16229ED27E}" presName="hierChild5" presStyleCnt="0"/>
      <dgm:spPr/>
    </dgm:pt>
    <dgm:pt modelId="{CB683C2E-1051-42DA-9F98-147083B81F5C}" type="pres">
      <dgm:prSet presAssocID="{2542B56D-7BA3-49AE-AFC4-C13904B38649}" presName="hierChild3" presStyleCnt="0"/>
      <dgm:spPr/>
    </dgm:pt>
  </dgm:ptLst>
  <dgm:cxnLst>
    <dgm:cxn modelId="{21D2B072-C190-459F-8396-0160E275D424}" type="presOf" srcId="{2542B56D-7BA3-49AE-AFC4-C13904B38649}" destId="{4BC8C7EF-808E-4288-BA0A-3A8A4E4059EC}" srcOrd="0" destOrd="0" presId="urn:microsoft.com/office/officeart/2005/8/layout/orgChart1"/>
    <dgm:cxn modelId="{BB4B61AE-0604-4CCB-A175-C9461FFB63AA}" type="presOf" srcId="{D5006259-5543-4915-9B36-9F14586739CC}" destId="{4C456306-BE0E-4F33-88F9-782008D5C588}" srcOrd="1" destOrd="0" presId="urn:microsoft.com/office/officeart/2005/8/layout/orgChart1"/>
    <dgm:cxn modelId="{208CA12B-6E92-4A38-B2B6-04869C46E5D9}" type="presOf" srcId="{AE7840B7-5B5E-4962-8D44-CB16229ED27E}" destId="{F6C05038-F352-4764-AE32-6A6FCB94689C}" srcOrd="1" destOrd="0" presId="urn:microsoft.com/office/officeart/2005/8/layout/orgChart1"/>
    <dgm:cxn modelId="{2696D5C6-9128-46D0-BDB2-26513D855365}" type="presOf" srcId="{AE7840B7-5B5E-4962-8D44-CB16229ED27E}" destId="{EDF25E75-A1AE-4FF5-931B-2D801B1A9123}" srcOrd="0" destOrd="0" presId="urn:microsoft.com/office/officeart/2005/8/layout/orgChart1"/>
    <dgm:cxn modelId="{51AFDAFF-0D98-4421-BEA8-E2D17F3ED00F}" type="presOf" srcId="{D5006259-5543-4915-9B36-9F14586739CC}" destId="{7A22ABA8-625A-4CEA-AD21-DA8A06AB6ED8}" srcOrd="0" destOrd="0" presId="urn:microsoft.com/office/officeart/2005/8/layout/orgChart1"/>
    <dgm:cxn modelId="{10C83E9C-35DE-40CB-A175-4DC6EDDB4A90}" srcId="{2542B56D-7BA3-49AE-AFC4-C13904B38649}" destId="{AE7840B7-5B5E-4962-8D44-CB16229ED27E}" srcOrd="3" destOrd="0" parTransId="{B8EDA6C6-C499-46E3-B040-226BC41C9BBC}" sibTransId="{B023AE53-46BE-43CF-BBD6-9380E8269C19}"/>
    <dgm:cxn modelId="{392DEDA6-CBCE-4502-98BF-B6C2F14533C3}" srcId="{2542B56D-7BA3-49AE-AFC4-C13904B38649}" destId="{972188CD-EC50-4D84-8A55-E840FC7B57C8}" srcOrd="1" destOrd="0" parTransId="{92F688A4-ABCE-460B-8CC2-3C98679DDF62}" sibTransId="{746B2337-0694-4B79-8676-32460A59F0FD}"/>
    <dgm:cxn modelId="{49E279CC-040E-4CE2-BE48-1E5AC7B267D0}" type="presOf" srcId="{C25EABC2-FB81-40D2-B8D4-8AC61B23EA7E}" destId="{EA6BAD5B-3E3C-4464-98B2-0DFAACEE24B7}" srcOrd="1" destOrd="0" presId="urn:microsoft.com/office/officeart/2005/8/layout/orgChart1"/>
    <dgm:cxn modelId="{CCF6A758-84B4-4218-B800-B24F03A8A582}" type="presOf" srcId="{2542B56D-7BA3-49AE-AFC4-C13904B38649}" destId="{77A32742-6FF4-4FC3-87F4-8DDD762237B7}" srcOrd="1" destOrd="0" presId="urn:microsoft.com/office/officeart/2005/8/layout/orgChart1"/>
    <dgm:cxn modelId="{0CE99B01-3034-4EA1-A4DB-8E84F649900E}" type="presOf" srcId="{C25EABC2-FB81-40D2-B8D4-8AC61B23EA7E}" destId="{FB1554EE-ECD1-44FA-AFBA-3B3CB760DF76}" srcOrd="0" destOrd="0" presId="urn:microsoft.com/office/officeart/2005/8/layout/orgChart1"/>
    <dgm:cxn modelId="{8B9D12F6-2F9B-4783-B970-CE512FB3DF70}" type="presOf" srcId="{972188CD-EC50-4D84-8A55-E840FC7B57C8}" destId="{3DE6848B-3D23-47E8-8CE2-358AE5CBD39B}" srcOrd="0" destOrd="0" presId="urn:microsoft.com/office/officeart/2005/8/layout/orgChart1"/>
    <dgm:cxn modelId="{7984B409-4096-4DC1-9F55-E175B2900991}" srcId="{2542B56D-7BA3-49AE-AFC4-C13904B38649}" destId="{D5006259-5543-4915-9B36-9F14586739CC}" srcOrd="2" destOrd="0" parTransId="{7820FE73-699A-493D-AE4D-62C8E860EC8F}" sibTransId="{F318E39A-02FE-40D9-A641-71D8BF758467}"/>
    <dgm:cxn modelId="{137B32C2-B26C-4C48-BCA6-26398D0EF1D6}" srcId="{2542B56D-7BA3-49AE-AFC4-C13904B38649}" destId="{C25EABC2-FB81-40D2-B8D4-8AC61B23EA7E}" srcOrd="0" destOrd="0" parTransId="{973DA04A-857B-40B2-A56A-D0096EB2BE76}" sibTransId="{AEC95AD3-AEE0-494F-9568-B82A4A7D7F6D}"/>
    <dgm:cxn modelId="{6CFE326A-48D8-4AA8-A8D1-BC7BCC8618B6}" type="presOf" srcId="{7820FE73-699A-493D-AE4D-62C8E860EC8F}" destId="{4DE29B04-9093-4807-B9CA-1E49C5BEC93D}" srcOrd="0" destOrd="0" presId="urn:microsoft.com/office/officeart/2005/8/layout/orgChart1"/>
    <dgm:cxn modelId="{B8078C1C-13A9-4083-B8D9-3628EDB79BEF}" type="presOf" srcId="{B8EDA6C6-C499-46E3-B040-226BC41C9BBC}" destId="{5DE49692-D1FF-4698-A5F6-195B28DBCA11}" srcOrd="0" destOrd="0" presId="urn:microsoft.com/office/officeart/2005/8/layout/orgChart1"/>
    <dgm:cxn modelId="{74B34722-EF43-4AA6-9CD7-05069A59F741}" type="presOf" srcId="{92F688A4-ABCE-460B-8CC2-3C98679DDF62}" destId="{5446A204-B6D8-44A2-AED9-BC49FE69B8D3}" srcOrd="0" destOrd="0" presId="urn:microsoft.com/office/officeart/2005/8/layout/orgChart1"/>
    <dgm:cxn modelId="{9067A0D2-8137-4168-A981-3F11438210E1}" type="presOf" srcId="{973DA04A-857B-40B2-A56A-D0096EB2BE76}" destId="{0A750C45-280E-4733-ACD0-59A82CA9BB46}" srcOrd="0" destOrd="0" presId="urn:microsoft.com/office/officeart/2005/8/layout/orgChart1"/>
    <dgm:cxn modelId="{26C35F4B-01C2-44C2-AFB5-ADD288F08E6F}" srcId="{722C8087-3E4A-4059-A8DC-304F37F60BFD}" destId="{2542B56D-7BA3-49AE-AFC4-C13904B38649}" srcOrd="0" destOrd="0" parTransId="{D4EB4828-04AE-4A98-82F3-99FB01FFB7BA}" sibTransId="{8CDD6BD6-0D28-4366-BA4B-53C8497FD00B}"/>
    <dgm:cxn modelId="{68FA70B8-F876-479B-8AB6-017AF88175B9}" type="presOf" srcId="{972188CD-EC50-4D84-8A55-E840FC7B57C8}" destId="{78221641-F2E1-4718-A23E-31D0E9E050F1}" srcOrd="1" destOrd="0" presId="urn:microsoft.com/office/officeart/2005/8/layout/orgChart1"/>
    <dgm:cxn modelId="{B3CC2EE7-A6FD-48EE-8B10-2C62F464FB06}" type="presOf" srcId="{722C8087-3E4A-4059-A8DC-304F37F60BFD}" destId="{70548213-43F4-486F-B61C-DCD9F7423E2E}" srcOrd="0" destOrd="0" presId="urn:microsoft.com/office/officeart/2005/8/layout/orgChart1"/>
    <dgm:cxn modelId="{41FAEC02-779B-4842-91A9-876FE9D0AC5B}" type="presParOf" srcId="{70548213-43F4-486F-B61C-DCD9F7423E2E}" destId="{E4AACB64-8BAE-4EA2-BFAA-901822038220}" srcOrd="0" destOrd="0" presId="urn:microsoft.com/office/officeart/2005/8/layout/orgChart1"/>
    <dgm:cxn modelId="{E7126F5D-7AA9-4701-9415-B3474C2A474B}" type="presParOf" srcId="{E4AACB64-8BAE-4EA2-BFAA-901822038220}" destId="{4EF7DEF9-C13C-44D2-9DAC-3A7A3D570116}" srcOrd="0" destOrd="0" presId="urn:microsoft.com/office/officeart/2005/8/layout/orgChart1"/>
    <dgm:cxn modelId="{96926E2C-A1B2-430C-B0EF-4C62875F4D5A}" type="presParOf" srcId="{4EF7DEF9-C13C-44D2-9DAC-3A7A3D570116}" destId="{4BC8C7EF-808E-4288-BA0A-3A8A4E4059EC}" srcOrd="0" destOrd="0" presId="urn:microsoft.com/office/officeart/2005/8/layout/orgChart1"/>
    <dgm:cxn modelId="{E7990F0E-C3AF-4DB1-8986-68082D0CA44C}" type="presParOf" srcId="{4EF7DEF9-C13C-44D2-9DAC-3A7A3D570116}" destId="{77A32742-6FF4-4FC3-87F4-8DDD762237B7}" srcOrd="1" destOrd="0" presId="urn:microsoft.com/office/officeart/2005/8/layout/orgChart1"/>
    <dgm:cxn modelId="{AABD1135-5DBD-42DD-AC44-A3290C0A7335}" type="presParOf" srcId="{E4AACB64-8BAE-4EA2-BFAA-901822038220}" destId="{C571AD76-089C-4EDE-952F-20E4695E9A0F}" srcOrd="1" destOrd="0" presId="urn:microsoft.com/office/officeart/2005/8/layout/orgChart1"/>
    <dgm:cxn modelId="{B7A726C1-3A5B-4614-AB94-AD66B0D0AC0C}" type="presParOf" srcId="{C571AD76-089C-4EDE-952F-20E4695E9A0F}" destId="{0A750C45-280E-4733-ACD0-59A82CA9BB46}" srcOrd="0" destOrd="0" presId="urn:microsoft.com/office/officeart/2005/8/layout/orgChart1"/>
    <dgm:cxn modelId="{006B2D6D-7C0E-46D0-9559-9D3C169F2220}" type="presParOf" srcId="{C571AD76-089C-4EDE-952F-20E4695E9A0F}" destId="{B66447EE-0202-437C-9452-270D7315BCF0}" srcOrd="1" destOrd="0" presId="urn:microsoft.com/office/officeart/2005/8/layout/orgChart1"/>
    <dgm:cxn modelId="{6EFB2149-90D5-4ED9-8A42-C80CC0369D09}" type="presParOf" srcId="{B66447EE-0202-437C-9452-270D7315BCF0}" destId="{FE48339A-4D17-4AF3-A6F8-3EEED8194B1E}" srcOrd="0" destOrd="0" presId="urn:microsoft.com/office/officeart/2005/8/layout/orgChart1"/>
    <dgm:cxn modelId="{04F11BB0-4B8C-4D86-97A1-9A30B5E4CFE1}" type="presParOf" srcId="{FE48339A-4D17-4AF3-A6F8-3EEED8194B1E}" destId="{FB1554EE-ECD1-44FA-AFBA-3B3CB760DF76}" srcOrd="0" destOrd="0" presId="urn:microsoft.com/office/officeart/2005/8/layout/orgChart1"/>
    <dgm:cxn modelId="{EED1CA19-F37F-497D-A4CF-9B38D79B43F8}" type="presParOf" srcId="{FE48339A-4D17-4AF3-A6F8-3EEED8194B1E}" destId="{EA6BAD5B-3E3C-4464-98B2-0DFAACEE24B7}" srcOrd="1" destOrd="0" presId="urn:microsoft.com/office/officeart/2005/8/layout/orgChart1"/>
    <dgm:cxn modelId="{009D41F5-2BFC-4450-B6E9-A248C9B4B03F}" type="presParOf" srcId="{B66447EE-0202-437C-9452-270D7315BCF0}" destId="{3B1CB03B-11BD-4CAA-B308-31486F34D91F}" srcOrd="1" destOrd="0" presId="urn:microsoft.com/office/officeart/2005/8/layout/orgChart1"/>
    <dgm:cxn modelId="{46189148-36EA-4503-86A7-ED3A9C988BF8}" type="presParOf" srcId="{B66447EE-0202-437C-9452-270D7315BCF0}" destId="{54766157-4205-42D9-AF6C-C2DE4D5FC954}" srcOrd="2" destOrd="0" presId="urn:microsoft.com/office/officeart/2005/8/layout/orgChart1"/>
    <dgm:cxn modelId="{E2352769-9F43-40FD-B38A-B009B19E09CC}" type="presParOf" srcId="{C571AD76-089C-4EDE-952F-20E4695E9A0F}" destId="{5446A204-B6D8-44A2-AED9-BC49FE69B8D3}" srcOrd="2" destOrd="0" presId="urn:microsoft.com/office/officeart/2005/8/layout/orgChart1"/>
    <dgm:cxn modelId="{4814FA3C-25DF-4EFF-821F-3948CC50F24F}" type="presParOf" srcId="{C571AD76-089C-4EDE-952F-20E4695E9A0F}" destId="{7A475B61-355B-4D68-B736-7E0FC69AA146}" srcOrd="3" destOrd="0" presId="urn:microsoft.com/office/officeart/2005/8/layout/orgChart1"/>
    <dgm:cxn modelId="{58FF2B3D-CD20-4B56-9BE5-6C6963254BE0}" type="presParOf" srcId="{7A475B61-355B-4D68-B736-7E0FC69AA146}" destId="{B058FE47-AAE6-4A4E-9F9A-30EBA30C4BFA}" srcOrd="0" destOrd="0" presId="urn:microsoft.com/office/officeart/2005/8/layout/orgChart1"/>
    <dgm:cxn modelId="{7B968E64-FF44-4C58-A660-D7A65C064A2A}" type="presParOf" srcId="{B058FE47-AAE6-4A4E-9F9A-30EBA30C4BFA}" destId="{3DE6848B-3D23-47E8-8CE2-358AE5CBD39B}" srcOrd="0" destOrd="0" presId="urn:microsoft.com/office/officeart/2005/8/layout/orgChart1"/>
    <dgm:cxn modelId="{6DD16FD7-5374-49B7-A598-AA1A4C4EDB99}" type="presParOf" srcId="{B058FE47-AAE6-4A4E-9F9A-30EBA30C4BFA}" destId="{78221641-F2E1-4718-A23E-31D0E9E050F1}" srcOrd="1" destOrd="0" presId="urn:microsoft.com/office/officeart/2005/8/layout/orgChart1"/>
    <dgm:cxn modelId="{61DB67AD-6DE6-4247-A971-122A2A5EF6C8}" type="presParOf" srcId="{7A475B61-355B-4D68-B736-7E0FC69AA146}" destId="{0983308D-9F82-487E-930F-8E5B05C19086}" srcOrd="1" destOrd="0" presId="urn:microsoft.com/office/officeart/2005/8/layout/orgChart1"/>
    <dgm:cxn modelId="{E0143DB0-4F0B-45AA-8F28-8A463916E5EF}" type="presParOf" srcId="{7A475B61-355B-4D68-B736-7E0FC69AA146}" destId="{E41D04DC-B6A0-459F-8AB7-058D661E38B3}" srcOrd="2" destOrd="0" presId="urn:microsoft.com/office/officeart/2005/8/layout/orgChart1"/>
    <dgm:cxn modelId="{78F3D4BC-3DA9-4D27-84A1-5DABAEBB0C28}" type="presParOf" srcId="{C571AD76-089C-4EDE-952F-20E4695E9A0F}" destId="{4DE29B04-9093-4807-B9CA-1E49C5BEC93D}" srcOrd="4" destOrd="0" presId="urn:microsoft.com/office/officeart/2005/8/layout/orgChart1"/>
    <dgm:cxn modelId="{0D62F962-BBD7-42EE-BC63-001A4B99FCDB}" type="presParOf" srcId="{C571AD76-089C-4EDE-952F-20E4695E9A0F}" destId="{C28CC329-CBAD-48AD-A10D-AEA3FA039897}" srcOrd="5" destOrd="0" presId="urn:microsoft.com/office/officeart/2005/8/layout/orgChart1"/>
    <dgm:cxn modelId="{482B2BA5-2E21-4F8C-A3F9-E61FB63780D1}" type="presParOf" srcId="{C28CC329-CBAD-48AD-A10D-AEA3FA039897}" destId="{6705FE25-5620-4AC1-90A3-D731964D584F}" srcOrd="0" destOrd="0" presId="urn:microsoft.com/office/officeart/2005/8/layout/orgChart1"/>
    <dgm:cxn modelId="{0DC41135-8DCB-472C-B15F-E4C657FA1B80}" type="presParOf" srcId="{6705FE25-5620-4AC1-90A3-D731964D584F}" destId="{7A22ABA8-625A-4CEA-AD21-DA8A06AB6ED8}" srcOrd="0" destOrd="0" presId="urn:microsoft.com/office/officeart/2005/8/layout/orgChart1"/>
    <dgm:cxn modelId="{71E615E5-45E2-4C2A-8F6C-C5AE294F9B64}" type="presParOf" srcId="{6705FE25-5620-4AC1-90A3-D731964D584F}" destId="{4C456306-BE0E-4F33-88F9-782008D5C588}" srcOrd="1" destOrd="0" presId="urn:microsoft.com/office/officeart/2005/8/layout/orgChart1"/>
    <dgm:cxn modelId="{5AE52D17-AAD6-4ED5-8296-EB8BDD8B6E10}" type="presParOf" srcId="{C28CC329-CBAD-48AD-A10D-AEA3FA039897}" destId="{14E9A085-8C72-424B-A837-6A9ED69C2F1F}" srcOrd="1" destOrd="0" presId="urn:microsoft.com/office/officeart/2005/8/layout/orgChart1"/>
    <dgm:cxn modelId="{E6ECAEE9-A071-4758-8259-614A0B21363A}" type="presParOf" srcId="{C28CC329-CBAD-48AD-A10D-AEA3FA039897}" destId="{24228190-FEEE-43AF-A311-D4D68E5620AB}" srcOrd="2" destOrd="0" presId="urn:microsoft.com/office/officeart/2005/8/layout/orgChart1"/>
    <dgm:cxn modelId="{915240B0-B89C-4516-9D62-0FCE3E49A994}" type="presParOf" srcId="{C571AD76-089C-4EDE-952F-20E4695E9A0F}" destId="{5DE49692-D1FF-4698-A5F6-195B28DBCA11}" srcOrd="6" destOrd="0" presId="urn:microsoft.com/office/officeart/2005/8/layout/orgChart1"/>
    <dgm:cxn modelId="{C8DDACBF-67D1-46DF-ADFD-99549BDD5E38}" type="presParOf" srcId="{C571AD76-089C-4EDE-952F-20E4695E9A0F}" destId="{7E3E68B1-40A6-493C-8445-FFD2BD8FBF64}" srcOrd="7" destOrd="0" presId="urn:microsoft.com/office/officeart/2005/8/layout/orgChart1"/>
    <dgm:cxn modelId="{86550231-23E9-4EB3-B406-13C6024821C9}" type="presParOf" srcId="{7E3E68B1-40A6-493C-8445-FFD2BD8FBF64}" destId="{5059DB83-D5D8-47F8-8BE9-459E785C733B}" srcOrd="0" destOrd="0" presId="urn:microsoft.com/office/officeart/2005/8/layout/orgChart1"/>
    <dgm:cxn modelId="{F9A3A3D9-798F-46D5-8E5F-35904BF9219D}" type="presParOf" srcId="{5059DB83-D5D8-47F8-8BE9-459E785C733B}" destId="{EDF25E75-A1AE-4FF5-931B-2D801B1A9123}" srcOrd="0" destOrd="0" presId="urn:microsoft.com/office/officeart/2005/8/layout/orgChart1"/>
    <dgm:cxn modelId="{EA7258CC-FA52-4767-A57F-3E04C600CE1C}" type="presParOf" srcId="{5059DB83-D5D8-47F8-8BE9-459E785C733B}" destId="{F6C05038-F352-4764-AE32-6A6FCB94689C}" srcOrd="1" destOrd="0" presId="urn:microsoft.com/office/officeart/2005/8/layout/orgChart1"/>
    <dgm:cxn modelId="{50E41365-356B-476C-AD89-2CF210BDB748}" type="presParOf" srcId="{7E3E68B1-40A6-493C-8445-FFD2BD8FBF64}" destId="{804CC8BF-D07F-48DC-8AFF-1F0462423F01}" srcOrd="1" destOrd="0" presId="urn:microsoft.com/office/officeart/2005/8/layout/orgChart1"/>
    <dgm:cxn modelId="{E873CC8D-B1EC-40EE-8AA0-6862128FA177}" type="presParOf" srcId="{7E3E68B1-40A6-493C-8445-FFD2BD8FBF64}" destId="{D0EDADD4-9D03-4412-AFD9-CFC091653B56}" srcOrd="2" destOrd="0" presId="urn:microsoft.com/office/officeart/2005/8/layout/orgChart1"/>
    <dgm:cxn modelId="{3D5D3674-9CAB-4F0D-9C80-C084619A8ECB}" type="presParOf" srcId="{E4AACB64-8BAE-4EA2-BFAA-901822038220}" destId="{CB683C2E-1051-42DA-9F98-147083B81F5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97F81AD-B0FE-4D32-96AF-37E2C71F7CF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6C5B7A1-F54F-4326-AF8B-E46F6C72E79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Ектодерма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40017C-50BF-43B9-BEC1-274088DD9E88}" type="parTrans" cxnId="{5E287E9A-F3E9-423C-B36F-CB0916B45E6A}">
      <dgm:prSet/>
      <dgm:spPr/>
      <dgm:t>
        <a:bodyPr/>
        <a:lstStyle/>
        <a:p>
          <a:endParaRPr lang="uk-UA"/>
        </a:p>
      </dgm:t>
    </dgm:pt>
    <dgm:pt modelId="{F26B1BFF-AE36-4C71-B108-978686E5166B}" type="sibTrans" cxnId="{5E287E9A-F3E9-423C-B36F-CB0916B45E6A}">
      <dgm:prSet/>
      <dgm:spPr/>
      <dgm:t>
        <a:bodyPr/>
        <a:lstStyle/>
        <a:p>
          <a:endParaRPr lang="uk-UA"/>
        </a:p>
      </dgm:t>
    </dgm:pt>
    <dgm:pt modelId="{8695EEE4-1E6C-44EE-9545-DA8D3F082B4A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Шкірна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ектодерма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BDFF620-5AE3-4D0B-B53C-1F64723E21B2}" type="parTrans" cxnId="{63C62499-77EA-4C37-8E73-8BF0E559D761}">
      <dgm:prSet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endParaRPr lang="uk-UA" sz="1050" b="1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42E402-3116-44A8-81A2-9018500DCFAD}" type="sibTrans" cxnId="{63C62499-77EA-4C37-8E73-8BF0E559D761}">
      <dgm:prSet/>
      <dgm:spPr/>
      <dgm:t>
        <a:bodyPr/>
        <a:lstStyle/>
        <a:p>
          <a:endParaRPr lang="uk-UA"/>
        </a:p>
      </dgm:t>
    </dgm:pt>
    <dgm:pt modelId="{58F84697-B036-4F8E-9E0E-9605C3026CF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Нейроектодерма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A44F4C5-D7CD-47B3-A2F2-36CA2E59EC40}" type="parTrans" cxnId="{70CF5ED4-8487-4204-9DA3-89342D4688B2}">
      <dgm:prSet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endParaRPr lang="uk-UA" sz="1050" b="1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B4B20B0-17B5-47F0-AC81-47644BDD4F6A}" type="sibTrans" cxnId="{70CF5ED4-8487-4204-9DA3-89342D4688B2}">
      <dgm:prSet/>
      <dgm:spPr/>
      <dgm:t>
        <a:bodyPr/>
        <a:lstStyle/>
        <a:p>
          <a:endParaRPr lang="uk-UA"/>
        </a:p>
      </dgm:t>
    </dgm:pt>
    <dgm:pt modelId="{5FF3A640-D226-4A13-A4CE-AC3108D43C70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Позазародкова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ектодерма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A1C418D-A23E-4CEB-9D9A-BC616C2FE724}" type="parTrans" cxnId="{754B7996-F652-49A3-A100-5D8ED0C57831}">
      <dgm:prSet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endParaRPr lang="uk-UA" sz="1050" b="1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A7E8AE-9E06-45EC-83FB-31069626ED0B}" type="sibTrans" cxnId="{754B7996-F652-49A3-A100-5D8ED0C57831}">
      <dgm:prSet/>
      <dgm:spPr/>
      <dgm:t>
        <a:bodyPr/>
        <a:lstStyle/>
        <a:p>
          <a:endParaRPr lang="uk-UA"/>
        </a:p>
      </dgm:t>
    </dgm:pt>
    <dgm:pt modelId="{4B3B251B-F3E3-46EE-8013-4FAD4AD7CE31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Епідерміс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та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його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похідні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102E147-8A6D-42B1-8ED6-37472A7BBE78}" type="parTrans" cxnId="{BDED8F8E-6AC7-43D2-9F62-A8D95C8D05BE}">
      <dgm:prSet/>
      <dgm:spPr/>
      <dgm:t>
        <a:bodyPr/>
        <a:lstStyle/>
        <a:p>
          <a:endParaRPr lang="uk-UA"/>
        </a:p>
      </dgm:t>
    </dgm:pt>
    <dgm:pt modelId="{599E5699-4219-462B-B75B-FE4129D85792}" type="sibTrans" cxnId="{BDED8F8E-6AC7-43D2-9F62-A8D95C8D05BE}">
      <dgm:prSet/>
      <dgm:spPr/>
      <dgm:t>
        <a:bodyPr/>
        <a:lstStyle/>
        <a:p>
          <a:endParaRPr lang="uk-UA"/>
        </a:p>
      </dgm:t>
    </dgm:pt>
    <dgm:pt modelId="{BB25547C-4A98-4350-897D-1DB7557955E9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Епітелій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слизової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оболонки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присінку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ротової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порожнини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та ануса і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їх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похідні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BCB3153-335C-40BC-AF86-87DE02B981F3}" type="parTrans" cxnId="{626A156A-E56E-4065-A56C-57B8C02200F4}">
      <dgm:prSet/>
      <dgm:spPr/>
      <dgm:t>
        <a:bodyPr/>
        <a:lstStyle/>
        <a:p>
          <a:endParaRPr lang="uk-UA"/>
        </a:p>
      </dgm:t>
    </dgm:pt>
    <dgm:pt modelId="{C4D37D64-FEA6-45C0-B382-BE405A14DD90}" type="sibTrans" cxnId="{626A156A-E56E-4065-A56C-57B8C02200F4}">
      <dgm:prSet/>
      <dgm:spPr/>
      <dgm:t>
        <a:bodyPr/>
        <a:lstStyle/>
        <a:p>
          <a:endParaRPr lang="uk-UA"/>
        </a:p>
      </dgm:t>
    </dgm:pt>
    <dgm:pt modelId="{08933F17-095D-4C65-8F5F-937D26D056A6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Зубна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емаль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C8BA9B3-7212-4930-BDDF-A0EB8AD22D6F}" type="parTrans" cxnId="{6F24ED43-6417-4E8A-9F54-CF9E2CCED90C}">
      <dgm:prSet/>
      <dgm:spPr/>
      <dgm:t>
        <a:bodyPr/>
        <a:lstStyle/>
        <a:p>
          <a:endParaRPr lang="uk-UA"/>
        </a:p>
      </dgm:t>
    </dgm:pt>
    <dgm:pt modelId="{192B9FB6-4E9A-4445-95DF-7CB03A3379FF}" type="sibTrans" cxnId="{6F24ED43-6417-4E8A-9F54-CF9E2CCED90C}">
      <dgm:prSet/>
      <dgm:spPr/>
      <dgm:t>
        <a:bodyPr/>
        <a:lstStyle/>
        <a:p>
          <a:endParaRPr lang="uk-UA"/>
        </a:p>
      </dgm:t>
    </dgm:pt>
    <dgm:pt modelId="{43222EFB-F557-417B-A5E8-1AC7A5F2456A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Нервова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трубка (ЦНС)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A90148-52E2-457D-BF19-439EB80E6CAE}" type="parTrans" cxnId="{5457DBCE-7AF1-4456-BAC4-0297D0400C43}">
      <dgm:prSet/>
      <dgm:spPr/>
      <dgm:t>
        <a:bodyPr/>
        <a:lstStyle/>
        <a:p>
          <a:endParaRPr lang="uk-UA"/>
        </a:p>
      </dgm:t>
    </dgm:pt>
    <dgm:pt modelId="{65142962-0472-46AB-A00D-F9F7907B7540}" type="sibTrans" cxnId="{5457DBCE-7AF1-4456-BAC4-0297D0400C43}">
      <dgm:prSet/>
      <dgm:spPr/>
      <dgm:t>
        <a:bodyPr/>
        <a:lstStyle/>
        <a:p>
          <a:endParaRPr lang="uk-UA"/>
        </a:p>
      </dgm:t>
    </dgm:pt>
    <dgm:pt modelId="{68B9F491-4AAA-42BB-B62D-57C94A460F9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Гангліозна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пластинка 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нейроглія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ПНС,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мозкова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речовина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наднирників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2AF8273-9572-4F44-9CE4-707DC51DF1E9}" type="parTrans" cxnId="{D4CFC3FD-F4B7-4F06-A9E4-075DCF26ACEC}">
      <dgm:prSet/>
      <dgm:spPr/>
      <dgm:t>
        <a:bodyPr/>
        <a:lstStyle/>
        <a:p>
          <a:endParaRPr lang="uk-UA"/>
        </a:p>
      </dgm:t>
    </dgm:pt>
    <dgm:pt modelId="{AB73CE40-16AF-4453-A711-2B0B9EA112A6}" type="sibTrans" cxnId="{D4CFC3FD-F4B7-4F06-A9E4-075DCF26ACEC}">
      <dgm:prSet/>
      <dgm:spPr/>
      <dgm:t>
        <a:bodyPr/>
        <a:lstStyle/>
        <a:p>
          <a:endParaRPr lang="uk-UA"/>
        </a:p>
      </dgm:t>
    </dgm:pt>
    <dgm:pt modelId="{C04E61B9-CE8F-4A0F-9423-FC657C288EAA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Епітелій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амніона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та пупкового канатика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755BBCA-B5DC-4D3C-83DE-AC1F04148B83}" type="parTrans" cxnId="{AC7E90B3-206D-41B2-ABEE-4CFBD71DD82B}">
      <dgm:prSet/>
      <dgm:spPr/>
      <dgm:t>
        <a:bodyPr/>
        <a:lstStyle/>
        <a:p>
          <a:endParaRPr lang="uk-UA"/>
        </a:p>
      </dgm:t>
    </dgm:pt>
    <dgm:pt modelId="{86098F35-5197-4B6C-9E76-DCFA3FB43D6C}" type="sibTrans" cxnId="{AC7E90B3-206D-41B2-ABEE-4CFBD71DD82B}">
      <dgm:prSet/>
      <dgm:spPr/>
      <dgm:t>
        <a:bodyPr/>
        <a:lstStyle/>
        <a:p>
          <a:endParaRPr lang="uk-UA"/>
        </a:p>
      </dgm:t>
    </dgm:pt>
    <dgm:pt modelId="{C84ECE90-A020-4D49-884A-81EEEFE4CD72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Кришталик, рогівка та кон’юнктива ока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8FAA856-5C22-4DDE-A69C-CDAE6CDC3B54}" type="parTrans" cxnId="{7E98EC0C-B7B7-4650-AF7B-116D893C72B1}">
      <dgm:prSet/>
      <dgm:spPr/>
      <dgm:t>
        <a:bodyPr/>
        <a:lstStyle/>
        <a:p>
          <a:endParaRPr lang="uk-UA"/>
        </a:p>
      </dgm:t>
    </dgm:pt>
    <dgm:pt modelId="{7FA9444B-D5CF-4338-AE57-34F68C583611}" type="sibTrans" cxnId="{7E98EC0C-B7B7-4650-AF7B-116D893C72B1}">
      <dgm:prSet/>
      <dgm:spPr/>
      <dgm:t>
        <a:bodyPr/>
        <a:lstStyle/>
        <a:p>
          <a:endParaRPr lang="uk-UA"/>
        </a:p>
      </dgm:t>
    </dgm:pt>
    <dgm:pt modelId="{5440535D-9167-4B10-B80A-CC731A508A4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Паренхіма слинних залоз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92209CC-F70A-40D3-AB92-28B2D786C97C}" type="parTrans" cxnId="{FDDB922A-AE33-4E24-ACED-EC93102E48ED}">
      <dgm:prSet/>
      <dgm:spPr/>
      <dgm:t>
        <a:bodyPr/>
        <a:lstStyle/>
        <a:p>
          <a:endParaRPr lang="uk-UA"/>
        </a:p>
      </dgm:t>
    </dgm:pt>
    <dgm:pt modelId="{7808E2D9-1B37-4FFA-8984-0C51C47EF416}" type="sibTrans" cxnId="{FDDB922A-AE33-4E24-ACED-EC93102E48ED}">
      <dgm:prSet/>
      <dgm:spPr/>
      <dgm:t>
        <a:bodyPr/>
        <a:lstStyle/>
        <a:p>
          <a:endParaRPr lang="uk-UA"/>
        </a:p>
      </dgm:t>
    </dgm:pt>
    <dgm:pt modelId="{7A5EE64B-362B-40D6-B511-35AB41D4EC32}" type="pres">
      <dgm:prSet presAssocID="{697F81AD-B0FE-4D32-96AF-37E2C71F7C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54A895E0-FD77-45E8-B0C7-F2E7361D890F}" type="pres">
      <dgm:prSet presAssocID="{86C5B7A1-F54F-4326-AF8B-E46F6C72E79B}" presName="hierRoot1" presStyleCnt="0">
        <dgm:presLayoutVars>
          <dgm:hierBranch val="init"/>
        </dgm:presLayoutVars>
      </dgm:prSet>
      <dgm:spPr/>
    </dgm:pt>
    <dgm:pt modelId="{47855C59-8575-4AD7-91D4-3517C2A7F8B4}" type="pres">
      <dgm:prSet presAssocID="{86C5B7A1-F54F-4326-AF8B-E46F6C72E79B}" presName="rootComposite1" presStyleCnt="0"/>
      <dgm:spPr/>
    </dgm:pt>
    <dgm:pt modelId="{FF0DE179-B9FC-4E96-A884-E1FE24907932}" type="pres">
      <dgm:prSet presAssocID="{86C5B7A1-F54F-4326-AF8B-E46F6C72E79B}" presName="rootText1" presStyleLbl="node0" presStyleIdx="0" presStyleCnt="1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4D9A5C71-9AE7-47CB-8CF6-C2F55448985C}" type="pres">
      <dgm:prSet presAssocID="{86C5B7A1-F54F-4326-AF8B-E46F6C72E79B}" presName="rootConnector1" presStyleLbl="node1" presStyleIdx="0" presStyleCnt="0"/>
      <dgm:spPr/>
      <dgm:t>
        <a:bodyPr/>
        <a:lstStyle/>
        <a:p>
          <a:endParaRPr lang="uk-UA"/>
        </a:p>
      </dgm:t>
    </dgm:pt>
    <dgm:pt modelId="{A2482BCC-F5A4-4D21-BD42-2FB71E98C476}" type="pres">
      <dgm:prSet presAssocID="{86C5B7A1-F54F-4326-AF8B-E46F6C72E79B}" presName="hierChild2" presStyleCnt="0"/>
      <dgm:spPr/>
    </dgm:pt>
    <dgm:pt modelId="{7FB4E184-25EF-4100-B9B4-9012408F3AB9}" type="pres">
      <dgm:prSet presAssocID="{1BDFF620-5AE3-4D0B-B53C-1F64723E21B2}" presName="Name37" presStyleLbl="parChTrans1D2" presStyleIdx="0" presStyleCnt="3"/>
      <dgm:spPr/>
      <dgm:t>
        <a:bodyPr/>
        <a:lstStyle/>
        <a:p>
          <a:endParaRPr lang="uk-UA"/>
        </a:p>
      </dgm:t>
    </dgm:pt>
    <dgm:pt modelId="{D4B4F291-1DDC-47D4-917C-6A13DD588EA6}" type="pres">
      <dgm:prSet presAssocID="{8695EEE4-1E6C-44EE-9545-DA8D3F082B4A}" presName="hierRoot2" presStyleCnt="0">
        <dgm:presLayoutVars>
          <dgm:hierBranch val="init"/>
        </dgm:presLayoutVars>
      </dgm:prSet>
      <dgm:spPr/>
    </dgm:pt>
    <dgm:pt modelId="{7FD43AA4-1BE4-4340-BE3D-2977D82ACEFC}" type="pres">
      <dgm:prSet presAssocID="{8695EEE4-1E6C-44EE-9545-DA8D3F082B4A}" presName="rootComposite" presStyleCnt="0"/>
      <dgm:spPr/>
    </dgm:pt>
    <dgm:pt modelId="{88574E12-043E-42E0-B951-A6642D3FA01B}" type="pres">
      <dgm:prSet presAssocID="{8695EEE4-1E6C-44EE-9545-DA8D3F082B4A}" presName="rootText" presStyleLbl="node2" presStyleIdx="0" presStyleCnt="3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85FAEE29-F187-4E4D-BCDC-C4743A172984}" type="pres">
      <dgm:prSet presAssocID="{8695EEE4-1E6C-44EE-9545-DA8D3F082B4A}" presName="rootConnector" presStyleLbl="node2" presStyleIdx="0" presStyleCnt="3"/>
      <dgm:spPr/>
      <dgm:t>
        <a:bodyPr/>
        <a:lstStyle/>
        <a:p>
          <a:endParaRPr lang="uk-UA"/>
        </a:p>
      </dgm:t>
    </dgm:pt>
    <dgm:pt modelId="{60ED75DC-E78A-49D0-9303-09C8C9FF6516}" type="pres">
      <dgm:prSet presAssocID="{8695EEE4-1E6C-44EE-9545-DA8D3F082B4A}" presName="hierChild4" presStyleCnt="0"/>
      <dgm:spPr/>
    </dgm:pt>
    <dgm:pt modelId="{76A3830A-B641-45D8-9E5D-92A82C995EC7}" type="pres">
      <dgm:prSet presAssocID="{C102E147-8A6D-42B1-8ED6-37472A7BBE78}" presName="Name37" presStyleLbl="parChTrans1D3" presStyleIdx="0" presStyleCnt="8"/>
      <dgm:spPr/>
      <dgm:t>
        <a:bodyPr/>
        <a:lstStyle/>
        <a:p>
          <a:endParaRPr lang="uk-UA"/>
        </a:p>
      </dgm:t>
    </dgm:pt>
    <dgm:pt modelId="{A9608BE5-8691-4524-9F9E-8B2BE460A8A1}" type="pres">
      <dgm:prSet presAssocID="{4B3B251B-F3E3-46EE-8013-4FAD4AD7CE31}" presName="hierRoot2" presStyleCnt="0">
        <dgm:presLayoutVars>
          <dgm:hierBranch val="init"/>
        </dgm:presLayoutVars>
      </dgm:prSet>
      <dgm:spPr/>
    </dgm:pt>
    <dgm:pt modelId="{1CFE6701-582E-4C49-B3C3-77FE2668153C}" type="pres">
      <dgm:prSet presAssocID="{4B3B251B-F3E3-46EE-8013-4FAD4AD7CE31}" presName="rootComposite" presStyleCnt="0"/>
      <dgm:spPr/>
    </dgm:pt>
    <dgm:pt modelId="{7B87F577-83C8-4EFF-8F7F-DD6654837105}" type="pres">
      <dgm:prSet presAssocID="{4B3B251B-F3E3-46EE-8013-4FAD4AD7CE31}" presName="rootText" presStyleLbl="node3" presStyleIdx="0" presStyleCnt="8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136CB578-6019-4C2B-AC8C-B6F3679663FE}" type="pres">
      <dgm:prSet presAssocID="{4B3B251B-F3E3-46EE-8013-4FAD4AD7CE31}" presName="rootConnector" presStyleLbl="node3" presStyleIdx="0" presStyleCnt="8"/>
      <dgm:spPr/>
      <dgm:t>
        <a:bodyPr/>
        <a:lstStyle/>
        <a:p>
          <a:endParaRPr lang="uk-UA"/>
        </a:p>
      </dgm:t>
    </dgm:pt>
    <dgm:pt modelId="{E3FCF4D7-2085-4444-B8CE-04D323F8C61F}" type="pres">
      <dgm:prSet presAssocID="{4B3B251B-F3E3-46EE-8013-4FAD4AD7CE31}" presName="hierChild4" presStyleCnt="0"/>
      <dgm:spPr/>
    </dgm:pt>
    <dgm:pt modelId="{1BA7EA6D-79CC-4ACB-830E-2DF75F412739}" type="pres">
      <dgm:prSet presAssocID="{4B3B251B-F3E3-46EE-8013-4FAD4AD7CE31}" presName="hierChild5" presStyleCnt="0"/>
      <dgm:spPr/>
    </dgm:pt>
    <dgm:pt modelId="{460BF455-44E0-467A-A030-3D4FEE2F395E}" type="pres">
      <dgm:prSet presAssocID="{1BCB3153-335C-40BC-AF86-87DE02B981F3}" presName="Name37" presStyleLbl="parChTrans1D3" presStyleIdx="1" presStyleCnt="8"/>
      <dgm:spPr/>
      <dgm:t>
        <a:bodyPr/>
        <a:lstStyle/>
        <a:p>
          <a:endParaRPr lang="uk-UA"/>
        </a:p>
      </dgm:t>
    </dgm:pt>
    <dgm:pt modelId="{2F1ED4C2-F03D-4BB1-B9AB-94B81563FBF2}" type="pres">
      <dgm:prSet presAssocID="{BB25547C-4A98-4350-897D-1DB7557955E9}" presName="hierRoot2" presStyleCnt="0">
        <dgm:presLayoutVars>
          <dgm:hierBranch val="init"/>
        </dgm:presLayoutVars>
      </dgm:prSet>
      <dgm:spPr/>
    </dgm:pt>
    <dgm:pt modelId="{F3A8822E-5242-4975-8ED7-3FB2C37C178C}" type="pres">
      <dgm:prSet presAssocID="{BB25547C-4A98-4350-897D-1DB7557955E9}" presName="rootComposite" presStyleCnt="0"/>
      <dgm:spPr/>
    </dgm:pt>
    <dgm:pt modelId="{854E6B92-EB03-41C2-9041-F7F5D8798D7D}" type="pres">
      <dgm:prSet presAssocID="{BB25547C-4A98-4350-897D-1DB7557955E9}" presName="rootText" presStyleLbl="node3" presStyleIdx="1" presStyleCnt="8" custScaleX="197230" custScaleY="165480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B45DEAC4-BF84-43EC-B8A3-690AC636E4C8}" type="pres">
      <dgm:prSet presAssocID="{BB25547C-4A98-4350-897D-1DB7557955E9}" presName="rootConnector" presStyleLbl="node3" presStyleIdx="1" presStyleCnt="8"/>
      <dgm:spPr/>
      <dgm:t>
        <a:bodyPr/>
        <a:lstStyle/>
        <a:p>
          <a:endParaRPr lang="uk-UA"/>
        </a:p>
      </dgm:t>
    </dgm:pt>
    <dgm:pt modelId="{D094F042-9291-4F1C-AC49-9EEB4401EFB6}" type="pres">
      <dgm:prSet presAssocID="{BB25547C-4A98-4350-897D-1DB7557955E9}" presName="hierChild4" presStyleCnt="0"/>
      <dgm:spPr/>
    </dgm:pt>
    <dgm:pt modelId="{8E41D979-58C1-41DC-85FB-F8BC7BC6B62E}" type="pres">
      <dgm:prSet presAssocID="{BB25547C-4A98-4350-897D-1DB7557955E9}" presName="hierChild5" presStyleCnt="0"/>
      <dgm:spPr/>
    </dgm:pt>
    <dgm:pt modelId="{05943154-B7C4-4853-B1A5-B3815DC6B650}" type="pres">
      <dgm:prSet presAssocID="{692209CC-F70A-40D3-AB92-28B2D786C97C}" presName="Name37" presStyleLbl="parChTrans1D3" presStyleIdx="2" presStyleCnt="8"/>
      <dgm:spPr/>
      <dgm:t>
        <a:bodyPr/>
        <a:lstStyle/>
        <a:p>
          <a:endParaRPr lang="uk-UA"/>
        </a:p>
      </dgm:t>
    </dgm:pt>
    <dgm:pt modelId="{A506E2DF-F510-448F-96D6-902C2B632F28}" type="pres">
      <dgm:prSet presAssocID="{5440535D-9167-4B10-B80A-CC731A508A4B}" presName="hierRoot2" presStyleCnt="0">
        <dgm:presLayoutVars>
          <dgm:hierBranch val="init"/>
        </dgm:presLayoutVars>
      </dgm:prSet>
      <dgm:spPr/>
    </dgm:pt>
    <dgm:pt modelId="{053E2891-6602-43A1-B734-037F1AF31B42}" type="pres">
      <dgm:prSet presAssocID="{5440535D-9167-4B10-B80A-CC731A508A4B}" presName="rootComposite" presStyleCnt="0"/>
      <dgm:spPr/>
    </dgm:pt>
    <dgm:pt modelId="{26673E4E-2F03-44C0-8A5B-7CB37A43A20C}" type="pres">
      <dgm:prSet presAssocID="{5440535D-9167-4B10-B80A-CC731A508A4B}" presName="rootText" presStyleLbl="node3" presStyleIdx="2" presStyleCnt="8" custScaleX="172147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D802D793-1379-4181-9CB0-BF2B09AA52A1}" type="pres">
      <dgm:prSet presAssocID="{5440535D-9167-4B10-B80A-CC731A508A4B}" presName="rootConnector" presStyleLbl="node3" presStyleIdx="2" presStyleCnt="8"/>
      <dgm:spPr/>
      <dgm:t>
        <a:bodyPr/>
        <a:lstStyle/>
        <a:p>
          <a:endParaRPr lang="uk-UA"/>
        </a:p>
      </dgm:t>
    </dgm:pt>
    <dgm:pt modelId="{A2F5D9FA-F5BA-43BB-9B44-85EE77B453E0}" type="pres">
      <dgm:prSet presAssocID="{5440535D-9167-4B10-B80A-CC731A508A4B}" presName="hierChild4" presStyleCnt="0"/>
      <dgm:spPr/>
    </dgm:pt>
    <dgm:pt modelId="{4DDDA7CE-DA4B-413C-B080-14BD7D562D1E}" type="pres">
      <dgm:prSet presAssocID="{5440535D-9167-4B10-B80A-CC731A508A4B}" presName="hierChild5" presStyleCnt="0"/>
      <dgm:spPr/>
    </dgm:pt>
    <dgm:pt modelId="{13B39D81-C715-4D73-9835-C0CD867E0B02}" type="pres">
      <dgm:prSet presAssocID="{0C8BA9B3-7212-4930-BDDF-A0EB8AD22D6F}" presName="Name37" presStyleLbl="parChTrans1D3" presStyleIdx="3" presStyleCnt="8"/>
      <dgm:spPr/>
      <dgm:t>
        <a:bodyPr/>
        <a:lstStyle/>
        <a:p>
          <a:endParaRPr lang="uk-UA"/>
        </a:p>
      </dgm:t>
    </dgm:pt>
    <dgm:pt modelId="{31D633F5-DC7E-46F6-A77C-6953582C08FE}" type="pres">
      <dgm:prSet presAssocID="{08933F17-095D-4C65-8F5F-937D26D056A6}" presName="hierRoot2" presStyleCnt="0">
        <dgm:presLayoutVars>
          <dgm:hierBranch val="init"/>
        </dgm:presLayoutVars>
      </dgm:prSet>
      <dgm:spPr/>
    </dgm:pt>
    <dgm:pt modelId="{970AEFA8-7106-422B-A8B8-82BDA5430174}" type="pres">
      <dgm:prSet presAssocID="{08933F17-095D-4C65-8F5F-937D26D056A6}" presName="rootComposite" presStyleCnt="0"/>
      <dgm:spPr/>
    </dgm:pt>
    <dgm:pt modelId="{2F057BA9-974C-45F3-B34B-AE12FC54D1AD}" type="pres">
      <dgm:prSet presAssocID="{08933F17-095D-4C65-8F5F-937D26D056A6}" presName="rootText" presStyleLbl="node3" presStyleIdx="3" presStyleCnt="8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233F8652-C667-41BC-9869-F2C97B6AEC21}" type="pres">
      <dgm:prSet presAssocID="{08933F17-095D-4C65-8F5F-937D26D056A6}" presName="rootConnector" presStyleLbl="node3" presStyleIdx="3" presStyleCnt="8"/>
      <dgm:spPr/>
      <dgm:t>
        <a:bodyPr/>
        <a:lstStyle/>
        <a:p>
          <a:endParaRPr lang="uk-UA"/>
        </a:p>
      </dgm:t>
    </dgm:pt>
    <dgm:pt modelId="{2156F446-4E09-4D84-9AD1-FA5472611B63}" type="pres">
      <dgm:prSet presAssocID="{08933F17-095D-4C65-8F5F-937D26D056A6}" presName="hierChild4" presStyleCnt="0"/>
      <dgm:spPr/>
    </dgm:pt>
    <dgm:pt modelId="{1D5A3C22-9B67-462F-B71E-CB8327553E9E}" type="pres">
      <dgm:prSet presAssocID="{08933F17-095D-4C65-8F5F-937D26D056A6}" presName="hierChild5" presStyleCnt="0"/>
      <dgm:spPr/>
    </dgm:pt>
    <dgm:pt modelId="{1603858B-7E82-4B70-A6EC-11FE500CFD54}" type="pres">
      <dgm:prSet presAssocID="{58FAA856-5C22-4DDE-A69C-CDAE6CDC3B54}" presName="Name37" presStyleLbl="parChTrans1D3" presStyleIdx="4" presStyleCnt="8"/>
      <dgm:spPr/>
      <dgm:t>
        <a:bodyPr/>
        <a:lstStyle/>
        <a:p>
          <a:endParaRPr lang="uk-UA"/>
        </a:p>
      </dgm:t>
    </dgm:pt>
    <dgm:pt modelId="{16C2D91C-6591-40CB-87CA-247EE4435DCE}" type="pres">
      <dgm:prSet presAssocID="{C84ECE90-A020-4D49-884A-81EEEFE4CD72}" presName="hierRoot2" presStyleCnt="0">
        <dgm:presLayoutVars>
          <dgm:hierBranch val="init"/>
        </dgm:presLayoutVars>
      </dgm:prSet>
      <dgm:spPr/>
    </dgm:pt>
    <dgm:pt modelId="{35636ACA-1498-431B-A684-929F13F7A527}" type="pres">
      <dgm:prSet presAssocID="{C84ECE90-A020-4D49-884A-81EEEFE4CD72}" presName="rootComposite" presStyleCnt="0"/>
      <dgm:spPr/>
    </dgm:pt>
    <dgm:pt modelId="{FB554F70-DA25-4EFF-A423-794166A14E65}" type="pres">
      <dgm:prSet presAssocID="{C84ECE90-A020-4D49-884A-81EEEFE4CD72}" presName="rootText" presStyleLbl="node3" presStyleIdx="4" presStyleCnt="8" custScaleX="198970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D7E17BBB-30F6-4B6E-B0F9-0A0B82565996}" type="pres">
      <dgm:prSet presAssocID="{C84ECE90-A020-4D49-884A-81EEEFE4CD72}" presName="rootConnector" presStyleLbl="node3" presStyleIdx="4" presStyleCnt="8"/>
      <dgm:spPr/>
      <dgm:t>
        <a:bodyPr/>
        <a:lstStyle/>
        <a:p>
          <a:endParaRPr lang="uk-UA"/>
        </a:p>
      </dgm:t>
    </dgm:pt>
    <dgm:pt modelId="{EB599940-0FB3-4E82-A832-624452B92B87}" type="pres">
      <dgm:prSet presAssocID="{C84ECE90-A020-4D49-884A-81EEEFE4CD72}" presName="hierChild4" presStyleCnt="0"/>
      <dgm:spPr/>
    </dgm:pt>
    <dgm:pt modelId="{07B4D699-4C1C-42CB-A124-2B0ABD3CEB2C}" type="pres">
      <dgm:prSet presAssocID="{C84ECE90-A020-4D49-884A-81EEEFE4CD72}" presName="hierChild5" presStyleCnt="0"/>
      <dgm:spPr/>
    </dgm:pt>
    <dgm:pt modelId="{2ACC9EB9-6322-400A-97A9-24D770773B47}" type="pres">
      <dgm:prSet presAssocID="{8695EEE4-1E6C-44EE-9545-DA8D3F082B4A}" presName="hierChild5" presStyleCnt="0"/>
      <dgm:spPr/>
    </dgm:pt>
    <dgm:pt modelId="{56B88E58-3BEC-44E8-92AE-8469F4EE3E82}" type="pres">
      <dgm:prSet presAssocID="{7A44F4C5-D7CD-47B3-A2F2-36CA2E59EC40}" presName="Name37" presStyleLbl="parChTrans1D2" presStyleIdx="1" presStyleCnt="3"/>
      <dgm:spPr/>
      <dgm:t>
        <a:bodyPr/>
        <a:lstStyle/>
        <a:p>
          <a:endParaRPr lang="uk-UA"/>
        </a:p>
      </dgm:t>
    </dgm:pt>
    <dgm:pt modelId="{395B41AC-44D0-4AB8-AFF0-0E67DEA72E3E}" type="pres">
      <dgm:prSet presAssocID="{58F84697-B036-4F8E-9E0E-9605C3026CFB}" presName="hierRoot2" presStyleCnt="0">
        <dgm:presLayoutVars>
          <dgm:hierBranch val="init"/>
        </dgm:presLayoutVars>
      </dgm:prSet>
      <dgm:spPr/>
    </dgm:pt>
    <dgm:pt modelId="{4D723158-518A-494A-866C-06E6543040D6}" type="pres">
      <dgm:prSet presAssocID="{58F84697-B036-4F8E-9E0E-9605C3026CFB}" presName="rootComposite" presStyleCnt="0"/>
      <dgm:spPr/>
    </dgm:pt>
    <dgm:pt modelId="{097F7C11-C24F-46E4-ABE3-9528A290843A}" type="pres">
      <dgm:prSet presAssocID="{58F84697-B036-4F8E-9E0E-9605C3026CFB}" presName="rootText" presStyleLbl="node2" presStyleIdx="1" presStyleCnt="3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E4DA7CD5-2130-4085-A82F-18F4AAFE5CF5}" type="pres">
      <dgm:prSet presAssocID="{58F84697-B036-4F8E-9E0E-9605C3026CFB}" presName="rootConnector" presStyleLbl="node2" presStyleIdx="1" presStyleCnt="3"/>
      <dgm:spPr/>
      <dgm:t>
        <a:bodyPr/>
        <a:lstStyle/>
        <a:p>
          <a:endParaRPr lang="uk-UA"/>
        </a:p>
      </dgm:t>
    </dgm:pt>
    <dgm:pt modelId="{FC9FF04D-AAB3-40DD-8BE3-46B7502D29F0}" type="pres">
      <dgm:prSet presAssocID="{58F84697-B036-4F8E-9E0E-9605C3026CFB}" presName="hierChild4" presStyleCnt="0"/>
      <dgm:spPr/>
    </dgm:pt>
    <dgm:pt modelId="{41B05CF6-32C6-4933-A57D-B2BD42EB75E6}" type="pres">
      <dgm:prSet presAssocID="{50A90148-52E2-457D-BF19-439EB80E6CAE}" presName="Name37" presStyleLbl="parChTrans1D3" presStyleIdx="5" presStyleCnt="8"/>
      <dgm:spPr/>
      <dgm:t>
        <a:bodyPr/>
        <a:lstStyle/>
        <a:p>
          <a:endParaRPr lang="uk-UA"/>
        </a:p>
      </dgm:t>
    </dgm:pt>
    <dgm:pt modelId="{3006215D-4441-4997-8276-3834A587710A}" type="pres">
      <dgm:prSet presAssocID="{43222EFB-F557-417B-A5E8-1AC7A5F2456A}" presName="hierRoot2" presStyleCnt="0">
        <dgm:presLayoutVars>
          <dgm:hierBranch val="init"/>
        </dgm:presLayoutVars>
      </dgm:prSet>
      <dgm:spPr/>
    </dgm:pt>
    <dgm:pt modelId="{D77E7EC9-6E15-4CDD-8F89-04FB2FA750E6}" type="pres">
      <dgm:prSet presAssocID="{43222EFB-F557-417B-A5E8-1AC7A5F2456A}" presName="rootComposite" presStyleCnt="0"/>
      <dgm:spPr/>
    </dgm:pt>
    <dgm:pt modelId="{37EBA45B-EDFD-43A7-AC86-CACBDD308D56}" type="pres">
      <dgm:prSet presAssocID="{43222EFB-F557-417B-A5E8-1AC7A5F2456A}" presName="rootText" presStyleLbl="node3" presStyleIdx="5" presStyleCnt="8" custScaleX="182591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5AB66A1C-0A87-4984-9DB0-420F4B7A166A}" type="pres">
      <dgm:prSet presAssocID="{43222EFB-F557-417B-A5E8-1AC7A5F2456A}" presName="rootConnector" presStyleLbl="node3" presStyleIdx="5" presStyleCnt="8"/>
      <dgm:spPr/>
      <dgm:t>
        <a:bodyPr/>
        <a:lstStyle/>
        <a:p>
          <a:endParaRPr lang="uk-UA"/>
        </a:p>
      </dgm:t>
    </dgm:pt>
    <dgm:pt modelId="{E6BBECBF-0E15-4B73-A9CA-8573FB3EC04D}" type="pres">
      <dgm:prSet presAssocID="{43222EFB-F557-417B-A5E8-1AC7A5F2456A}" presName="hierChild4" presStyleCnt="0"/>
      <dgm:spPr/>
    </dgm:pt>
    <dgm:pt modelId="{95D71BCF-3F6D-48B3-9461-F3E39771EDFB}" type="pres">
      <dgm:prSet presAssocID="{43222EFB-F557-417B-A5E8-1AC7A5F2456A}" presName="hierChild5" presStyleCnt="0"/>
      <dgm:spPr/>
    </dgm:pt>
    <dgm:pt modelId="{0E0D6B9A-9586-4F12-973E-B7D8DA19EA01}" type="pres">
      <dgm:prSet presAssocID="{92AF8273-9572-4F44-9CE4-707DC51DF1E9}" presName="Name37" presStyleLbl="parChTrans1D3" presStyleIdx="6" presStyleCnt="8"/>
      <dgm:spPr/>
      <dgm:t>
        <a:bodyPr/>
        <a:lstStyle/>
        <a:p>
          <a:endParaRPr lang="uk-UA"/>
        </a:p>
      </dgm:t>
    </dgm:pt>
    <dgm:pt modelId="{73070C58-5145-4765-B13A-182ACB7C6C49}" type="pres">
      <dgm:prSet presAssocID="{68B9F491-4AAA-42BB-B62D-57C94A460F9B}" presName="hierRoot2" presStyleCnt="0">
        <dgm:presLayoutVars>
          <dgm:hierBranch val="init"/>
        </dgm:presLayoutVars>
      </dgm:prSet>
      <dgm:spPr/>
    </dgm:pt>
    <dgm:pt modelId="{E4F9F23C-D45E-4E39-9E77-D09C6A32FA5D}" type="pres">
      <dgm:prSet presAssocID="{68B9F491-4AAA-42BB-B62D-57C94A460F9B}" presName="rootComposite" presStyleCnt="0"/>
      <dgm:spPr/>
    </dgm:pt>
    <dgm:pt modelId="{32488EAA-2358-488E-A126-438B53552928}" type="pres">
      <dgm:prSet presAssocID="{68B9F491-4AAA-42BB-B62D-57C94A460F9B}" presName="rootText" presStyleLbl="node3" presStyleIdx="6" presStyleCnt="8" custScaleX="172899" custScaleY="21672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6357CEC2-2E70-4C85-A744-BF2AA5AA084F}" type="pres">
      <dgm:prSet presAssocID="{68B9F491-4AAA-42BB-B62D-57C94A460F9B}" presName="rootConnector" presStyleLbl="node3" presStyleIdx="6" presStyleCnt="8"/>
      <dgm:spPr/>
      <dgm:t>
        <a:bodyPr/>
        <a:lstStyle/>
        <a:p>
          <a:endParaRPr lang="uk-UA"/>
        </a:p>
      </dgm:t>
    </dgm:pt>
    <dgm:pt modelId="{2D60AA78-5078-495B-BEB5-A8C8DCE0242E}" type="pres">
      <dgm:prSet presAssocID="{68B9F491-4AAA-42BB-B62D-57C94A460F9B}" presName="hierChild4" presStyleCnt="0"/>
      <dgm:spPr/>
    </dgm:pt>
    <dgm:pt modelId="{B09A453C-97EC-45C6-A76D-CA32614373F7}" type="pres">
      <dgm:prSet presAssocID="{68B9F491-4AAA-42BB-B62D-57C94A460F9B}" presName="hierChild5" presStyleCnt="0"/>
      <dgm:spPr/>
    </dgm:pt>
    <dgm:pt modelId="{33D19A6F-C158-431A-8FE6-E17A0760E070}" type="pres">
      <dgm:prSet presAssocID="{58F84697-B036-4F8E-9E0E-9605C3026CFB}" presName="hierChild5" presStyleCnt="0"/>
      <dgm:spPr/>
    </dgm:pt>
    <dgm:pt modelId="{792B6A1A-8D18-4491-863F-8A63872CBD6E}" type="pres">
      <dgm:prSet presAssocID="{BA1C418D-A23E-4CEB-9D9A-BC616C2FE724}" presName="Name37" presStyleLbl="parChTrans1D2" presStyleIdx="2" presStyleCnt="3"/>
      <dgm:spPr/>
      <dgm:t>
        <a:bodyPr/>
        <a:lstStyle/>
        <a:p>
          <a:endParaRPr lang="uk-UA"/>
        </a:p>
      </dgm:t>
    </dgm:pt>
    <dgm:pt modelId="{D2E925E2-F804-43E3-BA2B-0EA2F4ED6D87}" type="pres">
      <dgm:prSet presAssocID="{5FF3A640-D226-4A13-A4CE-AC3108D43C70}" presName="hierRoot2" presStyleCnt="0">
        <dgm:presLayoutVars>
          <dgm:hierBranch val="init"/>
        </dgm:presLayoutVars>
      </dgm:prSet>
      <dgm:spPr/>
    </dgm:pt>
    <dgm:pt modelId="{4403F1CA-7430-470D-B029-0A6CB4671B24}" type="pres">
      <dgm:prSet presAssocID="{5FF3A640-D226-4A13-A4CE-AC3108D43C70}" presName="rootComposite" presStyleCnt="0"/>
      <dgm:spPr/>
    </dgm:pt>
    <dgm:pt modelId="{B4B848E8-640F-419A-ACD7-D636E8B48D6F}" type="pres">
      <dgm:prSet presAssocID="{5FF3A640-D226-4A13-A4CE-AC3108D43C70}" presName="rootText" presStyleLbl="node2" presStyleIdx="2" presStyleCnt="3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0CDB3BE0-CF33-4A05-A21C-A098372CA628}" type="pres">
      <dgm:prSet presAssocID="{5FF3A640-D226-4A13-A4CE-AC3108D43C70}" presName="rootConnector" presStyleLbl="node2" presStyleIdx="2" presStyleCnt="3"/>
      <dgm:spPr/>
      <dgm:t>
        <a:bodyPr/>
        <a:lstStyle/>
        <a:p>
          <a:endParaRPr lang="uk-UA"/>
        </a:p>
      </dgm:t>
    </dgm:pt>
    <dgm:pt modelId="{3C816BC3-1558-4C5D-8E86-1A2B4EA382B6}" type="pres">
      <dgm:prSet presAssocID="{5FF3A640-D226-4A13-A4CE-AC3108D43C70}" presName="hierChild4" presStyleCnt="0"/>
      <dgm:spPr/>
    </dgm:pt>
    <dgm:pt modelId="{C57C524F-BA1D-4593-A9FA-4A19FFDCBC42}" type="pres">
      <dgm:prSet presAssocID="{8755BBCA-B5DC-4D3C-83DE-AC1F04148B83}" presName="Name37" presStyleLbl="parChTrans1D3" presStyleIdx="7" presStyleCnt="8"/>
      <dgm:spPr/>
      <dgm:t>
        <a:bodyPr/>
        <a:lstStyle/>
        <a:p>
          <a:endParaRPr lang="uk-UA"/>
        </a:p>
      </dgm:t>
    </dgm:pt>
    <dgm:pt modelId="{818994F7-26E3-4E51-92D1-4C33E88530FE}" type="pres">
      <dgm:prSet presAssocID="{C04E61B9-CE8F-4A0F-9423-FC657C288EAA}" presName="hierRoot2" presStyleCnt="0">
        <dgm:presLayoutVars>
          <dgm:hierBranch val="init"/>
        </dgm:presLayoutVars>
      </dgm:prSet>
      <dgm:spPr/>
    </dgm:pt>
    <dgm:pt modelId="{E8D6B92F-05EC-40EC-AAE0-A04788759D78}" type="pres">
      <dgm:prSet presAssocID="{C04E61B9-CE8F-4A0F-9423-FC657C288EAA}" presName="rootComposite" presStyleCnt="0"/>
      <dgm:spPr/>
    </dgm:pt>
    <dgm:pt modelId="{3DA814CA-13E7-4AB0-8C0E-C7D412636B12}" type="pres">
      <dgm:prSet presAssocID="{C04E61B9-CE8F-4A0F-9423-FC657C288EAA}" presName="rootText" presStyleLbl="node3" presStyleIdx="7" presStyleCnt="8" custScaleX="142242" custScaleY="16627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DD0768C6-7697-48A0-8AB0-09D43656BD32}" type="pres">
      <dgm:prSet presAssocID="{C04E61B9-CE8F-4A0F-9423-FC657C288EAA}" presName="rootConnector" presStyleLbl="node3" presStyleIdx="7" presStyleCnt="8"/>
      <dgm:spPr/>
      <dgm:t>
        <a:bodyPr/>
        <a:lstStyle/>
        <a:p>
          <a:endParaRPr lang="uk-UA"/>
        </a:p>
      </dgm:t>
    </dgm:pt>
    <dgm:pt modelId="{92679921-9CC1-4307-9DFC-585D9D4DC5A6}" type="pres">
      <dgm:prSet presAssocID="{C04E61B9-CE8F-4A0F-9423-FC657C288EAA}" presName="hierChild4" presStyleCnt="0"/>
      <dgm:spPr/>
    </dgm:pt>
    <dgm:pt modelId="{C7875CA9-6CB8-42CF-A5B5-DA219530EDBB}" type="pres">
      <dgm:prSet presAssocID="{C04E61B9-CE8F-4A0F-9423-FC657C288EAA}" presName="hierChild5" presStyleCnt="0"/>
      <dgm:spPr/>
    </dgm:pt>
    <dgm:pt modelId="{3091184E-3AD0-47BC-9FAD-D1A9582E8CFE}" type="pres">
      <dgm:prSet presAssocID="{5FF3A640-D226-4A13-A4CE-AC3108D43C70}" presName="hierChild5" presStyleCnt="0"/>
      <dgm:spPr/>
    </dgm:pt>
    <dgm:pt modelId="{B9BB906E-4F89-424A-9E4E-F6C17CF815A1}" type="pres">
      <dgm:prSet presAssocID="{86C5B7A1-F54F-4326-AF8B-E46F6C72E79B}" presName="hierChild3" presStyleCnt="0"/>
      <dgm:spPr/>
    </dgm:pt>
  </dgm:ptLst>
  <dgm:cxnLst>
    <dgm:cxn modelId="{977FC900-384C-44F8-BE20-57FFF809D50A}" type="presOf" srcId="{43222EFB-F557-417B-A5E8-1AC7A5F2456A}" destId="{37EBA45B-EDFD-43A7-AC86-CACBDD308D56}" srcOrd="0" destOrd="0" presId="urn:microsoft.com/office/officeart/2005/8/layout/orgChart1"/>
    <dgm:cxn modelId="{8BEB6BFB-D09F-4E1E-83D7-A3AAE543EB50}" type="presOf" srcId="{92AF8273-9572-4F44-9CE4-707DC51DF1E9}" destId="{0E0D6B9A-9586-4F12-973E-B7D8DA19EA01}" srcOrd="0" destOrd="0" presId="urn:microsoft.com/office/officeart/2005/8/layout/orgChart1"/>
    <dgm:cxn modelId="{D4CFC3FD-F4B7-4F06-A9E4-075DCF26ACEC}" srcId="{58F84697-B036-4F8E-9E0E-9605C3026CFB}" destId="{68B9F491-4AAA-42BB-B62D-57C94A460F9B}" srcOrd="1" destOrd="0" parTransId="{92AF8273-9572-4F44-9CE4-707DC51DF1E9}" sibTransId="{AB73CE40-16AF-4453-A711-2B0B9EA112A6}"/>
    <dgm:cxn modelId="{754B7996-F652-49A3-A100-5D8ED0C57831}" srcId="{86C5B7A1-F54F-4326-AF8B-E46F6C72E79B}" destId="{5FF3A640-D226-4A13-A4CE-AC3108D43C70}" srcOrd="2" destOrd="0" parTransId="{BA1C418D-A23E-4CEB-9D9A-BC616C2FE724}" sibTransId="{47A7E8AE-9E06-45EC-83FB-31069626ED0B}"/>
    <dgm:cxn modelId="{D7573773-62B6-4693-A384-1804D5C006A5}" type="presOf" srcId="{43222EFB-F557-417B-A5E8-1AC7A5F2456A}" destId="{5AB66A1C-0A87-4984-9DB0-420F4B7A166A}" srcOrd="1" destOrd="0" presId="urn:microsoft.com/office/officeart/2005/8/layout/orgChart1"/>
    <dgm:cxn modelId="{D3809E2B-DDCE-43A5-BB7E-00C78B8A38BD}" type="presOf" srcId="{BB25547C-4A98-4350-897D-1DB7557955E9}" destId="{B45DEAC4-BF84-43EC-B8A3-690AC636E4C8}" srcOrd="1" destOrd="0" presId="urn:microsoft.com/office/officeart/2005/8/layout/orgChart1"/>
    <dgm:cxn modelId="{6F24ED43-6417-4E8A-9F54-CF9E2CCED90C}" srcId="{8695EEE4-1E6C-44EE-9545-DA8D3F082B4A}" destId="{08933F17-095D-4C65-8F5F-937D26D056A6}" srcOrd="3" destOrd="0" parTransId="{0C8BA9B3-7212-4930-BDDF-A0EB8AD22D6F}" sibTransId="{192B9FB6-4E9A-4445-95DF-7CB03A3379FF}"/>
    <dgm:cxn modelId="{831112EC-0107-4659-B9F6-B57EBE69B705}" type="presOf" srcId="{58FAA856-5C22-4DDE-A69C-CDAE6CDC3B54}" destId="{1603858B-7E82-4B70-A6EC-11FE500CFD54}" srcOrd="0" destOrd="0" presId="urn:microsoft.com/office/officeart/2005/8/layout/orgChart1"/>
    <dgm:cxn modelId="{3BEC3BE8-1D69-4D59-A8CE-F44D527C1E50}" type="presOf" srcId="{C84ECE90-A020-4D49-884A-81EEEFE4CD72}" destId="{D7E17BBB-30F6-4B6E-B0F9-0A0B82565996}" srcOrd="1" destOrd="0" presId="urn:microsoft.com/office/officeart/2005/8/layout/orgChart1"/>
    <dgm:cxn modelId="{E00C4650-C156-4D2F-BF7B-29E05A381B82}" type="presOf" srcId="{692209CC-F70A-40D3-AB92-28B2D786C97C}" destId="{05943154-B7C4-4853-B1A5-B3815DC6B650}" srcOrd="0" destOrd="0" presId="urn:microsoft.com/office/officeart/2005/8/layout/orgChart1"/>
    <dgm:cxn modelId="{E322D0D4-4F28-4771-91D1-3A2FD69C1081}" type="presOf" srcId="{8695EEE4-1E6C-44EE-9545-DA8D3F082B4A}" destId="{85FAEE29-F187-4E4D-BCDC-C4743A172984}" srcOrd="1" destOrd="0" presId="urn:microsoft.com/office/officeart/2005/8/layout/orgChart1"/>
    <dgm:cxn modelId="{EA8A06CC-4E09-4973-9162-9D0AE551024D}" type="presOf" srcId="{C04E61B9-CE8F-4A0F-9423-FC657C288EAA}" destId="{DD0768C6-7697-48A0-8AB0-09D43656BD32}" srcOrd="1" destOrd="0" presId="urn:microsoft.com/office/officeart/2005/8/layout/orgChart1"/>
    <dgm:cxn modelId="{01D44EA6-C357-4D6B-B31A-5949F76BF727}" type="presOf" srcId="{C102E147-8A6D-42B1-8ED6-37472A7BBE78}" destId="{76A3830A-B641-45D8-9E5D-92A82C995EC7}" srcOrd="0" destOrd="0" presId="urn:microsoft.com/office/officeart/2005/8/layout/orgChart1"/>
    <dgm:cxn modelId="{F404D9A9-346F-4AD2-835D-B7B180612DB4}" type="presOf" srcId="{4B3B251B-F3E3-46EE-8013-4FAD4AD7CE31}" destId="{7B87F577-83C8-4EFF-8F7F-DD6654837105}" srcOrd="0" destOrd="0" presId="urn:microsoft.com/office/officeart/2005/8/layout/orgChart1"/>
    <dgm:cxn modelId="{B8189782-C61A-4839-8408-0EB2415F802C}" type="presOf" srcId="{1BCB3153-335C-40BC-AF86-87DE02B981F3}" destId="{460BF455-44E0-467A-A030-3D4FEE2F395E}" srcOrd="0" destOrd="0" presId="urn:microsoft.com/office/officeart/2005/8/layout/orgChart1"/>
    <dgm:cxn modelId="{626A156A-E56E-4065-A56C-57B8C02200F4}" srcId="{8695EEE4-1E6C-44EE-9545-DA8D3F082B4A}" destId="{BB25547C-4A98-4350-897D-1DB7557955E9}" srcOrd="1" destOrd="0" parTransId="{1BCB3153-335C-40BC-AF86-87DE02B981F3}" sibTransId="{C4D37D64-FEA6-45C0-B382-BE405A14DD90}"/>
    <dgm:cxn modelId="{0814F4C6-9852-4201-B211-3ABB185AE75E}" type="presOf" srcId="{697F81AD-B0FE-4D32-96AF-37E2C71F7CFE}" destId="{7A5EE64B-362B-40D6-B511-35AB41D4EC32}" srcOrd="0" destOrd="0" presId="urn:microsoft.com/office/officeart/2005/8/layout/orgChart1"/>
    <dgm:cxn modelId="{350E0B83-73BA-4C49-A128-A3DE8593E152}" type="presOf" srcId="{4B3B251B-F3E3-46EE-8013-4FAD4AD7CE31}" destId="{136CB578-6019-4C2B-AC8C-B6F3679663FE}" srcOrd="1" destOrd="0" presId="urn:microsoft.com/office/officeart/2005/8/layout/orgChart1"/>
    <dgm:cxn modelId="{AC7E90B3-206D-41B2-ABEE-4CFBD71DD82B}" srcId="{5FF3A640-D226-4A13-A4CE-AC3108D43C70}" destId="{C04E61B9-CE8F-4A0F-9423-FC657C288EAA}" srcOrd="0" destOrd="0" parTransId="{8755BBCA-B5DC-4D3C-83DE-AC1F04148B83}" sibTransId="{86098F35-5197-4B6C-9E76-DCFA3FB43D6C}"/>
    <dgm:cxn modelId="{BDED8F8E-6AC7-43D2-9F62-A8D95C8D05BE}" srcId="{8695EEE4-1E6C-44EE-9545-DA8D3F082B4A}" destId="{4B3B251B-F3E3-46EE-8013-4FAD4AD7CE31}" srcOrd="0" destOrd="0" parTransId="{C102E147-8A6D-42B1-8ED6-37472A7BBE78}" sibTransId="{599E5699-4219-462B-B75B-FE4129D85792}"/>
    <dgm:cxn modelId="{3D980473-F81D-43CF-81C3-F659AE0ECD9A}" type="presOf" srcId="{5440535D-9167-4B10-B80A-CC731A508A4B}" destId="{26673E4E-2F03-44C0-8A5B-7CB37A43A20C}" srcOrd="0" destOrd="0" presId="urn:microsoft.com/office/officeart/2005/8/layout/orgChart1"/>
    <dgm:cxn modelId="{71DFBDBB-47DE-460A-BBB6-19F5756301CF}" type="presOf" srcId="{50A90148-52E2-457D-BF19-439EB80E6CAE}" destId="{41B05CF6-32C6-4933-A57D-B2BD42EB75E6}" srcOrd="0" destOrd="0" presId="urn:microsoft.com/office/officeart/2005/8/layout/orgChart1"/>
    <dgm:cxn modelId="{7DBF20CA-7CAD-44AB-9430-E7C1DC0736E7}" type="presOf" srcId="{C04E61B9-CE8F-4A0F-9423-FC657C288EAA}" destId="{3DA814CA-13E7-4AB0-8C0E-C7D412636B12}" srcOrd="0" destOrd="0" presId="urn:microsoft.com/office/officeart/2005/8/layout/orgChart1"/>
    <dgm:cxn modelId="{15ACE688-4373-47F9-A596-882C407B73A1}" type="presOf" srcId="{BA1C418D-A23E-4CEB-9D9A-BC616C2FE724}" destId="{792B6A1A-8D18-4491-863F-8A63872CBD6E}" srcOrd="0" destOrd="0" presId="urn:microsoft.com/office/officeart/2005/8/layout/orgChart1"/>
    <dgm:cxn modelId="{BBA23206-4324-4AE8-A921-4E738C421BBE}" type="presOf" srcId="{58F84697-B036-4F8E-9E0E-9605C3026CFB}" destId="{E4DA7CD5-2130-4085-A82F-18F4AAFE5CF5}" srcOrd="1" destOrd="0" presId="urn:microsoft.com/office/officeart/2005/8/layout/orgChart1"/>
    <dgm:cxn modelId="{90400E99-075C-4D52-85C8-6DF93605C458}" type="presOf" srcId="{08933F17-095D-4C65-8F5F-937D26D056A6}" destId="{2F057BA9-974C-45F3-B34B-AE12FC54D1AD}" srcOrd="0" destOrd="0" presId="urn:microsoft.com/office/officeart/2005/8/layout/orgChart1"/>
    <dgm:cxn modelId="{63C62499-77EA-4C37-8E73-8BF0E559D761}" srcId="{86C5B7A1-F54F-4326-AF8B-E46F6C72E79B}" destId="{8695EEE4-1E6C-44EE-9545-DA8D3F082B4A}" srcOrd="0" destOrd="0" parTransId="{1BDFF620-5AE3-4D0B-B53C-1F64723E21B2}" sibTransId="{6642E402-3116-44A8-81A2-9018500DCFAD}"/>
    <dgm:cxn modelId="{175DFE66-79BE-4179-91D7-C378F8B5A3C1}" type="presOf" srcId="{08933F17-095D-4C65-8F5F-937D26D056A6}" destId="{233F8652-C667-41BC-9869-F2C97B6AEC21}" srcOrd="1" destOrd="0" presId="urn:microsoft.com/office/officeart/2005/8/layout/orgChart1"/>
    <dgm:cxn modelId="{FDDB922A-AE33-4E24-ACED-EC93102E48ED}" srcId="{8695EEE4-1E6C-44EE-9545-DA8D3F082B4A}" destId="{5440535D-9167-4B10-B80A-CC731A508A4B}" srcOrd="2" destOrd="0" parTransId="{692209CC-F70A-40D3-AB92-28B2D786C97C}" sibTransId="{7808E2D9-1B37-4FFA-8984-0C51C47EF416}"/>
    <dgm:cxn modelId="{74A66785-BE85-402C-8BBC-3E28E7E2AB48}" type="presOf" srcId="{BB25547C-4A98-4350-897D-1DB7557955E9}" destId="{854E6B92-EB03-41C2-9041-F7F5D8798D7D}" srcOrd="0" destOrd="0" presId="urn:microsoft.com/office/officeart/2005/8/layout/orgChart1"/>
    <dgm:cxn modelId="{5E287E9A-F3E9-423C-B36F-CB0916B45E6A}" srcId="{697F81AD-B0FE-4D32-96AF-37E2C71F7CFE}" destId="{86C5B7A1-F54F-4326-AF8B-E46F6C72E79B}" srcOrd="0" destOrd="0" parTransId="{8340017C-50BF-43B9-BEC1-274088DD9E88}" sibTransId="{F26B1BFF-AE36-4C71-B108-978686E5166B}"/>
    <dgm:cxn modelId="{7BA1926B-541A-4251-A5B6-E56A9D32913F}" type="presOf" srcId="{68B9F491-4AAA-42BB-B62D-57C94A460F9B}" destId="{6357CEC2-2E70-4C85-A744-BF2AA5AA084F}" srcOrd="1" destOrd="0" presId="urn:microsoft.com/office/officeart/2005/8/layout/orgChart1"/>
    <dgm:cxn modelId="{6D5AE886-BDD5-40D7-BF8A-9329A4520277}" type="presOf" srcId="{5440535D-9167-4B10-B80A-CC731A508A4B}" destId="{D802D793-1379-4181-9CB0-BF2B09AA52A1}" srcOrd="1" destOrd="0" presId="urn:microsoft.com/office/officeart/2005/8/layout/orgChart1"/>
    <dgm:cxn modelId="{295DDC4D-915C-4FAD-9456-2F32B2FAC22B}" type="presOf" srcId="{8695EEE4-1E6C-44EE-9545-DA8D3F082B4A}" destId="{88574E12-043E-42E0-B951-A6642D3FA01B}" srcOrd="0" destOrd="0" presId="urn:microsoft.com/office/officeart/2005/8/layout/orgChart1"/>
    <dgm:cxn modelId="{57F06309-3161-4F86-B187-2277822EEE18}" type="presOf" srcId="{1BDFF620-5AE3-4D0B-B53C-1F64723E21B2}" destId="{7FB4E184-25EF-4100-B9B4-9012408F3AB9}" srcOrd="0" destOrd="0" presId="urn:microsoft.com/office/officeart/2005/8/layout/orgChart1"/>
    <dgm:cxn modelId="{70CF5ED4-8487-4204-9DA3-89342D4688B2}" srcId="{86C5B7A1-F54F-4326-AF8B-E46F6C72E79B}" destId="{58F84697-B036-4F8E-9E0E-9605C3026CFB}" srcOrd="1" destOrd="0" parTransId="{7A44F4C5-D7CD-47B3-A2F2-36CA2E59EC40}" sibTransId="{AB4B20B0-17B5-47F0-AC81-47644BDD4F6A}"/>
    <dgm:cxn modelId="{F256FF1F-64A3-4220-B10C-653E7BBA974F}" type="presOf" srcId="{0C8BA9B3-7212-4930-BDDF-A0EB8AD22D6F}" destId="{13B39D81-C715-4D73-9835-C0CD867E0B02}" srcOrd="0" destOrd="0" presId="urn:microsoft.com/office/officeart/2005/8/layout/orgChart1"/>
    <dgm:cxn modelId="{00D643E2-D0E3-4ABA-9672-8B52CD34034D}" type="presOf" srcId="{86C5B7A1-F54F-4326-AF8B-E46F6C72E79B}" destId="{FF0DE179-B9FC-4E96-A884-E1FE24907932}" srcOrd="0" destOrd="0" presId="urn:microsoft.com/office/officeart/2005/8/layout/orgChart1"/>
    <dgm:cxn modelId="{F7CE05A3-C246-4978-8359-99B4711F0BF3}" type="presOf" srcId="{86C5B7A1-F54F-4326-AF8B-E46F6C72E79B}" destId="{4D9A5C71-9AE7-47CB-8CF6-C2F55448985C}" srcOrd="1" destOrd="0" presId="urn:microsoft.com/office/officeart/2005/8/layout/orgChart1"/>
    <dgm:cxn modelId="{D18AEF54-3FED-4ACE-AFFB-6B08B70C39B5}" type="presOf" srcId="{58F84697-B036-4F8E-9E0E-9605C3026CFB}" destId="{097F7C11-C24F-46E4-ABE3-9528A290843A}" srcOrd="0" destOrd="0" presId="urn:microsoft.com/office/officeart/2005/8/layout/orgChart1"/>
    <dgm:cxn modelId="{5457DBCE-7AF1-4456-BAC4-0297D0400C43}" srcId="{58F84697-B036-4F8E-9E0E-9605C3026CFB}" destId="{43222EFB-F557-417B-A5E8-1AC7A5F2456A}" srcOrd="0" destOrd="0" parTransId="{50A90148-52E2-457D-BF19-439EB80E6CAE}" sibTransId="{65142962-0472-46AB-A00D-F9F7907B7540}"/>
    <dgm:cxn modelId="{41CE2522-7CDC-4E28-BEEE-9333C2910ACE}" type="presOf" srcId="{68B9F491-4AAA-42BB-B62D-57C94A460F9B}" destId="{32488EAA-2358-488E-A126-438B53552928}" srcOrd="0" destOrd="0" presId="urn:microsoft.com/office/officeart/2005/8/layout/orgChart1"/>
    <dgm:cxn modelId="{BE054CB7-A4B3-43A3-A50A-15A55C313691}" type="presOf" srcId="{7A44F4C5-D7CD-47B3-A2F2-36CA2E59EC40}" destId="{56B88E58-3BEC-44E8-92AE-8469F4EE3E82}" srcOrd="0" destOrd="0" presId="urn:microsoft.com/office/officeart/2005/8/layout/orgChart1"/>
    <dgm:cxn modelId="{3405294D-5098-4E77-85EF-98D1A9A87E8A}" type="presOf" srcId="{5FF3A640-D226-4A13-A4CE-AC3108D43C70}" destId="{B4B848E8-640F-419A-ACD7-D636E8B48D6F}" srcOrd="0" destOrd="0" presId="urn:microsoft.com/office/officeart/2005/8/layout/orgChart1"/>
    <dgm:cxn modelId="{A5BB1D4F-0811-45CC-BD01-F46E60E5BCD6}" type="presOf" srcId="{5FF3A640-D226-4A13-A4CE-AC3108D43C70}" destId="{0CDB3BE0-CF33-4A05-A21C-A098372CA628}" srcOrd="1" destOrd="0" presId="urn:microsoft.com/office/officeart/2005/8/layout/orgChart1"/>
    <dgm:cxn modelId="{7916053A-17C5-4629-B64F-526A4506C667}" type="presOf" srcId="{C84ECE90-A020-4D49-884A-81EEEFE4CD72}" destId="{FB554F70-DA25-4EFF-A423-794166A14E65}" srcOrd="0" destOrd="0" presId="urn:microsoft.com/office/officeart/2005/8/layout/orgChart1"/>
    <dgm:cxn modelId="{658D1E96-0BD6-4C1E-84CE-BD5AAB5AEFC5}" type="presOf" srcId="{8755BBCA-B5DC-4D3C-83DE-AC1F04148B83}" destId="{C57C524F-BA1D-4593-A9FA-4A19FFDCBC42}" srcOrd="0" destOrd="0" presId="urn:microsoft.com/office/officeart/2005/8/layout/orgChart1"/>
    <dgm:cxn modelId="{7E98EC0C-B7B7-4650-AF7B-116D893C72B1}" srcId="{8695EEE4-1E6C-44EE-9545-DA8D3F082B4A}" destId="{C84ECE90-A020-4D49-884A-81EEEFE4CD72}" srcOrd="4" destOrd="0" parTransId="{58FAA856-5C22-4DDE-A69C-CDAE6CDC3B54}" sibTransId="{7FA9444B-D5CF-4338-AE57-34F68C583611}"/>
    <dgm:cxn modelId="{08BBBCC7-DA7D-4671-8076-400C05468C35}" type="presParOf" srcId="{7A5EE64B-362B-40D6-B511-35AB41D4EC32}" destId="{54A895E0-FD77-45E8-B0C7-F2E7361D890F}" srcOrd="0" destOrd="0" presId="urn:microsoft.com/office/officeart/2005/8/layout/orgChart1"/>
    <dgm:cxn modelId="{59AC0DD7-DBC4-4E45-BEFA-592D6165B1BF}" type="presParOf" srcId="{54A895E0-FD77-45E8-B0C7-F2E7361D890F}" destId="{47855C59-8575-4AD7-91D4-3517C2A7F8B4}" srcOrd="0" destOrd="0" presId="urn:microsoft.com/office/officeart/2005/8/layout/orgChart1"/>
    <dgm:cxn modelId="{5F44BD71-0A04-43A5-ACD9-221F77E761A7}" type="presParOf" srcId="{47855C59-8575-4AD7-91D4-3517C2A7F8B4}" destId="{FF0DE179-B9FC-4E96-A884-E1FE24907932}" srcOrd="0" destOrd="0" presId="urn:microsoft.com/office/officeart/2005/8/layout/orgChart1"/>
    <dgm:cxn modelId="{D75FF73E-1640-4560-B8E7-A952537452A4}" type="presParOf" srcId="{47855C59-8575-4AD7-91D4-3517C2A7F8B4}" destId="{4D9A5C71-9AE7-47CB-8CF6-C2F55448985C}" srcOrd="1" destOrd="0" presId="urn:microsoft.com/office/officeart/2005/8/layout/orgChart1"/>
    <dgm:cxn modelId="{A0277985-EC62-4BC1-9719-055600EE8736}" type="presParOf" srcId="{54A895E0-FD77-45E8-B0C7-F2E7361D890F}" destId="{A2482BCC-F5A4-4D21-BD42-2FB71E98C476}" srcOrd="1" destOrd="0" presId="urn:microsoft.com/office/officeart/2005/8/layout/orgChart1"/>
    <dgm:cxn modelId="{4AD1DD1C-97F1-4AE0-80D9-5404A5C33B2F}" type="presParOf" srcId="{A2482BCC-F5A4-4D21-BD42-2FB71E98C476}" destId="{7FB4E184-25EF-4100-B9B4-9012408F3AB9}" srcOrd="0" destOrd="0" presId="urn:microsoft.com/office/officeart/2005/8/layout/orgChart1"/>
    <dgm:cxn modelId="{984B0916-EFDF-48F7-9594-B79228FA401D}" type="presParOf" srcId="{A2482BCC-F5A4-4D21-BD42-2FB71E98C476}" destId="{D4B4F291-1DDC-47D4-917C-6A13DD588EA6}" srcOrd="1" destOrd="0" presId="urn:microsoft.com/office/officeart/2005/8/layout/orgChart1"/>
    <dgm:cxn modelId="{D576431F-9FB6-4AF2-AB99-02F0E3FA762E}" type="presParOf" srcId="{D4B4F291-1DDC-47D4-917C-6A13DD588EA6}" destId="{7FD43AA4-1BE4-4340-BE3D-2977D82ACEFC}" srcOrd="0" destOrd="0" presId="urn:microsoft.com/office/officeart/2005/8/layout/orgChart1"/>
    <dgm:cxn modelId="{440E0C56-5023-47F1-B12C-B91D2B58BED1}" type="presParOf" srcId="{7FD43AA4-1BE4-4340-BE3D-2977D82ACEFC}" destId="{88574E12-043E-42E0-B951-A6642D3FA01B}" srcOrd="0" destOrd="0" presId="urn:microsoft.com/office/officeart/2005/8/layout/orgChart1"/>
    <dgm:cxn modelId="{911400D8-AA87-4837-802E-6BED1C74D556}" type="presParOf" srcId="{7FD43AA4-1BE4-4340-BE3D-2977D82ACEFC}" destId="{85FAEE29-F187-4E4D-BCDC-C4743A172984}" srcOrd="1" destOrd="0" presId="urn:microsoft.com/office/officeart/2005/8/layout/orgChart1"/>
    <dgm:cxn modelId="{C2C74C03-D696-449C-AD90-B5701C6C8D4C}" type="presParOf" srcId="{D4B4F291-1DDC-47D4-917C-6A13DD588EA6}" destId="{60ED75DC-E78A-49D0-9303-09C8C9FF6516}" srcOrd="1" destOrd="0" presId="urn:microsoft.com/office/officeart/2005/8/layout/orgChart1"/>
    <dgm:cxn modelId="{D29B1C69-5223-42F8-ADFC-63AB2568A0EA}" type="presParOf" srcId="{60ED75DC-E78A-49D0-9303-09C8C9FF6516}" destId="{76A3830A-B641-45D8-9E5D-92A82C995EC7}" srcOrd="0" destOrd="0" presId="urn:microsoft.com/office/officeart/2005/8/layout/orgChart1"/>
    <dgm:cxn modelId="{EAF3864F-B307-4EB9-84C4-8967F0707291}" type="presParOf" srcId="{60ED75DC-E78A-49D0-9303-09C8C9FF6516}" destId="{A9608BE5-8691-4524-9F9E-8B2BE460A8A1}" srcOrd="1" destOrd="0" presId="urn:microsoft.com/office/officeart/2005/8/layout/orgChart1"/>
    <dgm:cxn modelId="{B0033B6F-2881-4FA1-ACFA-79A9AD4FF506}" type="presParOf" srcId="{A9608BE5-8691-4524-9F9E-8B2BE460A8A1}" destId="{1CFE6701-582E-4C49-B3C3-77FE2668153C}" srcOrd="0" destOrd="0" presId="urn:microsoft.com/office/officeart/2005/8/layout/orgChart1"/>
    <dgm:cxn modelId="{E1D91CAA-8746-456C-9EEF-9333C50E4359}" type="presParOf" srcId="{1CFE6701-582E-4C49-B3C3-77FE2668153C}" destId="{7B87F577-83C8-4EFF-8F7F-DD6654837105}" srcOrd="0" destOrd="0" presId="urn:microsoft.com/office/officeart/2005/8/layout/orgChart1"/>
    <dgm:cxn modelId="{386F398D-D11C-42A0-BBD4-1BB53B4CB0C0}" type="presParOf" srcId="{1CFE6701-582E-4C49-B3C3-77FE2668153C}" destId="{136CB578-6019-4C2B-AC8C-B6F3679663FE}" srcOrd="1" destOrd="0" presId="urn:microsoft.com/office/officeart/2005/8/layout/orgChart1"/>
    <dgm:cxn modelId="{C036E742-A9D0-4B50-9CA8-92362DB66BC8}" type="presParOf" srcId="{A9608BE5-8691-4524-9F9E-8B2BE460A8A1}" destId="{E3FCF4D7-2085-4444-B8CE-04D323F8C61F}" srcOrd="1" destOrd="0" presId="urn:microsoft.com/office/officeart/2005/8/layout/orgChart1"/>
    <dgm:cxn modelId="{8F109C65-AA85-4A35-B198-DA54B7AFA795}" type="presParOf" srcId="{A9608BE5-8691-4524-9F9E-8B2BE460A8A1}" destId="{1BA7EA6D-79CC-4ACB-830E-2DF75F412739}" srcOrd="2" destOrd="0" presId="urn:microsoft.com/office/officeart/2005/8/layout/orgChart1"/>
    <dgm:cxn modelId="{2B38D4A2-3A43-4C52-BFCA-9DA10B1F02B5}" type="presParOf" srcId="{60ED75DC-E78A-49D0-9303-09C8C9FF6516}" destId="{460BF455-44E0-467A-A030-3D4FEE2F395E}" srcOrd="2" destOrd="0" presId="urn:microsoft.com/office/officeart/2005/8/layout/orgChart1"/>
    <dgm:cxn modelId="{3220461A-1CF4-4FBF-AA9C-98DF47ADB217}" type="presParOf" srcId="{60ED75DC-E78A-49D0-9303-09C8C9FF6516}" destId="{2F1ED4C2-F03D-4BB1-B9AB-94B81563FBF2}" srcOrd="3" destOrd="0" presId="urn:microsoft.com/office/officeart/2005/8/layout/orgChart1"/>
    <dgm:cxn modelId="{D304353A-239D-48C9-AC67-9BD8EADEDE1E}" type="presParOf" srcId="{2F1ED4C2-F03D-4BB1-B9AB-94B81563FBF2}" destId="{F3A8822E-5242-4975-8ED7-3FB2C37C178C}" srcOrd="0" destOrd="0" presId="urn:microsoft.com/office/officeart/2005/8/layout/orgChart1"/>
    <dgm:cxn modelId="{046C879A-5958-4C25-8DD1-6DA68B21D3EF}" type="presParOf" srcId="{F3A8822E-5242-4975-8ED7-3FB2C37C178C}" destId="{854E6B92-EB03-41C2-9041-F7F5D8798D7D}" srcOrd="0" destOrd="0" presId="urn:microsoft.com/office/officeart/2005/8/layout/orgChart1"/>
    <dgm:cxn modelId="{81C6CDB4-35F8-4844-B50C-A278B9436D5A}" type="presParOf" srcId="{F3A8822E-5242-4975-8ED7-3FB2C37C178C}" destId="{B45DEAC4-BF84-43EC-B8A3-690AC636E4C8}" srcOrd="1" destOrd="0" presId="urn:microsoft.com/office/officeart/2005/8/layout/orgChart1"/>
    <dgm:cxn modelId="{CAD994F9-7A98-4EEC-AA7D-774B644F1F0C}" type="presParOf" srcId="{2F1ED4C2-F03D-4BB1-B9AB-94B81563FBF2}" destId="{D094F042-9291-4F1C-AC49-9EEB4401EFB6}" srcOrd="1" destOrd="0" presId="urn:microsoft.com/office/officeart/2005/8/layout/orgChart1"/>
    <dgm:cxn modelId="{BCFD8ADD-40E0-4228-8D3D-1DD2DE954E0C}" type="presParOf" srcId="{2F1ED4C2-F03D-4BB1-B9AB-94B81563FBF2}" destId="{8E41D979-58C1-41DC-85FB-F8BC7BC6B62E}" srcOrd="2" destOrd="0" presId="urn:microsoft.com/office/officeart/2005/8/layout/orgChart1"/>
    <dgm:cxn modelId="{606EB68E-C517-4D7A-83ED-C68C5D040615}" type="presParOf" srcId="{60ED75DC-E78A-49D0-9303-09C8C9FF6516}" destId="{05943154-B7C4-4853-B1A5-B3815DC6B650}" srcOrd="4" destOrd="0" presId="urn:microsoft.com/office/officeart/2005/8/layout/orgChart1"/>
    <dgm:cxn modelId="{D80B46AA-A2EA-44A0-BD7C-CE1E083D3615}" type="presParOf" srcId="{60ED75DC-E78A-49D0-9303-09C8C9FF6516}" destId="{A506E2DF-F510-448F-96D6-902C2B632F28}" srcOrd="5" destOrd="0" presId="urn:microsoft.com/office/officeart/2005/8/layout/orgChart1"/>
    <dgm:cxn modelId="{8D837D54-43EF-41EA-93B8-DAADF791151C}" type="presParOf" srcId="{A506E2DF-F510-448F-96D6-902C2B632F28}" destId="{053E2891-6602-43A1-B734-037F1AF31B42}" srcOrd="0" destOrd="0" presId="urn:microsoft.com/office/officeart/2005/8/layout/orgChart1"/>
    <dgm:cxn modelId="{F7A15F00-D8A9-418A-85FA-97AACC80D133}" type="presParOf" srcId="{053E2891-6602-43A1-B734-037F1AF31B42}" destId="{26673E4E-2F03-44C0-8A5B-7CB37A43A20C}" srcOrd="0" destOrd="0" presId="urn:microsoft.com/office/officeart/2005/8/layout/orgChart1"/>
    <dgm:cxn modelId="{CB9B05B0-A27A-4947-9B8D-A8C65A6649C8}" type="presParOf" srcId="{053E2891-6602-43A1-B734-037F1AF31B42}" destId="{D802D793-1379-4181-9CB0-BF2B09AA52A1}" srcOrd="1" destOrd="0" presId="urn:microsoft.com/office/officeart/2005/8/layout/orgChart1"/>
    <dgm:cxn modelId="{5FDDE51A-F0F6-49A8-8474-223D05BEA9EF}" type="presParOf" srcId="{A506E2DF-F510-448F-96D6-902C2B632F28}" destId="{A2F5D9FA-F5BA-43BB-9B44-85EE77B453E0}" srcOrd="1" destOrd="0" presId="urn:microsoft.com/office/officeart/2005/8/layout/orgChart1"/>
    <dgm:cxn modelId="{B32476C4-61AE-4413-BD79-BD51D08FCFBF}" type="presParOf" srcId="{A506E2DF-F510-448F-96D6-902C2B632F28}" destId="{4DDDA7CE-DA4B-413C-B080-14BD7D562D1E}" srcOrd="2" destOrd="0" presId="urn:microsoft.com/office/officeart/2005/8/layout/orgChart1"/>
    <dgm:cxn modelId="{93882666-42F9-49A5-AC3B-7A3BFFDD5D89}" type="presParOf" srcId="{60ED75DC-E78A-49D0-9303-09C8C9FF6516}" destId="{13B39D81-C715-4D73-9835-C0CD867E0B02}" srcOrd="6" destOrd="0" presId="urn:microsoft.com/office/officeart/2005/8/layout/orgChart1"/>
    <dgm:cxn modelId="{868C07D3-AC09-41E7-B45B-401C99D4D787}" type="presParOf" srcId="{60ED75DC-E78A-49D0-9303-09C8C9FF6516}" destId="{31D633F5-DC7E-46F6-A77C-6953582C08FE}" srcOrd="7" destOrd="0" presId="urn:microsoft.com/office/officeart/2005/8/layout/orgChart1"/>
    <dgm:cxn modelId="{657D215D-DAC9-42C5-885E-769F6E64FA1F}" type="presParOf" srcId="{31D633F5-DC7E-46F6-A77C-6953582C08FE}" destId="{970AEFA8-7106-422B-A8B8-82BDA5430174}" srcOrd="0" destOrd="0" presId="urn:microsoft.com/office/officeart/2005/8/layout/orgChart1"/>
    <dgm:cxn modelId="{6487C915-4EFD-4196-9497-F4D18421B5C2}" type="presParOf" srcId="{970AEFA8-7106-422B-A8B8-82BDA5430174}" destId="{2F057BA9-974C-45F3-B34B-AE12FC54D1AD}" srcOrd="0" destOrd="0" presId="urn:microsoft.com/office/officeart/2005/8/layout/orgChart1"/>
    <dgm:cxn modelId="{E0040E32-AFC2-46E7-8ABF-721CC874D10B}" type="presParOf" srcId="{970AEFA8-7106-422B-A8B8-82BDA5430174}" destId="{233F8652-C667-41BC-9869-F2C97B6AEC21}" srcOrd="1" destOrd="0" presId="urn:microsoft.com/office/officeart/2005/8/layout/orgChart1"/>
    <dgm:cxn modelId="{60B5382A-0B92-4595-8566-6AAA55F09B69}" type="presParOf" srcId="{31D633F5-DC7E-46F6-A77C-6953582C08FE}" destId="{2156F446-4E09-4D84-9AD1-FA5472611B63}" srcOrd="1" destOrd="0" presId="urn:microsoft.com/office/officeart/2005/8/layout/orgChart1"/>
    <dgm:cxn modelId="{EB09DEC7-7BA1-42CA-95A3-0F6F6E273CA0}" type="presParOf" srcId="{31D633F5-DC7E-46F6-A77C-6953582C08FE}" destId="{1D5A3C22-9B67-462F-B71E-CB8327553E9E}" srcOrd="2" destOrd="0" presId="urn:microsoft.com/office/officeart/2005/8/layout/orgChart1"/>
    <dgm:cxn modelId="{8B74042F-E97B-48A9-8302-94325304484F}" type="presParOf" srcId="{60ED75DC-E78A-49D0-9303-09C8C9FF6516}" destId="{1603858B-7E82-4B70-A6EC-11FE500CFD54}" srcOrd="8" destOrd="0" presId="urn:microsoft.com/office/officeart/2005/8/layout/orgChart1"/>
    <dgm:cxn modelId="{9C1F9407-C480-4AE4-9E6F-61F9F7E4A8EB}" type="presParOf" srcId="{60ED75DC-E78A-49D0-9303-09C8C9FF6516}" destId="{16C2D91C-6591-40CB-87CA-247EE4435DCE}" srcOrd="9" destOrd="0" presId="urn:microsoft.com/office/officeart/2005/8/layout/orgChart1"/>
    <dgm:cxn modelId="{BE871882-3FE2-4070-BC62-14B5E015A143}" type="presParOf" srcId="{16C2D91C-6591-40CB-87CA-247EE4435DCE}" destId="{35636ACA-1498-431B-A684-929F13F7A527}" srcOrd="0" destOrd="0" presId="urn:microsoft.com/office/officeart/2005/8/layout/orgChart1"/>
    <dgm:cxn modelId="{FEE198F8-2989-463F-BB4F-C3680BCFAB4A}" type="presParOf" srcId="{35636ACA-1498-431B-A684-929F13F7A527}" destId="{FB554F70-DA25-4EFF-A423-794166A14E65}" srcOrd="0" destOrd="0" presId="urn:microsoft.com/office/officeart/2005/8/layout/orgChart1"/>
    <dgm:cxn modelId="{C856A769-F1E2-4026-8863-DF81AC1F8621}" type="presParOf" srcId="{35636ACA-1498-431B-A684-929F13F7A527}" destId="{D7E17BBB-30F6-4B6E-B0F9-0A0B82565996}" srcOrd="1" destOrd="0" presId="urn:microsoft.com/office/officeart/2005/8/layout/orgChart1"/>
    <dgm:cxn modelId="{5EF81DD7-D8D0-4B5F-BE5E-25A3CAEE6BCF}" type="presParOf" srcId="{16C2D91C-6591-40CB-87CA-247EE4435DCE}" destId="{EB599940-0FB3-4E82-A832-624452B92B87}" srcOrd="1" destOrd="0" presId="urn:microsoft.com/office/officeart/2005/8/layout/orgChart1"/>
    <dgm:cxn modelId="{C29FB41C-7858-4A47-A7AB-04DEDC3F9096}" type="presParOf" srcId="{16C2D91C-6591-40CB-87CA-247EE4435DCE}" destId="{07B4D699-4C1C-42CB-A124-2B0ABD3CEB2C}" srcOrd="2" destOrd="0" presId="urn:microsoft.com/office/officeart/2005/8/layout/orgChart1"/>
    <dgm:cxn modelId="{84476E5E-504A-40B2-90EE-076AC7854A5F}" type="presParOf" srcId="{D4B4F291-1DDC-47D4-917C-6A13DD588EA6}" destId="{2ACC9EB9-6322-400A-97A9-24D770773B47}" srcOrd="2" destOrd="0" presId="urn:microsoft.com/office/officeart/2005/8/layout/orgChart1"/>
    <dgm:cxn modelId="{6D1CBAD4-2131-434B-B42B-741AF38B4A43}" type="presParOf" srcId="{A2482BCC-F5A4-4D21-BD42-2FB71E98C476}" destId="{56B88E58-3BEC-44E8-92AE-8469F4EE3E82}" srcOrd="2" destOrd="0" presId="urn:microsoft.com/office/officeart/2005/8/layout/orgChart1"/>
    <dgm:cxn modelId="{EBDF9012-E26C-4996-B86E-3C44134B9EFD}" type="presParOf" srcId="{A2482BCC-F5A4-4D21-BD42-2FB71E98C476}" destId="{395B41AC-44D0-4AB8-AFF0-0E67DEA72E3E}" srcOrd="3" destOrd="0" presId="urn:microsoft.com/office/officeart/2005/8/layout/orgChart1"/>
    <dgm:cxn modelId="{6EFE406E-48A5-4825-ACE7-C2736952F592}" type="presParOf" srcId="{395B41AC-44D0-4AB8-AFF0-0E67DEA72E3E}" destId="{4D723158-518A-494A-866C-06E6543040D6}" srcOrd="0" destOrd="0" presId="urn:microsoft.com/office/officeart/2005/8/layout/orgChart1"/>
    <dgm:cxn modelId="{ACEB7069-7894-4E41-8292-9CB1151CC5DD}" type="presParOf" srcId="{4D723158-518A-494A-866C-06E6543040D6}" destId="{097F7C11-C24F-46E4-ABE3-9528A290843A}" srcOrd="0" destOrd="0" presId="urn:microsoft.com/office/officeart/2005/8/layout/orgChart1"/>
    <dgm:cxn modelId="{8ECA7B64-F3EF-4E86-8D9B-004346DAD1C7}" type="presParOf" srcId="{4D723158-518A-494A-866C-06E6543040D6}" destId="{E4DA7CD5-2130-4085-A82F-18F4AAFE5CF5}" srcOrd="1" destOrd="0" presId="urn:microsoft.com/office/officeart/2005/8/layout/orgChart1"/>
    <dgm:cxn modelId="{9C886520-5E36-47E3-95A2-F1D093991B6E}" type="presParOf" srcId="{395B41AC-44D0-4AB8-AFF0-0E67DEA72E3E}" destId="{FC9FF04D-AAB3-40DD-8BE3-46B7502D29F0}" srcOrd="1" destOrd="0" presId="urn:microsoft.com/office/officeart/2005/8/layout/orgChart1"/>
    <dgm:cxn modelId="{655E34F1-B5B2-4018-9D4E-2E7C307465EC}" type="presParOf" srcId="{FC9FF04D-AAB3-40DD-8BE3-46B7502D29F0}" destId="{41B05CF6-32C6-4933-A57D-B2BD42EB75E6}" srcOrd="0" destOrd="0" presId="urn:microsoft.com/office/officeart/2005/8/layout/orgChart1"/>
    <dgm:cxn modelId="{7450ABF8-C9F8-43EE-95BE-52F216C5B606}" type="presParOf" srcId="{FC9FF04D-AAB3-40DD-8BE3-46B7502D29F0}" destId="{3006215D-4441-4997-8276-3834A587710A}" srcOrd="1" destOrd="0" presId="urn:microsoft.com/office/officeart/2005/8/layout/orgChart1"/>
    <dgm:cxn modelId="{A140936C-DEBC-459D-ACCF-5FAF2AEC242F}" type="presParOf" srcId="{3006215D-4441-4997-8276-3834A587710A}" destId="{D77E7EC9-6E15-4CDD-8F89-04FB2FA750E6}" srcOrd="0" destOrd="0" presId="urn:microsoft.com/office/officeart/2005/8/layout/orgChart1"/>
    <dgm:cxn modelId="{FEB11BC1-F03B-4757-85AF-D15F242D83C2}" type="presParOf" srcId="{D77E7EC9-6E15-4CDD-8F89-04FB2FA750E6}" destId="{37EBA45B-EDFD-43A7-AC86-CACBDD308D56}" srcOrd="0" destOrd="0" presId="urn:microsoft.com/office/officeart/2005/8/layout/orgChart1"/>
    <dgm:cxn modelId="{5E8E5F34-093E-4A87-ACE4-232B7CCDE3BF}" type="presParOf" srcId="{D77E7EC9-6E15-4CDD-8F89-04FB2FA750E6}" destId="{5AB66A1C-0A87-4984-9DB0-420F4B7A166A}" srcOrd="1" destOrd="0" presId="urn:microsoft.com/office/officeart/2005/8/layout/orgChart1"/>
    <dgm:cxn modelId="{98872954-74E6-4782-927A-D8F8A37DB74C}" type="presParOf" srcId="{3006215D-4441-4997-8276-3834A587710A}" destId="{E6BBECBF-0E15-4B73-A9CA-8573FB3EC04D}" srcOrd="1" destOrd="0" presId="urn:microsoft.com/office/officeart/2005/8/layout/orgChart1"/>
    <dgm:cxn modelId="{020DA2D5-6920-4FD7-947A-27E1D162B42E}" type="presParOf" srcId="{3006215D-4441-4997-8276-3834A587710A}" destId="{95D71BCF-3F6D-48B3-9461-F3E39771EDFB}" srcOrd="2" destOrd="0" presId="urn:microsoft.com/office/officeart/2005/8/layout/orgChart1"/>
    <dgm:cxn modelId="{F78FFB46-E0FE-4E8F-A4B7-C5813047BD85}" type="presParOf" srcId="{FC9FF04D-AAB3-40DD-8BE3-46B7502D29F0}" destId="{0E0D6B9A-9586-4F12-973E-B7D8DA19EA01}" srcOrd="2" destOrd="0" presId="urn:microsoft.com/office/officeart/2005/8/layout/orgChart1"/>
    <dgm:cxn modelId="{28D4AD00-708D-4389-B049-D0BCB167AA91}" type="presParOf" srcId="{FC9FF04D-AAB3-40DD-8BE3-46B7502D29F0}" destId="{73070C58-5145-4765-B13A-182ACB7C6C49}" srcOrd="3" destOrd="0" presId="urn:microsoft.com/office/officeart/2005/8/layout/orgChart1"/>
    <dgm:cxn modelId="{619C0BB4-8FE1-4864-9680-17E2D791F9C4}" type="presParOf" srcId="{73070C58-5145-4765-B13A-182ACB7C6C49}" destId="{E4F9F23C-D45E-4E39-9E77-D09C6A32FA5D}" srcOrd="0" destOrd="0" presId="urn:microsoft.com/office/officeart/2005/8/layout/orgChart1"/>
    <dgm:cxn modelId="{F60752F1-D888-4F6B-BFC1-5D3AAC14A7F1}" type="presParOf" srcId="{E4F9F23C-D45E-4E39-9E77-D09C6A32FA5D}" destId="{32488EAA-2358-488E-A126-438B53552928}" srcOrd="0" destOrd="0" presId="urn:microsoft.com/office/officeart/2005/8/layout/orgChart1"/>
    <dgm:cxn modelId="{131114DF-7E1A-49E7-985A-DE2BD69B16E9}" type="presParOf" srcId="{E4F9F23C-D45E-4E39-9E77-D09C6A32FA5D}" destId="{6357CEC2-2E70-4C85-A744-BF2AA5AA084F}" srcOrd="1" destOrd="0" presId="urn:microsoft.com/office/officeart/2005/8/layout/orgChart1"/>
    <dgm:cxn modelId="{9623123F-5116-40B5-831E-DB4487B82ECF}" type="presParOf" srcId="{73070C58-5145-4765-B13A-182ACB7C6C49}" destId="{2D60AA78-5078-495B-BEB5-A8C8DCE0242E}" srcOrd="1" destOrd="0" presId="urn:microsoft.com/office/officeart/2005/8/layout/orgChart1"/>
    <dgm:cxn modelId="{468EB1E7-8F46-4D83-873F-AACF136BBB22}" type="presParOf" srcId="{73070C58-5145-4765-B13A-182ACB7C6C49}" destId="{B09A453C-97EC-45C6-A76D-CA32614373F7}" srcOrd="2" destOrd="0" presId="urn:microsoft.com/office/officeart/2005/8/layout/orgChart1"/>
    <dgm:cxn modelId="{6AE0FEA0-CAEF-4A4D-8670-12290E1EF553}" type="presParOf" srcId="{395B41AC-44D0-4AB8-AFF0-0E67DEA72E3E}" destId="{33D19A6F-C158-431A-8FE6-E17A0760E070}" srcOrd="2" destOrd="0" presId="urn:microsoft.com/office/officeart/2005/8/layout/orgChart1"/>
    <dgm:cxn modelId="{096D7961-A528-4D39-AF25-AC5DB25CD4D9}" type="presParOf" srcId="{A2482BCC-F5A4-4D21-BD42-2FB71E98C476}" destId="{792B6A1A-8D18-4491-863F-8A63872CBD6E}" srcOrd="4" destOrd="0" presId="urn:microsoft.com/office/officeart/2005/8/layout/orgChart1"/>
    <dgm:cxn modelId="{AEE757C7-D67B-4958-84D6-36E9690E6867}" type="presParOf" srcId="{A2482BCC-F5A4-4D21-BD42-2FB71E98C476}" destId="{D2E925E2-F804-43E3-BA2B-0EA2F4ED6D87}" srcOrd="5" destOrd="0" presId="urn:microsoft.com/office/officeart/2005/8/layout/orgChart1"/>
    <dgm:cxn modelId="{6922AC1E-BCCF-45F9-8BCD-272C33A2FBDA}" type="presParOf" srcId="{D2E925E2-F804-43E3-BA2B-0EA2F4ED6D87}" destId="{4403F1CA-7430-470D-B029-0A6CB4671B24}" srcOrd="0" destOrd="0" presId="urn:microsoft.com/office/officeart/2005/8/layout/orgChart1"/>
    <dgm:cxn modelId="{5DE7177B-4106-49F1-80FA-80D58A44C6C2}" type="presParOf" srcId="{4403F1CA-7430-470D-B029-0A6CB4671B24}" destId="{B4B848E8-640F-419A-ACD7-D636E8B48D6F}" srcOrd="0" destOrd="0" presId="urn:microsoft.com/office/officeart/2005/8/layout/orgChart1"/>
    <dgm:cxn modelId="{CFC19965-8FD0-40F9-9B02-FA2A3AF5371F}" type="presParOf" srcId="{4403F1CA-7430-470D-B029-0A6CB4671B24}" destId="{0CDB3BE0-CF33-4A05-A21C-A098372CA628}" srcOrd="1" destOrd="0" presId="urn:microsoft.com/office/officeart/2005/8/layout/orgChart1"/>
    <dgm:cxn modelId="{02181852-6C99-40D3-9110-DB732F0A1292}" type="presParOf" srcId="{D2E925E2-F804-43E3-BA2B-0EA2F4ED6D87}" destId="{3C816BC3-1558-4C5D-8E86-1A2B4EA382B6}" srcOrd="1" destOrd="0" presId="urn:microsoft.com/office/officeart/2005/8/layout/orgChart1"/>
    <dgm:cxn modelId="{C6C3DDA8-2E80-4955-A8FF-E901C09E99EE}" type="presParOf" srcId="{3C816BC3-1558-4C5D-8E86-1A2B4EA382B6}" destId="{C57C524F-BA1D-4593-A9FA-4A19FFDCBC42}" srcOrd="0" destOrd="0" presId="urn:microsoft.com/office/officeart/2005/8/layout/orgChart1"/>
    <dgm:cxn modelId="{66D2C139-15EE-4ED2-9125-9CA11CF43F34}" type="presParOf" srcId="{3C816BC3-1558-4C5D-8E86-1A2B4EA382B6}" destId="{818994F7-26E3-4E51-92D1-4C33E88530FE}" srcOrd="1" destOrd="0" presId="urn:microsoft.com/office/officeart/2005/8/layout/orgChart1"/>
    <dgm:cxn modelId="{42AA6BC6-A20B-460E-B18D-ABF0B60E2AE1}" type="presParOf" srcId="{818994F7-26E3-4E51-92D1-4C33E88530FE}" destId="{E8D6B92F-05EC-40EC-AAE0-A04788759D78}" srcOrd="0" destOrd="0" presId="urn:microsoft.com/office/officeart/2005/8/layout/orgChart1"/>
    <dgm:cxn modelId="{89237C60-BA4D-4F90-A4D4-046FCB84C2B7}" type="presParOf" srcId="{E8D6B92F-05EC-40EC-AAE0-A04788759D78}" destId="{3DA814CA-13E7-4AB0-8C0E-C7D412636B12}" srcOrd="0" destOrd="0" presId="urn:microsoft.com/office/officeart/2005/8/layout/orgChart1"/>
    <dgm:cxn modelId="{5BEDBA84-A372-4F08-9B2C-4C861A70B19F}" type="presParOf" srcId="{E8D6B92F-05EC-40EC-AAE0-A04788759D78}" destId="{DD0768C6-7697-48A0-8AB0-09D43656BD32}" srcOrd="1" destOrd="0" presId="urn:microsoft.com/office/officeart/2005/8/layout/orgChart1"/>
    <dgm:cxn modelId="{86599F7A-17D6-4A06-AE06-36F3A991E63A}" type="presParOf" srcId="{818994F7-26E3-4E51-92D1-4C33E88530FE}" destId="{92679921-9CC1-4307-9DFC-585D9D4DC5A6}" srcOrd="1" destOrd="0" presId="urn:microsoft.com/office/officeart/2005/8/layout/orgChart1"/>
    <dgm:cxn modelId="{D97D7E6A-8304-4DC8-99E6-8505B6AB361F}" type="presParOf" srcId="{818994F7-26E3-4E51-92D1-4C33E88530FE}" destId="{C7875CA9-6CB8-42CF-A5B5-DA219530EDBB}" srcOrd="2" destOrd="0" presId="urn:microsoft.com/office/officeart/2005/8/layout/orgChart1"/>
    <dgm:cxn modelId="{41D84AE8-4172-4C97-A272-9E49029E2A21}" type="presParOf" srcId="{D2E925E2-F804-43E3-BA2B-0EA2F4ED6D87}" destId="{3091184E-3AD0-47BC-9FAD-D1A9582E8CFE}" srcOrd="2" destOrd="0" presId="urn:microsoft.com/office/officeart/2005/8/layout/orgChart1"/>
    <dgm:cxn modelId="{67A1D0B8-4DBB-436E-84C4-97AB9571D215}" type="presParOf" srcId="{54A895E0-FD77-45E8-B0C7-F2E7361D890F}" destId="{B9BB906E-4F89-424A-9E4E-F6C17CF815A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97F81AD-B0FE-4D32-96AF-37E2C71F7CF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6C5B7A1-F54F-4326-AF8B-E46F6C72E79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Ентодерма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40017C-50BF-43B9-BEC1-274088DD9E88}" type="parTrans" cxnId="{5E287E9A-F3E9-423C-B36F-CB0916B45E6A}">
      <dgm:prSet/>
      <dgm:spPr/>
      <dgm:t>
        <a:bodyPr/>
        <a:lstStyle/>
        <a:p>
          <a:endParaRPr lang="uk-UA"/>
        </a:p>
      </dgm:t>
    </dgm:pt>
    <dgm:pt modelId="{F26B1BFF-AE36-4C71-B108-978686E5166B}" type="sibTrans" cxnId="{5E287E9A-F3E9-423C-B36F-CB0916B45E6A}">
      <dgm:prSet/>
      <dgm:spPr/>
      <dgm:t>
        <a:bodyPr/>
        <a:lstStyle/>
        <a:p>
          <a:endParaRPr lang="uk-UA"/>
        </a:p>
      </dgm:t>
    </dgm:pt>
    <dgm:pt modelId="{8695EEE4-1E6C-44EE-9545-DA8D3F082B4A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Кишкова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ентодерма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BDFF620-5AE3-4D0B-B53C-1F64723E21B2}" type="parTrans" cxnId="{63C62499-77EA-4C37-8E73-8BF0E559D761}">
      <dgm:prSet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endParaRPr lang="uk-UA" sz="1050" b="1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42E402-3116-44A8-81A2-9018500DCFAD}" type="sibTrans" cxnId="{63C62499-77EA-4C37-8E73-8BF0E559D761}">
      <dgm:prSet/>
      <dgm:spPr/>
      <dgm:t>
        <a:bodyPr/>
        <a:lstStyle/>
        <a:p>
          <a:endParaRPr lang="uk-UA"/>
        </a:p>
      </dgm:t>
    </dgm:pt>
    <dgm:pt modelId="{58F84697-B036-4F8E-9E0E-9605C3026CF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Жовткова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ентодерма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A44F4C5-D7CD-47B3-A2F2-36CA2E59EC40}" type="parTrans" cxnId="{70CF5ED4-8487-4204-9DA3-89342D4688B2}">
      <dgm:prSet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endParaRPr lang="uk-UA" sz="1050" b="1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B4B20B0-17B5-47F0-AC81-47644BDD4F6A}" type="sibTrans" cxnId="{70CF5ED4-8487-4204-9DA3-89342D4688B2}">
      <dgm:prSet/>
      <dgm:spPr/>
      <dgm:t>
        <a:bodyPr/>
        <a:lstStyle/>
        <a:p>
          <a:endParaRPr lang="uk-UA"/>
        </a:p>
      </dgm:t>
    </dgm:pt>
    <dgm:pt modelId="{4B3B251B-F3E3-46EE-8013-4FAD4AD7CE31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Епітелій кишкового типу (епітеліальна </a:t>
          </a:r>
          <a:r>
            <a:rPr lang="uk-UA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вистілка</a:t>
          </a:r>
          <a:r>
            <a:rPr lang="uk-UA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шлунка</a:t>
          </a:r>
          <a:r>
            <a:rPr lang="uk-UA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кишечника)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102E147-8A6D-42B1-8ED6-37472A7BBE78}" type="parTrans" cxnId="{BDED8F8E-6AC7-43D2-9F62-A8D95C8D05BE}">
      <dgm:prSet/>
      <dgm:spPr/>
      <dgm:t>
        <a:bodyPr/>
        <a:lstStyle/>
        <a:p>
          <a:endParaRPr lang="uk-UA"/>
        </a:p>
      </dgm:t>
    </dgm:pt>
    <dgm:pt modelId="{599E5699-4219-462B-B75B-FE4129D85792}" type="sibTrans" cxnId="{BDED8F8E-6AC7-43D2-9F62-A8D95C8D05BE}">
      <dgm:prSet/>
      <dgm:spPr/>
      <dgm:t>
        <a:bodyPr/>
        <a:lstStyle/>
        <a:p>
          <a:endParaRPr lang="uk-UA"/>
        </a:p>
      </dgm:t>
    </dgm:pt>
    <dgm:pt modelId="{43222EFB-F557-417B-A5E8-1AC7A5F2456A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Епітелій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жовткового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мішка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A90148-52E2-457D-BF19-439EB80E6CAE}" type="parTrans" cxnId="{5457DBCE-7AF1-4456-BAC4-0297D0400C43}">
      <dgm:prSet/>
      <dgm:spPr/>
      <dgm:t>
        <a:bodyPr/>
        <a:lstStyle/>
        <a:p>
          <a:endParaRPr lang="uk-UA"/>
        </a:p>
      </dgm:t>
    </dgm:pt>
    <dgm:pt modelId="{65142962-0472-46AB-A00D-F9F7907B7540}" type="sibTrans" cxnId="{5457DBCE-7AF1-4456-BAC4-0297D0400C43}">
      <dgm:prSet/>
      <dgm:spPr/>
      <dgm:t>
        <a:bodyPr/>
        <a:lstStyle/>
        <a:p>
          <a:endParaRPr lang="uk-UA"/>
        </a:p>
      </dgm:t>
    </dgm:pt>
    <dgm:pt modelId="{7FF00C22-0713-4B30-95D1-94D968242718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Паренхіма печінки і підшлункової залози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364B1EC-5D7B-4226-A7F0-1E759E495B49}" type="parTrans" cxnId="{75A65988-7A98-49DC-861D-FE18B447472E}">
      <dgm:prSet/>
      <dgm:spPr/>
      <dgm:t>
        <a:bodyPr/>
        <a:lstStyle/>
        <a:p>
          <a:endParaRPr lang="uk-UA"/>
        </a:p>
      </dgm:t>
    </dgm:pt>
    <dgm:pt modelId="{4D75999D-6753-4804-9498-A6ED407BD213}" type="sibTrans" cxnId="{75A65988-7A98-49DC-861D-FE18B447472E}">
      <dgm:prSet/>
      <dgm:spPr/>
      <dgm:t>
        <a:bodyPr/>
        <a:lstStyle/>
        <a:p>
          <a:endParaRPr lang="uk-UA"/>
        </a:p>
      </dgm:t>
    </dgm:pt>
    <dgm:pt modelId="{097F3FB1-0976-4D14-9484-5F995A94C911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1800" b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Епітелій </a:t>
          </a:r>
          <a:r>
            <a:rPr lang="uk-UA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дихальної системи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0AC8E88-30BE-440A-9848-49AC09419E1B}" type="parTrans" cxnId="{CD40F685-0FAA-49C8-BD78-AF20C820A503}">
      <dgm:prSet/>
      <dgm:spPr/>
      <dgm:t>
        <a:bodyPr/>
        <a:lstStyle/>
        <a:p>
          <a:endParaRPr lang="uk-UA"/>
        </a:p>
      </dgm:t>
    </dgm:pt>
    <dgm:pt modelId="{A0AC6816-9FA7-43A3-9AC7-12E80B72E654}" type="sibTrans" cxnId="{CD40F685-0FAA-49C8-BD78-AF20C820A503}">
      <dgm:prSet/>
      <dgm:spPr/>
      <dgm:t>
        <a:bodyPr/>
        <a:lstStyle/>
        <a:p>
          <a:endParaRPr lang="uk-UA"/>
        </a:p>
      </dgm:t>
    </dgm:pt>
    <dgm:pt modelId="{7A5EE64B-362B-40D6-B511-35AB41D4EC32}" type="pres">
      <dgm:prSet presAssocID="{697F81AD-B0FE-4D32-96AF-37E2C71F7C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54A895E0-FD77-45E8-B0C7-F2E7361D890F}" type="pres">
      <dgm:prSet presAssocID="{86C5B7A1-F54F-4326-AF8B-E46F6C72E79B}" presName="hierRoot1" presStyleCnt="0">
        <dgm:presLayoutVars>
          <dgm:hierBranch val="init"/>
        </dgm:presLayoutVars>
      </dgm:prSet>
      <dgm:spPr/>
    </dgm:pt>
    <dgm:pt modelId="{47855C59-8575-4AD7-91D4-3517C2A7F8B4}" type="pres">
      <dgm:prSet presAssocID="{86C5B7A1-F54F-4326-AF8B-E46F6C72E79B}" presName="rootComposite1" presStyleCnt="0"/>
      <dgm:spPr/>
    </dgm:pt>
    <dgm:pt modelId="{FF0DE179-B9FC-4E96-A884-E1FE24907932}" type="pres">
      <dgm:prSet presAssocID="{86C5B7A1-F54F-4326-AF8B-E46F6C72E79B}" presName="rootText1" presStyleLbl="node0" presStyleIdx="0" presStyleCnt="1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4D9A5C71-9AE7-47CB-8CF6-C2F55448985C}" type="pres">
      <dgm:prSet presAssocID="{86C5B7A1-F54F-4326-AF8B-E46F6C72E79B}" presName="rootConnector1" presStyleLbl="node1" presStyleIdx="0" presStyleCnt="0"/>
      <dgm:spPr/>
      <dgm:t>
        <a:bodyPr/>
        <a:lstStyle/>
        <a:p>
          <a:endParaRPr lang="uk-UA"/>
        </a:p>
      </dgm:t>
    </dgm:pt>
    <dgm:pt modelId="{A2482BCC-F5A4-4D21-BD42-2FB71E98C476}" type="pres">
      <dgm:prSet presAssocID="{86C5B7A1-F54F-4326-AF8B-E46F6C72E79B}" presName="hierChild2" presStyleCnt="0"/>
      <dgm:spPr/>
    </dgm:pt>
    <dgm:pt modelId="{7FB4E184-25EF-4100-B9B4-9012408F3AB9}" type="pres">
      <dgm:prSet presAssocID="{1BDFF620-5AE3-4D0B-B53C-1F64723E21B2}" presName="Name37" presStyleLbl="parChTrans1D2" presStyleIdx="0" presStyleCnt="2"/>
      <dgm:spPr/>
      <dgm:t>
        <a:bodyPr/>
        <a:lstStyle/>
        <a:p>
          <a:endParaRPr lang="uk-UA"/>
        </a:p>
      </dgm:t>
    </dgm:pt>
    <dgm:pt modelId="{D4B4F291-1DDC-47D4-917C-6A13DD588EA6}" type="pres">
      <dgm:prSet presAssocID="{8695EEE4-1E6C-44EE-9545-DA8D3F082B4A}" presName="hierRoot2" presStyleCnt="0">
        <dgm:presLayoutVars>
          <dgm:hierBranch val="init"/>
        </dgm:presLayoutVars>
      </dgm:prSet>
      <dgm:spPr/>
    </dgm:pt>
    <dgm:pt modelId="{7FD43AA4-1BE4-4340-BE3D-2977D82ACEFC}" type="pres">
      <dgm:prSet presAssocID="{8695EEE4-1E6C-44EE-9545-DA8D3F082B4A}" presName="rootComposite" presStyleCnt="0"/>
      <dgm:spPr/>
    </dgm:pt>
    <dgm:pt modelId="{88574E12-043E-42E0-B951-A6642D3FA01B}" type="pres">
      <dgm:prSet presAssocID="{8695EEE4-1E6C-44EE-9545-DA8D3F082B4A}" presName="rootText" presStyleLbl="node2" presStyleIdx="0" presStyleCnt="2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85FAEE29-F187-4E4D-BCDC-C4743A172984}" type="pres">
      <dgm:prSet presAssocID="{8695EEE4-1E6C-44EE-9545-DA8D3F082B4A}" presName="rootConnector" presStyleLbl="node2" presStyleIdx="0" presStyleCnt="2"/>
      <dgm:spPr/>
      <dgm:t>
        <a:bodyPr/>
        <a:lstStyle/>
        <a:p>
          <a:endParaRPr lang="uk-UA"/>
        </a:p>
      </dgm:t>
    </dgm:pt>
    <dgm:pt modelId="{60ED75DC-E78A-49D0-9303-09C8C9FF6516}" type="pres">
      <dgm:prSet presAssocID="{8695EEE4-1E6C-44EE-9545-DA8D3F082B4A}" presName="hierChild4" presStyleCnt="0"/>
      <dgm:spPr/>
    </dgm:pt>
    <dgm:pt modelId="{76A3830A-B641-45D8-9E5D-92A82C995EC7}" type="pres">
      <dgm:prSet presAssocID="{C102E147-8A6D-42B1-8ED6-37472A7BBE78}" presName="Name37" presStyleLbl="parChTrans1D3" presStyleIdx="0" presStyleCnt="4"/>
      <dgm:spPr/>
      <dgm:t>
        <a:bodyPr/>
        <a:lstStyle/>
        <a:p>
          <a:endParaRPr lang="uk-UA"/>
        </a:p>
      </dgm:t>
    </dgm:pt>
    <dgm:pt modelId="{A9608BE5-8691-4524-9F9E-8B2BE460A8A1}" type="pres">
      <dgm:prSet presAssocID="{4B3B251B-F3E3-46EE-8013-4FAD4AD7CE31}" presName="hierRoot2" presStyleCnt="0">
        <dgm:presLayoutVars>
          <dgm:hierBranch val="init"/>
        </dgm:presLayoutVars>
      </dgm:prSet>
      <dgm:spPr/>
    </dgm:pt>
    <dgm:pt modelId="{1CFE6701-582E-4C49-B3C3-77FE2668153C}" type="pres">
      <dgm:prSet presAssocID="{4B3B251B-F3E3-46EE-8013-4FAD4AD7CE31}" presName="rootComposite" presStyleCnt="0"/>
      <dgm:spPr/>
    </dgm:pt>
    <dgm:pt modelId="{7B87F577-83C8-4EFF-8F7F-DD6654837105}" type="pres">
      <dgm:prSet presAssocID="{4B3B251B-F3E3-46EE-8013-4FAD4AD7CE31}" presName="rootText" presStyleLbl="node3" presStyleIdx="0" presStyleCnt="4" custScaleX="134801" custScaleY="18418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136CB578-6019-4C2B-AC8C-B6F3679663FE}" type="pres">
      <dgm:prSet presAssocID="{4B3B251B-F3E3-46EE-8013-4FAD4AD7CE31}" presName="rootConnector" presStyleLbl="node3" presStyleIdx="0" presStyleCnt="4"/>
      <dgm:spPr/>
      <dgm:t>
        <a:bodyPr/>
        <a:lstStyle/>
        <a:p>
          <a:endParaRPr lang="uk-UA"/>
        </a:p>
      </dgm:t>
    </dgm:pt>
    <dgm:pt modelId="{E3FCF4D7-2085-4444-B8CE-04D323F8C61F}" type="pres">
      <dgm:prSet presAssocID="{4B3B251B-F3E3-46EE-8013-4FAD4AD7CE31}" presName="hierChild4" presStyleCnt="0"/>
      <dgm:spPr/>
    </dgm:pt>
    <dgm:pt modelId="{1BA7EA6D-79CC-4ACB-830E-2DF75F412739}" type="pres">
      <dgm:prSet presAssocID="{4B3B251B-F3E3-46EE-8013-4FAD4AD7CE31}" presName="hierChild5" presStyleCnt="0"/>
      <dgm:spPr/>
    </dgm:pt>
    <dgm:pt modelId="{18464C29-4F28-4F21-950C-B11727EBFD36}" type="pres">
      <dgm:prSet presAssocID="{5364B1EC-5D7B-4226-A7F0-1E759E495B49}" presName="Name37" presStyleLbl="parChTrans1D3" presStyleIdx="1" presStyleCnt="4"/>
      <dgm:spPr/>
      <dgm:t>
        <a:bodyPr/>
        <a:lstStyle/>
        <a:p>
          <a:endParaRPr lang="uk-UA"/>
        </a:p>
      </dgm:t>
    </dgm:pt>
    <dgm:pt modelId="{A14C9C97-BB64-4C15-B35E-9FB4129938D7}" type="pres">
      <dgm:prSet presAssocID="{7FF00C22-0713-4B30-95D1-94D968242718}" presName="hierRoot2" presStyleCnt="0">
        <dgm:presLayoutVars>
          <dgm:hierBranch val="init"/>
        </dgm:presLayoutVars>
      </dgm:prSet>
      <dgm:spPr/>
    </dgm:pt>
    <dgm:pt modelId="{4D807986-E8AC-4F1F-B848-8656C979F8E2}" type="pres">
      <dgm:prSet presAssocID="{7FF00C22-0713-4B30-95D1-94D968242718}" presName="rootComposite" presStyleCnt="0"/>
      <dgm:spPr/>
    </dgm:pt>
    <dgm:pt modelId="{11D2B509-E76C-495A-A03F-A0B041417A45}" type="pres">
      <dgm:prSet presAssocID="{7FF00C22-0713-4B30-95D1-94D968242718}" presName="rootText" presStyleLbl="node3" presStyleIdx="1" presStyleCnt="4" custScaleX="148606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C7630F67-FD73-42D3-A6E3-AA155401BCBB}" type="pres">
      <dgm:prSet presAssocID="{7FF00C22-0713-4B30-95D1-94D968242718}" presName="rootConnector" presStyleLbl="node3" presStyleIdx="1" presStyleCnt="4"/>
      <dgm:spPr/>
      <dgm:t>
        <a:bodyPr/>
        <a:lstStyle/>
        <a:p>
          <a:endParaRPr lang="uk-UA"/>
        </a:p>
      </dgm:t>
    </dgm:pt>
    <dgm:pt modelId="{B493FBE6-FC5F-4504-9804-D184951147E0}" type="pres">
      <dgm:prSet presAssocID="{7FF00C22-0713-4B30-95D1-94D968242718}" presName="hierChild4" presStyleCnt="0"/>
      <dgm:spPr/>
    </dgm:pt>
    <dgm:pt modelId="{41BDB084-500D-47E1-BBAF-5F16FFE2B7BD}" type="pres">
      <dgm:prSet presAssocID="{7FF00C22-0713-4B30-95D1-94D968242718}" presName="hierChild5" presStyleCnt="0"/>
      <dgm:spPr/>
    </dgm:pt>
    <dgm:pt modelId="{A83BE757-7915-41FE-BFA5-FCF2142E3C29}" type="pres">
      <dgm:prSet presAssocID="{90AC8E88-30BE-440A-9848-49AC09419E1B}" presName="Name37" presStyleLbl="parChTrans1D3" presStyleIdx="2" presStyleCnt="4"/>
      <dgm:spPr/>
      <dgm:t>
        <a:bodyPr/>
        <a:lstStyle/>
        <a:p>
          <a:endParaRPr lang="uk-UA"/>
        </a:p>
      </dgm:t>
    </dgm:pt>
    <dgm:pt modelId="{CB90B88C-EBBA-49A7-87AD-F7F29E66ED51}" type="pres">
      <dgm:prSet presAssocID="{097F3FB1-0976-4D14-9484-5F995A94C911}" presName="hierRoot2" presStyleCnt="0">
        <dgm:presLayoutVars>
          <dgm:hierBranch val="init"/>
        </dgm:presLayoutVars>
      </dgm:prSet>
      <dgm:spPr/>
    </dgm:pt>
    <dgm:pt modelId="{FDCD23E6-E627-4967-993F-6C0938D7CF5E}" type="pres">
      <dgm:prSet presAssocID="{097F3FB1-0976-4D14-9484-5F995A94C911}" presName="rootComposite" presStyleCnt="0"/>
      <dgm:spPr/>
    </dgm:pt>
    <dgm:pt modelId="{C2F7525A-448E-43D9-BBBE-8B77EF358C76}" type="pres">
      <dgm:prSet presAssocID="{097F3FB1-0976-4D14-9484-5F995A94C911}" presName="rootText" presStyleLbl="node3" presStyleIdx="2" presStyleCnt="4" custScaleX="148606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90C2FB26-6FA9-4AEC-9DA3-F2A15DC0AE92}" type="pres">
      <dgm:prSet presAssocID="{097F3FB1-0976-4D14-9484-5F995A94C911}" presName="rootConnector" presStyleLbl="node3" presStyleIdx="2" presStyleCnt="4"/>
      <dgm:spPr/>
      <dgm:t>
        <a:bodyPr/>
        <a:lstStyle/>
        <a:p>
          <a:endParaRPr lang="uk-UA"/>
        </a:p>
      </dgm:t>
    </dgm:pt>
    <dgm:pt modelId="{9CB8966D-E816-4B81-A81F-E869BD12B955}" type="pres">
      <dgm:prSet presAssocID="{097F3FB1-0976-4D14-9484-5F995A94C911}" presName="hierChild4" presStyleCnt="0"/>
      <dgm:spPr/>
    </dgm:pt>
    <dgm:pt modelId="{FB71090C-8738-434B-91C4-AA248DD6CC50}" type="pres">
      <dgm:prSet presAssocID="{097F3FB1-0976-4D14-9484-5F995A94C911}" presName="hierChild5" presStyleCnt="0"/>
      <dgm:spPr/>
    </dgm:pt>
    <dgm:pt modelId="{2ACC9EB9-6322-400A-97A9-24D770773B47}" type="pres">
      <dgm:prSet presAssocID="{8695EEE4-1E6C-44EE-9545-DA8D3F082B4A}" presName="hierChild5" presStyleCnt="0"/>
      <dgm:spPr/>
    </dgm:pt>
    <dgm:pt modelId="{56B88E58-3BEC-44E8-92AE-8469F4EE3E82}" type="pres">
      <dgm:prSet presAssocID="{7A44F4C5-D7CD-47B3-A2F2-36CA2E59EC40}" presName="Name37" presStyleLbl="parChTrans1D2" presStyleIdx="1" presStyleCnt="2"/>
      <dgm:spPr/>
      <dgm:t>
        <a:bodyPr/>
        <a:lstStyle/>
        <a:p>
          <a:endParaRPr lang="uk-UA"/>
        </a:p>
      </dgm:t>
    </dgm:pt>
    <dgm:pt modelId="{395B41AC-44D0-4AB8-AFF0-0E67DEA72E3E}" type="pres">
      <dgm:prSet presAssocID="{58F84697-B036-4F8E-9E0E-9605C3026CFB}" presName="hierRoot2" presStyleCnt="0">
        <dgm:presLayoutVars>
          <dgm:hierBranch val="init"/>
        </dgm:presLayoutVars>
      </dgm:prSet>
      <dgm:spPr/>
    </dgm:pt>
    <dgm:pt modelId="{4D723158-518A-494A-866C-06E6543040D6}" type="pres">
      <dgm:prSet presAssocID="{58F84697-B036-4F8E-9E0E-9605C3026CFB}" presName="rootComposite" presStyleCnt="0"/>
      <dgm:spPr/>
    </dgm:pt>
    <dgm:pt modelId="{097F7C11-C24F-46E4-ABE3-9528A290843A}" type="pres">
      <dgm:prSet presAssocID="{58F84697-B036-4F8E-9E0E-9605C3026CFB}" presName="rootText" presStyleLbl="node2" presStyleIdx="1" presStyleCnt="2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E4DA7CD5-2130-4085-A82F-18F4AAFE5CF5}" type="pres">
      <dgm:prSet presAssocID="{58F84697-B036-4F8E-9E0E-9605C3026CFB}" presName="rootConnector" presStyleLbl="node2" presStyleIdx="1" presStyleCnt="2"/>
      <dgm:spPr/>
      <dgm:t>
        <a:bodyPr/>
        <a:lstStyle/>
        <a:p>
          <a:endParaRPr lang="uk-UA"/>
        </a:p>
      </dgm:t>
    </dgm:pt>
    <dgm:pt modelId="{FC9FF04D-AAB3-40DD-8BE3-46B7502D29F0}" type="pres">
      <dgm:prSet presAssocID="{58F84697-B036-4F8E-9E0E-9605C3026CFB}" presName="hierChild4" presStyleCnt="0"/>
      <dgm:spPr/>
    </dgm:pt>
    <dgm:pt modelId="{41B05CF6-32C6-4933-A57D-B2BD42EB75E6}" type="pres">
      <dgm:prSet presAssocID="{50A90148-52E2-457D-BF19-439EB80E6CAE}" presName="Name37" presStyleLbl="parChTrans1D3" presStyleIdx="3" presStyleCnt="4"/>
      <dgm:spPr/>
      <dgm:t>
        <a:bodyPr/>
        <a:lstStyle/>
        <a:p>
          <a:endParaRPr lang="uk-UA"/>
        </a:p>
      </dgm:t>
    </dgm:pt>
    <dgm:pt modelId="{3006215D-4441-4997-8276-3834A587710A}" type="pres">
      <dgm:prSet presAssocID="{43222EFB-F557-417B-A5E8-1AC7A5F2456A}" presName="hierRoot2" presStyleCnt="0">
        <dgm:presLayoutVars>
          <dgm:hierBranch val="init"/>
        </dgm:presLayoutVars>
      </dgm:prSet>
      <dgm:spPr/>
    </dgm:pt>
    <dgm:pt modelId="{D77E7EC9-6E15-4CDD-8F89-04FB2FA750E6}" type="pres">
      <dgm:prSet presAssocID="{43222EFB-F557-417B-A5E8-1AC7A5F2456A}" presName="rootComposite" presStyleCnt="0"/>
      <dgm:spPr/>
    </dgm:pt>
    <dgm:pt modelId="{37EBA45B-EDFD-43A7-AC86-CACBDD308D56}" type="pres">
      <dgm:prSet presAssocID="{43222EFB-F557-417B-A5E8-1AC7A5F2456A}" presName="rootText" presStyleLbl="node3" presStyleIdx="3" presStyleCnt="4" custScaleX="129803" custScaleY="17902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5AB66A1C-0A87-4984-9DB0-420F4B7A166A}" type="pres">
      <dgm:prSet presAssocID="{43222EFB-F557-417B-A5E8-1AC7A5F2456A}" presName="rootConnector" presStyleLbl="node3" presStyleIdx="3" presStyleCnt="4"/>
      <dgm:spPr/>
      <dgm:t>
        <a:bodyPr/>
        <a:lstStyle/>
        <a:p>
          <a:endParaRPr lang="uk-UA"/>
        </a:p>
      </dgm:t>
    </dgm:pt>
    <dgm:pt modelId="{E6BBECBF-0E15-4B73-A9CA-8573FB3EC04D}" type="pres">
      <dgm:prSet presAssocID="{43222EFB-F557-417B-A5E8-1AC7A5F2456A}" presName="hierChild4" presStyleCnt="0"/>
      <dgm:spPr/>
    </dgm:pt>
    <dgm:pt modelId="{95D71BCF-3F6D-48B3-9461-F3E39771EDFB}" type="pres">
      <dgm:prSet presAssocID="{43222EFB-F557-417B-A5E8-1AC7A5F2456A}" presName="hierChild5" presStyleCnt="0"/>
      <dgm:spPr/>
    </dgm:pt>
    <dgm:pt modelId="{33D19A6F-C158-431A-8FE6-E17A0760E070}" type="pres">
      <dgm:prSet presAssocID="{58F84697-B036-4F8E-9E0E-9605C3026CFB}" presName="hierChild5" presStyleCnt="0"/>
      <dgm:spPr/>
    </dgm:pt>
    <dgm:pt modelId="{B9BB906E-4F89-424A-9E4E-F6C17CF815A1}" type="pres">
      <dgm:prSet presAssocID="{86C5B7A1-F54F-4326-AF8B-E46F6C72E79B}" presName="hierChild3" presStyleCnt="0"/>
      <dgm:spPr/>
    </dgm:pt>
  </dgm:ptLst>
  <dgm:cxnLst>
    <dgm:cxn modelId="{9372043E-9CA1-426F-A3A2-EA1DA22E06C8}" type="presOf" srcId="{097F3FB1-0976-4D14-9484-5F995A94C911}" destId="{90C2FB26-6FA9-4AEC-9DA3-F2A15DC0AE92}" srcOrd="1" destOrd="0" presId="urn:microsoft.com/office/officeart/2005/8/layout/orgChart1"/>
    <dgm:cxn modelId="{5756D482-3AEC-4191-8746-8AB2A89B1385}" type="presOf" srcId="{8695EEE4-1E6C-44EE-9545-DA8D3F082B4A}" destId="{85FAEE29-F187-4E4D-BCDC-C4743A172984}" srcOrd="1" destOrd="0" presId="urn:microsoft.com/office/officeart/2005/8/layout/orgChart1"/>
    <dgm:cxn modelId="{97674A61-8958-4A9B-A6AD-D7265B1F1212}" type="presOf" srcId="{4B3B251B-F3E3-46EE-8013-4FAD4AD7CE31}" destId="{136CB578-6019-4C2B-AC8C-B6F3679663FE}" srcOrd="1" destOrd="0" presId="urn:microsoft.com/office/officeart/2005/8/layout/orgChart1"/>
    <dgm:cxn modelId="{09FD0DFC-AA5E-4031-9B87-6D76500A1457}" type="presOf" srcId="{5364B1EC-5D7B-4226-A7F0-1E759E495B49}" destId="{18464C29-4F28-4F21-950C-B11727EBFD36}" srcOrd="0" destOrd="0" presId="urn:microsoft.com/office/officeart/2005/8/layout/orgChart1"/>
    <dgm:cxn modelId="{FA7844FF-6A1C-47ED-88D2-CA0248216F86}" type="presOf" srcId="{50A90148-52E2-457D-BF19-439EB80E6CAE}" destId="{41B05CF6-32C6-4933-A57D-B2BD42EB75E6}" srcOrd="0" destOrd="0" presId="urn:microsoft.com/office/officeart/2005/8/layout/orgChart1"/>
    <dgm:cxn modelId="{CD40F685-0FAA-49C8-BD78-AF20C820A503}" srcId="{8695EEE4-1E6C-44EE-9545-DA8D3F082B4A}" destId="{097F3FB1-0976-4D14-9484-5F995A94C911}" srcOrd="2" destOrd="0" parTransId="{90AC8E88-30BE-440A-9848-49AC09419E1B}" sibTransId="{A0AC6816-9FA7-43A3-9AC7-12E80B72E654}"/>
    <dgm:cxn modelId="{396414F8-2488-4674-82CF-854B0C9C95EE}" type="presOf" srcId="{58F84697-B036-4F8E-9E0E-9605C3026CFB}" destId="{097F7C11-C24F-46E4-ABE3-9528A290843A}" srcOrd="0" destOrd="0" presId="urn:microsoft.com/office/officeart/2005/8/layout/orgChart1"/>
    <dgm:cxn modelId="{825C12DC-4B0A-4251-9313-15C02BF53B11}" type="presOf" srcId="{1BDFF620-5AE3-4D0B-B53C-1F64723E21B2}" destId="{7FB4E184-25EF-4100-B9B4-9012408F3AB9}" srcOrd="0" destOrd="0" presId="urn:microsoft.com/office/officeart/2005/8/layout/orgChart1"/>
    <dgm:cxn modelId="{A83BF3EA-DF08-4470-A9D0-F5D884805727}" type="presOf" srcId="{58F84697-B036-4F8E-9E0E-9605C3026CFB}" destId="{E4DA7CD5-2130-4085-A82F-18F4AAFE5CF5}" srcOrd="1" destOrd="0" presId="urn:microsoft.com/office/officeart/2005/8/layout/orgChart1"/>
    <dgm:cxn modelId="{BDED8F8E-6AC7-43D2-9F62-A8D95C8D05BE}" srcId="{8695EEE4-1E6C-44EE-9545-DA8D3F082B4A}" destId="{4B3B251B-F3E3-46EE-8013-4FAD4AD7CE31}" srcOrd="0" destOrd="0" parTransId="{C102E147-8A6D-42B1-8ED6-37472A7BBE78}" sibTransId="{599E5699-4219-462B-B75B-FE4129D85792}"/>
    <dgm:cxn modelId="{A314FD20-3A6F-4409-ACA9-4D0406E71BE9}" type="presOf" srcId="{4B3B251B-F3E3-46EE-8013-4FAD4AD7CE31}" destId="{7B87F577-83C8-4EFF-8F7F-DD6654837105}" srcOrd="0" destOrd="0" presId="urn:microsoft.com/office/officeart/2005/8/layout/orgChart1"/>
    <dgm:cxn modelId="{0BF8723D-2068-40DC-9AD3-9B1AD296EE17}" type="presOf" srcId="{43222EFB-F557-417B-A5E8-1AC7A5F2456A}" destId="{37EBA45B-EDFD-43A7-AC86-CACBDD308D56}" srcOrd="0" destOrd="0" presId="urn:microsoft.com/office/officeart/2005/8/layout/orgChart1"/>
    <dgm:cxn modelId="{144077FC-AC9F-4A10-8A54-CF324C2EE535}" type="presOf" srcId="{7A44F4C5-D7CD-47B3-A2F2-36CA2E59EC40}" destId="{56B88E58-3BEC-44E8-92AE-8469F4EE3E82}" srcOrd="0" destOrd="0" presId="urn:microsoft.com/office/officeart/2005/8/layout/orgChart1"/>
    <dgm:cxn modelId="{6E7605CD-DCD9-434E-B944-B83C4DE27035}" type="presOf" srcId="{C102E147-8A6D-42B1-8ED6-37472A7BBE78}" destId="{76A3830A-B641-45D8-9E5D-92A82C995EC7}" srcOrd="0" destOrd="0" presId="urn:microsoft.com/office/officeart/2005/8/layout/orgChart1"/>
    <dgm:cxn modelId="{63C62499-77EA-4C37-8E73-8BF0E559D761}" srcId="{86C5B7A1-F54F-4326-AF8B-E46F6C72E79B}" destId="{8695EEE4-1E6C-44EE-9545-DA8D3F082B4A}" srcOrd="0" destOrd="0" parTransId="{1BDFF620-5AE3-4D0B-B53C-1F64723E21B2}" sibTransId="{6642E402-3116-44A8-81A2-9018500DCFAD}"/>
    <dgm:cxn modelId="{70CF5ED4-8487-4204-9DA3-89342D4688B2}" srcId="{86C5B7A1-F54F-4326-AF8B-E46F6C72E79B}" destId="{58F84697-B036-4F8E-9E0E-9605C3026CFB}" srcOrd="1" destOrd="0" parTransId="{7A44F4C5-D7CD-47B3-A2F2-36CA2E59EC40}" sibTransId="{AB4B20B0-17B5-47F0-AC81-47644BDD4F6A}"/>
    <dgm:cxn modelId="{C979CE90-73C2-4499-BB46-796286433373}" type="presOf" srcId="{8695EEE4-1E6C-44EE-9545-DA8D3F082B4A}" destId="{88574E12-043E-42E0-B951-A6642D3FA01B}" srcOrd="0" destOrd="0" presId="urn:microsoft.com/office/officeart/2005/8/layout/orgChart1"/>
    <dgm:cxn modelId="{9F392C23-326F-4A32-AA78-91178370B74E}" type="presOf" srcId="{697F81AD-B0FE-4D32-96AF-37E2C71F7CFE}" destId="{7A5EE64B-362B-40D6-B511-35AB41D4EC32}" srcOrd="0" destOrd="0" presId="urn:microsoft.com/office/officeart/2005/8/layout/orgChart1"/>
    <dgm:cxn modelId="{5457DBCE-7AF1-4456-BAC4-0297D0400C43}" srcId="{58F84697-B036-4F8E-9E0E-9605C3026CFB}" destId="{43222EFB-F557-417B-A5E8-1AC7A5F2456A}" srcOrd="0" destOrd="0" parTransId="{50A90148-52E2-457D-BF19-439EB80E6CAE}" sibTransId="{65142962-0472-46AB-A00D-F9F7907B7540}"/>
    <dgm:cxn modelId="{98D5334A-EE52-4E58-816A-7FD6706F32CC}" type="presOf" srcId="{86C5B7A1-F54F-4326-AF8B-E46F6C72E79B}" destId="{4D9A5C71-9AE7-47CB-8CF6-C2F55448985C}" srcOrd="1" destOrd="0" presId="urn:microsoft.com/office/officeart/2005/8/layout/orgChart1"/>
    <dgm:cxn modelId="{7145FAB1-75B1-4969-9F61-55662D2F241A}" type="presOf" srcId="{90AC8E88-30BE-440A-9848-49AC09419E1B}" destId="{A83BE757-7915-41FE-BFA5-FCF2142E3C29}" srcOrd="0" destOrd="0" presId="urn:microsoft.com/office/officeart/2005/8/layout/orgChart1"/>
    <dgm:cxn modelId="{8827C89D-094E-4DC8-923A-4171331C1B7A}" type="presOf" srcId="{7FF00C22-0713-4B30-95D1-94D968242718}" destId="{11D2B509-E76C-495A-A03F-A0B041417A45}" srcOrd="0" destOrd="0" presId="urn:microsoft.com/office/officeart/2005/8/layout/orgChart1"/>
    <dgm:cxn modelId="{C652CC3E-2A9A-4C25-AE1B-86BCFC5CE25E}" type="presOf" srcId="{097F3FB1-0976-4D14-9484-5F995A94C911}" destId="{C2F7525A-448E-43D9-BBBE-8B77EF358C76}" srcOrd="0" destOrd="0" presId="urn:microsoft.com/office/officeart/2005/8/layout/orgChart1"/>
    <dgm:cxn modelId="{B805FFBA-3B91-41FB-87CE-4D352830052C}" type="presOf" srcId="{86C5B7A1-F54F-4326-AF8B-E46F6C72E79B}" destId="{FF0DE179-B9FC-4E96-A884-E1FE24907932}" srcOrd="0" destOrd="0" presId="urn:microsoft.com/office/officeart/2005/8/layout/orgChart1"/>
    <dgm:cxn modelId="{B60FDB5B-0467-4B54-90B0-A2E33B937353}" type="presOf" srcId="{43222EFB-F557-417B-A5E8-1AC7A5F2456A}" destId="{5AB66A1C-0A87-4984-9DB0-420F4B7A166A}" srcOrd="1" destOrd="0" presId="urn:microsoft.com/office/officeart/2005/8/layout/orgChart1"/>
    <dgm:cxn modelId="{CB7D9F8D-FDA6-45A7-B30C-B09FE196548A}" type="presOf" srcId="{7FF00C22-0713-4B30-95D1-94D968242718}" destId="{C7630F67-FD73-42D3-A6E3-AA155401BCBB}" srcOrd="1" destOrd="0" presId="urn:microsoft.com/office/officeart/2005/8/layout/orgChart1"/>
    <dgm:cxn modelId="{75A65988-7A98-49DC-861D-FE18B447472E}" srcId="{8695EEE4-1E6C-44EE-9545-DA8D3F082B4A}" destId="{7FF00C22-0713-4B30-95D1-94D968242718}" srcOrd="1" destOrd="0" parTransId="{5364B1EC-5D7B-4226-A7F0-1E759E495B49}" sibTransId="{4D75999D-6753-4804-9498-A6ED407BD213}"/>
    <dgm:cxn modelId="{5E287E9A-F3E9-423C-B36F-CB0916B45E6A}" srcId="{697F81AD-B0FE-4D32-96AF-37E2C71F7CFE}" destId="{86C5B7A1-F54F-4326-AF8B-E46F6C72E79B}" srcOrd="0" destOrd="0" parTransId="{8340017C-50BF-43B9-BEC1-274088DD9E88}" sibTransId="{F26B1BFF-AE36-4C71-B108-978686E5166B}"/>
    <dgm:cxn modelId="{06AA08E6-BE41-439A-BEC5-4A7EB9CBBB8A}" type="presParOf" srcId="{7A5EE64B-362B-40D6-B511-35AB41D4EC32}" destId="{54A895E0-FD77-45E8-B0C7-F2E7361D890F}" srcOrd="0" destOrd="0" presId="urn:microsoft.com/office/officeart/2005/8/layout/orgChart1"/>
    <dgm:cxn modelId="{D09240DE-B154-4A0A-96EE-41354B273993}" type="presParOf" srcId="{54A895E0-FD77-45E8-B0C7-F2E7361D890F}" destId="{47855C59-8575-4AD7-91D4-3517C2A7F8B4}" srcOrd="0" destOrd="0" presId="urn:microsoft.com/office/officeart/2005/8/layout/orgChart1"/>
    <dgm:cxn modelId="{24247C75-7A05-4CA2-9F0C-AC23070EDE07}" type="presParOf" srcId="{47855C59-8575-4AD7-91D4-3517C2A7F8B4}" destId="{FF0DE179-B9FC-4E96-A884-E1FE24907932}" srcOrd="0" destOrd="0" presId="urn:microsoft.com/office/officeart/2005/8/layout/orgChart1"/>
    <dgm:cxn modelId="{EF13CE2F-06EA-4BB0-9E7C-F90A2B882993}" type="presParOf" srcId="{47855C59-8575-4AD7-91D4-3517C2A7F8B4}" destId="{4D9A5C71-9AE7-47CB-8CF6-C2F55448985C}" srcOrd="1" destOrd="0" presId="urn:microsoft.com/office/officeart/2005/8/layout/orgChart1"/>
    <dgm:cxn modelId="{2B304A66-4557-4A40-ADDA-485A53BBDB7E}" type="presParOf" srcId="{54A895E0-FD77-45E8-B0C7-F2E7361D890F}" destId="{A2482BCC-F5A4-4D21-BD42-2FB71E98C476}" srcOrd="1" destOrd="0" presId="urn:microsoft.com/office/officeart/2005/8/layout/orgChart1"/>
    <dgm:cxn modelId="{D6504972-21DB-489B-AFCF-9A2B04C94393}" type="presParOf" srcId="{A2482BCC-F5A4-4D21-BD42-2FB71E98C476}" destId="{7FB4E184-25EF-4100-B9B4-9012408F3AB9}" srcOrd="0" destOrd="0" presId="urn:microsoft.com/office/officeart/2005/8/layout/orgChart1"/>
    <dgm:cxn modelId="{D0107065-1C6C-43C3-B6AB-C3933C67868C}" type="presParOf" srcId="{A2482BCC-F5A4-4D21-BD42-2FB71E98C476}" destId="{D4B4F291-1DDC-47D4-917C-6A13DD588EA6}" srcOrd="1" destOrd="0" presId="urn:microsoft.com/office/officeart/2005/8/layout/orgChart1"/>
    <dgm:cxn modelId="{2DF187D0-717E-43CB-9904-91388D76DAFB}" type="presParOf" srcId="{D4B4F291-1DDC-47D4-917C-6A13DD588EA6}" destId="{7FD43AA4-1BE4-4340-BE3D-2977D82ACEFC}" srcOrd="0" destOrd="0" presId="urn:microsoft.com/office/officeart/2005/8/layout/orgChart1"/>
    <dgm:cxn modelId="{A7BC3811-E8FB-492E-8B67-18264068328D}" type="presParOf" srcId="{7FD43AA4-1BE4-4340-BE3D-2977D82ACEFC}" destId="{88574E12-043E-42E0-B951-A6642D3FA01B}" srcOrd="0" destOrd="0" presId="urn:microsoft.com/office/officeart/2005/8/layout/orgChart1"/>
    <dgm:cxn modelId="{C5402C56-8278-48BE-A175-51010E074B26}" type="presParOf" srcId="{7FD43AA4-1BE4-4340-BE3D-2977D82ACEFC}" destId="{85FAEE29-F187-4E4D-BCDC-C4743A172984}" srcOrd="1" destOrd="0" presId="urn:microsoft.com/office/officeart/2005/8/layout/orgChart1"/>
    <dgm:cxn modelId="{4F75B938-CC9C-4319-814C-86E3FB0C672D}" type="presParOf" srcId="{D4B4F291-1DDC-47D4-917C-6A13DD588EA6}" destId="{60ED75DC-E78A-49D0-9303-09C8C9FF6516}" srcOrd="1" destOrd="0" presId="urn:microsoft.com/office/officeart/2005/8/layout/orgChart1"/>
    <dgm:cxn modelId="{34FEBB16-8CB8-4635-8D86-CB852CC88E09}" type="presParOf" srcId="{60ED75DC-E78A-49D0-9303-09C8C9FF6516}" destId="{76A3830A-B641-45D8-9E5D-92A82C995EC7}" srcOrd="0" destOrd="0" presId="urn:microsoft.com/office/officeart/2005/8/layout/orgChart1"/>
    <dgm:cxn modelId="{E4C28977-4428-4A1D-B47F-0C6B2BF77309}" type="presParOf" srcId="{60ED75DC-E78A-49D0-9303-09C8C9FF6516}" destId="{A9608BE5-8691-4524-9F9E-8B2BE460A8A1}" srcOrd="1" destOrd="0" presId="urn:microsoft.com/office/officeart/2005/8/layout/orgChart1"/>
    <dgm:cxn modelId="{21855961-CDD6-4BB7-95F1-4909A481CBCB}" type="presParOf" srcId="{A9608BE5-8691-4524-9F9E-8B2BE460A8A1}" destId="{1CFE6701-582E-4C49-B3C3-77FE2668153C}" srcOrd="0" destOrd="0" presId="urn:microsoft.com/office/officeart/2005/8/layout/orgChart1"/>
    <dgm:cxn modelId="{252CF4A8-4F77-4B0D-A93F-43E58AC66DD5}" type="presParOf" srcId="{1CFE6701-582E-4C49-B3C3-77FE2668153C}" destId="{7B87F577-83C8-4EFF-8F7F-DD6654837105}" srcOrd="0" destOrd="0" presId="urn:microsoft.com/office/officeart/2005/8/layout/orgChart1"/>
    <dgm:cxn modelId="{8C2676F4-EE6E-4165-A935-C93994D7537F}" type="presParOf" srcId="{1CFE6701-582E-4C49-B3C3-77FE2668153C}" destId="{136CB578-6019-4C2B-AC8C-B6F3679663FE}" srcOrd="1" destOrd="0" presId="urn:microsoft.com/office/officeart/2005/8/layout/orgChart1"/>
    <dgm:cxn modelId="{3983FB79-7CB2-4112-9767-DD26826DD6A8}" type="presParOf" srcId="{A9608BE5-8691-4524-9F9E-8B2BE460A8A1}" destId="{E3FCF4D7-2085-4444-B8CE-04D323F8C61F}" srcOrd="1" destOrd="0" presId="urn:microsoft.com/office/officeart/2005/8/layout/orgChart1"/>
    <dgm:cxn modelId="{A5D88B75-3D54-4AC4-AAD0-4BB7DC045DC3}" type="presParOf" srcId="{A9608BE5-8691-4524-9F9E-8B2BE460A8A1}" destId="{1BA7EA6D-79CC-4ACB-830E-2DF75F412739}" srcOrd="2" destOrd="0" presId="urn:microsoft.com/office/officeart/2005/8/layout/orgChart1"/>
    <dgm:cxn modelId="{79AC26BD-80C7-48CA-8DA8-F81C8D210B0C}" type="presParOf" srcId="{60ED75DC-E78A-49D0-9303-09C8C9FF6516}" destId="{18464C29-4F28-4F21-950C-B11727EBFD36}" srcOrd="2" destOrd="0" presId="urn:microsoft.com/office/officeart/2005/8/layout/orgChart1"/>
    <dgm:cxn modelId="{0D909250-236B-4623-8967-68997CCDF61C}" type="presParOf" srcId="{60ED75DC-E78A-49D0-9303-09C8C9FF6516}" destId="{A14C9C97-BB64-4C15-B35E-9FB4129938D7}" srcOrd="3" destOrd="0" presId="urn:microsoft.com/office/officeart/2005/8/layout/orgChart1"/>
    <dgm:cxn modelId="{200A0CFB-756D-4235-8E4C-98541C24336B}" type="presParOf" srcId="{A14C9C97-BB64-4C15-B35E-9FB4129938D7}" destId="{4D807986-E8AC-4F1F-B848-8656C979F8E2}" srcOrd="0" destOrd="0" presId="urn:microsoft.com/office/officeart/2005/8/layout/orgChart1"/>
    <dgm:cxn modelId="{3F76987B-2C95-4335-A78E-D89D55F05AB5}" type="presParOf" srcId="{4D807986-E8AC-4F1F-B848-8656C979F8E2}" destId="{11D2B509-E76C-495A-A03F-A0B041417A45}" srcOrd="0" destOrd="0" presId="urn:microsoft.com/office/officeart/2005/8/layout/orgChart1"/>
    <dgm:cxn modelId="{0DDD2E7A-668C-43EF-9907-8FB90E2794B7}" type="presParOf" srcId="{4D807986-E8AC-4F1F-B848-8656C979F8E2}" destId="{C7630F67-FD73-42D3-A6E3-AA155401BCBB}" srcOrd="1" destOrd="0" presId="urn:microsoft.com/office/officeart/2005/8/layout/orgChart1"/>
    <dgm:cxn modelId="{AF1272D6-6C6E-4493-9C4D-503815725AFF}" type="presParOf" srcId="{A14C9C97-BB64-4C15-B35E-9FB4129938D7}" destId="{B493FBE6-FC5F-4504-9804-D184951147E0}" srcOrd="1" destOrd="0" presId="urn:microsoft.com/office/officeart/2005/8/layout/orgChart1"/>
    <dgm:cxn modelId="{F8661D24-89B0-479C-9E79-58EBE33F86C7}" type="presParOf" srcId="{A14C9C97-BB64-4C15-B35E-9FB4129938D7}" destId="{41BDB084-500D-47E1-BBAF-5F16FFE2B7BD}" srcOrd="2" destOrd="0" presId="urn:microsoft.com/office/officeart/2005/8/layout/orgChart1"/>
    <dgm:cxn modelId="{8CEB66CB-D665-40F7-B411-1ADCD237290C}" type="presParOf" srcId="{60ED75DC-E78A-49D0-9303-09C8C9FF6516}" destId="{A83BE757-7915-41FE-BFA5-FCF2142E3C29}" srcOrd="4" destOrd="0" presId="urn:microsoft.com/office/officeart/2005/8/layout/orgChart1"/>
    <dgm:cxn modelId="{B20DE8B5-26A6-4554-8CE9-EEEE08226C81}" type="presParOf" srcId="{60ED75DC-E78A-49D0-9303-09C8C9FF6516}" destId="{CB90B88C-EBBA-49A7-87AD-F7F29E66ED51}" srcOrd="5" destOrd="0" presId="urn:microsoft.com/office/officeart/2005/8/layout/orgChart1"/>
    <dgm:cxn modelId="{A4B497F2-DC6A-4605-8599-495B25E66041}" type="presParOf" srcId="{CB90B88C-EBBA-49A7-87AD-F7F29E66ED51}" destId="{FDCD23E6-E627-4967-993F-6C0938D7CF5E}" srcOrd="0" destOrd="0" presId="urn:microsoft.com/office/officeart/2005/8/layout/orgChart1"/>
    <dgm:cxn modelId="{4F3C3F61-F898-411C-8D45-A919716F5596}" type="presParOf" srcId="{FDCD23E6-E627-4967-993F-6C0938D7CF5E}" destId="{C2F7525A-448E-43D9-BBBE-8B77EF358C76}" srcOrd="0" destOrd="0" presId="urn:microsoft.com/office/officeart/2005/8/layout/orgChart1"/>
    <dgm:cxn modelId="{1D1C2DFD-CAEB-41F2-8D65-16C787640212}" type="presParOf" srcId="{FDCD23E6-E627-4967-993F-6C0938D7CF5E}" destId="{90C2FB26-6FA9-4AEC-9DA3-F2A15DC0AE92}" srcOrd="1" destOrd="0" presId="urn:microsoft.com/office/officeart/2005/8/layout/orgChart1"/>
    <dgm:cxn modelId="{51818E86-4F3E-48D0-81DA-C69B0C3AF45E}" type="presParOf" srcId="{CB90B88C-EBBA-49A7-87AD-F7F29E66ED51}" destId="{9CB8966D-E816-4B81-A81F-E869BD12B955}" srcOrd="1" destOrd="0" presId="urn:microsoft.com/office/officeart/2005/8/layout/orgChart1"/>
    <dgm:cxn modelId="{8BD341B0-6132-42B4-944A-522FEB1B522A}" type="presParOf" srcId="{CB90B88C-EBBA-49A7-87AD-F7F29E66ED51}" destId="{FB71090C-8738-434B-91C4-AA248DD6CC50}" srcOrd="2" destOrd="0" presId="urn:microsoft.com/office/officeart/2005/8/layout/orgChart1"/>
    <dgm:cxn modelId="{E59A45A0-58A0-4694-91F0-21C5F5996825}" type="presParOf" srcId="{D4B4F291-1DDC-47D4-917C-6A13DD588EA6}" destId="{2ACC9EB9-6322-400A-97A9-24D770773B47}" srcOrd="2" destOrd="0" presId="urn:microsoft.com/office/officeart/2005/8/layout/orgChart1"/>
    <dgm:cxn modelId="{CD26B3F7-F70E-4BA3-90BA-D0EE1E3FD8E0}" type="presParOf" srcId="{A2482BCC-F5A4-4D21-BD42-2FB71E98C476}" destId="{56B88E58-3BEC-44E8-92AE-8469F4EE3E82}" srcOrd="2" destOrd="0" presId="urn:microsoft.com/office/officeart/2005/8/layout/orgChart1"/>
    <dgm:cxn modelId="{A3F10CFE-34FA-43D2-A495-21B4E2D37E4F}" type="presParOf" srcId="{A2482BCC-F5A4-4D21-BD42-2FB71E98C476}" destId="{395B41AC-44D0-4AB8-AFF0-0E67DEA72E3E}" srcOrd="3" destOrd="0" presId="urn:microsoft.com/office/officeart/2005/8/layout/orgChart1"/>
    <dgm:cxn modelId="{DA1377B8-BCDA-44A6-BB0C-848566A6DFFA}" type="presParOf" srcId="{395B41AC-44D0-4AB8-AFF0-0E67DEA72E3E}" destId="{4D723158-518A-494A-866C-06E6543040D6}" srcOrd="0" destOrd="0" presId="urn:microsoft.com/office/officeart/2005/8/layout/orgChart1"/>
    <dgm:cxn modelId="{97141B85-0123-4E3F-BB82-7EC8A2A44727}" type="presParOf" srcId="{4D723158-518A-494A-866C-06E6543040D6}" destId="{097F7C11-C24F-46E4-ABE3-9528A290843A}" srcOrd="0" destOrd="0" presId="urn:microsoft.com/office/officeart/2005/8/layout/orgChart1"/>
    <dgm:cxn modelId="{E610E97A-7120-4266-B9F9-78E62C45A243}" type="presParOf" srcId="{4D723158-518A-494A-866C-06E6543040D6}" destId="{E4DA7CD5-2130-4085-A82F-18F4AAFE5CF5}" srcOrd="1" destOrd="0" presId="urn:microsoft.com/office/officeart/2005/8/layout/orgChart1"/>
    <dgm:cxn modelId="{7BF29765-ACD9-4CC0-8D3F-7FEE001E7597}" type="presParOf" srcId="{395B41AC-44D0-4AB8-AFF0-0E67DEA72E3E}" destId="{FC9FF04D-AAB3-40DD-8BE3-46B7502D29F0}" srcOrd="1" destOrd="0" presId="urn:microsoft.com/office/officeart/2005/8/layout/orgChart1"/>
    <dgm:cxn modelId="{6720515B-0083-438A-808B-F2BEB94A7064}" type="presParOf" srcId="{FC9FF04D-AAB3-40DD-8BE3-46B7502D29F0}" destId="{41B05CF6-32C6-4933-A57D-B2BD42EB75E6}" srcOrd="0" destOrd="0" presId="urn:microsoft.com/office/officeart/2005/8/layout/orgChart1"/>
    <dgm:cxn modelId="{785FC9CC-4DDB-400F-BF14-18E4814967B8}" type="presParOf" srcId="{FC9FF04D-AAB3-40DD-8BE3-46B7502D29F0}" destId="{3006215D-4441-4997-8276-3834A587710A}" srcOrd="1" destOrd="0" presId="urn:microsoft.com/office/officeart/2005/8/layout/orgChart1"/>
    <dgm:cxn modelId="{D00EE45D-DB05-473D-8ECE-7886393E47E9}" type="presParOf" srcId="{3006215D-4441-4997-8276-3834A587710A}" destId="{D77E7EC9-6E15-4CDD-8F89-04FB2FA750E6}" srcOrd="0" destOrd="0" presId="urn:microsoft.com/office/officeart/2005/8/layout/orgChart1"/>
    <dgm:cxn modelId="{2FB2FF3A-0872-4C62-9A32-8BA7D410A543}" type="presParOf" srcId="{D77E7EC9-6E15-4CDD-8F89-04FB2FA750E6}" destId="{37EBA45B-EDFD-43A7-AC86-CACBDD308D56}" srcOrd="0" destOrd="0" presId="urn:microsoft.com/office/officeart/2005/8/layout/orgChart1"/>
    <dgm:cxn modelId="{04CFCFFA-2FF6-4944-B982-E0533F55AB6B}" type="presParOf" srcId="{D77E7EC9-6E15-4CDD-8F89-04FB2FA750E6}" destId="{5AB66A1C-0A87-4984-9DB0-420F4B7A166A}" srcOrd="1" destOrd="0" presId="urn:microsoft.com/office/officeart/2005/8/layout/orgChart1"/>
    <dgm:cxn modelId="{52769A69-B1F0-4D26-B3AB-5C7A0341C8C6}" type="presParOf" srcId="{3006215D-4441-4997-8276-3834A587710A}" destId="{E6BBECBF-0E15-4B73-A9CA-8573FB3EC04D}" srcOrd="1" destOrd="0" presId="urn:microsoft.com/office/officeart/2005/8/layout/orgChart1"/>
    <dgm:cxn modelId="{D5D28BAA-9D00-413A-BDD9-9768AFBCF06A}" type="presParOf" srcId="{3006215D-4441-4997-8276-3834A587710A}" destId="{95D71BCF-3F6D-48B3-9461-F3E39771EDFB}" srcOrd="2" destOrd="0" presId="urn:microsoft.com/office/officeart/2005/8/layout/orgChart1"/>
    <dgm:cxn modelId="{CA5E2D3A-544D-4B61-9D86-76C039221A5A}" type="presParOf" srcId="{395B41AC-44D0-4AB8-AFF0-0E67DEA72E3E}" destId="{33D19A6F-C158-431A-8FE6-E17A0760E070}" srcOrd="2" destOrd="0" presId="urn:microsoft.com/office/officeart/2005/8/layout/orgChart1"/>
    <dgm:cxn modelId="{DCF26947-9229-4E23-9D88-A343A7C14E65}" type="presParOf" srcId="{54A895E0-FD77-45E8-B0C7-F2E7361D890F}" destId="{B9BB906E-4F89-424A-9E4E-F6C17CF815A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97F81AD-B0FE-4D32-96AF-37E2C71F7CF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6C5B7A1-F54F-4326-AF8B-E46F6C72E79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Мезодерма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40017C-50BF-43B9-BEC1-274088DD9E88}" type="parTrans" cxnId="{5E287E9A-F3E9-423C-B36F-CB0916B45E6A}">
      <dgm:prSet/>
      <dgm:spPr/>
      <dgm:t>
        <a:bodyPr/>
        <a:lstStyle/>
        <a:p>
          <a:endParaRPr lang="uk-UA"/>
        </a:p>
      </dgm:t>
    </dgm:pt>
    <dgm:pt modelId="{F26B1BFF-AE36-4C71-B108-978686E5166B}" type="sibTrans" cxnId="{5E287E9A-F3E9-423C-B36F-CB0916B45E6A}">
      <dgm:prSet/>
      <dgm:spPr/>
      <dgm:t>
        <a:bodyPr/>
        <a:lstStyle/>
        <a:p>
          <a:endParaRPr lang="uk-UA"/>
        </a:p>
      </dgm:t>
    </dgm:pt>
    <dgm:pt modelId="{6CAF2AC4-AAC6-4010-8826-81B5C165FDF2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Позазародкова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мезодерма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D85BD36-E94B-4ADD-A3F7-B0B1B257AEDF}" type="parTrans" cxnId="{C49F9D67-09DC-4654-A939-5BC98620004C}">
      <dgm:prSet/>
      <dgm:spPr/>
      <dgm:t>
        <a:bodyPr/>
        <a:lstStyle/>
        <a:p>
          <a:endParaRPr lang="uk-UA"/>
        </a:p>
      </dgm:t>
    </dgm:pt>
    <dgm:pt modelId="{CB59BC92-AE33-4E9C-B454-4D2BDD6429B6}" type="sibTrans" cxnId="{C49F9D67-09DC-4654-A939-5BC98620004C}">
      <dgm:prSet/>
      <dgm:spPr/>
      <dgm:t>
        <a:bodyPr/>
        <a:lstStyle/>
        <a:p>
          <a:endParaRPr lang="uk-UA"/>
        </a:p>
      </dgm:t>
    </dgm:pt>
    <dgm:pt modelId="{97F58632-DDDF-4E54-BBE6-9A94FF76776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Зародкова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мезодерма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818FF68-DB2F-40F1-944F-444C7B49CD6A}" type="parTrans" cxnId="{535ADB48-E374-4E40-B9FF-0BE9448834C8}">
      <dgm:prSet/>
      <dgm:spPr/>
      <dgm:t>
        <a:bodyPr/>
        <a:lstStyle/>
        <a:p>
          <a:endParaRPr lang="uk-UA"/>
        </a:p>
      </dgm:t>
    </dgm:pt>
    <dgm:pt modelId="{B68CDF6D-2731-4A00-921E-953B284A062C}" type="sibTrans" cxnId="{535ADB48-E374-4E40-B9FF-0BE9448834C8}">
      <dgm:prSet/>
      <dgm:spPr/>
      <dgm:t>
        <a:bodyPr/>
        <a:lstStyle/>
        <a:p>
          <a:endParaRPr lang="uk-UA"/>
        </a:p>
      </dgm:t>
    </dgm:pt>
    <dgm:pt modelId="{2AC762C3-EA95-4102-ACEA-3790ADC1F051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Мезенхіма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B56AC0-46C9-4A3B-9664-3D1BEE3D4791}" type="parTrans" cxnId="{9E0A44F7-F301-4582-8DEB-80FC4D01BC34}">
      <dgm:prSet/>
      <dgm:spPr/>
      <dgm:t>
        <a:bodyPr/>
        <a:lstStyle/>
        <a:p>
          <a:endParaRPr lang="uk-UA"/>
        </a:p>
      </dgm:t>
    </dgm:pt>
    <dgm:pt modelId="{E0DEFF50-3442-4185-B247-F6C695CE3FD7}" type="sibTrans" cxnId="{9E0A44F7-F301-4582-8DEB-80FC4D01BC34}">
      <dgm:prSet/>
      <dgm:spPr/>
      <dgm:t>
        <a:bodyPr/>
        <a:lstStyle/>
        <a:p>
          <a:endParaRPr lang="uk-UA"/>
        </a:p>
      </dgm:t>
    </dgm:pt>
    <dgm:pt modelId="{4F745E65-0CC7-48D4-8A1A-D0C53CD7C4EF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Диференційована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мезодерма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EC6700C-3BD0-4789-878F-0B992B79EE09}" type="parTrans" cxnId="{E1FE9235-7281-4560-9876-F51C2E013DE6}">
      <dgm:prSet/>
      <dgm:spPr/>
      <dgm:t>
        <a:bodyPr/>
        <a:lstStyle/>
        <a:p>
          <a:endParaRPr lang="uk-UA"/>
        </a:p>
      </dgm:t>
    </dgm:pt>
    <dgm:pt modelId="{4192F1C0-2855-4CD9-81CF-A1EB82CF9524}" type="sibTrans" cxnId="{E1FE9235-7281-4560-9876-F51C2E013DE6}">
      <dgm:prSet/>
      <dgm:spPr/>
      <dgm:t>
        <a:bodyPr/>
        <a:lstStyle/>
        <a:p>
          <a:endParaRPr lang="uk-UA"/>
        </a:p>
      </dgm:t>
    </dgm:pt>
    <dgm:pt modelId="{DED27A50-043D-407A-9944-D7D84EFDBD00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Соміти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46830A3-C976-4A53-ACC0-EEC870693CF9}" type="parTrans" cxnId="{7A1FF895-5233-4D6F-AD9D-FAB6FEDE39E0}">
      <dgm:prSet/>
      <dgm:spPr/>
      <dgm:t>
        <a:bodyPr/>
        <a:lstStyle/>
        <a:p>
          <a:endParaRPr lang="uk-UA"/>
        </a:p>
      </dgm:t>
    </dgm:pt>
    <dgm:pt modelId="{7CE8FC9C-8D02-406E-96DB-DFFCB5F7C2EF}" type="sibTrans" cxnId="{7A1FF895-5233-4D6F-AD9D-FAB6FEDE39E0}">
      <dgm:prSet/>
      <dgm:spPr/>
      <dgm:t>
        <a:bodyPr/>
        <a:lstStyle/>
        <a:p>
          <a:endParaRPr lang="uk-UA"/>
        </a:p>
      </dgm:t>
    </dgm:pt>
    <dgm:pt modelId="{4D0D2C43-2282-41A5-B12C-20F60759A3AD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Нефротом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6A39B54-6AFD-4F17-BDFF-CA29E8E6AF48}" type="parTrans" cxnId="{661FEEB5-C600-4D5A-BA89-8C4CA342B585}">
      <dgm:prSet/>
      <dgm:spPr/>
      <dgm:t>
        <a:bodyPr/>
        <a:lstStyle/>
        <a:p>
          <a:endParaRPr lang="uk-UA"/>
        </a:p>
      </dgm:t>
    </dgm:pt>
    <dgm:pt modelId="{0A0DC7F8-E449-4CA7-8DA0-4BFAE4CAAD75}" type="sibTrans" cxnId="{661FEEB5-C600-4D5A-BA89-8C4CA342B585}">
      <dgm:prSet/>
      <dgm:spPr/>
      <dgm:t>
        <a:bodyPr/>
        <a:lstStyle/>
        <a:p>
          <a:endParaRPr lang="uk-UA"/>
        </a:p>
      </dgm:t>
    </dgm:pt>
    <dgm:pt modelId="{F3D4A2BF-6B25-4697-8AD2-79C53616C3E1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Спланхнотом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AD310E7-A419-4B33-B8D6-33AB79B0FDDA}" type="parTrans" cxnId="{F869E781-52E6-448B-B7B1-2D83F7F03930}">
      <dgm:prSet/>
      <dgm:spPr/>
      <dgm:t>
        <a:bodyPr/>
        <a:lstStyle/>
        <a:p>
          <a:endParaRPr lang="uk-UA"/>
        </a:p>
      </dgm:t>
    </dgm:pt>
    <dgm:pt modelId="{137A328C-71E5-40B4-93BB-CB341A4C22D7}" type="sibTrans" cxnId="{F869E781-52E6-448B-B7B1-2D83F7F03930}">
      <dgm:prSet/>
      <dgm:spPr/>
      <dgm:t>
        <a:bodyPr/>
        <a:lstStyle/>
        <a:p>
          <a:endParaRPr lang="uk-UA"/>
        </a:p>
      </dgm:t>
    </dgm:pt>
    <dgm:pt modelId="{7A5EE64B-362B-40D6-B511-35AB41D4EC32}" type="pres">
      <dgm:prSet presAssocID="{697F81AD-B0FE-4D32-96AF-37E2C71F7C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54A895E0-FD77-45E8-B0C7-F2E7361D890F}" type="pres">
      <dgm:prSet presAssocID="{86C5B7A1-F54F-4326-AF8B-E46F6C72E79B}" presName="hierRoot1" presStyleCnt="0">
        <dgm:presLayoutVars>
          <dgm:hierBranch val="init"/>
        </dgm:presLayoutVars>
      </dgm:prSet>
      <dgm:spPr/>
    </dgm:pt>
    <dgm:pt modelId="{47855C59-8575-4AD7-91D4-3517C2A7F8B4}" type="pres">
      <dgm:prSet presAssocID="{86C5B7A1-F54F-4326-AF8B-E46F6C72E79B}" presName="rootComposite1" presStyleCnt="0"/>
      <dgm:spPr/>
    </dgm:pt>
    <dgm:pt modelId="{FF0DE179-B9FC-4E96-A884-E1FE24907932}" type="pres">
      <dgm:prSet presAssocID="{86C5B7A1-F54F-4326-AF8B-E46F6C72E79B}" presName="rootText1" presStyleLbl="node0" presStyleIdx="0" presStyleCnt="1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4D9A5C71-9AE7-47CB-8CF6-C2F55448985C}" type="pres">
      <dgm:prSet presAssocID="{86C5B7A1-F54F-4326-AF8B-E46F6C72E79B}" presName="rootConnector1" presStyleLbl="node1" presStyleIdx="0" presStyleCnt="0"/>
      <dgm:spPr/>
      <dgm:t>
        <a:bodyPr/>
        <a:lstStyle/>
        <a:p>
          <a:endParaRPr lang="uk-UA"/>
        </a:p>
      </dgm:t>
    </dgm:pt>
    <dgm:pt modelId="{A2482BCC-F5A4-4D21-BD42-2FB71E98C476}" type="pres">
      <dgm:prSet presAssocID="{86C5B7A1-F54F-4326-AF8B-E46F6C72E79B}" presName="hierChild2" presStyleCnt="0"/>
      <dgm:spPr/>
    </dgm:pt>
    <dgm:pt modelId="{6F647694-F209-4856-BB7E-E6A795807257}" type="pres">
      <dgm:prSet presAssocID="{7D85BD36-E94B-4ADD-A3F7-B0B1B257AEDF}" presName="Name37" presStyleLbl="parChTrans1D2" presStyleIdx="0" presStyleCnt="2"/>
      <dgm:spPr/>
      <dgm:t>
        <a:bodyPr/>
        <a:lstStyle/>
        <a:p>
          <a:endParaRPr lang="uk-UA"/>
        </a:p>
      </dgm:t>
    </dgm:pt>
    <dgm:pt modelId="{AA7FEDC4-A37F-491A-8A36-4BB587EF05A2}" type="pres">
      <dgm:prSet presAssocID="{6CAF2AC4-AAC6-4010-8826-81B5C165FDF2}" presName="hierRoot2" presStyleCnt="0">
        <dgm:presLayoutVars>
          <dgm:hierBranch val="init"/>
        </dgm:presLayoutVars>
      </dgm:prSet>
      <dgm:spPr/>
    </dgm:pt>
    <dgm:pt modelId="{D44EBB6D-8203-4A13-996D-ADAC3E136C75}" type="pres">
      <dgm:prSet presAssocID="{6CAF2AC4-AAC6-4010-8826-81B5C165FDF2}" presName="rootComposite" presStyleCnt="0"/>
      <dgm:spPr/>
    </dgm:pt>
    <dgm:pt modelId="{8B31B1CC-DD0C-4D2A-946D-7A7A8E7AE812}" type="pres">
      <dgm:prSet presAssocID="{6CAF2AC4-AAC6-4010-8826-81B5C165FDF2}" presName="rootText" presStyleLbl="node2" presStyleIdx="0" presStyleCnt="2" custScaleX="17673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A5FB1D21-475A-4061-B237-8BA7F3F0E324}" type="pres">
      <dgm:prSet presAssocID="{6CAF2AC4-AAC6-4010-8826-81B5C165FDF2}" presName="rootConnector" presStyleLbl="node2" presStyleIdx="0" presStyleCnt="2"/>
      <dgm:spPr/>
      <dgm:t>
        <a:bodyPr/>
        <a:lstStyle/>
        <a:p>
          <a:endParaRPr lang="uk-UA"/>
        </a:p>
      </dgm:t>
    </dgm:pt>
    <dgm:pt modelId="{52F33509-8C53-412C-97EA-26FEB7AB0F1D}" type="pres">
      <dgm:prSet presAssocID="{6CAF2AC4-AAC6-4010-8826-81B5C165FDF2}" presName="hierChild4" presStyleCnt="0"/>
      <dgm:spPr/>
    </dgm:pt>
    <dgm:pt modelId="{458AFBD4-2A35-4224-AD8A-0E8917E5C3EA}" type="pres">
      <dgm:prSet presAssocID="{6CAF2AC4-AAC6-4010-8826-81B5C165FDF2}" presName="hierChild5" presStyleCnt="0"/>
      <dgm:spPr/>
    </dgm:pt>
    <dgm:pt modelId="{348DC457-4222-4A49-A5FC-6804B7CDF292}" type="pres">
      <dgm:prSet presAssocID="{A818FF68-DB2F-40F1-944F-444C7B49CD6A}" presName="Name37" presStyleLbl="parChTrans1D2" presStyleIdx="1" presStyleCnt="2"/>
      <dgm:spPr/>
      <dgm:t>
        <a:bodyPr/>
        <a:lstStyle/>
        <a:p>
          <a:endParaRPr lang="uk-UA"/>
        </a:p>
      </dgm:t>
    </dgm:pt>
    <dgm:pt modelId="{DF8E6A1F-9FBD-4C76-BE71-D32C3489B485}" type="pres">
      <dgm:prSet presAssocID="{97F58632-DDDF-4E54-BBE6-9A94FF76776B}" presName="hierRoot2" presStyleCnt="0">
        <dgm:presLayoutVars>
          <dgm:hierBranch val="init"/>
        </dgm:presLayoutVars>
      </dgm:prSet>
      <dgm:spPr/>
    </dgm:pt>
    <dgm:pt modelId="{B3ADDD43-9942-47B9-9DA2-B0A75889315F}" type="pres">
      <dgm:prSet presAssocID="{97F58632-DDDF-4E54-BBE6-9A94FF76776B}" presName="rootComposite" presStyleCnt="0"/>
      <dgm:spPr/>
    </dgm:pt>
    <dgm:pt modelId="{EC34B95E-8626-4B7A-88C1-82C34FDA57F1}" type="pres">
      <dgm:prSet presAssocID="{97F58632-DDDF-4E54-BBE6-9A94FF76776B}" presName="rootText" presStyleLbl="node2" presStyleIdx="1" presStyleCnt="2" custScaleX="17673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E9B713CC-C140-4A95-9A48-6E2C8BDEFBBD}" type="pres">
      <dgm:prSet presAssocID="{97F58632-DDDF-4E54-BBE6-9A94FF76776B}" presName="rootConnector" presStyleLbl="node2" presStyleIdx="1" presStyleCnt="2"/>
      <dgm:spPr/>
      <dgm:t>
        <a:bodyPr/>
        <a:lstStyle/>
        <a:p>
          <a:endParaRPr lang="uk-UA"/>
        </a:p>
      </dgm:t>
    </dgm:pt>
    <dgm:pt modelId="{D0F4B258-036C-4DC1-9A8D-5BA323B25CAD}" type="pres">
      <dgm:prSet presAssocID="{97F58632-DDDF-4E54-BBE6-9A94FF76776B}" presName="hierChild4" presStyleCnt="0"/>
      <dgm:spPr/>
    </dgm:pt>
    <dgm:pt modelId="{3F14132C-3247-4165-9261-B9E26008E7D4}" type="pres">
      <dgm:prSet presAssocID="{E9B56AC0-46C9-4A3B-9664-3D1BEE3D4791}" presName="Name37" presStyleLbl="parChTrans1D3" presStyleIdx="0" presStyleCnt="2"/>
      <dgm:spPr/>
      <dgm:t>
        <a:bodyPr/>
        <a:lstStyle/>
        <a:p>
          <a:endParaRPr lang="uk-UA"/>
        </a:p>
      </dgm:t>
    </dgm:pt>
    <dgm:pt modelId="{522F3C13-E099-4306-8C45-92D4164EAFDD}" type="pres">
      <dgm:prSet presAssocID="{2AC762C3-EA95-4102-ACEA-3790ADC1F051}" presName="hierRoot2" presStyleCnt="0">
        <dgm:presLayoutVars>
          <dgm:hierBranch val="init"/>
        </dgm:presLayoutVars>
      </dgm:prSet>
      <dgm:spPr/>
    </dgm:pt>
    <dgm:pt modelId="{29FD8C01-6B6B-4626-B980-B01A4120E63C}" type="pres">
      <dgm:prSet presAssocID="{2AC762C3-EA95-4102-ACEA-3790ADC1F051}" presName="rootComposite" presStyleCnt="0"/>
      <dgm:spPr/>
    </dgm:pt>
    <dgm:pt modelId="{5C511714-54EB-4B05-88C0-CF74405B1B1C}" type="pres">
      <dgm:prSet presAssocID="{2AC762C3-EA95-4102-ACEA-3790ADC1F051}" presName="rootText" presStyleLbl="node3" presStyleIdx="0" presStyleCnt="2" custScaleX="17673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AE1DDE3F-300B-4F1C-A149-65A7CFD90087}" type="pres">
      <dgm:prSet presAssocID="{2AC762C3-EA95-4102-ACEA-3790ADC1F051}" presName="rootConnector" presStyleLbl="node3" presStyleIdx="0" presStyleCnt="2"/>
      <dgm:spPr/>
      <dgm:t>
        <a:bodyPr/>
        <a:lstStyle/>
        <a:p>
          <a:endParaRPr lang="uk-UA"/>
        </a:p>
      </dgm:t>
    </dgm:pt>
    <dgm:pt modelId="{5EA28DEA-762D-4D81-97F1-C98CF99C08F0}" type="pres">
      <dgm:prSet presAssocID="{2AC762C3-EA95-4102-ACEA-3790ADC1F051}" presName="hierChild4" presStyleCnt="0"/>
      <dgm:spPr/>
    </dgm:pt>
    <dgm:pt modelId="{E8389C7E-BA25-46C6-A642-3E353F45E022}" type="pres">
      <dgm:prSet presAssocID="{2AC762C3-EA95-4102-ACEA-3790ADC1F051}" presName="hierChild5" presStyleCnt="0"/>
      <dgm:spPr/>
    </dgm:pt>
    <dgm:pt modelId="{CC4E9B29-B37A-46D8-A6D9-4A5FAB9215D9}" type="pres">
      <dgm:prSet presAssocID="{BEC6700C-3BD0-4789-878F-0B992B79EE09}" presName="Name37" presStyleLbl="parChTrans1D3" presStyleIdx="1" presStyleCnt="2"/>
      <dgm:spPr/>
      <dgm:t>
        <a:bodyPr/>
        <a:lstStyle/>
        <a:p>
          <a:endParaRPr lang="uk-UA"/>
        </a:p>
      </dgm:t>
    </dgm:pt>
    <dgm:pt modelId="{4C83BD82-B2AB-4F05-A551-A604BDF0627C}" type="pres">
      <dgm:prSet presAssocID="{4F745E65-0CC7-48D4-8A1A-D0C53CD7C4EF}" presName="hierRoot2" presStyleCnt="0">
        <dgm:presLayoutVars>
          <dgm:hierBranch val="init"/>
        </dgm:presLayoutVars>
      </dgm:prSet>
      <dgm:spPr/>
    </dgm:pt>
    <dgm:pt modelId="{EA6D97C2-89A6-421B-BE6B-3C5463E8C5A2}" type="pres">
      <dgm:prSet presAssocID="{4F745E65-0CC7-48D4-8A1A-D0C53CD7C4EF}" presName="rootComposite" presStyleCnt="0"/>
      <dgm:spPr/>
    </dgm:pt>
    <dgm:pt modelId="{FEAAE5A1-22DE-40EC-A4C1-90ED3C3B015E}" type="pres">
      <dgm:prSet presAssocID="{4F745E65-0CC7-48D4-8A1A-D0C53CD7C4EF}" presName="rootText" presStyleLbl="node3" presStyleIdx="1" presStyleCnt="2" custScaleX="198947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2160B318-4C56-44CC-B3E9-723C9F85B351}" type="pres">
      <dgm:prSet presAssocID="{4F745E65-0CC7-48D4-8A1A-D0C53CD7C4EF}" presName="rootConnector" presStyleLbl="node3" presStyleIdx="1" presStyleCnt="2"/>
      <dgm:spPr/>
      <dgm:t>
        <a:bodyPr/>
        <a:lstStyle/>
        <a:p>
          <a:endParaRPr lang="uk-UA"/>
        </a:p>
      </dgm:t>
    </dgm:pt>
    <dgm:pt modelId="{ACF82F37-B844-4061-A9C1-8A14655360D5}" type="pres">
      <dgm:prSet presAssocID="{4F745E65-0CC7-48D4-8A1A-D0C53CD7C4EF}" presName="hierChild4" presStyleCnt="0"/>
      <dgm:spPr/>
    </dgm:pt>
    <dgm:pt modelId="{11275B11-F375-4BC1-B279-6C40C0643914}" type="pres">
      <dgm:prSet presAssocID="{D46830A3-C976-4A53-ACC0-EEC870693CF9}" presName="Name37" presStyleLbl="parChTrans1D4" presStyleIdx="0" presStyleCnt="3"/>
      <dgm:spPr/>
      <dgm:t>
        <a:bodyPr/>
        <a:lstStyle/>
        <a:p>
          <a:endParaRPr lang="uk-UA"/>
        </a:p>
      </dgm:t>
    </dgm:pt>
    <dgm:pt modelId="{B95884C6-A510-4C6D-8119-ED982DA82783}" type="pres">
      <dgm:prSet presAssocID="{DED27A50-043D-407A-9944-D7D84EFDBD00}" presName="hierRoot2" presStyleCnt="0">
        <dgm:presLayoutVars>
          <dgm:hierBranch val="init"/>
        </dgm:presLayoutVars>
      </dgm:prSet>
      <dgm:spPr/>
    </dgm:pt>
    <dgm:pt modelId="{FB3ACF9B-7935-43D6-A192-3612E849EF7A}" type="pres">
      <dgm:prSet presAssocID="{DED27A50-043D-407A-9944-D7D84EFDBD00}" presName="rootComposite" presStyleCnt="0"/>
      <dgm:spPr/>
    </dgm:pt>
    <dgm:pt modelId="{F813A577-C8BC-42D8-8B44-85B82BC07DAC}" type="pres">
      <dgm:prSet presAssocID="{DED27A50-043D-407A-9944-D7D84EFDBD00}" presName="rootText" presStyleLbl="node4" presStyleIdx="0" presStyleCnt="3" custScaleX="17673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82292A22-1219-4CC1-A998-EF16B2D6FF1D}" type="pres">
      <dgm:prSet presAssocID="{DED27A50-043D-407A-9944-D7D84EFDBD00}" presName="rootConnector" presStyleLbl="node4" presStyleIdx="0" presStyleCnt="3"/>
      <dgm:spPr/>
      <dgm:t>
        <a:bodyPr/>
        <a:lstStyle/>
        <a:p>
          <a:endParaRPr lang="uk-UA"/>
        </a:p>
      </dgm:t>
    </dgm:pt>
    <dgm:pt modelId="{FBBA35EB-8B62-4DC2-A2C8-D21EF777CBD4}" type="pres">
      <dgm:prSet presAssocID="{DED27A50-043D-407A-9944-D7D84EFDBD00}" presName="hierChild4" presStyleCnt="0"/>
      <dgm:spPr/>
    </dgm:pt>
    <dgm:pt modelId="{45AC8050-BF77-4106-ADB4-601DA0EC18BB}" type="pres">
      <dgm:prSet presAssocID="{DED27A50-043D-407A-9944-D7D84EFDBD00}" presName="hierChild5" presStyleCnt="0"/>
      <dgm:spPr/>
    </dgm:pt>
    <dgm:pt modelId="{CB8E8A07-1DA5-4F72-B017-FA4B87FF370F}" type="pres">
      <dgm:prSet presAssocID="{F6A39B54-6AFD-4F17-BDFF-CA29E8E6AF48}" presName="Name37" presStyleLbl="parChTrans1D4" presStyleIdx="1" presStyleCnt="3"/>
      <dgm:spPr/>
      <dgm:t>
        <a:bodyPr/>
        <a:lstStyle/>
        <a:p>
          <a:endParaRPr lang="uk-UA"/>
        </a:p>
      </dgm:t>
    </dgm:pt>
    <dgm:pt modelId="{206999DC-0C8B-4B20-9E32-1350E418D1D4}" type="pres">
      <dgm:prSet presAssocID="{4D0D2C43-2282-41A5-B12C-20F60759A3AD}" presName="hierRoot2" presStyleCnt="0">
        <dgm:presLayoutVars>
          <dgm:hierBranch val="init"/>
        </dgm:presLayoutVars>
      </dgm:prSet>
      <dgm:spPr/>
    </dgm:pt>
    <dgm:pt modelId="{6AE9BEA6-8AA0-4A0E-ACDB-B7E73B8FE95A}" type="pres">
      <dgm:prSet presAssocID="{4D0D2C43-2282-41A5-B12C-20F60759A3AD}" presName="rootComposite" presStyleCnt="0"/>
      <dgm:spPr/>
    </dgm:pt>
    <dgm:pt modelId="{A26B1C65-2FE0-4353-A795-BB18E338220D}" type="pres">
      <dgm:prSet presAssocID="{4D0D2C43-2282-41A5-B12C-20F60759A3AD}" presName="rootText" presStyleLbl="node4" presStyleIdx="1" presStyleCnt="3" custScaleX="17673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6F76534D-FEB1-4442-837C-89AED23746A2}" type="pres">
      <dgm:prSet presAssocID="{4D0D2C43-2282-41A5-B12C-20F60759A3AD}" presName="rootConnector" presStyleLbl="node4" presStyleIdx="1" presStyleCnt="3"/>
      <dgm:spPr/>
      <dgm:t>
        <a:bodyPr/>
        <a:lstStyle/>
        <a:p>
          <a:endParaRPr lang="uk-UA"/>
        </a:p>
      </dgm:t>
    </dgm:pt>
    <dgm:pt modelId="{823AEC59-B08E-4778-9223-E7BD299DA752}" type="pres">
      <dgm:prSet presAssocID="{4D0D2C43-2282-41A5-B12C-20F60759A3AD}" presName="hierChild4" presStyleCnt="0"/>
      <dgm:spPr/>
    </dgm:pt>
    <dgm:pt modelId="{65DEECD0-1F7A-4B27-941E-94ED9A6D622E}" type="pres">
      <dgm:prSet presAssocID="{4D0D2C43-2282-41A5-B12C-20F60759A3AD}" presName="hierChild5" presStyleCnt="0"/>
      <dgm:spPr/>
    </dgm:pt>
    <dgm:pt modelId="{1BD53F2D-DE5A-4F2C-B977-D78E46F2E9C1}" type="pres">
      <dgm:prSet presAssocID="{8AD310E7-A419-4B33-B8D6-33AB79B0FDDA}" presName="Name37" presStyleLbl="parChTrans1D4" presStyleIdx="2" presStyleCnt="3"/>
      <dgm:spPr/>
      <dgm:t>
        <a:bodyPr/>
        <a:lstStyle/>
        <a:p>
          <a:endParaRPr lang="uk-UA"/>
        </a:p>
      </dgm:t>
    </dgm:pt>
    <dgm:pt modelId="{C20D0092-EA45-4AB5-9AFB-22A09F25E565}" type="pres">
      <dgm:prSet presAssocID="{F3D4A2BF-6B25-4697-8AD2-79C53616C3E1}" presName="hierRoot2" presStyleCnt="0">
        <dgm:presLayoutVars>
          <dgm:hierBranch val="init"/>
        </dgm:presLayoutVars>
      </dgm:prSet>
      <dgm:spPr/>
    </dgm:pt>
    <dgm:pt modelId="{1FC0EAFC-B127-4916-A368-11A7FE409E8D}" type="pres">
      <dgm:prSet presAssocID="{F3D4A2BF-6B25-4697-8AD2-79C53616C3E1}" presName="rootComposite" presStyleCnt="0"/>
      <dgm:spPr/>
    </dgm:pt>
    <dgm:pt modelId="{951C3698-6933-49D8-9F67-68900A136E78}" type="pres">
      <dgm:prSet presAssocID="{F3D4A2BF-6B25-4697-8AD2-79C53616C3E1}" presName="rootText" presStyleLbl="node4" presStyleIdx="2" presStyleCnt="3" custScaleX="17673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C37F1B2A-8286-40C9-B1AA-CEC7437F692D}" type="pres">
      <dgm:prSet presAssocID="{F3D4A2BF-6B25-4697-8AD2-79C53616C3E1}" presName="rootConnector" presStyleLbl="node4" presStyleIdx="2" presStyleCnt="3"/>
      <dgm:spPr/>
      <dgm:t>
        <a:bodyPr/>
        <a:lstStyle/>
        <a:p>
          <a:endParaRPr lang="uk-UA"/>
        </a:p>
      </dgm:t>
    </dgm:pt>
    <dgm:pt modelId="{F2E2E306-4BB4-4DAE-9F26-A44D4476733E}" type="pres">
      <dgm:prSet presAssocID="{F3D4A2BF-6B25-4697-8AD2-79C53616C3E1}" presName="hierChild4" presStyleCnt="0"/>
      <dgm:spPr/>
    </dgm:pt>
    <dgm:pt modelId="{D95BE0BC-4847-428A-8D58-46D6854F6659}" type="pres">
      <dgm:prSet presAssocID="{F3D4A2BF-6B25-4697-8AD2-79C53616C3E1}" presName="hierChild5" presStyleCnt="0"/>
      <dgm:spPr/>
    </dgm:pt>
    <dgm:pt modelId="{CAD5B07E-66E3-4FC4-B69B-8212B2113A47}" type="pres">
      <dgm:prSet presAssocID="{4F745E65-0CC7-48D4-8A1A-D0C53CD7C4EF}" presName="hierChild5" presStyleCnt="0"/>
      <dgm:spPr/>
    </dgm:pt>
    <dgm:pt modelId="{F775B73E-EE99-4188-B99B-2011ED73DF8F}" type="pres">
      <dgm:prSet presAssocID="{97F58632-DDDF-4E54-BBE6-9A94FF76776B}" presName="hierChild5" presStyleCnt="0"/>
      <dgm:spPr/>
    </dgm:pt>
    <dgm:pt modelId="{B9BB906E-4F89-424A-9E4E-F6C17CF815A1}" type="pres">
      <dgm:prSet presAssocID="{86C5B7A1-F54F-4326-AF8B-E46F6C72E79B}" presName="hierChild3" presStyleCnt="0"/>
      <dgm:spPr/>
    </dgm:pt>
  </dgm:ptLst>
  <dgm:cxnLst>
    <dgm:cxn modelId="{5CBF3897-79C0-4866-83C6-FC2A2411E1EA}" type="presOf" srcId="{86C5B7A1-F54F-4326-AF8B-E46F6C72E79B}" destId="{4D9A5C71-9AE7-47CB-8CF6-C2F55448985C}" srcOrd="1" destOrd="0" presId="urn:microsoft.com/office/officeart/2005/8/layout/orgChart1"/>
    <dgm:cxn modelId="{A0EEE9E7-7220-48A0-A428-F728DA1F1E7C}" type="presOf" srcId="{97F58632-DDDF-4E54-BBE6-9A94FF76776B}" destId="{E9B713CC-C140-4A95-9A48-6E2C8BDEFBBD}" srcOrd="1" destOrd="0" presId="urn:microsoft.com/office/officeart/2005/8/layout/orgChart1"/>
    <dgm:cxn modelId="{661FEEB5-C600-4D5A-BA89-8C4CA342B585}" srcId="{4F745E65-0CC7-48D4-8A1A-D0C53CD7C4EF}" destId="{4D0D2C43-2282-41A5-B12C-20F60759A3AD}" srcOrd="1" destOrd="0" parTransId="{F6A39B54-6AFD-4F17-BDFF-CA29E8E6AF48}" sibTransId="{0A0DC7F8-E449-4CA7-8DA0-4BFAE4CAAD75}"/>
    <dgm:cxn modelId="{992C6D71-3C31-4227-BCFD-73B4E63FCC81}" type="presOf" srcId="{4D0D2C43-2282-41A5-B12C-20F60759A3AD}" destId="{A26B1C65-2FE0-4353-A795-BB18E338220D}" srcOrd="0" destOrd="0" presId="urn:microsoft.com/office/officeart/2005/8/layout/orgChart1"/>
    <dgm:cxn modelId="{FBBAD714-24BD-446D-B52C-0067D37E66DC}" type="presOf" srcId="{4D0D2C43-2282-41A5-B12C-20F60759A3AD}" destId="{6F76534D-FEB1-4442-837C-89AED23746A2}" srcOrd="1" destOrd="0" presId="urn:microsoft.com/office/officeart/2005/8/layout/orgChart1"/>
    <dgm:cxn modelId="{78DE2E67-C3CC-461B-9F53-6BDC9C9CC00E}" type="presOf" srcId="{4F745E65-0CC7-48D4-8A1A-D0C53CD7C4EF}" destId="{2160B318-4C56-44CC-B3E9-723C9F85B351}" srcOrd="1" destOrd="0" presId="urn:microsoft.com/office/officeart/2005/8/layout/orgChart1"/>
    <dgm:cxn modelId="{19DBC443-1595-408F-8E65-696D2B5D6829}" type="presOf" srcId="{6CAF2AC4-AAC6-4010-8826-81B5C165FDF2}" destId="{8B31B1CC-DD0C-4D2A-946D-7A7A8E7AE812}" srcOrd="0" destOrd="0" presId="urn:microsoft.com/office/officeart/2005/8/layout/orgChart1"/>
    <dgm:cxn modelId="{CAF28316-D6F6-40CB-A5D8-D552E0C17FCC}" type="presOf" srcId="{A818FF68-DB2F-40F1-944F-444C7B49CD6A}" destId="{348DC457-4222-4A49-A5FC-6804B7CDF292}" srcOrd="0" destOrd="0" presId="urn:microsoft.com/office/officeart/2005/8/layout/orgChart1"/>
    <dgm:cxn modelId="{EC237811-CDD7-4F5F-88FD-6DB21D45F625}" type="presOf" srcId="{DED27A50-043D-407A-9944-D7D84EFDBD00}" destId="{82292A22-1219-4CC1-A998-EF16B2D6FF1D}" srcOrd="1" destOrd="0" presId="urn:microsoft.com/office/officeart/2005/8/layout/orgChart1"/>
    <dgm:cxn modelId="{625DE993-B660-46B9-921A-37799BE49F12}" type="presOf" srcId="{E9B56AC0-46C9-4A3B-9664-3D1BEE3D4791}" destId="{3F14132C-3247-4165-9261-B9E26008E7D4}" srcOrd="0" destOrd="0" presId="urn:microsoft.com/office/officeart/2005/8/layout/orgChart1"/>
    <dgm:cxn modelId="{4204E0FA-C7BD-4DEC-9339-7BAB89C128CE}" type="presOf" srcId="{DED27A50-043D-407A-9944-D7D84EFDBD00}" destId="{F813A577-C8BC-42D8-8B44-85B82BC07DAC}" srcOrd="0" destOrd="0" presId="urn:microsoft.com/office/officeart/2005/8/layout/orgChart1"/>
    <dgm:cxn modelId="{29D6D5CE-C899-45E0-9593-3587073324F1}" type="presOf" srcId="{697F81AD-B0FE-4D32-96AF-37E2C71F7CFE}" destId="{7A5EE64B-362B-40D6-B511-35AB41D4EC32}" srcOrd="0" destOrd="0" presId="urn:microsoft.com/office/officeart/2005/8/layout/orgChart1"/>
    <dgm:cxn modelId="{CF63E30A-7B91-4AF4-ABC2-F141AF9A20AB}" type="presOf" srcId="{F3D4A2BF-6B25-4697-8AD2-79C53616C3E1}" destId="{C37F1B2A-8286-40C9-B1AA-CEC7437F692D}" srcOrd="1" destOrd="0" presId="urn:microsoft.com/office/officeart/2005/8/layout/orgChart1"/>
    <dgm:cxn modelId="{160B9C57-CB3F-4970-96D1-95909DCE3DA7}" type="presOf" srcId="{6CAF2AC4-AAC6-4010-8826-81B5C165FDF2}" destId="{A5FB1D21-475A-4061-B237-8BA7F3F0E324}" srcOrd="1" destOrd="0" presId="urn:microsoft.com/office/officeart/2005/8/layout/orgChart1"/>
    <dgm:cxn modelId="{C49F9D67-09DC-4654-A939-5BC98620004C}" srcId="{86C5B7A1-F54F-4326-AF8B-E46F6C72E79B}" destId="{6CAF2AC4-AAC6-4010-8826-81B5C165FDF2}" srcOrd="0" destOrd="0" parTransId="{7D85BD36-E94B-4ADD-A3F7-B0B1B257AEDF}" sibTransId="{CB59BC92-AE33-4E9C-B454-4D2BDD6429B6}"/>
    <dgm:cxn modelId="{535ADB48-E374-4E40-B9FF-0BE9448834C8}" srcId="{86C5B7A1-F54F-4326-AF8B-E46F6C72E79B}" destId="{97F58632-DDDF-4E54-BBE6-9A94FF76776B}" srcOrd="1" destOrd="0" parTransId="{A818FF68-DB2F-40F1-944F-444C7B49CD6A}" sibTransId="{B68CDF6D-2731-4A00-921E-953B284A062C}"/>
    <dgm:cxn modelId="{8FDCF90B-1946-4F00-8E20-71995573E7B4}" type="presOf" srcId="{D46830A3-C976-4A53-ACC0-EEC870693CF9}" destId="{11275B11-F375-4BC1-B279-6C40C0643914}" srcOrd="0" destOrd="0" presId="urn:microsoft.com/office/officeart/2005/8/layout/orgChart1"/>
    <dgm:cxn modelId="{1F45C8C4-B80B-4064-B774-DD367837C8A6}" type="presOf" srcId="{4F745E65-0CC7-48D4-8A1A-D0C53CD7C4EF}" destId="{FEAAE5A1-22DE-40EC-A4C1-90ED3C3B015E}" srcOrd="0" destOrd="0" presId="urn:microsoft.com/office/officeart/2005/8/layout/orgChart1"/>
    <dgm:cxn modelId="{243F57EA-6D1E-4AEE-B6BE-794F9923D06C}" type="presOf" srcId="{F3D4A2BF-6B25-4697-8AD2-79C53616C3E1}" destId="{951C3698-6933-49D8-9F67-68900A136E78}" srcOrd="0" destOrd="0" presId="urn:microsoft.com/office/officeart/2005/8/layout/orgChart1"/>
    <dgm:cxn modelId="{0E35E164-E434-429D-A2EE-8B62C97E9649}" type="presOf" srcId="{2AC762C3-EA95-4102-ACEA-3790ADC1F051}" destId="{5C511714-54EB-4B05-88C0-CF74405B1B1C}" srcOrd="0" destOrd="0" presId="urn:microsoft.com/office/officeart/2005/8/layout/orgChart1"/>
    <dgm:cxn modelId="{E1FE9235-7281-4560-9876-F51C2E013DE6}" srcId="{97F58632-DDDF-4E54-BBE6-9A94FF76776B}" destId="{4F745E65-0CC7-48D4-8A1A-D0C53CD7C4EF}" srcOrd="1" destOrd="0" parTransId="{BEC6700C-3BD0-4789-878F-0B992B79EE09}" sibTransId="{4192F1C0-2855-4CD9-81CF-A1EB82CF9524}"/>
    <dgm:cxn modelId="{6EA6792D-D7E3-48C4-B963-5415F59E825A}" type="presOf" srcId="{2AC762C3-EA95-4102-ACEA-3790ADC1F051}" destId="{AE1DDE3F-300B-4F1C-A149-65A7CFD90087}" srcOrd="1" destOrd="0" presId="urn:microsoft.com/office/officeart/2005/8/layout/orgChart1"/>
    <dgm:cxn modelId="{9E0A44F7-F301-4582-8DEB-80FC4D01BC34}" srcId="{97F58632-DDDF-4E54-BBE6-9A94FF76776B}" destId="{2AC762C3-EA95-4102-ACEA-3790ADC1F051}" srcOrd="0" destOrd="0" parTransId="{E9B56AC0-46C9-4A3B-9664-3D1BEE3D4791}" sibTransId="{E0DEFF50-3442-4185-B247-F6C695CE3FD7}"/>
    <dgm:cxn modelId="{24583104-8D9E-4001-B4FB-2767257B81A2}" type="presOf" srcId="{8AD310E7-A419-4B33-B8D6-33AB79B0FDDA}" destId="{1BD53F2D-DE5A-4F2C-B977-D78E46F2E9C1}" srcOrd="0" destOrd="0" presId="urn:microsoft.com/office/officeart/2005/8/layout/orgChart1"/>
    <dgm:cxn modelId="{5F9BC64E-32D8-4D1A-96D3-B2C86A5CD4BD}" type="presOf" srcId="{7D85BD36-E94B-4ADD-A3F7-B0B1B257AEDF}" destId="{6F647694-F209-4856-BB7E-E6A795807257}" srcOrd="0" destOrd="0" presId="urn:microsoft.com/office/officeart/2005/8/layout/orgChart1"/>
    <dgm:cxn modelId="{F869E781-52E6-448B-B7B1-2D83F7F03930}" srcId="{4F745E65-0CC7-48D4-8A1A-D0C53CD7C4EF}" destId="{F3D4A2BF-6B25-4697-8AD2-79C53616C3E1}" srcOrd="2" destOrd="0" parTransId="{8AD310E7-A419-4B33-B8D6-33AB79B0FDDA}" sibTransId="{137A328C-71E5-40B4-93BB-CB341A4C22D7}"/>
    <dgm:cxn modelId="{44D171D6-8D67-4C05-923A-1248A003767C}" type="presOf" srcId="{BEC6700C-3BD0-4789-878F-0B992B79EE09}" destId="{CC4E9B29-B37A-46D8-A6D9-4A5FAB9215D9}" srcOrd="0" destOrd="0" presId="urn:microsoft.com/office/officeart/2005/8/layout/orgChart1"/>
    <dgm:cxn modelId="{10630371-4571-4CAF-9298-87A89D050D31}" type="presOf" srcId="{97F58632-DDDF-4E54-BBE6-9A94FF76776B}" destId="{EC34B95E-8626-4B7A-88C1-82C34FDA57F1}" srcOrd="0" destOrd="0" presId="urn:microsoft.com/office/officeart/2005/8/layout/orgChart1"/>
    <dgm:cxn modelId="{4B197642-F51D-473A-92AA-90BAB0369997}" type="presOf" srcId="{86C5B7A1-F54F-4326-AF8B-E46F6C72E79B}" destId="{FF0DE179-B9FC-4E96-A884-E1FE24907932}" srcOrd="0" destOrd="0" presId="urn:microsoft.com/office/officeart/2005/8/layout/orgChart1"/>
    <dgm:cxn modelId="{7A1FF895-5233-4D6F-AD9D-FAB6FEDE39E0}" srcId="{4F745E65-0CC7-48D4-8A1A-D0C53CD7C4EF}" destId="{DED27A50-043D-407A-9944-D7D84EFDBD00}" srcOrd="0" destOrd="0" parTransId="{D46830A3-C976-4A53-ACC0-EEC870693CF9}" sibTransId="{7CE8FC9C-8D02-406E-96DB-DFFCB5F7C2EF}"/>
    <dgm:cxn modelId="{49119F8A-59F5-4683-9849-960FA934E335}" type="presOf" srcId="{F6A39B54-6AFD-4F17-BDFF-CA29E8E6AF48}" destId="{CB8E8A07-1DA5-4F72-B017-FA4B87FF370F}" srcOrd="0" destOrd="0" presId="urn:microsoft.com/office/officeart/2005/8/layout/orgChart1"/>
    <dgm:cxn modelId="{5E287E9A-F3E9-423C-B36F-CB0916B45E6A}" srcId="{697F81AD-B0FE-4D32-96AF-37E2C71F7CFE}" destId="{86C5B7A1-F54F-4326-AF8B-E46F6C72E79B}" srcOrd="0" destOrd="0" parTransId="{8340017C-50BF-43B9-BEC1-274088DD9E88}" sibTransId="{F26B1BFF-AE36-4C71-B108-978686E5166B}"/>
    <dgm:cxn modelId="{3B9A62BC-C73D-49DC-923D-49A4E43CD616}" type="presParOf" srcId="{7A5EE64B-362B-40D6-B511-35AB41D4EC32}" destId="{54A895E0-FD77-45E8-B0C7-F2E7361D890F}" srcOrd="0" destOrd="0" presId="urn:microsoft.com/office/officeart/2005/8/layout/orgChart1"/>
    <dgm:cxn modelId="{6D21BA0A-DDA4-431B-B0DA-DD46DBF646F9}" type="presParOf" srcId="{54A895E0-FD77-45E8-B0C7-F2E7361D890F}" destId="{47855C59-8575-4AD7-91D4-3517C2A7F8B4}" srcOrd="0" destOrd="0" presId="urn:microsoft.com/office/officeart/2005/8/layout/orgChart1"/>
    <dgm:cxn modelId="{55AEE20D-AFBD-4740-B17B-F6797B05E93F}" type="presParOf" srcId="{47855C59-8575-4AD7-91D4-3517C2A7F8B4}" destId="{FF0DE179-B9FC-4E96-A884-E1FE24907932}" srcOrd="0" destOrd="0" presId="urn:microsoft.com/office/officeart/2005/8/layout/orgChart1"/>
    <dgm:cxn modelId="{9D9CE0E2-F502-4CA7-8A01-A33179DA7BA5}" type="presParOf" srcId="{47855C59-8575-4AD7-91D4-3517C2A7F8B4}" destId="{4D9A5C71-9AE7-47CB-8CF6-C2F55448985C}" srcOrd="1" destOrd="0" presId="urn:microsoft.com/office/officeart/2005/8/layout/orgChart1"/>
    <dgm:cxn modelId="{42753626-0E4C-47D6-B40B-31887F5DB93B}" type="presParOf" srcId="{54A895E0-FD77-45E8-B0C7-F2E7361D890F}" destId="{A2482BCC-F5A4-4D21-BD42-2FB71E98C476}" srcOrd="1" destOrd="0" presId="urn:microsoft.com/office/officeart/2005/8/layout/orgChart1"/>
    <dgm:cxn modelId="{9D74E4DC-9A61-439A-85B5-8DA7A02DE49B}" type="presParOf" srcId="{A2482BCC-F5A4-4D21-BD42-2FB71E98C476}" destId="{6F647694-F209-4856-BB7E-E6A795807257}" srcOrd="0" destOrd="0" presId="urn:microsoft.com/office/officeart/2005/8/layout/orgChart1"/>
    <dgm:cxn modelId="{B3802B4B-C0F9-41DB-994E-2C3C1A3A618D}" type="presParOf" srcId="{A2482BCC-F5A4-4D21-BD42-2FB71E98C476}" destId="{AA7FEDC4-A37F-491A-8A36-4BB587EF05A2}" srcOrd="1" destOrd="0" presId="urn:microsoft.com/office/officeart/2005/8/layout/orgChart1"/>
    <dgm:cxn modelId="{59F27DA8-8528-4D3B-BD19-06E7059C05F9}" type="presParOf" srcId="{AA7FEDC4-A37F-491A-8A36-4BB587EF05A2}" destId="{D44EBB6D-8203-4A13-996D-ADAC3E136C75}" srcOrd="0" destOrd="0" presId="urn:microsoft.com/office/officeart/2005/8/layout/orgChart1"/>
    <dgm:cxn modelId="{D17B67DA-DAEC-4F98-BF02-CEE376F5710C}" type="presParOf" srcId="{D44EBB6D-8203-4A13-996D-ADAC3E136C75}" destId="{8B31B1CC-DD0C-4D2A-946D-7A7A8E7AE812}" srcOrd="0" destOrd="0" presId="urn:microsoft.com/office/officeart/2005/8/layout/orgChart1"/>
    <dgm:cxn modelId="{4FE25260-2769-4D15-AA79-C46CAE966BDA}" type="presParOf" srcId="{D44EBB6D-8203-4A13-996D-ADAC3E136C75}" destId="{A5FB1D21-475A-4061-B237-8BA7F3F0E324}" srcOrd="1" destOrd="0" presId="urn:microsoft.com/office/officeart/2005/8/layout/orgChart1"/>
    <dgm:cxn modelId="{D26BCBA7-D02B-4FC8-9A97-D81D09BE581A}" type="presParOf" srcId="{AA7FEDC4-A37F-491A-8A36-4BB587EF05A2}" destId="{52F33509-8C53-412C-97EA-26FEB7AB0F1D}" srcOrd="1" destOrd="0" presId="urn:microsoft.com/office/officeart/2005/8/layout/orgChart1"/>
    <dgm:cxn modelId="{073C60FA-C7D8-4E3D-988A-E32D09ECCDE9}" type="presParOf" srcId="{AA7FEDC4-A37F-491A-8A36-4BB587EF05A2}" destId="{458AFBD4-2A35-4224-AD8A-0E8917E5C3EA}" srcOrd="2" destOrd="0" presId="urn:microsoft.com/office/officeart/2005/8/layout/orgChart1"/>
    <dgm:cxn modelId="{DAF7CC60-3CD5-4488-8E77-2165D1F4E307}" type="presParOf" srcId="{A2482BCC-F5A4-4D21-BD42-2FB71E98C476}" destId="{348DC457-4222-4A49-A5FC-6804B7CDF292}" srcOrd="2" destOrd="0" presId="urn:microsoft.com/office/officeart/2005/8/layout/orgChart1"/>
    <dgm:cxn modelId="{24E486F6-29F5-4D68-897A-CD021A6C4D60}" type="presParOf" srcId="{A2482BCC-F5A4-4D21-BD42-2FB71E98C476}" destId="{DF8E6A1F-9FBD-4C76-BE71-D32C3489B485}" srcOrd="3" destOrd="0" presId="urn:microsoft.com/office/officeart/2005/8/layout/orgChart1"/>
    <dgm:cxn modelId="{44E42EA8-2A28-4B79-ABA2-A2E79E22A323}" type="presParOf" srcId="{DF8E6A1F-9FBD-4C76-BE71-D32C3489B485}" destId="{B3ADDD43-9942-47B9-9DA2-B0A75889315F}" srcOrd="0" destOrd="0" presId="urn:microsoft.com/office/officeart/2005/8/layout/orgChart1"/>
    <dgm:cxn modelId="{17C95B8C-A8B3-4D2C-9E4B-CD48E3329350}" type="presParOf" srcId="{B3ADDD43-9942-47B9-9DA2-B0A75889315F}" destId="{EC34B95E-8626-4B7A-88C1-82C34FDA57F1}" srcOrd="0" destOrd="0" presId="urn:microsoft.com/office/officeart/2005/8/layout/orgChart1"/>
    <dgm:cxn modelId="{AB347594-19BE-4734-B383-B9BBB44ADE0B}" type="presParOf" srcId="{B3ADDD43-9942-47B9-9DA2-B0A75889315F}" destId="{E9B713CC-C140-4A95-9A48-6E2C8BDEFBBD}" srcOrd="1" destOrd="0" presId="urn:microsoft.com/office/officeart/2005/8/layout/orgChart1"/>
    <dgm:cxn modelId="{358EBAAE-3460-4172-87BD-CA01D5648950}" type="presParOf" srcId="{DF8E6A1F-9FBD-4C76-BE71-D32C3489B485}" destId="{D0F4B258-036C-4DC1-9A8D-5BA323B25CAD}" srcOrd="1" destOrd="0" presId="urn:microsoft.com/office/officeart/2005/8/layout/orgChart1"/>
    <dgm:cxn modelId="{4C4EA734-F439-4B47-8EB3-D7E3FD2867D6}" type="presParOf" srcId="{D0F4B258-036C-4DC1-9A8D-5BA323B25CAD}" destId="{3F14132C-3247-4165-9261-B9E26008E7D4}" srcOrd="0" destOrd="0" presId="urn:microsoft.com/office/officeart/2005/8/layout/orgChart1"/>
    <dgm:cxn modelId="{CB914099-9D00-4DA1-AF0E-92B36673566F}" type="presParOf" srcId="{D0F4B258-036C-4DC1-9A8D-5BA323B25CAD}" destId="{522F3C13-E099-4306-8C45-92D4164EAFDD}" srcOrd="1" destOrd="0" presId="urn:microsoft.com/office/officeart/2005/8/layout/orgChart1"/>
    <dgm:cxn modelId="{6233810B-AA51-432A-8881-1E37573FD2CA}" type="presParOf" srcId="{522F3C13-E099-4306-8C45-92D4164EAFDD}" destId="{29FD8C01-6B6B-4626-B980-B01A4120E63C}" srcOrd="0" destOrd="0" presId="urn:microsoft.com/office/officeart/2005/8/layout/orgChart1"/>
    <dgm:cxn modelId="{ADB16D68-15F9-414A-BC2E-13D5DD3406EB}" type="presParOf" srcId="{29FD8C01-6B6B-4626-B980-B01A4120E63C}" destId="{5C511714-54EB-4B05-88C0-CF74405B1B1C}" srcOrd="0" destOrd="0" presId="urn:microsoft.com/office/officeart/2005/8/layout/orgChart1"/>
    <dgm:cxn modelId="{D9677A74-338D-4A7D-9586-E394E58B2B95}" type="presParOf" srcId="{29FD8C01-6B6B-4626-B980-B01A4120E63C}" destId="{AE1DDE3F-300B-4F1C-A149-65A7CFD90087}" srcOrd="1" destOrd="0" presId="urn:microsoft.com/office/officeart/2005/8/layout/orgChart1"/>
    <dgm:cxn modelId="{41FEFEE8-1E3D-4578-A205-979B41E7C708}" type="presParOf" srcId="{522F3C13-E099-4306-8C45-92D4164EAFDD}" destId="{5EA28DEA-762D-4D81-97F1-C98CF99C08F0}" srcOrd="1" destOrd="0" presId="urn:microsoft.com/office/officeart/2005/8/layout/orgChart1"/>
    <dgm:cxn modelId="{9CAACC01-46AF-471A-935D-0AA016E8AD42}" type="presParOf" srcId="{522F3C13-E099-4306-8C45-92D4164EAFDD}" destId="{E8389C7E-BA25-46C6-A642-3E353F45E022}" srcOrd="2" destOrd="0" presId="urn:microsoft.com/office/officeart/2005/8/layout/orgChart1"/>
    <dgm:cxn modelId="{D79AEE6B-AEDA-45CE-8EBD-46E0076393B8}" type="presParOf" srcId="{D0F4B258-036C-4DC1-9A8D-5BA323B25CAD}" destId="{CC4E9B29-B37A-46D8-A6D9-4A5FAB9215D9}" srcOrd="2" destOrd="0" presId="urn:microsoft.com/office/officeart/2005/8/layout/orgChart1"/>
    <dgm:cxn modelId="{DF9F4EB1-57AD-4114-9EA9-847936181A2F}" type="presParOf" srcId="{D0F4B258-036C-4DC1-9A8D-5BA323B25CAD}" destId="{4C83BD82-B2AB-4F05-A551-A604BDF0627C}" srcOrd="3" destOrd="0" presId="urn:microsoft.com/office/officeart/2005/8/layout/orgChart1"/>
    <dgm:cxn modelId="{0F0D30F2-948A-4D9E-A12C-3D262520FBAF}" type="presParOf" srcId="{4C83BD82-B2AB-4F05-A551-A604BDF0627C}" destId="{EA6D97C2-89A6-421B-BE6B-3C5463E8C5A2}" srcOrd="0" destOrd="0" presId="urn:microsoft.com/office/officeart/2005/8/layout/orgChart1"/>
    <dgm:cxn modelId="{F37F5BCF-47BB-4A9B-8001-5D30AC50BCA5}" type="presParOf" srcId="{EA6D97C2-89A6-421B-BE6B-3C5463E8C5A2}" destId="{FEAAE5A1-22DE-40EC-A4C1-90ED3C3B015E}" srcOrd="0" destOrd="0" presId="urn:microsoft.com/office/officeart/2005/8/layout/orgChart1"/>
    <dgm:cxn modelId="{6951661E-6C33-4F13-9470-A5CD05E8DAD4}" type="presParOf" srcId="{EA6D97C2-89A6-421B-BE6B-3C5463E8C5A2}" destId="{2160B318-4C56-44CC-B3E9-723C9F85B351}" srcOrd="1" destOrd="0" presId="urn:microsoft.com/office/officeart/2005/8/layout/orgChart1"/>
    <dgm:cxn modelId="{00568A55-2614-435F-9418-AAC7B040608C}" type="presParOf" srcId="{4C83BD82-B2AB-4F05-A551-A604BDF0627C}" destId="{ACF82F37-B844-4061-A9C1-8A14655360D5}" srcOrd="1" destOrd="0" presId="urn:microsoft.com/office/officeart/2005/8/layout/orgChart1"/>
    <dgm:cxn modelId="{E14FD94F-F8A3-4740-BB5E-FE2473351E10}" type="presParOf" srcId="{ACF82F37-B844-4061-A9C1-8A14655360D5}" destId="{11275B11-F375-4BC1-B279-6C40C0643914}" srcOrd="0" destOrd="0" presId="urn:microsoft.com/office/officeart/2005/8/layout/orgChart1"/>
    <dgm:cxn modelId="{08463B41-6D63-47D7-A1B0-8E71FA766528}" type="presParOf" srcId="{ACF82F37-B844-4061-A9C1-8A14655360D5}" destId="{B95884C6-A510-4C6D-8119-ED982DA82783}" srcOrd="1" destOrd="0" presId="urn:microsoft.com/office/officeart/2005/8/layout/orgChart1"/>
    <dgm:cxn modelId="{E86C068D-FA60-48DD-8681-FB91F00D7A8B}" type="presParOf" srcId="{B95884C6-A510-4C6D-8119-ED982DA82783}" destId="{FB3ACF9B-7935-43D6-A192-3612E849EF7A}" srcOrd="0" destOrd="0" presId="urn:microsoft.com/office/officeart/2005/8/layout/orgChart1"/>
    <dgm:cxn modelId="{878434CB-490A-4190-9E43-F8EC97B3468D}" type="presParOf" srcId="{FB3ACF9B-7935-43D6-A192-3612E849EF7A}" destId="{F813A577-C8BC-42D8-8B44-85B82BC07DAC}" srcOrd="0" destOrd="0" presId="urn:microsoft.com/office/officeart/2005/8/layout/orgChart1"/>
    <dgm:cxn modelId="{39E60DF6-43D8-4266-BC15-757CA3F83FD8}" type="presParOf" srcId="{FB3ACF9B-7935-43D6-A192-3612E849EF7A}" destId="{82292A22-1219-4CC1-A998-EF16B2D6FF1D}" srcOrd="1" destOrd="0" presId="urn:microsoft.com/office/officeart/2005/8/layout/orgChart1"/>
    <dgm:cxn modelId="{0E0E1B2F-6F32-462E-8126-0B13F400DA2D}" type="presParOf" srcId="{B95884C6-A510-4C6D-8119-ED982DA82783}" destId="{FBBA35EB-8B62-4DC2-A2C8-D21EF777CBD4}" srcOrd="1" destOrd="0" presId="urn:microsoft.com/office/officeart/2005/8/layout/orgChart1"/>
    <dgm:cxn modelId="{EB4A9B28-38C9-406A-AE29-C7AF022310BE}" type="presParOf" srcId="{B95884C6-A510-4C6D-8119-ED982DA82783}" destId="{45AC8050-BF77-4106-ADB4-601DA0EC18BB}" srcOrd="2" destOrd="0" presId="urn:microsoft.com/office/officeart/2005/8/layout/orgChart1"/>
    <dgm:cxn modelId="{540DD19B-B2E1-4DB7-8986-4465D66D35AC}" type="presParOf" srcId="{ACF82F37-B844-4061-A9C1-8A14655360D5}" destId="{CB8E8A07-1DA5-4F72-B017-FA4B87FF370F}" srcOrd="2" destOrd="0" presId="urn:microsoft.com/office/officeart/2005/8/layout/orgChart1"/>
    <dgm:cxn modelId="{8D29F1AF-5829-4181-AF65-DE8F0C0FC3B4}" type="presParOf" srcId="{ACF82F37-B844-4061-A9C1-8A14655360D5}" destId="{206999DC-0C8B-4B20-9E32-1350E418D1D4}" srcOrd="3" destOrd="0" presId="urn:microsoft.com/office/officeart/2005/8/layout/orgChart1"/>
    <dgm:cxn modelId="{D903F077-DC17-4677-A796-43D1315315D6}" type="presParOf" srcId="{206999DC-0C8B-4B20-9E32-1350E418D1D4}" destId="{6AE9BEA6-8AA0-4A0E-ACDB-B7E73B8FE95A}" srcOrd="0" destOrd="0" presId="urn:microsoft.com/office/officeart/2005/8/layout/orgChart1"/>
    <dgm:cxn modelId="{A0E96482-1654-4479-BE3F-9CC734C0C0BD}" type="presParOf" srcId="{6AE9BEA6-8AA0-4A0E-ACDB-B7E73B8FE95A}" destId="{A26B1C65-2FE0-4353-A795-BB18E338220D}" srcOrd="0" destOrd="0" presId="urn:microsoft.com/office/officeart/2005/8/layout/orgChart1"/>
    <dgm:cxn modelId="{4BDD048D-34B3-4186-A398-65EBCB2E76D8}" type="presParOf" srcId="{6AE9BEA6-8AA0-4A0E-ACDB-B7E73B8FE95A}" destId="{6F76534D-FEB1-4442-837C-89AED23746A2}" srcOrd="1" destOrd="0" presId="urn:microsoft.com/office/officeart/2005/8/layout/orgChart1"/>
    <dgm:cxn modelId="{F157BBFC-A3FE-441E-8F48-AD67A01921DE}" type="presParOf" srcId="{206999DC-0C8B-4B20-9E32-1350E418D1D4}" destId="{823AEC59-B08E-4778-9223-E7BD299DA752}" srcOrd="1" destOrd="0" presId="urn:microsoft.com/office/officeart/2005/8/layout/orgChart1"/>
    <dgm:cxn modelId="{3793B525-95AF-49EC-942F-7F44F31E4539}" type="presParOf" srcId="{206999DC-0C8B-4B20-9E32-1350E418D1D4}" destId="{65DEECD0-1F7A-4B27-941E-94ED9A6D622E}" srcOrd="2" destOrd="0" presId="urn:microsoft.com/office/officeart/2005/8/layout/orgChart1"/>
    <dgm:cxn modelId="{DFFB5559-04B7-405D-B7DE-BC9BC38D1117}" type="presParOf" srcId="{ACF82F37-B844-4061-A9C1-8A14655360D5}" destId="{1BD53F2D-DE5A-4F2C-B977-D78E46F2E9C1}" srcOrd="4" destOrd="0" presId="urn:microsoft.com/office/officeart/2005/8/layout/orgChart1"/>
    <dgm:cxn modelId="{225237ED-A9FE-4820-946C-BDFCD9091A01}" type="presParOf" srcId="{ACF82F37-B844-4061-A9C1-8A14655360D5}" destId="{C20D0092-EA45-4AB5-9AFB-22A09F25E565}" srcOrd="5" destOrd="0" presId="urn:microsoft.com/office/officeart/2005/8/layout/orgChart1"/>
    <dgm:cxn modelId="{6E53797C-2439-4FB9-8C84-290CA6D64875}" type="presParOf" srcId="{C20D0092-EA45-4AB5-9AFB-22A09F25E565}" destId="{1FC0EAFC-B127-4916-A368-11A7FE409E8D}" srcOrd="0" destOrd="0" presId="urn:microsoft.com/office/officeart/2005/8/layout/orgChart1"/>
    <dgm:cxn modelId="{01D92402-0A38-4A63-9698-57EB739251A9}" type="presParOf" srcId="{1FC0EAFC-B127-4916-A368-11A7FE409E8D}" destId="{951C3698-6933-49D8-9F67-68900A136E78}" srcOrd="0" destOrd="0" presId="urn:microsoft.com/office/officeart/2005/8/layout/orgChart1"/>
    <dgm:cxn modelId="{E7E1D06E-12E9-41F3-ADAF-30F5D1975FBC}" type="presParOf" srcId="{1FC0EAFC-B127-4916-A368-11A7FE409E8D}" destId="{C37F1B2A-8286-40C9-B1AA-CEC7437F692D}" srcOrd="1" destOrd="0" presId="urn:microsoft.com/office/officeart/2005/8/layout/orgChart1"/>
    <dgm:cxn modelId="{330F0180-FA98-410A-912A-C052112CCE96}" type="presParOf" srcId="{C20D0092-EA45-4AB5-9AFB-22A09F25E565}" destId="{F2E2E306-4BB4-4DAE-9F26-A44D4476733E}" srcOrd="1" destOrd="0" presId="urn:microsoft.com/office/officeart/2005/8/layout/orgChart1"/>
    <dgm:cxn modelId="{2F2607C7-7E64-4D54-BE6C-F7A3F3EC8D96}" type="presParOf" srcId="{C20D0092-EA45-4AB5-9AFB-22A09F25E565}" destId="{D95BE0BC-4847-428A-8D58-46D6854F6659}" srcOrd="2" destOrd="0" presId="urn:microsoft.com/office/officeart/2005/8/layout/orgChart1"/>
    <dgm:cxn modelId="{5D81E934-1DDD-4731-980F-C4857A7D737C}" type="presParOf" srcId="{4C83BD82-B2AB-4F05-A551-A604BDF0627C}" destId="{CAD5B07E-66E3-4FC4-B69B-8212B2113A47}" srcOrd="2" destOrd="0" presId="urn:microsoft.com/office/officeart/2005/8/layout/orgChart1"/>
    <dgm:cxn modelId="{1B46DB13-04DF-4941-92D3-BA44C935E977}" type="presParOf" srcId="{DF8E6A1F-9FBD-4C76-BE71-D32C3489B485}" destId="{F775B73E-EE99-4188-B99B-2011ED73DF8F}" srcOrd="2" destOrd="0" presId="urn:microsoft.com/office/officeart/2005/8/layout/orgChart1"/>
    <dgm:cxn modelId="{B624E86E-BA53-4C1F-8DFF-186457386E20}" type="presParOf" srcId="{54A895E0-FD77-45E8-B0C7-F2E7361D890F}" destId="{B9BB906E-4F89-424A-9E4E-F6C17CF815A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97F81AD-B0FE-4D32-96AF-37E2C71F7CF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6C5B7A1-F54F-4326-AF8B-E46F6C72E79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Соміти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40017C-50BF-43B9-BEC1-274088DD9E88}" type="parTrans" cxnId="{5E287E9A-F3E9-423C-B36F-CB0916B45E6A}">
      <dgm:prSet/>
      <dgm:spPr/>
      <dgm:t>
        <a:bodyPr/>
        <a:lstStyle/>
        <a:p>
          <a:endParaRPr lang="uk-UA"/>
        </a:p>
      </dgm:t>
    </dgm:pt>
    <dgm:pt modelId="{F26B1BFF-AE36-4C71-B108-978686E5166B}" type="sibTrans" cxnId="{5E287E9A-F3E9-423C-B36F-CB0916B45E6A}">
      <dgm:prSet/>
      <dgm:spPr/>
      <dgm:t>
        <a:bodyPr/>
        <a:lstStyle/>
        <a:p>
          <a:endParaRPr lang="uk-UA"/>
        </a:p>
      </dgm:t>
    </dgm:pt>
    <dgm:pt modelId="{882BCFD4-E395-4CDE-BBF2-848A5A0D16DC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Дерматом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94648F-530E-4E8F-B107-7DF495C1D115}" type="parTrans" cxnId="{697C5BC9-A933-41B9-8280-213429B940D8}">
      <dgm:prSet/>
      <dgm:spPr/>
      <dgm:t>
        <a:bodyPr/>
        <a:lstStyle/>
        <a:p>
          <a:endParaRPr lang="ru-RU"/>
        </a:p>
      </dgm:t>
    </dgm:pt>
    <dgm:pt modelId="{23D4DFC9-25DE-4F51-BDE7-B06832C31202}" type="sibTrans" cxnId="{697C5BC9-A933-41B9-8280-213429B940D8}">
      <dgm:prSet/>
      <dgm:spPr/>
      <dgm:t>
        <a:bodyPr/>
        <a:lstStyle/>
        <a:p>
          <a:endParaRPr lang="ru-RU"/>
        </a:p>
      </dgm:t>
    </dgm:pt>
    <dgm:pt modelId="{48FFD899-4E22-46C5-915F-C747A3E5AC94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Міотом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BE61D1-CF51-4E69-84AE-BB010D132762}" type="parTrans" cxnId="{A803CA31-619F-46CF-A394-3F3586A1E728}">
      <dgm:prSet/>
      <dgm:spPr/>
      <dgm:t>
        <a:bodyPr/>
        <a:lstStyle/>
        <a:p>
          <a:endParaRPr lang="ru-RU"/>
        </a:p>
      </dgm:t>
    </dgm:pt>
    <dgm:pt modelId="{A08AB85C-EB19-4D73-86CD-0B666668C86F}" type="sibTrans" cxnId="{A803CA31-619F-46CF-A394-3F3586A1E728}">
      <dgm:prSet/>
      <dgm:spPr/>
      <dgm:t>
        <a:bodyPr/>
        <a:lstStyle/>
        <a:p>
          <a:endParaRPr lang="ru-RU"/>
        </a:p>
      </dgm:t>
    </dgm:pt>
    <dgm:pt modelId="{6B62E4B0-8826-4626-98ED-E658406D6F30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Склеротом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4935026-F63E-4941-B32A-A66254529AB3}" type="parTrans" cxnId="{73CB46FE-A898-4D98-AE89-4E69FCAB1E2D}">
      <dgm:prSet/>
      <dgm:spPr/>
      <dgm:t>
        <a:bodyPr/>
        <a:lstStyle/>
        <a:p>
          <a:endParaRPr lang="ru-RU"/>
        </a:p>
      </dgm:t>
    </dgm:pt>
    <dgm:pt modelId="{0FE6BA1A-5C26-4601-AEE3-5DA70920EAC7}" type="sibTrans" cxnId="{73CB46FE-A898-4D98-AE89-4E69FCAB1E2D}">
      <dgm:prSet/>
      <dgm:spPr/>
      <dgm:t>
        <a:bodyPr/>
        <a:lstStyle/>
        <a:p>
          <a:endParaRPr lang="ru-RU"/>
        </a:p>
      </dgm:t>
    </dgm:pt>
    <dgm:pt modelId="{1D1B8C59-7385-4D51-A211-171BDE44F360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Сполучнотканинна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частина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шкіри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(дерма)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453AF76-1DA8-45B3-915F-B6F0FB5C25DD}" type="parTrans" cxnId="{D433DF4D-4AE8-43D4-96B2-1253C607B5BC}">
      <dgm:prSet/>
      <dgm:spPr/>
      <dgm:t>
        <a:bodyPr/>
        <a:lstStyle/>
        <a:p>
          <a:endParaRPr lang="ru-RU"/>
        </a:p>
      </dgm:t>
    </dgm:pt>
    <dgm:pt modelId="{518B3A08-D94E-49A7-B856-56E135802C8B}" type="sibTrans" cxnId="{D433DF4D-4AE8-43D4-96B2-1253C607B5BC}">
      <dgm:prSet/>
      <dgm:spPr/>
      <dgm:t>
        <a:bodyPr/>
        <a:lstStyle/>
        <a:p>
          <a:endParaRPr lang="ru-RU"/>
        </a:p>
      </dgm:t>
    </dgm:pt>
    <dgm:pt modelId="{1044548F-38B0-41CC-9070-82025F2A780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Посмугована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скелетна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м’язова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тканина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49056D4-E1B1-4AF0-AD7F-B722E648749B}" type="parTrans" cxnId="{924BC5D2-D335-4134-A1AA-265EC2BB9986}">
      <dgm:prSet/>
      <dgm:spPr/>
      <dgm:t>
        <a:bodyPr/>
        <a:lstStyle/>
        <a:p>
          <a:endParaRPr lang="ru-RU"/>
        </a:p>
      </dgm:t>
    </dgm:pt>
    <dgm:pt modelId="{CC163665-B1F0-499A-B9F0-AA11B9072CB9}" type="sibTrans" cxnId="{924BC5D2-D335-4134-A1AA-265EC2BB9986}">
      <dgm:prSet/>
      <dgm:spPr/>
      <dgm:t>
        <a:bodyPr/>
        <a:lstStyle/>
        <a:p>
          <a:endParaRPr lang="ru-RU"/>
        </a:p>
      </dgm:t>
    </dgm:pt>
    <dgm:pt modelId="{22EF452B-AF36-44D6-A13A-03EE86DC971F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Скелетні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тканини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хрящова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кісткова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5E115D2-5B48-4161-BE09-A7F32FA9CFBA}" type="parTrans" cxnId="{73CAA628-4F99-4636-BEB0-E761FF400B20}">
      <dgm:prSet/>
      <dgm:spPr/>
      <dgm:t>
        <a:bodyPr/>
        <a:lstStyle/>
        <a:p>
          <a:endParaRPr lang="ru-RU"/>
        </a:p>
      </dgm:t>
    </dgm:pt>
    <dgm:pt modelId="{EBD38FF5-2E58-4113-A066-0821233EEBAD}" type="sibTrans" cxnId="{73CAA628-4F99-4636-BEB0-E761FF400B20}">
      <dgm:prSet/>
      <dgm:spPr/>
      <dgm:t>
        <a:bodyPr/>
        <a:lstStyle/>
        <a:p>
          <a:endParaRPr lang="ru-RU"/>
        </a:p>
      </dgm:t>
    </dgm:pt>
    <dgm:pt modelId="{7A5EE64B-362B-40D6-B511-35AB41D4EC32}" type="pres">
      <dgm:prSet presAssocID="{697F81AD-B0FE-4D32-96AF-37E2C71F7C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54A895E0-FD77-45E8-B0C7-F2E7361D890F}" type="pres">
      <dgm:prSet presAssocID="{86C5B7A1-F54F-4326-AF8B-E46F6C72E79B}" presName="hierRoot1" presStyleCnt="0">
        <dgm:presLayoutVars>
          <dgm:hierBranch val="init"/>
        </dgm:presLayoutVars>
      </dgm:prSet>
      <dgm:spPr/>
    </dgm:pt>
    <dgm:pt modelId="{47855C59-8575-4AD7-91D4-3517C2A7F8B4}" type="pres">
      <dgm:prSet presAssocID="{86C5B7A1-F54F-4326-AF8B-E46F6C72E79B}" presName="rootComposite1" presStyleCnt="0"/>
      <dgm:spPr/>
    </dgm:pt>
    <dgm:pt modelId="{FF0DE179-B9FC-4E96-A884-E1FE24907932}" type="pres">
      <dgm:prSet presAssocID="{86C5B7A1-F54F-4326-AF8B-E46F6C72E79B}" presName="rootText1" presStyleLbl="node0" presStyleIdx="0" presStyleCnt="1" custScaleX="162275" custLinFactNeighborX="-32" custLinFactNeighborY="2788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4D9A5C71-9AE7-47CB-8CF6-C2F55448985C}" type="pres">
      <dgm:prSet presAssocID="{86C5B7A1-F54F-4326-AF8B-E46F6C72E79B}" presName="rootConnector1" presStyleLbl="node1" presStyleIdx="0" presStyleCnt="0"/>
      <dgm:spPr/>
      <dgm:t>
        <a:bodyPr/>
        <a:lstStyle/>
        <a:p>
          <a:endParaRPr lang="uk-UA"/>
        </a:p>
      </dgm:t>
    </dgm:pt>
    <dgm:pt modelId="{A2482BCC-F5A4-4D21-BD42-2FB71E98C476}" type="pres">
      <dgm:prSet presAssocID="{86C5B7A1-F54F-4326-AF8B-E46F6C72E79B}" presName="hierChild2" presStyleCnt="0"/>
      <dgm:spPr/>
    </dgm:pt>
    <dgm:pt modelId="{11FE316B-3BDD-4605-AFB5-CC1E8FB5A4A5}" type="pres">
      <dgm:prSet presAssocID="{BC94648F-530E-4E8F-B107-7DF495C1D115}" presName="Name37" presStyleLbl="parChTrans1D2" presStyleIdx="0" presStyleCnt="3"/>
      <dgm:spPr/>
      <dgm:t>
        <a:bodyPr/>
        <a:lstStyle/>
        <a:p>
          <a:endParaRPr lang="ru-RU"/>
        </a:p>
      </dgm:t>
    </dgm:pt>
    <dgm:pt modelId="{DC56799D-890A-4A41-99ED-E044A00CE02A}" type="pres">
      <dgm:prSet presAssocID="{882BCFD4-E395-4CDE-BBF2-848A5A0D16DC}" presName="hierRoot2" presStyleCnt="0">
        <dgm:presLayoutVars>
          <dgm:hierBranch val="init"/>
        </dgm:presLayoutVars>
      </dgm:prSet>
      <dgm:spPr/>
    </dgm:pt>
    <dgm:pt modelId="{0AC92111-A987-4E41-83A4-C447454F24A3}" type="pres">
      <dgm:prSet presAssocID="{882BCFD4-E395-4CDE-BBF2-848A5A0D16DC}" presName="rootComposite" presStyleCnt="0"/>
      <dgm:spPr/>
    </dgm:pt>
    <dgm:pt modelId="{42C52F62-9288-4A0A-BF48-C5F986F9C187}" type="pres">
      <dgm:prSet presAssocID="{882BCFD4-E395-4CDE-BBF2-848A5A0D16DC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AAAF550-4F07-4532-B188-963C9C3BC5F6}" type="pres">
      <dgm:prSet presAssocID="{882BCFD4-E395-4CDE-BBF2-848A5A0D16DC}" presName="rootConnector" presStyleLbl="node2" presStyleIdx="0" presStyleCnt="3"/>
      <dgm:spPr/>
      <dgm:t>
        <a:bodyPr/>
        <a:lstStyle/>
        <a:p>
          <a:endParaRPr lang="uk-UA"/>
        </a:p>
      </dgm:t>
    </dgm:pt>
    <dgm:pt modelId="{26B3A699-9E21-4890-A46C-A95AD5726F74}" type="pres">
      <dgm:prSet presAssocID="{882BCFD4-E395-4CDE-BBF2-848A5A0D16DC}" presName="hierChild4" presStyleCnt="0"/>
      <dgm:spPr/>
    </dgm:pt>
    <dgm:pt modelId="{404403A6-263E-4AA9-B9FA-05B3FC95FDC5}" type="pres">
      <dgm:prSet presAssocID="{6453AF76-1DA8-45B3-915F-B6F0FB5C25DD}" presName="Name37" presStyleLbl="parChTrans1D3" presStyleIdx="0" presStyleCnt="3"/>
      <dgm:spPr/>
      <dgm:t>
        <a:bodyPr/>
        <a:lstStyle/>
        <a:p>
          <a:endParaRPr lang="ru-RU"/>
        </a:p>
      </dgm:t>
    </dgm:pt>
    <dgm:pt modelId="{DC579D70-5603-4FEC-9371-08A36A07DFF0}" type="pres">
      <dgm:prSet presAssocID="{1D1B8C59-7385-4D51-A211-171BDE44F360}" presName="hierRoot2" presStyleCnt="0">
        <dgm:presLayoutVars>
          <dgm:hierBranch val="init"/>
        </dgm:presLayoutVars>
      </dgm:prSet>
      <dgm:spPr/>
    </dgm:pt>
    <dgm:pt modelId="{45F58AC2-0A51-4A12-B507-4565BC11E65B}" type="pres">
      <dgm:prSet presAssocID="{1D1B8C59-7385-4D51-A211-171BDE44F360}" presName="rootComposite" presStyleCnt="0"/>
      <dgm:spPr/>
    </dgm:pt>
    <dgm:pt modelId="{51B0C84F-8A1E-41DA-9AF8-1807D5AFE373}" type="pres">
      <dgm:prSet presAssocID="{1D1B8C59-7385-4D51-A211-171BDE44F360}" presName="rootText" presStyleLbl="node3" presStyleIdx="0" presStyleCnt="3" custScaleX="11658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7F904A3-544C-495F-8BFD-C94F60EA9251}" type="pres">
      <dgm:prSet presAssocID="{1D1B8C59-7385-4D51-A211-171BDE44F360}" presName="rootConnector" presStyleLbl="node3" presStyleIdx="0" presStyleCnt="3"/>
      <dgm:spPr/>
      <dgm:t>
        <a:bodyPr/>
        <a:lstStyle/>
        <a:p>
          <a:endParaRPr lang="uk-UA"/>
        </a:p>
      </dgm:t>
    </dgm:pt>
    <dgm:pt modelId="{143D0FD7-8A5D-4225-9766-BC8CFE8BDA8A}" type="pres">
      <dgm:prSet presAssocID="{1D1B8C59-7385-4D51-A211-171BDE44F360}" presName="hierChild4" presStyleCnt="0"/>
      <dgm:spPr/>
    </dgm:pt>
    <dgm:pt modelId="{BB03B0F8-A69A-45F4-8049-35DBEB2B508C}" type="pres">
      <dgm:prSet presAssocID="{1D1B8C59-7385-4D51-A211-171BDE44F360}" presName="hierChild5" presStyleCnt="0"/>
      <dgm:spPr/>
    </dgm:pt>
    <dgm:pt modelId="{99EF7435-FC58-4F85-AE27-A5081FE7683A}" type="pres">
      <dgm:prSet presAssocID="{882BCFD4-E395-4CDE-BBF2-848A5A0D16DC}" presName="hierChild5" presStyleCnt="0"/>
      <dgm:spPr/>
    </dgm:pt>
    <dgm:pt modelId="{338F628A-1840-4E6C-AEBE-3EBE30DD707E}" type="pres">
      <dgm:prSet presAssocID="{77BE61D1-CF51-4E69-84AE-BB010D132762}" presName="Name37" presStyleLbl="parChTrans1D2" presStyleIdx="1" presStyleCnt="3"/>
      <dgm:spPr/>
      <dgm:t>
        <a:bodyPr/>
        <a:lstStyle/>
        <a:p>
          <a:endParaRPr lang="ru-RU"/>
        </a:p>
      </dgm:t>
    </dgm:pt>
    <dgm:pt modelId="{BE8629EE-93EF-48CB-8571-39DCE0BC0CF0}" type="pres">
      <dgm:prSet presAssocID="{48FFD899-4E22-46C5-915F-C747A3E5AC94}" presName="hierRoot2" presStyleCnt="0">
        <dgm:presLayoutVars>
          <dgm:hierBranch val="init"/>
        </dgm:presLayoutVars>
      </dgm:prSet>
      <dgm:spPr/>
    </dgm:pt>
    <dgm:pt modelId="{1A333DCA-FF0D-4A72-B3ED-F416F36C8907}" type="pres">
      <dgm:prSet presAssocID="{48FFD899-4E22-46C5-915F-C747A3E5AC94}" presName="rootComposite" presStyleCnt="0"/>
      <dgm:spPr/>
    </dgm:pt>
    <dgm:pt modelId="{20B58F36-49F8-422C-8CFA-03AAE84335AA}" type="pres">
      <dgm:prSet presAssocID="{48FFD899-4E22-46C5-915F-C747A3E5AC94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D1DAB51-9E5A-493D-A99F-2A25018D462A}" type="pres">
      <dgm:prSet presAssocID="{48FFD899-4E22-46C5-915F-C747A3E5AC94}" presName="rootConnector" presStyleLbl="node2" presStyleIdx="1" presStyleCnt="3"/>
      <dgm:spPr/>
      <dgm:t>
        <a:bodyPr/>
        <a:lstStyle/>
        <a:p>
          <a:endParaRPr lang="uk-UA"/>
        </a:p>
      </dgm:t>
    </dgm:pt>
    <dgm:pt modelId="{3AC9F29E-CF26-4CFC-82A4-02A49889F60D}" type="pres">
      <dgm:prSet presAssocID="{48FFD899-4E22-46C5-915F-C747A3E5AC94}" presName="hierChild4" presStyleCnt="0"/>
      <dgm:spPr/>
    </dgm:pt>
    <dgm:pt modelId="{9874063D-6FF2-4882-8CA7-151E00632B55}" type="pres">
      <dgm:prSet presAssocID="{949056D4-E1B1-4AF0-AD7F-B722E648749B}" presName="Name37" presStyleLbl="parChTrans1D3" presStyleIdx="1" presStyleCnt="3"/>
      <dgm:spPr/>
      <dgm:t>
        <a:bodyPr/>
        <a:lstStyle/>
        <a:p>
          <a:endParaRPr lang="ru-RU"/>
        </a:p>
      </dgm:t>
    </dgm:pt>
    <dgm:pt modelId="{07A2520F-1AA1-401E-9C5F-CB38D5F2B1B6}" type="pres">
      <dgm:prSet presAssocID="{1044548F-38B0-41CC-9070-82025F2A780B}" presName="hierRoot2" presStyleCnt="0">
        <dgm:presLayoutVars>
          <dgm:hierBranch val="init"/>
        </dgm:presLayoutVars>
      </dgm:prSet>
      <dgm:spPr/>
    </dgm:pt>
    <dgm:pt modelId="{2E176920-24EE-4DCF-8513-FFE56B2A0C77}" type="pres">
      <dgm:prSet presAssocID="{1044548F-38B0-41CC-9070-82025F2A780B}" presName="rootComposite" presStyleCnt="0"/>
      <dgm:spPr/>
    </dgm:pt>
    <dgm:pt modelId="{D78887A7-5404-4583-9C66-BE0CB44182B6}" type="pres">
      <dgm:prSet presAssocID="{1044548F-38B0-41CC-9070-82025F2A780B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67F0C37-7ECC-4E38-AA0E-83C0E3FA9337}" type="pres">
      <dgm:prSet presAssocID="{1044548F-38B0-41CC-9070-82025F2A780B}" presName="rootConnector" presStyleLbl="node3" presStyleIdx="1" presStyleCnt="3"/>
      <dgm:spPr/>
      <dgm:t>
        <a:bodyPr/>
        <a:lstStyle/>
        <a:p>
          <a:endParaRPr lang="uk-UA"/>
        </a:p>
      </dgm:t>
    </dgm:pt>
    <dgm:pt modelId="{10C64577-55D3-4A73-B52E-7F19351DCDAC}" type="pres">
      <dgm:prSet presAssocID="{1044548F-38B0-41CC-9070-82025F2A780B}" presName="hierChild4" presStyleCnt="0"/>
      <dgm:spPr/>
    </dgm:pt>
    <dgm:pt modelId="{0CDFF18A-6CB5-4612-A63F-8F63BD1F6954}" type="pres">
      <dgm:prSet presAssocID="{1044548F-38B0-41CC-9070-82025F2A780B}" presName="hierChild5" presStyleCnt="0"/>
      <dgm:spPr/>
    </dgm:pt>
    <dgm:pt modelId="{7439281A-629E-4E8E-B0CB-9C81A25C0AE6}" type="pres">
      <dgm:prSet presAssocID="{48FFD899-4E22-46C5-915F-C747A3E5AC94}" presName="hierChild5" presStyleCnt="0"/>
      <dgm:spPr/>
    </dgm:pt>
    <dgm:pt modelId="{8F5BA3B8-821A-4E4F-866D-1FB64AD022D3}" type="pres">
      <dgm:prSet presAssocID="{14935026-F63E-4941-B32A-A66254529AB3}" presName="Name37" presStyleLbl="parChTrans1D2" presStyleIdx="2" presStyleCnt="3"/>
      <dgm:spPr/>
      <dgm:t>
        <a:bodyPr/>
        <a:lstStyle/>
        <a:p>
          <a:endParaRPr lang="ru-RU"/>
        </a:p>
      </dgm:t>
    </dgm:pt>
    <dgm:pt modelId="{12CF7770-D6CB-4F7A-9BA9-9396050E2F36}" type="pres">
      <dgm:prSet presAssocID="{6B62E4B0-8826-4626-98ED-E658406D6F30}" presName="hierRoot2" presStyleCnt="0">
        <dgm:presLayoutVars>
          <dgm:hierBranch val="init"/>
        </dgm:presLayoutVars>
      </dgm:prSet>
      <dgm:spPr/>
    </dgm:pt>
    <dgm:pt modelId="{ACFCD36C-9F2D-491C-B103-493B64A49882}" type="pres">
      <dgm:prSet presAssocID="{6B62E4B0-8826-4626-98ED-E658406D6F30}" presName="rootComposite" presStyleCnt="0"/>
      <dgm:spPr/>
    </dgm:pt>
    <dgm:pt modelId="{62CA6B6E-7DE2-4F12-837F-4A9BF51EE30F}" type="pres">
      <dgm:prSet presAssocID="{6B62E4B0-8826-4626-98ED-E658406D6F30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567B19A-CB7F-4752-8692-0F8B73E16FF0}" type="pres">
      <dgm:prSet presAssocID="{6B62E4B0-8826-4626-98ED-E658406D6F30}" presName="rootConnector" presStyleLbl="node2" presStyleIdx="2" presStyleCnt="3"/>
      <dgm:spPr/>
      <dgm:t>
        <a:bodyPr/>
        <a:lstStyle/>
        <a:p>
          <a:endParaRPr lang="uk-UA"/>
        </a:p>
      </dgm:t>
    </dgm:pt>
    <dgm:pt modelId="{DF66D277-A4A4-4DEB-8BD0-AB4C10D0D957}" type="pres">
      <dgm:prSet presAssocID="{6B62E4B0-8826-4626-98ED-E658406D6F30}" presName="hierChild4" presStyleCnt="0"/>
      <dgm:spPr/>
    </dgm:pt>
    <dgm:pt modelId="{93447146-4AFF-4B89-814F-F3808579C0B6}" type="pres">
      <dgm:prSet presAssocID="{B5E115D2-5B48-4161-BE09-A7F32FA9CFBA}" presName="Name37" presStyleLbl="parChTrans1D3" presStyleIdx="2" presStyleCnt="3"/>
      <dgm:spPr/>
      <dgm:t>
        <a:bodyPr/>
        <a:lstStyle/>
        <a:p>
          <a:endParaRPr lang="ru-RU"/>
        </a:p>
      </dgm:t>
    </dgm:pt>
    <dgm:pt modelId="{70AEC992-DE76-478A-916B-9CAE29532CFE}" type="pres">
      <dgm:prSet presAssocID="{22EF452B-AF36-44D6-A13A-03EE86DC971F}" presName="hierRoot2" presStyleCnt="0">
        <dgm:presLayoutVars>
          <dgm:hierBranch val="init"/>
        </dgm:presLayoutVars>
      </dgm:prSet>
      <dgm:spPr/>
    </dgm:pt>
    <dgm:pt modelId="{B2C7AFE8-41D6-410A-BC0A-2A8CDD71480C}" type="pres">
      <dgm:prSet presAssocID="{22EF452B-AF36-44D6-A13A-03EE86DC971F}" presName="rootComposite" presStyleCnt="0"/>
      <dgm:spPr/>
    </dgm:pt>
    <dgm:pt modelId="{7073AEAC-9389-4F05-A650-93029660ACC2}" type="pres">
      <dgm:prSet presAssocID="{22EF452B-AF36-44D6-A13A-03EE86DC971F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5156CEE-6031-4523-B053-CF52208AD29A}" type="pres">
      <dgm:prSet presAssocID="{22EF452B-AF36-44D6-A13A-03EE86DC971F}" presName="rootConnector" presStyleLbl="node3" presStyleIdx="2" presStyleCnt="3"/>
      <dgm:spPr/>
      <dgm:t>
        <a:bodyPr/>
        <a:lstStyle/>
        <a:p>
          <a:endParaRPr lang="uk-UA"/>
        </a:p>
      </dgm:t>
    </dgm:pt>
    <dgm:pt modelId="{EC0C1070-1000-4A91-AE30-BED67044D41C}" type="pres">
      <dgm:prSet presAssocID="{22EF452B-AF36-44D6-A13A-03EE86DC971F}" presName="hierChild4" presStyleCnt="0"/>
      <dgm:spPr/>
    </dgm:pt>
    <dgm:pt modelId="{9348A3E7-F4A1-4E45-A12A-80887C93AD0D}" type="pres">
      <dgm:prSet presAssocID="{22EF452B-AF36-44D6-A13A-03EE86DC971F}" presName="hierChild5" presStyleCnt="0"/>
      <dgm:spPr/>
    </dgm:pt>
    <dgm:pt modelId="{EC5C63AD-1155-4460-B36A-C2296FE5BAFA}" type="pres">
      <dgm:prSet presAssocID="{6B62E4B0-8826-4626-98ED-E658406D6F30}" presName="hierChild5" presStyleCnt="0"/>
      <dgm:spPr/>
    </dgm:pt>
    <dgm:pt modelId="{B9BB906E-4F89-424A-9E4E-F6C17CF815A1}" type="pres">
      <dgm:prSet presAssocID="{86C5B7A1-F54F-4326-AF8B-E46F6C72E79B}" presName="hierChild3" presStyleCnt="0"/>
      <dgm:spPr/>
    </dgm:pt>
  </dgm:ptLst>
  <dgm:cxnLst>
    <dgm:cxn modelId="{697C5BC9-A933-41B9-8280-213429B940D8}" srcId="{86C5B7A1-F54F-4326-AF8B-E46F6C72E79B}" destId="{882BCFD4-E395-4CDE-BBF2-848A5A0D16DC}" srcOrd="0" destOrd="0" parTransId="{BC94648F-530E-4E8F-B107-7DF495C1D115}" sibTransId="{23D4DFC9-25DE-4F51-BDE7-B06832C31202}"/>
    <dgm:cxn modelId="{A6702708-B334-45FB-A791-F29A54FC1308}" type="presOf" srcId="{BC94648F-530E-4E8F-B107-7DF495C1D115}" destId="{11FE316B-3BDD-4605-AFB5-CC1E8FB5A4A5}" srcOrd="0" destOrd="0" presId="urn:microsoft.com/office/officeart/2005/8/layout/orgChart1"/>
    <dgm:cxn modelId="{5DCD45E4-79C6-4FA8-928F-008A58A6C6CB}" type="presOf" srcId="{1044548F-38B0-41CC-9070-82025F2A780B}" destId="{667F0C37-7ECC-4E38-AA0E-83C0E3FA9337}" srcOrd="1" destOrd="0" presId="urn:microsoft.com/office/officeart/2005/8/layout/orgChart1"/>
    <dgm:cxn modelId="{798448D6-10E5-4693-8645-0747DBF08561}" type="presOf" srcId="{949056D4-E1B1-4AF0-AD7F-B722E648749B}" destId="{9874063D-6FF2-4882-8CA7-151E00632B55}" srcOrd="0" destOrd="0" presId="urn:microsoft.com/office/officeart/2005/8/layout/orgChart1"/>
    <dgm:cxn modelId="{D433DF4D-4AE8-43D4-96B2-1253C607B5BC}" srcId="{882BCFD4-E395-4CDE-BBF2-848A5A0D16DC}" destId="{1D1B8C59-7385-4D51-A211-171BDE44F360}" srcOrd="0" destOrd="0" parTransId="{6453AF76-1DA8-45B3-915F-B6F0FB5C25DD}" sibTransId="{518B3A08-D94E-49A7-B856-56E135802C8B}"/>
    <dgm:cxn modelId="{4DF5CD73-2194-4A61-8370-22AF5C88DD6D}" type="presOf" srcId="{6B62E4B0-8826-4626-98ED-E658406D6F30}" destId="{D567B19A-CB7F-4752-8692-0F8B73E16FF0}" srcOrd="1" destOrd="0" presId="urn:microsoft.com/office/officeart/2005/8/layout/orgChart1"/>
    <dgm:cxn modelId="{A803CA31-619F-46CF-A394-3F3586A1E728}" srcId="{86C5B7A1-F54F-4326-AF8B-E46F6C72E79B}" destId="{48FFD899-4E22-46C5-915F-C747A3E5AC94}" srcOrd="1" destOrd="0" parTransId="{77BE61D1-CF51-4E69-84AE-BB010D132762}" sibTransId="{A08AB85C-EB19-4D73-86CD-0B666668C86F}"/>
    <dgm:cxn modelId="{5549FF57-B111-401C-81D1-B855C77B19C8}" type="presOf" srcId="{48FFD899-4E22-46C5-915F-C747A3E5AC94}" destId="{6D1DAB51-9E5A-493D-A99F-2A25018D462A}" srcOrd="1" destOrd="0" presId="urn:microsoft.com/office/officeart/2005/8/layout/orgChart1"/>
    <dgm:cxn modelId="{5004E547-7ED8-4A59-9D7E-5D16CACD527D}" type="presOf" srcId="{882BCFD4-E395-4CDE-BBF2-848A5A0D16DC}" destId="{42C52F62-9288-4A0A-BF48-C5F986F9C187}" srcOrd="0" destOrd="0" presId="urn:microsoft.com/office/officeart/2005/8/layout/orgChart1"/>
    <dgm:cxn modelId="{114A1EB2-0F9F-4972-8C2C-BF797C8AFD98}" type="presOf" srcId="{1D1B8C59-7385-4D51-A211-171BDE44F360}" destId="{51B0C84F-8A1E-41DA-9AF8-1807D5AFE373}" srcOrd="0" destOrd="0" presId="urn:microsoft.com/office/officeart/2005/8/layout/orgChart1"/>
    <dgm:cxn modelId="{4936B5E2-8B32-47DE-A8B9-6DDA7C28F244}" type="presOf" srcId="{1044548F-38B0-41CC-9070-82025F2A780B}" destId="{D78887A7-5404-4583-9C66-BE0CB44182B6}" srcOrd="0" destOrd="0" presId="urn:microsoft.com/office/officeart/2005/8/layout/orgChart1"/>
    <dgm:cxn modelId="{9BF1A556-478D-4BDE-8CC5-83B33D196B52}" type="presOf" srcId="{86C5B7A1-F54F-4326-AF8B-E46F6C72E79B}" destId="{4D9A5C71-9AE7-47CB-8CF6-C2F55448985C}" srcOrd="1" destOrd="0" presId="urn:microsoft.com/office/officeart/2005/8/layout/orgChart1"/>
    <dgm:cxn modelId="{355DF448-A0F1-4AB9-9236-9D4BE5E5B6DA}" type="presOf" srcId="{6453AF76-1DA8-45B3-915F-B6F0FB5C25DD}" destId="{404403A6-263E-4AA9-B9FA-05B3FC95FDC5}" srcOrd="0" destOrd="0" presId="urn:microsoft.com/office/officeart/2005/8/layout/orgChart1"/>
    <dgm:cxn modelId="{DC33A245-16D5-43D3-8827-C2767006FB85}" type="presOf" srcId="{86C5B7A1-F54F-4326-AF8B-E46F6C72E79B}" destId="{FF0DE179-B9FC-4E96-A884-E1FE24907932}" srcOrd="0" destOrd="0" presId="urn:microsoft.com/office/officeart/2005/8/layout/orgChart1"/>
    <dgm:cxn modelId="{1A1C7C37-0C15-41D9-9694-1DBAF021F22E}" type="presOf" srcId="{6B62E4B0-8826-4626-98ED-E658406D6F30}" destId="{62CA6B6E-7DE2-4F12-837F-4A9BF51EE30F}" srcOrd="0" destOrd="0" presId="urn:microsoft.com/office/officeart/2005/8/layout/orgChart1"/>
    <dgm:cxn modelId="{AE8F0D29-16D6-4C7F-8C55-F121A20A6117}" type="presOf" srcId="{B5E115D2-5B48-4161-BE09-A7F32FA9CFBA}" destId="{93447146-4AFF-4B89-814F-F3808579C0B6}" srcOrd="0" destOrd="0" presId="urn:microsoft.com/office/officeart/2005/8/layout/orgChart1"/>
    <dgm:cxn modelId="{0CFE23A0-07FB-4145-BF15-D27C744C914F}" type="presOf" srcId="{1D1B8C59-7385-4D51-A211-171BDE44F360}" destId="{47F904A3-544C-495F-8BFD-C94F60EA9251}" srcOrd="1" destOrd="0" presId="urn:microsoft.com/office/officeart/2005/8/layout/orgChart1"/>
    <dgm:cxn modelId="{157974B0-CD38-4820-BC87-B066D7626DD6}" type="presOf" srcId="{48FFD899-4E22-46C5-915F-C747A3E5AC94}" destId="{20B58F36-49F8-422C-8CFA-03AAE84335AA}" srcOrd="0" destOrd="0" presId="urn:microsoft.com/office/officeart/2005/8/layout/orgChart1"/>
    <dgm:cxn modelId="{25E3B2F6-6158-4240-860A-C26609213F34}" type="presOf" srcId="{22EF452B-AF36-44D6-A13A-03EE86DC971F}" destId="{7073AEAC-9389-4F05-A650-93029660ACC2}" srcOrd="0" destOrd="0" presId="urn:microsoft.com/office/officeart/2005/8/layout/orgChart1"/>
    <dgm:cxn modelId="{FC63C2C6-A77A-49EE-BE76-E89207D55B39}" type="presOf" srcId="{77BE61D1-CF51-4E69-84AE-BB010D132762}" destId="{338F628A-1840-4E6C-AEBE-3EBE30DD707E}" srcOrd="0" destOrd="0" presId="urn:microsoft.com/office/officeart/2005/8/layout/orgChart1"/>
    <dgm:cxn modelId="{63676AFF-76C4-43CA-975A-20C2458F2312}" type="presOf" srcId="{22EF452B-AF36-44D6-A13A-03EE86DC971F}" destId="{25156CEE-6031-4523-B053-CF52208AD29A}" srcOrd="1" destOrd="0" presId="urn:microsoft.com/office/officeart/2005/8/layout/orgChart1"/>
    <dgm:cxn modelId="{924BC5D2-D335-4134-A1AA-265EC2BB9986}" srcId="{48FFD899-4E22-46C5-915F-C747A3E5AC94}" destId="{1044548F-38B0-41CC-9070-82025F2A780B}" srcOrd="0" destOrd="0" parTransId="{949056D4-E1B1-4AF0-AD7F-B722E648749B}" sibTransId="{CC163665-B1F0-499A-B9F0-AA11B9072CB9}"/>
    <dgm:cxn modelId="{73CB46FE-A898-4D98-AE89-4E69FCAB1E2D}" srcId="{86C5B7A1-F54F-4326-AF8B-E46F6C72E79B}" destId="{6B62E4B0-8826-4626-98ED-E658406D6F30}" srcOrd="2" destOrd="0" parTransId="{14935026-F63E-4941-B32A-A66254529AB3}" sibTransId="{0FE6BA1A-5C26-4601-AEE3-5DA70920EAC7}"/>
    <dgm:cxn modelId="{257F4A61-B1E2-43F4-A380-0C4AF7423EAD}" type="presOf" srcId="{14935026-F63E-4941-B32A-A66254529AB3}" destId="{8F5BA3B8-821A-4E4F-866D-1FB64AD022D3}" srcOrd="0" destOrd="0" presId="urn:microsoft.com/office/officeart/2005/8/layout/orgChart1"/>
    <dgm:cxn modelId="{1654E802-7C31-4D81-8B46-122E01C0F960}" type="presOf" srcId="{882BCFD4-E395-4CDE-BBF2-848A5A0D16DC}" destId="{5AAAF550-4F07-4532-B188-963C9C3BC5F6}" srcOrd="1" destOrd="0" presId="urn:microsoft.com/office/officeart/2005/8/layout/orgChart1"/>
    <dgm:cxn modelId="{A3ECAE67-9F41-4B48-B93D-C0FCE5A2AC85}" type="presOf" srcId="{697F81AD-B0FE-4D32-96AF-37E2C71F7CFE}" destId="{7A5EE64B-362B-40D6-B511-35AB41D4EC32}" srcOrd="0" destOrd="0" presId="urn:microsoft.com/office/officeart/2005/8/layout/orgChart1"/>
    <dgm:cxn modelId="{5E287E9A-F3E9-423C-B36F-CB0916B45E6A}" srcId="{697F81AD-B0FE-4D32-96AF-37E2C71F7CFE}" destId="{86C5B7A1-F54F-4326-AF8B-E46F6C72E79B}" srcOrd="0" destOrd="0" parTransId="{8340017C-50BF-43B9-BEC1-274088DD9E88}" sibTransId="{F26B1BFF-AE36-4C71-B108-978686E5166B}"/>
    <dgm:cxn modelId="{73CAA628-4F99-4636-BEB0-E761FF400B20}" srcId="{6B62E4B0-8826-4626-98ED-E658406D6F30}" destId="{22EF452B-AF36-44D6-A13A-03EE86DC971F}" srcOrd="0" destOrd="0" parTransId="{B5E115D2-5B48-4161-BE09-A7F32FA9CFBA}" sibTransId="{EBD38FF5-2E58-4113-A066-0821233EEBAD}"/>
    <dgm:cxn modelId="{D13A4DB2-7EA3-454B-A358-A4277752AC75}" type="presParOf" srcId="{7A5EE64B-362B-40D6-B511-35AB41D4EC32}" destId="{54A895E0-FD77-45E8-B0C7-F2E7361D890F}" srcOrd="0" destOrd="0" presId="urn:microsoft.com/office/officeart/2005/8/layout/orgChart1"/>
    <dgm:cxn modelId="{675A1017-7B90-4D8C-8A77-9A0773732729}" type="presParOf" srcId="{54A895E0-FD77-45E8-B0C7-F2E7361D890F}" destId="{47855C59-8575-4AD7-91D4-3517C2A7F8B4}" srcOrd="0" destOrd="0" presId="urn:microsoft.com/office/officeart/2005/8/layout/orgChart1"/>
    <dgm:cxn modelId="{4B1DE217-C993-4085-8631-BCF1EC9DA927}" type="presParOf" srcId="{47855C59-8575-4AD7-91D4-3517C2A7F8B4}" destId="{FF0DE179-B9FC-4E96-A884-E1FE24907932}" srcOrd="0" destOrd="0" presId="urn:microsoft.com/office/officeart/2005/8/layout/orgChart1"/>
    <dgm:cxn modelId="{4C428700-B832-4048-9D4C-F2D11F7011D5}" type="presParOf" srcId="{47855C59-8575-4AD7-91D4-3517C2A7F8B4}" destId="{4D9A5C71-9AE7-47CB-8CF6-C2F55448985C}" srcOrd="1" destOrd="0" presId="urn:microsoft.com/office/officeart/2005/8/layout/orgChart1"/>
    <dgm:cxn modelId="{7968200A-BDB7-4C83-AE3F-1209971062DA}" type="presParOf" srcId="{54A895E0-FD77-45E8-B0C7-F2E7361D890F}" destId="{A2482BCC-F5A4-4D21-BD42-2FB71E98C476}" srcOrd="1" destOrd="0" presId="urn:microsoft.com/office/officeart/2005/8/layout/orgChart1"/>
    <dgm:cxn modelId="{F5D4CA9E-53BD-4052-819A-3E5A90AB6EBF}" type="presParOf" srcId="{A2482BCC-F5A4-4D21-BD42-2FB71E98C476}" destId="{11FE316B-3BDD-4605-AFB5-CC1E8FB5A4A5}" srcOrd="0" destOrd="0" presId="urn:microsoft.com/office/officeart/2005/8/layout/orgChart1"/>
    <dgm:cxn modelId="{3F00B887-E36D-49F4-991C-032AE6C12ED5}" type="presParOf" srcId="{A2482BCC-F5A4-4D21-BD42-2FB71E98C476}" destId="{DC56799D-890A-4A41-99ED-E044A00CE02A}" srcOrd="1" destOrd="0" presId="urn:microsoft.com/office/officeart/2005/8/layout/orgChart1"/>
    <dgm:cxn modelId="{C3CE637E-43EE-40B7-AFFC-8649AFC016CA}" type="presParOf" srcId="{DC56799D-890A-4A41-99ED-E044A00CE02A}" destId="{0AC92111-A987-4E41-83A4-C447454F24A3}" srcOrd="0" destOrd="0" presId="urn:microsoft.com/office/officeart/2005/8/layout/orgChart1"/>
    <dgm:cxn modelId="{F9E51140-A1D3-444B-A478-82D8649A7BBF}" type="presParOf" srcId="{0AC92111-A987-4E41-83A4-C447454F24A3}" destId="{42C52F62-9288-4A0A-BF48-C5F986F9C187}" srcOrd="0" destOrd="0" presId="urn:microsoft.com/office/officeart/2005/8/layout/orgChart1"/>
    <dgm:cxn modelId="{C021671C-7215-4C26-978E-55093BB52903}" type="presParOf" srcId="{0AC92111-A987-4E41-83A4-C447454F24A3}" destId="{5AAAF550-4F07-4532-B188-963C9C3BC5F6}" srcOrd="1" destOrd="0" presId="urn:microsoft.com/office/officeart/2005/8/layout/orgChart1"/>
    <dgm:cxn modelId="{DEC861B6-6CFD-403E-937B-05C330015C8C}" type="presParOf" srcId="{DC56799D-890A-4A41-99ED-E044A00CE02A}" destId="{26B3A699-9E21-4890-A46C-A95AD5726F74}" srcOrd="1" destOrd="0" presId="urn:microsoft.com/office/officeart/2005/8/layout/orgChart1"/>
    <dgm:cxn modelId="{B9615AFA-7CFA-4644-97D4-9F5570C7A256}" type="presParOf" srcId="{26B3A699-9E21-4890-A46C-A95AD5726F74}" destId="{404403A6-263E-4AA9-B9FA-05B3FC95FDC5}" srcOrd="0" destOrd="0" presId="urn:microsoft.com/office/officeart/2005/8/layout/orgChart1"/>
    <dgm:cxn modelId="{F575AFAE-385A-4B18-BF4E-7F6D24033A2F}" type="presParOf" srcId="{26B3A699-9E21-4890-A46C-A95AD5726F74}" destId="{DC579D70-5603-4FEC-9371-08A36A07DFF0}" srcOrd="1" destOrd="0" presId="urn:microsoft.com/office/officeart/2005/8/layout/orgChart1"/>
    <dgm:cxn modelId="{33890BC7-2CA6-409F-A678-591F03026913}" type="presParOf" srcId="{DC579D70-5603-4FEC-9371-08A36A07DFF0}" destId="{45F58AC2-0A51-4A12-B507-4565BC11E65B}" srcOrd="0" destOrd="0" presId="urn:microsoft.com/office/officeart/2005/8/layout/orgChart1"/>
    <dgm:cxn modelId="{9097EFCB-EE3F-45FF-AE93-346AAEBCA034}" type="presParOf" srcId="{45F58AC2-0A51-4A12-B507-4565BC11E65B}" destId="{51B0C84F-8A1E-41DA-9AF8-1807D5AFE373}" srcOrd="0" destOrd="0" presId="urn:microsoft.com/office/officeart/2005/8/layout/orgChart1"/>
    <dgm:cxn modelId="{3B5406BB-C575-4083-BD4F-90E87E85CCAB}" type="presParOf" srcId="{45F58AC2-0A51-4A12-B507-4565BC11E65B}" destId="{47F904A3-544C-495F-8BFD-C94F60EA9251}" srcOrd="1" destOrd="0" presId="urn:microsoft.com/office/officeart/2005/8/layout/orgChart1"/>
    <dgm:cxn modelId="{B5E2E5D8-A975-4A6D-BAC9-E9D6EFF0FE97}" type="presParOf" srcId="{DC579D70-5603-4FEC-9371-08A36A07DFF0}" destId="{143D0FD7-8A5D-4225-9766-BC8CFE8BDA8A}" srcOrd="1" destOrd="0" presId="urn:microsoft.com/office/officeart/2005/8/layout/orgChart1"/>
    <dgm:cxn modelId="{69426FB8-4136-4E2F-BE16-D5C3C10F3DDE}" type="presParOf" srcId="{DC579D70-5603-4FEC-9371-08A36A07DFF0}" destId="{BB03B0F8-A69A-45F4-8049-35DBEB2B508C}" srcOrd="2" destOrd="0" presId="urn:microsoft.com/office/officeart/2005/8/layout/orgChart1"/>
    <dgm:cxn modelId="{493DF5C3-78F9-4C46-A002-B03E9D7BA0D8}" type="presParOf" srcId="{DC56799D-890A-4A41-99ED-E044A00CE02A}" destId="{99EF7435-FC58-4F85-AE27-A5081FE7683A}" srcOrd="2" destOrd="0" presId="urn:microsoft.com/office/officeart/2005/8/layout/orgChart1"/>
    <dgm:cxn modelId="{06468E6C-3423-47BA-8D5D-D66CE1F71D3F}" type="presParOf" srcId="{A2482BCC-F5A4-4D21-BD42-2FB71E98C476}" destId="{338F628A-1840-4E6C-AEBE-3EBE30DD707E}" srcOrd="2" destOrd="0" presId="urn:microsoft.com/office/officeart/2005/8/layout/orgChart1"/>
    <dgm:cxn modelId="{0CA1E8DF-03A1-44C7-9210-A47455DFF511}" type="presParOf" srcId="{A2482BCC-F5A4-4D21-BD42-2FB71E98C476}" destId="{BE8629EE-93EF-48CB-8571-39DCE0BC0CF0}" srcOrd="3" destOrd="0" presId="urn:microsoft.com/office/officeart/2005/8/layout/orgChart1"/>
    <dgm:cxn modelId="{B8A6E979-6C61-4C18-A5B1-C141520803E9}" type="presParOf" srcId="{BE8629EE-93EF-48CB-8571-39DCE0BC0CF0}" destId="{1A333DCA-FF0D-4A72-B3ED-F416F36C8907}" srcOrd="0" destOrd="0" presId="urn:microsoft.com/office/officeart/2005/8/layout/orgChart1"/>
    <dgm:cxn modelId="{07670905-39CD-4100-B4CE-F09989B99F87}" type="presParOf" srcId="{1A333DCA-FF0D-4A72-B3ED-F416F36C8907}" destId="{20B58F36-49F8-422C-8CFA-03AAE84335AA}" srcOrd="0" destOrd="0" presId="urn:microsoft.com/office/officeart/2005/8/layout/orgChart1"/>
    <dgm:cxn modelId="{99284640-2408-4891-857D-74DDF9CEFF4A}" type="presParOf" srcId="{1A333DCA-FF0D-4A72-B3ED-F416F36C8907}" destId="{6D1DAB51-9E5A-493D-A99F-2A25018D462A}" srcOrd="1" destOrd="0" presId="urn:microsoft.com/office/officeart/2005/8/layout/orgChart1"/>
    <dgm:cxn modelId="{1696D822-4D5A-4B96-8DB5-DCF7856C27E8}" type="presParOf" srcId="{BE8629EE-93EF-48CB-8571-39DCE0BC0CF0}" destId="{3AC9F29E-CF26-4CFC-82A4-02A49889F60D}" srcOrd="1" destOrd="0" presId="urn:microsoft.com/office/officeart/2005/8/layout/orgChart1"/>
    <dgm:cxn modelId="{8ED2E793-3767-46C4-8C96-0D16ED9B6F3A}" type="presParOf" srcId="{3AC9F29E-CF26-4CFC-82A4-02A49889F60D}" destId="{9874063D-6FF2-4882-8CA7-151E00632B55}" srcOrd="0" destOrd="0" presId="urn:microsoft.com/office/officeart/2005/8/layout/orgChart1"/>
    <dgm:cxn modelId="{6D960AD8-4D71-4F2A-8A6E-37B77EB03493}" type="presParOf" srcId="{3AC9F29E-CF26-4CFC-82A4-02A49889F60D}" destId="{07A2520F-1AA1-401E-9C5F-CB38D5F2B1B6}" srcOrd="1" destOrd="0" presId="urn:microsoft.com/office/officeart/2005/8/layout/orgChart1"/>
    <dgm:cxn modelId="{883D81F4-C3A5-49DD-9C5B-D3F23E63DC05}" type="presParOf" srcId="{07A2520F-1AA1-401E-9C5F-CB38D5F2B1B6}" destId="{2E176920-24EE-4DCF-8513-FFE56B2A0C77}" srcOrd="0" destOrd="0" presId="urn:microsoft.com/office/officeart/2005/8/layout/orgChart1"/>
    <dgm:cxn modelId="{93E1FB7D-90B7-4F32-91B3-05BC97CA552A}" type="presParOf" srcId="{2E176920-24EE-4DCF-8513-FFE56B2A0C77}" destId="{D78887A7-5404-4583-9C66-BE0CB44182B6}" srcOrd="0" destOrd="0" presId="urn:microsoft.com/office/officeart/2005/8/layout/orgChart1"/>
    <dgm:cxn modelId="{785E381B-D1FB-4DF4-BAD6-15340251714F}" type="presParOf" srcId="{2E176920-24EE-4DCF-8513-FFE56B2A0C77}" destId="{667F0C37-7ECC-4E38-AA0E-83C0E3FA9337}" srcOrd="1" destOrd="0" presId="urn:microsoft.com/office/officeart/2005/8/layout/orgChart1"/>
    <dgm:cxn modelId="{917F9FA3-E296-4521-9B59-37B479E643B8}" type="presParOf" srcId="{07A2520F-1AA1-401E-9C5F-CB38D5F2B1B6}" destId="{10C64577-55D3-4A73-B52E-7F19351DCDAC}" srcOrd="1" destOrd="0" presId="urn:microsoft.com/office/officeart/2005/8/layout/orgChart1"/>
    <dgm:cxn modelId="{B7124291-A8E8-4C77-A27C-B4F1768E458F}" type="presParOf" srcId="{07A2520F-1AA1-401E-9C5F-CB38D5F2B1B6}" destId="{0CDFF18A-6CB5-4612-A63F-8F63BD1F6954}" srcOrd="2" destOrd="0" presId="urn:microsoft.com/office/officeart/2005/8/layout/orgChart1"/>
    <dgm:cxn modelId="{4EB89876-D402-4084-BF3B-1FD94DBA6E33}" type="presParOf" srcId="{BE8629EE-93EF-48CB-8571-39DCE0BC0CF0}" destId="{7439281A-629E-4E8E-B0CB-9C81A25C0AE6}" srcOrd="2" destOrd="0" presId="urn:microsoft.com/office/officeart/2005/8/layout/orgChart1"/>
    <dgm:cxn modelId="{972CEB91-02F6-4F5D-9A94-2CCF3BDCC65C}" type="presParOf" srcId="{A2482BCC-F5A4-4D21-BD42-2FB71E98C476}" destId="{8F5BA3B8-821A-4E4F-866D-1FB64AD022D3}" srcOrd="4" destOrd="0" presId="urn:microsoft.com/office/officeart/2005/8/layout/orgChart1"/>
    <dgm:cxn modelId="{BE777F51-35C2-4DBB-9000-2011255C513F}" type="presParOf" srcId="{A2482BCC-F5A4-4D21-BD42-2FB71E98C476}" destId="{12CF7770-D6CB-4F7A-9BA9-9396050E2F36}" srcOrd="5" destOrd="0" presId="urn:microsoft.com/office/officeart/2005/8/layout/orgChart1"/>
    <dgm:cxn modelId="{E5DAF4BC-21F2-461F-87C3-C3BB726C2969}" type="presParOf" srcId="{12CF7770-D6CB-4F7A-9BA9-9396050E2F36}" destId="{ACFCD36C-9F2D-491C-B103-493B64A49882}" srcOrd="0" destOrd="0" presId="urn:microsoft.com/office/officeart/2005/8/layout/orgChart1"/>
    <dgm:cxn modelId="{82CD8CCB-CCBC-4BA5-A282-74337CB71B06}" type="presParOf" srcId="{ACFCD36C-9F2D-491C-B103-493B64A49882}" destId="{62CA6B6E-7DE2-4F12-837F-4A9BF51EE30F}" srcOrd="0" destOrd="0" presId="urn:microsoft.com/office/officeart/2005/8/layout/orgChart1"/>
    <dgm:cxn modelId="{E28CEFF9-9080-4DC8-9144-0B72908F0848}" type="presParOf" srcId="{ACFCD36C-9F2D-491C-B103-493B64A49882}" destId="{D567B19A-CB7F-4752-8692-0F8B73E16FF0}" srcOrd="1" destOrd="0" presId="urn:microsoft.com/office/officeart/2005/8/layout/orgChart1"/>
    <dgm:cxn modelId="{11674D52-804C-4473-B2D4-F46F3C3C22D2}" type="presParOf" srcId="{12CF7770-D6CB-4F7A-9BA9-9396050E2F36}" destId="{DF66D277-A4A4-4DEB-8BD0-AB4C10D0D957}" srcOrd="1" destOrd="0" presId="urn:microsoft.com/office/officeart/2005/8/layout/orgChart1"/>
    <dgm:cxn modelId="{F5C4307B-2E3D-4E28-BDED-F0DF09095719}" type="presParOf" srcId="{DF66D277-A4A4-4DEB-8BD0-AB4C10D0D957}" destId="{93447146-4AFF-4B89-814F-F3808579C0B6}" srcOrd="0" destOrd="0" presId="urn:microsoft.com/office/officeart/2005/8/layout/orgChart1"/>
    <dgm:cxn modelId="{9DEE82EE-2E7F-4A1C-9532-0217FD79CAEF}" type="presParOf" srcId="{DF66D277-A4A4-4DEB-8BD0-AB4C10D0D957}" destId="{70AEC992-DE76-478A-916B-9CAE29532CFE}" srcOrd="1" destOrd="0" presId="urn:microsoft.com/office/officeart/2005/8/layout/orgChart1"/>
    <dgm:cxn modelId="{6C8214EA-DEBF-40E2-A5D6-C734D9315C63}" type="presParOf" srcId="{70AEC992-DE76-478A-916B-9CAE29532CFE}" destId="{B2C7AFE8-41D6-410A-BC0A-2A8CDD71480C}" srcOrd="0" destOrd="0" presId="urn:microsoft.com/office/officeart/2005/8/layout/orgChart1"/>
    <dgm:cxn modelId="{AA4AB87D-9E61-4943-9E6C-D4D652236EDE}" type="presParOf" srcId="{B2C7AFE8-41D6-410A-BC0A-2A8CDD71480C}" destId="{7073AEAC-9389-4F05-A650-93029660ACC2}" srcOrd="0" destOrd="0" presId="urn:microsoft.com/office/officeart/2005/8/layout/orgChart1"/>
    <dgm:cxn modelId="{9DF924B2-B38F-48F0-A5BC-95C354310B8E}" type="presParOf" srcId="{B2C7AFE8-41D6-410A-BC0A-2A8CDD71480C}" destId="{25156CEE-6031-4523-B053-CF52208AD29A}" srcOrd="1" destOrd="0" presId="urn:microsoft.com/office/officeart/2005/8/layout/orgChart1"/>
    <dgm:cxn modelId="{FB7043D7-C682-42B3-BFD1-B2DC45F2BD29}" type="presParOf" srcId="{70AEC992-DE76-478A-916B-9CAE29532CFE}" destId="{EC0C1070-1000-4A91-AE30-BED67044D41C}" srcOrd="1" destOrd="0" presId="urn:microsoft.com/office/officeart/2005/8/layout/orgChart1"/>
    <dgm:cxn modelId="{B0762DE3-6694-458F-8F59-FA6F6A92E873}" type="presParOf" srcId="{70AEC992-DE76-478A-916B-9CAE29532CFE}" destId="{9348A3E7-F4A1-4E45-A12A-80887C93AD0D}" srcOrd="2" destOrd="0" presId="urn:microsoft.com/office/officeart/2005/8/layout/orgChart1"/>
    <dgm:cxn modelId="{9C4524BB-EDE5-4F64-A934-1271D01214B5}" type="presParOf" srcId="{12CF7770-D6CB-4F7A-9BA9-9396050E2F36}" destId="{EC5C63AD-1155-4460-B36A-C2296FE5BAFA}" srcOrd="2" destOrd="0" presId="urn:microsoft.com/office/officeart/2005/8/layout/orgChart1"/>
    <dgm:cxn modelId="{F5281960-F9F3-4155-9466-EA2ACF020C81}" type="presParOf" srcId="{54A895E0-FD77-45E8-B0C7-F2E7361D890F}" destId="{B9BB906E-4F89-424A-9E4E-F6C17CF815A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97F81AD-B0FE-4D32-96AF-37E2C71F7CF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6C5B7A1-F54F-4326-AF8B-E46F6C72E79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Нефротом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40017C-50BF-43B9-BEC1-274088DD9E88}" type="parTrans" cxnId="{5E287E9A-F3E9-423C-B36F-CB0916B45E6A}">
      <dgm:prSet/>
      <dgm:spPr/>
      <dgm:t>
        <a:bodyPr/>
        <a:lstStyle/>
        <a:p>
          <a:endParaRPr lang="uk-UA"/>
        </a:p>
      </dgm:t>
    </dgm:pt>
    <dgm:pt modelId="{F26B1BFF-AE36-4C71-B108-978686E5166B}" type="sibTrans" cxnId="{5E287E9A-F3E9-423C-B36F-CB0916B45E6A}">
      <dgm:prSet/>
      <dgm:spPr/>
      <dgm:t>
        <a:bodyPr/>
        <a:lstStyle/>
        <a:p>
          <a:endParaRPr lang="uk-UA"/>
        </a:p>
      </dgm:t>
    </dgm:pt>
    <dgm:pt modelId="{882BCFD4-E395-4CDE-BBF2-848A5A0D16DC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Епітелій</a:t>
          </a:r>
          <a:r>
            <a: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нирок</a:t>
          </a:r>
          <a:r>
            <a: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та </a:t>
          </a:r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сечовивідних</a:t>
          </a:r>
          <a:r>
            <a: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шляхів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94648F-530E-4E8F-B107-7DF495C1D115}" type="parTrans" cxnId="{697C5BC9-A933-41B9-8280-213429B940D8}">
      <dgm:prSet/>
      <dgm:spPr/>
      <dgm:t>
        <a:bodyPr/>
        <a:lstStyle/>
        <a:p>
          <a:endParaRPr lang="uk-UA"/>
        </a:p>
      </dgm:t>
    </dgm:pt>
    <dgm:pt modelId="{23D4DFC9-25DE-4F51-BDE7-B06832C31202}" type="sibTrans" cxnId="{697C5BC9-A933-41B9-8280-213429B940D8}">
      <dgm:prSet/>
      <dgm:spPr/>
      <dgm:t>
        <a:bodyPr/>
        <a:lstStyle/>
        <a:p>
          <a:endParaRPr lang="uk-UA"/>
        </a:p>
      </dgm:t>
    </dgm:pt>
    <dgm:pt modelId="{F487E318-A622-4D94-94A1-4F85F0539F32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Епітелій репродуктивної системи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9A3B608-4DA2-4B5A-A213-6BBBAFF72257}" type="parTrans" cxnId="{4AAA26C8-B701-46DF-8D19-80C1B8086270}">
      <dgm:prSet/>
      <dgm:spPr/>
      <dgm:t>
        <a:bodyPr/>
        <a:lstStyle/>
        <a:p>
          <a:endParaRPr lang="uk-UA"/>
        </a:p>
      </dgm:t>
    </dgm:pt>
    <dgm:pt modelId="{0799B72E-4C22-40A9-B341-736FB9DDF193}" type="sibTrans" cxnId="{4AAA26C8-B701-46DF-8D19-80C1B8086270}">
      <dgm:prSet/>
      <dgm:spPr/>
      <dgm:t>
        <a:bodyPr/>
        <a:lstStyle/>
        <a:p>
          <a:endParaRPr lang="uk-UA"/>
        </a:p>
      </dgm:t>
    </dgm:pt>
    <dgm:pt modelId="{7A5EE64B-362B-40D6-B511-35AB41D4EC32}" type="pres">
      <dgm:prSet presAssocID="{697F81AD-B0FE-4D32-96AF-37E2C71F7C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54A895E0-FD77-45E8-B0C7-F2E7361D890F}" type="pres">
      <dgm:prSet presAssocID="{86C5B7A1-F54F-4326-AF8B-E46F6C72E79B}" presName="hierRoot1" presStyleCnt="0">
        <dgm:presLayoutVars>
          <dgm:hierBranch val="init"/>
        </dgm:presLayoutVars>
      </dgm:prSet>
      <dgm:spPr/>
    </dgm:pt>
    <dgm:pt modelId="{47855C59-8575-4AD7-91D4-3517C2A7F8B4}" type="pres">
      <dgm:prSet presAssocID="{86C5B7A1-F54F-4326-AF8B-E46F6C72E79B}" presName="rootComposite1" presStyleCnt="0"/>
      <dgm:spPr/>
    </dgm:pt>
    <dgm:pt modelId="{FF0DE179-B9FC-4E96-A884-E1FE24907932}" type="pres">
      <dgm:prSet presAssocID="{86C5B7A1-F54F-4326-AF8B-E46F6C72E79B}" presName="rootText1" presStyleLbl="node0" presStyleIdx="0" presStyleCnt="1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4D9A5C71-9AE7-47CB-8CF6-C2F55448985C}" type="pres">
      <dgm:prSet presAssocID="{86C5B7A1-F54F-4326-AF8B-E46F6C72E79B}" presName="rootConnector1" presStyleLbl="node1" presStyleIdx="0" presStyleCnt="0"/>
      <dgm:spPr/>
      <dgm:t>
        <a:bodyPr/>
        <a:lstStyle/>
        <a:p>
          <a:endParaRPr lang="uk-UA"/>
        </a:p>
      </dgm:t>
    </dgm:pt>
    <dgm:pt modelId="{A2482BCC-F5A4-4D21-BD42-2FB71E98C476}" type="pres">
      <dgm:prSet presAssocID="{86C5B7A1-F54F-4326-AF8B-E46F6C72E79B}" presName="hierChild2" presStyleCnt="0"/>
      <dgm:spPr/>
    </dgm:pt>
    <dgm:pt modelId="{11FE316B-3BDD-4605-AFB5-CC1E8FB5A4A5}" type="pres">
      <dgm:prSet presAssocID="{BC94648F-530E-4E8F-B107-7DF495C1D115}" presName="Name37" presStyleLbl="parChTrans1D2" presStyleIdx="0" presStyleCnt="2"/>
      <dgm:spPr/>
      <dgm:t>
        <a:bodyPr/>
        <a:lstStyle/>
        <a:p>
          <a:endParaRPr lang="uk-UA"/>
        </a:p>
      </dgm:t>
    </dgm:pt>
    <dgm:pt modelId="{DC56799D-890A-4A41-99ED-E044A00CE02A}" type="pres">
      <dgm:prSet presAssocID="{882BCFD4-E395-4CDE-BBF2-848A5A0D16DC}" presName="hierRoot2" presStyleCnt="0">
        <dgm:presLayoutVars>
          <dgm:hierBranch val="init"/>
        </dgm:presLayoutVars>
      </dgm:prSet>
      <dgm:spPr/>
    </dgm:pt>
    <dgm:pt modelId="{0AC92111-A987-4E41-83A4-C447454F24A3}" type="pres">
      <dgm:prSet presAssocID="{882BCFD4-E395-4CDE-BBF2-848A5A0D16DC}" presName="rootComposite" presStyleCnt="0"/>
      <dgm:spPr/>
    </dgm:pt>
    <dgm:pt modelId="{42C52F62-9288-4A0A-BF48-C5F986F9C187}" type="pres">
      <dgm:prSet presAssocID="{882BCFD4-E395-4CDE-BBF2-848A5A0D16DC}" presName="rootText" presStyleLbl="node2" presStyleIdx="0" presStyleCnt="2" custScaleX="108650" custScaleY="111905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AAAF550-4F07-4532-B188-963C9C3BC5F6}" type="pres">
      <dgm:prSet presAssocID="{882BCFD4-E395-4CDE-BBF2-848A5A0D16DC}" presName="rootConnector" presStyleLbl="node2" presStyleIdx="0" presStyleCnt="2"/>
      <dgm:spPr/>
      <dgm:t>
        <a:bodyPr/>
        <a:lstStyle/>
        <a:p>
          <a:endParaRPr lang="uk-UA"/>
        </a:p>
      </dgm:t>
    </dgm:pt>
    <dgm:pt modelId="{26B3A699-9E21-4890-A46C-A95AD5726F74}" type="pres">
      <dgm:prSet presAssocID="{882BCFD4-E395-4CDE-BBF2-848A5A0D16DC}" presName="hierChild4" presStyleCnt="0"/>
      <dgm:spPr/>
    </dgm:pt>
    <dgm:pt modelId="{99EF7435-FC58-4F85-AE27-A5081FE7683A}" type="pres">
      <dgm:prSet presAssocID="{882BCFD4-E395-4CDE-BBF2-848A5A0D16DC}" presName="hierChild5" presStyleCnt="0"/>
      <dgm:spPr/>
    </dgm:pt>
    <dgm:pt modelId="{E712C9B6-290F-451F-BC28-5D2F91F98971}" type="pres">
      <dgm:prSet presAssocID="{99A3B608-4DA2-4B5A-A213-6BBBAFF72257}" presName="Name37" presStyleLbl="parChTrans1D2" presStyleIdx="1" presStyleCnt="2"/>
      <dgm:spPr/>
      <dgm:t>
        <a:bodyPr/>
        <a:lstStyle/>
        <a:p>
          <a:endParaRPr lang="uk-UA"/>
        </a:p>
      </dgm:t>
    </dgm:pt>
    <dgm:pt modelId="{D7BF36F6-E3EC-4055-BF73-E580318C7EA1}" type="pres">
      <dgm:prSet presAssocID="{F487E318-A622-4D94-94A1-4F85F0539F32}" presName="hierRoot2" presStyleCnt="0">
        <dgm:presLayoutVars>
          <dgm:hierBranch val="init"/>
        </dgm:presLayoutVars>
      </dgm:prSet>
      <dgm:spPr/>
    </dgm:pt>
    <dgm:pt modelId="{6D044501-1F05-4947-A540-1A66D7DBFFB7}" type="pres">
      <dgm:prSet presAssocID="{F487E318-A622-4D94-94A1-4F85F0539F32}" presName="rootComposite" presStyleCnt="0"/>
      <dgm:spPr/>
    </dgm:pt>
    <dgm:pt modelId="{6F4F0EA5-2A6C-4C79-9550-658E016878A8}" type="pres">
      <dgm:prSet presAssocID="{F487E318-A622-4D94-94A1-4F85F0539F32}" presName="rootText" presStyleLbl="node2" presStyleIdx="1" presStyleCnt="2" custScaleY="11543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1F5BACBC-C8BF-4EE2-9684-49EA143467F6}" type="pres">
      <dgm:prSet presAssocID="{F487E318-A622-4D94-94A1-4F85F0539F32}" presName="rootConnector" presStyleLbl="node2" presStyleIdx="1" presStyleCnt="2"/>
      <dgm:spPr/>
      <dgm:t>
        <a:bodyPr/>
        <a:lstStyle/>
        <a:p>
          <a:endParaRPr lang="uk-UA"/>
        </a:p>
      </dgm:t>
    </dgm:pt>
    <dgm:pt modelId="{046D6C4A-8CD7-4693-8A85-7843E771DF43}" type="pres">
      <dgm:prSet presAssocID="{F487E318-A622-4D94-94A1-4F85F0539F32}" presName="hierChild4" presStyleCnt="0"/>
      <dgm:spPr/>
    </dgm:pt>
    <dgm:pt modelId="{5259276D-5AB4-40A4-8D04-DC01CFBFD537}" type="pres">
      <dgm:prSet presAssocID="{F487E318-A622-4D94-94A1-4F85F0539F32}" presName="hierChild5" presStyleCnt="0"/>
      <dgm:spPr/>
    </dgm:pt>
    <dgm:pt modelId="{B9BB906E-4F89-424A-9E4E-F6C17CF815A1}" type="pres">
      <dgm:prSet presAssocID="{86C5B7A1-F54F-4326-AF8B-E46F6C72E79B}" presName="hierChild3" presStyleCnt="0"/>
      <dgm:spPr/>
    </dgm:pt>
  </dgm:ptLst>
  <dgm:cxnLst>
    <dgm:cxn modelId="{1D18C97C-37E4-4D4E-83E4-12F98E22BDCF}" type="presOf" srcId="{882BCFD4-E395-4CDE-BBF2-848A5A0D16DC}" destId="{5AAAF550-4F07-4532-B188-963C9C3BC5F6}" srcOrd="1" destOrd="0" presId="urn:microsoft.com/office/officeart/2005/8/layout/orgChart1"/>
    <dgm:cxn modelId="{19A0E865-1A8D-4C8F-9A28-2A3094B3F502}" type="presOf" srcId="{99A3B608-4DA2-4B5A-A213-6BBBAFF72257}" destId="{E712C9B6-290F-451F-BC28-5D2F91F98971}" srcOrd="0" destOrd="0" presId="urn:microsoft.com/office/officeart/2005/8/layout/orgChart1"/>
    <dgm:cxn modelId="{4AAA26C8-B701-46DF-8D19-80C1B8086270}" srcId="{86C5B7A1-F54F-4326-AF8B-E46F6C72E79B}" destId="{F487E318-A622-4D94-94A1-4F85F0539F32}" srcOrd="1" destOrd="0" parTransId="{99A3B608-4DA2-4B5A-A213-6BBBAFF72257}" sibTransId="{0799B72E-4C22-40A9-B341-736FB9DDF193}"/>
    <dgm:cxn modelId="{2A021D98-9278-4B28-9084-FA28A6622EAB}" type="presOf" srcId="{BC94648F-530E-4E8F-B107-7DF495C1D115}" destId="{11FE316B-3BDD-4605-AFB5-CC1E8FB5A4A5}" srcOrd="0" destOrd="0" presId="urn:microsoft.com/office/officeart/2005/8/layout/orgChart1"/>
    <dgm:cxn modelId="{6A8EBEC2-6061-44D5-B078-B798CAB73753}" type="presOf" srcId="{F487E318-A622-4D94-94A1-4F85F0539F32}" destId="{6F4F0EA5-2A6C-4C79-9550-658E016878A8}" srcOrd="0" destOrd="0" presId="urn:microsoft.com/office/officeart/2005/8/layout/orgChart1"/>
    <dgm:cxn modelId="{0C43DCBD-0B4D-4BC7-A908-599B99EA1289}" type="presOf" srcId="{697F81AD-B0FE-4D32-96AF-37E2C71F7CFE}" destId="{7A5EE64B-362B-40D6-B511-35AB41D4EC32}" srcOrd="0" destOrd="0" presId="urn:microsoft.com/office/officeart/2005/8/layout/orgChart1"/>
    <dgm:cxn modelId="{31985A86-C6DE-4A5F-A82D-BD8D3470B242}" type="presOf" srcId="{86C5B7A1-F54F-4326-AF8B-E46F6C72E79B}" destId="{4D9A5C71-9AE7-47CB-8CF6-C2F55448985C}" srcOrd="1" destOrd="0" presId="urn:microsoft.com/office/officeart/2005/8/layout/orgChart1"/>
    <dgm:cxn modelId="{697C5BC9-A933-41B9-8280-213429B940D8}" srcId="{86C5B7A1-F54F-4326-AF8B-E46F6C72E79B}" destId="{882BCFD4-E395-4CDE-BBF2-848A5A0D16DC}" srcOrd="0" destOrd="0" parTransId="{BC94648F-530E-4E8F-B107-7DF495C1D115}" sibTransId="{23D4DFC9-25DE-4F51-BDE7-B06832C31202}"/>
    <dgm:cxn modelId="{5E287E9A-F3E9-423C-B36F-CB0916B45E6A}" srcId="{697F81AD-B0FE-4D32-96AF-37E2C71F7CFE}" destId="{86C5B7A1-F54F-4326-AF8B-E46F6C72E79B}" srcOrd="0" destOrd="0" parTransId="{8340017C-50BF-43B9-BEC1-274088DD9E88}" sibTransId="{F26B1BFF-AE36-4C71-B108-978686E5166B}"/>
    <dgm:cxn modelId="{FE8472A3-7FCA-4CFD-AEC2-366D0E24B8FB}" type="presOf" srcId="{F487E318-A622-4D94-94A1-4F85F0539F32}" destId="{1F5BACBC-C8BF-4EE2-9684-49EA143467F6}" srcOrd="1" destOrd="0" presId="urn:microsoft.com/office/officeart/2005/8/layout/orgChart1"/>
    <dgm:cxn modelId="{EFAF44E5-50B8-44B0-A323-9180FF8FF75E}" type="presOf" srcId="{882BCFD4-E395-4CDE-BBF2-848A5A0D16DC}" destId="{42C52F62-9288-4A0A-BF48-C5F986F9C187}" srcOrd="0" destOrd="0" presId="urn:microsoft.com/office/officeart/2005/8/layout/orgChart1"/>
    <dgm:cxn modelId="{7A20F875-CABE-488A-B44A-8B53EA60AA82}" type="presOf" srcId="{86C5B7A1-F54F-4326-AF8B-E46F6C72E79B}" destId="{FF0DE179-B9FC-4E96-A884-E1FE24907932}" srcOrd="0" destOrd="0" presId="urn:microsoft.com/office/officeart/2005/8/layout/orgChart1"/>
    <dgm:cxn modelId="{BB033935-28C7-4EED-BBD0-42977265A115}" type="presParOf" srcId="{7A5EE64B-362B-40D6-B511-35AB41D4EC32}" destId="{54A895E0-FD77-45E8-B0C7-F2E7361D890F}" srcOrd="0" destOrd="0" presId="urn:microsoft.com/office/officeart/2005/8/layout/orgChart1"/>
    <dgm:cxn modelId="{7C4AFDF4-16DD-4DE8-BB7C-7D5770CFF542}" type="presParOf" srcId="{54A895E0-FD77-45E8-B0C7-F2E7361D890F}" destId="{47855C59-8575-4AD7-91D4-3517C2A7F8B4}" srcOrd="0" destOrd="0" presId="urn:microsoft.com/office/officeart/2005/8/layout/orgChart1"/>
    <dgm:cxn modelId="{99F972EF-A477-47BC-A534-E040AAF894B9}" type="presParOf" srcId="{47855C59-8575-4AD7-91D4-3517C2A7F8B4}" destId="{FF0DE179-B9FC-4E96-A884-E1FE24907932}" srcOrd="0" destOrd="0" presId="urn:microsoft.com/office/officeart/2005/8/layout/orgChart1"/>
    <dgm:cxn modelId="{6370DDA0-A677-439C-9881-B6ACC809EB74}" type="presParOf" srcId="{47855C59-8575-4AD7-91D4-3517C2A7F8B4}" destId="{4D9A5C71-9AE7-47CB-8CF6-C2F55448985C}" srcOrd="1" destOrd="0" presId="urn:microsoft.com/office/officeart/2005/8/layout/orgChart1"/>
    <dgm:cxn modelId="{A63BDF84-1272-4840-B97A-266761B8AB76}" type="presParOf" srcId="{54A895E0-FD77-45E8-B0C7-F2E7361D890F}" destId="{A2482BCC-F5A4-4D21-BD42-2FB71E98C476}" srcOrd="1" destOrd="0" presId="urn:microsoft.com/office/officeart/2005/8/layout/orgChart1"/>
    <dgm:cxn modelId="{401CC069-6BBD-4195-B7E4-F31AB88B1AE4}" type="presParOf" srcId="{A2482BCC-F5A4-4D21-BD42-2FB71E98C476}" destId="{11FE316B-3BDD-4605-AFB5-CC1E8FB5A4A5}" srcOrd="0" destOrd="0" presId="urn:microsoft.com/office/officeart/2005/8/layout/orgChart1"/>
    <dgm:cxn modelId="{B0922A6C-1BCB-4EA4-A8BC-05EFA74A76BE}" type="presParOf" srcId="{A2482BCC-F5A4-4D21-BD42-2FB71E98C476}" destId="{DC56799D-890A-4A41-99ED-E044A00CE02A}" srcOrd="1" destOrd="0" presId="urn:microsoft.com/office/officeart/2005/8/layout/orgChart1"/>
    <dgm:cxn modelId="{30766438-1048-45C1-A756-0B3DA9804B88}" type="presParOf" srcId="{DC56799D-890A-4A41-99ED-E044A00CE02A}" destId="{0AC92111-A987-4E41-83A4-C447454F24A3}" srcOrd="0" destOrd="0" presId="urn:microsoft.com/office/officeart/2005/8/layout/orgChart1"/>
    <dgm:cxn modelId="{665A4A4C-2E5F-43B8-95E2-B8E29DDBE482}" type="presParOf" srcId="{0AC92111-A987-4E41-83A4-C447454F24A3}" destId="{42C52F62-9288-4A0A-BF48-C5F986F9C187}" srcOrd="0" destOrd="0" presId="urn:microsoft.com/office/officeart/2005/8/layout/orgChart1"/>
    <dgm:cxn modelId="{0D7B675B-ADFA-4D7F-9BE5-8ED7C8227CA4}" type="presParOf" srcId="{0AC92111-A987-4E41-83A4-C447454F24A3}" destId="{5AAAF550-4F07-4532-B188-963C9C3BC5F6}" srcOrd="1" destOrd="0" presId="urn:microsoft.com/office/officeart/2005/8/layout/orgChart1"/>
    <dgm:cxn modelId="{BA637EC5-A524-4B82-B7DC-FBCF49CF72B9}" type="presParOf" srcId="{DC56799D-890A-4A41-99ED-E044A00CE02A}" destId="{26B3A699-9E21-4890-A46C-A95AD5726F74}" srcOrd="1" destOrd="0" presId="urn:microsoft.com/office/officeart/2005/8/layout/orgChart1"/>
    <dgm:cxn modelId="{92BF4DCB-B457-4EB9-9990-9B98340BED75}" type="presParOf" srcId="{DC56799D-890A-4A41-99ED-E044A00CE02A}" destId="{99EF7435-FC58-4F85-AE27-A5081FE7683A}" srcOrd="2" destOrd="0" presId="urn:microsoft.com/office/officeart/2005/8/layout/orgChart1"/>
    <dgm:cxn modelId="{FAEAA33F-48BD-461E-A5DD-C8891C223E3C}" type="presParOf" srcId="{A2482BCC-F5A4-4D21-BD42-2FB71E98C476}" destId="{E712C9B6-290F-451F-BC28-5D2F91F98971}" srcOrd="2" destOrd="0" presId="urn:microsoft.com/office/officeart/2005/8/layout/orgChart1"/>
    <dgm:cxn modelId="{0F96FF33-8E28-493C-BB55-C44D1556F558}" type="presParOf" srcId="{A2482BCC-F5A4-4D21-BD42-2FB71E98C476}" destId="{D7BF36F6-E3EC-4055-BF73-E580318C7EA1}" srcOrd="3" destOrd="0" presId="urn:microsoft.com/office/officeart/2005/8/layout/orgChart1"/>
    <dgm:cxn modelId="{F04B3B75-9DF0-4265-ABD0-DCDEA704FE84}" type="presParOf" srcId="{D7BF36F6-E3EC-4055-BF73-E580318C7EA1}" destId="{6D044501-1F05-4947-A540-1A66D7DBFFB7}" srcOrd="0" destOrd="0" presId="urn:microsoft.com/office/officeart/2005/8/layout/orgChart1"/>
    <dgm:cxn modelId="{2CA17B01-CFBA-4115-8F09-4E8ED7DBC2BB}" type="presParOf" srcId="{6D044501-1F05-4947-A540-1A66D7DBFFB7}" destId="{6F4F0EA5-2A6C-4C79-9550-658E016878A8}" srcOrd="0" destOrd="0" presId="urn:microsoft.com/office/officeart/2005/8/layout/orgChart1"/>
    <dgm:cxn modelId="{CA11237F-C41D-4798-AA86-D1B195FD9721}" type="presParOf" srcId="{6D044501-1F05-4947-A540-1A66D7DBFFB7}" destId="{1F5BACBC-C8BF-4EE2-9684-49EA143467F6}" srcOrd="1" destOrd="0" presId="urn:microsoft.com/office/officeart/2005/8/layout/orgChart1"/>
    <dgm:cxn modelId="{F6713E0E-230B-425F-8444-D58CC51789E8}" type="presParOf" srcId="{D7BF36F6-E3EC-4055-BF73-E580318C7EA1}" destId="{046D6C4A-8CD7-4693-8A85-7843E771DF43}" srcOrd="1" destOrd="0" presId="urn:microsoft.com/office/officeart/2005/8/layout/orgChart1"/>
    <dgm:cxn modelId="{8D30B595-10B9-4A07-B9DE-383853925C77}" type="presParOf" srcId="{D7BF36F6-E3EC-4055-BF73-E580318C7EA1}" destId="{5259276D-5AB4-40A4-8D04-DC01CFBFD537}" srcOrd="2" destOrd="0" presId="urn:microsoft.com/office/officeart/2005/8/layout/orgChart1"/>
    <dgm:cxn modelId="{1C44DF6A-8D8B-4386-8F56-D32DC6340431}" type="presParOf" srcId="{54A895E0-FD77-45E8-B0C7-F2E7361D890F}" destId="{B9BB906E-4F89-424A-9E4E-F6C17CF815A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697F81AD-B0FE-4D32-96AF-37E2C71F7CF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6C5B7A1-F54F-4326-AF8B-E46F6C72E79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Спланхнотом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40017C-50BF-43B9-BEC1-274088DD9E88}" type="parTrans" cxnId="{5E287E9A-F3E9-423C-B36F-CB0916B45E6A}">
      <dgm:prSet/>
      <dgm:spPr/>
      <dgm:t>
        <a:bodyPr/>
        <a:lstStyle/>
        <a:p>
          <a:endParaRPr lang="uk-UA"/>
        </a:p>
      </dgm:t>
    </dgm:pt>
    <dgm:pt modelId="{F26B1BFF-AE36-4C71-B108-978686E5166B}" type="sibTrans" cxnId="{5E287E9A-F3E9-423C-B36F-CB0916B45E6A}">
      <dgm:prSet/>
      <dgm:spPr/>
      <dgm:t>
        <a:bodyPr/>
        <a:lstStyle/>
        <a:p>
          <a:endParaRPr lang="uk-UA"/>
        </a:p>
      </dgm:t>
    </dgm:pt>
    <dgm:pt modelId="{882BCFD4-E395-4CDE-BBF2-848A5A0D16DC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Мезотелій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целомічний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епітелій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94648F-530E-4E8F-B107-7DF495C1D115}" type="parTrans" cxnId="{697C5BC9-A933-41B9-8280-213429B940D8}">
      <dgm:prSet/>
      <dgm:spPr/>
      <dgm:t>
        <a:bodyPr/>
        <a:lstStyle/>
        <a:p>
          <a:endParaRPr lang="ru-RU"/>
        </a:p>
      </dgm:t>
    </dgm:pt>
    <dgm:pt modelId="{23D4DFC9-25DE-4F51-BDE7-B06832C31202}" type="sibTrans" cxnId="{697C5BC9-A933-41B9-8280-213429B940D8}">
      <dgm:prSet/>
      <dgm:spPr/>
      <dgm:t>
        <a:bodyPr/>
        <a:lstStyle/>
        <a:p>
          <a:endParaRPr lang="ru-RU"/>
        </a:p>
      </dgm:t>
    </dgm:pt>
    <dgm:pt modelId="{48FFD899-4E22-46C5-915F-C747A3E5AC94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Кіркова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речовина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наднирників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BE61D1-CF51-4E69-84AE-BB010D132762}" type="parTrans" cxnId="{A803CA31-619F-46CF-A394-3F3586A1E728}">
      <dgm:prSet/>
      <dgm:spPr/>
      <dgm:t>
        <a:bodyPr/>
        <a:lstStyle/>
        <a:p>
          <a:endParaRPr lang="ru-RU"/>
        </a:p>
      </dgm:t>
    </dgm:pt>
    <dgm:pt modelId="{A08AB85C-EB19-4D73-86CD-0B666668C86F}" type="sibTrans" cxnId="{A803CA31-619F-46CF-A394-3F3586A1E728}">
      <dgm:prSet/>
      <dgm:spPr/>
      <dgm:t>
        <a:bodyPr/>
        <a:lstStyle/>
        <a:p>
          <a:endParaRPr lang="ru-RU"/>
        </a:p>
      </dgm:t>
    </dgm:pt>
    <dgm:pt modelId="{6B62E4B0-8826-4626-98ED-E658406D6F30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Міокард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4935026-F63E-4941-B32A-A66254529AB3}" type="parTrans" cxnId="{73CB46FE-A898-4D98-AE89-4E69FCAB1E2D}">
      <dgm:prSet/>
      <dgm:spPr/>
      <dgm:t>
        <a:bodyPr/>
        <a:lstStyle/>
        <a:p>
          <a:endParaRPr lang="ru-RU"/>
        </a:p>
      </dgm:t>
    </dgm:pt>
    <dgm:pt modelId="{0FE6BA1A-5C26-4601-AEE3-5DA70920EAC7}" type="sibTrans" cxnId="{73CB46FE-A898-4D98-AE89-4E69FCAB1E2D}">
      <dgm:prSet/>
      <dgm:spPr/>
      <dgm:t>
        <a:bodyPr/>
        <a:lstStyle/>
        <a:p>
          <a:endParaRPr lang="ru-RU"/>
        </a:p>
      </dgm:t>
    </dgm:pt>
    <dgm:pt modelId="{7A5EE64B-362B-40D6-B511-35AB41D4EC32}" type="pres">
      <dgm:prSet presAssocID="{697F81AD-B0FE-4D32-96AF-37E2C71F7C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54A895E0-FD77-45E8-B0C7-F2E7361D890F}" type="pres">
      <dgm:prSet presAssocID="{86C5B7A1-F54F-4326-AF8B-E46F6C72E79B}" presName="hierRoot1" presStyleCnt="0">
        <dgm:presLayoutVars>
          <dgm:hierBranch val="init"/>
        </dgm:presLayoutVars>
      </dgm:prSet>
      <dgm:spPr/>
    </dgm:pt>
    <dgm:pt modelId="{47855C59-8575-4AD7-91D4-3517C2A7F8B4}" type="pres">
      <dgm:prSet presAssocID="{86C5B7A1-F54F-4326-AF8B-E46F6C72E79B}" presName="rootComposite1" presStyleCnt="0"/>
      <dgm:spPr/>
    </dgm:pt>
    <dgm:pt modelId="{FF0DE179-B9FC-4E96-A884-E1FE24907932}" type="pres">
      <dgm:prSet presAssocID="{86C5B7A1-F54F-4326-AF8B-E46F6C72E79B}" presName="rootText1" presStyleLbl="node0" presStyleIdx="0" presStyleCnt="1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4D9A5C71-9AE7-47CB-8CF6-C2F55448985C}" type="pres">
      <dgm:prSet presAssocID="{86C5B7A1-F54F-4326-AF8B-E46F6C72E79B}" presName="rootConnector1" presStyleLbl="node1" presStyleIdx="0" presStyleCnt="0"/>
      <dgm:spPr/>
      <dgm:t>
        <a:bodyPr/>
        <a:lstStyle/>
        <a:p>
          <a:endParaRPr lang="uk-UA"/>
        </a:p>
      </dgm:t>
    </dgm:pt>
    <dgm:pt modelId="{A2482BCC-F5A4-4D21-BD42-2FB71E98C476}" type="pres">
      <dgm:prSet presAssocID="{86C5B7A1-F54F-4326-AF8B-E46F6C72E79B}" presName="hierChild2" presStyleCnt="0"/>
      <dgm:spPr/>
    </dgm:pt>
    <dgm:pt modelId="{11FE316B-3BDD-4605-AFB5-CC1E8FB5A4A5}" type="pres">
      <dgm:prSet presAssocID="{BC94648F-530E-4E8F-B107-7DF495C1D115}" presName="Name37" presStyleLbl="parChTrans1D2" presStyleIdx="0" presStyleCnt="3"/>
      <dgm:spPr/>
      <dgm:t>
        <a:bodyPr/>
        <a:lstStyle/>
        <a:p>
          <a:endParaRPr lang="ru-RU"/>
        </a:p>
      </dgm:t>
    </dgm:pt>
    <dgm:pt modelId="{DC56799D-890A-4A41-99ED-E044A00CE02A}" type="pres">
      <dgm:prSet presAssocID="{882BCFD4-E395-4CDE-BBF2-848A5A0D16DC}" presName="hierRoot2" presStyleCnt="0">
        <dgm:presLayoutVars>
          <dgm:hierBranch val="init"/>
        </dgm:presLayoutVars>
      </dgm:prSet>
      <dgm:spPr/>
    </dgm:pt>
    <dgm:pt modelId="{0AC92111-A987-4E41-83A4-C447454F24A3}" type="pres">
      <dgm:prSet presAssocID="{882BCFD4-E395-4CDE-BBF2-848A5A0D16DC}" presName="rootComposite" presStyleCnt="0"/>
      <dgm:spPr/>
    </dgm:pt>
    <dgm:pt modelId="{42C52F62-9288-4A0A-BF48-C5F986F9C187}" type="pres">
      <dgm:prSet presAssocID="{882BCFD4-E395-4CDE-BBF2-848A5A0D16DC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AAAF550-4F07-4532-B188-963C9C3BC5F6}" type="pres">
      <dgm:prSet presAssocID="{882BCFD4-E395-4CDE-BBF2-848A5A0D16DC}" presName="rootConnector" presStyleLbl="node2" presStyleIdx="0" presStyleCnt="3"/>
      <dgm:spPr/>
      <dgm:t>
        <a:bodyPr/>
        <a:lstStyle/>
        <a:p>
          <a:endParaRPr lang="uk-UA"/>
        </a:p>
      </dgm:t>
    </dgm:pt>
    <dgm:pt modelId="{26B3A699-9E21-4890-A46C-A95AD5726F74}" type="pres">
      <dgm:prSet presAssocID="{882BCFD4-E395-4CDE-BBF2-848A5A0D16DC}" presName="hierChild4" presStyleCnt="0"/>
      <dgm:spPr/>
    </dgm:pt>
    <dgm:pt modelId="{99EF7435-FC58-4F85-AE27-A5081FE7683A}" type="pres">
      <dgm:prSet presAssocID="{882BCFD4-E395-4CDE-BBF2-848A5A0D16DC}" presName="hierChild5" presStyleCnt="0"/>
      <dgm:spPr/>
    </dgm:pt>
    <dgm:pt modelId="{338F628A-1840-4E6C-AEBE-3EBE30DD707E}" type="pres">
      <dgm:prSet presAssocID="{77BE61D1-CF51-4E69-84AE-BB010D132762}" presName="Name37" presStyleLbl="parChTrans1D2" presStyleIdx="1" presStyleCnt="3"/>
      <dgm:spPr/>
      <dgm:t>
        <a:bodyPr/>
        <a:lstStyle/>
        <a:p>
          <a:endParaRPr lang="ru-RU"/>
        </a:p>
      </dgm:t>
    </dgm:pt>
    <dgm:pt modelId="{BE8629EE-93EF-48CB-8571-39DCE0BC0CF0}" type="pres">
      <dgm:prSet presAssocID="{48FFD899-4E22-46C5-915F-C747A3E5AC94}" presName="hierRoot2" presStyleCnt="0">
        <dgm:presLayoutVars>
          <dgm:hierBranch val="init"/>
        </dgm:presLayoutVars>
      </dgm:prSet>
      <dgm:spPr/>
    </dgm:pt>
    <dgm:pt modelId="{1A333DCA-FF0D-4A72-B3ED-F416F36C8907}" type="pres">
      <dgm:prSet presAssocID="{48FFD899-4E22-46C5-915F-C747A3E5AC94}" presName="rootComposite" presStyleCnt="0"/>
      <dgm:spPr/>
    </dgm:pt>
    <dgm:pt modelId="{20B58F36-49F8-422C-8CFA-03AAE84335AA}" type="pres">
      <dgm:prSet presAssocID="{48FFD899-4E22-46C5-915F-C747A3E5AC94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D1DAB51-9E5A-493D-A99F-2A25018D462A}" type="pres">
      <dgm:prSet presAssocID="{48FFD899-4E22-46C5-915F-C747A3E5AC94}" presName="rootConnector" presStyleLbl="node2" presStyleIdx="1" presStyleCnt="3"/>
      <dgm:spPr/>
      <dgm:t>
        <a:bodyPr/>
        <a:lstStyle/>
        <a:p>
          <a:endParaRPr lang="uk-UA"/>
        </a:p>
      </dgm:t>
    </dgm:pt>
    <dgm:pt modelId="{3AC9F29E-CF26-4CFC-82A4-02A49889F60D}" type="pres">
      <dgm:prSet presAssocID="{48FFD899-4E22-46C5-915F-C747A3E5AC94}" presName="hierChild4" presStyleCnt="0"/>
      <dgm:spPr/>
    </dgm:pt>
    <dgm:pt modelId="{7439281A-629E-4E8E-B0CB-9C81A25C0AE6}" type="pres">
      <dgm:prSet presAssocID="{48FFD899-4E22-46C5-915F-C747A3E5AC94}" presName="hierChild5" presStyleCnt="0"/>
      <dgm:spPr/>
    </dgm:pt>
    <dgm:pt modelId="{8F5BA3B8-821A-4E4F-866D-1FB64AD022D3}" type="pres">
      <dgm:prSet presAssocID="{14935026-F63E-4941-B32A-A66254529AB3}" presName="Name37" presStyleLbl="parChTrans1D2" presStyleIdx="2" presStyleCnt="3"/>
      <dgm:spPr/>
      <dgm:t>
        <a:bodyPr/>
        <a:lstStyle/>
        <a:p>
          <a:endParaRPr lang="ru-RU"/>
        </a:p>
      </dgm:t>
    </dgm:pt>
    <dgm:pt modelId="{12CF7770-D6CB-4F7A-9BA9-9396050E2F36}" type="pres">
      <dgm:prSet presAssocID="{6B62E4B0-8826-4626-98ED-E658406D6F30}" presName="hierRoot2" presStyleCnt="0">
        <dgm:presLayoutVars>
          <dgm:hierBranch val="init"/>
        </dgm:presLayoutVars>
      </dgm:prSet>
      <dgm:spPr/>
    </dgm:pt>
    <dgm:pt modelId="{ACFCD36C-9F2D-491C-B103-493B64A49882}" type="pres">
      <dgm:prSet presAssocID="{6B62E4B0-8826-4626-98ED-E658406D6F30}" presName="rootComposite" presStyleCnt="0"/>
      <dgm:spPr/>
    </dgm:pt>
    <dgm:pt modelId="{62CA6B6E-7DE2-4F12-837F-4A9BF51EE30F}" type="pres">
      <dgm:prSet presAssocID="{6B62E4B0-8826-4626-98ED-E658406D6F30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567B19A-CB7F-4752-8692-0F8B73E16FF0}" type="pres">
      <dgm:prSet presAssocID="{6B62E4B0-8826-4626-98ED-E658406D6F30}" presName="rootConnector" presStyleLbl="node2" presStyleIdx="2" presStyleCnt="3"/>
      <dgm:spPr/>
      <dgm:t>
        <a:bodyPr/>
        <a:lstStyle/>
        <a:p>
          <a:endParaRPr lang="uk-UA"/>
        </a:p>
      </dgm:t>
    </dgm:pt>
    <dgm:pt modelId="{DF66D277-A4A4-4DEB-8BD0-AB4C10D0D957}" type="pres">
      <dgm:prSet presAssocID="{6B62E4B0-8826-4626-98ED-E658406D6F30}" presName="hierChild4" presStyleCnt="0"/>
      <dgm:spPr/>
    </dgm:pt>
    <dgm:pt modelId="{EC5C63AD-1155-4460-B36A-C2296FE5BAFA}" type="pres">
      <dgm:prSet presAssocID="{6B62E4B0-8826-4626-98ED-E658406D6F30}" presName="hierChild5" presStyleCnt="0"/>
      <dgm:spPr/>
    </dgm:pt>
    <dgm:pt modelId="{B9BB906E-4F89-424A-9E4E-F6C17CF815A1}" type="pres">
      <dgm:prSet presAssocID="{86C5B7A1-F54F-4326-AF8B-E46F6C72E79B}" presName="hierChild3" presStyleCnt="0"/>
      <dgm:spPr/>
    </dgm:pt>
  </dgm:ptLst>
  <dgm:cxnLst>
    <dgm:cxn modelId="{73CB46FE-A898-4D98-AE89-4E69FCAB1E2D}" srcId="{86C5B7A1-F54F-4326-AF8B-E46F6C72E79B}" destId="{6B62E4B0-8826-4626-98ED-E658406D6F30}" srcOrd="2" destOrd="0" parTransId="{14935026-F63E-4941-B32A-A66254529AB3}" sibTransId="{0FE6BA1A-5C26-4601-AEE3-5DA70920EAC7}"/>
    <dgm:cxn modelId="{E57ACF57-B68B-46D1-B086-CD1E20C23F02}" type="presOf" srcId="{BC94648F-530E-4E8F-B107-7DF495C1D115}" destId="{11FE316B-3BDD-4605-AFB5-CC1E8FB5A4A5}" srcOrd="0" destOrd="0" presId="urn:microsoft.com/office/officeart/2005/8/layout/orgChart1"/>
    <dgm:cxn modelId="{5CAEA0C7-41D0-4E8A-A22D-241D6B70741A}" type="presOf" srcId="{6B62E4B0-8826-4626-98ED-E658406D6F30}" destId="{62CA6B6E-7DE2-4F12-837F-4A9BF51EE30F}" srcOrd="0" destOrd="0" presId="urn:microsoft.com/office/officeart/2005/8/layout/orgChart1"/>
    <dgm:cxn modelId="{AA06B21C-9135-4412-86EE-C16B6AA116FC}" type="presOf" srcId="{77BE61D1-CF51-4E69-84AE-BB010D132762}" destId="{338F628A-1840-4E6C-AEBE-3EBE30DD707E}" srcOrd="0" destOrd="0" presId="urn:microsoft.com/office/officeart/2005/8/layout/orgChart1"/>
    <dgm:cxn modelId="{27FCD834-32C3-4A6D-8680-6048A5533C86}" type="presOf" srcId="{6B62E4B0-8826-4626-98ED-E658406D6F30}" destId="{D567B19A-CB7F-4752-8692-0F8B73E16FF0}" srcOrd="1" destOrd="0" presId="urn:microsoft.com/office/officeart/2005/8/layout/orgChart1"/>
    <dgm:cxn modelId="{E3C44878-0528-4092-9373-FA7D46D32756}" type="presOf" srcId="{882BCFD4-E395-4CDE-BBF2-848A5A0D16DC}" destId="{42C52F62-9288-4A0A-BF48-C5F986F9C187}" srcOrd="0" destOrd="0" presId="urn:microsoft.com/office/officeart/2005/8/layout/orgChart1"/>
    <dgm:cxn modelId="{E0663050-7FAE-4857-9486-80905031F23D}" type="presOf" srcId="{14935026-F63E-4941-B32A-A66254529AB3}" destId="{8F5BA3B8-821A-4E4F-866D-1FB64AD022D3}" srcOrd="0" destOrd="0" presId="urn:microsoft.com/office/officeart/2005/8/layout/orgChart1"/>
    <dgm:cxn modelId="{697C5BC9-A933-41B9-8280-213429B940D8}" srcId="{86C5B7A1-F54F-4326-AF8B-E46F6C72E79B}" destId="{882BCFD4-E395-4CDE-BBF2-848A5A0D16DC}" srcOrd="0" destOrd="0" parTransId="{BC94648F-530E-4E8F-B107-7DF495C1D115}" sibTransId="{23D4DFC9-25DE-4F51-BDE7-B06832C31202}"/>
    <dgm:cxn modelId="{99E4BF44-847B-40A0-BCDB-255558FFFC2B}" type="presOf" srcId="{86C5B7A1-F54F-4326-AF8B-E46F6C72E79B}" destId="{FF0DE179-B9FC-4E96-A884-E1FE24907932}" srcOrd="0" destOrd="0" presId="urn:microsoft.com/office/officeart/2005/8/layout/orgChart1"/>
    <dgm:cxn modelId="{99607717-3E05-48FB-B9E0-90521B332022}" type="presOf" srcId="{882BCFD4-E395-4CDE-BBF2-848A5A0D16DC}" destId="{5AAAF550-4F07-4532-B188-963C9C3BC5F6}" srcOrd="1" destOrd="0" presId="urn:microsoft.com/office/officeart/2005/8/layout/orgChart1"/>
    <dgm:cxn modelId="{CD4CEB1A-ED66-43BC-9F8C-03646F510FEA}" type="presOf" srcId="{86C5B7A1-F54F-4326-AF8B-E46F6C72E79B}" destId="{4D9A5C71-9AE7-47CB-8CF6-C2F55448985C}" srcOrd="1" destOrd="0" presId="urn:microsoft.com/office/officeart/2005/8/layout/orgChart1"/>
    <dgm:cxn modelId="{4B3BA09C-40D7-4B4A-A825-BE3719C82ABA}" type="presOf" srcId="{48FFD899-4E22-46C5-915F-C747A3E5AC94}" destId="{6D1DAB51-9E5A-493D-A99F-2A25018D462A}" srcOrd="1" destOrd="0" presId="urn:microsoft.com/office/officeart/2005/8/layout/orgChart1"/>
    <dgm:cxn modelId="{A803CA31-619F-46CF-A394-3F3586A1E728}" srcId="{86C5B7A1-F54F-4326-AF8B-E46F6C72E79B}" destId="{48FFD899-4E22-46C5-915F-C747A3E5AC94}" srcOrd="1" destOrd="0" parTransId="{77BE61D1-CF51-4E69-84AE-BB010D132762}" sibTransId="{A08AB85C-EB19-4D73-86CD-0B666668C86F}"/>
    <dgm:cxn modelId="{049712BD-6E08-4E4D-BC96-E0164D78C402}" type="presOf" srcId="{697F81AD-B0FE-4D32-96AF-37E2C71F7CFE}" destId="{7A5EE64B-362B-40D6-B511-35AB41D4EC32}" srcOrd="0" destOrd="0" presId="urn:microsoft.com/office/officeart/2005/8/layout/orgChart1"/>
    <dgm:cxn modelId="{5E287E9A-F3E9-423C-B36F-CB0916B45E6A}" srcId="{697F81AD-B0FE-4D32-96AF-37E2C71F7CFE}" destId="{86C5B7A1-F54F-4326-AF8B-E46F6C72E79B}" srcOrd="0" destOrd="0" parTransId="{8340017C-50BF-43B9-BEC1-274088DD9E88}" sibTransId="{F26B1BFF-AE36-4C71-B108-978686E5166B}"/>
    <dgm:cxn modelId="{ECCB6D83-CDE7-443A-97F2-78FD0A9BFD55}" type="presOf" srcId="{48FFD899-4E22-46C5-915F-C747A3E5AC94}" destId="{20B58F36-49F8-422C-8CFA-03AAE84335AA}" srcOrd="0" destOrd="0" presId="urn:microsoft.com/office/officeart/2005/8/layout/orgChart1"/>
    <dgm:cxn modelId="{2D796CC4-539A-4951-AA75-A68C3F3973C4}" type="presParOf" srcId="{7A5EE64B-362B-40D6-B511-35AB41D4EC32}" destId="{54A895E0-FD77-45E8-B0C7-F2E7361D890F}" srcOrd="0" destOrd="0" presId="urn:microsoft.com/office/officeart/2005/8/layout/orgChart1"/>
    <dgm:cxn modelId="{22D73FF3-3AA7-4E05-B514-B2A082743AD4}" type="presParOf" srcId="{54A895E0-FD77-45E8-B0C7-F2E7361D890F}" destId="{47855C59-8575-4AD7-91D4-3517C2A7F8B4}" srcOrd="0" destOrd="0" presId="urn:microsoft.com/office/officeart/2005/8/layout/orgChart1"/>
    <dgm:cxn modelId="{15C67A88-8F09-46BF-95BA-CE6B9E8F965F}" type="presParOf" srcId="{47855C59-8575-4AD7-91D4-3517C2A7F8B4}" destId="{FF0DE179-B9FC-4E96-A884-E1FE24907932}" srcOrd="0" destOrd="0" presId="urn:microsoft.com/office/officeart/2005/8/layout/orgChart1"/>
    <dgm:cxn modelId="{376A640D-3DCA-4EBD-B995-8F8E8E5A65F6}" type="presParOf" srcId="{47855C59-8575-4AD7-91D4-3517C2A7F8B4}" destId="{4D9A5C71-9AE7-47CB-8CF6-C2F55448985C}" srcOrd="1" destOrd="0" presId="urn:microsoft.com/office/officeart/2005/8/layout/orgChart1"/>
    <dgm:cxn modelId="{DF8A7C17-AEC5-495C-82F6-5FDD53F6532C}" type="presParOf" srcId="{54A895E0-FD77-45E8-B0C7-F2E7361D890F}" destId="{A2482BCC-F5A4-4D21-BD42-2FB71E98C476}" srcOrd="1" destOrd="0" presId="urn:microsoft.com/office/officeart/2005/8/layout/orgChart1"/>
    <dgm:cxn modelId="{33BDDF09-890B-49BF-A8B8-D79A01956961}" type="presParOf" srcId="{A2482BCC-F5A4-4D21-BD42-2FB71E98C476}" destId="{11FE316B-3BDD-4605-AFB5-CC1E8FB5A4A5}" srcOrd="0" destOrd="0" presId="urn:microsoft.com/office/officeart/2005/8/layout/orgChart1"/>
    <dgm:cxn modelId="{88394B32-7C55-4E26-9C86-11640B62476D}" type="presParOf" srcId="{A2482BCC-F5A4-4D21-BD42-2FB71E98C476}" destId="{DC56799D-890A-4A41-99ED-E044A00CE02A}" srcOrd="1" destOrd="0" presId="urn:microsoft.com/office/officeart/2005/8/layout/orgChart1"/>
    <dgm:cxn modelId="{7A92B7AA-BA33-42D3-847C-ABC4F2713C81}" type="presParOf" srcId="{DC56799D-890A-4A41-99ED-E044A00CE02A}" destId="{0AC92111-A987-4E41-83A4-C447454F24A3}" srcOrd="0" destOrd="0" presId="urn:microsoft.com/office/officeart/2005/8/layout/orgChart1"/>
    <dgm:cxn modelId="{CD1F6543-2530-4E6A-8EB1-A4C1F9125756}" type="presParOf" srcId="{0AC92111-A987-4E41-83A4-C447454F24A3}" destId="{42C52F62-9288-4A0A-BF48-C5F986F9C187}" srcOrd="0" destOrd="0" presId="urn:microsoft.com/office/officeart/2005/8/layout/orgChart1"/>
    <dgm:cxn modelId="{8429490A-A019-4606-9AC5-14EE1F0CAD6E}" type="presParOf" srcId="{0AC92111-A987-4E41-83A4-C447454F24A3}" destId="{5AAAF550-4F07-4532-B188-963C9C3BC5F6}" srcOrd="1" destOrd="0" presId="urn:microsoft.com/office/officeart/2005/8/layout/orgChart1"/>
    <dgm:cxn modelId="{7023B528-FA56-4F0E-9097-32A36D4155A8}" type="presParOf" srcId="{DC56799D-890A-4A41-99ED-E044A00CE02A}" destId="{26B3A699-9E21-4890-A46C-A95AD5726F74}" srcOrd="1" destOrd="0" presId="urn:microsoft.com/office/officeart/2005/8/layout/orgChart1"/>
    <dgm:cxn modelId="{5A18CD5A-5998-4C2F-839C-E71F8C000CB3}" type="presParOf" srcId="{DC56799D-890A-4A41-99ED-E044A00CE02A}" destId="{99EF7435-FC58-4F85-AE27-A5081FE7683A}" srcOrd="2" destOrd="0" presId="urn:microsoft.com/office/officeart/2005/8/layout/orgChart1"/>
    <dgm:cxn modelId="{FFCC1808-4AFC-4A3C-848C-4F0D188679A0}" type="presParOf" srcId="{A2482BCC-F5A4-4D21-BD42-2FB71E98C476}" destId="{338F628A-1840-4E6C-AEBE-3EBE30DD707E}" srcOrd="2" destOrd="0" presId="urn:microsoft.com/office/officeart/2005/8/layout/orgChart1"/>
    <dgm:cxn modelId="{C54E5684-9009-4E2E-8CFA-4174D750903D}" type="presParOf" srcId="{A2482BCC-F5A4-4D21-BD42-2FB71E98C476}" destId="{BE8629EE-93EF-48CB-8571-39DCE0BC0CF0}" srcOrd="3" destOrd="0" presId="urn:microsoft.com/office/officeart/2005/8/layout/orgChart1"/>
    <dgm:cxn modelId="{A205B671-E48E-4259-9BCB-84B7A8A217FA}" type="presParOf" srcId="{BE8629EE-93EF-48CB-8571-39DCE0BC0CF0}" destId="{1A333DCA-FF0D-4A72-B3ED-F416F36C8907}" srcOrd="0" destOrd="0" presId="urn:microsoft.com/office/officeart/2005/8/layout/orgChart1"/>
    <dgm:cxn modelId="{6F4E02A8-1C3D-42E9-ADAC-A20769F99818}" type="presParOf" srcId="{1A333DCA-FF0D-4A72-B3ED-F416F36C8907}" destId="{20B58F36-49F8-422C-8CFA-03AAE84335AA}" srcOrd="0" destOrd="0" presId="urn:microsoft.com/office/officeart/2005/8/layout/orgChart1"/>
    <dgm:cxn modelId="{2D7C0CC9-A14B-4450-B6C4-5573A3471F76}" type="presParOf" srcId="{1A333DCA-FF0D-4A72-B3ED-F416F36C8907}" destId="{6D1DAB51-9E5A-493D-A99F-2A25018D462A}" srcOrd="1" destOrd="0" presId="urn:microsoft.com/office/officeart/2005/8/layout/orgChart1"/>
    <dgm:cxn modelId="{D09BEE7C-AB94-45A3-9529-C3593EB4BB54}" type="presParOf" srcId="{BE8629EE-93EF-48CB-8571-39DCE0BC0CF0}" destId="{3AC9F29E-CF26-4CFC-82A4-02A49889F60D}" srcOrd="1" destOrd="0" presId="urn:microsoft.com/office/officeart/2005/8/layout/orgChart1"/>
    <dgm:cxn modelId="{3E5DC68E-8EE5-4CA2-9435-E02F965953A7}" type="presParOf" srcId="{BE8629EE-93EF-48CB-8571-39DCE0BC0CF0}" destId="{7439281A-629E-4E8E-B0CB-9C81A25C0AE6}" srcOrd="2" destOrd="0" presId="urn:microsoft.com/office/officeart/2005/8/layout/orgChart1"/>
    <dgm:cxn modelId="{242BC5A9-BAE5-4A90-A766-DB18205F4231}" type="presParOf" srcId="{A2482BCC-F5A4-4D21-BD42-2FB71E98C476}" destId="{8F5BA3B8-821A-4E4F-866D-1FB64AD022D3}" srcOrd="4" destOrd="0" presId="urn:microsoft.com/office/officeart/2005/8/layout/orgChart1"/>
    <dgm:cxn modelId="{1899E0ED-FF8C-4146-BA8B-E2651375A46D}" type="presParOf" srcId="{A2482BCC-F5A4-4D21-BD42-2FB71E98C476}" destId="{12CF7770-D6CB-4F7A-9BA9-9396050E2F36}" srcOrd="5" destOrd="0" presId="urn:microsoft.com/office/officeart/2005/8/layout/orgChart1"/>
    <dgm:cxn modelId="{C0027BCA-71A8-4C3D-9EC5-8264FEDBF856}" type="presParOf" srcId="{12CF7770-D6CB-4F7A-9BA9-9396050E2F36}" destId="{ACFCD36C-9F2D-491C-B103-493B64A49882}" srcOrd="0" destOrd="0" presId="urn:microsoft.com/office/officeart/2005/8/layout/orgChart1"/>
    <dgm:cxn modelId="{87F778AC-A6D0-498C-BACE-DC7B7B718E09}" type="presParOf" srcId="{ACFCD36C-9F2D-491C-B103-493B64A49882}" destId="{62CA6B6E-7DE2-4F12-837F-4A9BF51EE30F}" srcOrd="0" destOrd="0" presId="urn:microsoft.com/office/officeart/2005/8/layout/orgChart1"/>
    <dgm:cxn modelId="{1AED09D0-9A59-4015-9513-B1541ED1E693}" type="presParOf" srcId="{ACFCD36C-9F2D-491C-B103-493B64A49882}" destId="{D567B19A-CB7F-4752-8692-0F8B73E16FF0}" srcOrd="1" destOrd="0" presId="urn:microsoft.com/office/officeart/2005/8/layout/orgChart1"/>
    <dgm:cxn modelId="{79B4F68B-79BD-4900-96C1-0D5F88FA246D}" type="presParOf" srcId="{12CF7770-D6CB-4F7A-9BA9-9396050E2F36}" destId="{DF66D277-A4A4-4DEB-8BD0-AB4C10D0D957}" srcOrd="1" destOrd="0" presId="urn:microsoft.com/office/officeart/2005/8/layout/orgChart1"/>
    <dgm:cxn modelId="{CCA2C71D-AB9C-4ECF-92E2-FFE1464D8651}" type="presParOf" srcId="{12CF7770-D6CB-4F7A-9BA9-9396050E2F36}" destId="{EC5C63AD-1155-4460-B36A-C2296FE5BAFA}" srcOrd="2" destOrd="0" presId="urn:microsoft.com/office/officeart/2005/8/layout/orgChart1"/>
    <dgm:cxn modelId="{627BB429-7A6D-44E1-BA48-1734975461C1}" type="presParOf" srcId="{54A895E0-FD77-45E8-B0C7-F2E7361D890F}" destId="{B9BB906E-4F89-424A-9E4E-F6C17CF815A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697F81AD-B0FE-4D32-96AF-37E2C71F7CF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6C5B7A1-F54F-4326-AF8B-E46F6C72E79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Мезенхіма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40017C-50BF-43B9-BEC1-274088DD9E88}" type="parTrans" cxnId="{5E287E9A-F3E9-423C-B36F-CB0916B45E6A}">
      <dgm:prSet/>
      <dgm:spPr/>
      <dgm:t>
        <a:bodyPr/>
        <a:lstStyle/>
        <a:p>
          <a:endParaRPr lang="uk-UA"/>
        </a:p>
      </dgm:t>
    </dgm:pt>
    <dgm:pt modelId="{F26B1BFF-AE36-4C71-B108-978686E5166B}" type="sibTrans" cxnId="{5E287E9A-F3E9-423C-B36F-CB0916B45E6A}">
      <dgm:prSet/>
      <dgm:spPr/>
      <dgm:t>
        <a:bodyPr/>
        <a:lstStyle/>
        <a:p>
          <a:endParaRPr lang="uk-UA"/>
        </a:p>
      </dgm:t>
    </dgm:pt>
    <dgm:pt modelId="{882BCFD4-E395-4CDE-BBF2-848A5A0D16DC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Клітини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крові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94648F-530E-4E8F-B107-7DF495C1D115}" type="parTrans" cxnId="{697C5BC9-A933-41B9-8280-213429B940D8}">
      <dgm:prSet/>
      <dgm:spPr/>
      <dgm:t>
        <a:bodyPr/>
        <a:lstStyle/>
        <a:p>
          <a:endParaRPr lang="uk-UA"/>
        </a:p>
      </dgm:t>
    </dgm:pt>
    <dgm:pt modelId="{23D4DFC9-25DE-4F51-BDE7-B06832C31202}" type="sibTrans" cxnId="{697C5BC9-A933-41B9-8280-213429B940D8}">
      <dgm:prSet/>
      <dgm:spPr/>
      <dgm:t>
        <a:bodyPr/>
        <a:lstStyle/>
        <a:p>
          <a:endParaRPr lang="uk-UA"/>
        </a:p>
      </dgm:t>
    </dgm:pt>
    <dgm:pt modelId="{48FFD899-4E22-46C5-915F-C747A3E5AC94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Судини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BE61D1-CF51-4E69-84AE-BB010D132762}" type="parTrans" cxnId="{A803CA31-619F-46CF-A394-3F3586A1E728}">
      <dgm:prSet/>
      <dgm:spPr/>
      <dgm:t>
        <a:bodyPr/>
        <a:lstStyle/>
        <a:p>
          <a:endParaRPr lang="uk-UA"/>
        </a:p>
      </dgm:t>
    </dgm:pt>
    <dgm:pt modelId="{A08AB85C-EB19-4D73-86CD-0B666668C86F}" type="sibTrans" cxnId="{A803CA31-619F-46CF-A394-3F3586A1E728}">
      <dgm:prSet/>
      <dgm:spPr/>
      <dgm:t>
        <a:bodyPr/>
        <a:lstStyle/>
        <a:p>
          <a:endParaRPr lang="uk-UA"/>
        </a:p>
      </dgm:t>
    </dgm:pt>
    <dgm:pt modelId="{6B62E4B0-8826-4626-98ED-E658406D6F30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Гладенька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м’язова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тканина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4935026-F63E-4941-B32A-A66254529AB3}" type="parTrans" cxnId="{73CB46FE-A898-4D98-AE89-4E69FCAB1E2D}">
      <dgm:prSet/>
      <dgm:spPr/>
      <dgm:t>
        <a:bodyPr/>
        <a:lstStyle/>
        <a:p>
          <a:endParaRPr lang="uk-UA"/>
        </a:p>
      </dgm:t>
    </dgm:pt>
    <dgm:pt modelId="{0FE6BA1A-5C26-4601-AEE3-5DA70920EAC7}" type="sibTrans" cxnId="{73CB46FE-A898-4D98-AE89-4E69FCAB1E2D}">
      <dgm:prSet/>
      <dgm:spPr/>
      <dgm:t>
        <a:bodyPr/>
        <a:lstStyle/>
        <a:p>
          <a:endParaRPr lang="uk-UA"/>
        </a:p>
      </dgm:t>
    </dgm:pt>
    <dgm:pt modelId="{C68E23D0-99B0-48CC-97DB-1FC8E03D1FA9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Тканини внутрішнього середовища (сполучні тканини)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7F146AA-F902-4D16-BEF6-E537B6B80035}" type="parTrans" cxnId="{B2C0CFAD-A675-44EC-8864-2CA9470088F9}">
      <dgm:prSet/>
      <dgm:spPr/>
      <dgm:t>
        <a:bodyPr/>
        <a:lstStyle/>
        <a:p>
          <a:endParaRPr lang="uk-UA"/>
        </a:p>
      </dgm:t>
    </dgm:pt>
    <dgm:pt modelId="{A5B3DCE8-FDF0-474C-84BB-375E3BC1508C}" type="sibTrans" cxnId="{B2C0CFAD-A675-44EC-8864-2CA9470088F9}">
      <dgm:prSet/>
      <dgm:spPr/>
      <dgm:t>
        <a:bodyPr/>
        <a:lstStyle/>
        <a:p>
          <a:endParaRPr lang="uk-UA"/>
        </a:p>
      </dgm:t>
    </dgm:pt>
    <dgm:pt modelId="{7A5EE64B-362B-40D6-B511-35AB41D4EC32}" type="pres">
      <dgm:prSet presAssocID="{697F81AD-B0FE-4D32-96AF-37E2C71F7C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54A895E0-FD77-45E8-B0C7-F2E7361D890F}" type="pres">
      <dgm:prSet presAssocID="{86C5B7A1-F54F-4326-AF8B-E46F6C72E79B}" presName="hierRoot1" presStyleCnt="0">
        <dgm:presLayoutVars>
          <dgm:hierBranch val="init"/>
        </dgm:presLayoutVars>
      </dgm:prSet>
      <dgm:spPr/>
    </dgm:pt>
    <dgm:pt modelId="{47855C59-8575-4AD7-91D4-3517C2A7F8B4}" type="pres">
      <dgm:prSet presAssocID="{86C5B7A1-F54F-4326-AF8B-E46F6C72E79B}" presName="rootComposite1" presStyleCnt="0"/>
      <dgm:spPr/>
    </dgm:pt>
    <dgm:pt modelId="{FF0DE179-B9FC-4E96-A884-E1FE24907932}" type="pres">
      <dgm:prSet presAssocID="{86C5B7A1-F54F-4326-AF8B-E46F6C72E79B}" presName="rootText1" presStyleLbl="node0" presStyleIdx="0" presStyleCnt="1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4D9A5C71-9AE7-47CB-8CF6-C2F55448985C}" type="pres">
      <dgm:prSet presAssocID="{86C5B7A1-F54F-4326-AF8B-E46F6C72E79B}" presName="rootConnector1" presStyleLbl="node1" presStyleIdx="0" presStyleCnt="0"/>
      <dgm:spPr/>
      <dgm:t>
        <a:bodyPr/>
        <a:lstStyle/>
        <a:p>
          <a:endParaRPr lang="uk-UA"/>
        </a:p>
      </dgm:t>
    </dgm:pt>
    <dgm:pt modelId="{A2482BCC-F5A4-4D21-BD42-2FB71E98C476}" type="pres">
      <dgm:prSet presAssocID="{86C5B7A1-F54F-4326-AF8B-E46F6C72E79B}" presName="hierChild2" presStyleCnt="0"/>
      <dgm:spPr/>
    </dgm:pt>
    <dgm:pt modelId="{11FE316B-3BDD-4605-AFB5-CC1E8FB5A4A5}" type="pres">
      <dgm:prSet presAssocID="{BC94648F-530E-4E8F-B107-7DF495C1D115}" presName="Name37" presStyleLbl="parChTrans1D2" presStyleIdx="0" presStyleCnt="4"/>
      <dgm:spPr/>
      <dgm:t>
        <a:bodyPr/>
        <a:lstStyle/>
        <a:p>
          <a:endParaRPr lang="uk-UA"/>
        </a:p>
      </dgm:t>
    </dgm:pt>
    <dgm:pt modelId="{DC56799D-890A-4A41-99ED-E044A00CE02A}" type="pres">
      <dgm:prSet presAssocID="{882BCFD4-E395-4CDE-BBF2-848A5A0D16DC}" presName="hierRoot2" presStyleCnt="0">
        <dgm:presLayoutVars>
          <dgm:hierBranch val="init"/>
        </dgm:presLayoutVars>
      </dgm:prSet>
      <dgm:spPr/>
    </dgm:pt>
    <dgm:pt modelId="{0AC92111-A987-4E41-83A4-C447454F24A3}" type="pres">
      <dgm:prSet presAssocID="{882BCFD4-E395-4CDE-BBF2-848A5A0D16DC}" presName="rootComposite" presStyleCnt="0"/>
      <dgm:spPr/>
    </dgm:pt>
    <dgm:pt modelId="{42C52F62-9288-4A0A-BF48-C5F986F9C187}" type="pres">
      <dgm:prSet presAssocID="{882BCFD4-E395-4CDE-BBF2-848A5A0D16DC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AAAF550-4F07-4532-B188-963C9C3BC5F6}" type="pres">
      <dgm:prSet presAssocID="{882BCFD4-E395-4CDE-BBF2-848A5A0D16DC}" presName="rootConnector" presStyleLbl="node2" presStyleIdx="0" presStyleCnt="4"/>
      <dgm:spPr/>
      <dgm:t>
        <a:bodyPr/>
        <a:lstStyle/>
        <a:p>
          <a:endParaRPr lang="uk-UA"/>
        </a:p>
      </dgm:t>
    </dgm:pt>
    <dgm:pt modelId="{26B3A699-9E21-4890-A46C-A95AD5726F74}" type="pres">
      <dgm:prSet presAssocID="{882BCFD4-E395-4CDE-BBF2-848A5A0D16DC}" presName="hierChild4" presStyleCnt="0"/>
      <dgm:spPr/>
    </dgm:pt>
    <dgm:pt modelId="{99EF7435-FC58-4F85-AE27-A5081FE7683A}" type="pres">
      <dgm:prSet presAssocID="{882BCFD4-E395-4CDE-BBF2-848A5A0D16DC}" presName="hierChild5" presStyleCnt="0"/>
      <dgm:spPr/>
    </dgm:pt>
    <dgm:pt modelId="{338F628A-1840-4E6C-AEBE-3EBE30DD707E}" type="pres">
      <dgm:prSet presAssocID="{77BE61D1-CF51-4E69-84AE-BB010D132762}" presName="Name37" presStyleLbl="parChTrans1D2" presStyleIdx="1" presStyleCnt="4"/>
      <dgm:spPr/>
      <dgm:t>
        <a:bodyPr/>
        <a:lstStyle/>
        <a:p>
          <a:endParaRPr lang="uk-UA"/>
        </a:p>
      </dgm:t>
    </dgm:pt>
    <dgm:pt modelId="{BE8629EE-93EF-48CB-8571-39DCE0BC0CF0}" type="pres">
      <dgm:prSet presAssocID="{48FFD899-4E22-46C5-915F-C747A3E5AC94}" presName="hierRoot2" presStyleCnt="0">
        <dgm:presLayoutVars>
          <dgm:hierBranch val="init"/>
        </dgm:presLayoutVars>
      </dgm:prSet>
      <dgm:spPr/>
    </dgm:pt>
    <dgm:pt modelId="{1A333DCA-FF0D-4A72-B3ED-F416F36C8907}" type="pres">
      <dgm:prSet presAssocID="{48FFD899-4E22-46C5-915F-C747A3E5AC94}" presName="rootComposite" presStyleCnt="0"/>
      <dgm:spPr/>
    </dgm:pt>
    <dgm:pt modelId="{20B58F36-49F8-422C-8CFA-03AAE84335AA}" type="pres">
      <dgm:prSet presAssocID="{48FFD899-4E22-46C5-915F-C747A3E5AC94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D1DAB51-9E5A-493D-A99F-2A25018D462A}" type="pres">
      <dgm:prSet presAssocID="{48FFD899-4E22-46C5-915F-C747A3E5AC94}" presName="rootConnector" presStyleLbl="node2" presStyleIdx="1" presStyleCnt="4"/>
      <dgm:spPr/>
      <dgm:t>
        <a:bodyPr/>
        <a:lstStyle/>
        <a:p>
          <a:endParaRPr lang="uk-UA"/>
        </a:p>
      </dgm:t>
    </dgm:pt>
    <dgm:pt modelId="{3AC9F29E-CF26-4CFC-82A4-02A49889F60D}" type="pres">
      <dgm:prSet presAssocID="{48FFD899-4E22-46C5-915F-C747A3E5AC94}" presName="hierChild4" presStyleCnt="0"/>
      <dgm:spPr/>
    </dgm:pt>
    <dgm:pt modelId="{7439281A-629E-4E8E-B0CB-9C81A25C0AE6}" type="pres">
      <dgm:prSet presAssocID="{48FFD899-4E22-46C5-915F-C747A3E5AC94}" presName="hierChild5" presStyleCnt="0"/>
      <dgm:spPr/>
    </dgm:pt>
    <dgm:pt modelId="{8F5BA3B8-821A-4E4F-866D-1FB64AD022D3}" type="pres">
      <dgm:prSet presAssocID="{14935026-F63E-4941-B32A-A66254529AB3}" presName="Name37" presStyleLbl="parChTrans1D2" presStyleIdx="2" presStyleCnt="4"/>
      <dgm:spPr/>
      <dgm:t>
        <a:bodyPr/>
        <a:lstStyle/>
        <a:p>
          <a:endParaRPr lang="uk-UA"/>
        </a:p>
      </dgm:t>
    </dgm:pt>
    <dgm:pt modelId="{12CF7770-D6CB-4F7A-9BA9-9396050E2F36}" type="pres">
      <dgm:prSet presAssocID="{6B62E4B0-8826-4626-98ED-E658406D6F30}" presName="hierRoot2" presStyleCnt="0">
        <dgm:presLayoutVars>
          <dgm:hierBranch val="init"/>
        </dgm:presLayoutVars>
      </dgm:prSet>
      <dgm:spPr/>
    </dgm:pt>
    <dgm:pt modelId="{ACFCD36C-9F2D-491C-B103-493B64A49882}" type="pres">
      <dgm:prSet presAssocID="{6B62E4B0-8826-4626-98ED-E658406D6F30}" presName="rootComposite" presStyleCnt="0"/>
      <dgm:spPr/>
    </dgm:pt>
    <dgm:pt modelId="{62CA6B6E-7DE2-4F12-837F-4A9BF51EE30F}" type="pres">
      <dgm:prSet presAssocID="{6B62E4B0-8826-4626-98ED-E658406D6F30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567B19A-CB7F-4752-8692-0F8B73E16FF0}" type="pres">
      <dgm:prSet presAssocID="{6B62E4B0-8826-4626-98ED-E658406D6F30}" presName="rootConnector" presStyleLbl="node2" presStyleIdx="2" presStyleCnt="4"/>
      <dgm:spPr/>
      <dgm:t>
        <a:bodyPr/>
        <a:lstStyle/>
        <a:p>
          <a:endParaRPr lang="uk-UA"/>
        </a:p>
      </dgm:t>
    </dgm:pt>
    <dgm:pt modelId="{DF66D277-A4A4-4DEB-8BD0-AB4C10D0D957}" type="pres">
      <dgm:prSet presAssocID="{6B62E4B0-8826-4626-98ED-E658406D6F30}" presName="hierChild4" presStyleCnt="0"/>
      <dgm:spPr/>
    </dgm:pt>
    <dgm:pt modelId="{EC5C63AD-1155-4460-B36A-C2296FE5BAFA}" type="pres">
      <dgm:prSet presAssocID="{6B62E4B0-8826-4626-98ED-E658406D6F30}" presName="hierChild5" presStyleCnt="0"/>
      <dgm:spPr/>
    </dgm:pt>
    <dgm:pt modelId="{3D94364C-ADC4-468E-8EB0-AE392EACB912}" type="pres">
      <dgm:prSet presAssocID="{F7F146AA-F902-4D16-BEF6-E537B6B80035}" presName="Name37" presStyleLbl="parChTrans1D2" presStyleIdx="3" presStyleCnt="4"/>
      <dgm:spPr/>
      <dgm:t>
        <a:bodyPr/>
        <a:lstStyle/>
        <a:p>
          <a:endParaRPr lang="uk-UA"/>
        </a:p>
      </dgm:t>
    </dgm:pt>
    <dgm:pt modelId="{4EE75DB3-C4AC-4FC4-8A99-B917C9398F1D}" type="pres">
      <dgm:prSet presAssocID="{C68E23D0-99B0-48CC-97DB-1FC8E03D1FA9}" presName="hierRoot2" presStyleCnt="0">
        <dgm:presLayoutVars>
          <dgm:hierBranch val="init"/>
        </dgm:presLayoutVars>
      </dgm:prSet>
      <dgm:spPr/>
    </dgm:pt>
    <dgm:pt modelId="{C2B136D2-8F69-4DE3-9346-9BF46DF3B3CA}" type="pres">
      <dgm:prSet presAssocID="{C68E23D0-99B0-48CC-97DB-1FC8E03D1FA9}" presName="rootComposite" presStyleCnt="0"/>
      <dgm:spPr/>
    </dgm:pt>
    <dgm:pt modelId="{655D654F-6A0F-41BB-9D52-E9764260937B}" type="pres">
      <dgm:prSet presAssocID="{C68E23D0-99B0-48CC-97DB-1FC8E03D1FA9}" presName="rootText" presStyleLbl="node2" presStyleIdx="3" presStyleCnt="4" custScaleY="193787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F0384942-3AAF-4A6F-94AB-B26A4576D164}" type="pres">
      <dgm:prSet presAssocID="{C68E23D0-99B0-48CC-97DB-1FC8E03D1FA9}" presName="rootConnector" presStyleLbl="node2" presStyleIdx="3" presStyleCnt="4"/>
      <dgm:spPr/>
      <dgm:t>
        <a:bodyPr/>
        <a:lstStyle/>
        <a:p>
          <a:endParaRPr lang="uk-UA"/>
        </a:p>
      </dgm:t>
    </dgm:pt>
    <dgm:pt modelId="{EE464751-E434-4ECA-8071-B4B5505AE4E7}" type="pres">
      <dgm:prSet presAssocID="{C68E23D0-99B0-48CC-97DB-1FC8E03D1FA9}" presName="hierChild4" presStyleCnt="0"/>
      <dgm:spPr/>
    </dgm:pt>
    <dgm:pt modelId="{B199D51D-9DF5-4AEC-8CBD-81F17591DA87}" type="pres">
      <dgm:prSet presAssocID="{C68E23D0-99B0-48CC-97DB-1FC8E03D1FA9}" presName="hierChild5" presStyleCnt="0"/>
      <dgm:spPr/>
    </dgm:pt>
    <dgm:pt modelId="{B9BB906E-4F89-424A-9E4E-F6C17CF815A1}" type="pres">
      <dgm:prSet presAssocID="{86C5B7A1-F54F-4326-AF8B-E46F6C72E79B}" presName="hierChild3" presStyleCnt="0"/>
      <dgm:spPr/>
    </dgm:pt>
  </dgm:ptLst>
  <dgm:cxnLst>
    <dgm:cxn modelId="{20584D26-2E44-4AA9-B512-5555268F865F}" type="presOf" srcId="{F7F146AA-F902-4D16-BEF6-E537B6B80035}" destId="{3D94364C-ADC4-468E-8EB0-AE392EACB912}" srcOrd="0" destOrd="0" presId="urn:microsoft.com/office/officeart/2005/8/layout/orgChart1"/>
    <dgm:cxn modelId="{B3B35348-3437-4F07-A50E-F8EB4BE5C649}" type="presOf" srcId="{882BCFD4-E395-4CDE-BBF2-848A5A0D16DC}" destId="{5AAAF550-4F07-4532-B188-963C9C3BC5F6}" srcOrd="1" destOrd="0" presId="urn:microsoft.com/office/officeart/2005/8/layout/orgChart1"/>
    <dgm:cxn modelId="{3AE4028B-F5AE-43A3-9A5F-C51EBFB72519}" type="presOf" srcId="{48FFD899-4E22-46C5-915F-C747A3E5AC94}" destId="{20B58F36-49F8-422C-8CFA-03AAE84335AA}" srcOrd="0" destOrd="0" presId="urn:microsoft.com/office/officeart/2005/8/layout/orgChart1"/>
    <dgm:cxn modelId="{9D2D1136-6277-402E-BAF5-2A98D24315A1}" type="presOf" srcId="{48FFD899-4E22-46C5-915F-C747A3E5AC94}" destId="{6D1DAB51-9E5A-493D-A99F-2A25018D462A}" srcOrd="1" destOrd="0" presId="urn:microsoft.com/office/officeart/2005/8/layout/orgChart1"/>
    <dgm:cxn modelId="{9035F9FE-B253-4FA7-A65B-81C8EA76B716}" type="presOf" srcId="{697F81AD-B0FE-4D32-96AF-37E2C71F7CFE}" destId="{7A5EE64B-362B-40D6-B511-35AB41D4EC32}" srcOrd="0" destOrd="0" presId="urn:microsoft.com/office/officeart/2005/8/layout/orgChart1"/>
    <dgm:cxn modelId="{5D35F886-2C3B-4787-9A3D-678EA8671547}" type="presOf" srcId="{6B62E4B0-8826-4626-98ED-E658406D6F30}" destId="{62CA6B6E-7DE2-4F12-837F-4A9BF51EE30F}" srcOrd="0" destOrd="0" presId="urn:microsoft.com/office/officeart/2005/8/layout/orgChart1"/>
    <dgm:cxn modelId="{E8556F8B-4CDD-4A1F-B990-06D086695A13}" type="presOf" srcId="{BC94648F-530E-4E8F-B107-7DF495C1D115}" destId="{11FE316B-3BDD-4605-AFB5-CC1E8FB5A4A5}" srcOrd="0" destOrd="0" presId="urn:microsoft.com/office/officeart/2005/8/layout/orgChart1"/>
    <dgm:cxn modelId="{B2C0CFAD-A675-44EC-8864-2CA9470088F9}" srcId="{86C5B7A1-F54F-4326-AF8B-E46F6C72E79B}" destId="{C68E23D0-99B0-48CC-97DB-1FC8E03D1FA9}" srcOrd="3" destOrd="0" parTransId="{F7F146AA-F902-4D16-BEF6-E537B6B80035}" sibTransId="{A5B3DCE8-FDF0-474C-84BB-375E3BC1508C}"/>
    <dgm:cxn modelId="{A803CA31-619F-46CF-A394-3F3586A1E728}" srcId="{86C5B7A1-F54F-4326-AF8B-E46F6C72E79B}" destId="{48FFD899-4E22-46C5-915F-C747A3E5AC94}" srcOrd="1" destOrd="0" parTransId="{77BE61D1-CF51-4E69-84AE-BB010D132762}" sibTransId="{A08AB85C-EB19-4D73-86CD-0B666668C86F}"/>
    <dgm:cxn modelId="{73CB46FE-A898-4D98-AE89-4E69FCAB1E2D}" srcId="{86C5B7A1-F54F-4326-AF8B-E46F6C72E79B}" destId="{6B62E4B0-8826-4626-98ED-E658406D6F30}" srcOrd="2" destOrd="0" parTransId="{14935026-F63E-4941-B32A-A66254529AB3}" sibTransId="{0FE6BA1A-5C26-4601-AEE3-5DA70920EAC7}"/>
    <dgm:cxn modelId="{CFB8AC21-F1E1-4439-BACE-B16E4E180621}" type="presOf" srcId="{C68E23D0-99B0-48CC-97DB-1FC8E03D1FA9}" destId="{655D654F-6A0F-41BB-9D52-E9764260937B}" srcOrd="0" destOrd="0" presId="urn:microsoft.com/office/officeart/2005/8/layout/orgChart1"/>
    <dgm:cxn modelId="{72D4ADBD-FD97-4AE2-9CAF-56DE444D0663}" type="presOf" srcId="{86C5B7A1-F54F-4326-AF8B-E46F6C72E79B}" destId="{FF0DE179-B9FC-4E96-A884-E1FE24907932}" srcOrd="0" destOrd="0" presId="urn:microsoft.com/office/officeart/2005/8/layout/orgChart1"/>
    <dgm:cxn modelId="{10079E25-B648-4E43-B534-2FF018A55838}" type="presOf" srcId="{77BE61D1-CF51-4E69-84AE-BB010D132762}" destId="{338F628A-1840-4E6C-AEBE-3EBE30DD707E}" srcOrd="0" destOrd="0" presId="urn:microsoft.com/office/officeart/2005/8/layout/orgChart1"/>
    <dgm:cxn modelId="{ABD315B0-82B1-43FF-A44B-64CEF8CA537D}" type="presOf" srcId="{882BCFD4-E395-4CDE-BBF2-848A5A0D16DC}" destId="{42C52F62-9288-4A0A-BF48-C5F986F9C187}" srcOrd="0" destOrd="0" presId="urn:microsoft.com/office/officeart/2005/8/layout/orgChart1"/>
    <dgm:cxn modelId="{1A293419-8624-4BDB-A26C-C11B9040A65B}" type="presOf" srcId="{C68E23D0-99B0-48CC-97DB-1FC8E03D1FA9}" destId="{F0384942-3AAF-4A6F-94AB-B26A4576D164}" srcOrd="1" destOrd="0" presId="urn:microsoft.com/office/officeart/2005/8/layout/orgChart1"/>
    <dgm:cxn modelId="{C510A328-7EA1-4B90-B9A5-99FE98D3B2D1}" type="presOf" srcId="{14935026-F63E-4941-B32A-A66254529AB3}" destId="{8F5BA3B8-821A-4E4F-866D-1FB64AD022D3}" srcOrd="0" destOrd="0" presId="urn:microsoft.com/office/officeart/2005/8/layout/orgChart1"/>
    <dgm:cxn modelId="{CE94702A-AEEE-48FA-8EEB-E42236EB6995}" type="presOf" srcId="{6B62E4B0-8826-4626-98ED-E658406D6F30}" destId="{D567B19A-CB7F-4752-8692-0F8B73E16FF0}" srcOrd="1" destOrd="0" presId="urn:microsoft.com/office/officeart/2005/8/layout/orgChart1"/>
    <dgm:cxn modelId="{5E287E9A-F3E9-423C-B36F-CB0916B45E6A}" srcId="{697F81AD-B0FE-4D32-96AF-37E2C71F7CFE}" destId="{86C5B7A1-F54F-4326-AF8B-E46F6C72E79B}" srcOrd="0" destOrd="0" parTransId="{8340017C-50BF-43B9-BEC1-274088DD9E88}" sibTransId="{F26B1BFF-AE36-4C71-B108-978686E5166B}"/>
    <dgm:cxn modelId="{3E3364B8-A15C-4FB6-8F8B-240FB8A8F7F0}" type="presOf" srcId="{86C5B7A1-F54F-4326-AF8B-E46F6C72E79B}" destId="{4D9A5C71-9AE7-47CB-8CF6-C2F55448985C}" srcOrd="1" destOrd="0" presId="urn:microsoft.com/office/officeart/2005/8/layout/orgChart1"/>
    <dgm:cxn modelId="{697C5BC9-A933-41B9-8280-213429B940D8}" srcId="{86C5B7A1-F54F-4326-AF8B-E46F6C72E79B}" destId="{882BCFD4-E395-4CDE-BBF2-848A5A0D16DC}" srcOrd="0" destOrd="0" parTransId="{BC94648F-530E-4E8F-B107-7DF495C1D115}" sibTransId="{23D4DFC9-25DE-4F51-BDE7-B06832C31202}"/>
    <dgm:cxn modelId="{7C240583-6A63-462C-A75A-21D0C534E298}" type="presParOf" srcId="{7A5EE64B-362B-40D6-B511-35AB41D4EC32}" destId="{54A895E0-FD77-45E8-B0C7-F2E7361D890F}" srcOrd="0" destOrd="0" presId="urn:microsoft.com/office/officeart/2005/8/layout/orgChart1"/>
    <dgm:cxn modelId="{6B243979-4895-47AA-A495-D66566EBE933}" type="presParOf" srcId="{54A895E0-FD77-45E8-B0C7-F2E7361D890F}" destId="{47855C59-8575-4AD7-91D4-3517C2A7F8B4}" srcOrd="0" destOrd="0" presId="urn:microsoft.com/office/officeart/2005/8/layout/orgChart1"/>
    <dgm:cxn modelId="{6678D13C-E1AA-4AE6-87F1-A5607E072730}" type="presParOf" srcId="{47855C59-8575-4AD7-91D4-3517C2A7F8B4}" destId="{FF0DE179-B9FC-4E96-A884-E1FE24907932}" srcOrd="0" destOrd="0" presId="urn:microsoft.com/office/officeart/2005/8/layout/orgChart1"/>
    <dgm:cxn modelId="{925ED3C1-44E6-4F75-B2DA-18F9A86EF801}" type="presParOf" srcId="{47855C59-8575-4AD7-91D4-3517C2A7F8B4}" destId="{4D9A5C71-9AE7-47CB-8CF6-C2F55448985C}" srcOrd="1" destOrd="0" presId="urn:microsoft.com/office/officeart/2005/8/layout/orgChart1"/>
    <dgm:cxn modelId="{4D53096D-CA71-438A-8BCB-4CDD93DB694D}" type="presParOf" srcId="{54A895E0-FD77-45E8-B0C7-F2E7361D890F}" destId="{A2482BCC-F5A4-4D21-BD42-2FB71E98C476}" srcOrd="1" destOrd="0" presId="urn:microsoft.com/office/officeart/2005/8/layout/orgChart1"/>
    <dgm:cxn modelId="{BBD2E653-2B0F-4CB0-A107-C296029259D8}" type="presParOf" srcId="{A2482BCC-F5A4-4D21-BD42-2FB71E98C476}" destId="{11FE316B-3BDD-4605-AFB5-CC1E8FB5A4A5}" srcOrd="0" destOrd="0" presId="urn:microsoft.com/office/officeart/2005/8/layout/orgChart1"/>
    <dgm:cxn modelId="{97CFF291-8527-4B96-8F2E-2F712EB6806D}" type="presParOf" srcId="{A2482BCC-F5A4-4D21-BD42-2FB71E98C476}" destId="{DC56799D-890A-4A41-99ED-E044A00CE02A}" srcOrd="1" destOrd="0" presId="urn:microsoft.com/office/officeart/2005/8/layout/orgChart1"/>
    <dgm:cxn modelId="{6C4443FF-E029-4FEF-A0F8-315548BF3887}" type="presParOf" srcId="{DC56799D-890A-4A41-99ED-E044A00CE02A}" destId="{0AC92111-A987-4E41-83A4-C447454F24A3}" srcOrd="0" destOrd="0" presId="urn:microsoft.com/office/officeart/2005/8/layout/orgChart1"/>
    <dgm:cxn modelId="{DE4BE7C0-13D6-46A1-A619-4259248A4064}" type="presParOf" srcId="{0AC92111-A987-4E41-83A4-C447454F24A3}" destId="{42C52F62-9288-4A0A-BF48-C5F986F9C187}" srcOrd="0" destOrd="0" presId="urn:microsoft.com/office/officeart/2005/8/layout/orgChart1"/>
    <dgm:cxn modelId="{95F53E55-B88D-402E-9FBA-89E5AE73CFBE}" type="presParOf" srcId="{0AC92111-A987-4E41-83A4-C447454F24A3}" destId="{5AAAF550-4F07-4532-B188-963C9C3BC5F6}" srcOrd="1" destOrd="0" presId="urn:microsoft.com/office/officeart/2005/8/layout/orgChart1"/>
    <dgm:cxn modelId="{04A94585-3B97-4798-A9FB-8C8547E86D3F}" type="presParOf" srcId="{DC56799D-890A-4A41-99ED-E044A00CE02A}" destId="{26B3A699-9E21-4890-A46C-A95AD5726F74}" srcOrd="1" destOrd="0" presId="urn:microsoft.com/office/officeart/2005/8/layout/orgChart1"/>
    <dgm:cxn modelId="{7CCC54D0-14CD-45B2-95BC-7B70F94E20B2}" type="presParOf" srcId="{DC56799D-890A-4A41-99ED-E044A00CE02A}" destId="{99EF7435-FC58-4F85-AE27-A5081FE7683A}" srcOrd="2" destOrd="0" presId="urn:microsoft.com/office/officeart/2005/8/layout/orgChart1"/>
    <dgm:cxn modelId="{69CA1366-3B74-4F0F-BE2A-B1ABA11DEA9C}" type="presParOf" srcId="{A2482BCC-F5A4-4D21-BD42-2FB71E98C476}" destId="{338F628A-1840-4E6C-AEBE-3EBE30DD707E}" srcOrd="2" destOrd="0" presId="urn:microsoft.com/office/officeart/2005/8/layout/orgChart1"/>
    <dgm:cxn modelId="{F91FA207-E270-433B-854E-4A845577408B}" type="presParOf" srcId="{A2482BCC-F5A4-4D21-BD42-2FB71E98C476}" destId="{BE8629EE-93EF-48CB-8571-39DCE0BC0CF0}" srcOrd="3" destOrd="0" presId="urn:microsoft.com/office/officeart/2005/8/layout/orgChart1"/>
    <dgm:cxn modelId="{7A452EDF-65BA-49A5-8B97-53CD40C19745}" type="presParOf" srcId="{BE8629EE-93EF-48CB-8571-39DCE0BC0CF0}" destId="{1A333DCA-FF0D-4A72-B3ED-F416F36C8907}" srcOrd="0" destOrd="0" presId="urn:microsoft.com/office/officeart/2005/8/layout/orgChart1"/>
    <dgm:cxn modelId="{DE1A5AA8-9CBC-493F-BAA2-3901C61DAA7E}" type="presParOf" srcId="{1A333DCA-FF0D-4A72-B3ED-F416F36C8907}" destId="{20B58F36-49F8-422C-8CFA-03AAE84335AA}" srcOrd="0" destOrd="0" presId="urn:microsoft.com/office/officeart/2005/8/layout/orgChart1"/>
    <dgm:cxn modelId="{0905885C-1CFD-4005-9C44-D496C3A69593}" type="presParOf" srcId="{1A333DCA-FF0D-4A72-B3ED-F416F36C8907}" destId="{6D1DAB51-9E5A-493D-A99F-2A25018D462A}" srcOrd="1" destOrd="0" presId="urn:microsoft.com/office/officeart/2005/8/layout/orgChart1"/>
    <dgm:cxn modelId="{53A477A4-1920-4542-BB49-6EC6944CF70A}" type="presParOf" srcId="{BE8629EE-93EF-48CB-8571-39DCE0BC0CF0}" destId="{3AC9F29E-CF26-4CFC-82A4-02A49889F60D}" srcOrd="1" destOrd="0" presId="urn:microsoft.com/office/officeart/2005/8/layout/orgChart1"/>
    <dgm:cxn modelId="{A20A6EEF-1131-48BC-AFFE-1BAD31B4D133}" type="presParOf" srcId="{BE8629EE-93EF-48CB-8571-39DCE0BC0CF0}" destId="{7439281A-629E-4E8E-B0CB-9C81A25C0AE6}" srcOrd="2" destOrd="0" presId="urn:microsoft.com/office/officeart/2005/8/layout/orgChart1"/>
    <dgm:cxn modelId="{B049FD36-ECEE-498A-867A-F8787117D5CF}" type="presParOf" srcId="{A2482BCC-F5A4-4D21-BD42-2FB71E98C476}" destId="{8F5BA3B8-821A-4E4F-866D-1FB64AD022D3}" srcOrd="4" destOrd="0" presId="urn:microsoft.com/office/officeart/2005/8/layout/orgChart1"/>
    <dgm:cxn modelId="{8AA896C9-FC01-4868-A72C-79A056ECA34A}" type="presParOf" srcId="{A2482BCC-F5A4-4D21-BD42-2FB71E98C476}" destId="{12CF7770-D6CB-4F7A-9BA9-9396050E2F36}" srcOrd="5" destOrd="0" presId="urn:microsoft.com/office/officeart/2005/8/layout/orgChart1"/>
    <dgm:cxn modelId="{6789F687-8B11-45A7-B0F7-C544BCD3D1D8}" type="presParOf" srcId="{12CF7770-D6CB-4F7A-9BA9-9396050E2F36}" destId="{ACFCD36C-9F2D-491C-B103-493B64A49882}" srcOrd="0" destOrd="0" presId="urn:microsoft.com/office/officeart/2005/8/layout/orgChart1"/>
    <dgm:cxn modelId="{D1D5FA07-11A8-4926-84CD-578D78CEA62F}" type="presParOf" srcId="{ACFCD36C-9F2D-491C-B103-493B64A49882}" destId="{62CA6B6E-7DE2-4F12-837F-4A9BF51EE30F}" srcOrd="0" destOrd="0" presId="urn:microsoft.com/office/officeart/2005/8/layout/orgChart1"/>
    <dgm:cxn modelId="{424476FC-565C-45BD-B295-6EA23F9A79BC}" type="presParOf" srcId="{ACFCD36C-9F2D-491C-B103-493B64A49882}" destId="{D567B19A-CB7F-4752-8692-0F8B73E16FF0}" srcOrd="1" destOrd="0" presId="urn:microsoft.com/office/officeart/2005/8/layout/orgChart1"/>
    <dgm:cxn modelId="{5475D03A-7823-4B83-BF06-8EED758DA4D0}" type="presParOf" srcId="{12CF7770-D6CB-4F7A-9BA9-9396050E2F36}" destId="{DF66D277-A4A4-4DEB-8BD0-AB4C10D0D957}" srcOrd="1" destOrd="0" presId="urn:microsoft.com/office/officeart/2005/8/layout/orgChart1"/>
    <dgm:cxn modelId="{F81DCD11-8EAA-47D6-A840-133FB44A8BE7}" type="presParOf" srcId="{12CF7770-D6CB-4F7A-9BA9-9396050E2F36}" destId="{EC5C63AD-1155-4460-B36A-C2296FE5BAFA}" srcOrd="2" destOrd="0" presId="urn:microsoft.com/office/officeart/2005/8/layout/orgChart1"/>
    <dgm:cxn modelId="{7CCE2B89-DC94-4128-9CCE-19E76CD9F307}" type="presParOf" srcId="{A2482BCC-F5A4-4D21-BD42-2FB71E98C476}" destId="{3D94364C-ADC4-468E-8EB0-AE392EACB912}" srcOrd="6" destOrd="0" presId="urn:microsoft.com/office/officeart/2005/8/layout/orgChart1"/>
    <dgm:cxn modelId="{EBACE867-8A9A-44C2-80AC-EFD71D65316E}" type="presParOf" srcId="{A2482BCC-F5A4-4D21-BD42-2FB71E98C476}" destId="{4EE75DB3-C4AC-4FC4-8A99-B917C9398F1D}" srcOrd="7" destOrd="0" presId="urn:microsoft.com/office/officeart/2005/8/layout/orgChart1"/>
    <dgm:cxn modelId="{9301DE34-2276-4C52-BA86-BDAF8B544C76}" type="presParOf" srcId="{4EE75DB3-C4AC-4FC4-8A99-B917C9398F1D}" destId="{C2B136D2-8F69-4DE3-9346-9BF46DF3B3CA}" srcOrd="0" destOrd="0" presId="urn:microsoft.com/office/officeart/2005/8/layout/orgChart1"/>
    <dgm:cxn modelId="{94A2321E-DDFC-456A-9D0A-30F7C8899755}" type="presParOf" srcId="{C2B136D2-8F69-4DE3-9346-9BF46DF3B3CA}" destId="{655D654F-6A0F-41BB-9D52-E9764260937B}" srcOrd="0" destOrd="0" presId="urn:microsoft.com/office/officeart/2005/8/layout/orgChart1"/>
    <dgm:cxn modelId="{37D948FA-3BCF-45F7-84D9-F31265163A7B}" type="presParOf" srcId="{C2B136D2-8F69-4DE3-9346-9BF46DF3B3CA}" destId="{F0384942-3AAF-4A6F-94AB-B26A4576D164}" srcOrd="1" destOrd="0" presId="urn:microsoft.com/office/officeart/2005/8/layout/orgChart1"/>
    <dgm:cxn modelId="{DCF01F85-92C8-4C7F-B09F-B131C4FA1028}" type="presParOf" srcId="{4EE75DB3-C4AC-4FC4-8A99-B917C9398F1D}" destId="{EE464751-E434-4ECA-8071-B4B5505AE4E7}" srcOrd="1" destOrd="0" presId="urn:microsoft.com/office/officeart/2005/8/layout/orgChart1"/>
    <dgm:cxn modelId="{9945D6AB-F9A7-4800-945D-AE378E2DB743}" type="presParOf" srcId="{4EE75DB3-C4AC-4FC4-8A99-B917C9398F1D}" destId="{B199D51D-9DF5-4AEC-8CBD-81F17591DA87}" srcOrd="2" destOrd="0" presId="urn:microsoft.com/office/officeart/2005/8/layout/orgChart1"/>
    <dgm:cxn modelId="{482BF5CF-6FAA-4C99-B2E9-78A1284C7708}" type="presParOf" srcId="{54A895E0-FD77-45E8-B0C7-F2E7361D890F}" destId="{B9BB906E-4F89-424A-9E4E-F6C17CF815A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697F81AD-B0FE-4D32-96AF-37E2C71F7CF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6C5B7A1-F54F-4326-AF8B-E46F6C72E79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Позазародкова</a:t>
          </a:r>
          <a:r>
            <a: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мезодерма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40017C-50BF-43B9-BEC1-274088DD9E88}" type="parTrans" cxnId="{5E287E9A-F3E9-423C-B36F-CB0916B45E6A}">
      <dgm:prSet/>
      <dgm:spPr/>
      <dgm:t>
        <a:bodyPr/>
        <a:lstStyle/>
        <a:p>
          <a:endParaRPr lang="uk-UA"/>
        </a:p>
      </dgm:t>
    </dgm:pt>
    <dgm:pt modelId="{F26B1BFF-AE36-4C71-B108-978686E5166B}" type="sibTrans" cxnId="{5E287E9A-F3E9-423C-B36F-CB0916B45E6A}">
      <dgm:prSet/>
      <dgm:spPr/>
      <dgm:t>
        <a:bodyPr/>
        <a:lstStyle/>
        <a:p>
          <a:endParaRPr lang="uk-UA"/>
        </a:p>
      </dgm:t>
    </dgm:pt>
    <dgm:pt modelId="{882BCFD4-E395-4CDE-BBF2-848A5A0D16DC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Сполучнотканинна</a:t>
          </a:r>
          <a:r>
            <a: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основа </a:t>
          </a:r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хоріона</a:t>
          </a:r>
          <a:r>
            <a: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амніона</a:t>
          </a:r>
          <a:r>
            <a: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і </a:t>
          </a:r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жовткового</a:t>
          </a:r>
          <a:r>
            <a: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мішка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94648F-530E-4E8F-B107-7DF495C1D115}" type="parTrans" cxnId="{697C5BC9-A933-41B9-8280-213429B940D8}">
      <dgm:prSet/>
      <dgm:spPr/>
      <dgm:t>
        <a:bodyPr/>
        <a:lstStyle/>
        <a:p>
          <a:endParaRPr lang="uk-UA"/>
        </a:p>
      </dgm:t>
    </dgm:pt>
    <dgm:pt modelId="{23D4DFC9-25DE-4F51-BDE7-B06832C31202}" type="sibTrans" cxnId="{697C5BC9-A933-41B9-8280-213429B940D8}">
      <dgm:prSet/>
      <dgm:spPr/>
      <dgm:t>
        <a:bodyPr/>
        <a:lstStyle/>
        <a:p>
          <a:endParaRPr lang="uk-UA"/>
        </a:p>
      </dgm:t>
    </dgm:pt>
    <dgm:pt modelId="{7A5EE64B-362B-40D6-B511-35AB41D4EC32}" type="pres">
      <dgm:prSet presAssocID="{697F81AD-B0FE-4D32-96AF-37E2C71F7C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54A895E0-FD77-45E8-B0C7-F2E7361D890F}" type="pres">
      <dgm:prSet presAssocID="{86C5B7A1-F54F-4326-AF8B-E46F6C72E79B}" presName="hierRoot1" presStyleCnt="0">
        <dgm:presLayoutVars>
          <dgm:hierBranch val="init"/>
        </dgm:presLayoutVars>
      </dgm:prSet>
      <dgm:spPr/>
    </dgm:pt>
    <dgm:pt modelId="{47855C59-8575-4AD7-91D4-3517C2A7F8B4}" type="pres">
      <dgm:prSet presAssocID="{86C5B7A1-F54F-4326-AF8B-E46F6C72E79B}" presName="rootComposite1" presStyleCnt="0"/>
      <dgm:spPr/>
    </dgm:pt>
    <dgm:pt modelId="{FF0DE179-B9FC-4E96-A884-E1FE24907932}" type="pres">
      <dgm:prSet presAssocID="{86C5B7A1-F54F-4326-AF8B-E46F6C72E79B}" presName="rootText1" presStyleLbl="node0" presStyleIdx="0" presStyleCnt="1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4D9A5C71-9AE7-47CB-8CF6-C2F55448985C}" type="pres">
      <dgm:prSet presAssocID="{86C5B7A1-F54F-4326-AF8B-E46F6C72E79B}" presName="rootConnector1" presStyleLbl="node1" presStyleIdx="0" presStyleCnt="0"/>
      <dgm:spPr/>
      <dgm:t>
        <a:bodyPr/>
        <a:lstStyle/>
        <a:p>
          <a:endParaRPr lang="uk-UA"/>
        </a:p>
      </dgm:t>
    </dgm:pt>
    <dgm:pt modelId="{A2482BCC-F5A4-4D21-BD42-2FB71E98C476}" type="pres">
      <dgm:prSet presAssocID="{86C5B7A1-F54F-4326-AF8B-E46F6C72E79B}" presName="hierChild2" presStyleCnt="0"/>
      <dgm:spPr/>
    </dgm:pt>
    <dgm:pt modelId="{11FE316B-3BDD-4605-AFB5-CC1E8FB5A4A5}" type="pres">
      <dgm:prSet presAssocID="{BC94648F-530E-4E8F-B107-7DF495C1D115}" presName="Name37" presStyleLbl="parChTrans1D2" presStyleIdx="0" presStyleCnt="1"/>
      <dgm:spPr/>
      <dgm:t>
        <a:bodyPr/>
        <a:lstStyle/>
        <a:p>
          <a:endParaRPr lang="uk-UA"/>
        </a:p>
      </dgm:t>
    </dgm:pt>
    <dgm:pt modelId="{DC56799D-890A-4A41-99ED-E044A00CE02A}" type="pres">
      <dgm:prSet presAssocID="{882BCFD4-E395-4CDE-BBF2-848A5A0D16DC}" presName="hierRoot2" presStyleCnt="0">
        <dgm:presLayoutVars>
          <dgm:hierBranch val="init"/>
        </dgm:presLayoutVars>
      </dgm:prSet>
      <dgm:spPr/>
    </dgm:pt>
    <dgm:pt modelId="{0AC92111-A987-4E41-83A4-C447454F24A3}" type="pres">
      <dgm:prSet presAssocID="{882BCFD4-E395-4CDE-BBF2-848A5A0D16DC}" presName="rootComposite" presStyleCnt="0"/>
      <dgm:spPr/>
    </dgm:pt>
    <dgm:pt modelId="{42C52F62-9288-4A0A-BF48-C5F986F9C187}" type="pres">
      <dgm:prSet presAssocID="{882BCFD4-E395-4CDE-BBF2-848A5A0D16DC}" presName="rootText" presStyleLbl="node2" presStyleIdx="0" presStyleCnt="1" custScaleX="157703" custScaleY="81985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AAAF550-4F07-4532-B188-963C9C3BC5F6}" type="pres">
      <dgm:prSet presAssocID="{882BCFD4-E395-4CDE-BBF2-848A5A0D16DC}" presName="rootConnector" presStyleLbl="node2" presStyleIdx="0" presStyleCnt="1"/>
      <dgm:spPr/>
      <dgm:t>
        <a:bodyPr/>
        <a:lstStyle/>
        <a:p>
          <a:endParaRPr lang="uk-UA"/>
        </a:p>
      </dgm:t>
    </dgm:pt>
    <dgm:pt modelId="{26B3A699-9E21-4890-A46C-A95AD5726F74}" type="pres">
      <dgm:prSet presAssocID="{882BCFD4-E395-4CDE-BBF2-848A5A0D16DC}" presName="hierChild4" presStyleCnt="0"/>
      <dgm:spPr/>
    </dgm:pt>
    <dgm:pt modelId="{99EF7435-FC58-4F85-AE27-A5081FE7683A}" type="pres">
      <dgm:prSet presAssocID="{882BCFD4-E395-4CDE-BBF2-848A5A0D16DC}" presName="hierChild5" presStyleCnt="0"/>
      <dgm:spPr/>
    </dgm:pt>
    <dgm:pt modelId="{B9BB906E-4F89-424A-9E4E-F6C17CF815A1}" type="pres">
      <dgm:prSet presAssocID="{86C5B7A1-F54F-4326-AF8B-E46F6C72E79B}" presName="hierChild3" presStyleCnt="0"/>
      <dgm:spPr/>
    </dgm:pt>
  </dgm:ptLst>
  <dgm:cxnLst>
    <dgm:cxn modelId="{0A5DBE58-773A-43FC-85C4-EB94E2EF7309}" type="presOf" srcId="{697F81AD-B0FE-4D32-96AF-37E2C71F7CFE}" destId="{7A5EE64B-362B-40D6-B511-35AB41D4EC32}" srcOrd="0" destOrd="0" presId="urn:microsoft.com/office/officeart/2005/8/layout/orgChart1"/>
    <dgm:cxn modelId="{A80B716C-A52A-4581-8211-CF42C6A5E6B9}" type="presOf" srcId="{BC94648F-530E-4E8F-B107-7DF495C1D115}" destId="{11FE316B-3BDD-4605-AFB5-CC1E8FB5A4A5}" srcOrd="0" destOrd="0" presId="urn:microsoft.com/office/officeart/2005/8/layout/orgChart1"/>
    <dgm:cxn modelId="{4502DF31-3E2D-4D59-A581-D924724854A0}" type="presOf" srcId="{882BCFD4-E395-4CDE-BBF2-848A5A0D16DC}" destId="{42C52F62-9288-4A0A-BF48-C5F986F9C187}" srcOrd="0" destOrd="0" presId="urn:microsoft.com/office/officeart/2005/8/layout/orgChart1"/>
    <dgm:cxn modelId="{EDFD0EBD-708A-44A2-ABC0-9EBDC52588D0}" type="presOf" srcId="{882BCFD4-E395-4CDE-BBF2-848A5A0D16DC}" destId="{5AAAF550-4F07-4532-B188-963C9C3BC5F6}" srcOrd="1" destOrd="0" presId="urn:microsoft.com/office/officeart/2005/8/layout/orgChart1"/>
    <dgm:cxn modelId="{AE1F755D-5EDF-43CB-9C71-8D9B366383CC}" type="presOf" srcId="{86C5B7A1-F54F-4326-AF8B-E46F6C72E79B}" destId="{4D9A5C71-9AE7-47CB-8CF6-C2F55448985C}" srcOrd="1" destOrd="0" presId="urn:microsoft.com/office/officeart/2005/8/layout/orgChart1"/>
    <dgm:cxn modelId="{697C5BC9-A933-41B9-8280-213429B940D8}" srcId="{86C5B7A1-F54F-4326-AF8B-E46F6C72E79B}" destId="{882BCFD4-E395-4CDE-BBF2-848A5A0D16DC}" srcOrd="0" destOrd="0" parTransId="{BC94648F-530E-4E8F-B107-7DF495C1D115}" sibTransId="{23D4DFC9-25DE-4F51-BDE7-B06832C31202}"/>
    <dgm:cxn modelId="{7B16EBC5-BB17-407C-8DBA-0F5CBC1764D6}" type="presOf" srcId="{86C5B7A1-F54F-4326-AF8B-E46F6C72E79B}" destId="{FF0DE179-B9FC-4E96-A884-E1FE24907932}" srcOrd="0" destOrd="0" presId="urn:microsoft.com/office/officeart/2005/8/layout/orgChart1"/>
    <dgm:cxn modelId="{5E287E9A-F3E9-423C-B36F-CB0916B45E6A}" srcId="{697F81AD-B0FE-4D32-96AF-37E2C71F7CFE}" destId="{86C5B7A1-F54F-4326-AF8B-E46F6C72E79B}" srcOrd="0" destOrd="0" parTransId="{8340017C-50BF-43B9-BEC1-274088DD9E88}" sibTransId="{F26B1BFF-AE36-4C71-B108-978686E5166B}"/>
    <dgm:cxn modelId="{0BF1BE1B-27E6-42E2-9804-FEB58D3F4ACC}" type="presParOf" srcId="{7A5EE64B-362B-40D6-B511-35AB41D4EC32}" destId="{54A895E0-FD77-45E8-B0C7-F2E7361D890F}" srcOrd="0" destOrd="0" presId="urn:microsoft.com/office/officeart/2005/8/layout/orgChart1"/>
    <dgm:cxn modelId="{D2A2DE4D-1A1F-4D93-9F85-B2272758BDA9}" type="presParOf" srcId="{54A895E0-FD77-45E8-B0C7-F2E7361D890F}" destId="{47855C59-8575-4AD7-91D4-3517C2A7F8B4}" srcOrd="0" destOrd="0" presId="urn:microsoft.com/office/officeart/2005/8/layout/orgChart1"/>
    <dgm:cxn modelId="{97F4111E-824B-4C4E-9388-EEB8F65143D6}" type="presParOf" srcId="{47855C59-8575-4AD7-91D4-3517C2A7F8B4}" destId="{FF0DE179-B9FC-4E96-A884-E1FE24907932}" srcOrd="0" destOrd="0" presId="urn:microsoft.com/office/officeart/2005/8/layout/orgChart1"/>
    <dgm:cxn modelId="{869B700B-E0B5-4678-B501-EAE8E1C0AF9C}" type="presParOf" srcId="{47855C59-8575-4AD7-91D4-3517C2A7F8B4}" destId="{4D9A5C71-9AE7-47CB-8CF6-C2F55448985C}" srcOrd="1" destOrd="0" presId="urn:microsoft.com/office/officeart/2005/8/layout/orgChart1"/>
    <dgm:cxn modelId="{5DF2987F-033D-44FE-A4D7-71915B230EA9}" type="presParOf" srcId="{54A895E0-FD77-45E8-B0C7-F2E7361D890F}" destId="{A2482BCC-F5A4-4D21-BD42-2FB71E98C476}" srcOrd="1" destOrd="0" presId="urn:microsoft.com/office/officeart/2005/8/layout/orgChart1"/>
    <dgm:cxn modelId="{8AC55EE2-6DA3-4A31-99FF-9EF20AF5D649}" type="presParOf" srcId="{A2482BCC-F5A4-4D21-BD42-2FB71E98C476}" destId="{11FE316B-3BDD-4605-AFB5-CC1E8FB5A4A5}" srcOrd="0" destOrd="0" presId="urn:microsoft.com/office/officeart/2005/8/layout/orgChart1"/>
    <dgm:cxn modelId="{589BB5D4-C004-4AEB-9719-712BDC6F3EF1}" type="presParOf" srcId="{A2482BCC-F5A4-4D21-BD42-2FB71E98C476}" destId="{DC56799D-890A-4A41-99ED-E044A00CE02A}" srcOrd="1" destOrd="0" presId="urn:microsoft.com/office/officeart/2005/8/layout/orgChart1"/>
    <dgm:cxn modelId="{0B6A7384-FB4B-4EC4-8F14-8CAD0C4D24E9}" type="presParOf" srcId="{DC56799D-890A-4A41-99ED-E044A00CE02A}" destId="{0AC92111-A987-4E41-83A4-C447454F24A3}" srcOrd="0" destOrd="0" presId="urn:microsoft.com/office/officeart/2005/8/layout/orgChart1"/>
    <dgm:cxn modelId="{120B23CC-2708-4474-B4EF-C2489157C434}" type="presParOf" srcId="{0AC92111-A987-4E41-83A4-C447454F24A3}" destId="{42C52F62-9288-4A0A-BF48-C5F986F9C187}" srcOrd="0" destOrd="0" presId="urn:microsoft.com/office/officeart/2005/8/layout/orgChart1"/>
    <dgm:cxn modelId="{3B68F076-1E53-45AF-B172-B2AE2F12CA74}" type="presParOf" srcId="{0AC92111-A987-4E41-83A4-C447454F24A3}" destId="{5AAAF550-4F07-4532-B188-963C9C3BC5F6}" srcOrd="1" destOrd="0" presId="urn:microsoft.com/office/officeart/2005/8/layout/orgChart1"/>
    <dgm:cxn modelId="{EFEF40A5-C68E-4F9F-A911-385861EFDA06}" type="presParOf" srcId="{DC56799D-890A-4A41-99ED-E044A00CE02A}" destId="{26B3A699-9E21-4890-A46C-A95AD5726F74}" srcOrd="1" destOrd="0" presId="urn:microsoft.com/office/officeart/2005/8/layout/orgChart1"/>
    <dgm:cxn modelId="{E24F4E39-9B4A-4564-BEC0-77C4917D72AA}" type="presParOf" srcId="{DC56799D-890A-4A41-99ED-E044A00CE02A}" destId="{99EF7435-FC58-4F85-AE27-A5081FE7683A}" srcOrd="2" destOrd="0" presId="urn:microsoft.com/office/officeart/2005/8/layout/orgChart1"/>
    <dgm:cxn modelId="{02606C6C-B923-4353-84D5-1AF348CF76E5}" type="presParOf" srcId="{54A895E0-FD77-45E8-B0C7-F2E7361D890F}" destId="{B9BB906E-4F89-424A-9E4E-F6C17CF815A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69E7B917-27F7-4F22-8D8D-96CAB6410DB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C8E39C73-F109-49B7-898D-A71301E3CC4C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Штучна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інсемінація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спермою донора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BEB773F-0679-4E35-95A6-49D60DD2A25A}" type="parTrans" cxnId="{0DB9EED7-8EF5-46E3-8169-F0333BFCC448}">
      <dgm:prSet/>
      <dgm:spPr/>
      <dgm:t>
        <a:bodyPr/>
        <a:lstStyle/>
        <a:p>
          <a:endParaRPr lang="uk-UA"/>
        </a:p>
      </dgm:t>
    </dgm:pt>
    <dgm:pt modelId="{A220AB63-F017-4BB9-B112-99E7A23C81E4}" type="sibTrans" cxnId="{0DB9EED7-8EF5-46E3-8169-F0333BFCC448}">
      <dgm:prSet/>
      <dgm:spPr/>
      <dgm:t>
        <a:bodyPr/>
        <a:lstStyle/>
        <a:p>
          <a:endParaRPr lang="uk-UA"/>
        </a:p>
      </dgm:t>
    </dgm:pt>
    <dgm:pt modelId="{BB8B4F97-9A65-4EAA-88C1-CE9C7BFAEF50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Екстракорпоральне</a:t>
          </a:r>
          <a:r>
            <a:rPr lang="uk-UA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запліднення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0C8487F-61BA-4066-A0C5-F7188118B9D6}" type="parTrans" cxnId="{1BA12BA0-064D-4088-ACF3-A231BCC92061}">
      <dgm:prSet/>
      <dgm:spPr/>
      <dgm:t>
        <a:bodyPr/>
        <a:lstStyle/>
        <a:p>
          <a:endParaRPr lang="uk-UA"/>
        </a:p>
      </dgm:t>
    </dgm:pt>
    <dgm:pt modelId="{16096BB0-E96A-420B-82B9-520D2442EEB4}" type="sibTrans" cxnId="{1BA12BA0-064D-4088-ACF3-A231BCC92061}">
      <dgm:prSet/>
      <dgm:spPr/>
      <dgm:t>
        <a:bodyPr/>
        <a:lstStyle/>
        <a:p>
          <a:endParaRPr lang="uk-UA"/>
        </a:p>
      </dgm:t>
    </dgm:pt>
    <dgm:pt modelId="{18D355CD-802F-473D-AAC9-9B91A1D81A0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Ін’єкція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сперматозоїда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в цитоплазму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овоцита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 (ІКСІ).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9C01CFD-D40A-4A5D-ABF2-41A5C3FC862F}" type="parTrans" cxnId="{15DAD39D-67AC-42C7-9996-4CD25457E589}">
      <dgm:prSet/>
      <dgm:spPr/>
      <dgm:t>
        <a:bodyPr/>
        <a:lstStyle/>
        <a:p>
          <a:endParaRPr lang="uk-UA"/>
        </a:p>
      </dgm:t>
    </dgm:pt>
    <dgm:pt modelId="{7005A637-E3F5-4C1B-8917-A777930FBBD7}" type="sibTrans" cxnId="{15DAD39D-67AC-42C7-9996-4CD25457E589}">
      <dgm:prSet/>
      <dgm:spPr/>
      <dgm:t>
        <a:bodyPr/>
        <a:lstStyle/>
        <a:p>
          <a:endParaRPr lang="uk-UA"/>
        </a:p>
      </dgm:t>
    </dgm:pt>
    <dgm:pt modelId="{4C22856D-C08E-4E80-BF14-2ADB306F4014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Кріоконсервація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статевих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клітин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тканин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репродуктивних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органів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і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ембріонів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транспортування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статевих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клітин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і (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або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 тканин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репродуктивних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органів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41ACDF2-8BE3-43CC-A3EA-5541BECA191A}" type="parTrans" cxnId="{539ED94D-1D09-40F5-A041-396BB31F9EC5}">
      <dgm:prSet/>
      <dgm:spPr/>
      <dgm:t>
        <a:bodyPr/>
        <a:lstStyle/>
        <a:p>
          <a:endParaRPr lang="uk-UA"/>
        </a:p>
      </dgm:t>
    </dgm:pt>
    <dgm:pt modelId="{AB67C7BA-C7D7-4C78-828E-1D6248C17A96}" type="sibTrans" cxnId="{539ED94D-1D09-40F5-A041-396BB31F9EC5}">
      <dgm:prSet/>
      <dgm:spPr/>
      <dgm:t>
        <a:bodyPr/>
        <a:lstStyle/>
        <a:p>
          <a:endParaRPr lang="uk-UA"/>
        </a:p>
      </dgm:t>
    </dgm:pt>
    <dgm:pt modelId="{E6721EA6-08C4-4D03-96B8-A7CA785B6B78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Сурогатне материнство</a:t>
          </a:r>
          <a:r>
            <a:rPr lang="uk-UA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6229D85-CEB8-46AF-BE21-CF5458A2C5F3}" type="parTrans" cxnId="{8454A530-E2FE-40F0-AC59-66B56F2142DB}">
      <dgm:prSet/>
      <dgm:spPr/>
      <dgm:t>
        <a:bodyPr/>
        <a:lstStyle/>
        <a:p>
          <a:endParaRPr lang="uk-UA"/>
        </a:p>
      </dgm:t>
    </dgm:pt>
    <dgm:pt modelId="{708BAB64-4797-431E-9F1E-161D1D5D513C}" type="sibTrans" cxnId="{8454A530-E2FE-40F0-AC59-66B56F2142DB}">
      <dgm:prSet/>
      <dgm:spPr/>
      <dgm:t>
        <a:bodyPr/>
        <a:lstStyle/>
        <a:p>
          <a:endParaRPr lang="uk-UA"/>
        </a:p>
      </dgm:t>
    </dgm:pt>
    <dgm:pt modelId="{924823CA-E89B-4209-A4C3-58096EF2F648}" type="pres">
      <dgm:prSet presAssocID="{69E7B917-27F7-4F22-8D8D-96CAB6410DB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1E5AC850-1C09-40DC-9E1E-E16C2B643E34}" type="pres">
      <dgm:prSet presAssocID="{C8E39C73-F109-49B7-898D-A71301E3CC4C}" presName="node" presStyleLbl="node1" presStyleIdx="0" presStyleCnt="5" custScaleX="623296" custLinFactNeighborX="-12325" custLinFactNeighborY="-7923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C4EA51D0-71A5-4F35-A1A4-0D8E6A3433C8}" type="pres">
      <dgm:prSet presAssocID="{A220AB63-F017-4BB9-B112-99E7A23C81E4}" presName="sibTrans" presStyleCnt="0"/>
      <dgm:spPr/>
    </dgm:pt>
    <dgm:pt modelId="{DF9E3821-0342-4429-880F-2593E60B2665}" type="pres">
      <dgm:prSet presAssocID="{BB8B4F97-9A65-4EAA-88C1-CE9C7BFAEF50}" presName="node" presStyleLbl="node1" presStyleIdx="1" presStyleCnt="5" custScaleX="62329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E2A40851-B832-43FC-86B7-ECAE269D3F9D}" type="pres">
      <dgm:prSet presAssocID="{16096BB0-E96A-420B-82B9-520D2442EEB4}" presName="sibTrans" presStyleCnt="0"/>
      <dgm:spPr/>
    </dgm:pt>
    <dgm:pt modelId="{13D6D2DF-C528-45FB-A2CB-FCE6B67B772A}" type="pres">
      <dgm:prSet presAssocID="{18D355CD-802F-473D-AAC9-9B91A1D81A0A}" presName="node" presStyleLbl="node1" presStyleIdx="2" presStyleCnt="5" custScaleX="62329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545C9DF2-18D4-4EAB-8D29-0D17823F6664}" type="pres">
      <dgm:prSet presAssocID="{7005A637-E3F5-4C1B-8917-A777930FBBD7}" presName="sibTrans" presStyleCnt="0"/>
      <dgm:spPr/>
    </dgm:pt>
    <dgm:pt modelId="{A6A8DF5E-22C1-4763-A6DF-926639803515}" type="pres">
      <dgm:prSet presAssocID="{4C22856D-C08E-4E80-BF14-2ADB306F4014}" presName="node" presStyleLbl="node1" presStyleIdx="3" presStyleCnt="5" custScaleX="623296" custScaleY="14363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008C5979-5233-4F9C-8D81-ECDE9E7969F5}" type="pres">
      <dgm:prSet presAssocID="{AB67C7BA-C7D7-4C78-828E-1D6248C17A96}" presName="sibTrans" presStyleCnt="0"/>
      <dgm:spPr/>
    </dgm:pt>
    <dgm:pt modelId="{138BEDA6-3265-4ECA-8CBA-8D33EC8FCFC3}" type="pres">
      <dgm:prSet presAssocID="{E6721EA6-08C4-4D03-96B8-A7CA785B6B78}" presName="node" presStyleLbl="node1" presStyleIdx="4" presStyleCnt="5" custScaleX="62329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</dgm:ptLst>
  <dgm:cxnLst>
    <dgm:cxn modelId="{7F477902-31EF-4247-803A-14D9F346CDB8}" type="presOf" srcId="{C8E39C73-F109-49B7-898D-A71301E3CC4C}" destId="{1E5AC850-1C09-40DC-9E1E-E16C2B643E34}" srcOrd="0" destOrd="0" presId="urn:microsoft.com/office/officeart/2005/8/layout/default"/>
    <dgm:cxn modelId="{9E4F3110-D719-4B0E-9271-85CD12FB251F}" type="presOf" srcId="{E6721EA6-08C4-4D03-96B8-A7CA785B6B78}" destId="{138BEDA6-3265-4ECA-8CBA-8D33EC8FCFC3}" srcOrd="0" destOrd="0" presId="urn:microsoft.com/office/officeart/2005/8/layout/default"/>
    <dgm:cxn modelId="{E9398081-F194-48A5-941D-E10329E4E4FD}" type="presOf" srcId="{BB8B4F97-9A65-4EAA-88C1-CE9C7BFAEF50}" destId="{DF9E3821-0342-4429-880F-2593E60B2665}" srcOrd="0" destOrd="0" presId="urn:microsoft.com/office/officeart/2005/8/layout/default"/>
    <dgm:cxn modelId="{8A23C799-67E7-4389-8FBD-70F37AAEABB9}" type="presOf" srcId="{69E7B917-27F7-4F22-8D8D-96CAB6410DB7}" destId="{924823CA-E89B-4209-A4C3-58096EF2F648}" srcOrd="0" destOrd="0" presId="urn:microsoft.com/office/officeart/2005/8/layout/default"/>
    <dgm:cxn modelId="{67E84C9F-7BD1-4D20-A0D6-FEC94A31CE0E}" type="presOf" srcId="{18D355CD-802F-473D-AAC9-9B91A1D81A0A}" destId="{13D6D2DF-C528-45FB-A2CB-FCE6B67B772A}" srcOrd="0" destOrd="0" presId="urn:microsoft.com/office/officeart/2005/8/layout/default"/>
    <dgm:cxn modelId="{15DAD39D-67AC-42C7-9996-4CD25457E589}" srcId="{69E7B917-27F7-4F22-8D8D-96CAB6410DB7}" destId="{18D355CD-802F-473D-AAC9-9B91A1D81A0A}" srcOrd="2" destOrd="0" parTransId="{39C01CFD-D40A-4A5D-ABF2-41A5C3FC862F}" sibTransId="{7005A637-E3F5-4C1B-8917-A777930FBBD7}"/>
    <dgm:cxn modelId="{1BA12BA0-064D-4088-ACF3-A231BCC92061}" srcId="{69E7B917-27F7-4F22-8D8D-96CAB6410DB7}" destId="{BB8B4F97-9A65-4EAA-88C1-CE9C7BFAEF50}" srcOrd="1" destOrd="0" parTransId="{00C8487F-61BA-4066-A0C5-F7188118B9D6}" sibTransId="{16096BB0-E96A-420B-82B9-520D2442EEB4}"/>
    <dgm:cxn modelId="{2D30B959-F7AE-4E08-B59D-698AE4F23DD7}" type="presOf" srcId="{4C22856D-C08E-4E80-BF14-2ADB306F4014}" destId="{A6A8DF5E-22C1-4763-A6DF-926639803515}" srcOrd="0" destOrd="0" presId="urn:microsoft.com/office/officeart/2005/8/layout/default"/>
    <dgm:cxn modelId="{8454A530-E2FE-40F0-AC59-66B56F2142DB}" srcId="{69E7B917-27F7-4F22-8D8D-96CAB6410DB7}" destId="{E6721EA6-08C4-4D03-96B8-A7CA785B6B78}" srcOrd="4" destOrd="0" parTransId="{26229D85-CEB8-46AF-BE21-CF5458A2C5F3}" sibTransId="{708BAB64-4797-431E-9F1E-161D1D5D513C}"/>
    <dgm:cxn modelId="{539ED94D-1D09-40F5-A041-396BB31F9EC5}" srcId="{69E7B917-27F7-4F22-8D8D-96CAB6410DB7}" destId="{4C22856D-C08E-4E80-BF14-2ADB306F4014}" srcOrd="3" destOrd="0" parTransId="{941ACDF2-8BE3-43CC-A3EA-5541BECA191A}" sibTransId="{AB67C7BA-C7D7-4C78-828E-1D6248C17A96}"/>
    <dgm:cxn modelId="{0DB9EED7-8EF5-46E3-8169-F0333BFCC448}" srcId="{69E7B917-27F7-4F22-8D8D-96CAB6410DB7}" destId="{C8E39C73-F109-49B7-898D-A71301E3CC4C}" srcOrd="0" destOrd="0" parTransId="{4BEB773F-0679-4E35-95A6-49D60DD2A25A}" sibTransId="{A220AB63-F017-4BB9-B112-99E7A23C81E4}"/>
    <dgm:cxn modelId="{6EA243C8-98CD-421A-8AAA-3E752008ACE7}" type="presParOf" srcId="{924823CA-E89B-4209-A4C3-58096EF2F648}" destId="{1E5AC850-1C09-40DC-9E1E-E16C2B643E34}" srcOrd="0" destOrd="0" presId="urn:microsoft.com/office/officeart/2005/8/layout/default"/>
    <dgm:cxn modelId="{3093C0BF-7C9E-4E32-BFC6-191AD2DCC291}" type="presParOf" srcId="{924823CA-E89B-4209-A4C3-58096EF2F648}" destId="{C4EA51D0-71A5-4F35-A1A4-0D8E6A3433C8}" srcOrd="1" destOrd="0" presId="urn:microsoft.com/office/officeart/2005/8/layout/default"/>
    <dgm:cxn modelId="{2902B775-C95B-4B81-814D-D2C46D67205F}" type="presParOf" srcId="{924823CA-E89B-4209-A4C3-58096EF2F648}" destId="{DF9E3821-0342-4429-880F-2593E60B2665}" srcOrd="2" destOrd="0" presId="urn:microsoft.com/office/officeart/2005/8/layout/default"/>
    <dgm:cxn modelId="{7DDE612F-275F-4FE9-9E02-F8795B9309DD}" type="presParOf" srcId="{924823CA-E89B-4209-A4C3-58096EF2F648}" destId="{E2A40851-B832-43FC-86B7-ECAE269D3F9D}" srcOrd="3" destOrd="0" presId="urn:microsoft.com/office/officeart/2005/8/layout/default"/>
    <dgm:cxn modelId="{76D0A1D8-8DB2-42EC-83DA-98C2616BB3A6}" type="presParOf" srcId="{924823CA-E89B-4209-A4C3-58096EF2F648}" destId="{13D6D2DF-C528-45FB-A2CB-FCE6B67B772A}" srcOrd="4" destOrd="0" presId="urn:microsoft.com/office/officeart/2005/8/layout/default"/>
    <dgm:cxn modelId="{6AC71897-C762-4AEC-B749-CD3DAF994CD0}" type="presParOf" srcId="{924823CA-E89B-4209-A4C3-58096EF2F648}" destId="{545C9DF2-18D4-4EAB-8D29-0D17823F6664}" srcOrd="5" destOrd="0" presId="urn:microsoft.com/office/officeart/2005/8/layout/default"/>
    <dgm:cxn modelId="{66688B93-B9B6-4D30-BC05-EA69600648E7}" type="presParOf" srcId="{924823CA-E89B-4209-A4C3-58096EF2F648}" destId="{A6A8DF5E-22C1-4763-A6DF-926639803515}" srcOrd="6" destOrd="0" presId="urn:microsoft.com/office/officeart/2005/8/layout/default"/>
    <dgm:cxn modelId="{9B690B0C-BA65-45AF-AABD-04109C68D7F5}" type="presParOf" srcId="{924823CA-E89B-4209-A4C3-58096EF2F648}" destId="{008C5979-5233-4F9C-8D81-ECDE9E7969F5}" srcOrd="7" destOrd="0" presId="urn:microsoft.com/office/officeart/2005/8/layout/default"/>
    <dgm:cxn modelId="{85C0C485-CA54-4A4D-898D-6BCB0D004172}" type="presParOf" srcId="{924823CA-E89B-4209-A4C3-58096EF2F648}" destId="{138BEDA6-3265-4ECA-8CBA-8D33EC8FCFC3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6984E76-4559-4CAB-9DB8-8EE2DC12579E}" type="datetimeFigureOut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uk-UA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BE1851D-8C9D-4AE8-B73D-7FDAAC444EAB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2476297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E851B-524B-48E2-AE48-37F7890F6180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4E51E9-E01C-439E-B205-3E54905BB444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612509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964B8-751F-4E34-A54B-6622F1AB98D5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A7375C-78AE-4281-83FB-A1333DBF602F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46275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2E181-145D-4D61-8233-7D1674E328EC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547BDD-8697-4434-BCE6-A42A53959607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532436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0D5E7-1078-4209-8BAF-E1244B610D17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7558AE-0C36-4895-9A7A-0FA90AC77A48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656479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7BF706-70CE-428A-A1A1-86F2CECF9490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FA62B5-CDCB-4B4D-A7AF-BD6E2CCE9D63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710048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A2FF4-C3FA-44CC-8FDD-517108408B58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819777-7C30-4D8E-B084-A8418E48E2D6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553938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25BA5-4E3C-4265-8CC5-660402774A6A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660931-7DB3-4DAD-A089-9863FFBC4CB2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015286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5A6BF-B356-45DC-82F1-FCDC8818372D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CB96A2-A90C-4501-9EBF-4078D8C2E489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472399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45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5C962-B1C7-4FDD-BEFB-82B22CD2EB55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3B7702-0283-4ACB-ABC4-CE42452BAB50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4048541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29EDD-2D95-4A49-A691-701E91255E3A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0E5EC4-737E-4D1A-AA9A-0BB58B7583A3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245954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7C6D6-784C-48D2-AFCB-600F4ABA9D84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00F6DC-146C-430C-A83C-DBFD7854A698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555488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4E842-849F-4D66-AB21-B7F63EBAA986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7A3D6-1871-4E85-BFA9-4EB1FFA93A80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0577169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DA734-AC08-4753-9012-0E4B1B32248E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D01024-BAFD-4A31-AB70-170FC67C56EE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7509294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0B932-1440-4800-B413-CB6BAE5F47A1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627F0B-4A33-4DFF-8964-7521001E0511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4401397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88BF4-1A82-4C22-9078-58FC5270D1CD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E8AC3B-3D8F-4EFB-B7D5-4368CDF1F1C0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617302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8188E-C6E3-4D08-B5DB-5CDC9D5C7722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89B91-81EE-44B2-832F-232FD052B6E5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4400782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1BFDF-34B7-4F48-80E8-FD13577C2313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11A980-D02A-450E-B44F-3F03F02984EB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5917605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73DA9-10D9-4A03-83FC-932298440C4E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DAD646-EA9F-4F84-96CB-73D195461AC7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6807844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D2E25-8654-4374-B272-FB34AFACA2FC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B03F97-AC0C-42F5-A668-5BA0048B1BD7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4175313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22D31-1129-4744-B43B-74D59FCAFEDC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1C7107-F0F7-47AF-8B96-3A1182ADAFC9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8539930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98F590-13A6-4178-A2EB-06E2E40A626B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AB8B42-4672-4AAF-8682-5EFB5B799A11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603613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410A5-3FD8-48D9-A1DF-114CA918F3AD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C454E1-259D-413A-A1BF-1B8669D6CAD4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3789545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613" y="273050"/>
            <a:ext cx="822642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8226425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5613" y="3922713"/>
            <a:ext cx="8226425" cy="21732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8EF92-8305-4674-ACD9-2BF595ADDE34}" type="datetime1">
              <a:rPr lang="uk-UA"/>
              <a:pPr>
                <a:defRPr/>
              </a:pPr>
              <a:t>19.02.2026</a:t>
            </a:fld>
            <a:endParaRPr lang="ru-R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613BAE-66ED-4152-9960-6909096FA2A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90352559"/>
      </p:ext>
    </p:extLst>
  </p:cSld>
  <p:clrMapOvr>
    <a:masterClrMapping/>
  </p:clrMapOvr>
  <p:transition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заголовка</a:t>
            </a:r>
            <a:endParaRPr lang="uk-UA" altLang="uk-UA" smtClean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  <a:endParaRPr lang="uk-UA" alt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5275E62-E039-4C30-B57F-CE28A218EFC0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37D03A97-BC3F-4820-A2C5-75483231F19C}" type="slidenum">
              <a:rPr lang="uk-UA" altLang="ru-RU"/>
              <a:pPr/>
              <a:t>‹#›</a:t>
            </a:fld>
            <a:endParaRPr lang="uk-UA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заголовка</a:t>
            </a:r>
            <a:endParaRPr lang="uk-UA" altLang="uk-UA" smtClean="0"/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  <a:endParaRPr lang="uk-UA" alt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34699B7-A76E-474A-9474-FE9C5C156326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681E8F6D-324C-4E2D-B445-4E7DA1C3B498}" type="slidenum">
              <a:rPr lang="uk-UA" altLang="ru-RU"/>
              <a:pPr/>
              <a:t>‹#›</a:t>
            </a:fld>
            <a:endParaRPr lang="uk-UA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22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nmedu.edu.ua/kafedra/gistologii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client=firefox-b-e&amp;q=%D0%B1%D1%96%D0%BE%D0%B3%D0%B5%D0%BD%D0%B5%D1%82%D0%B8%D1%87%D0%BD%D0%B8%D0%B9+%D0%B7%D0%B0%D0%BA%D0%BE%D0%BD&amp;mstk=AUtExfANXxE8-JTjc6W2X26i67c7aEyL6cG-iXf2n9uH-9-fq6Q2OGuFyO_11C1jHfkl8BSSkAAaoiinFXcITiBpJoGhFiQgp46ghyrfkrDieBfRo7d8PeyGA-stl7bpXBbYE3NmPPNLm1w6LHV7IlWD2IHs9XfqSeRi1a52FbR7Pzg7Y4A&amp;csui=3&amp;ved=2ahUKEwiqu4DtlsySAxWOFBAIHShZGJMQgK4QegQIAhAB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42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53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52.jpe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g"/><Relationship Id="rId4" Type="http://schemas.openxmlformats.org/officeDocument/2006/relationships/hyperlink" Target="https://www.google.com/search?q=%D0%B0%D0%BC%D0%BD%D1%96%D0%BE%D1%82%D0%B8%D1%87%D0%BD%D0%BE%D1%8E+%D1%80%D1%96%D0%B4%D0%B8%D0%BD%D0%BE%D1%8E&amp;newwindow=1&amp;client=firefox-b-e&amp;hs=5ueU&amp;sca_esv=28c94b53a779764f&amp;biw=1708&amp;bih=769&amp;sxsrf=ANbL-n5Nwdk8e2Q2y0jIevaFcUoDP9LRRg:1770720239454&amp;ei=7wuLaeK6G5uywPAPpYi64AU&amp;ved=2ahUKEwiEp8KS4M6SAxXkGhAIHVVhDsIQgK4QegQIAxAD&amp;uact=5&amp;oq=%D0%B1%D1%83%D0%B4%D0%BE%D0%B2%D0%B0+%D0%BF%D0%BB%D0%B0%D1%86%D0%B5%D0%BD%D1%82%D0%B8+%D0%BB%D1%8E%D0%B4%D0%B8%D0%BD%D0%B8&amp;gs_lp=Egxnd3Mtd2l6LXNlcnAiKtCx0YPQtNC-0LLQsCDQv9C70LDRhtC10L3RgtC4INC70Y7QtNC40L3QuDIIECEYoAEYwwQyCBAhGKABGMMESMgmUIAEWLoXcAF4AZABAJgBc6ABzAWqAQMyLjW4AQPIAQD4AQGYAgigArYGwgIKEAAYRxjWBBiwA8ICBhAAGAcYHsICBhAAGAgYHsICBRAAGO8FwgIIEAAYgAQYogTCAgoQIRgKGKABGMMEmAMAiAYBkAYIkgcDMS43oAf4ILIHAzAuN7gHmQbCBwUyLTYuMsgHRIAIAQ&amp;sclient=gws-wiz-serp&amp;mstk=AUtExfB4GvRjAiXUliSvoTA98C7ba-9l7Tq9G2HVqgmWgd6TN3Lw2F_OMOHjaPo2xVHuS1__i--12Ma6WKfEuotTRBze9LgKoKb4et1lY7Mg-GIdWyaXchtqfimz31m6bxGnX4Ju27JVYmGEOYq7qnSGoW2pI23nncNqO5zhehbb_Re9ZvQ-0q4Xpuk2_jqqsnaSxo06_UhW4IQ54d1OzLJyU5UUKH1tkZcyA1FXF97-FRRTN22d3iRnPO19wUOL__KKxd0Xl3RPnl6PJN66zCILo1FOOHeaXp6APaVU8wpyTfK-3A&amp;csui=3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client=firefox-b-e&amp;q=%D0%9F%D1%80%D0%B5%D0%BD%D0%B0%D1%82%D0%B0%D0%BB%D1%8C%D0%BD%D0%B8%D0%B9+%D1%81%D0%BA%D1%80%D0%B8%D0%BD%D1%96%D0%BD%D0%B3+II+%D1%82%D1%80%D0%B8%D0%BC%D0%B5%D1%81%D1%82%D1%80%D1%83+(16-18+%D1%82%D0%B8%D0%B6%D0%BD%D1%96%D0%B2)&amp;mstk=AUtExfBETzmzaQ3q6LexBujRESStruuKYNdfaF099HEmBJoML1tEYPbOT_3ZtdATR3bQ0IoF6VgJY1x7_PGQY-aPYwX4PPw9rY0LBx-Zz6ICBWFkVVgkWpTYabPiNKGJ_XfYHdc&amp;csui=3&amp;ved=2ahUKEwikwcfa7c6SAxVqJxAIHW5TJ2MQgK4QegYIAQgAEAo" TargetMode="External"/><Relationship Id="rId2" Type="http://schemas.openxmlformats.org/officeDocument/2006/relationships/hyperlink" Target="https://www.google.com/search?client=firefox-b-e&amp;q=%D0%9F%D1%80%D0%B5%D0%BD%D0%B0%D1%82%D0%B0%D0%BB%D1%8C%D0%BD%D0%B8%D0%B9+%D1%81%D0%BA%D1%80%D0%B8%D0%BD%D1%96%D0%BD%D0%B3+I+%D1%82%D1%80%D0%B8%D0%BC%D0%B5%D1%81%D1%82%D1%80%D1%83+(11-13+%D1%82%D0%B8%D0%B6%D0%BD%D1%96%D0%B2)&amp;mstk=AUtExfBETzmzaQ3q6LexBujRESStruuKYNdfaF099HEmBJoML1tEYPbOT_3ZtdATR3bQ0IoF6VgJY1x7_PGQY-aPYwX4PPw9rY0LBx-Zz6ICBWFkVVgkWpTYabPiNKGJ_XfYHdc&amp;csui=3&amp;ved=2ahUKEwikwcfa7c6SAxVqJxAIHW5TJ2MQgK4QegYIAQgAEA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oogle.com/search?client=firefox-b-e&amp;q=%D0%86%D0%BD%D0%B2%D0%B0%D0%B7%D0%B8%D0%B2%D0%BD%D0%B0+%D0%B4%D1%96%D0%B0%D0%B3%D0%BD%D0%BE%D1%81%D1%82%D0%B8%D0%BA%D0%B0&amp;mstk=AUtExfBETzmzaQ3q6LexBujRESStruuKYNdfaF099HEmBJoML1tEYPbOT_3ZtdATR3bQ0IoF6VgJY1x7_PGQY-aPYwX4PPw9rY0LBx-Zz6ICBWFkVVgkWpTYabPiNKGJ_XfYHdc&amp;csui=3&amp;ved=2ahUKEwikwcfa7c6SAxVqJxAIHW5TJ2MQgK4QegYIAQgBEAM" TargetMode="External"/><Relationship Id="rId4" Type="http://schemas.openxmlformats.org/officeDocument/2006/relationships/hyperlink" Target="https://www.google.com/search?client=firefox-b-e&amp;q=%D0%9D%D0%B5%D1%96%D0%BD%D0%B2%D0%B0%D0%B7%D0%B8%D0%B2%D0%BD%D0%B8%D0%B9+%D0%BF%D1%80%D0%B5%D0%BD%D0%B0%D1%82%D0%B0%D0%BB%D1%8C%D0%BD%D0%B8%D0%B9+%D1%82%D0%B5%D1%81%D1%82+(%D0%9D%D0%86%D0%9F%D0%A2)&amp;mstk=AUtExfBETzmzaQ3q6LexBujRESStruuKYNdfaF099HEmBJoML1tEYPbOT_3ZtdATR3bQ0IoF6VgJY1x7_PGQY-aPYwX4PPw9rY0LBx-Zz6ICBWFkVVgkWpTYabPiNKGJ_XfYHdc&amp;csui=3&amp;ved=2ahUKEwikwcfa7c6SAxVqJxAIHW5TJ2MQgK4QegYIAQgBEAE" TargetMode="Externa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403648" y="416401"/>
            <a:ext cx="7423428" cy="923609"/>
          </a:xfrm>
          <a:prstGeom prst="rect">
            <a:avLst/>
          </a:prstGeom>
          <a:gradFill>
            <a:gsLst>
              <a:gs pos="47900">
                <a:srgbClr val="FFFFFF">
                  <a:alpha val="52000"/>
                </a:srgbClr>
              </a:gs>
              <a:gs pos="0">
                <a:schemeClr val="bg1">
                  <a:alpha val="7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ОДЕСЬКИЙ НАЦІОНАЛЬНИЙ МЕДИЧНИЙ УНІВЕРСИТЕТ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Кафедра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гістології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цитології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ембріології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патологічної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морфології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  <a:hlinkClick r:id="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курсом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судової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медицини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485900" cy="19431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606" y="3933056"/>
            <a:ext cx="4916344" cy="25922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123728" y="2020969"/>
            <a:ext cx="47525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prstClr val="black"/>
              </a:buClr>
            </a:pPr>
            <a:r>
              <a:rPr lang="uk-UA" sz="2800" b="1" cap="all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</a:t>
            </a:r>
            <a:r>
              <a:rPr lang="uk-UA" sz="28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№11</a:t>
            </a:r>
          </a:p>
          <a:p>
            <a:pPr lvl="0" algn="ctr">
              <a:buClr>
                <a:prstClr val="black"/>
              </a:buClr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МЕДИЧНА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ЕМБРІОЛОГІЯ.</a:t>
            </a:r>
          </a:p>
          <a:p>
            <a:pPr lvl="0" algn="ctr">
              <a:buClr>
                <a:prstClr val="black"/>
              </a:buClr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prstClr val="black"/>
              </a:buClr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222 «Медицина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2</a:t>
            </a:fld>
            <a:endParaRPr lang="uk-UA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620688"/>
            <a:ext cx="806489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/>
              <a:t>    </a:t>
            </a:r>
            <a:r>
              <a:rPr lang="ru-RU" sz="2400" b="1" dirty="0" err="1" smtClean="0"/>
              <a:t>Медична</a:t>
            </a:r>
            <a:r>
              <a:rPr lang="ru-RU" sz="2400" b="1" dirty="0" smtClean="0"/>
              <a:t> </a:t>
            </a:r>
            <a:r>
              <a:rPr lang="ru-RU" sz="2400" b="1" dirty="0" err="1"/>
              <a:t>ембріологія</a:t>
            </a:r>
            <a:r>
              <a:rPr lang="ru-RU" sz="2400" b="1" dirty="0"/>
              <a:t> </a:t>
            </a:r>
            <a:r>
              <a:rPr lang="ru-RU" sz="2400" dirty="0" err="1"/>
              <a:t>вивчає</a:t>
            </a:r>
            <a:r>
              <a:rPr lang="ru-RU" sz="2400" dirty="0"/>
              <a:t> </a:t>
            </a:r>
            <a:r>
              <a:rPr lang="ru-RU" sz="2400" dirty="0" err="1" smtClean="0"/>
              <a:t>закономірності</a:t>
            </a:r>
            <a:r>
              <a:rPr lang="ru-RU" sz="2400" dirty="0" smtClean="0"/>
              <a:t> </a:t>
            </a:r>
            <a:r>
              <a:rPr lang="ru-RU" sz="2400" dirty="0" err="1"/>
              <a:t>розвитку</a:t>
            </a:r>
            <a:r>
              <a:rPr lang="ru-RU" sz="2400" dirty="0"/>
              <a:t> </a:t>
            </a:r>
            <a:r>
              <a:rPr lang="ru-RU" sz="2400" dirty="0" err="1"/>
              <a:t>людського</a:t>
            </a:r>
            <a:r>
              <a:rPr lang="ru-RU" sz="2400" dirty="0"/>
              <a:t> </a:t>
            </a:r>
            <a:r>
              <a:rPr lang="ru-RU" sz="2400" dirty="0" err="1"/>
              <a:t>ембріона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запліднення</a:t>
            </a:r>
            <a:r>
              <a:rPr lang="ru-RU" sz="2400" dirty="0"/>
              <a:t> до </a:t>
            </a:r>
            <a:r>
              <a:rPr lang="ru-RU" sz="2400" dirty="0" err="1"/>
              <a:t>народження</a:t>
            </a:r>
            <a:r>
              <a:rPr lang="ru-RU" sz="2400" dirty="0"/>
              <a:t>, </a:t>
            </a:r>
            <a:r>
              <a:rPr lang="ru-RU" sz="2400" dirty="0" err="1"/>
              <a:t>включаючи</a:t>
            </a:r>
            <a:r>
              <a:rPr lang="ru-RU" sz="2400" dirty="0"/>
              <a:t> </a:t>
            </a:r>
            <a:r>
              <a:rPr lang="ru-RU" sz="2400" dirty="0" err="1"/>
              <a:t>всі</a:t>
            </a:r>
            <a:r>
              <a:rPr lang="ru-RU" sz="2400" dirty="0"/>
              <a:t> </a:t>
            </a:r>
            <a:r>
              <a:rPr lang="ru-RU" sz="2400" dirty="0" err="1"/>
              <a:t>етапи</a:t>
            </a:r>
            <a:r>
              <a:rPr lang="ru-RU" sz="2400" dirty="0"/>
              <a:t> —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клітинного</a:t>
            </a:r>
            <a:r>
              <a:rPr lang="ru-RU" sz="2400" dirty="0"/>
              <a:t> до органного </a:t>
            </a:r>
            <a:r>
              <a:rPr lang="ru-RU" sz="2400" dirty="0" err="1"/>
              <a:t>рівня</a:t>
            </a:r>
            <a:r>
              <a:rPr lang="ru-RU" sz="2400" dirty="0"/>
              <a:t>, </a:t>
            </a:r>
            <a:r>
              <a:rPr lang="ru-RU" sz="2400" dirty="0" err="1"/>
              <a:t>процеси</a:t>
            </a:r>
            <a:r>
              <a:rPr lang="ru-RU" sz="2400" dirty="0"/>
              <a:t> росту, </a:t>
            </a:r>
            <a:r>
              <a:rPr lang="ru-RU" sz="2400" dirty="0" err="1"/>
              <a:t>диференціації</a:t>
            </a:r>
            <a:r>
              <a:rPr lang="ru-RU" sz="2400" dirty="0"/>
              <a:t>, а </a:t>
            </a:r>
            <a:r>
              <a:rPr lang="ru-RU" sz="2400" dirty="0" err="1"/>
              <a:t>також</a:t>
            </a:r>
            <a:r>
              <a:rPr lang="ru-RU" sz="2400" dirty="0"/>
              <a:t> </a:t>
            </a:r>
            <a:r>
              <a:rPr lang="ru-RU" sz="2400" dirty="0" err="1"/>
              <a:t>можливі</a:t>
            </a:r>
            <a:r>
              <a:rPr lang="ru-RU" sz="2400" dirty="0"/>
              <a:t> </a:t>
            </a:r>
            <a:r>
              <a:rPr lang="ru-RU" sz="2400" dirty="0" err="1"/>
              <a:t>патології</a:t>
            </a:r>
            <a:r>
              <a:rPr lang="ru-RU" sz="2400" dirty="0"/>
              <a:t> та </a:t>
            </a:r>
            <a:r>
              <a:rPr lang="ru-RU" sz="2400" dirty="0" err="1"/>
              <a:t>аномалії</a:t>
            </a:r>
            <a:r>
              <a:rPr lang="ru-RU" sz="2400" dirty="0"/>
              <a:t>, </a:t>
            </a:r>
            <a:r>
              <a:rPr lang="ru-RU" sz="2400" dirty="0" err="1"/>
              <a:t>застосовуючи</a:t>
            </a:r>
            <a:r>
              <a:rPr lang="ru-RU" sz="2400" dirty="0"/>
              <a:t> </a:t>
            </a:r>
            <a:r>
              <a:rPr lang="ru-RU" sz="2400" dirty="0" err="1"/>
              <a:t>ці</a:t>
            </a:r>
            <a:r>
              <a:rPr lang="ru-RU" sz="2400" dirty="0"/>
              <a:t> </a:t>
            </a:r>
            <a:r>
              <a:rPr lang="ru-RU" sz="2400" dirty="0" err="1"/>
              <a:t>знання</a:t>
            </a:r>
            <a:r>
              <a:rPr lang="ru-RU" sz="2400" dirty="0"/>
              <a:t> у </a:t>
            </a:r>
            <a:r>
              <a:rPr lang="ru-RU" sz="2400" dirty="0" err="1"/>
              <a:t>репродуктивній</a:t>
            </a:r>
            <a:r>
              <a:rPr lang="ru-RU" sz="2400" dirty="0"/>
              <a:t> </a:t>
            </a:r>
            <a:r>
              <a:rPr lang="ru-RU" sz="2400" dirty="0" err="1"/>
              <a:t>медицині</a:t>
            </a:r>
            <a:r>
              <a:rPr lang="ru-RU" sz="2400" dirty="0"/>
              <a:t> для </a:t>
            </a:r>
            <a:r>
              <a:rPr lang="ru-RU" sz="2400" dirty="0" err="1"/>
              <a:t>лікування</a:t>
            </a:r>
            <a:r>
              <a:rPr lang="ru-RU" sz="2400" dirty="0"/>
              <a:t> </a:t>
            </a:r>
            <a:r>
              <a:rPr lang="ru-RU" sz="2400" dirty="0" err="1"/>
              <a:t>безпліддя</a:t>
            </a:r>
            <a:r>
              <a:rPr lang="ru-RU" sz="2400" dirty="0"/>
              <a:t> та </a:t>
            </a:r>
            <a:r>
              <a:rPr lang="ru-RU" sz="2400" dirty="0" err="1"/>
              <a:t>досягнення</a:t>
            </a:r>
            <a:r>
              <a:rPr lang="ru-RU" sz="2400" dirty="0"/>
              <a:t> </a:t>
            </a:r>
            <a:r>
              <a:rPr lang="ru-RU" sz="2400" dirty="0" err="1"/>
              <a:t>успішних</a:t>
            </a:r>
            <a:r>
              <a:rPr lang="ru-RU" sz="2400" dirty="0"/>
              <a:t> </a:t>
            </a:r>
            <a:r>
              <a:rPr lang="ru-RU" sz="2400" dirty="0" err="1"/>
              <a:t>вагітностей</a:t>
            </a:r>
            <a:r>
              <a:rPr lang="ru-RU" sz="2400" dirty="0"/>
              <a:t> за </a:t>
            </a:r>
            <a:r>
              <a:rPr lang="ru-RU" sz="2400" dirty="0" err="1"/>
              <a:t>допомогою</a:t>
            </a:r>
            <a:r>
              <a:rPr lang="ru-RU" sz="2400" dirty="0"/>
              <a:t> </a:t>
            </a:r>
            <a:r>
              <a:rPr lang="ru-RU" sz="2400" dirty="0" err="1"/>
              <a:t>допоміжних</a:t>
            </a:r>
            <a:r>
              <a:rPr lang="ru-RU" sz="2400" dirty="0"/>
              <a:t> </a:t>
            </a:r>
            <a:r>
              <a:rPr lang="ru-RU" sz="2400" dirty="0" err="1"/>
              <a:t>репродуктивних</a:t>
            </a:r>
            <a:r>
              <a:rPr lang="ru-RU" sz="2400" dirty="0"/>
              <a:t> </a:t>
            </a:r>
            <a:r>
              <a:rPr lang="ru-RU" sz="2400" dirty="0" err="1"/>
              <a:t>технологій</a:t>
            </a:r>
            <a:r>
              <a:rPr lang="ru-RU" sz="2400" dirty="0"/>
              <a:t> (</a:t>
            </a:r>
            <a:r>
              <a:rPr lang="ru-RU" sz="2400" dirty="0" smtClean="0"/>
              <a:t>ДРТ).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667676"/>
            <a:ext cx="3960440" cy="29296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667676"/>
            <a:ext cx="4176464" cy="292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093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51520" y="188640"/>
            <a:ext cx="87849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Онтогенез </a:t>
            </a:r>
            <a:r>
              <a:rPr lang="ru-RU" dirty="0"/>
              <a:t>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індивідуальний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з моменту </a:t>
            </a:r>
            <a:r>
              <a:rPr lang="ru-RU" dirty="0" err="1"/>
              <a:t>зародження</a:t>
            </a:r>
            <a:r>
              <a:rPr lang="ru-RU" dirty="0"/>
              <a:t> і до </a:t>
            </a:r>
            <a:r>
              <a:rPr lang="ru-RU" dirty="0" err="1"/>
              <a:t>кінця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b="1" dirty="0" err="1" smtClean="0"/>
              <a:t>Періоди</a:t>
            </a:r>
            <a:r>
              <a:rPr lang="ru-RU" b="1" dirty="0" smtClean="0"/>
              <a:t> онтогенезу: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1. </a:t>
            </a:r>
            <a:r>
              <a:rPr lang="ru-RU" dirty="0" err="1" smtClean="0"/>
              <a:t>Передзародковий</a:t>
            </a:r>
            <a:r>
              <a:rPr lang="ru-RU" dirty="0" smtClean="0"/>
              <a:t>: </a:t>
            </a:r>
            <a:r>
              <a:rPr lang="ru-RU" dirty="0" err="1" smtClean="0"/>
              <a:t>дозрівання</a:t>
            </a:r>
            <a:r>
              <a:rPr lang="ru-RU" dirty="0" smtClean="0"/>
              <a:t> </a:t>
            </a:r>
            <a:r>
              <a:rPr lang="ru-RU" dirty="0" err="1"/>
              <a:t>статевих</a:t>
            </a:r>
            <a:r>
              <a:rPr lang="ru-RU" dirty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 (</a:t>
            </a:r>
            <a:r>
              <a:rPr lang="ru-RU" dirty="0" err="1" smtClean="0"/>
              <a:t>прогенез</a:t>
            </a:r>
            <a:r>
              <a:rPr lang="ru-RU" dirty="0" smtClean="0"/>
              <a:t>) </a:t>
            </a:r>
            <a:r>
              <a:rPr lang="ru-RU" dirty="0"/>
              <a:t>--- </a:t>
            </a:r>
            <a:r>
              <a:rPr lang="ru-RU" dirty="0" err="1" smtClean="0"/>
              <a:t>запліднення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2. </a:t>
            </a:r>
            <a:r>
              <a:rPr lang="ru-RU" dirty="0" err="1" smtClean="0"/>
              <a:t>Зародковий</a:t>
            </a:r>
            <a:r>
              <a:rPr lang="ru-RU" dirty="0" smtClean="0"/>
              <a:t> (</a:t>
            </a:r>
            <a:r>
              <a:rPr lang="ru-RU" dirty="0" err="1" smtClean="0"/>
              <a:t>пренатальний</a:t>
            </a:r>
            <a:r>
              <a:rPr lang="ru-RU" dirty="0" smtClean="0"/>
              <a:t>) – </a:t>
            </a:r>
            <a:r>
              <a:rPr lang="ru-RU" b="1" dirty="0" err="1" smtClean="0"/>
              <a:t>ембріогенез</a:t>
            </a:r>
            <a:r>
              <a:rPr lang="ru-RU" dirty="0" smtClean="0"/>
              <a:t>: зигота </a:t>
            </a:r>
            <a:r>
              <a:rPr lang="ru-RU" dirty="0"/>
              <a:t>--- </a:t>
            </a:r>
            <a:r>
              <a:rPr lang="ru-RU" dirty="0" err="1"/>
              <a:t>зародок</a:t>
            </a:r>
            <a:r>
              <a:rPr lang="ru-RU" dirty="0"/>
              <a:t> --- </a:t>
            </a:r>
            <a:r>
              <a:rPr lang="ru-RU" dirty="0" err="1"/>
              <a:t>плід</a:t>
            </a:r>
            <a:r>
              <a:rPr lang="ru-RU" dirty="0"/>
              <a:t> --- </a:t>
            </a:r>
            <a:r>
              <a:rPr lang="ru-RU" dirty="0" err="1" smtClean="0"/>
              <a:t>народження</a:t>
            </a:r>
            <a:r>
              <a:rPr lang="ru-RU" dirty="0" smtClean="0"/>
              <a:t>  (280 </a:t>
            </a:r>
            <a:r>
              <a:rPr lang="ru-RU" dirty="0" err="1" smtClean="0"/>
              <a:t>діб</a:t>
            </a:r>
            <a:r>
              <a:rPr lang="ru-RU" dirty="0" smtClean="0"/>
              <a:t>, 40 </a:t>
            </a:r>
            <a:r>
              <a:rPr lang="ru-RU" dirty="0" err="1" smtClean="0"/>
              <a:t>тижнів</a:t>
            </a:r>
            <a:r>
              <a:rPr lang="ru-RU" dirty="0" smtClean="0"/>
              <a:t>):</a:t>
            </a:r>
          </a:p>
          <a:p>
            <a:r>
              <a:rPr lang="ru-RU" dirty="0" smtClean="0"/>
              <a:t>           А) </a:t>
            </a:r>
            <a:r>
              <a:rPr lang="ru-RU" dirty="0" err="1" smtClean="0"/>
              <a:t>початковий</a:t>
            </a:r>
            <a:r>
              <a:rPr lang="ru-RU" dirty="0" smtClean="0"/>
              <a:t> (1-7 </a:t>
            </a:r>
            <a:r>
              <a:rPr lang="ru-RU" dirty="0" err="1" smtClean="0"/>
              <a:t>доба</a:t>
            </a:r>
            <a:r>
              <a:rPr lang="ru-RU" dirty="0" smtClean="0"/>
              <a:t>), </a:t>
            </a:r>
            <a:r>
              <a:rPr lang="ru-RU" dirty="0" err="1" smtClean="0"/>
              <a:t>закінчується</a:t>
            </a:r>
            <a:r>
              <a:rPr lang="ru-RU" dirty="0" smtClean="0"/>
              <a:t> </a:t>
            </a:r>
            <a:r>
              <a:rPr lang="ru-RU" dirty="0" err="1" smtClean="0"/>
              <a:t>імплантацією</a:t>
            </a:r>
            <a:r>
              <a:rPr lang="ru-RU" dirty="0" smtClean="0"/>
              <a:t> </a:t>
            </a:r>
            <a:r>
              <a:rPr lang="ru-RU" dirty="0" err="1" smtClean="0"/>
              <a:t>зиготи</a:t>
            </a:r>
            <a:r>
              <a:rPr lang="ru-RU" dirty="0" smtClean="0"/>
              <a:t> в </a:t>
            </a:r>
            <a:r>
              <a:rPr lang="ru-RU" dirty="0" err="1" smtClean="0"/>
              <a:t>стінку</a:t>
            </a:r>
            <a:r>
              <a:rPr lang="ru-RU" dirty="0" smtClean="0"/>
              <a:t> матки.</a:t>
            </a:r>
          </a:p>
          <a:p>
            <a:r>
              <a:rPr lang="ru-RU" dirty="0" smtClean="0"/>
              <a:t>           Б) </a:t>
            </a:r>
            <a:r>
              <a:rPr lang="ru-RU" dirty="0" err="1" smtClean="0"/>
              <a:t>зародковий</a:t>
            </a:r>
            <a:r>
              <a:rPr lang="ru-RU" dirty="0" smtClean="0"/>
              <a:t> (2-8 </a:t>
            </a:r>
            <a:r>
              <a:rPr lang="ru-RU" dirty="0" err="1" smtClean="0"/>
              <a:t>тиждень</a:t>
            </a:r>
            <a:r>
              <a:rPr lang="ru-RU" dirty="0" smtClean="0"/>
              <a:t>) – </a:t>
            </a:r>
            <a:r>
              <a:rPr lang="ru-RU" dirty="0" err="1" smtClean="0"/>
              <a:t>формування</a:t>
            </a:r>
            <a:r>
              <a:rPr lang="ru-RU" dirty="0" smtClean="0"/>
              <a:t> </a:t>
            </a:r>
            <a:r>
              <a:rPr lang="ru-RU" dirty="0" err="1" smtClean="0"/>
              <a:t>зачатків</a:t>
            </a:r>
            <a:r>
              <a:rPr lang="ru-RU" dirty="0" smtClean="0"/>
              <a:t> тканин, </a:t>
            </a:r>
            <a:r>
              <a:rPr lang="ru-RU" dirty="0" err="1" smtClean="0"/>
              <a:t>органів</a:t>
            </a:r>
            <a:r>
              <a:rPr lang="ru-RU" dirty="0" smtClean="0"/>
              <a:t>, систем</a:t>
            </a:r>
          </a:p>
          <a:p>
            <a:r>
              <a:rPr lang="ru-RU" dirty="0" smtClean="0"/>
              <a:t>           В) </a:t>
            </a:r>
            <a:r>
              <a:rPr lang="ru-RU" dirty="0" err="1" smtClean="0"/>
              <a:t>плідний</a:t>
            </a:r>
            <a:r>
              <a:rPr lang="ru-RU" dirty="0" smtClean="0"/>
              <a:t> (9-40 </a:t>
            </a:r>
            <a:r>
              <a:rPr lang="ru-RU" dirty="0" err="1" smtClean="0"/>
              <a:t>тиждень</a:t>
            </a:r>
            <a:r>
              <a:rPr lang="ru-RU" dirty="0" smtClean="0"/>
              <a:t>) – </a:t>
            </a:r>
            <a:r>
              <a:rPr lang="ru-RU" dirty="0" err="1" smtClean="0"/>
              <a:t>структурне</a:t>
            </a:r>
            <a:r>
              <a:rPr lang="ru-RU" dirty="0" smtClean="0"/>
              <a:t> і </a:t>
            </a:r>
            <a:r>
              <a:rPr lang="ru-RU" dirty="0" err="1" smtClean="0"/>
              <a:t>функціональне</a:t>
            </a:r>
            <a:r>
              <a:rPr lang="ru-RU" dirty="0" smtClean="0"/>
              <a:t> </a:t>
            </a:r>
            <a:r>
              <a:rPr lang="ru-RU" dirty="0" err="1" smtClean="0"/>
              <a:t>становлення</a:t>
            </a:r>
            <a:r>
              <a:rPr lang="ru-RU" dirty="0" smtClean="0"/>
              <a:t>, </a:t>
            </a:r>
            <a:r>
              <a:rPr lang="ru-RU" dirty="0" err="1" smtClean="0"/>
              <a:t>диференціація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3. </a:t>
            </a:r>
            <a:r>
              <a:rPr lang="ru-RU" dirty="0" err="1" smtClean="0"/>
              <a:t>Післязародковий</a:t>
            </a:r>
            <a:r>
              <a:rPr lang="ru-RU" dirty="0" smtClean="0"/>
              <a:t> (</a:t>
            </a:r>
            <a:r>
              <a:rPr lang="ru-RU" dirty="0" err="1" smtClean="0"/>
              <a:t>постнатальний</a:t>
            </a:r>
            <a:r>
              <a:rPr lang="ru-RU" dirty="0" smtClean="0"/>
              <a:t>): </a:t>
            </a:r>
            <a:r>
              <a:rPr lang="ru-RU" dirty="0" err="1" smtClean="0"/>
              <a:t>народження</a:t>
            </a:r>
            <a:r>
              <a:rPr lang="ru-RU" dirty="0" smtClean="0"/>
              <a:t> --- р</a:t>
            </a:r>
            <a:r>
              <a:rPr lang="uk-UA" dirty="0" err="1" smtClean="0"/>
              <a:t>іст</a:t>
            </a:r>
            <a:r>
              <a:rPr lang="uk-UA" dirty="0" smtClean="0"/>
              <a:t>, статеве дозрівання</a:t>
            </a:r>
            <a:r>
              <a:rPr lang="ru-RU" dirty="0" smtClean="0"/>
              <a:t> </a:t>
            </a:r>
            <a:r>
              <a:rPr lang="ru-RU" dirty="0"/>
              <a:t>--- </a:t>
            </a:r>
            <a:r>
              <a:rPr lang="ru-RU" dirty="0" err="1"/>
              <a:t>старіння</a:t>
            </a:r>
            <a:r>
              <a:rPr lang="ru-RU" dirty="0"/>
              <a:t> --- смерть.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604960"/>
            <a:ext cx="7056784" cy="30644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9510" y="764704"/>
            <a:ext cx="8229600" cy="214366"/>
          </a:xfrm>
          <a:extLst/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charset="0"/>
              </a:rPr>
              <a:t>ПРЕНАТАЛЬНИЙ  (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charset="0"/>
              </a:rPr>
              <a:t>ембріональний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charset="0"/>
              </a:rPr>
              <a:t>) 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charset="0"/>
              </a:rPr>
              <a:t>розвиток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charset="0"/>
              </a:rPr>
              <a:t> 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charset="0"/>
              </a:rPr>
              <a:t>людини</a:t>
            </a: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>
          <a:xfrm>
            <a:off x="806896" y="1052736"/>
            <a:ext cx="8229600" cy="4137025"/>
          </a:xfrm>
        </p:spPr>
        <p:txBody>
          <a:bodyPr/>
          <a:lstStyle/>
          <a:p>
            <a:pPr eaLnBrk="1" hangingPunct="1"/>
            <a:r>
              <a:rPr lang="ru-RU" altLang="uk-UA" sz="2400" dirty="0" err="1" smtClean="0"/>
              <a:t>продовжується</a:t>
            </a:r>
            <a:r>
              <a:rPr lang="ru-RU" altLang="uk-UA" sz="2400" dirty="0" smtClean="0"/>
              <a:t> 280 </a:t>
            </a:r>
            <a:r>
              <a:rPr lang="ru-RU" altLang="uk-UA" sz="2400" dirty="0" err="1" smtClean="0"/>
              <a:t>діб</a:t>
            </a:r>
            <a:r>
              <a:rPr lang="ru-RU" altLang="uk-UA" sz="2400" dirty="0" smtClean="0"/>
              <a:t>, 40 </a:t>
            </a:r>
            <a:r>
              <a:rPr lang="ru-RU" altLang="uk-UA" sz="2400" dirty="0" err="1" smtClean="0"/>
              <a:t>тижнів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або</a:t>
            </a:r>
            <a:r>
              <a:rPr lang="ru-RU" altLang="uk-UA" sz="2400" dirty="0" smtClean="0"/>
              <a:t> 10 </a:t>
            </a:r>
            <a:r>
              <a:rPr lang="ru-RU" altLang="uk-UA" sz="2400" dirty="0" err="1" smtClean="0"/>
              <a:t>місяців</a:t>
            </a:r>
            <a:r>
              <a:rPr lang="ru-RU" altLang="uk-UA" sz="2400" dirty="0" smtClean="0"/>
              <a:t>.</a:t>
            </a:r>
          </a:p>
          <a:p>
            <a:pPr eaLnBrk="1" hangingPunct="1"/>
            <a:endParaRPr lang="ru-RU" altLang="uk-UA" dirty="0" smtClean="0">
              <a:solidFill>
                <a:srgbClr val="FF0000"/>
              </a:solidFill>
            </a:endParaRPr>
          </a:p>
        </p:txBody>
      </p:sp>
      <p:pic>
        <p:nvPicPr>
          <p:cNvPr id="12292" name="Picture 10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4"/>
          <a:stretch>
            <a:fillRect/>
          </a:stretch>
        </p:blipFill>
        <p:spPr bwMode="auto">
          <a:xfrm>
            <a:off x="1187624" y="1570469"/>
            <a:ext cx="6480720" cy="3047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3820" y="4748371"/>
            <a:ext cx="88209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  </a:t>
            </a:r>
            <a:r>
              <a:rPr lang="ru-RU" sz="2000" dirty="0" smtClean="0"/>
              <a:t>Закон </a:t>
            </a:r>
            <a:r>
              <a:rPr lang="ru-RU" sz="2000" dirty="0"/>
              <a:t>Мюллера-Геккеля,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b="1" dirty="0" err="1">
                <a:hlinkClick r:id="rId3"/>
              </a:rPr>
              <a:t>біогенетичний</a:t>
            </a:r>
            <a:r>
              <a:rPr lang="ru-RU" sz="2000" b="1" dirty="0">
                <a:hlinkClick r:id="rId3"/>
              </a:rPr>
              <a:t> закон</a:t>
            </a:r>
            <a:r>
              <a:rPr lang="ru-RU" sz="2000" dirty="0"/>
              <a:t>, </a:t>
            </a:r>
            <a:r>
              <a:rPr lang="ru-RU" sz="2000" dirty="0" err="1"/>
              <a:t>стверджує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індивідуальний</a:t>
            </a:r>
            <a:r>
              <a:rPr lang="ru-RU" sz="2000" dirty="0"/>
              <a:t> </a:t>
            </a:r>
            <a:r>
              <a:rPr lang="ru-RU" sz="2000" dirty="0" err="1"/>
              <a:t>розвиток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/>
              <a:t> (онтогенез) є коротким і </a:t>
            </a:r>
            <a:r>
              <a:rPr lang="ru-RU" sz="2000" dirty="0" err="1"/>
              <a:t>видозміненим</a:t>
            </a:r>
            <a:r>
              <a:rPr lang="ru-RU" sz="2000" dirty="0"/>
              <a:t> </a:t>
            </a:r>
            <a:r>
              <a:rPr lang="ru-RU" sz="2000" dirty="0" err="1"/>
              <a:t>повторенням</a:t>
            </a:r>
            <a:r>
              <a:rPr lang="ru-RU" sz="2000" dirty="0"/>
              <a:t> </a:t>
            </a:r>
            <a:r>
              <a:rPr lang="ru-RU" sz="2000" dirty="0" err="1"/>
              <a:t>історичного</a:t>
            </a:r>
            <a:r>
              <a:rPr lang="ru-RU" sz="2000" dirty="0"/>
              <a:t> </a:t>
            </a:r>
            <a:r>
              <a:rPr lang="ru-RU" sz="2000" dirty="0" err="1"/>
              <a:t>розвитку</a:t>
            </a:r>
            <a:r>
              <a:rPr lang="ru-RU" sz="2000" dirty="0"/>
              <a:t> виду (</a:t>
            </a:r>
            <a:r>
              <a:rPr lang="ru-RU" sz="2000" dirty="0" err="1"/>
              <a:t>філогенезу</a:t>
            </a:r>
            <a:r>
              <a:rPr lang="ru-RU" sz="2000" dirty="0"/>
              <a:t>), </a:t>
            </a:r>
            <a:r>
              <a:rPr lang="ru-RU" sz="2000" dirty="0" err="1"/>
              <a:t>показуючи</a:t>
            </a:r>
            <a:r>
              <a:rPr lang="ru-RU" sz="2000" dirty="0"/>
              <a:t>, як </a:t>
            </a:r>
            <a:r>
              <a:rPr lang="ru-RU" sz="2000" dirty="0" err="1"/>
              <a:t>зародки</a:t>
            </a:r>
            <a:r>
              <a:rPr lang="ru-RU" sz="2000" dirty="0"/>
              <a:t> </a:t>
            </a:r>
            <a:r>
              <a:rPr lang="ru-RU" sz="2000" dirty="0" err="1"/>
              <a:t>проходять</a:t>
            </a:r>
            <a:r>
              <a:rPr lang="ru-RU" sz="2000" dirty="0"/>
              <a:t> </a:t>
            </a:r>
            <a:r>
              <a:rPr lang="ru-RU" sz="2000" dirty="0" err="1"/>
              <a:t>стадії</a:t>
            </a:r>
            <a:r>
              <a:rPr lang="ru-RU" sz="2000" dirty="0"/>
              <a:t>, </a:t>
            </a:r>
            <a:r>
              <a:rPr lang="ru-RU" sz="2000" dirty="0" err="1"/>
              <a:t>схожі</a:t>
            </a:r>
            <a:r>
              <a:rPr lang="ru-RU" sz="2000" dirty="0"/>
              <a:t> на </a:t>
            </a:r>
            <a:r>
              <a:rPr lang="ru-RU" sz="2000" dirty="0" err="1"/>
              <a:t>їхніх</a:t>
            </a:r>
            <a:r>
              <a:rPr lang="ru-RU" sz="2000" dirty="0"/>
              <a:t> </a:t>
            </a:r>
            <a:r>
              <a:rPr lang="ru-RU" sz="2000" dirty="0" err="1"/>
              <a:t>предків</a:t>
            </a:r>
            <a:r>
              <a:rPr lang="ru-RU" sz="2000" dirty="0"/>
              <a:t>.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означає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людський</a:t>
            </a:r>
            <a:r>
              <a:rPr lang="ru-RU" sz="2000" dirty="0"/>
              <a:t> </a:t>
            </a:r>
            <a:r>
              <a:rPr lang="ru-RU" sz="2000" dirty="0" err="1"/>
              <a:t>зародок</a:t>
            </a:r>
            <a:r>
              <a:rPr lang="ru-RU" sz="2000" dirty="0"/>
              <a:t>, </a:t>
            </a:r>
            <a:r>
              <a:rPr lang="ru-RU" sz="2000" dirty="0" err="1"/>
              <a:t>наприклад</a:t>
            </a:r>
            <a:r>
              <a:rPr lang="ru-RU" sz="2000" dirty="0"/>
              <a:t>, </a:t>
            </a:r>
            <a:r>
              <a:rPr lang="ru-RU" sz="2000" dirty="0" err="1"/>
              <a:t>спочатку</a:t>
            </a:r>
            <a:r>
              <a:rPr lang="ru-RU" sz="2000" dirty="0"/>
              <a:t> схожий на </a:t>
            </a:r>
            <a:r>
              <a:rPr lang="ru-RU" sz="2000" dirty="0" err="1"/>
              <a:t>рибу</a:t>
            </a:r>
            <a:r>
              <a:rPr lang="ru-RU" sz="2000" dirty="0"/>
              <a:t>, </a:t>
            </a:r>
            <a:r>
              <a:rPr lang="ru-RU" sz="2000" dirty="0" err="1"/>
              <a:t>маючи</a:t>
            </a:r>
            <a:r>
              <a:rPr lang="ru-RU" sz="2000" dirty="0"/>
              <a:t> </a:t>
            </a:r>
            <a:r>
              <a:rPr lang="ru-RU" sz="2000" dirty="0" err="1"/>
              <a:t>зяброві</a:t>
            </a:r>
            <a:r>
              <a:rPr lang="ru-RU" sz="2000" dirty="0"/>
              <a:t> </a:t>
            </a:r>
            <a:r>
              <a:rPr lang="ru-RU" sz="2000" dirty="0" err="1"/>
              <a:t>борозни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відображає</a:t>
            </a:r>
            <a:r>
              <a:rPr lang="ru-RU" sz="2000" dirty="0"/>
              <a:t> </a:t>
            </a:r>
            <a:r>
              <a:rPr lang="ru-RU" sz="2000" dirty="0" err="1"/>
              <a:t>еволюцію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риб</a:t>
            </a:r>
            <a:r>
              <a:rPr lang="ru-RU" sz="2000" dirty="0"/>
              <a:t> до </a:t>
            </a:r>
            <a:r>
              <a:rPr lang="ru-RU" sz="2000" dirty="0" err="1"/>
              <a:t>ссавців</a:t>
            </a:r>
            <a:r>
              <a:rPr lang="ru-RU" sz="2000" dirty="0"/>
              <a:t>.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84975" cy="1008112"/>
          </a:xfrm>
          <a:extLst/>
        </p:spPr>
        <p:txBody>
          <a:bodyPr rtlCol="0"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Гаметогенез (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прогенез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)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800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– </a:t>
            </a:r>
            <a:r>
              <a:rPr lang="ru-RU" sz="2800" dirty="0" err="1"/>
              <a:t>процес</a:t>
            </a:r>
            <a:r>
              <a:rPr lang="ru-RU" sz="2800" dirty="0"/>
              <a:t> </a:t>
            </a:r>
            <a:r>
              <a:rPr lang="ru-RU" sz="2800" dirty="0" err="1"/>
              <a:t>утворення</a:t>
            </a:r>
            <a:r>
              <a:rPr lang="ru-RU" sz="2800" dirty="0"/>
              <a:t> </a:t>
            </a:r>
            <a:r>
              <a:rPr lang="ru-RU" sz="2800" dirty="0" err="1"/>
              <a:t>чоловічих</a:t>
            </a:r>
            <a:r>
              <a:rPr lang="ru-RU" sz="2800" dirty="0"/>
              <a:t> </a:t>
            </a:r>
            <a:r>
              <a:rPr lang="ru-RU" sz="2800" b="1" dirty="0"/>
              <a:t>(сперматогенез) </a:t>
            </a:r>
            <a:r>
              <a:rPr lang="ru-RU" sz="2800" dirty="0"/>
              <a:t>та </a:t>
            </a:r>
            <a:r>
              <a:rPr lang="ru-RU" sz="2800" dirty="0" err="1"/>
              <a:t>жіночих</a:t>
            </a:r>
            <a:r>
              <a:rPr lang="ru-RU" sz="2800" dirty="0"/>
              <a:t> </a:t>
            </a:r>
            <a:r>
              <a:rPr lang="ru-RU" sz="2800" b="1" dirty="0"/>
              <a:t>(овогенез) </a:t>
            </a:r>
            <a:r>
              <a:rPr lang="ru-RU" sz="2800" dirty="0" err="1"/>
              <a:t>статевих</a:t>
            </a:r>
            <a:r>
              <a:rPr lang="ru-RU" sz="2800" dirty="0"/>
              <a:t> </a:t>
            </a:r>
            <a:r>
              <a:rPr lang="ru-RU" sz="2800" dirty="0" err="1"/>
              <a:t>клітин</a:t>
            </a:r>
            <a:endParaRPr lang="ru-RU" sz="2800" dirty="0"/>
          </a:p>
        </p:txBody>
      </p:sp>
      <p:pic>
        <p:nvPicPr>
          <p:cNvPr id="14339" name="Picture 2" descr="Картинки по запросу сперматогенез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81"/>
          <a:stretch>
            <a:fillRect/>
          </a:stretch>
        </p:blipFill>
        <p:spPr bwMode="auto">
          <a:xfrm>
            <a:off x="2411413" y="1844675"/>
            <a:ext cx="6553200" cy="469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Схема 1"/>
          <p:cNvGraphicFramePr/>
          <p:nvPr/>
        </p:nvGraphicFramePr>
        <p:xfrm>
          <a:off x="0" y="1412776"/>
          <a:ext cx="2627784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341" name="Номер слайда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C30880D-6602-4682-B794-A07B9D42001C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uk-UA" altLang="uk-UA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395288" y="20638"/>
            <a:ext cx="8229600" cy="633412"/>
          </a:xfrm>
        </p:spPr>
        <p:txBody>
          <a:bodyPr/>
          <a:lstStyle/>
          <a:p>
            <a:pPr eaLnBrk="1" hangingPunct="1"/>
            <a:r>
              <a:rPr lang="uk-UA" altLang="uk-UA" sz="3600" smtClean="0"/>
              <a:t>Відмінності сперматогенезу та овогенезу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8036461"/>
              </p:ext>
            </p:extLst>
          </p:nvPr>
        </p:nvGraphicFramePr>
        <p:xfrm>
          <a:off x="0" y="620713"/>
          <a:ext cx="9144000" cy="63500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51786"/>
                <a:gridCol w="3444214"/>
                <a:gridCol w="3048000"/>
              </a:tblGrid>
              <a:tr h="864086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Фаза гаметогенезу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19" marB="45719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Сперматогенез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19" marB="45719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err="1" smtClean="0">
                          <a:solidFill>
                            <a:schemeClr val="tx1"/>
                          </a:solidFill>
                        </a:rPr>
                        <a:t>Овогенез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19" marB="45719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052535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Розмноження</a:t>
                      </a:r>
                      <a:endParaRPr lang="uk-UA" sz="2400" dirty="0"/>
                    </a:p>
                  </a:txBody>
                  <a:tcPr marT="45719" marB="45719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З моменту статевого</a:t>
                      </a:r>
                      <a:r>
                        <a:rPr lang="uk-UA" sz="2000" baseline="0" dirty="0" smtClean="0"/>
                        <a:t> дозрівання, протягом всього життя</a:t>
                      </a:r>
                      <a:endParaRPr lang="uk-UA" sz="2000" dirty="0"/>
                    </a:p>
                  </a:txBody>
                  <a:tcPr marT="45719" marB="45719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В ембріональному періоді</a:t>
                      </a:r>
                      <a:endParaRPr lang="uk-UA" sz="2000" dirty="0"/>
                    </a:p>
                  </a:txBody>
                  <a:tcPr marT="45719" marB="45719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052535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Ріст</a:t>
                      </a:r>
                      <a:endParaRPr lang="uk-UA" sz="2400" dirty="0"/>
                    </a:p>
                  </a:txBody>
                  <a:tcPr marT="45719" marB="45719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Фаза росту коротка, одразу після фази</a:t>
                      </a:r>
                      <a:r>
                        <a:rPr lang="uk-UA" sz="2000" baseline="0" dirty="0" smtClean="0"/>
                        <a:t> розмноження</a:t>
                      </a:r>
                      <a:endParaRPr lang="uk-UA" sz="2000" dirty="0"/>
                    </a:p>
                  </a:txBody>
                  <a:tcPr marT="45719" marB="4571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Фаза росту тривала, поділяється на малий та великий</a:t>
                      </a:r>
                      <a:r>
                        <a:rPr lang="uk-UA" sz="2000" baseline="0" dirty="0" smtClean="0"/>
                        <a:t> ріст</a:t>
                      </a:r>
                      <a:endParaRPr lang="uk-UA" sz="2000" dirty="0"/>
                    </a:p>
                  </a:txBody>
                  <a:tcPr marT="45719" marB="45719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371486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Дозрівання</a:t>
                      </a:r>
                      <a:endParaRPr lang="uk-UA" sz="2400" dirty="0"/>
                    </a:p>
                  </a:txBody>
                  <a:tcPr marT="45719" marB="45719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Рівномірний поділ</a:t>
                      </a:r>
                      <a:r>
                        <a:rPr lang="uk-UA" sz="2000" baseline="0" dirty="0" smtClean="0"/>
                        <a:t> – з 1 </a:t>
                      </a:r>
                      <a:r>
                        <a:rPr lang="uk-UA" sz="2000" baseline="0" dirty="0" err="1" smtClean="0"/>
                        <a:t>сперматогонію</a:t>
                      </a:r>
                      <a:r>
                        <a:rPr lang="uk-UA" sz="2000" baseline="0" dirty="0" smtClean="0"/>
                        <a:t>  утворюється </a:t>
                      </a:r>
                    </a:p>
                    <a:p>
                      <a:pPr algn="ctr"/>
                      <a:r>
                        <a:rPr lang="uk-UA" sz="2000" baseline="0" dirty="0" smtClean="0"/>
                        <a:t>4 сперматозоїди</a:t>
                      </a:r>
                      <a:endParaRPr lang="uk-UA" sz="2000" dirty="0"/>
                    </a:p>
                  </a:txBody>
                  <a:tcPr marT="45719" marB="45719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Нерівномірний поділ – з 1 </a:t>
                      </a:r>
                      <a:r>
                        <a:rPr lang="uk-UA" sz="2000" dirty="0" err="1" smtClean="0"/>
                        <a:t>овогонію</a:t>
                      </a:r>
                      <a:r>
                        <a:rPr lang="uk-UA" sz="2000" dirty="0" smtClean="0"/>
                        <a:t> утворюється</a:t>
                      </a:r>
                      <a:r>
                        <a:rPr lang="uk-UA" sz="2000" baseline="0" dirty="0" smtClean="0"/>
                        <a:t> </a:t>
                      </a:r>
                    </a:p>
                    <a:p>
                      <a:pPr algn="ctr"/>
                      <a:r>
                        <a:rPr lang="uk-UA" sz="2000" baseline="0" dirty="0" smtClean="0"/>
                        <a:t>1 яйцеклітина та </a:t>
                      </a:r>
                    </a:p>
                    <a:p>
                      <a:pPr algn="ctr"/>
                      <a:r>
                        <a:rPr lang="uk-UA" sz="2000" baseline="0" dirty="0" smtClean="0"/>
                        <a:t>3 полярні тільця</a:t>
                      </a:r>
                      <a:endParaRPr lang="uk-UA" sz="2000" dirty="0"/>
                    </a:p>
                  </a:txBody>
                  <a:tcPr marT="45719" marB="45719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004679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Формування</a:t>
                      </a:r>
                      <a:endParaRPr lang="uk-UA" sz="2400" dirty="0"/>
                    </a:p>
                  </a:txBody>
                  <a:tcPr marT="45719" marB="45719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Є фаза</a:t>
                      </a:r>
                      <a:r>
                        <a:rPr lang="uk-UA" sz="2000" baseline="0" dirty="0" smtClean="0"/>
                        <a:t> формування</a:t>
                      </a:r>
                      <a:endParaRPr lang="uk-UA" sz="2000" dirty="0"/>
                    </a:p>
                  </a:txBody>
                  <a:tcPr marT="45719" marB="4571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Фаза формування відсутня</a:t>
                      </a:r>
                      <a:endParaRPr lang="uk-UA" sz="2000" dirty="0"/>
                    </a:p>
                  </a:txBody>
                  <a:tcPr marT="45719" marB="45719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004679">
                <a:tc>
                  <a:txBody>
                    <a:bodyPr/>
                    <a:lstStyle/>
                    <a:p>
                      <a:pPr algn="ctr"/>
                      <a:endParaRPr lang="uk-UA" sz="2400" dirty="0"/>
                    </a:p>
                  </a:txBody>
                  <a:tcPr marT="45719" marB="45719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Триває протягом всього життя чоловіка</a:t>
                      </a:r>
                      <a:endParaRPr lang="uk-UA" sz="2400" dirty="0"/>
                    </a:p>
                  </a:txBody>
                  <a:tcPr marT="45719" marB="45719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Закінчується після менопаузи</a:t>
                      </a:r>
                      <a:endParaRPr lang="uk-UA" sz="2400" dirty="0"/>
                    </a:p>
                  </a:txBody>
                  <a:tcPr marT="45719" marB="45719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393" name="Номер слайда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C39EF80-188F-4BA6-B012-7DC876BCDFFC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uk-UA" altLang="uk-UA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Номер слайда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62B6057-8F5A-4B91-BC92-7E597AA61733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48680"/>
            <a:ext cx="8003232" cy="5616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122" y="95982"/>
            <a:ext cx="4730606" cy="706090"/>
          </a:xfrm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Сперматозоїд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4702" y="802072"/>
            <a:ext cx="4636187" cy="5149441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2200" dirty="0" smtClean="0">
                <a:solidFill>
                  <a:srgbClr val="FF0000"/>
                </a:solidFill>
              </a:rPr>
              <a:t>Частини: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sz="2200" b="1" dirty="0" smtClean="0"/>
              <a:t>Голівка</a:t>
            </a:r>
            <a:r>
              <a:rPr lang="uk-UA" sz="2200" dirty="0" smtClean="0"/>
              <a:t> (містить ядро та </a:t>
            </a:r>
            <a:r>
              <a:rPr lang="uk-UA" sz="2200" dirty="0" err="1" smtClean="0"/>
              <a:t>акросому</a:t>
            </a:r>
            <a:r>
              <a:rPr lang="uk-UA" sz="2200" dirty="0" smtClean="0"/>
              <a:t>);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sz="2200" b="1" dirty="0" smtClean="0"/>
              <a:t>Шийка </a:t>
            </a:r>
            <a:r>
              <a:rPr lang="uk-UA" sz="2200" dirty="0" smtClean="0"/>
              <a:t>(містить проксимальну і дистальну </a:t>
            </a:r>
            <a:r>
              <a:rPr lang="uk-UA" sz="2200" dirty="0" err="1" smtClean="0"/>
              <a:t>центріолі</a:t>
            </a:r>
            <a:r>
              <a:rPr lang="uk-UA" sz="2200" dirty="0" smtClean="0"/>
              <a:t>);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sz="2200" b="1" dirty="0" smtClean="0"/>
              <a:t>Хвіст</a:t>
            </a:r>
            <a:r>
              <a:rPr lang="uk-UA" sz="2200" dirty="0" smtClean="0"/>
              <a:t> (містить </a:t>
            </a:r>
            <a:r>
              <a:rPr lang="uk-UA" sz="2200" dirty="0" err="1" smtClean="0"/>
              <a:t>аксонему</a:t>
            </a:r>
            <a:r>
              <a:rPr lang="uk-UA" sz="2200" dirty="0" smtClean="0"/>
              <a:t>): </a:t>
            </a:r>
            <a:r>
              <a:rPr lang="uk-UA" sz="2000" i="1" dirty="0" smtClean="0"/>
              <a:t>проміжна</a:t>
            </a:r>
            <a:r>
              <a:rPr lang="uk-UA" sz="2000" dirty="0" smtClean="0"/>
              <a:t>, </a:t>
            </a:r>
            <a:r>
              <a:rPr lang="uk-UA" sz="2000" i="1" dirty="0" smtClean="0"/>
              <a:t>основна</a:t>
            </a:r>
            <a:r>
              <a:rPr lang="uk-UA" sz="2000" dirty="0" smtClean="0"/>
              <a:t>, </a:t>
            </a:r>
            <a:r>
              <a:rPr lang="uk-UA" sz="2000" i="1" dirty="0" smtClean="0"/>
              <a:t>кінцева </a:t>
            </a:r>
            <a:r>
              <a:rPr lang="uk-UA" sz="2000" dirty="0" smtClean="0"/>
              <a:t>частини.</a:t>
            </a:r>
            <a:endParaRPr lang="uk-UA" sz="2200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2200" b="1" i="1" dirty="0" smtClean="0"/>
              <a:t>Довжина </a:t>
            </a:r>
            <a:r>
              <a:rPr lang="uk-UA" sz="2200" dirty="0" smtClean="0"/>
              <a:t>– близько 60-70 </a:t>
            </a:r>
            <a:r>
              <a:rPr lang="uk-UA" sz="2200" dirty="0" err="1" smtClean="0"/>
              <a:t>мкм</a:t>
            </a:r>
            <a:r>
              <a:rPr lang="uk-UA" sz="2200" dirty="0" smtClean="0"/>
              <a:t>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2200" b="1" i="1" dirty="0" smtClean="0"/>
              <a:t>Швидкість руху </a:t>
            </a:r>
            <a:r>
              <a:rPr lang="uk-UA" sz="2200" dirty="0" smtClean="0"/>
              <a:t>– до 50 </a:t>
            </a:r>
            <a:r>
              <a:rPr lang="uk-UA" sz="2200" dirty="0" err="1" smtClean="0"/>
              <a:t>мкм</a:t>
            </a:r>
            <a:r>
              <a:rPr lang="en-US" sz="2200" dirty="0" smtClean="0"/>
              <a:t>/</a:t>
            </a:r>
            <a:r>
              <a:rPr lang="uk-UA" sz="2200" dirty="0" smtClean="0"/>
              <a:t>с.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dirty="0" smtClean="0"/>
          </a:p>
        </p:txBody>
      </p:sp>
      <p:sp>
        <p:nvSpPr>
          <p:cNvPr id="17412" name="AutoShape 2" descr="Рис. 31. Строение женской половой клетки"/>
          <p:cNvSpPr>
            <a:spLocks noChangeAspect="1" noChangeArrowheads="1"/>
          </p:cNvSpPr>
          <p:nvPr/>
        </p:nvSpPr>
        <p:spPr bwMode="auto">
          <a:xfrm>
            <a:off x="2695312" y="4280552"/>
            <a:ext cx="2674379" cy="2566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1600" b="1" dirty="0"/>
              <a:t>Схема </a:t>
            </a:r>
            <a:r>
              <a:rPr lang="ru-RU" sz="1600" b="1" dirty="0" err="1" smtClean="0"/>
              <a:t>будови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аксонеми</a:t>
            </a:r>
            <a:r>
              <a:rPr lang="ru-RU" sz="1600" b="1" dirty="0" smtClean="0"/>
              <a:t> жгутика:</a:t>
            </a:r>
            <a:r>
              <a:rPr lang="ru-RU" sz="1600" dirty="0" smtClean="0"/>
              <a:t> </a:t>
            </a:r>
            <a:r>
              <a:rPr lang="ru-RU" sz="1600" b="1" dirty="0"/>
              <a:t>1A</a:t>
            </a:r>
            <a:r>
              <a:rPr lang="ru-RU" sz="1600" dirty="0"/>
              <a:t> </a:t>
            </a:r>
            <a:r>
              <a:rPr lang="ru-RU" sz="1600" dirty="0" smtClean="0"/>
              <a:t>і </a:t>
            </a:r>
            <a:r>
              <a:rPr lang="ru-RU" sz="1600" b="1" dirty="0"/>
              <a:t>1B</a:t>
            </a:r>
            <a:r>
              <a:rPr lang="ru-RU" sz="1600" dirty="0"/>
              <a:t> — A </a:t>
            </a:r>
            <a:r>
              <a:rPr lang="ru-RU" sz="1600" dirty="0" smtClean="0"/>
              <a:t>і </a:t>
            </a:r>
            <a:r>
              <a:rPr lang="ru-RU" sz="1600" dirty="0"/>
              <a:t>B </a:t>
            </a:r>
            <a:r>
              <a:rPr lang="ru-RU" sz="1600" dirty="0" err="1" smtClean="0"/>
              <a:t>мікротрубочки</a:t>
            </a:r>
            <a:r>
              <a:rPr lang="ru-RU" sz="1600" dirty="0" smtClean="0"/>
              <a:t> </a:t>
            </a:r>
            <a:r>
              <a:rPr lang="ru-RU" sz="1600" dirty="0" err="1" smtClean="0"/>
              <a:t>периферичного</a:t>
            </a:r>
            <a:r>
              <a:rPr lang="ru-RU" sz="1600" dirty="0" smtClean="0"/>
              <a:t> </a:t>
            </a:r>
            <a:r>
              <a:rPr lang="ru-RU" sz="1600" dirty="0"/>
              <a:t>дублета, </a:t>
            </a:r>
            <a:r>
              <a:rPr lang="ru-RU" sz="1600" b="1" dirty="0"/>
              <a:t>2</a:t>
            </a:r>
            <a:r>
              <a:rPr lang="ru-RU" sz="1600" dirty="0"/>
              <a:t> — </a:t>
            </a:r>
            <a:r>
              <a:rPr lang="ru-RU" sz="1600" dirty="0" smtClean="0"/>
              <a:t>центральна </a:t>
            </a:r>
            <a:r>
              <a:rPr lang="ru-RU" sz="1600" dirty="0"/>
              <a:t>пара </a:t>
            </a:r>
            <a:r>
              <a:rPr lang="ru-RU" sz="1600" dirty="0" err="1" smtClean="0"/>
              <a:t>мікротрубочок</a:t>
            </a:r>
            <a:r>
              <a:rPr lang="ru-RU" sz="1600" dirty="0" smtClean="0"/>
              <a:t> і центральна </a:t>
            </a:r>
            <a:r>
              <a:rPr lang="ru-RU" sz="1600" dirty="0"/>
              <a:t>капсула, </a:t>
            </a:r>
            <a:r>
              <a:rPr lang="ru-RU" sz="1600" b="1" dirty="0"/>
              <a:t>3</a:t>
            </a:r>
            <a:r>
              <a:rPr lang="ru-RU" sz="1600" dirty="0"/>
              <a:t> — </a:t>
            </a:r>
            <a:r>
              <a:rPr lang="ru-RU" sz="1600" dirty="0" err="1" smtClean="0"/>
              <a:t>динеїнові</a:t>
            </a:r>
            <a:r>
              <a:rPr lang="ru-RU" sz="1600" dirty="0" smtClean="0"/>
              <a:t> </a:t>
            </a:r>
            <a:r>
              <a:rPr lang="ru-RU" sz="1600" dirty="0"/>
              <a:t>ручки, </a:t>
            </a:r>
            <a:r>
              <a:rPr lang="ru-RU" sz="1600" b="1" dirty="0"/>
              <a:t>4</a:t>
            </a:r>
            <a:r>
              <a:rPr lang="ru-RU" sz="1600" dirty="0"/>
              <a:t> — </a:t>
            </a:r>
            <a:r>
              <a:rPr lang="ru-RU" sz="1600" dirty="0" err="1" smtClean="0"/>
              <a:t>радіальна</a:t>
            </a:r>
            <a:r>
              <a:rPr lang="ru-RU" sz="1600" dirty="0" smtClean="0"/>
              <a:t> </a:t>
            </a:r>
            <a:r>
              <a:rPr lang="ru-RU" sz="1600" dirty="0" err="1" smtClean="0"/>
              <a:t>спиця</a:t>
            </a:r>
            <a:r>
              <a:rPr lang="ru-RU" sz="1600" dirty="0" smtClean="0"/>
              <a:t>, </a:t>
            </a:r>
            <a:r>
              <a:rPr lang="ru-RU" sz="1600" b="1" dirty="0"/>
              <a:t>5</a:t>
            </a:r>
            <a:r>
              <a:rPr lang="ru-RU" sz="1600" dirty="0"/>
              <a:t> — </a:t>
            </a:r>
            <a:r>
              <a:rPr lang="ru-RU" sz="1600" dirty="0" err="1" smtClean="0"/>
              <a:t>нексиновий</a:t>
            </a:r>
            <a:r>
              <a:rPr lang="ru-RU" sz="1600" dirty="0" smtClean="0"/>
              <a:t> </a:t>
            </a:r>
            <a:r>
              <a:rPr lang="ru-RU" sz="1600" dirty="0" err="1" smtClean="0"/>
              <a:t>місток</a:t>
            </a:r>
            <a:r>
              <a:rPr lang="ru-RU" sz="1600" dirty="0"/>
              <a:t>, </a:t>
            </a:r>
            <a:r>
              <a:rPr lang="ru-RU" sz="1600" b="1" dirty="0"/>
              <a:t>6</a:t>
            </a:r>
            <a:r>
              <a:rPr lang="ru-RU" sz="1600" dirty="0"/>
              <a:t> — </a:t>
            </a:r>
            <a:r>
              <a:rPr lang="ru-RU" sz="1600" dirty="0" err="1" smtClean="0"/>
              <a:t>клітинна</a:t>
            </a:r>
            <a:r>
              <a:rPr lang="ru-RU" sz="1600" dirty="0" smtClean="0"/>
              <a:t> мембрана</a:t>
            </a:r>
            <a:endParaRPr lang="uk-UA" altLang="uk-UA" sz="1600" dirty="0">
              <a:solidFill>
                <a:srgbClr val="000000"/>
              </a:solidFill>
            </a:endParaRPr>
          </a:p>
        </p:txBody>
      </p:sp>
      <p:sp>
        <p:nvSpPr>
          <p:cNvPr id="17413" name="AutoShape 4" descr="Рис. 31. Строение женской половой клетки"/>
          <p:cNvSpPr>
            <a:spLocks noChangeAspect="1" noChangeArrowheads="1"/>
          </p:cNvSpPr>
          <p:nvPr/>
        </p:nvSpPr>
        <p:spPr bwMode="auto">
          <a:xfrm>
            <a:off x="215900" y="15875"/>
            <a:ext cx="565785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uk-UA" altLang="uk-UA" sz="1800">
              <a:solidFill>
                <a:srgbClr val="000000"/>
              </a:solidFill>
            </a:endParaRPr>
          </a:p>
        </p:txBody>
      </p:sp>
      <p:sp>
        <p:nvSpPr>
          <p:cNvPr id="17414" name="Номер слайда 7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721060B-0067-4917-9142-110AF9871393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148" y="15875"/>
            <a:ext cx="3833852" cy="68316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" y="4291048"/>
            <a:ext cx="2980744" cy="26547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9</a:t>
            </a:fld>
            <a:endParaRPr lang="uk-UA" alt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60648"/>
            <a:ext cx="7787208" cy="646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683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251520" y="260648"/>
            <a:ext cx="8784975" cy="10081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Сперматозоїди</a:t>
            </a:r>
            <a:endParaRPr lang="ru-RU" b="1" dirty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</p:txBody>
      </p:sp>
      <p:sp>
        <p:nvSpPr>
          <p:cNvPr id="20484" name="Номер слайда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3D6D969-08FA-4456-A0F4-33DC77624E5F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384330"/>
            <a:ext cx="3168351" cy="46085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052736"/>
            <a:ext cx="3384376" cy="23042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573016"/>
            <a:ext cx="3537198" cy="2448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5813"/>
            <a:ext cx="4730606" cy="706090"/>
          </a:xfrm>
          <a:extLst/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Яйцеклітина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978" y="684402"/>
            <a:ext cx="5105686" cy="5362581"/>
          </a:xfrm>
        </p:spPr>
        <p:txBody>
          <a:bodyPr rtlCol="0"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Оболонки: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Оолема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плазмолема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– жовткова;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Блискуча оболонка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прозора (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zona</a:t>
            </a:r>
            <a:r>
              <a:rPr lang="uk-UA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pellucida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утворена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глікопротеїнами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ZP1, ZP2, ZP3, ZP4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Зерниста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(променистий вінець або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corona 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radiata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утворена фолікулярними клітинами.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 – близько 130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мкм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кількістю жовтка яйцеклітина людини вторинно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оліголецитальна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маложовткова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а за розподілом в клітині –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ізолецитальна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(з рівномірним розподілом жовтка в цитоплазмі).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6" name="AutoShape 2" descr="Рис. 31. Строение женской половой клетки"/>
          <p:cNvSpPr>
            <a:spLocks noChangeAspect="1" noChangeArrowheads="1"/>
          </p:cNvSpPr>
          <p:nvPr/>
        </p:nvSpPr>
        <p:spPr bwMode="auto">
          <a:xfrm>
            <a:off x="63500" y="-136525"/>
            <a:ext cx="565785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uk-UA" altLang="uk-UA" sz="1800">
              <a:solidFill>
                <a:srgbClr val="000000"/>
              </a:solidFill>
            </a:endParaRPr>
          </a:p>
        </p:txBody>
      </p:sp>
      <p:sp>
        <p:nvSpPr>
          <p:cNvPr id="23557" name="AutoShape 4" descr="Рис. 31. Строение женской половой клетки"/>
          <p:cNvSpPr>
            <a:spLocks noChangeAspect="1" noChangeArrowheads="1"/>
          </p:cNvSpPr>
          <p:nvPr/>
        </p:nvSpPr>
        <p:spPr bwMode="auto">
          <a:xfrm>
            <a:off x="215900" y="15875"/>
            <a:ext cx="565785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uk-UA" altLang="uk-UA" sz="1800">
              <a:solidFill>
                <a:srgbClr val="000000"/>
              </a:solidFill>
            </a:endParaRPr>
          </a:p>
        </p:txBody>
      </p:sp>
      <p:sp>
        <p:nvSpPr>
          <p:cNvPr id="23560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4871869" y="6289710"/>
            <a:ext cx="4248472" cy="75960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Третинний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фолікул</a:t>
            </a:r>
            <a:endParaRPr lang="uk-UA" altLang="uk-UA" sz="2000" dirty="0">
              <a:solidFill>
                <a:srgbClr val="89898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1" y="3773274"/>
            <a:ext cx="4160330" cy="2680061"/>
          </a:xfrm>
          <a:prstGeom prst="rect">
            <a:avLst/>
          </a:prstGeom>
        </p:spPr>
      </p:pic>
      <p:pic>
        <p:nvPicPr>
          <p:cNvPr id="9" name="Объект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32040" y="0"/>
            <a:ext cx="4218038" cy="3557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12</a:t>
            </a:fld>
            <a:endParaRPr lang="uk-UA" altLang="ru-RU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43608" y="352958"/>
            <a:ext cx="748883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0070C0"/>
                </a:solidFill>
              </a:rPr>
              <a:t>   </a:t>
            </a:r>
            <a:r>
              <a:rPr lang="ru-RU" sz="2000" dirty="0" err="1" smtClean="0">
                <a:solidFill>
                  <a:srgbClr val="0070C0"/>
                </a:solidFill>
              </a:rPr>
              <a:t>Залежно</a:t>
            </a:r>
            <a:r>
              <a:rPr lang="ru-RU" sz="2000" dirty="0" smtClean="0">
                <a:solidFill>
                  <a:srgbClr val="0070C0"/>
                </a:solidFill>
              </a:rPr>
              <a:t> </a:t>
            </a:r>
            <a:r>
              <a:rPr lang="ru-RU" sz="2000" dirty="0" err="1">
                <a:solidFill>
                  <a:srgbClr val="0070C0"/>
                </a:solidFill>
              </a:rPr>
              <a:t>від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b="1" i="1" dirty="0" err="1">
                <a:solidFill>
                  <a:srgbClr val="0070C0"/>
                </a:solidFill>
              </a:rPr>
              <a:t>кількості</a:t>
            </a:r>
            <a:r>
              <a:rPr lang="ru-RU" sz="2000" b="1" i="1" dirty="0">
                <a:solidFill>
                  <a:srgbClr val="0070C0"/>
                </a:solidFill>
              </a:rPr>
              <a:t> </a:t>
            </a:r>
            <a:r>
              <a:rPr lang="ru-RU" sz="2000" b="1" i="1" dirty="0" err="1">
                <a:solidFill>
                  <a:srgbClr val="0070C0"/>
                </a:solidFill>
              </a:rPr>
              <a:t>жовтка</a:t>
            </a:r>
            <a:r>
              <a:rPr lang="ru-RU" sz="2000" b="1" i="1" dirty="0">
                <a:solidFill>
                  <a:srgbClr val="0070C0"/>
                </a:solidFill>
              </a:rPr>
              <a:t> </a:t>
            </a:r>
            <a:r>
              <a:rPr lang="ru-RU" sz="2000" dirty="0">
                <a:solidFill>
                  <a:srgbClr val="0070C0"/>
                </a:solidFill>
              </a:rPr>
              <a:t>в </a:t>
            </a:r>
            <a:r>
              <a:rPr lang="ru-RU" sz="2000" dirty="0" err="1">
                <a:solidFill>
                  <a:srgbClr val="0070C0"/>
                </a:solidFill>
              </a:rPr>
              <a:t>яйцеклітині</a:t>
            </a:r>
            <a:r>
              <a:rPr lang="ru-RU" sz="2000" dirty="0">
                <a:solidFill>
                  <a:srgbClr val="0070C0"/>
                </a:solidFill>
              </a:rPr>
              <a:t> вони </a:t>
            </a:r>
            <a:r>
              <a:rPr lang="ru-RU" sz="2000" dirty="0" err="1">
                <a:solidFill>
                  <a:srgbClr val="0070C0"/>
                </a:solidFill>
              </a:rPr>
              <a:t>діляться</a:t>
            </a:r>
            <a:r>
              <a:rPr lang="ru-RU" sz="2000" dirty="0">
                <a:solidFill>
                  <a:srgbClr val="0070C0"/>
                </a:solidFill>
              </a:rPr>
              <a:t> на </a:t>
            </a:r>
            <a:r>
              <a:rPr lang="ru-RU" sz="2000" dirty="0" err="1">
                <a:solidFill>
                  <a:srgbClr val="0070C0"/>
                </a:solidFill>
              </a:rPr>
              <a:t>наступні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dirty="0" err="1">
                <a:solidFill>
                  <a:srgbClr val="0070C0"/>
                </a:solidFill>
              </a:rPr>
              <a:t>групи</a:t>
            </a:r>
            <a:r>
              <a:rPr lang="ru-RU" sz="2000" dirty="0">
                <a:solidFill>
                  <a:srgbClr val="0070C0"/>
                </a:solidFill>
              </a:rPr>
              <a:t>:</a:t>
            </a:r>
          </a:p>
          <a:p>
            <a:pPr algn="just"/>
            <a:r>
              <a:rPr lang="ru-RU" sz="2000" dirty="0" smtClean="0"/>
              <a:t>    1</a:t>
            </a:r>
            <a:r>
              <a:rPr lang="ru-RU" sz="2000" dirty="0"/>
              <a:t>. </a:t>
            </a:r>
            <a:r>
              <a:rPr lang="ru-RU" sz="2000" dirty="0" err="1"/>
              <a:t>Алецитальні</a:t>
            </a:r>
            <a:r>
              <a:rPr lang="ru-RU" sz="2000" dirty="0"/>
              <a:t> - </a:t>
            </a:r>
            <a:r>
              <a:rPr lang="ru-RU" sz="2000" dirty="0" err="1"/>
              <a:t>безжовткові</a:t>
            </a:r>
            <a:r>
              <a:rPr lang="ru-RU" sz="2000" dirty="0"/>
              <a:t>;</a:t>
            </a:r>
          </a:p>
          <a:p>
            <a:pPr algn="just"/>
            <a:r>
              <a:rPr lang="ru-RU" sz="2000" dirty="0" smtClean="0"/>
              <a:t>    2</a:t>
            </a:r>
            <a:r>
              <a:rPr lang="ru-RU" sz="2000" dirty="0"/>
              <a:t>. </a:t>
            </a:r>
            <a:r>
              <a:rPr lang="ru-RU" sz="2000" dirty="0" err="1"/>
              <a:t>Оліголецитальні</a:t>
            </a:r>
            <a:r>
              <a:rPr lang="ru-RU" sz="2000" dirty="0"/>
              <a:t> (</a:t>
            </a:r>
            <a:r>
              <a:rPr lang="ru-RU" sz="2000" dirty="0" err="1"/>
              <a:t>маложовткові</a:t>
            </a:r>
            <a:r>
              <a:rPr lang="ru-RU" sz="2000" dirty="0"/>
              <a:t>)</a:t>
            </a:r>
          </a:p>
          <a:p>
            <a:pPr algn="just"/>
            <a:r>
              <a:rPr lang="ru-RU" sz="2000" dirty="0"/>
              <a:t>а) </a:t>
            </a:r>
            <a:r>
              <a:rPr lang="ru-RU" sz="2000" dirty="0" err="1"/>
              <a:t>первинні</a:t>
            </a:r>
            <a:r>
              <a:rPr lang="ru-RU" sz="2000" dirty="0"/>
              <a:t> - у </a:t>
            </a:r>
            <a:r>
              <a:rPr lang="ru-RU" sz="2000" dirty="0" err="1"/>
              <a:t>примітивних</a:t>
            </a:r>
            <a:r>
              <a:rPr lang="ru-RU" sz="2000" dirty="0"/>
              <a:t> </a:t>
            </a:r>
            <a:r>
              <a:rPr lang="ru-RU" sz="2000" dirty="0" err="1"/>
              <a:t>хордових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дуже</a:t>
            </a:r>
            <a:r>
              <a:rPr lang="ru-RU" sz="2000" dirty="0"/>
              <a:t> </a:t>
            </a:r>
            <a:r>
              <a:rPr lang="ru-RU" sz="2000" dirty="0" err="1"/>
              <a:t>швидко</a:t>
            </a:r>
            <a:r>
              <a:rPr lang="ru-RU" sz="2000" dirty="0"/>
              <a:t> </a:t>
            </a:r>
            <a:r>
              <a:rPr lang="ru-RU" sz="2000" dirty="0" err="1"/>
              <a:t>розвиваються</a:t>
            </a:r>
            <a:r>
              <a:rPr lang="ru-RU" sz="2000" dirty="0"/>
              <a:t> через </a:t>
            </a:r>
            <a:r>
              <a:rPr lang="ru-RU" sz="2000" dirty="0" err="1"/>
              <a:t>стадію</a:t>
            </a:r>
            <a:r>
              <a:rPr lang="ru-RU" sz="2000" dirty="0"/>
              <a:t> личинки;</a:t>
            </a:r>
          </a:p>
          <a:p>
            <a:pPr algn="just"/>
            <a:r>
              <a:rPr lang="ru-RU" sz="2000" dirty="0"/>
              <a:t>б) </a:t>
            </a:r>
            <a:r>
              <a:rPr lang="ru-RU" sz="2000" dirty="0" err="1"/>
              <a:t>вторинні</a:t>
            </a:r>
            <a:r>
              <a:rPr lang="ru-RU" sz="2000" dirty="0"/>
              <a:t> - у </a:t>
            </a:r>
            <a:r>
              <a:rPr lang="ru-RU" sz="2000" dirty="0" err="1"/>
              <a:t>ссавців</a:t>
            </a:r>
            <a:r>
              <a:rPr lang="ru-RU" sz="2000" dirty="0"/>
              <a:t> (</a:t>
            </a:r>
            <a:r>
              <a:rPr lang="ru-RU" sz="2000" dirty="0" err="1"/>
              <a:t>плацентарних</a:t>
            </a:r>
            <a:r>
              <a:rPr lang="ru-RU" sz="2000" dirty="0"/>
              <a:t>) і </a:t>
            </a:r>
            <a:r>
              <a:rPr lang="ru-RU" sz="2000" dirty="0" err="1"/>
              <a:t>людини</a:t>
            </a:r>
            <a:r>
              <a:rPr lang="ru-RU" sz="2000" dirty="0"/>
              <a:t>;</a:t>
            </a:r>
          </a:p>
          <a:p>
            <a:pPr algn="just"/>
            <a:r>
              <a:rPr lang="ru-RU" sz="2000" dirty="0" smtClean="0"/>
              <a:t>    3</a:t>
            </a:r>
            <a:r>
              <a:rPr lang="ru-RU" sz="2000" dirty="0"/>
              <a:t>. </a:t>
            </a:r>
            <a:r>
              <a:rPr lang="ru-RU" sz="2000" dirty="0" err="1"/>
              <a:t>Мезолецитальні</a:t>
            </a:r>
            <a:r>
              <a:rPr lang="ru-RU" sz="2000" dirty="0"/>
              <a:t> - </a:t>
            </a:r>
            <a:r>
              <a:rPr lang="ru-RU" sz="2000" dirty="0" err="1"/>
              <a:t>середня</a:t>
            </a:r>
            <a:r>
              <a:rPr lang="ru-RU" sz="2000" dirty="0"/>
              <a:t> </a:t>
            </a:r>
            <a:r>
              <a:rPr lang="ru-RU" sz="2000" dirty="0" err="1"/>
              <a:t>кількість</a:t>
            </a:r>
            <a:r>
              <a:rPr lang="ru-RU" sz="2000" dirty="0"/>
              <a:t> </a:t>
            </a:r>
            <a:r>
              <a:rPr lang="ru-RU" sz="2000" dirty="0" err="1"/>
              <a:t>жовтка</a:t>
            </a:r>
            <a:r>
              <a:rPr lang="ru-RU" sz="2000" dirty="0"/>
              <a:t> (</a:t>
            </a:r>
            <a:r>
              <a:rPr lang="ru-RU" sz="2000" dirty="0" err="1"/>
              <a:t>амфібії</a:t>
            </a:r>
            <a:r>
              <a:rPr lang="ru-RU" sz="2000" dirty="0"/>
              <a:t>);</a:t>
            </a:r>
          </a:p>
          <a:p>
            <a:pPr algn="just"/>
            <a:r>
              <a:rPr lang="ru-RU" sz="2000" dirty="0" smtClean="0"/>
              <a:t>    4</a:t>
            </a:r>
            <a:r>
              <a:rPr lang="ru-RU" sz="2000" dirty="0"/>
              <a:t>. </a:t>
            </a:r>
            <a:r>
              <a:rPr lang="ru-RU" sz="2000" dirty="0" err="1"/>
              <a:t>Полілецитальні</a:t>
            </a:r>
            <a:r>
              <a:rPr lang="ru-RU" sz="2000" dirty="0"/>
              <a:t> - велика </a:t>
            </a:r>
            <a:r>
              <a:rPr lang="ru-RU" sz="2000" dirty="0" err="1"/>
              <a:t>кількість</a:t>
            </a:r>
            <a:r>
              <a:rPr lang="ru-RU" sz="2000" dirty="0"/>
              <a:t> </a:t>
            </a:r>
            <a:r>
              <a:rPr lang="ru-RU" sz="2000" dirty="0" err="1"/>
              <a:t>жовтка</a:t>
            </a:r>
            <a:r>
              <a:rPr lang="ru-RU" sz="2000" dirty="0"/>
              <a:t> (птахи, </a:t>
            </a:r>
            <a:r>
              <a:rPr lang="ru-RU" sz="2000" dirty="0" err="1"/>
              <a:t>рептилії</a:t>
            </a:r>
            <a:r>
              <a:rPr lang="ru-RU" sz="2000" dirty="0"/>
              <a:t>, </a:t>
            </a:r>
            <a:r>
              <a:rPr lang="ru-RU" sz="2000" dirty="0" err="1"/>
              <a:t>риби</a:t>
            </a:r>
            <a:r>
              <a:rPr lang="ru-RU" sz="2000" dirty="0"/>
              <a:t>).</a:t>
            </a:r>
          </a:p>
          <a:p>
            <a:pPr algn="just"/>
            <a:r>
              <a:rPr lang="ru-RU" sz="2000" dirty="0" smtClean="0">
                <a:solidFill>
                  <a:srgbClr val="0070C0"/>
                </a:solidFill>
              </a:rPr>
              <a:t>   </a:t>
            </a:r>
            <a:r>
              <a:rPr lang="ru-RU" sz="2000" dirty="0" err="1" smtClean="0">
                <a:solidFill>
                  <a:srgbClr val="0070C0"/>
                </a:solidFill>
              </a:rPr>
              <a:t>Залежно</a:t>
            </a:r>
            <a:r>
              <a:rPr lang="ru-RU" sz="2000" dirty="0" smtClean="0">
                <a:solidFill>
                  <a:srgbClr val="0070C0"/>
                </a:solidFill>
              </a:rPr>
              <a:t> </a:t>
            </a:r>
            <a:r>
              <a:rPr lang="ru-RU" sz="2000" dirty="0" err="1">
                <a:solidFill>
                  <a:srgbClr val="0070C0"/>
                </a:solidFill>
              </a:rPr>
              <a:t>від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b="1" i="1" dirty="0" err="1" smtClean="0">
                <a:solidFill>
                  <a:srgbClr val="0070C0"/>
                </a:solidFill>
              </a:rPr>
              <a:t>розподілу</a:t>
            </a:r>
            <a:r>
              <a:rPr lang="ru-RU" sz="2000" b="1" i="1" dirty="0" smtClean="0">
                <a:solidFill>
                  <a:srgbClr val="0070C0"/>
                </a:solidFill>
              </a:rPr>
              <a:t> </a:t>
            </a:r>
            <a:r>
              <a:rPr lang="ru-RU" sz="2000" b="1" i="1" dirty="0" err="1">
                <a:solidFill>
                  <a:srgbClr val="0070C0"/>
                </a:solidFill>
              </a:rPr>
              <a:t>жовтка</a:t>
            </a:r>
            <a:r>
              <a:rPr lang="ru-RU" sz="2000" dirty="0">
                <a:solidFill>
                  <a:srgbClr val="0070C0"/>
                </a:solidFill>
              </a:rPr>
              <a:t>, </a:t>
            </a:r>
            <a:r>
              <a:rPr lang="ru-RU" sz="2000" dirty="0" err="1">
                <a:solidFill>
                  <a:srgbClr val="0070C0"/>
                </a:solidFill>
              </a:rPr>
              <a:t>яйцеклітини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dirty="0" err="1">
                <a:solidFill>
                  <a:srgbClr val="0070C0"/>
                </a:solidFill>
              </a:rPr>
              <a:t>діляться</a:t>
            </a:r>
            <a:r>
              <a:rPr lang="ru-RU" sz="2000" dirty="0">
                <a:solidFill>
                  <a:srgbClr val="0070C0"/>
                </a:solidFill>
              </a:rPr>
              <a:t> на</a:t>
            </a:r>
            <a:r>
              <a:rPr lang="ru-RU" sz="2000" dirty="0" smtClean="0"/>
              <a:t>:</a:t>
            </a:r>
            <a:endParaRPr lang="ru-RU" sz="2000" dirty="0"/>
          </a:p>
          <a:p>
            <a:pPr algn="just"/>
            <a:r>
              <a:rPr lang="ru-RU" sz="2000" dirty="0" smtClean="0"/>
              <a:t>    1. </a:t>
            </a:r>
            <a:r>
              <a:rPr lang="ru-RU" sz="2000" dirty="0" err="1" smtClean="0"/>
              <a:t>Ізолецитальні</a:t>
            </a:r>
            <a:r>
              <a:rPr lang="ru-RU" sz="2000" dirty="0" smtClean="0"/>
              <a:t> </a:t>
            </a:r>
            <a:r>
              <a:rPr lang="ru-RU" sz="2000" dirty="0"/>
              <a:t>- </a:t>
            </a:r>
            <a:r>
              <a:rPr lang="ru-RU" sz="2000" dirty="0" err="1"/>
              <a:t>рівномірний</a:t>
            </a:r>
            <a:r>
              <a:rPr lang="ru-RU" sz="2000" dirty="0"/>
              <a:t> </a:t>
            </a:r>
            <a:r>
              <a:rPr lang="ru-RU" sz="2000" dirty="0" err="1"/>
              <a:t>розподіл</a:t>
            </a:r>
            <a:r>
              <a:rPr lang="ru-RU" sz="2000" dirty="0"/>
              <a:t> </a:t>
            </a:r>
            <a:r>
              <a:rPr lang="ru-RU" sz="2000" dirty="0" err="1"/>
              <a:t>жовтка</a:t>
            </a:r>
            <a:r>
              <a:rPr lang="ru-RU" sz="2000" dirty="0"/>
              <a:t> </a:t>
            </a:r>
            <a:r>
              <a:rPr lang="ru-RU" sz="2000" dirty="0" smtClean="0"/>
              <a:t>в </a:t>
            </a:r>
            <a:r>
              <a:rPr lang="ru-RU" sz="2000" dirty="0" err="1" smtClean="0"/>
              <a:t>яйцеклітині</a:t>
            </a:r>
            <a:r>
              <a:rPr lang="ru-RU" sz="2000" dirty="0" smtClean="0"/>
              <a:t> (</a:t>
            </a:r>
            <a:r>
              <a:rPr lang="ru-RU" sz="2000" dirty="0" err="1" smtClean="0"/>
              <a:t>це</a:t>
            </a:r>
            <a:r>
              <a:rPr lang="ru-RU" sz="2000" dirty="0" smtClean="0"/>
              <a:t> </a:t>
            </a:r>
            <a:r>
              <a:rPr lang="ru-RU" sz="2000" dirty="0" err="1" smtClean="0"/>
              <a:t>оліголецитальні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яйцеклітини</a:t>
            </a:r>
            <a:r>
              <a:rPr lang="ru-RU" sz="2000" dirty="0" smtClean="0"/>
              <a:t>).</a:t>
            </a:r>
          </a:p>
          <a:p>
            <a:pPr algn="just"/>
            <a:r>
              <a:rPr lang="ru-RU" sz="2000" dirty="0" smtClean="0"/>
              <a:t>    2. </a:t>
            </a:r>
            <a:r>
              <a:rPr lang="ru-RU" sz="2000" dirty="0" err="1" smtClean="0"/>
              <a:t>Центролецитальні</a:t>
            </a:r>
            <a:r>
              <a:rPr lang="ru-RU" sz="2000" dirty="0" smtClean="0"/>
              <a:t> </a:t>
            </a:r>
            <a:r>
              <a:rPr lang="ru-RU" sz="2000" dirty="0"/>
              <a:t>- в </a:t>
            </a:r>
            <a:r>
              <a:rPr lang="ru-RU" sz="2000" dirty="0" err="1" smtClean="0"/>
              <a:t>центрі</a:t>
            </a:r>
            <a:r>
              <a:rPr lang="ru-RU" sz="2000" dirty="0" smtClean="0"/>
              <a:t>;</a:t>
            </a:r>
          </a:p>
          <a:p>
            <a:pPr algn="just"/>
            <a:r>
              <a:rPr lang="ru-RU" sz="2000" dirty="0" smtClean="0"/>
              <a:t>    3.Телолецитальні </a:t>
            </a:r>
            <a:r>
              <a:rPr lang="ru-RU" sz="2000" dirty="0"/>
              <a:t>-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полілецитальні</a:t>
            </a:r>
            <a:r>
              <a:rPr lang="ru-RU" sz="2000" dirty="0"/>
              <a:t> </a:t>
            </a:r>
            <a:r>
              <a:rPr lang="ru-RU" sz="2000" dirty="0" err="1"/>
              <a:t>яйцеклітини</a:t>
            </a:r>
            <a:r>
              <a:rPr lang="ru-RU" sz="2000" dirty="0"/>
              <a:t>, в </a:t>
            </a:r>
            <a:r>
              <a:rPr lang="ru-RU" sz="2000" dirty="0" err="1"/>
              <a:t>яких</a:t>
            </a:r>
            <a:r>
              <a:rPr lang="ru-RU" sz="2000" dirty="0"/>
              <a:t> </a:t>
            </a:r>
            <a:r>
              <a:rPr lang="ru-RU" sz="2000" dirty="0" err="1"/>
              <a:t>жовток</a:t>
            </a:r>
            <a:r>
              <a:rPr lang="ru-RU" sz="2000" dirty="0"/>
              <a:t> </a:t>
            </a:r>
            <a:r>
              <a:rPr lang="ru-RU" sz="2000" dirty="0" err="1"/>
              <a:t>розташовується</a:t>
            </a:r>
            <a:r>
              <a:rPr lang="ru-RU" sz="2000" dirty="0"/>
              <a:t> на </a:t>
            </a:r>
            <a:r>
              <a:rPr lang="ru-RU" sz="2000" dirty="0" smtClean="0"/>
              <a:t>вегетативному </a:t>
            </a:r>
            <a:r>
              <a:rPr lang="ru-RU" sz="2000" dirty="0" err="1" smtClean="0"/>
              <a:t>полюсі</a:t>
            </a:r>
            <a:r>
              <a:rPr lang="ru-RU" sz="2000" dirty="0" smtClean="0"/>
              <a:t>, </a:t>
            </a:r>
            <a:r>
              <a:rPr lang="ru-RU" sz="2000" dirty="0"/>
              <a:t>а </a:t>
            </a:r>
            <a:r>
              <a:rPr lang="ru-RU" sz="2000" dirty="0" err="1" smtClean="0"/>
              <a:t>органели</a:t>
            </a:r>
            <a:r>
              <a:rPr lang="ru-RU" sz="2000" dirty="0"/>
              <a:t> </a:t>
            </a:r>
            <a:r>
              <a:rPr lang="ru-RU" sz="2000" dirty="0" smtClean="0"/>
              <a:t>– на  </a:t>
            </a:r>
            <a:r>
              <a:rPr lang="ru-RU" sz="2000" dirty="0" err="1" smtClean="0"/>
              <a:t>анімальному</a:t>
            </a:r>
            <a:r>
              <a:rPr lang="ru-RU" sz="2000" dirty="0" smtClean="0"/>
              <a:t>.</a:t>
            </a:r>
            <a:endParaRPr lang="ru-RU" sz="2000" dirty="0"/>
          </a:p>
          <a:p>
            <a:pPr algn="just"/>
            <a:r>
              <a:rPr lang="ru-RU" sz="2000" dirty="0"/>
              <a:t>а) </a:t>
            </a:r>
            <a:r>
              <a:rPr lang="ru-RU" sz="2000" dirty="0" err="1"/>
              <a:t>помірно</a:t>
            </a:r>
            <a:r>
              <a:rPr lang="ru-RU" sz="2000" dirty="0"/>
              <a:t> </a:t>
            </a:r>
            <a:r>
              <a:rPr lang="ru-RU" sz="2000" dirty="0" err="1" smtClean="0"/>
              <a:t>телолецитальні</a:t>
            </a:r>
            <a:r>
              <a:rPr lang="ru-RU" sz="2000" dirty="0" smtClean="0"/>
              <a:t> </a:t>
            </a:r>
            <a:r>
              <a:rPr lang="ru-RU" sz="2000" dirty="0"/>
              <a:t>- у </a:t>
            </a:r>
            <a:r>
              <a:rPr lang="ru-RU" sz="2000" dirty="0" err="1"/>
              <a:t>амфібій</a:t>
            </a:r>
            <a:r>
              <a:rPr lang="ru-RU" sz="2000" dirty="0"/>
              <a:t>;</a:t>
            </a:r>
          </a:p>
          <a:p>
            <a:pPr algn="just"/>
            <a:r>
              <a:rPr lang="ru-RU" sz="2000" dirty="0"/>
              <a:t>б) </a:t>
            </a:r>
            <a:r>
              <a:rPr lang="ru-RU" sz="2000" dirty="0" err="1"/>
              <a:t>різко</a:t>
            </a:r>
            <a:r>
              <a:rPr lang="ru-RU" sz="2000" dirty="0"/>
              <a:t> </a:t>
            </a:r>
            <a:r>
              <a:rPr lang="ru-RU" sz="2000" dirty="0" err="1" smtClean="0"/>
              <a:t>телолецитальні</a:t>
            </a:r>
            <a:r>
              <a:rPr lang="ru-RU" sz="2000" dirty="0" smtClean="0"/>
              <a:t> </a:t>
            </a:r>
            <a:r>
              <a:rPr lang="ru-RU" sz="2000" dirty="0"/>
              <a:t>- у </a:t>
            </a:r>
            <a:r>
              <a:rPr lang="ru-RU" sz="2000" dirty="0" err="1"/>
              <a:t>птахів</a:t>
            </a:r>
            <a:r>
              <a:rPr lang="ru-RU" sz="20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638393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610725" y="4863102"/>
            <a:ext cx="8229600" cy="1683249"/>
          </a:xfrm>
        </p:spPr>
        <p:txBody>
          <a:bodyPr/>
          <a:lstStyle/>
          <a:p>
            <a:pPr eaLnBrk="1" hangingPunct="1"/>
            <a:r>
              <a:rPr lang="uk-UA" alt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uk-UA" alt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Яєчник ссавців: 1 – поверхневий епітелій (</a:t>
            </a:r>
            <a:r>
              <a:rPr lang="uk-UA" alt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мезотелій</a:t>
            </a:r>
            <a:r>
              <a:rPr lang="uk-UA" alt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2 – білкова оболонка, 3- кіркова речовина: 3.1. – </a:t>
            </a:r>
            <a:r>
              <a:rPr lang="uk-UA" alt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примордіальний</a:t>
            </a:r>
            <a:r>
              <a:rPr lang="uk-UA" alt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фолікул, 3.2. первинний фолікул, 3.3. – вторинний фолікул, 3.4. – третинний фолікул (ранній),  3.5 – третинний фолікул (зрілий) – </a:t>
            </a:r>
            <a:r>
              <a:rPr lang="uk-UA" alt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Граафів</a:t>
            </a:r>
            <a:r>
              <a:rPr lang="uk-UA" alt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міхурець, 3.6. – </a:t>
            </a:r>
            <a:r>
              <a:rPr lang="uk-UA" alt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атретичний</a:t>
            </a:r>
            <a:r>
              <a:rPr lang="uk-UA" alt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фолікул, 3.7. – жовте тіло, 3.8. – строма кіркової речовини, 4 – мозкова речовина: 4.1. – пухка волокниста сполучна тканина, 4.2. – </a:t>
            </a:r>
            <a:r>
              <a:rPr lang="uk-UA" alt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гілусні</a:t>
            </a:r>
            <a:r>
              <a:rPr lang="uk-UA" alt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клітини, 4.3. – кровоносні судини.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92494"/>
            <a:ext cx="6787770" cy="47706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4572000" y="274638"/>
            <a:ext cx="4114800" cy="706437"/>
          </a:xfrm>
        </p:spPr>
        <p:txBody>
          <a:bodyPr/>
          <a:lstStyle/>
          <a:p>
            <a:pPr eaLnBrk="1" hangingPunct="1"/>
            <a:r>
              <a:rPr lang="ru-RU" altLang="uk-UA" sz="4000" smtClean="0">
                <a:solidFill>
                  <a:srgbClr val="CC0066"/>
                </a:solidFill>
              </a:rPr>
              <a:t> </a:t>
            </a:r>
          </a:p>
        </p:txBody>
      </p:sp>
      <p:pic>
        <p:nvPicPr>
          <p:cNvPr id="26628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0" y="2636912"/>
            <a:ext cx="4254500" cy="371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Номер слайда 3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75379A7-0497-4720-BEF7-27DD1D5DECB8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323528" y="627856"/>
            <a:ext cx="8496944" cy="1242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97500" lnSpcReduction="1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ru-RU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Овуляція</a:t>
            </a:r>
            <a:r>
              <a:rPr lang="ru-RU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smtClean="0"/>
              <a:t>– розрив зрілого фолікула із виходом овоцита в черевну порожнину</a:t>
            </a:r>
            <a:endParaRPr lang="uk-UA" sz="3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460" y="2636912"/>
            <a:ext cx="4526012" cy="37194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56003"/>
            <a:ext cx="8686800" cy="5256583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15</a:t>
            </a:fld>
            <a:endParaRPr lang="uk-UA" alt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9053"/>
            <a:ext cx="8229600" cy="796950"/>
          </a:xfrm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uk-UA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pitchFamily="34" charset="0"/>
              </a:rPr>
              <a:t>Запліднення</a:t>
            </a:r>
            <a:endParaRPr lang="ru-RU" altLang="uk-UA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460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16</a:t>
            </a:fld>
            <a:endParaRPr lang="uk-UA" altLang="ru-RU"/>
          </a:p>
        </p:txBody>
      </p:sp>
      <p:pic>
        <p:nvPicPr>
          <p:cNvPr id="5" name="Picture 2" descr="Картинки по запросу зигот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619" y="2821070"/>
            <a:ext cx="3373091" cy="3371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14625"/>
            <a:ext cx="5663405" cy="2448273"/>
          </a:xfrm>
          <a:prstGeom prst="rect">
            <a:avLst/>
          </a:prstGeom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uk-UA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pitchFamily="34" charset="0"/>
              </a:rPr>
              <a:t>Запліднення</a:t>
            </a:r>
            <a:endParaRPr lang="ru-RU" altLang="uk-UA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ahoma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11560" y="1340769"/>
            <a:ext cx="8229600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altLang="uk-UA" sz="3600" dirty="0"/>
              <a:t>В</a:t>
            </a:r>
            <a:r>
              <a:rPr lang="ru-RU" altLang="uk-UA" sz="3600" dirty="0" smtClean="0"/>
              <a:t> </a:t>
            </a:r>
            <a:r>
              <a:rPr lang="ru-RU" altLang="uk-UA" sz="3600" dirty="0" err="1" smtClean="0"/>
              <a:t>результаті</a:t>
            </a:r>
            <a:r>
              <a:rPr lang="ru-RU" altLang="uk-UA" sz="3600" dirty="0" smtClean="0"/>
              <a:t> </a:t>
            </a:r>
            <a:r>
              <a:rPr lang="ru-RU" altLang="uk-UA" sz="3600" dirty="0" err="1" smtClean="0"/>
              <a:t>запліднення</a:t>
            </a:r>
            <a:r>
              <a:rPr lang="ru-RU" altLang="uk-UA" sz="3600" dirty="0" smtClean="0"/>
              <a:t> </a:t>
            </a:r>
            <a:r>
              <a:rPr lang="ru-RU" altLang="uk-UA" sz="3600" dirty="0" err="1" smtClean="0"/>
              <a:t>утворюється</a:t>
            </a:r>
            <a:r>
              <a:rPr lang="ru-RU" altLang="uk-UA" sz="3600" dirty="0" smtClean="0"/>
              <a:t> </a:t>
            </a:r>
            <a:r>
              <a:rPr lang="ru-RU" altLang="uk-UA" sz="3600" dirty="0" err="1" smtClean="0"/>
              <a:t>одноклітинний</a:t>
            </a:r>
            <a:r>
              <a:rPr lang="ru-RU" altLang="uk-UA" sz="3600" dirty="0" smtClean="0"/>
              <a:t> </a:t>
            </a:r>
            <a:r>
              <a:rPr lang="ru-RU" altLang="uk-UA" sz="3600" dirty="0" err="1" smtClean="0"/>
              <a:t>зародок</a:t>
            </a:r>
            <a:r>
              <a:rPr lang="ru-RU" altLang="uk-UA" sz="3600" dirty="0" smtClean="0"/>
              <a:t> – </a:t>
            </a:r>
            <a:r>
              <a:rPr lang="ru-RU" alt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зигота</a:t>
            </a:r>
            <a:r>
              <a:rPr lang="ru-RU" altLang="uk-UA" sz="3600" dirty="0" smtClean="0"/>
              <a:t>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ru-RU" altLang="uk-UA" sz="3600" b="1" dirty="0" smtClean="0">
              <a:solidFill>
                <a:srgbClr val="FF00FF"/>
              </a:solidFill>
              <a:latin typeface="Tahoma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altLang="uk-UA" b="1" dirty="0" smtClean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1518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17</a:t>
            </a:fld>
            <a:endParaRPr lang="uk-UA" altLang="ru-RU"/>
          </a:p>
        </p:txBody>
      </p:sp>
      <p:sp>
        <p:nvSpPr>
          <p:cNvPr id="5" name="Объект 2"/>
          <p:cNvSpPr txBox="1">
            <a:spLocks noGrp="1"/>
          </p:cNvSpPr>
          <p:nvPr>
            <p:ph type="title"/>
          </p:nvPr>
        </p:nvSpPr>
        <p:spPr>
          <a:xfrm>
            <a:off x="363525" y="88957"/>
            <a:ext cx="8229600" cy="1143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Капацитація</a:t>
            </a:r>
            <a:r>
              <a:rPr lang="ru-RU" sz="20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000" dirty="0"/>
              <a:t>– </a:t>
            </a:r>
            <a:r>
              <a:rPr lang="ru-RU" sz="2000" dirty="0" err="1"/>
              <a:t>завершення</a:t>
            </a:r>
            <a:r>
              <a:rPr lang="ru-RU" sz="2000" dirty="0"/>
              <a:t> </a:t>
            </a:r>
            <a:r>
              <a:rPr lang="ru-RU" sz="2000" dirty="0" err="1"/>
              <a:t>дозрівання</a:t>
            </a:r>
            <a:r>
              <a:rPr lang="ru-RU" sz="2000" dirty="0"/>
              <a:t> </a:t>
            </a:r>
            <a:r>
              <a:rPr lang="ru-RU" sz="2000" dirty="0" err="1" smtClean="0"/>
              <a:t>сперматозоїдів</a:t>
            </a:r>
            <a:r>
              <a:rPr lang="ru-RU" sz="2000" dirty="0" smtClean="0"/>
              <a:t> (при </a:t>
            </a:r>
            <a:r>
              <a:rPr lang="ru-RU" sz="2000" dirty="0" err="1" smtClean="0"/>
              <a:t>контакті</a:t>
            </a:r>
            <a:r>
              <a:rPr lang="ru-RU" sz="2000" dirty="0" smtClean="0"/>
              <a:t> </a:t>
            </a:r>
            <a:r>
              <a:rPr lang="ru-RU" sz="2000" dirty="0" err="1" smtClean="0"/>
              <a:t>зі</a:t>
            </a:r>
            <a:r>
              <a:rPr lang="ru-RU" sz="2000" dirty="0" smtClean="0"/>
              <a:t> </a:t>
            </a:r>
            <a:r>
              <a:rPr lang="ru-RU" sz="2000" dirty="0" err="1" smtClean="0"/>
              <a:t>слизовими</a:t>
            </a:r>
            <a:r>
              <a:rPr lang="ru-RU" sz="2000" dirty="0" smtClean="0"/>
              <a:t> </a:t>
            </a:r>
            <a:r>
              <a:rPr lang="ru-RU" sz="2000" dirty="0" err="1" smtClean="0"/>
              <a:t>оболонками</a:t>
            </a:r>
            <a:r>
              <a:rPr lang="ru-RU" sz="2000" dirty="0" smtClean="0"/>
              <a:t> </a:t>
            </a:r>
            <a:r>
              <a:rPr lang="ru-RU" sz="2000" dirty="0" err="1" smtClean="0"/>
              <a:t>статевих</a:t>
            </a:r>
            <a:r>
              <a:rPr lang="ru-RU" sz="2000" dirty="0" smtClean="0"/>
              <a:t> </a:t>
            </a:r>
            <a:r>
              <a:rPr lang="ru-RU" sz="2000" dirty="0" err="1" smtClean="0"/>
              <a:t>шляхів</a:t>
            </a:r>
            <a:r>
              <a:rPr lang="ru-RU" sz="2000" dirty="0" smtClean="0"/>
              <a:t> </a:t>
            </a:r>
            <a:r>
              <a:rPr lang="ru-RU" sz="2000" dirty="0" err="1" smtClean="0"/>
              <a:t>жінки</a:t>
            </a:r>
            <a:r>
              <a:rPr lang="ru-RU" sz="2000" dirty="0" smtClean="0"/>
              <a:t>), </a:t>
            </a:r>
            <a:r>
              <a:rPr lang="ru-RU" sz="2000" dirty="0"/>
              <a:t>в </a:t>
            </a:r>
            <a:r>
              <a:rPr lang="ru-RU" sz="2000" dirty="0" err="1"/>
              <a:t>результаті</a:t>
            </a:r>
            <a:r>
              <a:rPr lang="ru-RU" sz="2000" dirty="0"/>
              <a:t> </a:t>
            </a:r>
            <a:r>
              <a:rPr lang="ru-RU" sz="2000" dirty="0" err="1"/>
              <a:t>чого</a:t>
            </a:r>
            <a:r>
              <a:rPr lang="ru-RU" sz="2000" dirty="0"/>
              <a:t> вони </a:t>
            </a:r>
            <a:r>
              <a:rPr lang="ru-RU" sz="2000" dirty="0" err="1"/>
              <a:t>стають</a:t>
            </a:r>
            <a:r>
              <a:rPr lang="ru-RU" sz="2000" dirty="0"/>
              <a:t> </a:t>
            </a:r>
            <a:r>
              <a:rPr lang="ru-RU" sz="2000" dirty="0" err="1"/>
              <a:t>здатними</a:t>
            </a:r>
            <a:r>
              <a:rPr lang="ru-RU" sz="2000" dirty="0"/>
              <a:t> </a:t>
            </a:r>
            <a:r>
              <a:rPr lang="ru-RU" sz="2000" dirty="0" err="1"/>
              <a:t>проникати</a:t>
            </a:r>
            <a:r>
              <a:rPr lang="ru-RU" sz="2000" dirty="0"/>
              <a:t> через </a:t>
            </a:r>
            <a:r>
              <a:rPr lang="ru-RU" sz="2000" dirty="0" err="1"/>
              <a:t>оболонку</a:t>
            </a:r>
            <a:r>
              <a:rPr lang="ru-RU" sz="2000" dirty="0"/>
              <a:t> </a:t>
            </a:r>
            <a:r>
              <a:rPr lang="ru-RU" sz="2000" dirty="0" err="1"/>
              <a:t>яйцеклітини</a:t>
            </a:r>
            <a:endParaRPr lang="ru-RU" sz="2000" dirty="0"/>
          </a:p>
        </p:txBody>
      </p:sp>
      <p:sp>
        <p:nvSpPr>
          <p:cNvPr id="6" name="Объект 2"/>
          <p:cNvSpPr txBox="1">
            <a:spLocks noGrp="1"/>
          </p:cNvSpPr>
          <p:nvPr>
            <p:ph idx="1"/>
          </p:nvPr>
        </p:nvSpPr>
        <p:spPr>
          <a:xfrm>
            <a:off x="363525" y="1231957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Негативний</a:t>
            </a:r>
            <a:r>
              <a:rPr lang="ru-RU" sz="20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реотаксис </a:t>
            </a:r>
            <a:r>
              <a:rPr lang="ru-RU" sz="2000" dirty="0"/>
              <a:t>– </a:t>
            </a:r>
            <a:r>
              <a:rPr lang="ru-RU" sz="2000" dirty="0" err="1" smtClean="0"/>
              <a:t>рух</a:t>
            </a:r>
            <a:r>
              <a:rPr lang="ru-RU" sz="2000" dirty="0" smtClean="0"/>
              <a:t>  </a:t>
            </a:r>
            <a:r>
              <a:rPr lang="ru-RU" sz="2000" dirty="0" err="1"/>
              <a:t>сперматозоїдів</a:t>
            </a:r>
            <a:r>
              <a:rPr lang="ru-RU" sz="2000" dirty="0"/>
              <a:t> </a:t>
            </a:r>
            <a:r>
              <a:rPr lang="ru-RU" sz="2000" dirty="0" err="1" smtClean="0"/>
              <a:t>проти</a:t>
            </a:r>
            <a:r>
              <a:rPr lang="ru-RU" sz="2000" dirty="0" smtClean="0"/>
              <a:t> </a:t>
            </a:r>
            <a:r>
              <a:rPr lang="ru-RU" sz="2000" dirty="0"/>
              <a:t>току </a:t>
            </a:r>
            <a:r>
              <a:rPr lang="ru-RU" sz="2000" dirty="0" err="1" smtClean="0"/>
              <a:t>рідини</a:t>
            </a:r>
            <a:r>
              <a:rPr lang="ru-RU" sz="2000" dirty="0" smtClean="0"/>
              <a:t> </a:t>
            </a:r>
            <a:r>
              <a:rPr lang="ru-RU" sz="2000" dirty="0" err="1" smtClean="0"/>
              <a:t>маткових</a:t>
            </a:r>
            <a:r>
              <a:rPr lang="ru-RU" sz="2000" dirty="0" smtClean="0"/>
              <a:t> труб і </a:t>
            </a:r>
            <a:r>
              <a:rPr lang="ru-RU" sz="2000" dirty="0" err="1" smtClean="0"/>
              <a:t>маткових</a:t>
            </a:r>
            <a:r>
              <a:rPr lang="ru-RU" sz="2000" dirty="0" smtClean="0"/>
              <a:t> </a:t>
            </a:r>
            <a:r>
              <a:rPr lang="ru-RU" sz="2000" dirty="0" err="1" smtClean="0"/>
              <a:t>залоз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354774" y="1891014"/>
            <a:ext cx="8658708" cy="12687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Позитивний</a:t>
            </a:r>
            <a:r>
              <a:rPr lang="ru-RU" sz="20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хемотаксис </a:t>
            </a:r>
            <a:r>
              <a:rPr lang="ru-RU" sz="2000" dirty="0"/>
              <a:t>– </a:t>
            </a:r>
            <a:r>
              <a:rPr lang="ru-RU" sz="2000" dirty="0" err="1"/>
              <a:t>рух</a:t>
            </a:r>
            <a:r>
              <a:rPr lang="ru-RU" sz="2000" dirty="0"/>
              <a:t> </a:t>
            </a:r>
            <a:r>
              <a:rPr lang="ru-RU" sz="2000" dirty="0" err="1"/>
              <a:t>сперматозоїдів</a:t>
            </a:r>
            <a:r>
              <a:rPr lang="ru-RU" sz="2000" dirty="0"/>
              <a:t> </a:t>
            </a:r>
            <a:r>
              <a:rPr lang="ru-RU" sz="2000" dirty="0" err="1"/>
              <a:t>під</a:t>
            </a:r>
            <a:r>
              <a:rPr lang="ru-RU" sz="2000" dirty="0"/>
              <a:t> </a:t>
            </a:r>
            <a:r>
              <a:rPr lang="ru-RU" sz="2000" dirty="0" err="1"/>
              <a:t>впливом</a:t>
            </a:r>
            <a:r>
              <a:rPr lang="ru-RU" sz="2000" dirty="0"/>
              <a:t> </a:t>
            </a:r>
            <a:r>
              <a:rPr lang="ru-RU" sz="2000" dirty="0" err="1"/>
              <a:t>гіногамонів</a:t>
            </a:r>
            <a:r>
              <a:rPr lang="ru-RU" sz="2000" dirty="0"/>
              <a:t> – </a:t>
            </a:r>
            <a:r>
              <a:rPr lang="ru-RU" sz="2000" dirty="0" err="1"/>
              <a:t>речовин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виділяються</a:t>
            </a:r>
            <a:r>
              <a:rPr lang="ru-RU" sz="2000" dirty="0"/>
              <a:t> </a:t>
            </a:r>
            <a:r>
              <a:rPr lang="ru-RU" sz="2000" dirty="0" err="1"/>
              <a:t>жіночим</a:t>
            </a:r>
            <a:r>
              <a:rPr lang="ru-RU" sz="2000" dirty="0"/>
              <a:t> </a:t>
            </a:r>
            <a:r>
              <a:rPr lang="ru-RU" sz="2000" dirty="0" err="1"/>
              <a:t>статевим</a:t>
            </a:r>
            <a:r>
              <a:rPr lang="ru-RU" sz="2000" dirty="0"/>
              <a:t> комплексом (</a:t>
            </a:r>
            <a:r>
              <a:rPr lang="ru-RU" sz="2000" dirty="0" err="1"/>
              <a:t>овоцит</a:t>
            </a:r>
            <a:r>
              <a:rPr lang="ru-RU" sz="2000" dirty="0"/>
              <a:t>+ </a:t>
            </a:r>
            <a:r>
              <a:rPr lang="ru-RU" sz="2000" dirty="0" err="1"/>
              <a:t>фолікулярні</a:t>
            </a:r>
            <a:r>
              <a:rPr lang="ru-RU" sz="2000" dirty="0"/>
              <a:t> </a:t>
            </a:r>
            <a:r>
              <a:rPr lang="ru-RU" sz="2000" dirty="0" err="1"/>
              <a:t>клітини</a:t>
            </a:r>
            <a:r>
              <a:rPr lang="ru-RU" sz="2000" dirty="0"/>
              <a:t>) і </a:t>
            </a:r>
            <a:r>
              <a:rPr lang="ru-RU" sz="2000" dirty="0" err="1"/>
              <a:t>приваблюють</a:t>
            </a:r>
            <a:r>
              <a:rPr lang="ru-RU" sz="2000" dirty="0"/>
              <a:t> до себе </a:t>
            </a:r>
            <a:r>
              <a:rPr lang="ru-RU" sz="2000" dirty="0" err="1" smtClean="0"/>
              <a:t>сперматозоїди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1" t="15" r="11182" b="-15"/>
          <a:stretch/>
        </p:blipFill>
        <p:spPr bwMode="auto">
          <a:xfrm>
            <a:off x="1799692" y="3021255"/>
            <a:ext cx="5544616" cy="36753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06509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18</a:t>
            </a:fld>
            <a:endParaRPr lang="uk-UA" altLang="ru-RU"/>
          </a:p>
        </p:txBody>
      </p:sp>
      <p:sp>
        <p:nvSpPr>
          <p:cNvPr id="5" name="Объект 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6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1. </a:t>
            </a:r>
            <a:r>
              <a:rPr lang="ru-RU" sz="36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Акросомна</a:t>
            </a:r>
            <a:r>
              <a:rPr lang="ru-RU" sz="36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36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реакція</a:t>
            </a:r>
            <a:endParaRPr lang="ru-RU" sz="3600" b="1" dirty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71011" y="941677"/>
            <a:ext cx="43924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err="1"/>
              <a:t>Акросомна</a:t>
            </a:r>
            <a:r>
              <a:rPr lang="uk-UA" sz="2000" b="1" dirty="0"/>
              <a:t> реакція</a:t>
            </a:r>
            <a:r>
              <a:rPr lang="uk-UA" sz="2000" dirty="0"/>
              <a:t> — </a:t>
            </a:r>
            <a:r>
              <a:rPr lang="uk-UA" sz="2000" dirty="0" err="1"/>
              <a:t>екзоцитоз</a:t>
            </a:r>
            <a:r>
              <a:rPr lang="uk-UA" sz="2000" dirty="0"/>
              <a:t> (спосіб доставки) вмісту </a:t>
            </a:r>
            <a:r>
              <a:rPr lang="uk-UA" sz="2000" dirty="0" err="1"/>
              <a:t>акросоми</a:t>
            </a:r>
            <a:r>
              <a:rPr lang="uk-UA" sz="2000" dirty="0"/>
              <a:t> для локального руйнування жовтої оболонки яйцеклітини (наприклад, блискучої оболонки у ссавців і людини) й подолання сперматозоїдом цього бар'єру.</a:t>
            </a:r>
            <a:endParaRPr lang="ru-RU" sz="2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880" y="908720"/>
            <a:ext cx="3851920" cy="3322954"/>
          </a:xfrm>
          <a:prstGeom prst="rect">
            <a:avLst/>
          </a:prstGeom>
        </p:spPr>
      </p:pic>
      <p:sp>
        <p:nvSpPr>
          <p:cNvPr id="8" name="Объект 2"/>
          <p:cNvSpPr txBox="1">
            <a:spLocks/>
          </p:cNvSpPr>
          <p:nvPr/>
        </p:nvSpPr>
        <p:spPr bwMode="auto">
          <a:xfrm>
            <a:off x="327582" y="3421253"/>
            <a:ext cx="8363272" cy="1440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Вміст</a:t>
            </a:r>
            <a:r>
              <a:rPr lang="ru-RU" sz="20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0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акросоми</a:t>
            </a:r>
            <a:r>
              <a:rPr lang="ru-RU" sz="20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: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err="1" smtClean="0"/>
              <a:t>Гідролітичні</a:t>
            </a:r>
            <a:r>
              <a:rPr lang="ru-RU" sz="2000" dirty="0" smtClean="0"/>
              <a:t> </a:t>
            </a:r>
            <a:r>
              <a:rPr lang="ru-RU" sz="2000" dirty="0" err="1" smtClean="0"/>
              <a:t>ферменти</a:t>
            </a:r>
            <a:r>
              <a:rPr lang="ru-RU" sz="2000" dirty="0" smtClean="0"/>
              <a:t> (</a:t>
            </a:r>
            <a:r>
              <a:rPr lang="ru-RU" sz="2000" dirty="0" err="1" smtClean="0"/>
              <a:t>гіалуронідаза</a:t>
            </a:r>
            <a:r>
              <a:rPr lang="ru-RU" sz="2000" dirty="0" smtClean="0"/>
              <a:t>, </a:t>
            </a:r>
            <a:r>
              <a:rPr lang="ru-RU" sz="2000" dirty="0" err="1" smtClean="0"/>
              <a:t>трипсини</a:t>
            </a:r>
            <a:r>
              <a:rPr lang="ru-RU" sz="2000" dirty="0" smtClean="0"/>
              <a:t>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err="1" smtClean="0"/>
              <a:t>Байндин</a:t>
            </a:r>
            <a:r>
              <a:rPr lang="ru-RU" sz="2000" dirty="0" smtClean="0"/>
              <a:t> – </a:t>
            </a:r>
            <a:r>
              <a:rPr lang="ru-RU" sz="2000" dirty="0" err="1" smtClean="0"/>
              <a:t>специфічний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білок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бере</a:t>
            </a:r>
            <a:r>
              <a:rPr lang="ru-RU" sz="2000" dirty="0" smtClean="0"/>
              <a:t> участь у видовому </a:t>
            </a:r>
            <a:r>
              <a:rPr lang="ru-RU" sz="2000" dirty="0" err="1" smtClean="0"/>
              <a:t>розпізнаванні</a:t>
            </a:r>
            <a:r>
              <a:rPr lang="ru-RU" sz="2000" dirty="0" smtClean="0"/>
              <a:t> гамет</a:t>
            </a:r>
            <a:endParaRPr lang="uk-UA" sz="2000" dirty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0" y="4822293"/>
            <a:ext cx="8568951" cy="53159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Пенетрація</a:t>
            </a:r>
            <a:r>
              <a:rPr lang="ru-RU" sz="20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000" dirty="0"/>
              <a:t>– </a:t>
            </a:r>
            <a:r>
              <a:rPr lang="ru-RU" sz="2000" dirty="0" err="1"/>
              <a:t>проникнення</a:t>
            </a:r>
            <a:r>
              <a:rPr lang="ru-RU" sz="2000" dirty="0"/>
              <a:t> </a:t>
            </a:r>
            <a:r>
              <a:rPr lang="ru-RU" sz="2000" dirty="0" err="1" smtClean="0"/>
              <a:t>сперматозоїда</a:t>
            </a:r>
            <a:r>
              <a:rPr lang="ru-RU" sz="2000" dirty="0" smtClean="0"/>
              <a:t> </a:t>
            </a:r>
            <a:r>
              <a:rPr lang="ru-RU" sz="2000" dirty="0"/>
              <a:t>через </a:t>
            </a:r>
            <a:r>
              <a:rPr lang="ru-RU" sz="2000" dirty="0" err="1"/>
              <a:t>оболонки</a:t>
            </a:r>
            <a:r>
              <a:rPr lang="ru-RU" sz="2000" dirty="0"/>
              <a:t> </a:t>
            </a:r>
            <a:r>
              <a:rPr lang="ru-RU" sz="2000" dirty="0" err="1"/>
              <a:t>яйцеклітини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478151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19</a:t>
            </a:fld>
            <a:endParaRPr lang="uk-UA" altLang="ru-RU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583891" y="74642"/>
            <a:ext cx="5904656" cy="10081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2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.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Кортикальна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реакція</a:t>
            </a:r>
            <a:endParaRPr lang="ru-RU" b="1" dirty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107950" y="692150"/>
            <a:ext cx="885653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2400" dirty="0" err="1"/>
              <a:t>Екзоцитоз</a:t>
            </a:r>
            <a:r>
              <a:rPr lang="ru-RU" altLang="uk-UA" sz="2400" dirty="0"/>
              <a:t> </a:t>
            </a:r>
            <a:r>
              <a:rPr lang="ru-RU" altLang="uk-UA" sz="2400" dirty="0" smtClean="0"/>
              <a:t>(</a:t>
            </a:r>
            <a:r>
              <a:rPr lang="ru-RU" altLang="uk-UA" sz="2400" dirty="0" err="1" smtClean="0"/>
              <a:t>викидання</a:t>
            </a:r>
            <a:r>
              <a:rPr lang="ru-RU" altLang="uk-UA" sz="2400" dirty="0" smtClean="0"/>
              <a:t>) </a:t>
            </a:r>
            <a:r>
              <a:rPr lang="ru-RU" altLang="uk-UA" sz="2400" dirty="0" err="1" smtClean="0"/>
              <a:t>кортикальних</a:t>
            </a:r>
            <a:r>
              <a:rPr lang="ru-RU" altLang="uk-UA" sz="2400" dirty="0" smtClean="0"/>
              <a:t> </a:t>
            </a:r>
            <a:r>
              <a:rPr lang="ru-RU" altLang="uk-UA" sz="2400" dirty="0"/>
              <a:t>гранул в </a:t>
            </a:r>
            <a:r>
              <a:rPr lang="ru-RU" altLang="uk-UA" sz="2400" b="1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перивітеліновий</a:t>
            </a:r>
            <a:r>
              <a:rPr lang="ru-RU" altLang="uk-UA" sz="2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altLang="uk-UA" sz="2400" b="1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простір</a:t>
            </a:r>
            <a:r>
              <a:rPr lang="ru-RU" altLang="uk-UA" sz="2400" i="1" dirty="0">
                <a:solidFill>
                  <a:srgbClr val="00B0F0"/>
                </a:solidFill>
              </a:rPr>
              <a:t> </a:t>
            </a:r>
            <a:r>
              <a:rPr lang="ru-RU" altLang="uk-UA" sz="2400" dirty="0"/>
              <a:t>(</a:t>
            </a:r>
            <a:r>
              <a:rPr lang="ru-RU" altLang="uk-UA" sz="2400" dirty="0" err="1" smtClean="0"/>
              <a:t>між</a:t>
            </a:r>
            <a:r>
              <a:rPr lang="ru-RU" altLang="uk-UA" sz="2400" dirty="0"/>
              <a:t> </a:t>
            </a:r>
            <a:r>
              <a:rPr lang="ru-RU" altLang="uk-UA" sz="2400" dirty="0" err="1" smtClean="0"/>
              <a:t>цитолемою</a:t>
            </a:r>
            <a:r>
              <a:rPr lang="ru-RU" altLang="uk-UA" sz="2400" dirty="0" smtClean="0"/>
              <a:t> </a:t>
            </a:r>
            <a:r>
              <a:rPr lang="ru-RU" altLang="uk-UA" sz="2400" dirty="0" err="1"/>
              <a:t>яйцеклітини</a:t>
            </a:r>
            <a:r>
              <a:rPr lang="ru-RU" altLang="uk-UA" sz="2400" dirty="0"/>
              <a:t> та </a:t>
            </a:r>
            <a:r>
              <a:rPr lang="ru-RU" altLang="uk-UA" sz="2400" dirty="0" err="1"/>
              <a:t>прозорою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оболонкою</a:t>
            </a:r>
            <a:r>
              <a:rPr lang="ru-RU" altLang="uk-UA" sz="2400" dirty="0"/>
              <a:t>)</a:t>
            </a:r>
            <a:endParaRPr lang="uk-UA" altLang="uk-UA" sz="2400" dirty="0"/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332365" y="1805642"/>
            <a:ext cx="850738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uk-UA" sz="2400" dirty="0" err="1" smtClean="0"/>
              <a:t>Завдяки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взаємодії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висомолекулярних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біополімерів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кортикальних</a:t>
            </a:r>
            <a:r>
              <a:rPr lang="ru-RU" altLang="uk-UA" sz="2400" dirty="0" smtClean="0"/>
              <a:t> гранул з </a:t>
            </a:r>
            <a:r>
              <a:rPr lang="ru-RU" altLang="uk-UA" sz="2400" dirty="0" err="1" smtClean="0"/>
              <a:t>глікокаліксом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плазмолеми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овоцита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відбувається</a:t>
            </a:r>
            <a:r>
              <a:rPr lang="ru-RU" altLang="uk-UA" sz="2400" dirty="0" smtClean="0"/>
              <a:t> </a:t>
            </a:r>
            <a:r>
              <a:rPr lang="ru-RU" altLang="uk-UA" sz="2400" dirty="0" err="1"/>
              <a:t>п</a:t>
            </a:r>
            <a:r>
              <a:rPr lang="ru-RU" altLang="uk-UA" sz="2400" dirty="0" err="1" smtClean="0"/>
              <a:t>еретворення</a:t>
            </a:r>
            <a:r>
              <a:rPr lang="ru-RU" altLang="uk-UA" sz="2400" dirty="0" smtClean="0"/>
              <a:t> </a:t>
            </a:r>
            <a:r>
              <a:rPr lang="ru-RU" altLang="uk-UA" sz="2400" dirty="0" err="1"/>
              <a:t>прозорої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оболонки</a:t>
            </a:r>
            <a:r>
              <a:rPr lang="ru-RU" altLang="uk-UA" sz="2400" dirty="0"/>
              <a:t> в </a:t>
            </a:r>
            <a:r>
              <a:rPr lang="ru-RU" altLang="uk-UA" sz="2400" b="1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оболонку</a:t>
            </a:r>
            <a:r>
              <a:rPr lang="ru-RU" altLang="uk-UA" sz="2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altLang="uk-UA" sz="2400" b="1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запліднення</a:t>
            </a:r>
            <a:r>
              <a:rPr lang="uk-UA" altLang="uk-UA" sz="2400" dirty="0"/>
              <a:t>, </a:t>
            </a:r>
            <a:r>
              <a:rPr lang="uk-UA" altLang="uk-UA" sz="2400" dirty="0" smtClean="0"/>
              <a:t>непроникну </a:t>
            </a:r>
            <a:r>
              <a:rPr lang="uk-UA" altLang="uk-UA" sz="2400" dirty="0"/>
              <a:t>для решти сперматозоїдів.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625006" y="3827511"/>
            <a:ext cx="8208913" cy="62644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3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.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Злиття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чоловічого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і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жіночого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пронуклеусів</a:t>
            </a:r>
            <a:endParaRPr lang="ru-RU" b="1" dirty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7258" y="4409400"/>
            <a:ext cx="860440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/>
              <a:t>Кожен з </a:t>
            </a:r>
            <a:r>
              <a:rPr lang="uk-UA" sz="2400" dirty="0" err="1" smtClean="0"/>
              <a:t>пронуклеусів</a:t>
            </a:r>
            <a:r>
              <a:rPr lang="uk-UA" sz="2400" dirty="0" smtClean="0"/>
              <a:t> реплікує свою </a:t>
            </a:r>
            <a:r>
              <a:rPr lang="uk-UA" sz="2400" dirty="0"/>
              <a:t>Д</a:t>
            </a:r>
            <a:r>
              <a:rPr lang="uk-UA" sz="2400" dirty="0" smtClean="0"/>
              <a:t>НК, після чого вони втрачають ядерні оболонки й утворюють загальну </a:t>
            </a:r>
            <a:r>
              <a:rPr lang="uk-UA" sz="2400" dirty="0" err="1" smtClean="0"/>
              <a:t>метафазну</a:t>
            </a:r>
            <a:r>
              <a:rPr lang="uk-UA" sz="2400" dirty="0" smtClean="0"/>
              <a:t> пластинку зиготи з веретеном поділу. Тим самим забезпечується </a:t>
            </a:r>
            <a:r>
              <a:rPr lang="uk-UA" sz="24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диплоїдність</a:t>
            </a:r>
            <a:r>
              <a:rPr lang="uk-UA" sz="2400" dirty="0" smtClean="0"/>
              <a:t> майбутнього зародка.</a:t>
            </a:r>
          </a:p>
          <a:p>
            <a:r>
              <a:rPr lang="uk-UA" sz="2400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50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20</a:t>
            </a:fld>
            <a:endParaRPr lang="uk-UA" altLang="ru-RU"/>
          </a:p>
        </p:txBody>
      </p:sp>
      <p:graphicFrame>
        <p:nvGraphicFramePr>
          <p:cNvPr id="6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1586108"/>
              </p:ext>
            </p:extLst>
          </p:nvPr>
        </p:nvGraphicFramePr>
        <p:xfrm>
          <a:off x="459055" y="188640"/>
          <a:ext cx="8229600" cy="6388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026982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Номер слайда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31C4790-7FA4-4E7C-99A3-2F761B190BF1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68760"/>
            <a:ext cx="7628384" cy="4824536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683568" y="476672"/>
            <a:ext cx="7772400" cy="47112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Основні</a:t>
            </a:r>
            <a:r>
              <a:rPr lang="ru-RU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етапи</a:t>
            </a:r>
            <a:r>
              <a:rPr lang="ru-RU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ембріогенезу</a:t>
            </a:r>
            <a:r>
              <a:rPr lang="ru-RU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людини</a:t>
            </a:r>
            <a:endParaRPr lang="uk-U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2568246"/>
              </p:ext>
            </p:extLst>
          </p:nvPr>
        </p:nvGraphicFramePr>
        <p:xfrm>
          <a:off x="457200" y="692150"/>
          <a:ext cx="8229600" cy="5976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736882" y="77551"/>
            <a:ext cx="7772400" cy="47112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Основні</a:t>
            </a:r>
            <a:r>
              <a:rPr lang="ru-RU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етапи</a:t>
            </a:r>
            <a:r>
              <a:rPr lang="ru-RU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ембріогенезу</a:t>
            </a:r>
            <a:r>
              <a:rPr lang="ru-RU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людини</a:t>
            </a:r>
            <a:endParaRPr lang="uk-UA" sz="32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986588" y="2743200"/>
            <a:ext cx="2089150" cy="151288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Ембріональний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період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2-8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тиджень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Ембріон</a:t>
            </a:r>
            <a:endParaRPr lang="uk-UA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авая фигурная скобка 6"/>
          <p:cNvSpPr/>
          <p:nvPr/>
        </p:nvSpPr>
        <p:spPr>
          <a:xfrm>
            <a:off x="6659563" y="2743200"/>
            <a:ext cx="288925" cy="1549400"/>
          </a:xfrm>
          <a:prstGeom prst="rightBrace">
            <a:avLst/>
          </a:prstGeom>
          <a:ln>
            <a:solidFill>
              <a:srgbClr val="00B0F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8" name="Правая фигурная скобка 7"/>
          <p:cNvSpPr/>
          <p:nvPr/>
        </p:nvSpPr>
        <p:spPr>
          <a:xfrm>
            <a:off x="6659563" y="5300663"/>
            <a:ext cx="315912" cy="1008062"/>
          </a:xfrm>
          <a:prstGeom prst="rightBrace">
            <a:avLst/>
          </a:prstGeom>
          <a:ln>
            <a:solidFill>
              <a:srgbClr val="00B0F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975475" y="4833938"/>
            <a:ext cx="2087563" cy="19431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Фетальный (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плідний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період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-38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(42)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тиждень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Плід</a:t>
            </a:r>
            <a:endParaRPr lang="uk-UA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975475" y="1066800"/>
            <a:ext cx="2087563" cy="142557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Період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бластогенезу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(1-7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доба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Концептус</a:t>
            </a:r>
            <a:endParaRPr lang="uk-UA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6673850" y="1408113"/>
            <a:ext cx="287338" cy="868362"/>
          </a:xfrm>
          <a:prstGeom prst="rightBrace">
            <a:avLst/>
          </a:prstGeom>
          <a:ln>
            <a:solidFill>
              <a:srgbClr val="00B0F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8"/>
          <p:cNvSpPr>
            <a:spLocks noGrp="1" noChangeArrowheads="1"/>
          </p:cNvSpPr>
          <p:nvPr>
            <p:ph type="title"/>
          </p:nvPr>
        </p:nvSpPr>
        <p:spPr>
          <a:xfrm>
            <a:off x="251520" y="258430"/>
            <a:ext cx="8226425" cy="635000"/>
          </a:xfrm>
          <a:extLst/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uk-UA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pitchFamily="34" charset="0"/>
              </a:rPr>
              <a:t>Дроблення</a:t>
            </a:r>
            <a:endParaRPr lang="ru-RU" altLang="uk-UA" sz="3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ahoma" pitchFamily="34" charset="0"/>
            </a:endParaRPr>
          </a:p>
        </p:txBody>
      </p:sp>
      <p:sp>
        <p:nvSpPr>
          <p:cNvPr id="17412" name="Rectangle 13"/>
          <p:cNvSpPr>
            <a:spLocks noGrp="1" noChangeArrowheads="1"/>
          </p:cNvSpPr>
          <p:nvPr>
            <p:ph type="body" sz="half" idx="2"/>
          </p:nvPr>
        </p:nvSpPr>
        <p:spPr>
          <a:xfrm>
            <a:off x="378150" y="1029161"/>
            <a:ext cx="8447088" cy="2509443"/>
          </a:xfrm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uk-UA" sz="2400" dirty="0" err="1"/>
              <a:t>Мітотичний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поділ</a:t>
            </a:r>
            <a:r>
              <a:rPr lang="ru-RU" altLang="uk-UA" sz="2400" dirty="0"/>
              <a:t>, при </a:t>
            </a:r>
            <a:r>
              <a:rPr lang="ru-RU" altLang="uk-UA" sz="2400" dirty="0" err="1"/>
              <a:t>якому</a:t>
            </a:r>
            <a:r>
              <a:rPr lang="ru-RU" altLang="uk-UA" sz="2400" dirty="0"/>
              <a:t> </a:t>
            </a:r>
            <a:r>
              <a:rPr lang="ru-RU" altLang="uk-UA" sz="2400" dirty="0" err="1"/>
              <a:t>утворюються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дочірні</a:t>
            </a:r>
            <a:r>
              <a:rPr lang="ru-RU" altLang="uk-UA" sz="2400" dirty="0"/>
              <a:t> </a:t>
            </a:r>
            <a:r>
              <a:rPr lang="ru-RU" altLang="uk-UA" sz="2400" dirty="0" err="1" smtClean="0"/>
              <a:t>клітини</a:t>
            </a:r>
            <a:r>
              <a:rPr lang="ru-RU" altLang="uk-UA" sz="2400" dirty="0" smtClean="0"/>
              <a:t> (</a:t>
            </a:r>
            <a:r>
              <a:rPr lang="ru-RU" altLang="uk-UA" sz="2400" dirty="0" err="1"/>
              <a:t>бластомери</a:t>
            </a:r>
            <a:r>
              <a:rPr lang="ru-RU" altLang="uk-UA" sz="2400" dirty="0" smtClean="0"/>
              <a:t>), </a:t>
            </a:r>
            <a:r>
              <a:rPr lang="ru-RU" altLang="uk-UA" sz="2400" dirty="0" err="1" smtClean="0"/>
              <a:t>розміри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яких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прогресивно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зменшуються</a:t>
            </a:r>
            <a:r>
              <a:rPr lang="ru-RU" altLang="uk-UA" sz="2400" dirty="0" smtClean="0"/>
              <a:t>. </a:t>
            </a:r>
            <a:endParaRPr lang="ru-RU" altLang="uk-UA" sz="24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altLang="uk-UA" sz="2400" dirty="0" err="1"/>
              <a:t>Бластомери</a:t>
            </a:r>
            <a:r>
              <a:rPr lang="ru-RU" altLang="uk-UA" sz="2400" dirty="0"/>
              <a:t> не </a:t>
            </a:r>
            <a:r>
              <a:rPr lang="ru-RU" altLang="uk-UA" sz="2400" dirty="0" err="1"/>
              <a:t>розходяться</a:t>
            </a:r>
            <a:r>
              <a:rPr lang="ru-RU" altLang="uk-UA" sz="2400" dirty="0"/>
              <a:t> і </a:t>
            </a:r>
            <a:r>
              <a:rPr lang="ru-RU" altLang="uk-UA" sz="2400" dirty="0" err="1"/>
              <a:t>утворюють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багатоклітинний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зародок</a:t>
            </a:r>
            <a:r>
              <a:rPr lang="ru-RU" altLang="uk-UA" sz="2400" dirty="0"/>
              <a:t> -</a:t>
            </a:r>
            <a:r>
              <a:rPr lang="ru-RU" altLang="uk-UA" sz="2400" dirty="0" smtClean="0"/>
              <a:t> </a:t>
            </a:r>
            <a:r>
              <a:rPr lang="ru-RU" altLang="uk-UA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морулу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altLang="uk-UA" dirty="0"/>
          </a:p>
        </p:txBody>
      </p:sp>
      <p:sp>
        <p:nvSpPr>
          <p:cNvPr id="58374" name="Номер слайда 3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1CF9795-F1A8-453F-9113-6596C33E4F96}" type="slidenum">
              <a:rPr lang="ru-RU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ru-RU" altLang="uk-UA" sz="1200" dirty="0">
              <a:solidFill>
                <a:srgbClr val="898989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50" y="3068961"/>
            <a:ext cx="5328592" cy="3469952"/>
          </a:xfrm>
          <a:prstGeom prst="rect">
            <a:avLst/>
          </a:prstGeom>
        </p:spPr>
      </p:pic>
      <p:pic>
        <p:nvPicPr>
          <p:cNvPr id="9" name="Picture 4" descr="Картинки по запросу бластоцист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24" t="12994" r="20609" b="18434"/>
          <a:stretch>
            <a:fillRect/>
          </a:stretch>
        </p:blipFill>
        <p:spPr bwMode="auto">
          <a:xfrm>
            <a:off x="5736703" y="3068961"/>
            <a:ext cx="3197670" cy="3487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Картинки по запросу дробление зиготы челове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" t="28477" r="2766" b="28735"/>
          <a:stretch>
            <a:fillRect/>
          </a:stretch>
        </p:blipFill>
        <p:spPr bwMode="auto">
          <a:xfrm>
            <a:off x="0" y="1557338"/>
            <a:ext cx="9036050" cy="300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179512" y="260648"/>
            <a:ext cx="8856983" cy="151216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Дроблення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зиготи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людини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: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повне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,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асинхронне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,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субеквальне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.</a:t>
            </a:r>
            <a:endParaRPr lang="ru-RU" b="1" dirty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AE60C0C-D71B-486D-B5A0-88BAF76FA27D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idx="1"/>
          </p:nvPr>
        </p:nvSpPr>
        <p:spPr>
          <a:xfrm>
            <a:off x="0" y="4562624"/>
            <a:ext cx="9036495" cy="2295376"/>
          </a:xfrm>
          <a:extLst/>
        </p:spPr>
        <p:txBody>
          <a:bodyPr numCol="3"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altLang="uk-UA" dirty="0" smtClean="0"/>
              <a:t>2-й день – 2 бластомера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altLang="uk-UA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altLang="uk-UA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altLang="uk-UA" dirty="0" smtClean="0"/>
              <a:t>3-й день – морула </a:t>
            </a:r>
            <a:r>
              <a:rPr lang="ru-RU" altLang="uk-UA" sz="2400" dirty="0" smtClean="0"/>
              <a:t>(</a:t>
            </a:r>
            <a:r>
              <a:rPr lang="ru-RU" altLang="uk-UA" sz="2400" dirty="0" err="1" smtClean="0"/>
              <a:t>щільне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скупчення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клітин</a:t>
            </a:r>
            <a:r>
              <a:rPr lang="ru-RU" altLang="uk-UA" sz="2400" dirty="0" smtClean="0"/>
              <a:t> у </a:t>
            </a:r>
            <a:r>
              <a:rPr lang="ru-RU" altLang="uk-UA" sz="2400" dirty="0" err="1" smtClean="0"/>
              <a:t>вигляді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тутової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ягоди</a:t>
            </a:r>
            <a:r>
              <a:rPr lang="ru-RU" altLang="uk-UA" sz="2400" dirty="0" smtClean="0"/>
              <a:t>)</a:t>
            </a:r>
            <a:endParaRPr lang="ru-RU" altLang="uk-UA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altLang="uk-UA" dirty="0" smtClean="0"/>
              <a:t>5-й день – </a:t>
            </a:r>
            <a:r>
              <a:rPr lang="ru-RU" altLang="uk-UA" dirty="0" err="1" smtClean="0"/>
              <a:t>бластоциста</a:t>
            </a:r>
            <a:r>
              <a:rPr lang="ru-RU" altLang="uk-UA" dirty="0" smtClean="0"/>
              <a:t> </a:t>
            </a:r>
            <a:r>
              <a:rPr lang="ru-RU" altLang="uk-UA" sz="2400" dirty="0" smtClean="0"/>
              <a:t>(</a:t>
            </a:r>
            <a:r>
              <a:rPr lang="ru-RU" altLang="uk-UA" sz="2400" dirty="0" err="1" smtClean="0"/>
              <a:t>міхурець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із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порожниною</a:t>
            </a:r>
            <a:r>
              <a:rPr lang="ru-RU" altLang="uk-UA" sz="2400" dirty="0" smtClean="0"/>
              <a:t>, </a:t>
            </a:r>
            <a:r>
              <a:rPr lang="ru-RU" altLang="uk-UA" sz="2400" dirty="0" err="1" smtClean="0"/>
              <a:t>заповнений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рідиною</a:t>
            </a:r>
            <a:r>
              <a:rPr lang="ru-RU" altLang="uk-UA" sz="2400" dirty="0" smtClean="0"/>
              <a:t>)</a:t>
            </a:r>
            <a:endParaRPr lang="ru-RU" alt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8"/>
          <p:cNvSpPr>
            <a:spLocks noGrp="1" noChangeArrowheads="1"/>
          </p:cNvSpPr>
          <p:nvPr>
            <p:ph type="title"/>
          </p:nvPr>
        </p:nvSpPr>
        <p:spPr>
          <a:xfrm>
            <a:off x="-73768" y="0"/>
            <a:ext cx="8893175" cy="700333"/>
          </a:xfrm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uk-UA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pitchFamily="34" charset="0"/>
              </a:rPr>
              <a:t>Дроблення</a:t>
            </a:r>
            <a:endParaRPr lang="ru-RU" altLang="uk-UA" sz="3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ahoma" pitchFamily="34" charset="0"/>
            </a:endParaRPr>
          </a:p>
        </p:txBody>
      </p:sp>
      <p:sp>
        <p:nvSpPr>
          <p:cNvPr id="63491" name="Rectangle 46"/>
          <p:cNvSpPr>
            <a:spLocks noGrp="1" noChangeArrowheads="1"/>
          </p:cNvSpPr>
          <p:nvPr>
            <p:ph idx="1"/>
          </p:nvPr>
        </p:nvSpPr>
        <p:spPr>
          <a:xfrm>
            <a:off x="576210" y="738190"/>
            <a:ext cx="8229600" cy="1517650"/>
          </a:xfrm>
        </p:spPr>
        <p:txBody>
          <a:bodyPr/>
          <a:lstStyle/>
          <a:p>
            <a:pPr eaLnBrk="1" hangingPunct="1"/>
            <a:r>
              <a:rPr lang="ru-RU" altLang="uk-UA" sz="2800" dirty="0" smtClean="0"/>
              <a:t>Морула </a:t>
            </a:r>
            <a:r>
              <a:rPr lang="ru-RU" altLang="uk-UA" sz="2800" dirty="0" err="1" smtClean="0"/>
              <a:t>перетворюється</a:t>
            </a:r>
            <a:r>
              <a:rPr lang="ru-RU" altLang="uk-UA" sz="2800" dirty="0" smtClean="0"/>
              <a:t> в </a:t>
            </a:r>
            <a:r>
              <a:rPr lang="ru-RU" altLang="uk-UA" sz="2800" dirty="0" smtClean="0">
                <a:solidFill>
                  <a:srgbClr val="0070C0"/>
                </a:solidFill>
              </a:rPr>
              <a:t>бластулу</a:t>
            </a:r>
            <a:r>
              <a:rPr lang="ru-RU" altLang="uk-UA" sz="2800" dirty="0" smtClean="0"/>
              <a:t> – </a:t>
            </a:r>
            <a:r>
              <a:rPr lang="ru-RU" altLang="uk-UA" sz="2800" dirty="0" err="1" smtClean="0"/>
              <a:t>зародок</a:t>
            </a:r>
            <a:r>
              <a:rPr lang="ru-RU" altLang="uk-UA" sz="2800" dirty="0" smtClean="0"/>
              <a:t>, у </a:t>
            </a:r>
            <a:r>
              <a:rPr lang="ru-RU" altLang="uk-UA" sz="2800" dirty="0" err="1" smtClean="0"/>
              <a:t>якого</a:t>
            </a:r>
            <a:r>
              <a:rPr lang="ru-RU" altLang="uk-UA" sz="2800" dirty="0" smtClean="0"/>
              <a:t>  є два </a:t>
            </a:r>
            <a:r>
              <a:rPr lang="ru-RU" altLang="uk-UA" sz="2800" dirty="0" err="1" smtClean="0"/>
              <a:t>шари</a:t>
            </a:r>
            <a:r>
              <a:rPr lang="ru-RU" altLang="uk-UA" sz="2800" dirty="0" smtClean="0"/>
              <a:t> </a:t>
            </a:r>
            <a:r>
              <a:rPr lang="ru-RU" altLang="uk-UA" sz="2800" dirty="0" err="1" smtClean="0"/>
              <a:t>клітин</a:t>
            </a:r>
            <a:r>
              <a:rPr lang="ru-RU" altLang="uk-UA" sz="2800" dirty="0" smtClean="0"/>
              <a:t> – </a:t>
            </a:r>
            <a:r>
              <a:rPr lang="ru-RU" altLang="uk-UA" sz="2800" dirty="0" err="1" smtClean="0">
                <a:solidFill>
                  <a:srgbClr val="0070C0"/>
                </a:solidFill>
              </a:rPr>
              <a:t>ембріобласт</a:t>
            </a:r>
            <a:r>
              <a:rPr lang="ru-RU" altLang="uk-UA" sz="2800" dirty="0" smtClean="0"/>
              <a:t> і </a:t>
            </a:r>
            <a:r>
              <a:rPr lang="ru-RU" altLang="uk-UA" sz="2800" dirty="0" err="1" smtClean="0">
                <a:solidFill>
                  <a:srgbClr val="0070C0"/>
                </a:solidFill>
              </a:rPr>
              <a:t>трофобласт</a:t>
            </a:r>
            <a:r>
              <a:rPr lang="ru-RU" altLang="uk-UA" sz="2800" dirty="0" smtClean="0"/>
              <a:t>.</a:t>
            </a:r>
          </a:p>
        </p:txBody>
      </p:sp>
      <p:pic>
        <p:nvPicPr>
          <p:cNvPr id="63492" name="Picture 4" descr="Картинки по запросу бластоцис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24" t="12994" r="20609" b="18434"/>
          <a:stretch>
            <a:fillRect/>
          </a:stretch>
        </p:blipFill>
        <p:spPr bwMode="auto">
          <a:xfrm>
            <a:off x="6615812" y="3207620"/>
            <a:ext cx="2387600" cy="210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3" name="Номер слайда 3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D099EB6-7774-4ABF-A955-489CCA431C86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sp>
        <p:nvSpPr>
          <p:cNvPr id="63494" name="TextBox 5"/>
          <p:cNvSpPr txBox="1">
            <a:spLocks noChangeArrowheads="1"/>
          </p:cNvSpPr>
          <p:nvPr/>
        </p:nvSpPr>
        <p:spPr bwMode="auto">
          <a:xfrm>
            <a:off x="7361425" y="5951039"/>
            <a:ext cx="1800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 dirty="0" err="1"/>
              <a:t>ембріобласт</a:t>
            </a:r>
            <a:endParaRPr lang="uk-UA" altLang="uk-UA" sz="1800" b="1" dirty="0"/>
          </a:p>
        </p:txBody>
      </p:sp>
      <p:sp>
        <p:nvSpPr>
          <p:cNvPr id="63495" name="TextBox 6"/>
          <p:cNvSpPr txBox="1">
            <a:spLocks noChangeArrowheads="1"/>
          </p:cNvSpPr>
          <p:nvPr/>
        </p:nvSpPr>
        <p:spPr bwMode="auto">
          <a:xfrm>
            <a:off x="7311914" y="2715267"/>
            <a:ext cx="1800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 dirty="0" err="1"/>
              <a:t>трофобласт</a:t>
            </a:r>
            <a:endParaRPr lang="uk-UA" altLang="uk-UA" sz="1800" b="1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7257111" y="4944686"/>
            <a:ext cx="362889" cy="141166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8518722" y="2885602"/>
            <a:ext cx="85725" cy="8270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498" name="TextBox 12"/>
          <p:cNvSpPr txBox="1">
            <a:spLocks noChangeArrowheads="1"/>
          </p:cNvSpPr>
          <p:nvPr/>
        </p:nvSpPr>
        <p:spPr bwMode="auto">
          <a:xfrm>
            <a:off x="5164266" y="3474322"/>
            <a:ext cx="18002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 dirty="0" err="1"/>
              <a:t>бластоціль</a:t>
            </a:r>
            <a:r>
              <a:rPr lang="uk-UA" altLang="uk-UA" sz="1800" b="1" dirty="0"/>
              <a:t> (порожнина)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5451005" y="4108988"/>
            <a:ext cx="198755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Объект 3"/>
          <p:cNvSpPr txBox="1">
            <a:spLocks/>
          </p:cNvSpPr>
          <p:nvPr/>
        </p:nvSpPr>
        <p:spPr bwMode="auto">
          <a:xfrm>
            <a:off x="591147" y="2005032"/>
            <a:ext cx="8095653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ru-RU" altLang="uk-UA" sz="2400" dirty="0" smtClean="0">
                <a:latin typeface="Tahoma" pitchFamily="34" charset="0"/>
              </a:rPr>
              <a:t>Бластула </a:t>
            </a:r>
            <a:r>
              <a:rPr lang="ru-RU" altLang="uk-UA" sz="2400" dirty="0" err="1" smtClean="0">
                <a:latin typeface="Tahoma" pitchFamily="34" charset="0"/>
              </a:rPr>
              <a:t>людини</a:t>
            </a:r>
            <a:r>
              <a:rPr lang="ru-RU" altLang="uk-UA" sz="2400" dirty="0" smtClean="0">
                <a:latin typeface="Tahoma" pitchFamily="34" charset="0"/>
              </a:rPr>
              <a:t> і ссав</a:t>
            </a:r>
            <a:r>
              <a:rPr lang="uk-UA" altLang="uk-UA" sz="2400" dirty="0" err="1" smtClean="0">
                <a:latin typeface="Tahoma" pitchFamily="34" charset="0"/>
              </a:rPr>
              <a:t>ців</a:t>
            </a:r>
            <a:r>
              <a:rPr lang="uk-UA" altLang="uk-UA" sz="2400" dirty="0" smtClean="0">
                <a:latin typeface="Tahoma" pitchFamily="34" charset="0"/>
              </a:rPr>
              <a:t> </a:t>
            </a:r>
            <a:r>
              <a:rPr lang="ru-RU" altLang="uk-UA" sz="2400" dirty="0" err="1" smtClean="0">
                <a:latin typeface="Tahoma" pitchFamily="34" charset="0"/>
              </a:rPr>
              <a:t>всередині</a:t>
            </a:r>
            <a:r>
              <a:rPr lang="ru-RU" altLang="uk-UA" sz="2400" dirty="0" smtClean="0">
                <a:latin typeface="Tahoma" pitchFamily="34" charset="0"/>
              </a:rPr>
              <a:t> </a:t>
            </a:r>
            <a:r>
              <a:rPr lang="ru-RU" altLang="uk-UA" sz="2400" dirty="0" err="1" smtClean="0">
                <a:latin typeface="Tahoma" pitchFamily="34" charset="0"/>
              </a:rPr>
              <a:t>має</a:t>
            </a:r>
            <a:r>
              <a:rPr lang="ru-RU" altLang="uk-UA" sz="2400" dirty="0" smtClean="0">
                <a:latin typeface="Tahoma" pitchFamily="34" charset="0"/>
              </a:rPr>
              <a:t> </a:t>
            </a:r>
            <a:r>
              <a:rPr lang="ru-RU" altLang="uk-UA" sz="2400" dirty="0" err="1" smtClean="0">
                <a:latin typeface="Tahoma" pitchFamily="34" charset="0"/>
              </a:rPr>
              <a:t>порожнину</a:t>
            </a:r>
            <a:r>
              <a:rPr lang="ru-RU" altLang="uk-UA" sz="2400" dirty="0" smtClean="0">
                <a:latin typeface="Tahoma" pitchFamily="34" charset="0"/>
              </a:rPr>
              <a:t> і </a:t>
            </a:r>
            <a:r>
              <a:rPr lang="ru-RU" altLang="uk-UA" sz="2400" dirty="0" err="1" smtClean="0">
                <a:latin typeface="Tahoma" pitchFamily="34" charset="0"/>
              </a:rPr>
              <a:t>називається</a:t>
            </a:r>
            <a:r>
              <a:rPr lang="ru-RU" altLang="uk-UA" sz="2400" dirty="0" smtClean="0">
                <a:latin typeface="Tahoma" pitchFamily="34" charset="0"/>
              </a:rPr>
              <a:t> </a:t>
            </a:r>
            <a:r>
              <a:rPr lang="ru-RU" altLang="uk-UA" sz="2400" b="1" u="sng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pitchFamily="34" charset="0"/>
              </a:rPr>
              <a:t>бластоцистою</a:t>
            </a:r>
            <a:endParaRPr lang="ru-RU" altLang="uk-UA" sz="2400" b="1" u="sng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ahoma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altLang="uk-UA" dirty="0" smtClean="0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929763225"/>
              </p:ext>
            </p:extLst>
          </p:nvPr>
        </p:nvGraphicFramePr>
        <p:xfrm>
          <a:off x="185185" y="3182643"/>
          <a:ext cx="5688632" cy="3456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Заголовок 1"/>
          <p:cNvSpPr>
            <a:spLocks noGrp="1"/>
          </p:cNvSpPr>
          <p:nvPr>
            <p:ph type="title"/>
          </p:nvPr>
        </p:nvSpPr>
        <p:spPr>
          <a:xfrm>
            <a:off x="251520" y="295566"/>
            <a:ext cx="8229600" cy="508918"/>
          </a:xfrm>
        </p:spPr>
        <p:txBody>
          <a:bodyPr/>
          <a:lstStyle/>
          <a:p>
            <a:pPr eaLnBrk="1" hangingPunct="1"/>
            <a:r>
              <a:rPr lang="ru-RU" altLang="uk-UA" b="1" dirty="0" err="1" smtClean="0"/>
              <a:t>Типи</a:t>
            </a:r>
            <a:r>
              <a:rPr lang="ru-RU" altLang="uk-UA" b="1" dirty="0" smtClean="0"/>
              <a:t> бластул </a:t>
            </a:r>
          </a:p>
        </p:txBody>
      </p:sp>
      <p:sp>
        <p:nvSpPr>
          <p:cNvPr id="64516" name="Номер слайда 3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E1A34D8-6D9C-4845-BF84-C98EFBF6FF9E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420888"/>
            <a:ext cx="8373616" cy="403244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39552" y="1052736"/>
            <a:ext cx="8435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Тип </a:t>
            </a:r>
            <a:r>
              <a:rPr lang="ru-RU" sz="2400" dirty="0" err="1"/>
              <a:t>бластули</a:t>
            </a:r>
            <a:r>
              <a:rPr lang="ru-RU" sz="2400" dirty="0"/>
              <a:t>, </a:t>
            </a:r>
            <a:r>
              <a:rPr lang="ru-RU" sz="2400" dirty="0" err="1"/>
              <a:t>тобто</a:t>
            </a:r>
            <a:r>
              <a:rPr lang="ru-RU" sz="2400" dirty="0"/>
              <a:t> форма і структура </a:t>
            </a:r>
            <a:r>
              <a:rPr lang="ru-RU" sz="2400" dirty="0" err="1"/>
              <a:t>бластули</a:t>
            </a:r>
            <a:r>
              <a:rPr lang="ru-RU" sz="2400" dirty="0"/>
              <a:t> (</a:t>
            </a:r>
            <a:r>
              <a:rPr lang="ru-RU" sz="2400" dirty="0" err="1"/>
              <a:t>ранньої</a:t>
            </a:r>
            <a:r>
              <a:rPr lang="ru-RU" sz="2400" dirty="0"/>
              <a:t> </a:t>
            </a:r>
            <a:r>
              <a:rPr lang="ru-RU" sz="2400" dirty="0" err="1"/>
              <a:t>стадії</a:t>
            </a:r>
            <a:r>
              <a:rPr lang="ru-RU" sz="2400" dirty="0"/>
              <a:t> </a:t>
            </a:r>
            <a:r>
              <a:rPr lang="ru-RU" sz="2400" dirty="0" err="1"/>
              <a:t>розвитку</a:t>
            </a:r>
            <a:r>
              <a:rPr lang="ru-RU" sz="2400" dirty="0"/>
              <a:t> </a:t>
            </a:r>
            <a:r>
              <a:rPr lang="ru-RU" sz="2400" dirty="0" err="1"/>
              <a:t>зародка</a:t>
            </a:r>
            <a:r>
              <a:rPr lang="ru-RU" sz="2400" dirty="0"/>
              <a:t>), </a:t>
            </a:r>
            <a:r>
              <a:rPr lang="ru-RU" sz="2400" dirty="0" err="1"/>
              <a:t>залежить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b="1" i="1" dirty="0"/>
              <a:t> </a:t>
            </a:r>
            <a:r>
              <a:rPr lang="ru-RU" sz="2400" b="1" i="1" dirty="0" err="1"/>
              <a:t>кількості</a:t>
            </a:r>
            <a:r>
              <a:rPr lang="ru-RU" sz="2400" b="1" i="1" dirty="0"/>
              <a:t> </a:t>
            </a:r>
            <a:r>
              <a:rPr lang="ru-RU" sz="2400" dirty="0"/>
              <a:t>та </a:t>
            </a:r>
            <a:r>
              <a:rPr lang="ru-RU" sz="2400" b="1" i="1" dirty="0" err="1"/>
              <a:t>розподілу</a:t>
            </a:r>
            <a:r>
              <a:rPr lang="ru-RU" sz="2400" b="1" i="1" dirty="0"/>
              <a:t> </a:t>
            </a:r>
            <a:r>
              <a:rPr lang="ru-RU" sz="2400" dirty="0" err="1"/>
              <a:t>жовтка</a:t>
            </a:r>
            <a:r>
              <a:rPr lang="ru-RU" sz="2400" dirty="0"/>
              <a:t> в </a:t>
            </a:r>
            <a:r>
              <a:rPr lang="ru-RU" sz="2400" dirty="0" err="1"/>
              <a:t>яйцеклітині</a:t>
            </a:r>
            <a:r>
              <a:rPr lang="ru-RU" sz="2400" dirty="0"/>
              <a:t>, а </a:t>
            </a:r>
            <a:r>
              <a:rPr lang="ru-RU" sz="2400" dirty="0" err="1"/>
              <a:t>також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характеру </a:t>
            </a:r>
            <a:r>
              <a:rPr lang="ru-RU" sz="2400" dirty="0" err="1"/>
              <a:t>дроблення</a:t>
            </a:r>
            <a:r>
              <a:rPr lang="ru-RU" sz="2400" dirty="0"/>
              <a:t> </a:t>
            </a:r>
            <a:r>
              <a:rPr lang="ru-RU" sz="2400" dirty="0" err="1"/>
              <a:t>зиготи</a:t>
            </a:r>
            <a:r>
              <a:rPr lang="ru-RU" sz="2400" dirty="0"/>
              <a:t>. 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Номер слайда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9CF73D9-C875-4674-BB7B-5F5DBEFC5308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404664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/>
              <a:t>Імплантація</a:t>
            </a:r>
            <a:r>
              <a:rPr lang="ru-RU" sz="2400" b="1" dirty="0"/>
              <a:t> </a:t>
            </a:r>
            <a:r>
              <a:rPr lang="ru-RU" sz="2400" b="1" dirty="0" err="1"/>
              <a:t>ембріона</a:t>
            </a:r>
            <a:r>
              <a:rPr lang="ru-RU" sz="2400" b="1" dirty="0"/>
              <a:t> </a:t>
            </a:r>
            <a:r>
              <a:rPr lang="ru-RU" sz="2400" b="1" dirty="0" smtClean="0"/>
              <a:t>– </a:t>
            </a:r>
          </a:p>
          <a:p>
            <a:pPr algn="just"/>
            <a:r>
              <a:rPr lang="ru-RU" sz="2400" dirty="0" err="1" smtClean="0"/>
              <a:t>це</a:t>
            </a:r>
            <a:r>
              <a:rPr lang="ru-RU" sz="2400" dirty="0" smtClean="0"/>
              <a:t> </a:t>
            </a:r>
            <a:r>
              <a:rPr lang="ru-RU" sz="2400" dirty="0" err="1"/>
              <a:t>процес</a:t>
            </a:r>
            <a:r>
              <a:rPr lang="ru-RU" sz="2400" dirty="0"/>
              <a:t>, коли </a:t>
            </a:r>
            <a:r>
              <a:rPr lang="ru-RU" sz="2400" dirty="0" err="1"/>
              <a:t>ембріон</a:t>
            </a:r>
            <a:r>
              <a:rPr lang="ru-RU" sz="2400" dirty="0"/>
              <a:t> (</a:t>
            </a:r>
            <a:r>
              <a:rPr lang="ru-RU" sz="2400" dirty="0" err="1"/>
              <a:t>бластоциста</a:t>
            </a:r>
            <a:r>
              <a:rPr lang="ru-RU" sz="2400" dirty="0"/>
              <a:t>) </a:t>
            </a:r>
            <a:r>
              <a:rPr lang="ru-RU" sz="2400" dirty="0" err="1"/>
              <a:t>прикріплюється</a:t>
            </a:r>
            <a:r>
              <a:rPr lang="ru-RU" sz="2400" dirty="0"/>
              <a:t> до </a:t>
            </a:r>
            <a:r>
              <a:rPr lang="ru-RU" sz="2400" dirty="0" err="1"/>
              <a:t>стінки</a:t>
            </a:r>
            <a:r>
              <a:rPr lang="ru-RU" sz="2400" dirty="0"/>
              <a:t> матки, </a:t>
            </a:r>
            <a:r>
              <a:rPr lang="ru-RU" sz="2400" dirty="0" err="1"/>
              <a:t>що</a:t>
            </a:r>
            <a:r>
              <a:rPr lang="ru-RU" sz="2400" dirty="0"/>
              <a:t> є </a:t>
            </a:r>
            <a:r>
              <a:rPr lang="ru-RU" sz="2400" dirty="0" err="1"/>
              <a:t>необхідною</a:t>
            </a:r>
            <a:r>
              <a:rPr lang="ru-RU" sz="2400" dirty="0"/>
              <a:t> </a:t>
            </a:r>
            <a:r>
              <a:rPr lang="ru-RU" sz="2400" dirty="0" err="1"/>
              <a:t>умовою</a:t>
            </a:r>
            <a:r>
              <a:rPr lang="ru-RU" sz="2400" dirty="0"/>
              <a:t> для </a:t>
            </a:r>
            <a:r>
              <a:rPr lang="ru-RU" sz="2400" dirty="0" err="1"/>
              <a:t>настання</a:t>
            </a:r>
            <a:r>
              <a:rPr lang="ru-RU" sz="2400" dirty="0"/>
              <a:t> </a:t>
            </a:r>
            <a:r>
              <a:rPr lang="ru-RU" sz="2400" dirty="0" err="1"/>
              <a:t>вагітності</a:t>
            </a:r>
            <a:r>
              <a:rPr lang="ru-RU" sz="2400" dirty="0"/>
              <a:t>. </a:t>
            </a:r>
            <a:r>
              <a:rPr lang="ru-RU" sz="2400" dirty="0" err="1"/>
              <a:t>Цей</a:t>
            </a:r>
            <a:r>
              <a:rPr lang="ru-RU" sz="2400" dirty="0"/>
              <a:t> </a:t>
            </a:r>
            <a:r>
              <a:rPr lang="ru-RU" sz="2400" dirty="0" err="1"/>
              <a:t>процес</a:t>
            </a:r>
            <a:r>
              <a:rPr lang="ru-RU" sz="2400" dirty="0"/>
              <a:t> </a:t>
            </a:r>
            <a:r>
              <a:rPr lang="ru-RU" sz="2400" dirty="0" err="1"/>
              <a:t>відбувається</a:t>
            </a:r>
            <a:r>
              <a:rPr lang="ru-RU" sz="2400" dirty="0"/>
              <a:t> у </a:t>
            </a:r>
            <a:r>
              <a:rPr lang="ru-RU" sz="2400" dirty="0" err="1"/>
              <a:t>кілька</a:t>
            </a:r>
            <a:r>
              <a:rPr lang="ru-RU" sz="2400" dirty="0"/>
              <a:t> </a:t>
            </a:r>
            <a:r>
              <a:rPr lang="ru-RU" sz="2400" dirty="0" err="1"/>
              <a:t>етапів</a:t>
            </a:r>
            <a:r>
              <a:rPr lang="ru-RU" sz="2400" dirty="0"/>
              <a:t>, </a:t>
            </a:r>
            <a:r>
              <a:rPr lang="ru-RU" sz="2400" dirty="0" err="1"/>
              <a:t>включаючи</a:t>
            </a:r>
            <a:r>
              <a:rPr lang="ru-RU" sz="2400" dirty="0"/>
              <a:t> </a:t>
            </a:r>
            <a:r>
              <a:rPr lang="ru-RU" sz="2400" b="1" i="1" dirty="0" err="1" smtClean="0"/>
              <a:t>апозицію</a:t>
            </a:r>
            <a:r>
              <a:rPr lang="ru-RU" sz="2400" dirty="0" smtClean="0"/>
              <a:t>, </a:t>
            </a:r>
            <a:r>
              <a:rPr lang="ru-RU" sz="2400" b="1" i="1" dirty="0" err="1" smtClean="0"/>
              <a:t>адгезію</a:t>
            </a:r>
            <a:r>
              <a:rPr lang="ru-RU" sz="2400" b="1" i="1" dirty="0" smtClean="0"/>
              <a:t> </a:t>
            </a:r>
            <a:r>
              <a:rPr lang="ru-RU" sz="2400" dirty="0"/>
              <a:t>та </a:t>
            </a:r>
            <a:r>
              <a:rPr lang="ru-RU" sz="2400" b="1" i="1" dirty="0" err="1"/>
              <a:t>інвазію</a:t>
            </a:r>
            <a:r>
              <a:rPr lang="ru-RU" sz="2400" dirty="0"/>
              <a:t>. </a:t>
            </a:r>
            <a:r>
              <a:rPr lang="ru-RU" sz="2400" dirty="0" err="1"/>
              <a:t>Імплантація</a:t>
            </a:r>
            <a:r>
              <a:rPr lang="ru-RU" sz="2400" dirty="0"/>
              <a:t> </a:t>
            </a:r>
            <a:r>
              <a:rPr lang="ru-RU" sz="2400" dirty="0" err="1"/>
              <a:t>зазвичай</a:t>
            </a:r>
            <a:r>
              <a:rPr lang="ru-RU" sz="2400" dirty="0"/>
              <a:t> </a:t>
            </a:r>
            <a:r>
              <a:rPr lang="ru-RU" sz="2400" dirty="0" err="1"/>
              <a:t>відбувається</a:t>
            </a:r>
            <a:r>
              <a:rPr lang="ru-RU" sz="2400" dirty="0"/>
              <a:t> </a:t>
            </a:r>
            <a:r>
              <a:rPr lang="ru-RU" sz="2400" dirty="0" err="1" smtClean="0"/>
              <a:t>після</a:t>
            </a:r>
            <a:r>
              <a:rPr lang="ru-RU" sz="2400" dirty="0" smtClean="0"/>
              <a:t> </a:t>
            </a:r>
            <a:r>
              <a:rPr lang="ru-RU" sz="2400" dirty="0" err="1"/>
              <a:t>запліднення</a:t>
            </a:r>
            <a:r>
              <a:rPr lang="ru-RU" sz="2400" dirty="0"/>
              <a:t>, </a:t>
            </a:r>
            <a:r>
              <a:rPr lang="ru-RU" sz="2400" dirty="0" err="1"/>
              <a:t>або</a:t>
            </a:r>
            <a:r>
              <a:rPr lang="ru-RU" sz="2400" dirty="0"/>
              <a:t>, у </a:t>
            </a:r>
            <a:r>
              <a:rPr lang="ru-RU" sz="2400" dirty="0" err="1"/>
              <a:t>випадку</a:t>
            </a:r>
            <a:r>
              <a:rPr lang="ru-RU" sz="2400" dirty="0"/>
              <a:t> ЕКЗ, </a:t>
            </a:r>
            <a:r>
              <a:rPr lang="ru-RU" sz="2400" dirty="0" err="1"/>
              <a:t>після</a:t>
            </a:r>
            <a:r>
              <a:rPr lang="ru-RU" sz="2400" dirty="0"/>
              <a:t> </a:t>
            </a:r>
            <a:r>
              <a:rPr lang="ru-RU" sz="2400" dirty="0" err="1"/>
              <a:t>перенесення</a:t>
            </a:r>
            <a:r>
              <a:rPr lang="ru-RU" sz="2400" dirty="0"/>
              <a:t> </a:t>
            </a:r>
            <a:r>
              <a:rPr lang="ru-RU" sz="2400" dirty="0" err="1"/>
              <a:t>ембріона</a:t>
            </a:r>
            <a:r>
              <a:rPr lang="ru-RU" sz="2400" dirty="0"/>
              <a:t> в </a:t>
            </a:r>
            <a:r>
              <a:rPr lang="ru-RU" sz="2400" dirty="0" smtClean="0"/>
              <a:t>матку.</a:t>
            </a:r>
            <a:endParaRPr lang="ru-RU" sz="24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212975"/>
            <a:ext cx="7143750" cy="35084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856895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Етапи</a:t>
            </a:r>
            <a:r>
              <a:rPr lang="ru-RU" dirty="0"/>
              <a:t> </a:t>
            </a:r>
            <a:r>
              <a:rPr lang="ru-RU" dirty="0" err="1"/>
              <a:t>імплантації</a:t>
            </a:r>
            <a:r>
              <a:rPr lang="ru-RU" dirty="0"/>
              <a:t> </a:t>
            </a:r>
            <a:r>
              <a:rPr lang="ru-RU" dirty="0" err="1"/>
              <a:t>ембріона</a:t>
            </a:r>
            <a:r>
              <a:rPr lang="ru-RU" dirty="0"/>
              <a:t>: </a:t>
            </a:r>
            <a:endParaRPr lang="ru-RU" dirty="0" smtClean="0"/>
          </a:p>
          <a:p>
            <a:pPr algn="just"/>
            <a:r>
              <a:rPr lang="ru-RU" b="1" dirty="0" smtClean="0"/>
              <a:t>    1. </a:t>
            </a:r>
            <a:r>
              <a:rPr lang="ru-RU" b="1" dirty="0" err="1" smtClean="0"/>
              <a:t>Хетчінг</a:t>
            </a:r>
            <a:r>
              <a:rPr lang="ru-RU" b="1" dirty="0" smtClean="0"/>
              <a:t> </a:t>
            </a:r>
            <a:r>
              <a:rPr lang="ru-RU" dirty="0" err="1" smtClean="0"/>
              <a:t>бластоцисти</a:t>
            </a:r>
            <a:r>
              <a:rPr lang="ru-RU" dirty="0" smtClean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, коли </a:t>
            </a:r>
            <a:r>
              <a:rPr lang="ru-RU" dirty="0" err="1"/>
              <a:t>ембріон</a:t>
            </a:r>
            <a:r>
              <a:rPr lang="ru-RU" dirty="0"/>
              <a:t> на </a:t>
            </a:r>
            <a:r>
              <a:rPr lang="ru-RU" dirty="0" err="1"/>
              <a:t>стадії</a:t>
            </a:r>
            <a:r>
              <a:rPr lang="ru-RU" dirty="0"/>
              <a:t> </a:t>
            </a:r>
            <a:r>
              <a:rPr lang="ru-RU" dirty="0" err="1"/>
              <a:t>бластоцисти</a:t>
            </a:r>
            <a:r>
              <a:rPr lang="ru-RU" dirty="0"/>
              <a:t> </a:t>
            </a:r>
            <a:r>
              <a:rPr lang="ru-RU" dirty="0" err="1"/>
              <a:t>виходить</a:t>
            </a:r>
            <a:r>
              <a:rPr lang="ru-RU" dirty="0"/>
              <a:t> </a:t>
            </a:r>
            <a:r>
              <a:rPr lang="ru-RU" dirty="0" smtClean="0"/>
              <a:t>з </a:t>
            </a:r>
            <a:r>
              <a:rPr lang="ru-RU" dirty="0" err="1" smtClean="0"/>
              <a:t>блискучої</a:t>
            </a:r>
            <a:r>
              <a:rPr lang="ru-RU" dirty="0" smtClean="0"/>
              <a:t> </a:t>
            </a:r>
            <a:r>
              <a:rPr lang="ru-RU" dirty="0" err="1"/>
              <a:t>оболонки</a:t>
            </a:r>
            <a:r>
              <a:rPr lang="ru-RU" dirty="0"/>
              <a:t> (</a:t>
            </a:r>
            <a:r>
              <a:rPr lang="en-US" i="1" dirty="0" err="1"/>
              <a:t>zona</a:t>
            </a:r>
            <a:r>
              <a:rPr lang="en-US" i="1" dirty="0"/>
              <a:t> </a:t>
            </a:r>
            <a:r>
              <a:rPr lang="en-US" i="1" dirty="0" err="1"/>
              <a:t>pellucida</a:t>
            </a:r>
            <a:r>
              <a:rPr lang="en-US" dirty="0"/>
              <a:t>) </a:t>
            </a:r>
            <a:r>
              <a:rPr lang="ru-RU" dirty="0"/>
              <a:t>для </a:t>
            </a:r>
            <a:r>
              <a:rPr lang="ru-RU" dirty="0" err="1"/>
              <a:t>подальшої</a:t>
            </a:r>
            <a:r>
              <a:rPr lang="ru-RU" dirty="0"/>
              <a:t> </a:t>
            </a:r>
            <a:r>
              <a:rPr lang="ru-RU" dirty="0" err="1"/>
              <a:t>імплантації</a:t>
            </a:r>
            <a:r>
              <a:rPr lang="ru-RU" dirty="0"/>
              <a:t> в </a:t>
            </a:r>
            <a:r>
              <a:rPr lang="ru-RU" dirty="0" err="1"/>
              <a:t>стінку</a:t>
            </a:r>
            <a:r>
              <a:rPr lang="ru-RU" dirty="0"/>
              <a:t> матки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    </a:t>
            </a:r>
            <a:r>
              <a:rPr lang="ru-RU" b="1" dirty="0" smtClean="0"/>
              <a:t>2. </a:t>
            </a:r>
            <a:r>
              <a:rPr lang="ru-RU" b="1" dirty="0" err="1" smtClean="0"/>
              <a:t>Апозиція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err="1"/>
              <a:t>б</a:t>
            </a:r>
            <a:r>
              <a:rPr lang="ru-RU" dirty="0" err="1" smtClean="0"/>
              <a:t>ластоциста</a:t>
            </a:r>
            <a:r>
              <a:rPr lang="ru-RU" dirty="0" smtClean="0"/>
              <a:t> </a:t>
            </a:r>
            <a:r>
              <a:rPr lang="ru-RU" dirty="0" err="1"/>
              <a:t>наближається</a:t>
            </a:r>
            <a:r>
              <a:rPr lang="ru-RU" dirty="0"/>
              <a:t> до </a:t>
            </a:r>
            <a:r>
              <a:rPr lang="ru-RU" dirty="0" err="1"/>
              <a:t>ендометрію</a:t>
            </a:r>
            <a:r>
              <a:rPr lang="ru-RU" dirty="0"/>
              <a:t> (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матки) і </a:t>
            </a:r>
            <a:r>
              <a:rPr lang="ru-RU" dirty="0" smtClean="0"/>
              <a:t>«</a:t>
            </a:r>
            <a:r>
              <a:rPr lang="ru-RU" dirty="0" err="1" smtClean="0"/>
              <a:t>шукає</a:t>
            </a:r>
            <a:r>
              <a:rPr lang="ru-RU" dirty="0" smtClean="0"/>
              <a:t>» </a:t>
            </a:r>
            <a:r>
              <a:rPr lang="ru-RU" dirty="0" err="1"/>
              <a:t>місце</a:t>
            </a:r>
            <a:r>
              <a:rPr lang="ru-RU" dirty="0"/>
              <a:t> для </a:t>
            </a:r>
            <a:r>
              <a:rPr lang="ru-RU" dirty="0" err="1"/>
              <a:t>прикріплення</a:t>
            </a:r>
            <a:r>
              <a:rPr lang="ru-RU" dirty="0"/>
              <a:t>. </a:t>
            </a:r>
          </a:p>
          <a:p>
            <a:pPr algn="just"/>
            <a:r>
              <a:rPr lang="ru-RU" b="1" dirty="0" smtClean="0"/>
              <a:t>   3. </a:t>
            </a:r>
            <a:r>
              <a:rPr lang="ru-RU" b="1" dirty="0" err="1" smtClean="0"/>
              <a:t>Адгезія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err="1"/>
              <a:t>т</a:t>
            </a:r>
            <a:r>
              <a:rPr lang="ru-RU" dirty="0" err="1" smtClean="0"/>
              <a:t>рофобласт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зовнішня</a:t>
            </a:r>
            <a:r>
              <a:rPr lang="ru-RU" dirty="0"/>
              <a:t> </a:t>
            </a:r>
            <a:r>
              <a:rPr lang="ru-RU" dirty="0" err="1"/>
              <a:t>оболонка</a:t>
            </a:r>
            <a:r>
              <a:rPr lang="ru-RU" dirty="0"/>
              <a:t> </a:t>
            </a:r>
            <a:r>
              <a:rPr lang="ru-RU" dirty="0" err="1"/>
              <a:t>ембріона</a:t>
            </a:r>
            <a:r>
              <a:rPr lang="ru-RU" dirty="0"/>
              <a:t>) </a:t>
            </a:r>
            <a:r>
              <a:rPr lang="ru-RU" dirty="0" err="1"/>
              <a:t>контактує</a:t>
            </a:r>
            <a:r>
              <a:rPr lang="ru-RU" dirty="0"/>
              <a:t> з </a:t>
            </a:r>
            <a:r>
              <a:rPr lang="ru-RU" dirty="0" err="1"/>
              <a:t>епітелієм</a:t>
            </a:r>
            <a:r>
              <a:rPr lang="ru-RU" dirty="0"/>
              <a:t> </a:t>
            </a:r>
            <a:r>
              <a:rPr lang="ru-RU" dirty="0" err="1"/>
              <a:t>ендометрію</a:t>
            </a:r>
            <a:r>
              <a:rPr lang="ru-RU" dirty="0"/>
              <a:t> і </a:t>
            </a:r>
            <a:r>
              <a:rPr lang="ru-RU" dirty="0" err="1"/>
              <a:t>починає</a:t>
            </a:r>
            <a:r>
              <a:rPr lang="ru-RU" dirty="0"/>
              <a:t> </a:t>
            </a:r>
            <a:r>
              <a:rPr lang="ru-RU" dirty="0" err="1"/>
              <a:t>прикріплюватися</a:t>
            </a:r>
            <a:r>
              <a:rPr lang="ru-RU" dirty="0"/>
              <a:t> до </a:t>
            </a:r>
            <a:r>
              <a:rPr lang="ru-RU" dirty="0" err="1"/>
              <a:t>нього</a:t>
            </a:r>
            <a:r>
              <a:rPr lang="ru-RU" dirty="0"/>
              <a:t>. </a:t>
            </a:r>
          </a:p>
          <a:p>
            <a:pPr algn="just"/>
            <a:r>
              <a:rPr lang="ru-RU" b="1" dirty="0" smtClean="0"/>
              <a:t>   4. </a:t>
            </a:r>
            <a:r>
              <a:rPr lang="ru-RU" b="1" dirty="0" err="1" smtClean="0"/>
              <a:t>Інвазія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err="1" smtClean="0"/>
              <a:t>ембріон</a:t>
            </a:r>
            <a:r>
              <a:rPr lang="ru-RU" dirty="0" smtClean="0"/>
              <a:t> </a:t>
            </a:r>
            <a:r>
              <a:rPr lang="ru-RU" dirty="0" err="1"/>
              <a:t>проникає</a:t>
            </a:r>
            <a:r>
              <a:rPr lang="ru-RU" dirty="0"/>
              <a:t> в </a:t>
            </a:r>
            <a:r>
              <a:rPr lang="ru-RU" dirty="0" err="1"/>
              <a:t>ендометрій</a:t>
            </a:r>
            <a:r>
              <a:rPr lang="ru-RU" dirty="0"/>
              <a:t>, </a:t>
            </a:r>
            <a:r>
              <a:rPr lang="ru-RU" dirty="0" err="1"/>
              <a:t>встановлюючи</a:t>
            </a:r>
            <a:r>
              <a:rPr lang="ru-RU" dirty="0"/>
              <a:t> контакт з </a:t>
            </a:r>
            <a:r>
              <a:rPr lang="ru-RU" dirty="0" err="1"/>
              <a:t>кровоносними</a:t>
            </a:r>
            <a:r>
              <a:rPr lang="ru-RU" dirty="0"/>
              <a:t> </a:t>
            </a:r>
            <a:r>
              <a:rPr lang="ru-RU" dirty="0" err="1"/>
              <a:t>судинами</a:t>
            </a:r>
            <a:r>
              <a:rPr lang="ru-RU" dirty="0"/>
              <a:t> для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поживних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. </a:t>
            </a:r>
          </a:p>
          <a:p>
            <a:pPr algn="just"/>
            <a:r>
              <a:rPr lang="ru-RU" dirty="0" smtClean="0"/>
              <a:t>    </a:t>
            </a:r>
            <a:r>
              <a:rPr lang="ru-RU" dirty="0" err="1" smtClean="0"/>
              <a:t>Успішна</a:t>
            </a:r>
            <a:r>
              <a:rPr lang="ru-RU" dirty="0" smtClean="0"/>
              <a:t> </a:t>
            </a:r>
            <a:r>
              <a:rPr lang="ru-RU" dirty="0" err="1"/>
              <a:t>імплантація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smtClean="0"/>
              <a:t>таких </a:t>
            </a:r>
            <a:r>
              <a:rPr lang="ru-RU" dirty="0" err="1" smtClean="0"/>
              <a:t>факторів</a:t>
            </a:r>
            <a:r>
              <a:rPr lang="ru-RU" dirty="0" smtClean="0"/>
              <a:t>, як </a:t>
            </a:r>
            <a:r>
              <a:rPr lang="ru-RU" dirty="0" err="1"/>
              <a:t>якість</a:t>
            </a:r>
            <a:r>
              <a:rPr lang="ru-RU" dirty="0"/>
              <a:t> </a:t>
            </a:r>
            <a:r>
              <a:rPr lang="ru-RU" dirty="0" err="1"/>
              <a:t>ембріона</a:t>
            </a:r>
            <a:r>
              <a:rPr lang="ru-RU" dirty="0"/>
              <a:t>, стан </a:t>
            </a:r>
            <a:r>
              <a:rPr lang="ru-RU" dirty="0" err="1"/>
              <a:t>ендометрію</a:t>
            </a:r>
            <a:r>
              <a:rPr lang="ru-RU" dirty="0"/>
              <a:t> та </a:t>
            </a:r>
            <a:r>
              <a:rPr lang="ru-RU" dirty="0" err="1"/>
              <a:t>гормональний</a:t>
            </a:r>
            <a:r>
              <a:rPr lang="ru-RU" dirty="0"/>
              <a:t> баланс в </a:t>
            </a:r>
            <a:r>
              <a:rPr lang="ru-RU" dirty="0" err="1"/>
              <a:t>організмі</a:t>
            </a:r>
            <a:r>
              <a:rPr lang="ru-RU" dirty="0"/>
              <a:t> </a:t>
            </a:r>
            <a:r>
              <a:rPr lang="ru-RU" dirty="0" err="1" smtClean="0"/>
              <a:t>жінки</a:t>
            </a:r>
            <a:r>
              <a:rPr lang="ru-RU" dirty="0" smtClean="0"/>
              <a:t>.</a:t>
            </a:r>
            <a:endParaRPr lang="ru-RU" dirty="0"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615993"/>
            <a:ext cx="8568952" cy="3125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/>
          <p:cNvSpPr txBox="1">
            <a:spLocks/>
          </p:cNvSpPr>
          <p:nvPr/>
        </p:nvSpPr>
        <p:spPr>
          <a:xfrm>
            <a:off x="553955" y="188640"/>
            <a:ext cx="8266518" cy="40324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0725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Типи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живлення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зародка</a:t>
            </a:r>
            <a:endParaRPr lang="ru-RU" b="1" dirty="0" smtClean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sz="2400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400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Живлення</a:t>
            </a:r>
            <a:r>
              <a:rPr lang="ru-RU" sz="2400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за </a:t>
            </a:r>
            <a:r>
              <a:rPr lang="ru-RU" sz="2400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рахунок</a:t>
            </a:r>
            <a:r>
              <a:rPr lang="ru-RU" sz="2400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400" dirty="0" err="1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ж</a:t>
            </a:r>
            <a:r>
              <a:rPr lang="ru-RU" sz="2400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овтка</a:t>
            </a:r>
            <a:r>
              <a:rPr lang="ru-RU" sz="2400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400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яйцеклітини</a:t>
            </a:r>
            <a:r>
              <a:rPr lang="ru-RU" sz="2400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400" dirty="0"/>
              <a:t>(</a:t>
            </a:r>
            <a:r>
              <a:rPr lang="ru-RU" sz="2400" dirty="0" err="1"/>
              <a:t>перші</a:t>
            </a:r>
            <a:r>
              <a:rPr lang="ru-RU" sz="2400" dirty="0"/>
              <a:t> 7 </a:t>
            </a:r>
            <a:r>
              <a:rPr lang="ru-RU" sz="2400" dirty="0" err="1"/>
              <a:t>діб</a:t>
            </a:r>
            <a:r>
              <a:rPr lang="ru-RU" sz="2400" dirty="0"/>
              <a:t>, до </a:t>
            </a:r>
            <a:r>
              <a:rPr lang="ru-RU" sz="2400" dirty="0" err="1"/>
              <a:t>імплантації</a:t>
            </a:r>
            <a:r>
              <a:rPr lang="ru-RU" sz="2400" dirty="0" smtClean="0"/>
              <a:t>)</a:t>
            </a:r>
            <a:endParaRPr lang="ru-RU" sz="2400" dirty="0" smtClean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sz="2400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400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Гістіотрофний</a:t>
            </a:r>
            <a:r>
              <a:rPr lang="ru-RU" sz="2400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тип  </a:t>
            </a:r>
            <a:r>
              <a:rPr lang="ru-RU" sz="2400" dirty="0" smtClean="0"/>
              <a:t>(</a:t>
            </a:r>
            <a:r>
              <a:rPr lang="ru-RU" sz="2400" dirty="0"/>
              <a:t>2-4 </a:t>
            </a:r>
            <a:r>
              <a:rPr lang="ru-RU" sz="2400" dirty="0" err="1" smtClean="0"/>
              <a:t>тиждень</a:t>
            </a:r>
            <a:r>
              <a:rPr lang="ru-RU" sz="2400" dirty="0" smtClean="0"/>
              <a:t>). </a:t>
            </a:r>
            <a:r>
              <a:rPr lang="ru-RU" sz="2400" dirty="0" err="1"/>
              <a:t>Ембріон</a:t>
            </a:r>
            <a:r>
              <a:rPr lang="ru-RU" sz="2400" dirty="0"/>
              <a:t> живиться за </a:t>
            </a:r>
            <a:r>
              <a:rPr lang="ru-RU" sz="2400" dirty="0" err="1" smtClean="0"/>
              <a:t>рахунок</a:t>
            </a:r>
            <a:r>
              <a:rPr lang="ru-RU" sz="2400" dirty="0" smtClean="0"/>
              <a:t> </a:t>
            </a:r>
            <a:r>
              <a:rPr lang="ru-RU" sz="2400" dirty="0" err="1" smtClean="0"/>
              <a:t>зруйнованих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клітин</a:t>
            </a:r>
            <a:r>
              <a:rPr lang="ru-RU" sz="2400" dirty="0" smtClean="0"/>
              <a:t> </a:t>
            </a:r>
            <a:r>
              <a:rPr lang="ru-RU" sz="2400" dirty="0" err="1" smtClean="0"/>
              <a:t>ендометрію</a:t>
            </a:r>
            <a:r>
              <a:rPr lang="ru-RU" sz="2400" dirty="0" smtClean="0"/>
              <a:t> та секрету </a:t>
            </a:r>
            <a:r>
              <a:rPr lang="ru-RU" sz="2400" dirty="0" err="1" smtClean="0"/>
              <a:t>маткових</a:t>
            </a:r>
            <a:r>
              <a:rPr lang="ru-RU" sz="2400" dirty="0" smtClean="0"/>
              <a:t> </a:t>
            </a:r>
            <a:r>
              <a:rPr lang="ru-RU" sz="2400" dirty="0" err="1" smtClean="0"/>
              <a:t>залоз</a:t>
            </a:r>
            <a:r>
              <a:rPr lang="ru-RU" sz="2400" dirty="0" smtClean="0"/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2400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Гематотрофний</a:t>
            </a:r>
            <a:r>
              <a:rPr lang="ru-RU" sz="2400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тип </a:t>
            </a:r>
            <a:r>
              <a:rPr lang="ru-RU" sz="2400" dirty="0" smtClean="0"/>
              <a:t>(</a:t>
            </a:r>
            <a:r>
              <a:rPr lang="ru-RU" sz="2400" dirty="0"/>
              <a:t>2-9 </a:t>
            </a:r>
            <a:r>
              <a:rPr lang="ru-RU" sz="2400" dirty="0" err="1"/>
              <a:t>місяць</a:t>
            </a:r>
            <a:r>
              <a:rPr lang="ru-RU" sz="2400" dirty="0" smtClean="0"/>
              <a:t>). </a:t>
            </a:r>
            <a:r>
              <a:rPr lang="ru-RU" sz="2400" dirty="0" err="1"/>
              <a:t>Плід</a:t>
            </a:r>
            <a:r>
              <a:rPr lang="ru-RU" sz="2400" dirty="0"/>
              <a:t> </a:t>
            </a:r>
            <a:r>
              <a:rPr lang="ru-RU" sz="2400" dirty="0" err="1"/>
              <a:t>отримує</a:t>
            </a:r>
            <a:r>
              <a:rPr lang="ru-RU" sz="2400" dirty="0"/>
              <a:t> </a:t>
            </a:r>
            <a:r>
              <a:rPr lang="ru-RU" sz="2400" dirty="0" err="1"/>
              <a:t>поживні</a:t>
            </a:r>
            <a:r>
              <a:rPr lang="ru-RU" sz="2400" dirty="0"/>
              <a:t> </a:t>
            </a:r>
            <a:r>
              <a:rPr lang="ru-RU" sz="2400" dirty="0" err="1"/>
              <a:t>речовини</a:t>
            </a:r>
            <a:r>
              <a:rPr lang="ru-RU" sz="2400" dirty="0"/>
              <a:t> </a:t>
            </a:r>
            <a:r>
              <a:rPr lang="ru-RU" sz="2400" dirty="0" smtClean="0"/>
              <a:t>за </a:t>
            </a:r>
            <a:r>
              <a:rPr lang="ru-RU" sz="2400" dirty="0" err="1" smtClean="0"/>
              <a:t>рахунок</a:t>
            </a:r>
            <a:r>
              <a:rPr lang="ru-RU" sz="2400" dirty="0" smtClean="0"/>
              <a:t> </a:t>
            </a:r>
            <a:r>
              <a:rPr lang="ru-RU" sz="2400" dirty="0" err="1" smtClean="0"/>
              <a:t>материнської</a:t>
            </a:r>
            <a:r>
              <a:rPr lang="ru-RU" sz="2400" dirty="0" smtClean="0"/>
              <a:t> </a:t>
            </a:r>
            <a:r>
              <a:rPr lang="ru-RU" sz="2400" dirty="0" err="1" smtClean="0"/>
              <a:t>крові</a:t>
            </a:r>
            <a:r>
              <a:rPr lang="ru-RU" sz="2400" dirty="0" smtClean="0"/>
              <a:t>, яка </a:t>
            </a:r>
            <a:r>
              <a:rPr lang="ru-RU" sz="2400" dirty="0" err="1" smtClean="0"/>
              <a:t>надходить</a:t>
            </a:r>
            <a:r>
              <a:rPr lang="ru-RU" sz="2400" dirty="0" smtClean="0"/>
              <a:t> до лакун </a:t>
            </a:r>
            <a:r>
              <a:rPr lang="ru-RU" sz="2400" dirty="0" err="1" smtClean="0"/>
              <a:t>зі</a:t>
            </a:r>
            <a:r>
              <a:rPr lang="ru-RU" sz="2400" dirty="0" smtClean="0"/>
              <a:t> </a:t>
            </a:r>
            <a:r>
              <a:rPr lang="ru-RU" sz="2400" dirty="0" err="1" smtClean="0"/>
              <a:t>зруйнованих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судин</a:t>
            </a:r>
            <a:r>
              <a:rPr lang="ru-RU" sz="2400" dirty="0" smtClean="0"/>
              <a:t> </a:t>
            </a:r>
            <a:r>
              <a:rPr lang="ru-RU" sz="2400" dirty="0" err="1" smtClean="0"/>
              <a:t>ендометрію</a:t>
            </a:r>
            <a:r>
              <a:rPr lang="ru-RU" sz="2400" dirty="0" smtClean="0"/>
              <a:t>.</a:t>
            </a:r>
            <a:endParaRPr lang="ru-RU" sz="2400" dirty="0"/>
          </a:p>
          <a:p>
            <a:pPr fontAlgn="auto">
              <a:spcAft>
                <a:spcPts val="0"/>
              </a:spcAft>
              <a:defRPr/>
            </a:pPr>
            <a:endParaRPr lang="ru-RU" sz="3600" b="1" dirty="0" smtClean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30</a:t>
            </a:fld>
            <a:endParaRPr lang="uk-UA" alt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55576" y="332656"/>
            <a:ext cx="7772400" cy="548687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Гаструляція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–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процес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утворення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3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зародкових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листків</a:t>
            </a:r>
            <a:endParaRPr lang="uk-UA" sz="2800" dirty="0"/>
          </a:p>
        </p:txBody>
      </p:sp>
      <p:graphicFrame>
        <p:nvGraphicFramePr>
          <p:cNvPr id="6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2843521"/>
              </p:ext>
            </p:extLst>
          </p:nvPr>
        </p:nvGraphicFramePr>
        <p:xfrm>
          <a:off x="158586" y="1171844"/>
          <a:ext cx="892899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254589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31</a:t>
            </a:fld>
            <a:endParaRPr lang="uk-UA" alt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195736" y="394188"/>
            <a:ext cx="4483190" cy="471129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7</a:t>
            </a:r>
            <a:r>
              <a:rPr lang="ru-RU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,5 </a:t>
            </a: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діб</a:t>
            </a:r>
            <a:endParaRPr lang="uk-UA" sz="3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1268413"/>
            <a:ext cx="5286375" cy="511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6" t="2650" r="16142"/>
          <a:stretch>
            <a:fillRect/>
          </a:stretch>
        </p:blipFill>
        <p:spPr bwMode="auto">
          <a:xfrm>
            <a:off x="5076056" y="1484312"/>
            <a:ext cx="4101282" cy="453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31900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8788" y="260648"/>
            <a:ext cx="4114800" cy="5793507"/>
          </a:xfrm>
          <a:extLst/>
        </p:spPr>
        <p:txBody>
          <a:bodyPr rtlCol="0">
            <a:normAutofit fontScale="85000" lnSpcReduction="10000"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Трофобласт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dirty="0" smtClean="0"/>
              <a:t>- </a:t>
            </a:r>
            <a:r>
              <a:rPr lang="ru-RU" dirty="0" err="1" smtClean="0"/>
              <a:t>зовнішній</a:t>
            </a:r>
            <a:r>
              <a:rPr lang="ru-RU" dirty="0" smtClean="0"/>
              <a:t> шар </a:t>
            </a:r>
            <a:r>
              <a:rPr lang="ru-RU" dirty="0" err="1" smtClean="0"/>
              <a:t>клітин</a:t>
            </a:r>
            <a:r>
              <a:rPr lang="ru-RU" dirty="0" smtClean="0"/>
              <a:t> </a:t>
            </a:r>
            <a:r>
              <a:rPr lang="ru-RU" dirty="0" err="1" smtClean="0"/>
              <a:t>бластоцисти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формують</a:t>
            </a:r>
            <a:r>
              <a:rPr lang="ru-RU" dirty="0" smtClean="0"/>
              <a:t> початок </a:t>
            </a:r>
            <a:r>
              <a:rPr lang="ru-RU" dirty="0" err="1" smtClean="0"/>
              <a:t>зовнішнього</a:t>
            </a:r>
            <a:r>
              <a:rPr lang="ru-RU" dirty="0" smtClean="0"/>
              <a:t> шару </a:t>
            </a:r>
            <a:r>
              <a:rPr lang="ru-RU" dirty="0" err="1" smtClean="0"/>
              <a:t>оболонок</a:t>
            </a:r>
            <a:r>
              <a:rPr lang="ru-RU" dirty="0" smtClean="0"/>
              <a:t> </a:t>
            </a:r>
            <a:r>
              <a:rPr lang="ru-RU" dirty="0" err="1" smtClean="0"/>
              <a:t>зародка</a:t>
            </a:r>
            <a:r>
              <a:rPr lang="ru-RU" dirty="0" smtClean="0"/>
              <a:t>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dirty="0" err="1" smtClean="0"/>
              <a:t>Трофобласт</a:t>
            </a:r>
            <a:r>
              <a:rPr lang="uk-UA" dirty="0" smtClean="0"/>
              <a:t> розділяється на два шари: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Цитотрофобласт</a:t>
            </a:r>
            <a:endParaRPr lang="uk-UA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Симпластотрофобласт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(</a:t>
            </a:r>
            <a:r>
              <a:rPr 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синцитіотрофобласт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80899" name="Picture 4" descr="Картинки по запросу трофоблас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412875"/>
            <a:ext cx="3765550" cy="376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0" name="Номер слайда 4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A13CC53-D1F3-4577-94FF-158905F7BC45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3203575" y="2276475"/>
            <a:ext cx="2447925" cy="19446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3959225" y="3295650"/>
            <a:ext cx="1549400" cy="19319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33</a:t>
            </a:fld>
            <a:endParaRPr lang="uk-UA" alt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3782" y="52335"/>
            <a:ext cx="9080217" cy="215253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Міграція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в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ектодермі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–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утворення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первинної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смужки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та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первинного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вузлика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(14-15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доба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)</a:t>
            </a:r>
            <a:endParaRPr lang="uk-UA" sz="28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30469"/>
            <a:ext cx="3840162" cy="4218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641" y="1730469"/>
            <a:ext cx="3192463" cy="464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36149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34</a:t>
            </a:fld>
            <a:endParaRPr lang="uk-UA" alt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42731" y="503879"/>
            <a:ext cx="8900701" cy="792091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Інвагінація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–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утворення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хордомезодермального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відростка</a:t>
            </a:r>
            <a:r>
              <a:rPr lang="ru-RU" sz="2800" b="1" dirty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(16-17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доба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)</a:t>
            </a:r>
            <a:endParaRPr lang="uk-UA" sz="28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8975"/>
            <a:ext cx="4885878" cy="439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414" y="1295969"/>
            <a:ext cx="3683074" cy="5425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2"/>
          <p:cNvSpPr txBox="1">
            <a:spLocks noChangeArrowheads="1"/>
          </p:cNvSpPr>
          <p:nvPr/>
        </p:nvSpPr>
        <p:spPr bwMode="auto">
          <a:xfrm>
            <a:off x="7253735" y="3775754"/>
            <a:ext cx="18002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 dirty="0" err="1" smtClean="0"/>
              <a:t>Нотохорда</a:t>
            </a:r>
            <a:endParaRPr lang="uk-UA" altLang="uk-UA" sz="1800" b="1" dirty="0"/>
          </a:p>
        </p:txBody>
      </p:sp>
    </p:spTree>
    <p:extLst>
      <p:ext uri="{BB962C8B-B14F-4D97-AF65-F5344CB8AC3E}">
        <p14:creationId xmlns:p14="http://schemas.microsoft.com/office/powerpoint/2010/main" val="33977949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8640"/>
            <a:ext cx="8676456" cy="2736304"/>
          </a:xfrm>
          <a:extLst/>
        </p:spPr>
        <p:txBody>
          <a:bodyPr rtlCol="0">
            <a:normAutofit fontScale="62500" lnSpcReduction="20000"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         </a:t>
            </a:r>
            <a:r>
              <a:rPr lang="uk-UA" dirty="0"/>
              <a:t>Одночасно зі змінами в організмі зародка здійснюється розвиток </a:t>
            </a:r>
            <a:r>
              <a:rPr lang="uk-UA" dirty="0" err="1"/>
              <a:t>позазародкових</a:t>
            </a:r>
            <a:r>
              <a:rPr lang="uk-UA" dirty="0"/>
              <a:t> органів 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(хоріон, амніон, </a:t>
            </a:r>
            <a:r>
              <a:rPr 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алантоїс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жовтковий мішок, плацента, пупковий канатик), </a:t>
            </a:r>
            <a:r>
              <a:rPr lang="uk-UA" dirty="0"/>
              <a:t>призначення яких полягає у створенні умов для життєдіяльності зародка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(трофіка, газообмін).</a:t>
            </a:r>
            <a:endParaRPr lang="ru-RU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Хоріон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є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похідним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трофобласта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  <a:r>
              <a:rPr lang="ru-RU" dirty="0" err="1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зовнішня</a:t>
            </a:r>
            <a:r>
              <a:rPr lang="ru-RU" dirty="0" smtClean="0"/>
              <a:t> </a:t>
            </a:r>
            <a:r>
              <a:rPr lang="ru-RU" dirty="0" err="1" smtClean="0"/>
              <a:t>ворсинчаста</a:t>
            </a:r>
            <a:r>
              <a:rPr lang="ru-RU" dirty="0" smtClean="0"/>
              <a:t> </a:t>
            </a:r>
            <a:r>
              <a:rPr lang="ru-RU" dirty="0" err="1" smtClean="0"/>
              <a:t>оболонка</a:t>
            </a:r>
            <a:r>
              <a:rPr lang="ru-RU" dirty="0" smtClean="0"/>
              <a:t> </a:t>
            </a:r>
            <a:r>
              <a:rPr lang="ru-RU" dirty="0" err="1" smtClean="0"/>
              <a:t>зародка</a:t>
            </a:r>
            <a:r>
              <a:rPr lang="ru-RU" dirty="0" smtClean="0"/>
              <a:t> на </a:t>
            </a:r>
            <a:r>
              <a:rPr lang="ru-RU" dirty="0" err="1" smtClean="0"/>
              <a:t>початкових</a:t>
            </a:r>
            <a:r>
              <a:rPr lang="ru-RU" dirty="0" smtClean="0"/>
              <a:t> </a:t>
            </a:r>
            <a:r>
              <a:rPr lang="ru-RU" dirty="0" err="1" smtClean="0"/>
              <a:t>етапах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розвитку</a:t>
            </a:r>
            <a:r>
              <a:rPr lang="ru-RU" dirty="0" smtClean="0"/>
              <a:t>. </a:t>
            </a:r>
            <a:r>
              <a:rPr lang="ru-RU" dirty="0" err="1" smtClean="0"/>
              <a:t>Тимчасовий</a:t>
            </a:r>
            <a:r>
              <a:rPr lang="ru-RU" dirty="0" smtClean="0"/>
              <a:t> орган </a:t>
            </a:r>
            <a:r>
              <a:rPr lang="ru-RU" dirty="0" err="1" smtClean="0"/>
              <a:t>зародка</a:t>
            </a:r>
            <a:r>
              <a:rPr lang="ru-RU" dirty="0" smtClean="0"/>
              <a:t>, за </a:t>
            </a:r>
            <a:r>
              <a:rPr lang="ru-RU" dirty="0" err="1" smtClean="0"/>
              <a:t>допомогою</a:t>
            </a:r>
            <a:r>
              <a:rPr lang="ru-RU" dirty="0" smtClean="0"/>
              <a:t> </a:t>
            </a:r>
            <a:r>
              <a:rPr lang="ru-RU" dirty="0" err="1" smtClean="0"/>
              <a:t>якого</a:t>
            </a:r>
            <a:r>
              <a:rPr lang="ru-RU" dirty="0" smtClean="0"/>
              <a:t> </a:t>
            </a:r>
            <a:r>
              <a:rPr lang="ru-RU" dirty="0" err="1" smtClean="0"/>
              <a:t>відбувається</a:t>
            </a:r>
            <a:r>
              <a:rPr lang="ru-RU" dirty="0" smtClean="0"/>
              <a:t> </a:t>
            </a:r>
            <a:r>
              <a:rPr lang="ru-RU" dirty="0" err="1" smtClean="0"/>
              <a:t>обмін</a:t>
            </a:r>
            <a:r>
              <a:rPr lang="ru-RU" dirty="0" smtClean="0"/>
              <a:t> </a:t>
            </a:r>
            <a:r>
              <a:rPr lang="ru-RU" dirty="0" err="1" smtClean="0"/>
              <a:t>речовин</a:t>
            </a:r>
            <a:r>
              <a:rPr lang="ru-RU" dirty="0" smtClean="0"/>
              <a:t> </a:t>
            </a:r>
            <a:r>
              <a:rPr lang="ru-RU" dirty="0" err="1" smtClean="0"/>
              <a:t>між</a:t>
            </a:r>
            <a:r>
              <a:rPr lang="ru-RU" dirty="0" smtClean="0"/>
              <a:t> </a:t>
            </a:r>
            <a:r>
              <a:rPr lang="ru-RU" dirty="0" err="1" smtClean="0"/>
              <a:t>зародком</a:t>
            </a:r>
            <a:r>
              <a:rPr lang="ru-RU" dirty="0" smtClean="0"/>
              <a:t> і </a:t>
            </a:r>
            <a:r>
              <a:rPr lang="ru-RU" dirty="0" err="1" smtClean="0"/>
              <a:t>навколишнім</a:t>
            </a:r>
            <a:r>
              <a:rPr lang="ru-RU" dirty="0" smtClean="0"/>
              <a:t> </a:t>
            </a:r>
            <a:r>
              <a:rPr lang="ru-RU" dirty="0" err="1" smtClean="0"/>
              <a:t>середовищем</a:t>
            </a:r>
            <a:r>
              <a:rPr lang="ru-RU" dirty="0" smtClean="0"/>
              <a:t>. 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/>
              <a:t>У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хоріон</a:t>
            </a:r>
            <a:r>
              <a:rPr lang="ru-RU" dirty="0" smtClean="0"/>
              <a:t> </a:t>
            </a:r>
            <a:r>
              <a:rPr lang="ru-RU" dirty="0" err="1" smtClean="0"/>
              <a:t>покритий</a:t>
            </a:r>
            <a:r>
              <a:rPr lang="ru-RU" dirty="0" smtClean="0"/>
              <a:t> ворсинками, в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вростають</a:t>
            </a:r>
            <a:r>
              <a:rPr lang="ru-RU" dirty="0" smtClean="0"/>
              <a:t> </a:t>
            </a:r>
            <a:r>
              <a:rPr lang="ru-RU" dirty="0" err="1" smtClean="0"/>
              <a:t>кровоносні</a:t>
            </a:r>
            <a:r>
              <a:rPr lang="ru-RU" dirty="0" smtClean="0"/>
              <a:t> </a:t>
            </a:r>
            <a:r>
              <a:rPr lang="ru-RU" dirty="0" err="1" smtClean="0"/>
              <a:t>судини</a:t>
            </a:r>
            <a:r>
              <a:rPr lang="ru-RU" dirty="0" smtClean="0"/>
              <a:t> </a:t>
            </a:r>
            <a:r>
              <a:rPr lang="ru-RU" dirty="0" err="1" smtClean="0"/>
              <a:t>зародка</a:t>
            </a:r>
            <a:r>
              <a:rPr lang="ru-RU" dirty="0" smtClean="0"/>
              <a:t>. Ворсинки </a:t>
            </a:r>
            <a:r>
              <a:rPr lang="ru-RU" dirty="0" err="1" smtClean="0"/>
              <a:t>хоріона</a:t>
            </a:r>
            <a:r>
              <a:rPr lang="ru-RU" dirty="0" smtClean="0"/>
              <a:t> </a:t>
            </a:r>
            <a:r>
              <a:rPr lang="ru-RU" dirty="0" err="1" smtClean="0"/>
              <a:t>занурюються</a:t>
            </a:r>
            <a:r>
              <a:rPr lang="ru-RU" dirty="0" smtClean="0"/>
              <a:t> в </a:t>
            </a:r>
            <a:r>
              <a:rPr lang="ru-RU" dirty="0" err="1" smtClean="0"/>
              <a:t>стінку</a:t>
            </a:r>
            <a:r>
              <a:rPr lang="ru-RU" dirty="0" smtClean="0"/>
              <a:t> матки, </a:t>
            </a:r>
            <a:r>
              <a:rPr lang="ru-RU" dirty="0" err="1" smtClean="0"/>
              <a:t>утворюючи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плаценту.</a:t>
            </a:r>
            <a:endParaRPr lang="uk-UA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24" name="Номер слайда 4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A437982-F0C4-4F07-8FD6-6B4EB5A59721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924944"/>
            <a:ext cx="5220580" cy="38616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Заголовок 1"/>
          <p:cNvSpPr>
            <a:spLocks noGrp="1"/>
          </p:cNvSpPr>
          <p:nvPr>
            <p:ph type="title"/>
          </p:nvPr>
        </p:nvSpPr>
        <p:spPr>
          <a:xfrm>
            <a:off x="723900" y="338034"/>
            <a:ext cx="8229600" cy="777875"/>
          </a:xfrm>
        </p:spPr>
        <p:txBody>
          <a:bodyPr/>
          <a:lstStyle/>
          <a:p>
            <a:pPr eaLnBrk="1" hangingPunct="1"/>
            <a:r>
              <a:rPr lang="uk-UA" altLang="uk-UA" sz="3600" dirty="0" smtClean="0"/>
              <a:t>Формування ворсин хоріона</a:t>
            </a:r>
          </a:p>
        </p:txBody>
      </p:sp>
      <p:pic>
        <p:nvPicPr>
          <p:cNvPr id="83972" name="Picture 2" descr="Картинки по запросу chorionic vill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1438"/>
            <a:ext cx="9140825" cy="444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3" name="Номер слайда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F6F47FF-9952-4A2D-8AAA-75B1452AF4E8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sp>
        <p:nvSpPr>
          <p:cNvPr id="83974" name="TextBox 3"/>
          <p:cNvSpPr txBox="1">
            <a:spLocks noChangeArrowheads="1"/>
          </p:cNvSpPr>
          <p:nvPr/>
        </p:nvSpPr>
        <p:spPr bwMode="auto">
          <a:xfrm>
            <a:off x="0" y="1341438"/>
            <a:ext cx="539750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 b="1"/>
              <a:t>день</a:t>
            </a:r>
          </a:p>
        </p:txBody>
      </p:sp>
      <p:sp>
        <p:nvSpPr>
          <p:cNvPr id="83975" name="TextBox 6"/>
          <p:cNvSpPr txBox="1">
            <a:spLocks noChangeArrowheads="1"/>
          </p:cNvSpPr>
          <p:nvPr/>
        </p:nvSpPr>
        <p:spPr bwMode="auto">
          <a:xfrm>
            <a:off x="107950" y="1773238"/>
            <a:ext cx="2303463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/>
              <a:t>Початок імплантації</a:t>
            </a:r>
          </a:p>
        </p:txBody>
      </p:sp>
      <p:sp>
        <p:nvSpPr>
          <p:cNvPr id="83976" name="TextBox 7"/>
          <p:cNvSpPr txBox="1">
            <a:spLocks noChangeArrowheads="1"/>
          </p:cNvSpPr>
          <p:nvPr/>
        </p:nvSpPr>
        <p:spPr bwMode="auto">
          <a:xfrm>
            <a:off x="2627313" y="1787525"/>
            <a:ext cx="195897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600"/>
              <a:t>Вторинна ворсина</a:t>
            </a:r>
          </a:p>
        </p:txBody>
      </p:sp>
      <p:sp>
        <p:nvSpPr>
          <p:cNvPr id="83977" name="TextBox 8"/>
          <p:cNvSpPr txBox="1">
            <a:spLocks noChangeArrowheads="1"/>
          </p:cNvSpPr>
          <p:nvPr/>
        </p:nvSpPr>
        <p:spPr bwMode="auto">
          <a:xfrm>
            <a:off x="4324350" y="1758950"/>
            <a:ext cx="1809750" cy="339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600" dirty="0"/>
              <a:t>Третинна ворсина</a:t>
            </a:r>
          </a:p>
        </p:txBody>
      </p:sp>
      <p:sp>
        <p:nvSpPr>
          <p:cNvPr id="83978" name="TextBox 9"/>
          <p:cNvSpPr txBox="1">
            <a:spLocks noChangeArrowheads="1"/>
          </p:cNvSpPr>
          <p:nvPr/>
        </p:nvSpPr>
        <p:spPr bwMode="auto">
          <a:xfrm>
            <a:off x="5948363" y="1758950"/>
            <a:ext cx="1808162" cy="2778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Хоріальна пластинка</a:t>
            </a:r>
          </a:p>
        </p:txBody>
      </p:sp>
      <p:sp>
        <p:nvSpPr>
          <p:cNvPr id="83979" name="TextBox 10"/>
          <p:cNvSpPr txBox="1">
            <a:spLocks noChangeArrowheads="1"/>
          </p:cNvSpPr>
          <p:nvPr/>
        </p:nvSpPr>
        <p:spPr bwMode="auto">
          <a:xfrm>
            <a:off x="6851650" y="2041525"/>
            <a:ext cx="1608138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Розгалужена ворсина</a:t>
            </a:r>
          </a:p>
        </p:txBody>
      </p:sp>
      <p:sp>
        <p:nvSpPr>
          <p:cNvPr id="83980" name="TextBox 11"/>
          <p:cNvSpPr txBox="1">
            <a:spLocks noChangeArrowheads="1"/>
          </p:cNvSpPr>
          <p:nvPr/>
        </p:nvSpPr>
        <p:spPr bwMode="auto">
          <a:xfrm>
            <a:off x="7524750" y="1766888"/>
            <a:ext cx="1651000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Ембріональна судина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8016875" y="1957388"/>
            <a:ext cx="442913" cy="8937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982" name="TextBox 20"/>
          <p:cNvSpPr txBox="1">
            <a:spLocks noChangeArrowheads="1"/>
          </p:cNvSpPr>
          <p:nvPr/>
        </p:nvSpPr>
        <p:spPr bwMode="auto">
          <a:xfrm>
            <a:off x="0" y="3860800"/>
            <a:ext cx="1628775" cy="2778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Цитотрофобласт</a:t>
            </a:r>
          </a:p>
        </p:txBody>
      </p:sp>
      <p:sp>
        <p:nvSpPr>
          <p:cNvPr id="83983" name="TextBox 23"/>
          <p:cNvSpPr txBox="1">
            <a:spLocks noChangeArrowheads="1"/>
          </p:cNvSpPr>
          <p:nvPr/>
        </p:nvSpPr>
        <p:spPr bwMode="auto">
          <a:xfrm>
            <a:off x="723900" y="4143375"/>
            <a:ext cx="1808163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Первинна ворсина</a:t>
            </a:r>
          </a:p>
        </p:txBody>
      </p:sp>
      <p:sp>
        <p:nvSpPr>
          <p:cNvPr id="83984" name="TextBox 24"/>
          <p:cNvSpPr txBox="1">
            <a:spLocks noChangeArrowheads="1"/>
          </p:cNvSpPr>
          <p:nvPr/>
        </p:nvSpPr>
        <p:spPr bwMode="auto">
          <a:xfrm>
            <a:off x="1452563" y="4419600"/>
            <a:ext cx="10795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Материнська судина</a:t>
            </a:r>
          </a:p>
        </p:txBody>
      </p:sp>
      <p:sp>
        <p:nvSpPr>
          <p:cNvPr id="83985" name="TextBox 25"/>
          <p:cNvSpPr txBox="1">
            <a:spLocks noChangeArrowheads="1"/>
          </p:cNvSpPr>
          <p:nvPr/>
        </p:nvSpPr>
        <p:spPr bwMode="auto">
          <a:xfrm>
            <a:off x="2532063" y="4511675"/>
            <a:ext cx="904875" cy="2778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Лакуна</a:t>
            </a:r>
          </a:p>
        </p:txBody>
      </p:sp>
      <p:sp>
        <p:nvSpPr>
          <p:cNvPr id="83986" name="TextBox 26"/>
          <p:cNvSpPr txBox="1">
            <a:spLocks noChangeArrowheads="1"/>
          </p:cNvSpPr>
          <p:nvPr/>
        </p:nvSpPr>
        <p:spPr bwMode="auto">
          <a:xfrm>
            <a:off x="3421063" y="4886325"/>
            <a:ext cx="1582737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Синцитіотрофобласт</a:t>
            </a:r>
          </a:p>
        </p:txBody>
      </p:sp>
      <p:sp>
        <p:nvSpPr>
          <p:cNvPr id="83987" name="TextBox 27"/>
          <p:cNvSpPr txBox="1">
            <a:spLocks noChangeArrowheads="1"/>
          </p:cNvSpPr>
          <p:nvPr/>
        </p:nvSpPr>
        <p:spPr bwMode="auto">
          <a:xfrm>
            <a:off x="4932363" y="5024438"/>
            <a:ext cx="1584325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Цитотрофобластичні колонки</a:t>
            </a:r>
          </a:p>
        </p:txBody>
      </p:sp>
      <p:sp>
        <p:nvSpPr>
          <p:cNvPr id="83988" name="TextBox 28"/>
          <p:cNvSpPr txBox="1">
            <a:spLocks noChangeArrowheads="1"/>
          </p:cNvSpPr>
          <p:nvPr/>
        </p:nvSpPr>
        <p:spPr bwMode="auto">
          <a:xfrm>
            <a:off x="6443663" y="5116513"/>
            <a:ext cx="1081087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Якірна ворсина</a:t>
            </a:r>
          </a:p>
        </p:txBody>
      </p:sp>
      <p:sp>
        <p:nvSpPr>
          <p:cNvPr id="83989" name="TextBox 29"/>
          <p:cNvSpPr txBox="1">
            <a:spLocks noChangeArrowheads="1"/>
          </p:cNvSpPr>
          <p:nvPr/>
        </p:nvSpPr>
        <p:spPr bwMode="auto">
          <a:xfrm>
            <a:off x="7164388" y="5514975"/>
            <a:ext cx="1976437" cy="2778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Вистілка цитотрофобласту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4945445"/>
              </p:ext>
            </p:extLst>
          </p:nvPr>
        </p:nvGraphicFramePr>
        <p:xfrm>
          <a:off x="465457" y="-9240"/>
          <a:ext cx="8229600" cy="450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Картинки по запросу развитие плаценты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36" b="43092"/>
          <a:stretch/>
        </p:blipFill>
        <p:spPr bwMode="auto">
          <a:xfrm>
            <a:off x="251520" y="3943349"/>
            <a:ext cx="9001000" cy="24196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997" name="Номер слайда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F9CD7C9-17CE-45AB-93C4-1F99527913F5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uk-UA" altLang="uk-UA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Картинки по запросу chorionic vill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00" r="35571"/>
          <a:stretch>
            <a:fillRect/>
          </a:stretch>
        </p:blipFill>
        <p:spPr bwMode="auto">
          <a:xfrm>
            <a:off x="468313" y="2452688"/>
            <a:ext cx="3914775" cy="428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Объект 3"/>
          <p:cNvGraphicFramePr>
            <a:graphicFrameLocks/>
          </p:cNvGraphicFramePr>
          <p:nvPr/>
        </p:nvGraphicFramePr>
        <p:xfrm>
          <a:off x="323528" y="0"/>
          <a:ext cx="8280920" cy="2348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6020" name="Picture 2" descr="Картинки по запросу chorionic villi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32" t="21930" r="2824" b="27266"/>
          <a:stretch>
            <a:fillRect/>
          </a:stretch>
        </p:blipFill>
        <p:spPr bwMode="auto">
          <a:xfrm>
            <a:off x="4500563" y="2452688"/>
            <a:ext cx="3671887" cy="430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1" name="Номер слайда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5C5615A-8FE5-4BCD-9924-8D19FEA834DA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sp>
        <p:nvSpPr>
          <p:cNvPr id="86022" name="TextBox 1"/>
          <p:cNvSpPr txBox="1">
            <a:spLocks noChangeArrowheads="1"/>
          </p:cNvSpPr>
          <p:nvPr/>
        </p:nvSpPr>
        <p:spPr bwMode="auto">
          <a:xfrm>
            <a:off x="3240088" y="2708275"/>
            <a:ext cx="2519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синцитіотрофобласт</a:t>
            </a:r>
          </a:p>
        </p:txBody>
      </p:sp>
      <p:sp>
        <p:nvSpPr>
          <p:cNvPr id="86023" name="TextBox 7"/>
          <p:cNvSpPr txBox="1">
            <a:spLocks noChangeArrowheads="1"/>
          </p:cNvSpPr>
          <p:nvPr/>
        </p:nvSpPr>
        <p:spPr bwMode="auto">
          <a:xfrm>
            <a:off x="2843213" y="3860800"/>
            <a:ext cx="2520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цитотрофобласт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3" name="Picture 2" descr="Картинки по запросу trophobla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2314575"/>
            <a:ext cx="6076950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2192167"/>
              </p:ext>
            </p:extLst>
          </p:nvPr>
        </p:nvGraphicFramePr>
        <p:xfrm>
          <a:off x="161764" y="228"/>
          <a:ext cx="8820472" cy="2348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7045" name="Picture 2" descr="Картинки по запросу trophoblast"/>
          <p:cNvPicPr>
            <a:picLocks noGrp="1" noChangeAspect="1" noChangeArrowheads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31" t="40474" r="261" b="30109"/>
          <a:stretch>
            <a:fillRect/>
          </a:stretch>
        </p:blipFill>
        <p:spPr>
          <a:xfrm>
            <a:off x="4572000" y="2665413"/>
            <a:ext cx="3579813" cy="3932237"/>
          </a:xfrm>
          <a:noFill/>
        </p:spPr>
      </p:pic>
      <p:sp>
        <p:nvSpPr>
          <p:cNvPr id="87046" name="Номер слайда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D7A45A1-5481-4FD9-BB5D-B832FD72081A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sp>
        <p:nvSpPr>
          <p:cNvPr id="87047" name="TextBox 7"/>
          <p:cNvSpPr txBox="1">
            <a:spLocks noChangeArrowheads="1"/>
          </p:cNvSpPr>
          <p:nvPr/>
        </p:nvSpPr>
        <p:spPr bwMode="auto">
          <a:xfrm>
            <a:off x="5148263" y="2295525"/>
            <a:ext cx="2519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синцитіотрофобласт</a:t>
            </a:r>
          </a:p>
        </p:txBody>
      </p:sp>
      <p:sp>
        <p:nvSpPr>
          <p:cNvPr id="87048" name="TextBox 8"/>
          <p:cNvSpPr txBox="1">
            <a:spLocks noChangeArrowheads="1"/>
          </p:cNvSpPr>
          <p:nvPr/>
        </p:nvSpPr>
        <p:spPr bwMode="auto">
          <a:xfrm>
            <a:off x="3708400" y="2852738"/>
            <a:ext cx="2349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цитотрофобласт</a:t>
            </a:r>
          </a:p>
        </p:txBody>
      </p:sp>
      <p:sp>
        <p:nvSpPr>
          <p:cNvPr id="87049" name="TextBox 9"/>
          <p:cNvSpPr txBox="1">
            <a:spLocks noChangeArrowheads="1"/>
          </p:cNvSpPr>
          <p:nvPr/>
        </p:nvSpPr>
        <p:spPr bwMode="auto">
          <a:xfrm>
            <a:off x="4897438" y="6488113"/>
            <a:ext cx="3346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Позазародкова мезодерма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7" name="Picture 2" descr="Картинки по запросу trophobla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2062163"/>
            <a:ext cx="6076950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6314442"/>
              </p:ext>
            </p:extLst>
          </p:nvPr>
        </p:nvGraphicFramePr>
        <p:xfrm>
          <a:off x="179512" y="-131142"/>
          <a:ext cx="8820472" cy="2348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8069" name="Picture 2" descr="Картинки по запросу trophoblast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32" t="35394" b="29211"/>
          <a:stretch>
            <a:fillRect/>
          </a:stretch>
        </p:blipFill>
        <p:spPr bwMode="auto">
          <a:xfrm>
            <a:off x="4410075" y="2217738"/>
            <a:ext cx="4086225" cy="441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70" name="Номер слайда 7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90F4C42-B65C-49D6-AE7C-56B4069E85CB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sp>
        <p:nvSpPr>
          <p:cNvPr id="88071" name="TextBox 8"/>
          <p:cNvSpPr txBox="1">
            <a:spLocks noChangeArrowheads="1"/>
          </p:cNvSpPr>
          <p:nvPr/>
        </p:nvSpPr>
        <p:spPr bwMode="auto">
          <a:xfrm>
            <a:off x="3419475" y="2924175"/>
            <a:ext cx="2520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цитотрофобласт</a:t>
            </a:r>
          </a:p>
        </p:txBody>
      </p:sp>
      <p:sp>
        <p:nvSpPr>
          <p:cNvPr id="88072" name="TextBox 9"/>
          <p:cNvSpPr txBox="1">
            <a:spLocks noChangeArrowheads="1"/>
          </p:cNvSpPr>
          <p:nvPr/>
        </p:nvSpPr>
        <p:spPr bwMode="auto">
          <a:xfrm>
            <a:off x="4657725" y="2062163"/>
            <a:ext cx="25193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синцитіотрофобласт</a:t>
            </a:r>
          </a:p>
        </p:txBody>
      </p:sp>
      <p:sp>
        <p:nvSpPr>
          <p:cNvPr id="88073" name="TextBox 10"/>
          <p:cNvSpPr txBox="1">
            <a:spLocks noChangeArrowheads="1"/>
          </p:cNvSpPr>
          <p:nvPr/>
        </p:nvSpPr>
        <p:spPr bwMode="auto">
          <a:xfrm>
            <a:off x="3419475" y="5805488"/>
            <a:ext cx="17287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Позазародкова мезодерма</a:t>
            </a:r>
          </a:p>
        </p:txBody>
      </p:sp>
      <p:sp>
        <p:nvSpPr>
          <p:cNvPr id="88074" name="TextBox 11"/>
          <p:cNvSpPr txBox="1">
            <a:spLocks noChangeArrowheads="1"/>
          </p:cNvSpPr>
          <p:nvPr/>
        </p:nvSpPr>
        <p:spPr bwMode="auto">
          <a:xfrm>
            <a:off x="5292725" y="6429375"/>
            <a:ext cx="3346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Кровоносні судини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063" y="404664"/>
            <a:ext cx="8229600" cy="508918"/>
          </a:xfrm>
        </p:spPr>
        <p:txBody>
          <a:bodyPr/>
          <a:lstStyle/>
          <a:p>
            <a:r>
              <a:rPr lang="uk-UA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Нейруляція</a:t>
            </a: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41</a:t>
            </a:fld>
            <a:endParaRPr lang="uk-UA" alt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12776"/>
            <a:ext cx="4176464" cy="475252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148064" y="1844824"/>
            <a:ext cx="38407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Рис. </a:t>
            </a:r>
            <a:r>
              <a:rPr lang="ru-RU" b="1" dirty="0" err="1" smtClean="0"/>
              <a:t>Нейруляція</a:t>
            </a:r>
            <a:r>
              <a:rPr lang="ru-RU" b="1" dirty="0" smtClean="0"/>
              <a:t> </a:t>
            </a:r>
            <a:r>
              <a:rPr lang="ru-RU" b="1" dirty="0"/>
              <a:t>у </a:t>
            </a:r>
            <a:r>
              <a:rPr lang="ru-RU" b="1" dirty="0" err="1"/>
              <a:t>зародка</a:t>
            </a:r>
            <a:r>
              <a:rPr lang="ru-RU" b="1" dirty="0"/>
              <a:t> </a:t>
            </a:r>
            <a:r>
              <a:rPr lang="ru-RU" b="1" dirty="0" err="1"/>
              <a:t>людини</a:t>
            </a:r>
            <a:r>
              <a:rPr lang="ru-RU" b="1" dirty="0"/>
              <a:t>: </a:t>
            </a:r>
            <a:endParaRPr lang="ru-RU" b="1" dirty="0" smtClean="0"/>
          </a:p>
          <a:p>
            <a:r>
              <a:rPr lang="ru-RU" dirty="0" smtClean="0"/>
              <a:t>а </a:t>
            </a:r>
            <a:r>
              <a:rPr lang="ru-RU" dirty="0"/>
              <a:t>— </a:t>
            </a:r>
            <a:r>
              <a:rPr lang="ru-RU" dirty="0" err="1"/>
              <a:t>вигляд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спини</a:t>
            </a:r>
            <a:r>
              <a:rPr lang="ru-RU" dirty="0"/>
              <a:t>; б — </a:t>
            </a:r>
            <a:r>
              <a:rPr lang="ru-RU" dirty="0" err="1"/>
              <a:t>поперечні</a:t>
            </a:r>
            <a:r>
              <a:rPr lang="ru-RU" dirty="0"/>
              <a:t> </a:t>
            </a:r>
            <a:r>
              <a:rPr lang="ru-RU" dirty="0" err="1"/>
              <a:t>зрізи</a:t>
            </a:r>
            <a:r>
              <a:rPr lang="ru-RU" dirty="0"/>
              <a:t>; 1 — </a:t>
            </a:r>
            <a:r>
              <a:rPr lang="ru-RU" dirty="0" err="1"/>
              <a:t>передній</a:t>
            </a:r>
            <a:r>
              <a:rPr lang="ru-RU" dirty="0"/>
              <a:t> </a:t>
            </a:r>
            <a:r>
              <a:rPr lang="ru-RU" dirty="0" err="1"/>
              <a:t>нейропор</a:t>
            </a:r>
            <a:r>
              <a:rPr lang="ru-RU" dirty="0"/>
              <a:t>; 2 — </a:t>
            </a:r>
            <a:r>
              <a:rPr lang="ru-RU" dirty="0" err="1"/>
              <a:t>задній</a:t>
            </a:r>
            <a:r>
              <a:rPr lang="ru-RU" dirty="0"/>
              <a:t> </a:t>
            </a:r>
            <a:r>
              <a:rPr lang="ru-RU" dirty="0" err="1"/>
              <a:t>нейропор</a:t>
            </a:r>
            <a:r>
              <a:rPr lang="ru-RU" dirty="0"/>
              <a:t>; 3 — </a:t>
            </a:r>
            <a:r>
              <a:rPr lang="ru-RU" dirty="0" err="1"/>
              <a:t>ектодерма</a:t>
            </a:r>
            <a:r>
              <a:rPr lang="ru-RU" dirty="0"/>
              <a:t>; 4 — </a:t>
            </a:r>
            <a:r>
              <a:rPr lang="ru-RU" dirty="0" err="1"/>
              <a:t>нервова</a:t>
            </a:r>
            <a:r>
              <a:rPr lang="ru-RU" dirty="0"/>
              <a:t> пластинка; 5 — </a:t>
            </a:r>
            <a:r>
              <a:rPr lang="ru-RU" dirty="0" err="1"/>
              <a:t>нервовий</a:t>
            </a:r>
            <a:r>
              <a:rPr lang="ru-RU" dirty="0"/>
              <a:t> </a:t>
            </a:r>
            <a:r>
              <a:rPr lang="ru-RU" dirty="0" err="1"/>
              <a:t>жолобок</a:t>
            </a:r>
            <a:r>
              <a:rPr lang="ru-RU" dirty="0"/>
              <a:t>; 6 — мезодерма; 7 — хорда; 8 — </a:t>
            </a:r>
            <a:r>
              <a:rPr lang="ru-RU" dirty="0" err="1"/>
              <a:t>ентодерма</a:t>
            </a:r>
            <a:r>
              <a:rPr lang="ru-RU" dirty="0"/>
              <a:t>; 9 — </a:t>
            </a:r>
            <a:r>
              <a:rPr lang="ru-RU" dirty="0" err="1"/>
              <a:t>нервова</a:t>
            </a:r>
            <a:r>
              <a:rPr lang="ru-RU" dirty="0"/>
              <a:t> трубка; 10 — </a:t>
            </a:r>
            <a:r>
              <a:rPr lang="ru-RU" dirty="0" err="1"/>
              <a:t>нервовий</a:t>
            </a:r>
            <a:r>
              <a:rPr lang="ru-RU" dirty="0"/>
              <a:t> </a:t>
            </a:r>
            <a:r>
              <a:rPr lang="ru-RU" dirty="0" err="1"/>
              <a:t>гребінь</a:t>
            </a:r>
            <a:r>
              <a:rPr lang="ru-RU" dirty="0"/>
              <a:t>; 11 — </a:t>
            </a:r>
            <a:r>
              <a:rPr lang="ru-RU" dirty="0" err="1"/>
              <a:t>головний</a:t>
            </a:r>
            <a:r>
              <a:rPr lang="ru-RU" dirty="0"/>
              <a:t> </a:t>
            </a:r>
            <a:r>
              <a:rPr lang="ru-RU" dirty="0" err="1"/>
              <a:t>мозок</a:t>
            </a:r>
            <a:r>
              <a:rPr lang="ru-RU" dirty="0"/>
              <a:t>; 12 — </a:t>
            </a:r>
            <a:r>
              <a:rPr lang="ru-RU" dirty="0" err="1"/>
              <a:t>спинний</a:t>
            </a:r>
            <a:r>
              <a:rPr lang="ru-RU" dirty="0"/>
              <a:t> </a:t>
            </a:r>
            <a:r>
              <a:rPr lang="ru-RU" dirty="0" err="1"/>
              <a:t>мозок</a:t>
            </a:r>
            <a:r>
              <a:rPr lang="ru-RU" dirty="0"/>
              <a:t>; 13 — </a:t>
            </a:r>
            <a:r>
              <a:rPr lang="ru-RU" dirty="0" err="1"/>
              <a:t>спинномозковий</a:t>
            </a:r>
            <a:r>
              <a:rPr lang="ru-RU" dirty="0"/>
              <a:t> канал</a:t>
            </a:r>
          </a:p>
        </p:txBody>
      </p:sp>
    </p:spTree>
    <p:extLst>
      <p:ext uri="{BB962C8B-B14F-4D97-AF65-F5344CB8AC3E}">
        <p14:creationId xmlns:p14="http://schemas.microsoft.com/office/powerpoint/2010/main" val="25703241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67544" y="1627931"/>
            <a:ext cx="2952328" cy="3097213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Осьові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зародка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002060"/>
                </a:solidFill>
              </a:rPr>
              <a:t>Хорда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err="1" smtClean="0">
                <a:solidFill>
                  <a:srgbClr val="002060"/>
                </a:solidFill>
              </a:rPr>
              <a:t>Нервова</a:t>
            </a:r>
            <a:r>
              <a:rPr lang="ru-RU" sz="2800" dirty="0" smtClean="0">
                <a:solidFill>
                  <a:srgbClr val="002060"/>
                </a:solidFill>
              </a:rPr>
              <a:t> трубка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err="1" smtClean="0">
                <a:solidFill>
                  <a:srgbClr val="002060"/>
                </a:solidFill>
              </a:rPr>
              <a:t>Соміти</a:t>
            </a:r>
            <a:endParaRPr lang="en-US" sz="2800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8635710-6982-4C3E-AD01-379E7B4970BB}" type="slidenum">
              <a:rPr lang="uk-UA" altLang="ru-RU">
                <a:solidFill>
                  <a:srgbClr val="898989"/>
                </a:solidFill>
              </a:rPr>
              <a:pPr eaLnBrk="1" hangingPunct="1"/>
              <a:t>42</a:t>
            </a:fld>
            <a:endParaRPr lang="uk-UA" altLang="ru-RU">
              <a:solidFill>
                <a:srgbClr val="898989"/>
              </a:solidFill>
            </a:endParaRPr>
          </a:p>
        </p:txBody>
      </p:sp>
      <p:pic>
        <p:nvPicPr>
          <p:cNvPr id="8" name="Picture 8" descr="Картинки по запросу туловищная склад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76672"/>
            <a:ext cx="4690864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491880" y="4793714"/>
            <a:ext cx="5400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Рис. </a:t>
            </a:r>
            <a:r>
              <a:rPr lang="ru-RU" sz="2000" b="1" dirty="0" err="1" smtClean="0"/>
              <a:t>Зародок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людини</a:t>
            </a:r>
            <a:r>
              <a:rPr lang="ru-RU" sz="2000" b="1" dirty="0" smtClean="0"/>
              <a:t> в поперечному </a:t>
            </a:r>
            <a:r>
              <a:rPr lang="ru-RU" sz="2000" b="1" dirty="0" err="1" smtClean="0"/>
              <a:t>перерізі</a:t>
            </a:r>
            <a:r>
              <a:rPr lang="ru-RU" sz="2000" b="1" dirty="0" smtClean="0"/>
              <a:t>: </a:t>
            </a:r>
          </a:p>
          <a:p>
            <a:r>
              <a:rPr lang="ru-RU" sz="2000" dirty="0" smtClean="0"/>
              <a:t>1 —</a:t>
            </a:r>
            <a:r>
              <a:rPr lang="ru-RU" sz="2000" dirty="0" err="1" smtClean="0"/>
              <a:t>нервова</a:t>
            </a:r>
            <a:r>
              <a:rPr lang="ru-RU" sz="2000" dirty="0" smtClean="0"/>
              <a:t> трубка; </a:t>
            </a:r>
            <a:r>
              <a:rPr lang="ru-RU" sz="2000" dirty="0"/>
              <a:t>2 </a:t>
            </a:r>
            <a:r>
              <a:rPr lang="ru-RU" sz="2000" dirty="0" smtClean="0"/>
              <a:t>—хорда; </a:t>
            </a:r>
            <a:r>
              <a:rPr lang="ru-RU" sz="2000" dirty="0"/>
              <a:t>3 — </a:t>
            </a:r>
            <a:r>
              <a:rPr lang="ru-RU" sz="2000" dirty="0" smtClean="0"/>
              <a:t>аорта; </a:t>
            </a:r>
            <a:r>
              <a:rPr lang="ru-RU" sz="2000" dirty="0"/>
              <a:t>4 — </a:t>
            </a:r>
            <a:r>
              <a:rPr lang="ru-RU" sz="2000" dirty="0" err="1" smtClean="0"/>
              <a:t>склеротом</a:t>
            </a:r>
            <a:r>
              <a:rPr lang="ru-RU" sz="2000" dirty="0" smtClean="0"/>
              <a:t>; </a:t>
            </a:r>
            <a:r>
              <a:rPr lang="ru-RU" sz="2000" dirty="0"/>
              <a:t>5 </a:t>
            </a:r>
            <a:r>
              <a:rPr lang="ru-RU" sz="2000" dirty="0" smtClean="0"/>
              <a:t>— </a:t>
            </a:r>
            <a:r>
              <a:rPr lang="ru-RU" sz="2000" dirty="0" err="1" smtClean="0"/>
              <a:t>міотом</a:t>
            </a:r>
            <a:r>
              <a:rPr lang="ru-RU" sz="2000" dirty="0" smtClean="0"/>
              <a:t>; </a:t>
            </a:r>
            <a:r>
              <a:rPr lang="ru-RU" sz="2000" dirty="0"/>
              <a:t>6 — </a:t>
            </a:r>
            <a:r>
              <a:rPr lang="ru-RU" sz="2000" dirty="0" err="1" smtClean="0"/>
              <a:t>дерматом</a:t>
            </a:r>
            <a:r>
              <a:rPr lang="ru-RU" sz="2000" dirty="0" smtClean="0"/>
              <a:t>; </a:t>
            </a:r>
            <a:r>
              <a:rPr lang="ru-RU" sz="2000" dirty="0"/>
              <a:t>7 — </a:t>
            </a:r>
            <a:r>
              <a:rPr lang="ru-RU" sz="2000" dirty="0" err="1" smtClean="0"/>
              <a:t>первинна</a:t>
            </a:r>
            <a:r>
              <a:rPr lang="ru-RU" sz="2000" dirty="0" smtClean="0"/>
              <a:t> кишка; </a:t>
            </a:r>
            <a:r>
              <a:rPr lang="ru-RU" sz="2000" dirty="0"/>
              <a:t>8 — </a:t>
            </a:r>
            <a:r>
              <a:rPr lang="ru-RU" sz="2000" dirty="0" err="1" smtClean="0"/>
              <a:t>вторинна</a:t>
            </a:r>
            <a:r>
              <a:rPr lang="ru-RU" sz="2000" dirty="0" smtClean="0"/>
              <a:t> </a:t>
            </a:r>
            <a:r>
              <a:rPr lang="ru-RU" sz="2000" dirty="0" err="1" smtClean="0"/>
              <a:t>порожнина</a:t>
            </a:r>
            <a:r>
              <a:rPr lang="ru-RU" sz="2000" dirty="0" smtClean="0"/>
              <a:t> </a:t>
            </a:r>
            <a:r>
              <a:rPr lang="ru-RU" sz="2000" dirty="0" err="1" smtClean="0"/>
              <a:t>тіла</a:t>
            </a:r>
            <a:r>
              <a:rPr lang="ru-RU" sz="2000" dirty="0" smtClean="0"/>
              <a:t> (целом)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100" y="965200"/>
            <a:ext cx="4608513" cy="554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79512" y="188640"/>
            <a:ext cx="4724400" cy="539115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 fontAlgn="auto">
              <a:spcAft>
                <a:spcPts val="0"/>
              </a:spcAft>
              <a:defRPr/>
            </a:pPr>
            <a:r>
              <a:rPr lang="ru-RU" sz="2400" dirty="0" err="1" smtClean="0"/>
              <a:t>Первинний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вузлик</a:t>
            </a:r>
            <a:r>
              <a:rPr lang="ru-RU" sz="2400" dirty="0" smtClean="0"/>
              <a:t> та </a:t>
            </a:r>
            <a:r>
              <a:rPr lang="ru-RU" sz="2400" dirty="0" err="1" smtClean="0"/>
              <a:t>первинна</a:t>
            </a:r>
            <a:r>
              <a:rPr lang="ru-RU" sz="2400" dirty="0" smtClean="0"/>
              <a:t> </a:t>
            </a:r>
            <a:r>
              <a:rPr lang="ru-RU" sz="2400" dirty="0" err="1" smtClean="0"/>
              <a:t>смужка</a:t>
            </a:r>
            <a:r>
              <a:rPr lang="ru-RU" sz="2400" dirty="0" smtClean="0"/>
              <a:t> є регуляторами </a:t>
            </a:r>
            <a:r>
              <a:rPr lang="ru-RU" sz="2400" dirty="0" err="1" smtClean="0"/>
              <a:t>становлення</a:t>
            </a:r>
            <a:r>
              <a:rPr lang="ru-RU" sz="2400" dirty="0" smtClean="0"/>
              <a:t> осей </a:t>
            </a:r>
            <a:r>
              <a:rPr lang="ru-RU" sz="2400" dirty="0" err="1" smtClean="0"/>
              <a:t>тіла</a:t>
            </a:r>
            <a:r>
              <a:rPr lang="ru-RU" sz="2400" dirty="0" smtClean="0"/>
              <a:t>: </a:t>
            </a:r>
          </a:p>
          <a:p>
            <a:pPr algn="just" fontAlgn="auto">
              <a:spcAft>
                <a:spcPts val="0"/>
              </a:spcAft>
              <a:defRPr/>
            </a:pPr>
            <a:endParaRPr lang="ru-RU" sz="2400" dirty="0" smtClean="0"/>
          </a:p>
          <a:p>
            <a:pPr marL="457200" indent="-457200"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 err="1" smtClean="0"/>
              <a:t>краніо-каудальної</a:t>
            </a:r>
            <a:r>
              <a:rPr lang="ru-RU" sz="2400" dirty="0" smtClean="0"/>
              <a:t> (</a:t>
            </a:r>
            <a:r>
              <a:rPr lang="ru-RU" sz="2400" dirty="0" err="1" smtClean="0"/>
              <a:t>головний</a:t>
            </a:r>
            <a:r>
              <a:rPr lang="ru-RU" sz="2400" dirty="0" smtClean="0"/>
              <a:t> та </a:t>
            </a:r>
            <a:r>
              <a:rPr lang="ru-RU" sz="2400" dirty="0" err="1" smtClean="0"/>
              <a:t>звостовий</a:t>
            </a:r>
            <a:r>
              <a:rPr lang="ru-RU" sz="2400" dirty="0" smtClean="0"/>
              <a:t> </a:t>
            </a:r>
            <a:r>
              <a:rPr lang="ru-RU" sz="2400" dirty="0" err="1" smtClean="0"/>
              <a:t>кінець</a:t>
            </a:r>
            <a:r>
              <a:rPr lang="ru-RU" sz="2400" dirty="0" smtClean="0"/>
              <a:t>), </a:t>
            </a:r>
          </a:p>
          <a:p>
            <a:pPr marL="457200" indent="-457200"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 err="1" smtClean="0"/>
              <a:t>білатеральної</a:t>
            </a:r>
            <a:r>
              <a:rPr lang="ru-RU" sz="2400" dirty="0" smtClean="0"/>
              <a:t> (права та </a:t>
            </a:r>
            <a:r>
              <a:rPr lang="ru-RU" sz="2400" dirty="0" err="1" smtClean="0"/>
              <a:t>ліва</a:t>
            </a:r>
            <a:r>
              <a:rPr lang="ru-RU" sz="2400" dirty="0" smtClean="0"/>
              <a:t> </a:t>
            </a:r>
            <a:r>
              <a:rPr lang="ru-RU" sz="2400" dirty="0" err="1" smtClean="0"/>
              <a:t>сторони</a:t>
            </a:r>
            <a:r>
              <a:rPr lang="ru-RU" sz="2400" dirty="0" smtClean="0"/>
              <a:t>).</a:t>
            </a:r>
          </a:p>
          <a:p>
            <a:pPr marL="457200" indent="-457200"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 err="1" smtClean="0"/>
              <a:t>дорзо-вентральної</a:t>
            </a:r>
            <a:r>
              <a:rPr lang="ru-RU" sz="2400" dirty="0" smtClean="0"/>
              <a:t> (</a:t>
            </a:r>
            <a:r>
              <a:rPr lang="ru-RU" sz="2400" dirty="0" err="1" smtClean="0"/>
              <a:t>спинна</a:t>
            </a:r>
            <a:r>
              <a:rPr lang="ru-RU" sz="2400" dirty="0" smtClean="0"/>
              <a:t> та </a:t>
            </a:r>
            <a:r>
              <a:rPr lang="ru-RU" sz="2400" dirty="0" err="1" smtClean="0"/>
              <a:t>черевна</a:t>
            </a:r>
            <a:r>
              <a:rPr lang="ru-RU" sz="2400" dirty="0" smtClean="0"/>
              <a:t> </a:t>
            </a:r>
            <a:r>
              <a:rPr lang="ru-RU" sz="2400" dirty="0" err="1" smtClean="0"/>
              <a:t>поверхні</a:t>
            </a:r>
            <a:r>
              <a:rPr lang="ru-RU" sz="2400" dirty="0" smtClean="0"/>
              <a:t>)</a:t>
            </a:r>
            <a:endParaRPr lang="uk-UA" sz="24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423EA19-58CD-466D-AF73-1EEB9D40FE15}" type="slidenum">
              <a:rPr lang="uk-UA" altLang="ru-RU">
                <a:solidFill>
                  <a:srgbClr val="898989"/>
                </a:solidFill>
              </a:rPr>
              <a:pPr eaLnBrk="1" hangingPunct="1"/>
              <a:t>43</a:t>
            </a:fld>
            <a:endParaRPr lang="uk-UA" alt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7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8538" y="2447925"/>
            <a:ext cx="6645275" cy="1924050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DE2A0EF-38C2-436B-9754-2DCB3AB1EC3C}" type="slidenum">
              <a:rPr lang="uk-UA" altLang="ru-RU">
                <a:solidFill>
                  <a:srgbClr val="898989"/>
                </a:solidFill>
              </a:rPr>
              <a:pPr eaLnBrk="1" hangingPunct="1"/>
              <a:t>44</a:t>
            </a:fld>
            <a:endParaRPr lang="uk-UA" altLang="ru-RU">
              <a:solidFill>
                <a:srgbClr val="89898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2087270"/>
            <a:ext cx="2016224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Ектодерма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4617" y="3212975"/>
            <a:ext cx="218202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Мезодерма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6867" y="4653136"/>
            <a:ext cx="218202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Ентодерма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2051050" y="2492375"/>
            <a:ext cx="936625" cy="36036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1920875" y="4005263"/>
            <a:ext cx="1066800" cy="87947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2195513" y="3141663"/>
            <a:ext cx="0" cy="60483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450200" y="523583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975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uk-UA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Диференціація зародкових листків</a:t>
            </a:r>
            <a:endParaRPr lang="uk-UA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5579644"/>
              </p:ext>
            </p:extLst>
          </p:nvPr>
        </p:nvGraphicFramePr>
        <p:xfrm>
          <a:off x="3560" y="8336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0292" name="Объект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100" y="5300663"/>
            <a:ext cx="4430713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>
            <a:off x="4859338" y="5246688"/>
            <a:ext cx="936625" cy="36036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294" name="TextBox 6"/>
          <p:cNvSpPr txBox="1">
            <a:spLocks noChangeArrowheads="1"/>
          </p:cNvSpPr>
          <p:nvPr/>
        </p:nvSpPr>
        <p:spPr bwMode="auto">
          <a:xfrm>
            <a:off x="3708400" y="4876800"/>
            <a:ext cx="23034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Шкірна ектодерма</a:t>
            </a:r>
          </a:p>
        </p:txBody>
      </p:sp>
      <p:sp>
        <p:nvSpPr>
          <p:cNvPr id="140295" name="TextBox 7"/>
          <p:cNvSpPr txBox="1">
            <a:spLocks noChangeArrowheads="1"/>
          </p:cNvSpPr>
          <p:nvPr/>
        </p:nvSpPr>
        <p:spPr bwMode="auto">
          <a:xfrm>
            <a:off x="6300788" y="4692650"/>
            <a:ext cx="1800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Нероектодерма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6697663" y="5032375"/>
            <a:ext cx="250825" cy="57467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5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100" y="5300663"/>
            <a:ext cx="4430713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5670333"/>
              </p:ext>
            </p:extLst>
          </p:nvPr>
        </p:nvGraphicFramePr>
        <p:xfrm>
          <a:off x="-324544" y="58019"/>
          <a:ext cx="9144000" cy="6525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6" name="Прямая со стрелкой 5"/>
          <p:cNvCxnSpPr/>
          <p:nvPr/>
        </p:nvCxnSpPr>
        <p:spPr>
          <a:xfrm flipV="1">
            <a:off x="5903913" y="6308725"/>
            <a:ext cx="539750" cy="27463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318" name="TextBox 7"/>
          <p:cNvSpPr txBox="1">
            <a:spLocks noChangeArrowheads="1"/>
          </p:cNvSpPr>
          <p:nvPr/>
        </p:nvSpPr>
        <p:spPr bwMode="auto">
          <a:xfrm>
            <a:off x="5003800" y="6494463"/>
            <a:ext cx="28082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Кишкова ентодерма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6281135"/>
              </p:ext>
            </p:extLst>
          </p:nvPr>
        </p:nvGraphicFramePr>
        <p:xfrm>
          <a:off x="179512" y="-23256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2340" name="Объект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52963"/>
            <a:ext cx="5222875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341" name="TextBox 5"/>
          <p:cNvSpPr txBox="1">
            <a:spLocks noChangeArrowheads="1"/>
          </p:cNvSpPr>
          <p:nvPr/>
        </p:nvSpPr>
        <p:spPr bwMode="auto">
          <a:xfrm>
            <a:off x="2043113" y="4267200"/>
            <a:ext cx="1800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Соміт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2143125" y="4652963"/>
            <a:ext cx="100013" cy="59213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343" name="TextBox 7"/>
          <p:cNvSpPr txBox="1">
            <a:spLocks noChangeArrowheads="1"/>
          </p:cNvSpPr>
          <p:nvPr/>
        </p:nvSpPr>
        <p:spPr bwMode="auto">
          <a:xfrm>
            <a:off x="971550" y="4083050"/>
            <a:ext cx="1800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Нефротом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1403350" y="4452938"/>
            <a:ext cx="171450" cy="95567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345" name="TextBox 10"/>
          <p:cNvSpPr txBox="1">
            <a:spLocks noChangeArrowheads="1"/>
          </p:cNvSpPr>
          <p:nvPr/>
        </p:nvSpPr>
        <p:spPr bwMode="auto">
          <a:xfrm>
            <a:off x="68263" y="4452938"/>
            <a:ext cx="1800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Спланхнотом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323850" y="4821238"/>
            <a:ext cx="314325" cy="83978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827088" y="4821238"/>
            <a:ext cx="0" cy="42386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348" name="TextBox 15"/>
          <p:cNvSpPr txBox="1">
            <a:spLocks noChangeArrowheads="1"/>
          </p:cNvSpPr>
          <p:nvPr/>
        </p:nvSpPr>
        <p:spPr bwMode="auto">
          <a:xfrm>
            <a:off x="896938" y="6165850"/>
            <a:ext cx="1800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Мезенхіма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 flipH="1" flipV="1">
            <a:off x="1111250" y="5661025"/>
            <a:ext cx="139700" cy="5048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9270014"/>
              </p:ext>
            </p:extLst>
          </p:nvPr>
        </p:nvGraphicFramePr>
        <p:xfrm>
          <a:off x="0" y="188640"/>
          <a:ext cx="9144000" cy="6669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755576" y="836712"/>
          <a:ext cx="8136904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8046166"/>
              </p:ext>
            </p:extLst>
          </p:nvPr>
        </p:nvGraphicFramePr>
        <p:xfrm>
          <a:off x="0" y="116632"/>
          <a:ext cx="9144000" cy="674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4477047"/>
              </p:ext>
            </p:extLst>
          </p:nvPr>
        </p:nvGraphicFramePr>
        <p:xfrm>
          <a:off x="0" y="332656"/>
          <a:ext cx="9144000" cy="6525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763688" y="836712"/>
          <a:ext cx="5832648" cy="3816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53</a:t>
            </a:fld>
            <a:endParaRPr lang="uk-UA" alt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169" y="27202"/>
            <a:ext cx="2880321" cy="26642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032" y="2244166"/>
            <a:ext cx="2880321" cy="24574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48408" y="397507"/>
            <a:ext cx="4572000" cy="18466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400" b="1" dirty="0"/>
              <a:t>Тип </a:t>
            </a:r>
            <a:r>
              <a:rPr lang="ru-RU" sz="2400" b="1" dirty="0" err="1"/>
              <a:t>плаценти</a:t>
            </a:r>
            <a:r>
              <a:rPr lang="ru-RU" sz="2400" b="1" dirty="0"/>
              <a:t> </a:t>
            </a:r>
            <a:r>
              <a:rPr lang="ru-RU" sz="2400" b="1" dirty="0" err="1" smtClean="0"/>
              <a:t>людини</a:t>
            </a:r>
            <a:r>
              <a:rPr lang="ru-RU" sz="2400" b="1" dirty="0" smtClean="0"/>
              <a:t>:</a:t>
            </a: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 err="1"/>
              <a:t>гемохоріальний</a:t>
            </a:r>
            <a:r>
              <a:rPr lang="ru-RU" dirty="0"/>
              <a:t> (</a:t>
            </a:r>
            <a:r>
              <a:rPr lang="ru-RU" dirty="0" err="1"/>
              <a:t>інвазивний</a:t>
            </a:r>
            <a:r>
              <a:rPr lang="ru-RU" dirty="0"/>
              <a:t>, з прямим контактом </a:t>
            </a:r>
            <a:r>
              <a:rPr lang="ru-RU" dirty="0" err="1"/>
              <a:t>трофобласту</a:t>
            </a:r>
            <a:r>
              <a:rPr lang="ru-RU" dirty="0"/>
              <a:t> з </a:t>
            </a:r>
            <a:r>
              <a:rPr lang="ru-RU" dirty="0" err="1"/>
              <a:t>кров'ю</a:t>
            </a:r>
            <a:r>
              <a:rPr lang="ru-RU" dirty="0"/>
              <a:t> </a:t>
            </a:r>
            <a:r>
              <a:rPr lang="ru-RU" dirty="0" err="1"/>
              <a:t>матері</a:t>
            </a:r>
            <a:r>
              <a:rPr lang="ru-RU" dirty="0" smtClean="0"/>
              <a:t>),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 err="1" smtClean="0"/>
              <a:t>дискоїдальний</a:t>
            </a:r>
            <a:r>
              <a:rPr lang="ru-RU" dirty="0" smtClean="0"/>
              <a:t> </a:t>
            </a:r>
            <a:r>
              <a:rPr lang="ru-RU" dirty="0"/>
              <a:t>(за формою) </a:t>
            </a:r>
            <a:r>
              <a:rPr lang="ru-RU" dirty="0" smtClean="0"/>
              <a:t>та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 err="1" smtClean="0"/>
              <a:t>ендотеліальний</a:t>
            </a:r>
            <a:r>
              <a:rPr lang="ru-RU" dirty="0" smtClean="0"/>
              <a:t> </a:t>
            </a:r>
            <a:r>
              <a:rPr lang="ru-RU" dirty="0"/>
              <a:t>(за типом контакту з тканиною </a:t>
            </a:r>
            <a:r>
              <a:rPr lang="ru-RU" dirty="0" smtClean="0"/>
              <a:t>матки). </a:t>
            </a:r>
            <a:r>
              <a:rPr lang="ru-RU" dirty="0"/>
              <a:t> 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37803" y="2476261"/>
            <a:ext cx="511678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/>
              <a:t>Компоненти</a:t>
            </a:r>
            <a:r>
              <a:rPr lang="ru-RU" sz="2400" b="1" dirty="0"/>
              <a:t> </a:t>
            </a:r>
            <a:r>
              <a:rPr lang="ru-RU" sz="2400" b="1" dirty="0" err="1"/>
              <a:t>плаценти</a:t>
            </a:r>
            <a:r>
              <a:rPr lang="ru-RU" sz="2400" b="1" dirty="0"/>
              <a:t>:</a:t>
            </a:r>
            <a:endParaRPr lang="ru-RU" sz="2400" dirty="0"/>
          </a:p>
          <a:p>
            <a:pPr>
              <a:buFont typeface="+mj-lt"/>
              <a:buAutoNum type="arabicPeriod"/>
            </a:pPr>
            <a:r>
              <a:rPr lang="ru-RU" b="1" dirty="0" err="1"/>
              <a:t>Плодова</a:t>
            </a:r>
            <a:r>
              <a:rPr lang="ru-RU" b="1" dirty="0"/>
              <a:t> </a:t>
            </a:r>
            <a:r>
              <a:rPr lang="ru-RU" b="1" dirty="0" err="1"/>
              <a:t>частина</a:t>
            </a:r>
            <a:r>
              <a:rPr lang="ru-RU" b="1" dirty="0"/>
              <a:t>:</a:t>
            </a:r>
            <a:endParaRPr lang="ru-RU" dirty="0"/>
          </a:p>
          <a:p>
            <a:pPr marL="742950" lvl="1" indent="-285750">
              <a:buFont typeface="+mj-lt"/>
              <a:buAutoNum type="arabicPeriod"/>
            </a:pPr>
            <a:r>
              <a:rPr lang="ru-RU" b="1" dirty="0" err="1"/>
              <a:t>Хоріон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err="1" smtClean="0"/>
              <a:t>похідне</a:t>
            </a:r>
            <a:r>
              <a:rPr lang="ru-RU" dirty="0" smtClean="0"/>
              <a:t> </a:t>
            </a:r>
            <a:r>
              <a:rPr lang="ru-RU" dirty="0" err="1"/>
              <a:t>трофобласта</a:t>
            </a:r>
            <a:r>
              <a:rPr lang="ru-RU" dirty="0"/>
              <a:t>, </a:t>
            </a:r>
            <a:r>
              <a:rPr lang="ru-RU" dirty="0" err="1" smtClean="0"/>
              <a:t>має</a:t>
            </a:r>
            <a:r>
              <a:rPr lang="ru-RU" dirty="0"/>
              <a:t> </a:t>
            </a:r>
            <a:r>
              <a:rPr lang="ru-RU" dirty="0" err="1" smtClean="0"/>
              <a:t>розгалужені</a:t>
            </a:r>
            <a:r>
              <a:rPr lang="ru-RU" dirty="0" smtClean="0"/>
              <a:t> </a:t>
            </a:r>
            <a:r>
              <a:rPr lang="ru-RU" dirty="0"/>
              <a:t>ворсинки,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проникають</a:t>
            </a:r>
            <a:r>
              <a:rPr lang="ru-RU" dirty="0"/>
              <a:t> в </a:t>
            </a:r>
            <a:r>
              <a:rPr lang="ru-RU" dirty="0" err="1"/>
              <a:t>ендометрій</a:t>
            </a:r>
            <a:r>
              <a:rPr lang="ru-RU" dirty="0"/>
              <a:t> матки.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b="1" dirty="0" err="1"/>
              <a:t>Амніон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err="1" smtClean="0"/>
              <a:t>прилягає</a:t>
            </a:r>
            <a:r>
              <a:rPr lang="ru-RU" dirty="0" smtClean="0"/>
              <a:t> </a:t>
            </a:r>
            <a:r>
              <a:rPr lang="ru-RU" dirty="0"/>
              <a:t>до </a:t>
            </a:r>
            <a:r>
              <a:rPr lang="ru-RU" dirty="0" err="1"/>
              <a:t>хоріона</a:t>
            </a:r>
            <a:r>
              <a:rPr lang="ru-RU" dirty="0"/>
              <a:t>, </a:t>
            </a:r>
            <a:r>
              <a:rPr lang="ru-RU" dirty="0" err="1"/>
              <a:t>утворюючи</a:t>
            </a:r>
            <a:r>
              <a:rPr lang="ru-RU" dirty="0"/>
              <a:t> </a:t>
            </a:r>
            <a:r>
              <a:rPr lang="ru-RU" dirty="0" err="1"/>
              <a:t>плодову</a:t>
            </a:r>
            <a:r>
              <a:rPr lang="ru-RU" dirty="0"/>
              <a:t> </a:t>
            </a:r>
            <a:r>
              <a:rPr lang="ru-RU" dirty="0" err="1"/>
              <a:t>поверхню</a:t>
            </a:r>
            <a:r>
              <a:rPr lang="ru-RU" dirty="0"/>
              <a:t>, яка є гладкою і </a:t>
            </a:r>
            <a:r>
              <a:rPr lang="ru-RU" dirty="0" err="1"/>
              <a:t>вкрита</a:t>
            </a:r>
            <a:r>
              <a:rPr lang="ru-RU" dirty="0"/>
              <a:t> </a:t>
            </a:r>
            <a:r>
              <a:rPr lang="ru-RU" b="1" dirty="0" err="1">
                <a:hlinkClick r:id="rId4"/>
              </a:rPr>
              <a:t>амніотичною</a:t>
            </a:r>
            <a:r>
              <a:rPr lang="ru-RU" b="1" dirty="0">
                <a:hlinkClick r:id="rId4"/>
              </a:rPr>
              <a:t> </a:t>
            </a:r>
            <a:r>
              <a:rPr lang="ru-RU" b="1" dirty="0" err="1">
                <a:hlinkClick r:id="rId4"/>
              </a:rPr>
              <a:t>рідиною</a:t>
            </a:r>
            <a:r>
              <a:rPr lang="ru-RU" dirty="0"/>
              <a:t>.</a:t>
            </a:r>
          </a:p>
          <a:p>
            <a:pPr>
              <a:buFont typeface="+mj-lt"/>
              <a:buAutoNum type="arabicPeriod"/>
            </a:pPr>
            <a:r>
              <a:rPr lang="ru-RU" b="1" dirty="0" err="1"/>
              <a:t>Материнська</a:t>
            </a:r>
            <a:r>
              <a:rPr lang="ru-RU" b="1" dirty="0"/>
              <a:t> </a:t>
            </a:r>
            <a:r>
              <a:rPr lang="ru-RU" b="1" dirty="0" err="1"/>
              <a:t>частина</a:t>
            </a:r>
            <a:r>
              <a:rPr lang="ru-RU" b="1" dirty="0" smtClean="0"/>
              <a:t>: </a:t>
            </a:r>
            <a:r>
              <a:rPr lang="ru-RU" dirty="0" err="1" smtClean="0"/>
              <a:t>утворена</a:t>
            </a:r>
            <a:r>
              <a:rPr lang="ru-RU" dirty="0" smtClean="0"/>
              <a:t> </a:t>
            </a:r>
            <a:r>
              <a:rPr lang="ru-RU" dirty="0" err="1" smtClean="0"/>
              <a:t>слизовою</a:t>
            </a:r>
            <a:r>
              <a:rPr lang="ru-RU" dirty="0" smtClean="0"/>
              <a:t> </a:t>
            </a:r>
            <a:r>
              <a:rPr lang="ru-RU" dirty="0" err="1" smtClean="0"/>
              <a:t>оболонкою</a:t>
            </a:r>
            <a:r>
              <a:rPr lang="ru-RU" dirty="0" smtClean="0"/>
              <a:t> матки у </a:t>
            </a:r>
            <a:r>
              <a:rPr lang="ru-RU" dirty="0" err="1" smtClean="0"/>
              <a:t>ділянці</a:t>
            </a:r>
            <a:r>
              <a:rPr lang="ru-RU" dirty="0" smtClean="0"/>
              <a:t> </a:t>
            </a:r>
            <a:r>
              <a:rPr lang="ru-RU" dirty="0" err="1" smtClean="0"/>
              <a:t>вростання</a:t>
            </a:r>
            <a:r>
              <a:rPr lang="ru-RU" dirty="0" smtClean="0"/>
              <a:t> у </a:t>
            </a:r>
            <a:r>
              <a:rPr lang="ru-RU" dirty="0" err="1" smtClean="0"/>
              <a:t>неї</a:t>
            </a:r>
            <a:r>
              <a:rPr lang="ru-RU" dirty="0" smtClean="0"/>
              <a:t> ворсин </a:t>
            </a:r>
            <a:r>
              <a:rPr lang="ru-RU" dirty="0" err="1" smtClean="0"/>
              <a:t>хоріона</a:t>
            </a:r>
            <a:r>
              <a:rPr lang="ru-RU" dirty="0" smtClean="0"/>
              <a:t> плода</a:t>
            </a:r>
            <a:r>
              <a:rPr lang="ru-RU" b="1" dirty="0" smtClean="0"/>
              <a:t>:</a:t>
            </a:r>
            <a:endParaRPr lang="ru-RU" dirty="0"/>
          </a:p>
          <a:p>
            <a:pPr marL="742950" lvl="1" indent="-285750">
              <a:buFont typeface="+mj-lt"/>
              <a:buAutoNum type="arabicPeriod"/>
            </a:pPr>
            <a:r>
              <a:rPr lang="ru-RU" b="1" dirty="0" err="1"/>
              <a:t>Децидуальна</a:t>
            </a:r>
            <a:r>
              <a:rPr lang="ru-RU" b="1" dirty="0"/>
              <a:t> </a:t>
            </a:r>
            <a:r>
              <a:rPr lang="ru-RU" b="1" dirty="0" smtClean="0"/>
              <a:t>(</a:t>
            </a:r>
            <a:r>
              <a:rPr lang="ru-RU" b="1" dirty="0" err="1" smtClean="0"/>
              <a:t>відпадаюча</a:t>
            </a:r>
            <a:r>
              <a:rPr lang="ru-RU" b="1" dirty="0" smtClean="0"/>
              <a:t>) </a:t>
            </a:r>
            <a:r>
              <a:rPr lang="ru-RU" b="1" dirty="0" err="1" smtClean="0"/>
              <a:t>оболонка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/>
              <a:t>модифікований</a:t>
            </a:r>
            <a:r>
              <a:rPr lang="ru-RU" dirty="0"/>
              <a:t> </a:t>
            </a:r>
            <a:r>
              <a:rPr lang="ru-RU" dirty="0" err="1"/>
              <a:t>ендометрій</a:t>
            </a:r>
            <a:r>
              <a:rPr lang="ru-RU" dirty="0"/>
              <a:t> матки,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формує</a:t>
            </a:r>
            <a:r>
              <a:rPr lang="ru-RU" dirty="0"/>
              <a:t> </a:t>
            </a:r>
            <a:r>
              <a:rPr lang="ru-RU" dirty="0" err="1"/>
              <a:t>материнську</a:t>
            </a:r>
            <a:r>
              <a:rPr lang="ru-RU" dirty="0"/>
              <a:t> </a:t>
            </a:r>
            <a:r>
              <a:rPr lang="ru-RU" dirty="0" err="1"/>
              <a:t>поверхню</a:t>
            </a:r>
            <a:r>
              <a:rPr lang="ru-RU" dirty="0"/>
              <a:t> </a:t>
            </a:r>
            <a:r>
              <a:rPr lang="ru-RU" dirty="0" err="1" smtClean="0"/>
              <a:t>плаценти</a:t>
            </a:r>
            <a:r>
              <a:rPr lang="ru-RU" dirty="0" smtClean="0"/>
              <a:t> та </a:t>
            </a:r>
            <a:r>
              <a:rPr lang="ru-RU" dirty="0" err="1" smtClean="0"/>
              <a:t>відділяється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пологів</a:t>
            </a:r>
            <a:r>
              <a:rPr lang="ru-RU" dirty="0" smtClean="0"/>
              <a:t>.</a:t>
            </a:r>
            <a:r>
              <a:rPr lang="ru-RU" dirty="0"/>
              <a:t> 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583" y="4701616"/>
            <a:ext cx="3332217" cy="210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4315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54</a:t>
            </a:fld>
            <a:endParaRPr lang="uk-UA" altLang="ru-RU"/>
          </a:p>
        </p:txBody>
      </p:sp>
      <p:sp>
        <p:nvSpPr>
          <p:cNvPr id="5" name="Объект 2"/>
          <p:cNvSpPr txBox="1">
            <a:spLocks noGrp="1"/>
          </p:cNvSpPr>
          <p:nvPr>
            <p:ph type="title"/>
          </p:nvPr>
        </p:nvSpPr>
        <p:spPr bwMode="auto">
          <a:xfrm>
            <a:off x="341276" y="1419560"/>
            <a:ext cx="4248472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Decidua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basalis</a:t>
            </a: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– </a:t>
            </a:r>
            <a:r>
              <a:rPr lang="uk-UA" sz="2400" dirty="0" smtClean="0"/>
              <a:t>основна </a:t>
            </a:r>
            <a:r>
              <a:rPr lang="uk-UA" sz="2400" dirty="0" err="1" smtClean="0"/>
              <a:t>відпадаюча</a:t>
            </a:r>
            <a:r>
              <a:rPr lang="uk-UA" sz="2400" dirty="0" smtClean="0"/>
              <a:t> оболонка – </a:t>
            </a:r>
            <a:r>
              <a:rPr lang="ru-RU" sz="1800" dirty="0" err="1" smtClean="0"/>
              <a:t>частина</a:t>
            </a:r>
            <a:r>
              <a:rPr lang="ru-RU" sz="1800" dirty="0" smtClean="0"/>
              <a:t> </a:t>
            </a:r>
            <a:r>
              <a:rPr lang="ru-RU" sz="1800" dirty="0" err="1"/>
              <a:t>ендометрію</a:t>
            </a:r>
            <a:r>
              <a:rPr lang="ru-RU" sz="1800" dirty="0"/>
              <a:t> </a:t>
            </a:r>
            <a:r>
              <a:rPr lang="ru-RU" sz="1800" dirty="0" err="1"/>
              <a:t>між</a:t>
            </a:r>
            <a:r>
              <a:rPr lang="ru-RU" sz="1800" dirty="0"/>
              <a:t> </a:t>
            </a:r>
            <a:r>
              <a:rPr lang="ru-RU" sz="1800" dirty="0" err="1" smtClean="0"/>
              <a:t>плідним</a:t>
            </a:r>
            <a:r>
              <a:rPr lang="ru-RU" sz="1800" dirty="0" smtClean="0"/>
              <a:t> </a:t>
            </a:r>
            <a:r>
              <a:rPr lang="ru-RU" sz="1800" dirty="0" err="1" smtClean="0"/>
              <a:t>міхуром</a:t>
            </a:r>
            <a:r>
              <a:rPr lang="ru-RU" sz="1800" dirty="0" smtClean="0"/>
              <a:t> і м</a:t>
            </a:r>
            <a:r>
              <a:rPr lang="en-US" sz="1800" dirty="0" smtClean="0"/>
              <a:t>’</a:t>
            </a:r>
            <a:r>
              <a:rPr lang="ru-RU" sz="1800" dirty="0" err="1" smtClean="0"/>
              <a:t>язовою</a:t>
            </a:r>
            <a:r>
              <a:rPr lang="ru-RU" sz="1800" dirty="0" smtClean="0"/>
              <a:t> </a:t>
            </a:r>
            <a:r>
              <a:rPr lang="ru-RU" sz="1800" dirty="0" err="1" smtClean="0"/>
              <a:t>оболонкою</a:t>
            </a:r>
            <a:r>
              <a:rPr lang="ru-RU" sz="1800" dirty="0" smtClean="0"/>
              <a:t> матки;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Decidua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capsularis</a:t>
            </a: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– </a:t>
            </a:r>
            <a:r>
              <a:rPr lang="uk-UA" sz="2400" dirty="0" smtClean="0"/>
              <a:t>капсульна </a:t>
            </a:r>
            <a:r>
              <a:rPr lang="uk-UA" sz="2400" dirty="0" err="1" smtClean="0"/>
              <a:t>відпадаюча</a:t>
            </a:r>
            <a:r>
              <a:rPr lang="uk-UA" sz="2400" dirty="0" smtClean="0"/>
              <a:t> оболонка – </a:t>
            </a:r>
            <a:r>
              <a:rPr lang="uk-UA" sz="1800" dirty="0" smtClean="0"/>
              <a:t>відмежовує зародок від порожнини матки</a:t>
            </a:r>
            <a:r>
              <a:rPr lang="uk-UA" sz="2400" dirty="0" smtClean="0"/>
              <a:t>;</a:t>
            </a:r>
            <a:endParaRPr lang="en-US" sz="2400" dirty="0" smtClean="0"/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2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Decidua </a:t>
            </a:r>
            <a:r>
              <a:rPr lang="en-US" sz="2400" b="1" i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parietalis</a:t>
            </a:r>
            <a:r>
              <a:rPr lang="uk-UA" sz="2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– </a:t>
            </a:r>
            <a:r>
              <a:rPr lang="uk-UA" sz="2400" dirty="0" smtClean="0"/>
              <a:t>пристінкова </a:t>
            </a:r>
            <a:r>
              <a:rPr lang="uk-UA" sz="2400" dirty="0" err="1" smtClean="0"/>
              <a:t>відпадаюча</a:t>
            </a:r>
            <a:r>
              <a:rPr lang="uk-UA" sz="2400" dirty="0" smtClean="0"/>
              <a:t> оболонка – </a:t>
            </a:r>
            <a:r>
              <a:rPr lang="uk-UA" sz="1800" dirty="0" smtClean="0"/>
              <a:t>вільна від </a:t>
            </a:r>
            <a:r>
              <a:rPr lang="uk-UA" sz="1800" dirty="0" err="1" smtClean="0"/>
              <a:t>вростань</a:t>
            </a:r>
            <a:r>
              <a:rPr lang="uk-UA" sz="1800" dirty="0" smtClean="0"/>
              <a:t> </a:t>
            </a:r>
            <a:r>
              <a:rPr lang="uk-UA" sz="1800" dirty="0" err="1" smtClean="0"/>
              <a:t>хоріальних</a:t>
            </a:r>
            <a:r>
              <a:rPr lang="uk-UA" sz="1800" dirty="0" smtClean="0"/>
              <a:t> ворсин.</a:t>
            </a:r>
            <a:endParaRPr lang="uk-UA" sz="1800" dirty="0"/>
          </a:p>
        </p:txBody>
      </p:sp>
      <p:pic>
        <p:nvPicPr>
          <p:cNvPr id="6" name="Picture 2" descr="Картинки по запросу decidua basali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16631"/>
            <a:ext cx="3831940" cy="3286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79512" y="47667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uk-UA" dirty="0" smtClean="0"/>
              <a:t>Окрім </a:t>
            </a:r>
            <a:r>
              <a:rPr lang="uk-UA" dirty="0" err="1" smtClean="0"/>
              <a:t>децидуальної</a:t>
            </a:r>
            <a:r>
              <a:rPr lang="uk-UA" dirty="0" smtClean="0"/>
              <a:t> оболонки  у складі </a:t>
            </a:r>
            <a:r>
              <a:rPr lang="uk-UA" dirty="0" err="1" smtClean="0"/>
              <a:t>ендометрію</a:t>
            </a:r>
            <a:r>
              <a:rPr lang="uk-UA" dirty="0" smtClean="0"/>
              <a:t> матки вагітної жінки розрізняють: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69776" y="5338583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В </a:t>
            </a:r>
            <a:r>
              <a:rPr lang="ru-RU" dirty="0" err="1"/>
              <a:t>акушерстві</a:t>
            </a:r>
            <a:r>
              <a:rPr lang="ru-RU" dirty="0"/>
              <a:t> </a:t>
            </a:r>
            <a:r>
              <a:rPr lang="ru-RU" dirty="0" err="1"/>
              <a:t>термін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стосуватися</a:t>
            </a:r>
            <a:r>
              <a:rPr lang="ru-RU" dirty="0"/>
              <a:t> </a:t>
            </a:r>
            <a:r>
              <a:rPr lang="ru-RU" dirty="0" err="1"/>
              <a:t>патологічного</a:t>
            </a:r>
            <a:r>
              <a:rPr lang="ru-RU" dirty="0"/>
              <a:t> </a:t>
            </a:r>
            <a:r>
              <a:rPr lang="ru-RU" b="1" dirty="0" err="1"/>
              <a:t>передчасного</a:t>
            </a:r>
            <a:r>
              <a:rPr lang="ru-RU" b="1" dirty="0"/>
              <a:t> </a:t>
            </a:r>
            <a:r>
              <a:rPr lang="ru-RU" b="1" dirty="0" err="1"/>
              <a:t>відшарування</a:t>
            </a:r>
            <a:r>
              <a:rPr lang="ru-RU" b="1" dirty="0"/>
              <a:t> </a:t>
            </a:r>
            <a:r>
              <a:rPr lang="ru-RU" b="1" dirty="0" err="1"/>
              <a:t>плаценти</a:t>
            </a:r>
            <a:r>
              <a:rPr lang="ru-RU" dirty="0"/>
              <a:t> (</a:t>
            </a:r>
            <a:r>
              <a:rPr lang="ru-RU" dirty="0" err="1"/>
              <a:t>відриву</a:t>
            </a:r>
            <a:r>
              <a:rPr lang="ru-RU" dirty="0"/>
              <a:t> </a:t>
            </a:r>
            <a:r>
              <a:rPr lang="ru-RU" dirty="0" err="1"/>
              <a:t>плаценти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матки </a:t>
            </a:r>
            <a:r>
              <a:rPr lang="ru-RU" dirty="0" err="1"/>
              <a:t>раніше</a:t>
            </a:r>
            <a:r>
              <a:rPr lang="ru-RU" dirty="0"/>
              <a:t> </a:t>
            </a:r>
            <a:r>
              <a:rPr lang="ru-RU" dirty="0" err="1"/>
              <a:t>терміну</a:t>
            </a:r>
            <a:r>
              <a:rPr lang="ru-RU" dirty="0"/>
              <a:t> </a:t>
            </a:r>
            <a:r>
              <a:rPr lang="ru-RU" dirty="0" err="1" smtClean="0"/>
              <a:t>пологів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425" y="3412152"/>
            <a:ext cx="3831940" cy="219396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148064" y="5615582"/>
            <a:ext cx="38164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Рис. </a:t>
            </a:r>
            <a:r>
              <a:rPr lang="ru-RU" dirty="0" err="1" smtClean="0"/>
              <a:t>Мікрографія</a:t>
            </a:r>
            <a:r>
              <a:rPr lang="ru-RU" dirty="0" smtClean="0"/>
              <a:t> </a:t>
            </a:r>
            <a:r>
              <a:rPr lang="ru-RU" dirty="0" err="1" smtClean="0"/>
              <a:t>децидуального</a:t>
            </a:r>
            <a:r>
              <a:rPr lang="ru-RU" dirty="0" smtClean="0"/>
              <a:t> </a:t>
            </a:r>
            <a:r>
              <a:rPr lang="ru-RU" dirty="0" err="1" smtClean="0"/>
              <a:t>ендометрію</a:t>
            </a:r>
            <a:r>
              <a:rPr lang="ru-RU" dirty="0" smtClean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дією</a:t>
            </a:r>
            <a:r>
              <a:rPr lang="ru-RU" dirty="0"/>
              <a:t> </a:t>
            </a:r>
            <a:r>
              <a:rPr lang="ru-RU" dirty="0" err="1"/>
              <a:t>екзогенного</a:t>
            </a:r>
            <a:r>
              <a:rPr lang="ru-RU" dirty="0"/>
              <a:t> </a:t>
            </a:r>
            <a:r>
              <a:rPr lang="ru-RU" dirty="0" smtClean="0"/>
              <a:t>прогестерону (</a:t>
            </a:r>
            <a:r>
              <a:rPr lang="ru-RU" dirty="0" err="1" smtClean="0"/>
              <a:t>гематоксилін</a:t>
            </a:r>
            <a:r>
              <a:rPr lang="ru-RU" dirty="0" smtClean="0"/>
              <a:t> – </a:t>
            </a:r>
            <a:r>
              <a:rPr lang="ru-RU" dirty="0" err="1" smtClean="0"/>
              <a:t>езин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70184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55</a:t>
            </a:fld>
            <a:endParaRPr lang="uk-UA" alt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3145"/>
            <a:ext cx="4608512" cy="65942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394" y="-3825"/>
            <a:ext cx="4176464" cy="660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2179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56</a:t>
            </a:fld>
            <a:endParaRPr lang="uk-UA" altLang="ru-RU"/>
          </a:p>
        </p:txBody>
      </p:sp>
      <p:sp>
        <p:nvSpPr>
          <p:cNvPr id="5" name="Объект 2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  <a:extLst/>
        </p:spPr>
        <p:txBody>
          <a:bodyPr rtlCol="0">
            <a:normAutofit fontScale="90000"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КОТИЛЕДОН</a:t>
            </a:r>
            <a:r>
              <a:rPr lang="ru-RU" sz="2400" dirty="0" smtClean="0"/>
              <a:t> – структурно-</a:t>
            </a:r>
            <a:r>
              <a:rPr lang="ru-RU" sz="2400" dirty="0" err="1" smtClean="0"/>
              <a:t>функціональна</a:t>
            </a:r>
            <a:r>
              <a:rPr lang="ru-RU" sz="2400" dirty="0" smtClean="0"/>
              <a:t> </a:t>
            </a:r>
            <a:r>
              <a:rPr lang="ru-RU" sz="2400" dirty="0" err="1" smtClean="0"/>
              <a:t>одиниця</a:t>
            </a:r>
            <a:r>
              <a:rPr lang="ru-RU" sz="2400" dirty="0" smtClean="0"/>
              <a:t> </a:t>
            </a:r>
            <a:r>
              <a:rPr lang="ru-RU" sz="2400" dirty="0" err="1" smtClean="0"/>
              <a:t>сформованої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плаценти</a:t>
            </a:r>
            <a:r>
              <a:rPr lang="ru-RU" sz="2400" dirty="0" smtClean="0"/>
              <a:t>, </a:t>
            </a:r>
            <a:r>
              <a:rPr lang="ru-RU" sz="2400" dirty="0" err="1" smtClean="0"/>
              <a:t>утворена</a:t>
            </a:r>
            <a:r>
              <a:rPr lang="ru-RU" sz="2400" dirty="0" smtClean="0"/>
              <a:t> </a:t>
            </a:r>
            <a:r>
              <a:rPr lang="ru-RU" sz="2400" dirty="0" err="1" smtClean="0"/>
              <a:t>стовбуровою</a:t>
            </a:r>
            <a:r>
              <a:rPr lang="ru-RU" sz="2400" dirty="0" smtClean="0"/>
              <a:t> ворсиною </a:t>
            </a:r>
            <a:r>
              <a:rPr lang="ru-RU" sz="2400" dirty="0" err="1" smtClean="0"/>
              <a:t>хоріона</a:t>
            </a:r>
            <a:r>
              <a:rPr lang="ru-RU" sz="2400" dirty="0" smtClean="0"/>
              <a:t>, </a:t>
            </a:r>
            <a:r>
              <a:rPr lang="ru-RU" sz="2400" dirty="0" err="1" smtClean="0"/>
              <a:t>її</a:t>
            </a:r>
            <a:r>
              <a:rPr lang="ru-RU" sz="2400" dirty="0" smtClean="0"/>
              <a:t> </a:t>
            </a:r>
            <a:r>
              <a:rPr lang="ru-RU" sz="2400" dirty="0" err="1" smtClean="0"/>
              <a:t>вторинними</a:t>
            </a:r>
            <a:r>
              <a:rPr lang="ru-RU" sz="2400" dirty="0" smtClean="0"/>
              <a:t> і </a:t>
            </a:r>
            <a:r>
              <a:rPr lang="ru-RU" sz="2400" dirty="0" err="1" smtClean="0"/>
              <a:t>третинними</a:t>
            </a:r>
            <a:r>
              <a:rPr lang="ru-RU" sz="2400" dirty="0" smtClean="0"/>
              <a:t> </a:t>
            </a:r>
            <a:r>
              <a:rPr lang="ru-RU" sz="2400" dirty="0" err="1" smtClean="0"/>
              <a:t>розгалуженнями</a:t>
            </a:r>
            <a:r>
              <a:rPr lang="ru-RU" sz="2400" dirty="0" smtClean="0"/>
              <a:t>, в </a:t>
            </a:r>
            <a:r>
              <a:rPr lang="ru-RU" sz="2400" dirty="0" err="1" smtClean="0"/>
              <a:t>яких</a:t>
            </a:r>
            <a:r>
              <a:rPr lang="ru-RU" sz="2400" dirty="0" smtClean="0"/>
              <a:t> </a:t>
            </a:r>
            <a:r>
              <a:rPr lang="ru-RU" sz="2400" dirty="0" err="1" smtClean="0"/>
              <a:t>розташовуються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судини</a:t>
            </a:r>
            <a:r>
              <a:rPr lang="ru-RU" sz="2400" dirty="0" smtClean="0"/>
              <a:t> плода.</a:t>
            </a:r>
            <a:endParaRPr lang="uk-UA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87077"/>
            <a:ext cx="4680520" cy="3215382"/>
          </a:xfrm>
          <a:prstGeom prst="rect">
            <a:avLst/>
          </a:prstGeom>
        </p:spPr>
      </p:pic>
      <p:pic>
        <p:nvPicPr>
          <p:cNvPr id="7" name="Picture 2" descr="Картинки по запросу chorionic vill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619672"/>
            <a:ext cx="3466728" cy="338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32654" y="5340687"/>
            <a:ext cx="83736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Котиледон </a:t>
            </a:r>
            <a:r>
              <a:rPr lang="ru-RU" sz="2000" dirty="0" smtClean="0">
                <a:solidFill>
                  <a:prstClr val="black"/>
                </a:solidFill>
                <a:latin typeface="+mn-lt"/>
                <a:cs typeface="+mn-cs"/>
              </a:rPr>
              <a:t>- </a:t>
            </a:r>
            <a:r>
              <a:rPr lang="ru-RU" sz="2000" dirty="0" err="1" smtClean="0">
                <a:solidFill>
                  <a:prstClr val="black"/>
                </a:solidFill>
                <a:latin typeface="+mn-lt"/>
                <a:cs typeface="+mn-cs"/>
              </a:rPr>
              <a:t>розгалужені</a:t>
            </a:r>
            <a:r>
              <a:rPr lang="ru-RU" sz="2000" dirty="0" smtClean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ворсини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звернені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в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лакуни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материнської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крові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Котиледони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відокремлені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один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від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одного </a:t>
            </a:r>
            <a:r>
              <a:rPr lang="ru-RU" sz="2000" dirty="0" err="1" smtClean="0">
                <a:solidFill>
                  <a:prstClr val="black"/>
                </a:solidFill>
                <a:latin typeface="+mn-lt"/>
                <a:cs typeface="+mn-cs"/>
              </a:rPr>
              <a:t>сполучнотканинними</a:t>
            </a:r>
            <a:r>
              <a:rPr lang="ru-RU" sz="2000" dirty="0" smtClean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септами,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що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відходять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від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базальної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пластини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ендометрія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.</a:t>
            </a:r>
            <a:endParaRPr lang="uk-UA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929934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57</a:t>
            </a:fld>
            <a:endParaRPr lang="uk-UA" alt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/>
              <a:t>Гематоплацентарний</a:t>
            </a:r>
            <a:r>
              <a:rPr lang="ru-RU" sz="2000" b="1" dirty="0"/>
              <a:t> </a:t>
            </a:r>
            <a:r>
              <a:rPr lang="ru-RU" sz="2000" b="1" dirty="0" err="1"/>
              <a:t>бар'єр</a:t>
            </a:r>
            <a:r>
              <a:rPr lang="ru-RU" sz="2000" b="1" dirty="0"/>
              <a:t> </a:t>
            </a:r>
            <a:r>
              <a:rPr lang="ru-RU" sz="2000" dirty="0"/>
              <a:t>—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smtClean="0"/>
              <a:t> </a:t>
            </a:r>
            <a:r>
              <a:rPr lang="ru-RU" sz="2000" dirty="0" err="1" smtClean="0"/>
              <a:t>біологічна</a:t>
            </a:r>
            <a:r>
              <a:rPr lang="ru-RU" sz="2000" dirty="0" smtClean="0"/>
              <a:t> </a:t>
            </a:r>
            <a:r>
              <a:rPr lang="ru-RU" sz="2000" dirty="0"/>
              <a:t>структура в </a:t>
            </a:r>
            <a:r>
              <a:rPr lang="ru-RU" sz="2000" dirty="0" err="1"/>
              <a:t>плаценті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розділяє</a:t>
            </a:r>
            <a:r>
              <a:rPr lang="ru-RU" sz="2000" dirty="0"/>
              <a:t> кров </a:t>
            </a:r>
            <a:r>
              <a:rPr lang="ru-RU" sz="2000" dirty="0" err="1"/>
              <a:t>матері</a:t>
            </a:r>
            <a:r>
              <a:rPr lang="ru-RU" sz="2000" dirty="0"/>
              <a:t> та кров плода, </a:t>
            </a:r>
            <a:r>
              <a:rPr lang="ru-RU" sz="2000" dirty="0" err="1"/>
              <a:t>регулюючи</a:t>
            </a:r>
            <a:r>
              <a:rPr lang="ru-RU" sz="2000" dirty="0"/>
              <a:t> передачу </a:t>
            </a:r>
            <a:r>
              <a:rPr lang="ru-RU" sz="2000" dirty="0" err="1"/>
              <a:t>кисню</a:t>
            </a:r>
            <a:r>
              <a:rPr lang="ru-RU" sz="2000" dirty="0"/>
              <a:t>, </a:t>
            </a:r>
            <a:r>
              <a:rPr lang="ru-RU" sz="2000" dirty="0" err="1"/>
              <a:t>поживних</a:t>
            </a:r>
            <a:r>
              <a:rPr lang="ru-RU" sz="2000" dirty="0"/>
              <a:t> </a:t>
            </a:r>
            <a:r>
              <a:rPr lang="ru-RU" sz="2000" dirty="0" err="1"/>
              <a:t>речовин</a:t>
            </a:r>
            <a:r>
              <a:rPr lang="ru-RU" sz="2000" dirty="0"/>
              <a:t> і </a:t>
            </a:r>
            <a:r>
              <a:rPr lang="ru-RU" sz="2000" dirty="0" err="1"/>
              <a:t>відходів</a:t>
            </a:r>
            <a:r>
              <a:rPr lang="ru-RU" sz="2000" dirty="0"/>
              <a:t>, </a:t>
            </a:r>
            <a:r>
              <a:rPr lang="ru-RU" sz="2000" dirty="0" err="1"/>
              <a:t>водночас</a:t>
            </a:r>
            <a:r>
              <a:rPr lang="ru-RU" sz="2000" dirty="0"/>
              <a:t> </a:t>
            </a:r>
            <a:r>
              <a:rPr lang="ru-RU" sz="2000" dirty="0" err="1"/>
              <a:t>запобігаючи</a:t>
            </a:r>
            <a:r>
              <a:rPr lang="ru-RU" sz="2000" dirty="0"/>
              <a:t> </a:t>
            </a:r>
            <a:r>
              <a:rPr lang="ru-RU" sz="2000" dirty="0" err="1"/>
              <a:t>потраплянню</a:t>
            </a:r>
            <a:r>
              <a:rPr lang="ru-RU" sz="2000" dirty="0"/>
              <a:t> </a:t>
            </a:r>
            <a:r>
              <a:rPr lang="ru-RU" sz="2000" dirty="0" err="1"/>
              <a:t>шкідливих</a:t>
            </a:r>
            <a:r>
              <a:rPr lang="ru-RU" sz="2000" dirty="0"/>
              <a:t> </a:t>
            </a:r>
            <a:r>
              <a:rPr lang="ru-RU" sz="2000" dirty="0" err="1"/>
              <a:t>речовин</a:t>
            </a:r>
            <a:r>
              <a:rPr lang="ru-RU" sz="2000" dirty="0"/>
              <a:t> (</a:t>
            </a:r>
            <a:r>
              <a:rPr lang="ru-RU" sz="2000" dirty="0" err="1"/>
              <a:t>наприклад</a:t>
            </a:r>
            <a:r>
              <a:rPr lang="ru-RU" sz="2000" dirty="0"/>
              <a:t>, </a:t>
            </a:r>
            <a:r>
              <a:rPr lang="ru-RU" sz="2000" dirty="0" err="1"/>
              <a:t>бактерій</a:t>
            </a:r>
            <a:r>
              <a:rPr lang="ru-RU" sz="2000" dirty="0"/>
              <a:t>, </a:t>
            </a:r>
            <a:r>
              <a:rPr lang="ru-RU" sz="2000" dirty="0" err="1"/>
              <a:t>деяких</a:t>
            </a:r>
            <a:r>
              <a:rPr lang="ru-RU" sz="2000" dirty="0"/>
              <a:t> </a:t>
            </a:r>
            <a:r>
              <a:rPr lang="ru-RU" sz="2000" dirty="0" err="1"/>
              <a:t>ліків</a:t>
            </a:r>
            <a:r>
              <a:rPr lang="ru-RU" sz="2000" dirty="0"/>
              <a:t>) до </a:t>
            </a:r>
            <a:r>
              <a:rPr lang="ru-RU" sz="2000" dirty="0" err="1"/>
              <a:t>дитини</a:t>
            </a:r>
            <a:r>
              <a:rPr lang="ru-RU" sz="2000" dirty="0"/>
              <a:t>, </a:t>
            </a:r>
            <a:r>
              <a:rPr lang="ru-RU" sz="2000" dirty="0" err="1"/>
              <a:t>хоча</a:t>
            </a:r>
            <a:r>
              <a:rPr lang="ru-RU" sz="2000" dirty="0"/>
              <a:t> </a:t>
            </a:r>
            <a:r>
              <a:rPr lang="ru-RU" sz="2000" dirty="0" err="1"/>
              <a:t>його</a:t>
            </a:r>
            <a:r>
              <a:rPr lang="ru-RU" sz="2000" dirty="0"/>
              <a:t> </a:t>
            </a:r>
            <a:r>
              <a:rPr lang="ru-RU" sz="2000" dirty="0" err="1"/>
              <a:t>проникність</a:t>
            </a:r>
            <a:r>
              <a:rPr lang="ru-RU" sz="2000" dirty="0"/>
              <a:t> </a:t>
            </a:r>
            <a:r>
              <a:rPr lang="ru-RU" sz="2000" dirty="0" err="1"/>
              <a:t>залежить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розміру</a:t>
            </a:r>
            <a:r>
              <a:rPr lang="ru-RU" sz="2000" dirty="0"/>
              <a:t> </a:t>
            </a:r>
            <a:r>
              <a:rPr lang="ru-RU" sz="2000" dirty="0" err="1"/>
              <a:t>молекули</a:t>
            </a:r>
            <a:r>
              <a:rPr lang="ru-RU" sz="2000" dirty="0"/>
              <a:t>, </a:t>
            </a:r>
            <a:r>
              <a:rPr lang="ru-RU" sz="2000" dirty="0" err="1"/>
              <a:t>жиророзчинності</a:t>
            </a:r>
            <a:r>
              <a:rPr lang="ru-RU" sz="2000" dirty="0"/>
              <a:t> та </a:t>
            </a:r>
            <a:r>
              <a:rPr lang="ru-RU" sz="2000" dirty="0" err="1"/>
              <a:t>терміну</a:t>
            </a:r>
            <a:r>
              <a:rPr lang="ru-RU" sz="2000" dirty="0"/>
              <a:t> </a:t>
            </a:r>
            <a:r>
              <a:rPr lang="ru-RU" sz="2000" dirty="0" err="1"/>
              <a:t>вагітності</a:t>
            </a:r>
            <a:r>
              <a:rPr lang="ru-RU" sz="2000" dirty="0"/>
              <a:t>. </a:t>
            </a: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581414" y="2636912"/>
            <a:ext cx="2819400" cy="2771431"/>
          </a:xfrm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2400" dirty="0" smtClean="0"/>
              <a:t>Ендотелій та базальна мембрана капілярів зародка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sz="2400" dirty="0" err="1" smtClean="0"/>
              <a:t>Позазародкова</a:t>
            </a:r>
            <a:r>
              <a:rPr lang="uk-UA" sz="2400" dirty="0" smtClean="0"/>
              <a:t> мезодерма ворсин хоріона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sz="2400" dirty="0" err="1" smtClean="0"/>
              <a:t>Цитотрофобласт</a:t>
            </a:r>
            <a:endParaRPr lang="uk-UA" sz="24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sz="2400" dirty="0" err="1" smtClean="0"/>
              <a:t>Синцитіотрофобласт</a:t>
            </a:r>
            <a:endParaRPr lang="uk-UA" sz="2400" dirty="0"/>
          </a:p>
        </p:txBody>
      </p:sp>
      <p:pic>
        <p:nvPicPr>
          <p:cNvPr id="7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" t="22881" r="67279" b="21494"/>
          <a:stretch>
            <a:fillRect/>
          </a:stretch>
        </p:blipFill>
        <p:spPr bwMode="auto">
          <a:xfrm>
            <a:off x="3563888" y="2349150"/>
            <a:ext cx="3598862" cy="394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6914830" y="2239716"/>
            <a:ext cx="1800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 dirty="0" err="1"/>
              <a:t>цитотрофобласт</a:t>
            </a:r>
            <a:endParaRPr lang="uk-UA" altLang="uk-UA" sz="1800" b="1" dirty="0"/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7162750" y="3218318"/>
            <a:ext cx="18684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 dirty="0" err="1"/>
              <a:t>позазародкова</a:t>
            </a:r>
            <a:r>
              <a:rPr lang="uk-UA" altLang="uk-UA" sz="1800" b="1" dirty="0"/>
              <a:t> мезодерма</a:t>
            </a: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6931986" y="4371434"/>
            <a:ext cx="237780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 dirty="0" err="1"/>
              <a:t>синцитіотрофобласт</a:t>
            </a:r>
            <a:endParaRPr lang="uk-UA" altLang="uk-UA" sz="1800" b="1" dirty="0"/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7131308" y="5668085"/>
            <a:ext cx="18669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 dirty="0"/>
              <a:t>базальна мембрана</a:t>
            </a:r>
          </a:p>
        </p:txBody>
      </p:sp>
    </p:spTree>
    <p:extLst>
      <p:ext uri="{BB962C8B-B14F-4D97-AF65-F5344CB8AC3E}">
        <p14:creationId xmlns:p14="http://schemas.microsoft.com/office/powerpoint/2010/main" val="28705041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58</a:t>
            </a:fld>
            <a:endParaRPr lang="uk-UA" alt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271" y="836712"/>
            <a:ext cx="3528391" cy="4824536"/>
          </a:xfrm>
          <a:prstGeom prst="rect">
            <a:avLst/>
          </a:prstGeom>
        </p:spPr>
      </p:pic>
      <p:pic>
        <p:nvPicPr>
          <p:cNvPr id="6" name="Picture 2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11"/>
          <a:stretch>
            <a:fillRect/>
          </a:stretch>
        </p:blipFill>
        <p:spPr bwMode="auto">
          <a:xfrm>
            <a:off x="251520" y="784682"/>
            <a:ext cx="4296182" cy="588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619672" y="133239"/>
            <a:ext cx="6120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/>
              <a:t>Кровопостачання плоду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9518723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59</a:t>
            </a:fld>
            <a:endParaRPr lang="uk-UA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19672" y="543748"/>
            <a:ext cx="6120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КРИТИЧНІ ПЕРІОДИ РОЗВИТКУ </a:t>
            </a:r>
            <a:r>
              <a:rPr lang="ru-RU" sz="2400" b="1" dirty="0" smtClean="0"/>
              <a:t>ПЛОДУ </a:t>
            </a:r>
          </a:p>
          <a:p>
            <a:pPr algn="ctr"/>
            <a:r>
              <a:rPr lang="ru-RU" sz="2400" b="1" dirty="0" smtClean="0"/>
              <a:t>та </a:t>
            </a:r>
            <a:r>
              <a:rPr lang="ru-RU" sz="2400" b="1" dirty="0" err="1" smtClean="0"/>
              <a:t>чутливість</a:t>
            </a:r>
            <a:r>
              <a:rPr lang="ru-RU" sz="2400" b="1" dirty="0" smtClean="0"/>
              <a:t> до </a:t>
            </a:r>
            <a:r>
              <a:rPr lang="ru-RU" sz="2400" b="1" dirty="0" err="1" smtClean="0"/>
              <a:t>різних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факторів</a:t>
            </a:r>
            <a:endParaRPr lang="ru-RU" sz="2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1988840"/>
            <a:ext cx="806489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u="sng" dirty="0"/>
              <a:t>Перший </a:t>
            </a:r>
            <a:r>
              <a:rPr lang="ru-RU" sz="2000" i="1" u="sng" dirty="0" err="1"/>
              <a:t>критичний</a:t>
            </a:r>
            <a:r>
              <a:rPr lang="ru-RU" sz="2000" i="1" u="sng" dirty="0"/>
              <a:t> </a:t>
            </a:r>
            <a:r>
              <a:rPr lang="ru-RU" sz="2000" i="1" u="sng" dirty="0" err="1"/>
              <a:t>період</a:t>
            </a:r>
            <a:r>
              <a:rPr lang="ru-RU" sz="2000" i="1" dirty="0"/>
              <a:t> –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перші</a:t>
            </a:r>
            <a:r>
              <a:rPr lang="ru-RU" sz="2000" dirty="0"/>
              <a:t> три </a:t>
            </a:r>
            <a:r>
              <a:rPr lang="ru-RU" sz="2000" dirty="0" err="1"/>
              <a:t>місяці</a:t>
            </a:r>
            <a:r>
              <a:rPr lang="ru-RU" sz="2000" dirty="0"/>
              <a:t> </a:t>
            </a:r>
            <a:r>
              <a:rPr lang="ru-RU" sz="2000" dirty="0" err="1"/>
              <a:t>вагітності</a:t>
            </a:r>
            <a:r>
              <a:rPr lang="ru-RU" sz="2000" dirty="0"/>
              <a:t>, </a:t>
            </a:r>
            <a:r>
              <a:rPr lang="ru-RU" sz="2000" dirty="0" err="1"/>
              <a:t>тобто</a:t>
            </a:r>
            <a:r>
              <a:rPr lang="ru-RU" sz="2000" dirty="0"/>
              <a:t> час, коли </a:t>
            </a:r>
            <a:r>
              <a:rPr lang="ru-RU" sz="2000" dirty="0" err="1"/>
              <a:t>відбувається</a:t>
            </a:r>
            <a:r>
              <a:rPr lang="ru-RU" sz="2000" dirty="0"/>
              <a:t> </a:t>
            </a:r>
            <a:r>
              <a:rPr lang="ru-RU" sz="2000" dirty="0" err="1"/>
              <a:t>закладання</a:t>
            </a:r>
            <a:r>
              <a:rPr lang="ru-RU" sz="2000" dirty="0"/>
              <a:t> і </a:t>
            </a:r>
            <a:r>
              <a:rPr lang="ru-RU" sz="2000" dirty="0" err="1"/>
              <a:t>формування</a:t>
            </a:r>
            <a:r>
              <a:rPr lang="ru-RU" sz="2000" dirty="0"/>
              <a:t> тканин і </a:t>
            </a:r>
            <a:r>
              <a:rPr lang="ru-RU" sz="2000" dirty="0" err="1"/>
              <a:t>органів</a:t>
            </a:r>
            <a:r>
              <a:rPr lang="ru-RU" sz="2000" dirty="0"/>
              <a:t> плода. </a:t>
            </a:r>
            <a:r>
              <a:rPr lang="ru-RU" sz="2000" dirty="0" smtClean="0"/>
              <a:t>        1.Особливо </a:t>
            </a:r>
            <a:r>
              <a:rPr lang="ru-RU" sz="2000" dirty="0" err="1"/>
              <a:t>вразливим</a:t>
            </a:r>
            <a:r>
              <a:rPr lang="ru-RU" sz="2000" dirty="0"/>
              <a:t> </a:t>
            </a:r>
            <a:r>
              <a:rPr lang="ru-RU" sz="2000" dirty="0" err="1"/>
              <a:t>зародок</a:t>
            </a:r>
            <a:r>
              <a:rPr lang="ru-RU" sz="2000" dirty="0"/>
              <a:t> є на </a:t>
            </a:r>
            <a:r>
              <a:rPr lang="ru-RU" sz="2000" dirty="0" smtClean="0"/>
              <a:t>5-7-й </a:t>
            </a:r>
            <a:r>
              <a:rPr lang="ru-RU" sz="2000" dirty="0"/>
              <a:t>день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зачаття</a:t>
            </a:r>
            <a:r>
              <a:rPr lang="ru-RU" sz="2000" dirty="0"/>
              <a:t>, коли </a:t>
            </a:r>
            <a:r>
              <a:rPr lang="ru-RU" sz="2000" dirty="0" err="1"/>
              <a:t>відбувається</a:t>
            </a:r>
            <a:r>
              <a:rPr lang="ru-RU" sz="2000" dirty="0"/>
              <a:t> </a:t>
            </a:r>
            <a:r>
              <a:rPr lang="ru-RU" sz="2000" dirty="0" err="1"/>
              <a:t>прикріплення</a:t>
            </a:r>
            <a:r>
              <a:rPr lang="ru-RU" sz="2000" dirty="0"/>
              <a:t> </a:t>
            </a:r>
            <a:r>
              <a:rPr lang="ru-RU" sz="2000" dirty="0" err="1"/>
              <a:t>заплідненого</a:t>
            </a:r>
            <a:r>
              <a:rPr lang="ru-RU" sz="2000" dirty="0"/>
              <a:t> </a:t>
            </a:r>
            <a:r>
              <a:rPr lang="ru-RU" sz="2000" dirty="0" err="1"/>
              <a:t>яйця</a:t>
            </a:r>
            <a:r>
              <a:rPr lang="ru-RU" sz="2000" dirty="0"/>
              <a:t> в </a:t>
            </a:r>
            <a:r>
              <a:rPr lang="ru-RU" sz="2000" dirty="0" err="1"/>
              <a:t>порожнині</a:t>
            </a:r>
            <a:r>
              <a:rPr lang="ru-RU" sz="2000" dirty="0"/>
              <a:t> матки. У </a:t>
            </a:r>
            <a:r>
              <a:rPr lang="ru-RU" sz="2000" dirty="0" err="1"/>
              <a:t>цей</a:t>
            </a:r>
            <a:r>
              <a:rPr lang="ru-RU" sz="2000" dirty="0"/>
              <a:t> </a:t>
            </a:r>
            <a:r>
              <a:rPr lang="ru-RU" sz="2000" dirty="0" err="1"/>
              <a:t>період</a:t>
            </a:r>
            <a:r>
              <a:rPr lang="ru-RU" sz="2000" dirty="0"/>
              <a:t> </a:t>
            </a:r>
            <a:r>
              <a:rPr lang="ru-RU" sz="2000" dirty="0" err="1"/>
              <a:t>розвитку</a:t>
            </a:r>
            <a:r>
              <a:rPr lang="ru-RU" sz="2000" dirty="0"/>
              <a:t> </a:t>
            </a:r>
            <a:r>
              <a:rPr lang="ru-RU" sz="2000" dirty="0" err="1"/>
              <a:t>зародок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переносить </a:t>
            </a:r>
            <a:r>
              <a:rPr lang="ru-RU" sz="2000" dirty="0" err="1"/>
              <a:t>вплив</a:t>
            </a:r>
            <a:r>
              <a:rPr lang="ru-RU" sz="2000" dirty="0"/>
              <a:t> </a:t>
            </a:r>
            <a:r>
              <a:rPr lang="ru-RU" sz="2000" dirty="0" err="1"/>
              <a:t>шкідливих</a:t>
            </a:r>
            <a:r>
              <a:rPr lang="ru-RU" sz="2000" dirty="0"/>
              <a:t> </a:t>
            </a:r>
            <a:r>
              <a:rPr lang="ru-RU" sz="2000" dirty="0" err="1"/>
              <a:t>факторів</a:t>
            </a:r>
            <a:r>
              <a:rPr lang="ru-RU" sz="2000" dirty="0"/>
              <a:t> без </a:t>
            </a:r>
            <a:r>
              <a:rPr lang="ru-RU" sz="2000" dirty="0" err="1"/>
              <a:t>негативних</a:t>
            </a:r>
            <a:r>
              <a:rPr lang="ru-RU" sz="2000" dirty="0"/>
              <a:t> </a:t>
            </a:r>
            <a:r>
              <a:rPr lang="ru-RU" sz="2000" dirty="0" err="1"/>
              <a:t>наслідків</a:t>
            </a:r>
            <a:r>
              <a:rPr lang="ru-RU" sz="2000" dirty="0"/>
              <a:t>,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гине</a:t>
            </a:r>
            <a:r>
              <a:rPr lang="ru-RU" sz="2000" dirty="0"/>
              <a:t> 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2.На </a:t>
            </a:r>
            <a:r>
              <a:rPr lang="ru-RU" sz="2000" dirty="0"/>
              <a:t>3-8 </a:t>
            </a:r>
            <a:r>
              <a:rPr lang="ru-RU" sz="2000" dirty="0" err="1"/>
              <a:t>тижнях</a:t>
            </a:r>
            <a:r>
              <a:rPr lang="ru-RU" sz="2000" dirty="0"/>
              <a:t> </a:t>
            </a:r>
            <a:r>
              <a:rPr lang="ru-RU" sz="2000" dirty="0" err="1"/>
              <a:t>вагітності</a:t>
            </a:r>
            <a:r>
              <a:rPr lang="ru-RU" sz="2000" dirty="0"/>
              <a:t> </a:t>
            </a:r>
            <a:r>
              <a:rPr lang="ru-RU" sz="2000" dirty="0" err="1"/>
              <a:t>відбувається</a:t>
            </a:r>
            <a:r>
              <a:rPr lang="ru-RU" sz="2000" dirty="0"/>
              <a:t> </a:t>
            </a:r>
            <a:r>
              <a:rPr lang="ru-RU" sz="2000" dirty="0" err="1"/>
              <a:t>процес</a:t>
            </a:r>
            <a:r>
              <a:rPr lang="ru-RU" sz="2000" dirty="0"/>
              <a:t> </a:t>
            </a:r>
            <a:r>
              <a:rPr lang="ru-RU" sz="2000" dirty="0" err="1"/>
              <a:t>формування</a:t>
            </a:r>
            <a:r>
              <a:rPr lang="ru-RU" sz="2000" dirty="0"/>
              <a:t> </a:t>
            </a:r>
            <a:r>
              <a:rPr lang="ru-RU" sz="2000" dirty="0" err="1"/>
              <a:t>плаценти</a:t>
            </a:r>
            <a:r>
              <a:rPr lang="ru-RU" sz="2000" dirty="0"/>
              <a:t>, </a:t>
            </a:r>
            <a:r>
              <a:rPr lang="ru-RU" sz="2000" dirty="0" err="1"/>
              <a:t>який</a:t>
            </a:r>
            <a:r>
              <a:rPr lang="ru-RU" sz="2000" dirty="0"/>
              <a:t> </a:t>
            </a:r>
            <a:r>
              <a:rPr lang="ru-RU" sz="2000" dirty="0" err="1"/>
              <a:t>збігається</a:t>
            </a:r>
            <a:r>
              <a:rPr lang="ru-RU" sz="2000" dirty="0"/>
              <a:t> з </a:t>
            </a:r>
            <a:r>
              <a:rPr lang="ru-RU" sz="2000" dirty="0" err="1"/>
              <a:t>етапом</a:t>
            </a:r>
            <a:r>
              <a:rPr lang="ru-RU" sz="2000" dirty="0"/>
              <a:t> </a:t>
            </a:r>
            <a:r>
              <a:rPr lang="ru-RU" sz="2000" dirty="0" err="1"/>
              <a:t>поділу</a:t>
            </a:r>
            <a:r>
              <a:rPr lang="ru-RU" sz="2000" dirty="0"/>
              <a:t> </a:t>
            </a:r>
            <a:r>
              <a:rPr lang="ru-RU" sz="2000" dirty="0" err="1"/>
              <a:t>клітин</a:t>
            </a:r>
            <a:r>
              <a:rPr lang="ru-RU" sz="2000" dirty="0"/>
              <a:t> </a:t>
            </a:r>
            <a:r>
              <a:rPr lang="ru-RU" sz="2000" dirty="0" err="1"/>
              <a:t>майбутніх</a:t>
            </a:r>
            <a:r>
              <a:rPr lang="ru-RU" sz="2000" dirty="0"/>
              <a:t> </a:t>
            </a:r>
            <a:r>
              <a:rPr lang="ru-RU" sz="2000" dirty="0" err="1"/>
              <a:t>органів</a:t>
            </a:r>
            <a:r>
              <a:rPr lang="ru-RU" sz="2000" dirty="0"/>
              <a:t> і систем плода (</a:t>
            </a:r>
            <a:r>
              <a:rPr lang="ru-RU" sz="2000" b="1" i="1" dirty="0"/>
              <a:t>органогенез</a:t>
            </a:r>
            <a:r>
              <a:rPr lang="ru-RU" sz="2000" dirty="0"/>
              <a:t>). </a:t>
            </a:r>
            <a:r>
              <a:rPr lang="ru-RU" sz="2000" dirty="0" err="1"/>
              <a:t>Ураження</a:t>
            </a:r>
            <a:r>
              <a:rPr lang="ru-RU" sz="2000" dirty="0"/>
              <a:t> </a:t>
            </a:r>
            <a:r>
              <a:rPr lang="ru-RU" sz="2000" dirty="0" err="1"/>
              <a:t>зародка</a:t>
            </a:r>
            <a:r>
              <a:rPr lang="ru-RU" sz="2000" dirty="0"/>
              <a:t> </a:t>
            </a:r>
            <a:r>
              <a:rPr lang="ru-RU" sz="2000" dirty="0" err="1"/>
              <a:t>саме</a:t>
            </a:r>
            <a:r>
              <a:rPr lang="ru-RU" sz="2000" dirty="0"/>
              <a:t> в </a:t>
            </a:r>
            <a:r>
              <a:rPr lang="ru-RU" sz="2000" dirty="0" err="1"/>
              <a:t>цей</a:t>
            </a:r>
            <a:r>
              <a:rPr lang="ru-RU" sz="2000" dirty="0"/>
              <a:t> </a:t>
            </a:r>
            <a:r>
              <a:rPr lang="ru-RU" sz="2000" dirty="0" err="1"/>
              <a:t>період</a:t>
            </a:r>
            <a:r>
              <a:rPr lang="ru-RU" sz="2000" dirty="0"/>
              <a:t> </a:t>
            </a:r>
            <a:r>
              <a:rPr lang="ru-RU" sz="2000" dirty="0" err="1"/>
              <a:t>веде</a:t>
            </a:r>
            <a:r>
              <a:rPr lang="ru-RU" sz="2000" dirty="0"/>
              <a:t> до </a:t>
            </a:r>
            <a:r>
              <a:rPr lang="ru-RU" sz="2000" dirty="0" err="1"/>
              <a:t>виникнення</a:t>
            </a:r>
            <a:r>
              <a:rPr lang="ru-RU" sz="2000" dirty="0"/>
              <a:t> </a:t>
            </a:r>
            <a:r>
              <a:rPr lang="ru-RU" sz="2000" dirty="0" err="1"/>
              <a:t>вроджених</a:t>
            </a:r>
            <a:r>
              <a:rPr lang="ru-RU" sz="2000" dirty="0"/>
              <a:t> </a:t>
            </a:r>
            <a:r>
              <a:rPr lang="ru-RU" sz="2000" dirty="0" err="1"/>
              <a:t>вад</a:t>
            </a:r>
            <a:r>
              <a:rPr lang="ru-RU" sz="2000" dirty="0"/>
              <a:t> </a:t>
            </a:r>
            <a:r>
              <a:rPr lang="ru-RU" sz="2000" dirty="0" err="1"/>
              <a:t>розвитку</a:t>
            </a:r>
            <a:r>
              <a:rPr lang="ru-RU" sz="2000" dirty="0"/>
              <a:t>. При </a:t>
            </a:r>
            <a:r>
              <a:rPr lang="ru-RU" sz="2000" dirty="0" err="1"/>
              <a:t>цьому</a:t>
            </a:r>
            <a:r>
              <a:rPr lang="ru-RU" sz="2000" dirty="0"/>
              <a:t> </a:t>
            </a:r>
            <a:r>
              <a:rPr lang="ru-RU" sz="2000" dirty="0" err="1"/>
              <a:t>анатомічні</a:t>
            </a:r>
            <a:r>
              <a:rPr lang="ru-RU" sz="2000" dirty="0"/>
              <a:t> </a:t>
            </a:r>
            <a:r>
              <a:rPr lang="ru-RU" sz="2000" dirty="0" err="1"/>
              <a:t>порушення</a:t>
            </a:r>
            <a:r>
              <a:rPr lang="ru-RU" sz="2000" dirty="0"/>
              <a:t> </a:t>
            </a:r>
            <a:r>
              <a:rPr lang="ru-RU" sz="2000" dirty="0" err="1"/>
              <a:t>виникають</a:t>
            </a:r>
            <a:r>
              <a:rPr lang="ru-RU" sz="2000" dirty="0"/>
              <a:t> в тих органах, </a:t>
            </a:r>
            <a:r>
              <a:rPr lang="ru-RU" sz="2000" dirty="0" err="1"/>
              <a:t>які</a:t>
            </a:r>
            <a:r>
              <a:rPr lang="ru-RU" sz="2000" dirty="0"/>
              <a:t> в момент </a:t>
            </a:r>
            <a:r>
              <a:rPr lang="ru-RU" sz="2000" dirty="0" err="1"/>
              <a:t>дії</a:t>
            </a:r>
            <a:r>
              <a:rPr lang="ru-RU" sz="2000" dirty="0"/>
              <a:t> </a:t>
            </a:r>
            <a:r>
              <a:rPr lang="ru-RU" sz="2000" dirty="0" err="1"/>
              <a:t>шкідливих</a:t>
            </a:r>
            <a:r>
              <a:rPr lang="ru-RU" sz="2000" dirty="0"/>
              <a:t> </a:t>
            </a:r>
            <a:r>
              <a:rPr lang="ru-RU" sz="2000" dirty="0" err="1"/>
              <a:t>факторів</a:t>
            </a:r>
            <a:r>
              <a:rPr lang="ru-RU" sz="2000" dirty="0"/>
              <a:t> активно </a:t>
            </a:r>
            <a:r>
              <a:rPr lang="ru-RU" sz="2000" dirty="0" err="1"/>
              <a:t>розвивалися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101688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60</a:t>
            </a:fld>
            <a:endParaRPr lang="uk-UA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19672" y="543748"/>
            <a:ext cx="6120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КРИТИЧНІ ПЕРІОДИ РОЗВИТКУ </a:t>
            </a:r>
            <a:r>
              <a:rPr lang="ru-RU" sz="2400" b="1" dirty="0" smtClean="0"/>
              <a:t>ПЛОДУ </a:t>
            </a:r>
          </a:p>
          <a:p>
            <a:pPr algn="ctr"/>
            <a:r>
              <a:rPr lang="ru-RU" sz="2400" b="1" dirty="0" smtClean="0"/>
              <a:t>та </a:t>
            </a:r>
            <a:r>
              <a:rPr lang="ru-RU" sz="2400" b="1" dirty="0" err="1" smtClean="0"/>
              <a:t>чутливість</a:t>
            </a:r>
            <a:r>
              <a:rPr lang="ru-RU" sz="2400" b="1" dirty="0" smtClean="0"/>
              <a:t> до </a:t>
            </a:r>
            <a:r>
              <a:rPr lang="ru-RU" sz="2400" b="1" dirty="0" err="1" smtClean="0"/>
              <a:t>різних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факторів</a:t>
            </a: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1720840"/>
            <a:ext cx="74888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u="sng" dirty="0" err="1"/>
              <a:t>Другий</a:t>
            </a:r>
            <a:r>
              <a:rPr lang="ru-RU" sz="2000" i="1" u="sng" dirty="0"/>
              <a:t> </a:t>
            </a:r>
            <a:r>
              <a:rPr lang="ru-RU" sz="2000" i="1" u="sng" dirty="0" err="1"/>
              <a:t>критичний</a:t>
            </a:r>
            <a:r>
              <a:rPr lang="ru-RU" sz="2000" i="1" u="sng" dirty="0"/>
              <a:t> </a:t>
            </a:r>
            <a:r>
              <a:rPr lang="ru-RU" sz="2000" i="1" u="sng" dirty="0" err="1"/>
              <a:t>період</a:t>
            </a:r>
            <a:r>
              <a:rPr lang="ru-RU" sz="2000" b="1" u="sng" dirty="0"/>
              <a:t>:</a:t>
            </a:r>
            <a:r>
              <a:rPr lang="ru-RU" sz="2000" dirty="0"/>
              <a:t> 15-20-й </a:t>
            </a:r>
            <a:r>
              <a:rPr lang="ru-RU" sz="2000" dirty="0" err="1"/>
              <a:t>тиждень</a:t>
            </a:r>
            <a:r>
              <a:rPr lang="ru-RU" sz="2000" dirty="0"/>
              <a:t> </a:t>
            </a:r>
            <a:r>
              <a:rPr lang="ru-RU" sz="2000" dirty="0" err="1"/>
              <a:t>вагітності</a:t>
            </a:r>
            <a:r>
              <a:rPr lang="ru-RU" sz="2000" dirty="0"/>
              <a:t>. У </a:t>
            </a:r>
            <a:r>
              <a:rPr lang="ru-RU" sz="2000" dirty="0" err="1"/>
              <a:t>цей</a:t>
            </a:r>
            <a:r>
              <a:rPr lang="ru-RU" sz="2000" dirty="0"/>
              <a:t> </a:t>
            </a:r>
            <a:r>
              <a:rPr lang="ru-RU" sz="2000" dirty="0" err="1"/>
              <a:t>період</a:t>
            </a:r>
            <a:r>
              <a:rPr lang="ru-RU" sz="2000" dirty="0"/>
              <a:t> </a:t>
            </a:r>
            <a:r>
              <a:rPr lang="ru-RU" sz="2000" dirty="0" err="1"/>
              <a:t>відбувається</a:t>
            </a:r>
            <a:r>
              <a:rPr lang="ru-RU" sz="2000" dirty="0"/>
              <a:t> </a:t>
            </a:r>
            <a:r>
              <a:rPr lang="ru-RU" sz="2000" dirty="0" err="1"/>
              <a:t>посилений</a:t>
            </a:r>
            <a:r>
              <a:rPr lang="ru-RU" sz="2000" dirty="0"/>
              <a:t> </a:t>
            </a:r>
            <a:r>
              <a:rPr lang="ru-RU" sz="2000" dirty="0" err="1"/>
              <a:t>ріст</a:t>
            </a:r>
            <a:r>
              <a:rPr lang="ru-RU" sz="2000" dirty="0"/>
              <a:t> головного </a:t>
            </a:r>
            <a:r>
              <a:rPr lang="ru-RU" sz="2000" dirty="0" err="1"/>
              <a:t>мозку</a:t>
            </a:r>
            <a:r>
              <a:rPr lang="ru-RU" sz="2000" dirty="0"/>
              <a:t>. На 20-24 </a:t>
            </a:r>
            <a:r>
              <a:rPr lang="ru-RU" sz="2000" dirty="0" err="1"/>
              <a:t>тижнях</a:t>
            </a:r>
            <a:r>
              <a:rPr lang="ru-RU" sz="2000" dirty="0"/>
              <a:t> </a:t>
            </a:r>
            <a:r>
              <a:rPr lang="ru-RU" sz="2000" dirty="0" err="1"/>
              <a:t>поряд</a:t>
            </a:r>
            <a:r>
              <a:rPr lang="ru-RU" sz="2000" dirty="0"/>
              <a:t>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подальшим</a:t>
            </a:r>
            <a:r>
              <a:rPr lang="ru-RU" sz="2000" dirty="0"/>
              <a:t> </a:t>
            </a:r>
            <a:r>
              <a:rPr lang="ru-RU" sz="2000" dirty="0" err="1"/>
              <a:t>зростанням</a:t>
            </a:r>
            <a:r>
              <a:rPr lang="ru-RU" sz="2000" dirty="0"/>
              <a:t> </a:t>
            </a:r>
            <a:r>
              <a:rPr lang="ru-RU" sz="2000" dirty="0" err="1"/>
              <a:t>органів</a:t>
            </a:r>
            <a:r>
              <a:rPr lang="ru-RU" sz="2000" dirty="0"/>
              <a:t> плода </a:t>
            </a:r>
            <a:r>
              <a:rPr lang="ru-RU" sz="2000" dirty="0" err="1"/>
              <a:t>відбувається</a:t>
            </a:r>
            <a:r>
              <a:rPr lang="ru-RU" sz="2000" dirty="0"/>
              <a:t> </a:t>
            </a:r>
            <a:r>
              <a:rPr lang="ru-RU" sz="2000" dirty="0" err="1"/>
              <a:t>становлення</a:t>
            </a:r>
            <a:r>
              <a:rPr lang="ru-RU" sz="2000" dirty="0"/>
              <a:t> і </a:t>
            </a:r>
            <a:r>
              <a:rPr lang="ru-RU" sz="2000" dirty="0" err="1"/>
              <a:t>розвиток</a:t>
            </a:r>
            <a:r>
              <a:rPr lang="ru-RU" sz="2000" dirty="0"/>
              <a:t> </a:t>
            </a:r>
            <a:r>
              <a:rPr lang="ru-RU" sz="2000" dirty="0" err="1"/>
              <a:t>найважливіших</a:t>
            </a:r>
            <a:r>
              <a:rPr lang="ru-RU" sz="2000" dirty="0"/>
              <a:t> </a:t>
            </a:r>
            <a:r>
              <a:rPr lang="ru-RU" sz="2000" dirty="0" err="1"/>
              <a:t>функціональних</a:t>
            </a:r>
            <a:r>
              <a:rPr lang="ru-RU" sz="2000" dirty="0"/>
              <a:t> систем </a:t>
            </a:r>
            <a:r>
              <a:rPr lang="ru-RU" sz="2000" dirty="0" err="1"/>
              <a:t>організму</a:t>
            </a:r>
            <a:r>
              <a:rPr lang="ru-RU" sz="2000" dirty="0"/>
              <a:t> (</a:t>
            </a:r>
            <a:r>
              <a:rPr lang="ru-RU" sz="2000" dirty="0" err="1"/>
              <a:t>кровообігу</a:t>
            </a:r>
            <a:r>
              <a:rPr lang="ru-RU" sz="2000" dirty="0"/>
              <a:t>, </a:t>
            </a:r>
            <a:r>
              <a:rPr lang="ru-RU" sz="2000" dirty="0" err="1"/>
              <a:t>згортання</a:t>
            </a:r>
            <a:r>
              <a:rPr lang="ru-RU" sz="2000" dirty="0"/>
              <a:t> </a:t>
            </a:r>
            <a:r>
              <a:rPr lang="ru-RU" sz="2000" dirty="0" err="1"/>
              <a:t>крові</a:t>
            </a:r>
            <a:r>
              <a:rPr lang="ru-RU" sz="2000" dirty="0"/>
              <a:t>, </a:t>
            </a:r>
            <a:r>
              <a:rPr lang="ru-RU" sz="2000" dirty="0" err="1"/>
              <a:t>центральної</a:t>
            </a:r>
            <a:r>
              <a:rPr lang="ru-RU" sz="2000" dirty="0"/>
              <a:t> </a:t>
            </a:r>
            <a:r>
              <a:rPr lang="ru-RU" sz="2000" dirty="0" err="1"/>
              <a:t>нервової</a:t>
            </a:r>
            <a:r>
              <a:rPr lang="ru-RU" sz="2000" dirty="0"/>
              <a:t> </a:t>
            </a:r>
            <a:r>
              <a:rPr lang="ru-RU" sz="2000" dirty="0" err="1"/>
              <a:t>системи</a:t>
            </a:r>
            <a:r>
              <a:rPr lang="ru-RU" sz="2000" dirty="0"/>
              <a:t> та </a:t>
            </a:r>
            <a:r>
              <a:rPr lang="ru-RU" sz="2000" dirty="0" err="1"/>
              <a:t>інших</a:t>
            </a:r>
            <a:r>
              <a:rPr lang="ru-RU" sz="2000" dirty="0"/>
              <a:t>). </a:t>
            </a:r>
            <a:r>
              <a:rPr lang="ru-RU" sz="2000" dirty="0" err="1"/>
              <a:t>Пошкодження</a:t>
            </a:r>
            <a:r>
              <a:rPr lang="ru-RU" sz="2000" dirty="0"/>
              <a:t> плода в </a:t>
            </a:r>
            <a:r>
              <a:rPr lang="ru-RU" sz="2000" dirty="0" err="1"/>
              <a:t>цей</a:t>
            </a:r>
            <a:r>
              <a:rPr lang="ru-RU" sz="2000" dirty="0"/>
              <a:t> час не </a:t>
            </a:r>
            <a:r>
              <a:rPr lang="ru-RU" sz="2000" dirty="0" err="1"/>
              <a:t>призводить</a:t>
            </a:r>
            <a:r>
              <a:rPr lang="ru-RU" sz="2000" dirty="0"/>
              <a:t> до </a:t>
            </a:r>
            <a:r>
              <a:rPr lang="ru-RU" sz="2000" dirty="0" err="1"/>
              <a:t>формування</a:t>
            </a:r>
            <a:r>
              <a:rPr lang="ru-RU" sz="2000" dirty="0"/>
              <a:t> вади </a:t>
            </a:r>
            <a:r>
              <a:rPr lang="ru-RU" sz="2000" dirty="0" err="1"/>
              <a:t>розвитку</a:t>
            </a:r>
            <a:r>
              <a:rPr lang="ru-RU" sz="2000" dirty="0"/>
              <a:t>, але </a:t>
            </a:r>
            <a:r>
              <a:rPr lang="ru-RU" sz="2000" dirty="0" err="1"/>
              <a:t>може</a:t>
            </a:r>
            <a:r>
              <a:rPr lang="ru-RU" sz="2000" dirty="0"/>
              <a:t> </a:t>
            </a:r>
            <a:r>
              <a:rPr lang="ru-RU" sz="2000" dirty="0" err="1"/>
              <a:t>зумовити</a:t>
            </a:r>
            <a:r>
              <a:rPr lang="ru-RU" sz="2000" dirty="0"/>
              <a:t> </a:t>
            </a:r>
            <a:r>
              <a:rPr lang="ru-RU" sz="2000" dirty="0" err="1"/>
              <a:t>виникнення</a:t>
            </a:r>
            <a:r>
              <a:rPr lang="ru-RU" sz="2000" dirty="0"/>
              <a:t> </a:t>
            </a:r>
            <a:r>
              <a:rPr lang="ru-RU" sz="2000" dirty="0" err="1"/>
              <a:t>внутрішньоутробного</a:t>
            </a:r>
            <a:r>
              <a:rPr lang="ru-RU" sz="2000" dirty="0"/>
              <a:t> </a:t>
            </a:r>
            <a:r>
              <a:rPr lang="ru-RU" sz="2000" dirty="0" err="1"/>
              <a:t>захворювання</a:t>
            </a:r>
            <a:r>
              <a:rPr lang="ru-RU" sz="2000" dirty="0"/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43608" y="4711231"/>
            <a:ext cx="74888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u="sng" dirty="0" err="1"/>
              <a:t>Третій</a:t>
            </a:r>
            <a:r>
              <a:rPr lang="ru-RU" sz="2000" i="1" u="sng" dirty="0"/>
              <a:t> </a:t>
            </a:r>
            <a:r>
              <a:rPr lang="ru-RU" sz="2000" i="1" u="sng" dirty="0" err="1"/>
              <a:t>критичний</a:t>
            </a:r>
            <a:r>
              <a:rPr lang="ru-RU" sz="2000" i="1" u="sng" dirty="0"/>
              <a:t> </a:t>
            </a:r>
            <a:r>
              <a:rPr lang="ru-RU" sz="2000" i="1" u="sng" dirty="0" err="1"/>
              <a:t>період</a:t>
            </a:r>
            <a:r>
              <a:rPr lang="ru-RU" sz="2000" i="1" u="sng" dirty="0"/>
              <a:t>:</a:t>
            </a:r>
            <a:r>
              <a:rPr lang="ru-RU" sz="2000" dirty="0"/>
              <a:t> 28-34 </a:t>
            </a:r>
            <a:r>
              <a:rPr lang="ru-RU" sz="2000" dirty="0" err="1"/>
              <a:t>тижні</a:t>
            </a:r>
            <a:r>
              <a:rPr lang="ru-RU" sz="2000" dirty="0"/>
              <a:t> </a:t>
            </a:r>
            <a:r>
              <a:rPr lang="ru-RU" sz="2000" dirty="0" err="1"/>
              <a:t>вагітності</a:t>
            </a:r>
            <a:r>
              <a:rPr lang="ru-RU" sz="2000" dirty="0"/>
              <a:t>. </a:t>
            </a:r>
            <a:r>
              <a:rPr lang="ru-RU" sz="2000" dirty="0" err="1"/>
              <a:t>Шкідливі</a:t>
            </a:r>
            <a:r>
              <a:rPr lang="ru-RU" sz="2000" dirty="0"/>
              <a:t> </a:t>
            </a:r>
            <a:r>
              <a:rPr lang="ru-RU" sz="2000" dirty="0" err="1"/>
              <a:t>впливи</a:t>
            </a:r>
            <a:r>
              <a:rPr lang="ru-RU" sz="2000" dirty="0"/>
              <a:t>, </a:t>
            </a:r>
            <a:r>
              <a:rPr lang="ru-RU" sz="2000" dirty="0" err="1"/>
              <a:t>зокрема</a:t>
            </a:r>
            <a:r>
              <a:rPr lang="ru-RU" sz="2000" dirty="0"/>
              <a:t>, </a:t>
            </a:r>
            <a:r>
              <a:rPr lang="ru-RU" sz="2000" dirty="0" err="1"/>
              <a:t>гострі</a:t>
            </a:r>
            <a:r>
              <a:rPr lang="ru-RU" sz="2000" dirty="0"/>
              <a:t> </a:t>
            </a:r>
            <a:r>
              <a:rPr lang="ru-RU" sz="2000" dirty="0" err="1"/>
              <a:t>інфекційні</a:t>
            </a:r>
            <a:r>
              <a:rPr lang="ru-RU" sz="2000" dirty="0"/>
              <a:t> </a:t>
            </a:r>
            <a:r>
              <a:rPr lang="ru-RU" sz="2000" dirty="0" err="1"/>
              <a:t>захворювання</a:t>
            </a:r>
            <a:r>
              <a:rPr lang="ru-RU" sz="2000" dirty="0"/>
              <a:t> </a:t>
            </a:r>
            <a:r>
              <a:rPr lang="ru-RU" sz="2000" dirty="0" err="1"/>
              <a:t>матері</a:t>
            </a:r>
            <a:r>
              <a:rPr lang="ru-RU" sz="2000" dirty="0"/>
              <a:t>, в </a:t>
            </a:r>
            <a:r>
              <a:rPr lang="ru-RU" sz="2000" dirty="0" err="1"/>
              <a:t>цей</a:t>
            </a:r>
            <a:r>
              <a:rPr lang="ru-RU" sz="2000" dirty="0"/>
              <a:t> </a:t>
            </a:r>
            <a:r>
              <a:rPr lang="ru-RU" sz="2000" dirty="0" err="1"/>
              <a:t>період</a:t>
            </a:r>
            <a:r>
              <a:rPr lang="ru-RU" sz="2000" dirty="0"/>
              <a:t> </a:t>
            </a:r>
            <a:r>
              <a:rPr lang="ru-RU" sz="2000" dirty="0" err="1"/>
              <a:t>можуть</a:t>
            </a:r>
            <a:r>
              <a:rPr lang="ru-RU" sz="2000" dirty="0"/>
              <a:t> </a:t>
            </a:r>
            <a:r>
              <a:rPr lang="ru-RU" sz="2000" dirty="0" err="1"/>
              <a:t>призвести</a:t>
            </a:r>
            <a:r>
              <a:rPr lang="ru-RU" sz="2000" dirty="0"/>
              <a:t> до </a:t>
            </a:r>
            <a:r>
              <a:rPr lang="ru-RU" sz="2000" dirty="0" err="1"/>
              <a:t>передчасних</a:t>
            </a:r>
            <a:r>
              <a:rPr lang="ru-RU" sz="2000" dirty="0"/>
              <a:t> </a:t>
            </a:r>
            <a:r>
              <a:rPr lang="ru-RU" sz="2000" dirty="0" err="1"/>
              <a:t>пологів</a:t>
            </a:r>
            <a:r>
              <a:rPr lang="ru-RU" sz="2000" dirty="0"/>
              <a:t>, </a:t>
            </a:r>
            <a:r>
              <a:rPr lang="ru-RU" sz="2000" dirty="0" err="1"/>
              <a:t>народження</a:t>
            </a:r>
            <a:r>
              <a:rPr lang="ru-RU" sz="2000" dirty="0"/>
              <a:t> </a:t>
            </a:r>
            <a:r>
              <a:rPr lang="ru-RU" sz="2000" dirty="0" err="1"/>
              <a:t>дітей</a:t>
            </a:r>
            <a:r>
              <a:rPr lang="ru-RU" sz="2000" dirty="0"/>
              <a:t> з малою вагою, </a:t>
            </a:r>
            <a:r>
              <a:rPr lang="ru-RU" sz="2000" dirty="0" err="1"/>
              <a:t>слабких</a:t>
            </a:r>
            <a:r>
              <a:rPr lang="ru-RU" sz="2000" dirty="0"/>
              <a:t> і </a:t>
            </a:r>
            <a:r>
              <a:rPr lang="ru-RU" sz="2000" dirty="0" err="1"/>
              <a:t>навіть</a:t>
            </a:r>
            <a:r>
              <a:rPr lang="ru-RU" sz="2000" dirty="0"/>
              <a:t> до </a:t>
            </a:r>
            <a:r>
              <a:rPr lang="ru-RU" sz="2000" dirty="0" err="1"/>
              <a:t>мертвонародження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095086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61</a:t>
            </a:fld>
            <a:endParaRPr lang="uk-UA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021962" y="223448"/>
            <a:ext cx="61313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/>
              <a:t>Діагностика</a:t>
            </a:r>
            <a:r>
              <a:rPr lang="ru-RU" sz="2800" b="1" dirty="0"/>
              <a:t> </a:t>
            </a:r>
            <a:r>
              <a:rPr lang="ru-RU" sz="2800" b="1" dirty="0" err="1"/>
              <a:t>вагітності</a:t>
            </a:r>
            <a:r>
              <a:rPr lang="ru-RU" sz="2800" b="1" dirty="0"/>
              <a:t> в </a:t>
            </a:r>
            <a:r>
              <a:rPr lang="ru-RU" sz="2800" b="1" dirty="0" err="1"/>
              <a:t>ранні</a:t>
            </a:r>
            <a:r>
              <a:rPr lang="ru-RU" sz="2800" b="1" dirty="0"/>
              <a:t> </a:t>
            </a:r>
            <a:r>
              <a:rPr lang="ru-RU" sz="2800" b="1" dirty="0" err="1"/>
              <a:t>терміни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697577"/>
            <a:ext cx="89644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   </a:t>
            </a:r>
            <a:r>
              <a:rPr lang="ru-RU" sz="2000" b="1" dirty="0" err="1" smtClean="0"/>
              <a:t>Вірогідні</a:t>
            </a:r>
            <a:r>
              <a:rPr lang="ru-RU" sz="2000" b="1" dirty="0" smtClean="0"/>
              <a:t> </a:t>
            </a:r>
            <a:r>
              <a:rPr lang="ru-RU" sz="2000" b="1" dirty="0" err="1"/>
              <a:t>ознаки</a:t>
            </a:r>
            <a:r>
              <a:rPr lang="ru-RU" sz="2000" i="1" dirty="0"/>
              <a:t> </a:t>
            </a:r>
            <a:r>
              <a:rPr lang="ru-RU" sz="2000" dirty="0"/>
              <a:t>—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 smtClean="0"/>
              <a:t>зміни</a:t>
            </a:r>
            <a:r>
              <a:rPr lang="ru-RU" sz="2000" dirty="0" smtClean="0"/>
              <a:t> </a:t>
            </a:r>
            <a:r>
              <a:rPr lang="ru-RU" sz="2000" dirty="0"/>
              <a:t>з боку </a:t>
            </a:r>
            <a:r>
              <a:rPr lang="ru-RU" sz="2000" dirty="0" err="1"/>
              <a:t>статевих</a:t>
            </a:r>
            <a:r>
              <a:rPr lang="ru-RU" sz="2000" dirty="0"/>
              <a:t> </a:t>
            </a:r>
            <a:r>
              <a:rPr lang="ru-RU" sz="2000" dirty="0" err="1"/>
              <a:t>органів</a:t>
            </a:r>
            <a:r>
              <a:rPr lang="ru-RU" sz="2000" dirty="0"/>
              <a:t> і </a:t>
            </a:r>
            <a:r>
              <a:rPr lang="ru-RU" sz="2000" dirty="0" err="1"/>
              <a:t>молочних</a:t>
            </a:r>
            <a:r>
              <a:rPr lang="ru-RU" sz="2000" dirty="0"/>
              <a:t> </a:t>
            </a:r>
            <a:r>
              <a:rPr lang="ru-RU" sz="2000" dirty="0" err="1"/>
              <a:t>залоз</a:t>
            </a:r>
            <a:r>
              <a:rPr lang="ru-RU" sz="2000" dirty="0"/>
              <a:t>.</a:t>
            </a:r>
            <a:br>
              <a:rPr lang="ru-RU" sz="2000" dirty="0"/>
            </a:br>
            <a:r>
              <a:rPr lang="ru-RU" sz="2000" dirty="0" smtClean="0"/>
              <a:t>  До </a:t>
            </a:r>
            <a:r>
              <a:rPr lang="ru-RU" sz="2000" dirty="0"/>
              <a:t>них належать:</a:t>
            </a:r>
            <a:br>
              <a:rPr lang="ru-RU" sz="2000" dirty="0"/>
            </a:br>
            <a:r>
              <a:rPr lang="ru-RU" sz="2000" dirty="0"/>
              <a:t>• </a:t>
            </a:r>
            <a:r>
              <a:rPr lang="ru-RU" sz="2000" dirty="0" err="1"/>
              <a:t>припинення</a:t>
            </a:r>
            <a:r>
              <a:rPr lang="ru-RU" sz="2000" dirty="0"/>
              <a:t> </a:t>
            </a:r>
            <a:r>
              <a:rPr lang="ru-RU" sz="2000" dirty="0" err="1"/>
              <a:t>менструації</a:t>
            </a:r>
            <a:r>
              <a:rPr lang="ru-RU" sz="2000" dirty="0"/>
              <a:t> у репродуктивному </a:t>
            </a:r>
            <a:r>
              <a:rPr lang="ru-RU" sz="2000" dirty="0" err="1"/>
              <a:t>віці</a:t>
            </a:r>
            <a:r>
              <a:rPr lang="ru-RU" sz="2000" dirty="0"/>
              <a:t>;</a:t>
            </a:r>
            <a:br>
              <a:rPr lang="ru-RU" sz="2000" dirty="0"/>
            </a:br>
            <a:r>
              <a:rPr lang="ru-RU" sz="2000" dirty="0"/>
              <a:t>•  </a:t>
            </a:r>
            <a:r>
              <a:rPr lang="ru-RU" sz="2000" dirty="0" err="1"/>
              <a:t>збільшення</a:t>
            </a:r>
            <a:r>
              <a:rPr lang="ru-RU" sz="2000" dirty="0"/>
              <a:t> </a:t>
            </a:r>
            <a:r>
              <a:rPr lang="ru-RU" sz="2000" dirty="0" err="1"/>
              <a:t>молочних</a:t>
            </a:r>
            <a:r>
              <a:rPr lang="ru-RU" sz="2000" dirty="0"/>
              <a:t> </a:t>
            </a:r>
            <a:r>
              <a:rPr lang="ru-RU" sz="2000" dirty="0" err="1"/>
              <a:t>залоз</a:t>
            </a:r>
            <a:r>
              <a:rPr lang="ru-RU" sz="2000" dirty="0"/>
              <a:t> і </a:t>
            </a:r>
            <a:r>
              <a:rPr lang="ru-RU" sz="2000" dirty="0" err="1"/>
              <a:t>виділення</a:t>
            </a:r>
            <a:r>
              <a:rPr lang="ru-RU" sz="2000" dirty="0"/>
              <a:t> молозива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сосків</a:t>
            </a:r>
            <a:r>
              <a:rPr lang="ru-RU" sz="2000" dirty="0"/>
              <a:t>;</a:t>
            </a:r>
            <a:br>
              <a:rPr lang="ru-RU" sz="2000" dirty="0"/>
            </a:br>
            <a:r>
              <a:rPr lang="ru-RU" sz="2000" dirty="0"/>
              <a:t>•  </a:t>
            </a:r>
            <a:r>
              <a:rPr lang="ru-RU" sz="2000" dirty="0" err="1"/>
              <a:t>ціаноз</a:t>
            </a:r>
            <a:r>
              <a:rPr lang="ru-RU" sz="2000" dirty="0"/>
              <a:t> </a:t>
            </a:r>
            <a:r>
              <a:rPr lang="ru-RU" sz="2000" dirty="0" err="1"/>
              <a:t>слизової</a:t>
            </a:r>
            <a:r>
              <a:rPr lang="ru-RU" sz="2000" dirty="0"/>
              <a:t> </a:t>
            </a:r>
            <a:r>
              <a:rPr lang="ru-RU" sz="2000" dirty="0" err="1"/>
              <a:t>оболонки</a:t>
            </a:r>
            <a:r>
              <a:rPr lang="ru-RU" sz="2000" dirty="0"/>
              <a:t> </a:t>
            </a:r>
            <a:r>
              <a:rPr lang="ru-RU" sz="2000" dirty="0" err="1"/>
              <a:t>піхви</a:t>
            </a:r>
            <a:r>
              <a:rPr lang="ru-RU" sz="2000" dirty="0"/>
              <a:t> і </a:t>
            </a:r>
            <a:r>
              <a:rPr lang="ru-RU" sz="2000" dirty="0" err="1"/>
              <a:t>шийки</a:t>
            </a:r>
            <a:r>
              <a:rPr lang="ru-RU" sz="2000" dirty="0"/>
              <a:t> матки;</a:t>
            </a:r>
            <a:br>
              <a:rPr lang="ru-RU" sz="2000" dirty="0"/>
            </a:br>
            <a:r>
              <a:rPr lang="ru-RU" sz="2000" dirty="0"/>
              <a:t>• </a:t>
            </a:r>
            <a:r>
              <a:rPr lang="ru-RU" sz="2000" dirty="0" err="1"/>
              <a:t>збільшення</a:t>
            </a:r>
            <a:r>
              <a:rPr lang="ru-RU" sz="2000" dirty="0"/>
              <a:t> матки, </a:t>
            </a:r>
            <a:r>
              <a:rPr lang="ru-RU" sz="2000" dirty="0" err="1"/>
              <a:t>розм'якшення</a:t>
            </a:r>
            <a:r>
              <a:rPr lang="ru-RU" sz="2000" dirty="0"/>
              <a:t> в </a:t>
            </a:r>
            <a:r>
              <a:rPr lang="ru-RU" sz="2000" dirty="0" err="1"/>
              <a:t>ділянці</a:t>
            </a:r>
            <a:r>
              <a:rPr lang="ru-RU" sz="2000" dirty="0"/>
              <a:t> </a:t>
            </a:r>
            <a:r>
              <a:rPr lang="ru-RU" sz="2000" dirty="0" err="1"/>
              <a:t>перешийка</a:t>
            </a:r>
            <a:r>
              <a:rPr lang="ru-RU" sz="2000" dirty="0"/>
              <a:t>, </a:t>
            </a:r>
            <a:r>
              <a:rPr lang="ru-RU" sz="2000" dirty="0" err="1"/>
              <a:t>ущільнення</a:t>
            </a:r>
            <a:r>
              <a:rPr lang="ru-RU" sz="2000" dirty="0"/>
              <a:t> матки </a:t>
            </a:r>
            <a:r>
              <a:rPr lang="ru-RU" sz="2000" dirty="0" err="1"/>
              <a:t>під</a:t>
            </a:r>
            <a:r>
              <a:rPr lang="ru-RU" sz="2000" dirty="0"/>
              <a:t> </a:t>
            </a:r>
            <a:r>
              <a:rPr lang="ru-RU" sz="2000" dirty="0" err="1"/>
              <a:t>впливом</a:t>
            </a:r>
            <a:r>
              <a:rPr lang="ru-RU" sz="2000" dirty="0"/>
              <a:t> </a:t>
            </a:r>
            <a:r>
              <a:rPr lang="ru-RU" sz="2000" dirty="0" err="1"/>
              <a:t>механічного</a:t>
            </a:r>
            <a:r>
              <a:rPr lang="ru-RU" sz="2000" dirty="0"/>
              <a:t> </a:t>
            </a:r>
            <a:r>
              <a:rPr lang="ru-RU" sz="2000" dirty="0" err="1"/>
              <a:t>подразнення</a:t>
            </a:r>
            <a:r>
              <a:rPr lang="ru-RU" sz="2000" dirty="0"/>
              <a:t>, </a:t>
            </a:r>
            <a:r>
              <a:rPr lang="ru-RU" sz="2000" dirty="0" err="1"/>
              <a:t>асиметрія</a:t>
            </a:r>
            <a:r>
              <a:rPr lang="ru-RU" sz="2000" dirty="0"/>
              <a:t> (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зумовлено</a:t>
            </a:r>
            <a:r>
              <a:rPr lang="ru-RU" sz="2000" dirty="0"/>
              <a:t> </a:t>
            </a:r>
            <a:r>
              <a:rPr lang="ru-RU" sz="2000" dirty="0" err="1"/>
              <a:t>імплантацією</a:t>
            </a:r>
            <a:r>
              <a:rPr lang="ru-RU" sz="2000" dirty="0"/>
              <a:t> </a:t>
            </a:r>
            <a:r>
              <a:rPr lang="ru-RU" sz="2000" dirty="0" err="1"/>
              <a:t>плідного</a:t>
            </a:r>
            <a:r>
              <a:rPr lang="ru-RU" sz="2000" dirty="0"/>
              <a:t> </a:t>
            </a:r>
            <a:r>
              <a:rPr lang="ru-RU" sz="2000" dirty="0" err="1"/>
              <a:t>яйця</a:t>
            </a:r>
            <a:r>
              <a:rPr lang="ru-RU" sz="2000" dirty="0"/>
              <a:t>).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150" y="2924944"/>
            <a:ext cx="4313338" cy="393305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71982" y="3777788"/>
            <a:ext cx="39791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Рис. </a:t>
            </a:r>
            <a:r>
              <a:rPr lang="ru-RU" sz="2000" dirty="0" err="1"/>
              <a:t>Визначення</a:t>
            </a:r>
            <a:r>
              <a:rPr lang="ru-RU" sz="2000" dirty="0"/>
              <a:t> </a:t>
            </a:r>
            <a:r>
              <a:rPr lang="ru-RU" sz="2000" dirty="0" err="1"/>
              <a:t>терміну</a:t>
            </a:r>
            <a:r>
              <a:rPr lang="ru-RU" sz="2000" dirty="0"/>
              <a:t> </a:t>
            </a:r>
            <a:r>
              <a:rPr lang="ru-RU" sz="2000" dirty="0" err="1"/>
              <a:t>вагітності</a:t>
            </a:r>
            <a:r>
              <a:rPr lang="ru-RU" sz="2000" dirty="0"/>
              <a:t> за першим днем </a:t>
            </a:r>
            <a:r>
              <a:rPr lang="ru-RU" sz="2000" dirty="0" err="1" smtClean="0"/>
              <a:t>останньої</a:t>
            </a:r>
            <a:r>
              <a:rPr lang="ru-RU" sz="2000" dirty="0" smtClean="0"/>
              <a:t> </a:t>
            </a:r>
            <a:r>
              <a:rPr lang="ru-RU" sz="2000" dirty="0" err="1" smtClean="0"/>
              <a:t>менструації</a:t>
            </a:r>
            <a:r>
              <a:rPr lang="ru-RU" sz="2000" dirty="0" smtClean="0"/>
              <a:t>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err="1"/>
              <a:t>Затримка</a:t>
            </a:r>
            <a:r>
              <a:rPr lang="ru-RU" sz="2000" dirty="0"/>
              <a:t> </a:t>
            </a:r>
            <a:r>
              <a:rPr lang="ru-RU" sz="2000" dirty="0" err="1"/>
              <a:t>ментруації</a:t>
            </a:r>
            <a:r>
              <a:rPr lang="ru-RU" sz="2000" dirty="0"/>
              <a:t> один день, </a:t>
            </a:r>
            <a:r>
              <a:rPr lang="ru-RU" sz="2000" dirty="0" err="1"/>
              <a:t>отже</a:t>
            </a:r>
            <a:r>
              <a:rPr lang="ru-RU" sz="2000" dirty="0"/>
              <a:t>, </a:t>
            </a:r>
            <a:r>
              <a:rPr lang="ru-RU" sz="2000" dirty="0" err="1"/>
              <a:t>термін</a:t>
            </a:r>
            <a:r>
              <a:rPr lang="ru-RU" sz="2000" dirty="0"/>
              <a:t> </a:t>
            </a:r>
            <a:r>
              <a:rPr lang="ru-RU" sz="2000" dirty="0" err="1"/>
              <a:t>вагітності</a:t>
            </a:r>
            <a:r>
              <a:rPr lang="ru-RU" sz="2000" dirty="0"/>
              <a:t> за першим днем </a:t>
            </a:r>
            <a:r>
              <a:rPr lang="ru-RU" sz="2000" dirty="0" err="1"/>
              <a:t>останньої</a:t>
            </a:r>
            <a:r>
              <a:rPr lang="ru-RU" sz="2000" dirty="0"/>
              <a:t> </a:t>
            </a:r>
            <a:r>
              <a:rPr lang="ru-RU" sz="2000" dirty="0" err="1"/>
              <a:t>менструації</a:t>
            </a:r>
            <a:r>
              <a:rPr lang="ru-RU" sz="2000" dirty="0"/>
              <a:t> становить 4 </a:t>
            </a:r>
            <a:r>
              <a:rPr lang="ru-RU" sz="2000" dirty="0" err="1"/>
              <a:t>тижні</a:t>
            </a:r>
            <a:r>
              <a:rPr lang="ru-RU" sz="2000" dirty="0"/>
              <a:t>.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651273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62</a:t>
            </a:fld>
            <a:endParaRPr lang="uk-UA" altLang="ru-RU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78717" y="240804"/>
            <a:ext cx="8208083" cy="6432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800" b="1" dirty="0" err="1" smtClean="0">
                <a:latin typeface="Arial" panose="020B0604020202020204" pitchFamily="34" charset="0"/>
              </a:rPr>
              <a:t>П</a:t>
            </a:r>
            <a:r>
              <a:rPr kumimoji="0" lang="ru-RU" alt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ренатальна</a:t>
            </a:r>
            <a:r>
              <a:rPr kumimoji="0" lang="ru-RU" altLang="ru-RU" sz="2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діагностика</a:t>
            </a: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Пренатальний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скринінг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I триместру (11-13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тижнів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)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ключає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УЗД (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комірцевого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простору,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носової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та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біохімічний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вільний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ХГЛ, PAPP-A) для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розрахунку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ризиків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Пренатальний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скринінг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II триместру (16-18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тижнів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)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изначення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біохімічних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маркерів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уточнення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ризиків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генетичних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хвороб.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Неінвазивний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пренатальний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тест (НІПТ)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исокоточне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ДНК плода,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циркулює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матері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 eaLnBrk="0" hangingPunct="0">
              <a:buFontTx/>
              <a:buChar char="•"/>
            </a:pP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Інвазивна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діагностика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проводиться,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скринінг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виявив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біопсію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показує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 дані про ДНК плода, рівень ферментів, гормонів та наявність інфекцій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хоріона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амніоцентез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навколоплідних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вод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0" lang="ru-RU" alt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кордоцентез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кров плода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для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точного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генетичного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діагнозу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Мета: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вчасна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діагностика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спадкових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захворювань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статі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стану плода.</a:t>
            </a:r>
          </a:p>
        </p:txBody>
      </p:sp>
      <p:sp>
        <p:nvSpPr>
          <p:cNvPr id="3" name="AutoShape 2" descr="data:image/gif;base64,R0lGODlhAQABAIAAAP///wAAACH5BAEAAAAALAAAAAABAAEAAAICRAEAOw=="/>
          <p:cNvSpPr>
            <a:spLocks noChangeAspect="1" noChangeArrowheads="1"/>
          </p:cNvSpPr>
          <p:nvPr/>
        </p:nvSpPr>
        <p:spPr bwMode="auto">
          <a:xfrm>
            <a:off x="155575" y="4127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13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63</a:t>
            </a:fld>
            <a:endParaRPr lang="uk-UA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195736" y="332656"/>
            <a:ext cx="52795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/>
              <a:t>Діагностика</a:t>
            </a:r>
            <a:r>
              <a:rPr lang="ru-RU" sz="2400" b="1" dirty="0"/>
              <a:t> </a:t>
            </a:r>
            <a:r>
              <a:rPr lang="ru-RU" sz="2400" b="1" dirty="0" err="1"/>
              <a:t>вагітності</a:t>
            </a:r>
            <a:r>
              <a:rPr lang="ru-RU" sz="2400" b="1" dirty="0"/>
              <a:t> в </a:t>
            </a:r>
            <a:r>
              <a:rPr lang="ru-RU" sz="2400" b="1" dirty="0" err="1"/>
              <a:t>ранні</a:t>
            </a:r>
            <a:r>
              <a:rPr lang="ru-RU" sz="2400" b="1" dirty="0"/>
              <a:t> </a:t>
            </a:r>
            <a:r>
              <a:rPr lang="ru-RU" sz="2400" b="1" dirty="0" err="1"/>
              <a:t>терміни</a:t>
            </a:r>
            <a:endParaRPr lang="ru-RU" sz="2400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51520" y="1012347"/>
            <a:ext cx="8892480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b="1" dirty="0" err="1">
                <a:latin typeface="Arial" panose="020B0604020202020204" pitchFamily="34" charset="0"/>
              </a:rPr>
              <a:t>М</a:t>
            </a:r>
            <a:r>
              <a:rPr kumimoji="0" lang="ru-RU" alt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етоди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діагностики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вагітності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b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-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біологічні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</a:t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-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імунологічні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</a:t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-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ехографічні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інші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Суть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біологічних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імунологічних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методів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полягає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у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визначенні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в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біологічному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матеріалі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плазмі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крові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сечі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речовин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специфічних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для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вагітності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зокрема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гормону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білкової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природи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що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синтезується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хоріоном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— </a:t>
            </a:r>
            <a:r>
              <a:rPr kumimoji="0" lang="ru-RU" alt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хоріонічного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гонадотропіну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(ХГ).</a:t>
            </a:r>
            <a:b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ХГЛ  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виділяється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трофобластом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потім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хоріоном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плацентою.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Цей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гормон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складається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з альфа-  та бета-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субодиниць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Виділення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починається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з 7-8 дня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після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запліднення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тому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лабораторна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діагностика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можлива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після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цього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строку. </a:t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Треба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підкреслити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що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 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хоча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ХГЛ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продукується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трофобластом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1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реакція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належить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лише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до </a:t>
            </a:r>
            <a:r>
              <a:rPr kumimoji="0" lang="ru-RU" altLang="ru-RU" sz="1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ймовірних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ознак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тому  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що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при такому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патологічному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стані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як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хоріонепітеліома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також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спостерігається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позитивні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 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реакції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на ХГЛ. </a:t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Крім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того,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після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переривання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вагітності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реакції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залишаються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позитивними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 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протягом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7-10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днів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 а  при  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патологічних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 станах (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хвороби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 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трофобласту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— 2-4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місяці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 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Нижня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межа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чутливості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методу — 5</a:t>
            </a:r>
            <a:r>
              <a:rPr kumimoji="0" lang="ru-RU" altLang="ru-RU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МЕ/л.  </a:t>
            </a:r>
          </a:p>
        </p:txBody>
      </p:sp>
    </p:spTree>
    <p:extLst>
      <p:ext uri="{BB962C8B-B14F-4D97-AF65-F5344CB8AC3E}">
        <p14:creationId xmlns:p14="http://schemas.microsoft.com/office/powerpoint/2010/main" val="16967263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64</a:t>
            </a:fld>
            <a:endParaRPr lang="uk-UA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88640"/>
            <a:ext cx="8964488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За </a:t>
            </a:r>
            <a:r>
              <a:rPr lang="ru-RU" sz="2400" b="1" dirty="0" err="1"/>
              <a:t>місцем</a:t>
            </a:r>
            <a:r>
              <a:rPr lang="ru-RU" sz="2400" b="1" dirty="0"/>
              <a:t> </a:t>
            </a:r>
            <a:r>
              <a:rPr lang="ru-RU" sz="2400" b="1" dirty="0" err="1"/>
              <a:t>імплантації</a:t>
            </a:r>
            <a:r>
              <a:rPr lang="ru-RU" sz="2400" b="1" dirty="0"/>
              <a:t>:</a:t>
            </a:r>
            <a:endParaRPr lang="ru-RU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Маткова:</a:t>
            </a:r>
            <a:r>
              <a:rPr lang="ru-RU" dirty="0"/>
              <a:t> </a:t>
            </a:r>
            <a:r>
              <a:rPr lang="ru-RU" dirty="0" smtClean="0"/>
              <a:t>нормальна </a:t>
            </a:r>
            <a:r>
              <a:rPr lang="ru-RU" dirty="0" err="1"/>
              <a:t>вагітність</a:t>
            </a:r>
            <a:r>
              <a:rPr lang="ru-RU" dirty="0"/>
              <a:t>, коли </a:t>
            </a:r>
            <a:r>
              <a:rPr lang="ru-RU" dirty="0" err="1"/>
              <a:t>плід</a:t>
            </a:r>
            <a:r>
              <a:rPr lang="ru-RU" dirty="0"/>
              <a:t> </a:t>
            </a:r>
            <a:r>
              <a:rPr lang="ru-RU" dirty="0" err="1"/>
              <a:t>розвивається</a:t>
            </a:r>
            <a:r>
              <a:rPr lang="ru-RU" dirty="0"/>
              <a:t> в </a:t>
            </a:r>
            <a:r>
              <a:rPr lang="ru-RU" dirty="0" err="1"/>
              <a:t>порожнині</a:t>
            </a:r>
            <a:r>
              <a:rPr lang="ru-RU" dirty="0"/>
              <a:t> матки.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err="1"/>
              <a:t>Позаматкова</a:t>
            </a:r>
            <a:r>
              <a:rPr lang="ru-RU" b="1" dirty="0"/>
              <a:t> (</a:t>
            </a:r>
            <a:r>
              <a:rPr lang="ru-RU" b="1" dirty="0" err="1"/>
              <a:t>ектопічна</a:t>
            </a:r>
            <a:r>
              <a:rPr lang="ru-RU" b="1" dirty="0"/>
              <a:t>):</a:t>
            </a:r>
            <a:r>
              <a:rPr lang="ru-RU" dirty="0"/>
              <a:t> </a:t>
            </a:r>
            <a:r>
              <a:rPr lang="ru-RU" dirty="0" err="1" smtClean="0"/>
              <a:t>запліднена</a:t>
            </a:r>
            <a:r>
              <a:rPr lang="ru-RU" dirty="0" smtClean="0"/>
              <a:t> </a:t>
            </a:r>
            <a:r>
              <a:rPr lang="ru-RU" dirty="0" err="1"/>
              <a:t>яйцеклітина</a:t>
            </a:r>
            <a:r>
              <a:rPr lang="ru-RU" dirty="0"/>
              <a:t> </a:t>
            </a:r>
            <a:r>
              <a:rPr lang="ru-RU" dirty="0" err="1"/>
              <a:t>кріпиться</a:t>
            </a:r>
            <a:r>
              <a:rPr lang="ru-RU" dirty="0"/>
              <a:t> поза </a:t>
            </a:r>
            <a:r>
              <a:rPr lang="ru-RU" dirty="0" err="1"/>
              <a:t>маткою</a:t>
            </a:r>
            <a:r>
              <a:rPr lang="ru-RU" dirty="0"/>
              <a:t>. </a:t>
            </a:r>
            <a:r>
              <a:rPr lang="ru-RU" dirty="0" err="1"/>
              <a:t>Найчастіше</a:t>
            </a:r>
            <a:r>
              <a:rPr lang="ru-RU" dirty="0"/>
              <a:t> (90%) – трубна, але </a:t>
            </a:r>
            <a:r>
              <a:rPr lang="ru-RU" dirty="0" err="1"/>
              <a:t>буває</a:t>
            </a:r>
            <a:r>
              <a:rPr lang="ru-RU" dirty="0"/>
              <a:t> </a:t>
            </a:r>
            <a:r>
              <a:rPr lang="ru-RU" dirty="0" err="1"/>
              <a:t>яєчникова</a:t>
            </a:r>
            <a:r>
              <a:rPr lang="ru-RU" dirty="0"/>
              <a:t>, </a:t>
            </a:r>
            <a:r>
              <a:rPr lang="ru-RU" dirty="0" err="1"/>
              <a:t>черевна</a:t>
            </a:r>
            <a:r>
              <a:rPr lang="ru-RU" dirty="0"/>
              <a:t>, в рудиментарному </a:t>
            </a:r>
            <a:r>
              <a:rPr lang="ru-RU" dirty="0" err="1"/>
              <a:t>розі</a:t>
            </a:r>
            <a:r>
              <a:rPr lang="ru-RU" dirty="0"/>
              <a:t> матки.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err="1"/>
              <a:t>Гетеротопічна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err="1"/>
              <a:t>Одночасно</a:t>
            </a:r>
            <a:r>
              <a:rPr lang="ru-RU" dirty="0"/>
              <a:t> </a:t>
            </a:r>
            <a:r>
              <a:rPr lang="ru-RU" dirty="0" err="1"/>
              <a:t>маткова</a:t>
            </a:r>
            <a:r>
              <a:rPr lang="ru-RU" dirty="0"/>
              <a:t> і </a:t>
            </a:r>
            <a:r>
              <a:rPr lang="ru-RU" dirty="0" err="1"/>
              <a:t>позаматкова</a:t>
            </a:r>
            <a:r>
              <a:rPr lang="ru-RU" dirty="0"/>
              <a:t> </a:t>
            </a:r>
            <a:r>
              <a:rPr lang="ru-RU" dirty="0" err="1"/>
              <a:t>вагітність</a:t>
            </a:r>
            <a:r>
              <a:rPr lang="ru-RU" dirty="0"/>
              <a:t>. </a:t>
            </a:r>
          </a:p>
          <a:p>
            <a:r>
              <a:rPr lang="ru-RU" sz="2400" b="1" dirty="0"/>
              <a:t>За </a:t>
            </a:r>
            <a:r>
              <a:rPr lang="ru-RU" sz="2400" b="1" dirty="0" err="1"/>
              <a:t>кількістю</a:t>
            </a:r>
            <a:r>
              <a:rPr lang="ru-RU" sz="2400" b="1" dirty="0"/>
              <a:t> </a:t>
            </a:r>
            <a:r>
              <a:rPr lang="ru-RU" sz="2400" b="1" dirty="0" err="1"/>
              <a:t>плодів</a:t>
            </a:r>
            <a:r>
              <a:rPr lang="ru-RU" sz="2400" b="1" dirty="0"/>
              <a:t>:</a:t>
            </a:r>
            <a:endParaRPr lang="ru-RU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err="1"/>
              <a:t>Одноплідна</a:t>
            </a:r>
            <a:r>
              <a:rPr lang="ru-RU" b="1" dirty="0"/>
              <a:t>:</a:t>
            </a:r>
            <a:r>
              <a:rPr lang="ru-RU" dirty="0"/>
              <a:t> Один </a:t>
            </a:r>
            <a:r>
              <a:rPr lang="ru-RU" dirty="0" err="1"/>
              <a:t>плід</a:t>
            </a:r>
            <a:r>
              <a:rPr lang="ru-RU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err="1"/>
              <a:t>Багатоплідна</a:t>
            </a:r>
            <a:r>
              <a:rPr lang="ru-RU" b="1" dirty="0"/>
              <a:t>:</a:t>
            </a:r>
            <a:endParaRPr lang="ru-RU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err="1"/>
              <a:t>Двійні</a:t>
            </a:r>
            <a:r>
              <a:rPr lang="ru-RU" dirty="0"/>
              <a:t> (</a:t>
            </a:r>
            <a:r>
              <a:rPr lang="ru-RU" dirty="0" err="1"/>
              <a:t>однояйцеві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різнояйцеві</a:t>
            </a:r>
            <a:r>
              <a:rPr lang="ru-RU" dirty="0"/>
              <a:t>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err="1"/>
              <a:t>Трійні</a:t>
            </a:r>
            <a:r>
              <a:rPr lang="ru-RU" dirty="0"/>
              <a:t>, </a:t>
            </a:r>
            <a:r>
              <a:rPr lang="ru-RU" dirty="0" err="1"/>
              <a:t>четверні</a:t>
            </a:r>
            <a:r>
              <a:rPr lang="ru-RU" dirty="0"/>
              <a:t> та </a:t>
            </a:r>
            <a:r>
              <a:rPr lang="ru-RU" dirty="0" err="1"/>
              <a:t>більше</a:t>
            </a:r>
            <a:r>
              <a:rPr lang="ru-RU" dirty="0"/>
              <a:t>. </a:t>
            </a:r>
          </a:p>
          <a:p>
            <a:r>
              <a:rPr lang="ru-RU" sz="2400" b="1" dirty="0"/>
              <a:t>За </a:t>
            </a:r>
            <a:r>
              <a:rPr lang="ru-RU" sz="2400" b="1" dirty="0" err="1"/>
              <a:t>особливостями</a:t>
            </a:r>
            <a:r>
              <a:rPr lang="ru-RU" sz="2400" b="1" dirty="0"/>
              <a:t> </a:t>
            </a:r>
            <a:r>
              <a:rPr lang="ru-RU" sz="2400" b="1" dirty="0" err="1"/>
              <a:t>розвитку</a:t>
            </a:r>
            <a:r>
              <a:rPr lang="ru-RU" sz="2400" b="1" dirty="0"/>
              <a:t>:</a:t>
            </a:r>
            <a:endParaRPr lang="ru-RU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Нормальна </a:t>
            </a:r>
            <a:r>
              <a:rPr lang="ru-RU" b="1" dirty="0" err="1"/>
              <a:t>вагітність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err="1" smtClean="0"/>
              <a:t>розвивається</a:t>
            </a:r>
            <a:r>
              <a:rPr lang="ru-RU" dirty="0" smtClean="0"/>
              <a:t> </a:t>
            </a:r>
            <a:r>
              <a:rPr lang="ru-RU" dirty="0"/>
              <a:t>без </a:t>
            </a:r>
            <a:r>
              <a:rPr lang="ru-RU" dirty="0" err="1"/>
              <a:t>ускладнень</a:t>
            </a:r>
            <a:r>
              <a:rPr lang="ru-RU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err="1"/>
              <a:t>Молярна</a:t>
            </a:r>
            <a:r>
              <a:rPr lang="ru-RU" b="1" dirty="0"/>
              <a:t> </a:t>
            </a:r>
            <a:r>
              <a:rPr lang="ru-RU" b="1" dirty="0" err="1"/>
              <a:t>вагітність</a:t>
            </a:r>
            <a:r>
              <a:rPr lang="ru-RU" b="1" dirty="0"/>
              <a:t> (</a:t>
            </a:r>
            <a:r>
              <a:rPr lang="ru-RU" b="1" dirty="0" err="1"/>
              <a:t>міхуровий</a:t>
            </a:r>
            <a:r>
              <a:rPr lang="ru-RU" b="1" dirty="0"/>
              <a:t> </a:t>
            </a:r>
            <a:r>
              <a:rPr lang="ru-RU" b="1" dirty="0" err="1"/>
              <a:t>занесок</a:t>
            </a:r>
            <a:r>
              <a:rPr lang="ru-RU" b="1" dirty="0"/>
              <a:t>):</a:t>
            </a:r>
            <a:r>
              <a:rPr lang="ru-RU" dirty="0"/>
              <a:t> </a:t>
            </a:r>
            <a:r>
              <a:rPr lang="ru-RU" dirty="0" err="1" smtClean="0"/>
              <a:t>аномалія</a:t>
            </a:r>
            <a:r>
              <a:rPr lang="ru-RU" dirty="0"/>
              <a:t>, коли </a:t>
            </a:r>
            <a:r>
              <a:rPr lang="ru-RU" dirty="0" err="1"/>
              <a:t>замість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плода </a:t>
            </a:r>
            <a:r>
              <a:rPr lang="ru-RU" dirty="0" err="1" smtClean="0"/>
              <a:t>розвивається</a:t>
            </a:r>
            <a:r>
              <a:rPr lang="ru-RU" dirty="0" smtClean="0"/>
              <a:t> </a:t>
            </a:r>
            <a:r>
              <a:rPr lang="ru-RU" dirty="0"/>
              <a:t>тканина, схожа на плаценту.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i="1" dirty="0" err="1"/>
              <a:t>Часткова</a:t>
            </a:r>
            <a:r>
              <a:rPr lang="ru-RU" i="1" dirty="0"/>
              <a:t>:</a:t>
            </a:r>
            <a:r>
              <a:rPr lang="ru-RU" dirty="0"/>
              <a:t> </a:t>
            </a:r>
            <a:r>
              <a:rPr lang="ru-RU" dirty="0" err="1" smtClean="0"/>
              <a:t>частково</a:t>
            </a:r>
            <a:r>
              <a:rPr lang="ru-RU" dirty="0" smtClean="0"/>
              <a:t> </a:t>
            </a:r>
            <a:r>
              <a:rPr lang="ru-RU" dirty="0" err="1"/>
              <a:t>розвинений</a:t>
            </a:r>
            <a:r>
              <a:rPr lang="ru-RU" dirty="0"/>
              <a:t> </a:t>
            </a:r>
            <a:r>
              <a:rPr lang="ru-RU" dirty="0" err="1"/>
              <a:t>плід</a:t>
            </a:r>
            <a:r>
              <a:rPr lang="ru-RU" dirty="0"/>
              <a:t> і плацента.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i="1" dirty="0" err="1"/>
              <a:t>Повна</a:t>
            </a:r>
            <a:r>
              <a:rPr lang="ru-RU" i="1" dirty="0"/>
              <a:t>:</a:t>
            </a:r>
            <a:r>
              <a:rPr lang="ru-RU" dirty="0"/>
              <a:t> </a:t>
            </a:r>
            <a:r>
              <a:rPr lang="ru-RU" dirty="0" err="1" smtClean="0"/>
              <a:t>лише</a:t>
            </a:r>
            <a:r>
              <a:rPr lang="ru-RU" dirty="0" smtClean="0"/>
              <a:t> </a:t>
            </a:r>
            <a:r>
              <a:rPr lang="ru-RU" dirty="0"/>
              <a:t>плацента без плода. </a:t>
            </a:r>
          </a:p>
          <a:p>
            <a:r>
              <a:rPr lang="ru-RU" sz="2400" b="1" dirty="0"/>
              <a:t>За </a:t>
            </a:r>
            <a:r>
              <a:rPr lang="ru-RU" sz="2400" b="1" dirty="0" err="1"/>
              <a:t>перебігом</a:t>
            </a:r>
            <a:r>
              <a:rPr lang="ru-RU" sz="2400" b="1" dirty="0"/>
              <a:t> (</a:t>
            </a:r>
            <a:r>
              <a:rPr lang="ru-RU" sz="2400" b="1" dirty="0" err="1"/>
              <a:t>патологічні</a:t>
            </a:r>
            <a:r>
              <a:rPr lang="ru-RU" sz="2400" b="1" dirty="0"/>
              <a:t> </a:t>
            </a:r>
            <a:r>
              <a:rPr lang="ru-RU" sz="2400" b="1" dirty="0" err="1"/>
              <a:t>стани</a:t>
            </a:r>
            <a:r>
              <a:rPr lang="ru-RU" sz="2400" b="1" dirty="0"/>
              <a:t>):</a:t>
            </a:r>
            <a:endParaRPr lang="ru-RU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err="1"/>
              <a:t>Завмерла</a:t>
            </a:r>
            <a:r>
              <a:rPr lang="ru-RU" b="1" dirty="0"/>
              <a:t> </a:t>
            </a:r>
            <a:r>
              <a:rPr lang="ru-RU" b="1" dirty="0" err="1"/>
              <a:t>вагітність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err="1" smtClean="0"/>
              <a:t>припинення</a:t>
            </a:r>
            <a:r>
              <a:rPr lang="ru-RU" dirty="0" smtClean="0"/>
              <a:t> </a:t>
            </a:r>
            <a:r>
              <a:rPr lang="ru-RU" dirty="0" err="1"/>
              <a:t>розвитку</a:t>
            </a:r>
            <a:r>
              <a:rPr lang="ru-RU" dirty="0"/>
              <a:t> плода.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/>
              <a:t>Hyperemesis </a:t>
            </a:r>
            <a:r>
              <a:rPr lang="en-US" b="1" dirty="0" err="1" smtClean="0"/>
              <a:t>gravidarum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ru-RU" dirty="0" err="1" smtClean="0"/>
              <a:t>сильний</a:t>
            </a:r>
            <a:r>
              <a:rPr lang="ru-RU" dirty="0" smtClean="0"/>
              <a:t> </a:t>
            </a:r>
            <a:r>
              <a:rPr lang="ru-RU" dirty="0"/>
              <a:t>токсикоз.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err="1"/>
              <a:t>Передчасні</a:t>
            </a:r>
            <a:r>
              <a:rPr lang="ru-RU" b="1" dirty="0"/>
              <a:t> пологи:</a:t>
            </a:r>
            <a:r>
              <a:rPr lang="ru-RU" dirty="0"/>
              <a:t> </a:t>
            </a:r>
            <a:r>
              <a:rPr lang="ru-RU" dirty="0" err="1" smtClean="0"/>
              <a:t>народження</a:t>
            </a:r>
            <a:r>
              <a:rPr lang="ru-RU" dirty="0" smtClean="0"/>
              <a:t> </a:t>
            </a:r>
            <a:r>
              <a:rPr lang="ru-RU" dirty="0"/>
              <a:t>до 37-го </a:t>
            </a:r>
            <a:r>
              <a:rPr lang="ru-RU" dirty="0" err="1"/>
              <a:t>тижня</a:t>
            </a:r>
            <a:r>
              <a:rPr lang="ru-RU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err="1"/>
              <a:t>Багатоводдя</a:t>
            </a:r>
            <a:r>
              <a:rPr lang="ru-RU" b="1" dirty="0"/>
              <a:t>/</a:t>
            </a:r>
            <a:r>
              <a:rPr lang="ru-RU" b="1" dirty="0" err="1"/>
              <a:t>маловоддя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  <a:r>
              <a:rPr lang="ru-RU"/>
              <a:t> 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275" y="2311744"/>
            <a:ext cx="2371725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1894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9512" y="0"/>
            <a:ext cx="8784976" cy="158417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Допоміжні</a:t>
            </a:r>
            <a:r>
              <a:rPr lang="ru-RU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 </a:t>
            </a: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репродуктивні</a:t>
            </a:r>
            <a:r>
              <a:rPr lang="ru-RU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 </a:t>
            </a: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технології</a:t>
            </a:r>
            <a:r>
              <a:rPr lang="ru-RU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 (ДРТ</a:t>
            </a:r>
            <a:r>
              <a:rPr lang="ru-RU" sz="3200" b="1" dirty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) — </a:t>
            </a:r>
            <a:r>
              <a:rPr lang="ru-RU" sz="2400" dirty="0" err="1"/>
              <a:t>збірна</a:t>
            </a:r>
            <a:r>
              <a:rPr lang="ru-RU" sz="2400" dirty="0"/>
              <a:t> </a:t>
            </a:r>
            <a:r>
              <a:rPr lang="ru-RU" sz="2400" dirty="0" err="1"/>
              <a:t>назва</a:t>
            </a:r>
            <a:r>
              <a:rPr lang="ru-RU" sz="2400" dirty="0"/>
              <a:t> </a:t>
            </a:r>
            <a:r>
              <a:rPr lang="ru-RU" sz="2400" dirty="0" err="1"/>
              <a:t>медичних</a:t>
            </a:r>
            <a:r>
              <a:rPr lang="ru-RU" sz="2400" dirty="0"/>
              <a:t> </a:t>
            </a:r>
            <a:r>
              <a:rPr lang="ru-RU" sz="2400" dirty="0" err="1"/>
              <a:t>технологій</a:t>
            </a:r>
            <a:r>
              <a:rPr lang="ru-RU" sz="2400" dirty="0"/>
              <a:t>, </a:t>
            </a:r>
            <a:r>
              <a:rPr lang="ru-RU" sz="2400" dirty="0" err="1"/>
              <a:t>методів</a:t>
            </a:r>
            <a:r>
              <a:rPr lang="ru-RU" sz="2400" dirty="0"/>
              <a:t> </a:t>
            </a:r>
            <a:r>
              <a:rPr lang="ru-RU" sz="2400" dirty="0" err="1"/>
              <a:t>лікування</a:t>
            </a:r>
            <a:r>
              <a:rPr lang="ru-RU" sz="2400" dirty="0"/>
              <a:t> і процедур, </a:t>
            </a:r>
            <a:r>
              <a:rPr lang="ru-RU" sz="2400" dirty="0" err="1"/>
              <a:t>спрямованих</a:t>
            </a:r>
            <a:r>
              <a:rPr lang="ru-RU" sz="2400" dirty="0"/>
              <a:t> на </a:t>
            </a:r>
            <a:r>
              <a:rPr lang="ru-RU" sz="2400" dirty="0" err="1"/>
              <a:t>досягнення</a:t>
            </a:r>
            <a:r>
              <a:rPr lang="ru-RU" sz="2400" dirty="0"/>
              <a:t> </a:t>
            </a:r>
            <a:r>
              <a:rPr lang="ru-RU" sz="2400" dirty="0" err="1"/>
              <a:t>вагітності</a:t>
            </a:r>
            <a:r>
              <a:rPr lang="ru-RU" sz="2400" dirty="0"/>
              <a:t>, при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окремі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всі</a:t>
            </a:r>
            <a:r>
              <a:rPr lang="ru-RU" sz="2400" dirty="0"/>
              <a:t> </a:t>
            </a:r>
            <a:r>
              <a:rPr lang="ru-RU" sz="2400" dirty="0" err="1"/>
              <a:t>етапи</a:t>
            </a:r>
            <a:r>
              <a:rPr lang="ru-RU" sz="2400" dirty="0"/>
              <a:t> </a:t>
            </a:r>
            <a:r>
              <a:rPr lang="ru-RU" sz="2400" dirty="0" err="1"/>
              <a:t>зачаття</a:t>
            </a:r>
            <a:r>
              <a:rPr lang="ru-RU" sz="2400" dirty="0"/>
              <a:t> </a:t>
            </a:r>
            <a:r>
              <a:rPr lang="ru-RU" sz="2400" dirty="0" err="1"/>
              <a:t>здійснюються</a:t>
            </a:r>
            <a:r>
              <a:rPr lang="ru-RU" sz="2400" dirty="0"/>
              <a:t> поза </a:t>
            </a:r>
            <a:r>
              <a:rPr lang="ru-RU" sz="2400" dirty="0" err="1"/>
              <a:t>організмом</a:t>
            </a:r>
            <a:r>
              <a:rPr lang="ru-RU" sz="2400" dirty="0"/>
              <a:t> </a:t>
            </a:r>
            <a:r>
              <a:rPr lang="ru-RU" sz="2400" dirty="0" err="1"/>
              <a:t>майбутньої</a:t>
            </a:r>
            <a:r>
              <a:rPr lang="ru-RU" sz="2400" dirty="0"/>
              <a:t> </a:t>
            </a:r>
            <a:r>
              <a:rPr lang="ru-RU" sz="2400" dirty="0" err="1"/>
              <a:t>матері</a:t>
            </a:r>
            <a:r>
              <a:rPr lang="ru-RU" sz="2400" dirty="0"/>
              <a:t>.</a:t>
            </a:r>
            <a:endParaRPr lang="uk-UA" sz="2400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8272075"/>
              </p:ext>
            </p:extLst>
          </p:nvPr>
        </p:nvGraphicFramePr>
        <p:xfrm>
          <a:off x="457200" y="1700808"/>
          <a:ext cx="8229600" cy="3913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959075" y="5733256"/>
            <a:ext cx="7225849" cy="695578"/>
            <a:chOff x="501875" y="3551220"/>
            <a:chExt cx="7225849" cy="695578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501875" y="3551220"/>
              <a:ext cx="7225849" cy="695578"/>
            </a:xfrm>
            <a:prstGeom prst="roundRect">
              <a:avLst/>
            </a:pr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solidFill>
                <a:srgbClr val="00B0F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4"/>
            <p:cNvSpPr/>
            <p:nvPr/>
          </p:nvSpPr>
          <p:spPr>
            <a:xfrm>
              <a:off x="535830" y="3585175"/>
              <a:ext cx="7157939" cy="6276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</a:t>
              </a:r>
              <a:r>
                <a:rPr lang="uk-UA" sz="1800" b="1" kern="12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лонування</a:t>
              </a:r>
              <a:endParaRPr lang="uk-UA" sz="1800" b="1" kern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9512" y="77551"/>
            <a:ext cx="8856984" cy="975185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b="1" dirty="0" err="1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Штучна</a:t>
            </a:r>
            <a:r>
              <a:rPr lang="ru-RU" b="1" dirty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 </a:t>
            </a:r>
            <a:r>
              <a:rPr lang="ru-RU" b="1" dirty="0" err="1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інсемінація</a:t>
            </a:r>
            <a:r>
              <a:rPr lang="ru-RU" b="1" dirty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 </a:t>
            </a:r>
            <a:r>
              <a:rPr lang="ru-RU" b="1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спермою </a:t>
            </a:r>
            <a:r>
              <a:rPr lang="ru-RU" b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донора</a:t>
            </a:r>
            <a:endParaRPr lang="ru-RU" b="1" dirty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cs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628800"/>
            <a:ext cx="6984776" cy="40498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975"/>
            <a:ext cx="7859713" cy="3527425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altLang="uk-UA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Показання</a:t>
            </a:r>
            <a:endParaRPr lang="ru-RU" altLang="uk-UA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рубно-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перитонеальний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</a:t>
            </a:r>
          </a:p>
          <a:p>
            <a:pPr algn="just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ендометріоз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ановуляція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чоловіче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безпліддя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віковий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</a:t>
            </a:r>
          </a:p>
          <a:p>
            <a:pPr algn="just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нез'ясовне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безпліддя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79512" y="77551"/>
            <a:ext cx="8856984" cy="97518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Екстракорпоральне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запліднення</a:t>
            </a:r>
            <a:endParaRPr lang="ru-RU" b="1" dirty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cs typeface="Times New Roman"/>
            </a:endParaRPr>
          </a:p>
        </p:txBody>
      </p:sp>
      <p:pic>
        <p:nvPicPr>
          <p:cNvPr id="350212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4652963"/>
            <a:ext cx="5324475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Объект 2"/>
          <p:cNvSpPr>
            <a:spLocks noGrp="1"/>
          </p:cNvSpPr>
          <p:nvPr>
            <p:ph idx="1"/>
          </p:nvPr>
        </p:nvSpPr>
        <p:spPr>
          <a:xfrm>
            <a:off x="179388" y="1196975"/>
            <a:ext cx="4679950" cy="5184775"/>
          </a:xfrm>
        </p:spPr>
        <p:txBody>
          <a:bodyPr/>
          <a:lstStyle/>
          <a:p>
            <a:pPr marL="742950" indent="-742950" eaLnBrk="1" hangingPunct="1">
              <a:lnSpc>
                <a:spcPct val="80000"/>
              </a:lnSpc>
              <a:buFont typeface="Arial" panose="020B0604020202020204" pitchFamily="34" charset="0"/>
              <a:buAutoNum type="arabicPeriod"/>
            </a:pPr>
            <a:r>
              <a:rPr lang="ru-RU" altLang="uk-UA" sz="2800" dirty="0" smtClean="0"/>
              <a:t>«</a:t>
            </a:r>
            <a:r>
              <a:rPr lang="ru-RU" altLang="uk-UA" sz="2800" dirty="0" err="1" smtClean="0"/>
              <a:t>Медикаментозна</a:t>
            </a:r>
            <a:r>
              <a:rPr lang="ru-RU" altLang="uk-UA" sz="2800" dirty="0" smtClean="0"/>
              <a:t> менопауза» - </a:t>
            </a:r>
            <a:r>
              <a:rPr lang="ru-RU" altLang="uk-UA" sz="2800" dirty="0" err="1" smtClean="0"/>
              <a:t>антиестрогенні</a:t>
            </a:r>
            <a:r>
              <a:rPr lang="ru-RU" altLang="uk-UA" sz="2800" dirty="0" smtClean="0"/>
              <a:t> </a:t>
            </a:r>
            <a:r>
              <a:rPr lang="ru-RU" altLang="uk-UA" sz="2800" dirty="0" err="1" smtClean="0"/>
              <a:t>препарати</a:t>
            </a:r>
            <a:endParaRPr lang="ru-RU" altLang="uk-UA" sz="2800" dirty="0" smtClean="0"/>
          </a:p>
          <a:p>
            <a:pPr marL="742950" indent="-742950" eaLnBrk="1" hangingPunct="1">
              <a:lnSpc>
                <a:spcPct val="80000"/>
              </a:lnSpc>
              <a:buFont typeface="Arial" panose="020B0604020202020204" pitchFamily="34" charset="0"/>
              <a:buAutoNum type="arabicPeriod"/>
            </a:pPr>
            <a:r>
              <a:rPr lang="ru-RU" altLang="uk-UA" sz="2800" dirty="0" err="1" smtClean="0"/>
              <a:t>Стимуляція</a:t>
            </a:r>
            <a:r>
              <a:rPr lang="ru-RU" altLang="uk-UA" sz="2800" dirty="0" smtClean="0"/>
              <a:t> росту </a:t>
            </a:r>
            <a:r>
              <a:rPr lang="ru-RU" altLang="uk-UA" sz="2800" dirty="0" err="1" smtClean="0"/>
              <a:t>фолікулів</a:t>
            </a:r>
            <a:r>
              <a:rPr lang="ru-RU" altLang="uk-UA" sz="2800" dirty="0" smtClean="0"/>
              <a:t> - </a:t>
            </a:r>
            <a:r>
              <a:rPr lang="ru-RU" altLang="uk-UA" sz="2800" dirty="0" err="1" smtClean="0"/>
              <a:t>препарати</a:t>
            </a:r>
            <a:r>
              <a:rPr lang="ru-RU" altLang="uk-UA" sz="2800" dirty="0" smtClean="0"/>
              <a:t> ФСГ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79512" y="77551"/>
            <a:ext cx="8856984" cy="97518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Стимуляція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суперовуляції</a:t>
            </a:r>
            <a:endParaRPr lang="ru-RU" b="1" dirty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196975"/>
            <a:ext cx="3888432" cy="356780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004048" y="4764777"/>
            <a:ext cx="37444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Рис. </a:t>
            </a:r>
            <a:r>
              <a:rPr lang="ru-RU" sz="2000" dirty="0" err="1" smtClean="0"/>
              <a:t>Стимульований</a:t>
            </a:r>
            <a:r>
              <a:rPr lang="ru-RU" sz="2000" dirty="0" smtClean="0"/>
              <a:t> </a:t>
            </a:r>
            <a:r>
              <a:rPr lang="ru-RU" sz="2000" dirty="0" err="1" smtClean="0"/>
              <a:t>яєчник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429" y="216570"/>
            <a:ext cx="8229600" cy="6921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Пункція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фолікулів</a:t>
            </a:r>
            <a:endParaRPr lang="uk-UA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908720"/>
            <a:ext cx="84456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/>
              <a:t>Пункція</a:t>
            </a:r>
            <a:r>
              <a:rPr lang="ru-RU" sz="2000" b="1" dirty="0"/>
              <a:t> </a:t>
            </a:r>
            <a:r>
              <a:rPr lang="ru-RU" sz="2000" b="1" dirty="0" err="1"/>
              <a:t>фолікулів</a:t>
            </a:r>
            <a:r>
              <a:rPr lang="ru-RU" sz="2000" dirty="0"/>
              <a:t>, </a:t>
            </a:r>
            <a:r>
              <a:rPr lang="ru-RU" sz="2000" dirty="0" err="1"/>
              <a:t>також</a:t>
            </a:r>
            <a:r>
              <a:rPr lang="ru-RU" sz="2000" dirty="0"/>
              <a:t> </a:t>
            </a:r>
            <a:r>
              <a:rPr lang="ru-RU" sz="2000" dirty="0" err="1"/>
              <a:t>відома</a:t>
            </a:r>
            <a:r>
              <a:rPr lang="ru-RU" sz="2000" dirty="0"/>
              <a:t> як </a:t>
            </a:r>
            <a:r>
              <a:rPr lang="ru-RU" sz="2000" dirty="0" err="1"/>
              <a:t>пункція</a:t>
            </a:r>
            <a:r>
              <a:rPr lang="ru-RU" sz="2000" dirty="0"/>
              <a:t> </a:t>
            </a:r>
            <a:r>
              <a:rPr lang="ru-RU" sz="2000" dirty="0" err="1" smtClean="0"/>
              <a:t>яєчників</a:t>
            </a:r>
            <a:r>
              <a:rPr lang="ru-RU" sz="2000" dirty="0" smtClean="0"/>
              <a:t> – </a:t>
            </a:r>
            <a:r>
              <a:rPr lang="ru-RU" sz="2000" dirty="0" err="1"/>
              <a:t>це</a:t>
            </a:r>
            <a:r>
              <a:rPr lang="ru-RU" sz="2000" dirty="0"/>
              <a:t> процедура, яка є </a:t>
            </a:r>
            <a:r>
              <a:rPr lang="ru-RU" sz="2000" dirty="0" err="1"/>
              <a:t>важливим</a:t>
            </a:r>
            <a:r>
              <a:rPr lang="ru-RU" sz="2000" dirty="0"/>
              <a:t> </a:t>
            </a:r>
            <a:r>
              <a:rPr lang="ru-RU" sz="2000" dirty="0" err="1"/>
              <a:t>етапом</a:t>
            </a:r>
            <a:r>
              <a:rPr lang="ru-RU" sz="2000" dirty="0"/>
              <a:t> </a:t>
            </a:r>
            <a:r>
              <a:rPr lang="ru-RU" sz="2000" dirty="0" err="1"/>
              <a:t>екстракорпорального</a:t>
            </a:r>
            <a:r>
              <a:rPr lang="ru-RU" sz="2000" dirty="0"/>
              <a:t> </a:t>
            </a:r>
            <a:r>
              <a:rPr lang="ru-RU" sz="2000" dirty="0" err="1"/>
              <a:t>запліднення</a:t>
            </a:r>
            <a:r>
              <a:rPr lang="ru-RU" sz="2000" dirty="0"/>
              <a:t> (ЕКЗ). Вона </a:t>
            </a:r>
            <a:r>
              <a:rPr lang="ru-RU" sz="2000" dirty="0" err="1"/>
              <a:t>передбачає</a:t>
            </a:r>
            <a:r>
              <a:rPr lang="ru-RU" sz="2000" dirty="0"/>
              <a:t> </a:t>
            </a:r>
            <a:r>
              <a:rPr lang="ru-RU" sz="2000" dirty="0" err="1"/>
              <a:t>забір</a:t>
            </a:r>
            <a:r>
              <a:rPr lang="ru-RU" sz="2000" dirty="0"/>
              <a:t> </a:t>
            </a:r>
            <a:r>
              <a:rPr lang="ru-RU" sz="2000" dirty="0" err="1"/>
              <a:t>яйцеклітин</a:t>
            </a:r>
            <a:r>
              <a:rPr lang="ru-RU" sz="2000" dirty="0"/>
              <a:t> (</a:t>
            </a:r>
            <a:r>
              <a:rPr lang="ru-RU" sz="2000" dirty="0" err="1"/>
              <a:t>ооцитів</a:t>
            </a:r>
            <a:r>
              <a:rPr lang="ru-RU" sz="2000" dirty="0"/>
              <a:t>) з </a:t>
            </a:r>
            <a:r>
              <a:rPr lang="ru-RU" sz="2000" dirty="0" err="1"/>
              <a:t>яєчників</a:t>
            </a:r>
            <a:r>
              <a:rPr lang="ru-RU" sz="2000" dirty="0"/>
              <a:t> </a:t>
            </a:r>
            <a:r>
              <a:rPr lang="ru-RU" sz="2000" dirty="0" err="1"/>
              <a:t>жінки</a:t>
            </a:r>
            <a:r>
              <a:rPr lang="ru-RU" sz="2000" dirty="0"/>
              <a:t> за </a:t>
            </a:r>
            <a:r>
              <a:rPr lang="ru-RU" sz="2000" dirty="0" err="1"/>
              <a:t>допомогою</a:t>
            </a:r>
            <a:r>
              <a:rPr lang="ru-RU" sz="2000" dirty="0"/>
              <a:t> </a:t>
            </a:r>
            <a:r>
              <a:rPr lang="ru-RU" sz="2000" dirty="0" err="1"/>
              <a:t>тонкої</a:t>
            </a:r>
            <a:r>
              <a:rPr lang="ru-RU" sz="2000" dirty="0"/>
              <a:t> </a:t>
            </a:r>
            <a:r>
              <a:rPr lang="ru-RU" sz="2000" dirty="0" err="1"/>
              <a:t>голки</a:t>
            </a:r>
            <a:r>
              <a:rPr lang="ru-RU" sz="2000" dirty="0"/>
              <a:t> </a:t>
            </a:r>
            <a:r>
              <a:rPr lang="ru-RU" sz="2000" dirty="0" err="1"/>
              <a:t>під</a:t>
            </a:r>
            <a:r>
              <a:rPr lang="ru-RU" sz="2000" dirty="0"/>
              <a:t> контролем УЗД. Мета </a:t>
            </a:r>
            <a:r>
              <a:rPr lang="ru-RU" sz="2000" dirty="0" err="1"/>
              <a:t>цієї</a:t>
            </a:r>
            <a:r>
              <a:rPr lang="ru-RU" sz="2000" dirty="0"/>
              <a:t> </a:t>
            </a:r>
            <a:r>
              <a:rPr lang="ru-RU" sz="2000" dirty="0" err="1"/>
              <a:t>процедури</a:t>
            </a:r>
            <a:r>
              <a:rPr lang="ru-RU" sz="2000" dirty="0"/>
              <a:t> </a:t>
            </a:r>
            <a:r>
              <a:rPr lang="ru-RU" sz="2000" dirty="0" smtClean="0"/>
              <a:t>– </a:t>
            </a:r>
            <a:r>
              <a:rPr lang="ru-RU" sz="2000" dirty="0" err="1" smtClean="0"/>
              <a:t>отримати</a:t>
            </a:r>
            <a:r>
              <a:rPr lang="ru-RU" sz="2000" dirty="0" smtClean="0"/>
              <a:t> </a:t>
            </a:r>
            <a:r>
              <a:rPr lang="ru-RU" sz="2000" dirty="0" err="1"/>
              <a:t>достатню</a:t>
            </a:r>
            <a:r>
              <a:rPr lang="ru-RU" sz="2000" dirty="0"/>
              <a:t> </a:t>
            </a:r>
            <a:r>
              <a:rPr lang="ru-RU" sz="2000" dirty="0" err="1"/>
              <a:t>кількість</a:t>
            </a:r>
            <a:r>
              <a:rPr lang="ru-RU" sz="2000" dirty="0"/>
              <a:t> </a:t>
            </a:r>
            <a:r>
              <a:rPr lang="ru-RU" sz="2000" dirty="0" err="1"/>
              <a:t>якісних</a:t>
            </a:r>
            <a:r>
              <a:rPr lang="ru-RU" sz="2000" dirty="0"/>
              <a:t> </a:t>
            </a:r>
            <a:r>
              <a:rPr lang="ru-RU" sz="2000" dirty="0" err="1"/>
              <a:t>яйцеклітин</a:t>
            </a:r>
            <a:r>
              <a:rPr lang="ru-RU" sz="2000" dirty="0"/>
              <a:t> для </a:t>
            </a:r>
            <a:r>
              <a:rPr lang="ru-RU" sz="2000" dirty="0" err="1"/>
              <a:t>подальшого</a:t>
            </a:r>
            <a:r>
              <a:rPr lang="ru-RU" sz="2000" dirty="0"/>
              <a:t> </a:t>
            </a:r>
            <a:r>
              <a:rPr lang="ru-RU" sz="2000" dirty="0" err="1"/>
              <a:t>запліднення</a:t>
            </a:r>
            <a:r>
              <a:rPr lang="ru-RU" sz="2000" dirty="0"/>
              <a:t> в </a:t>
            </a:r>
            <a:r>
              <a:rPr lang="ru-RU" sz="2000" dirty="0" err="1"/>
              <a:t>лабораторних</a:t>
            </a:r>
            <a:r>
              <a:rPr lang="ru-RU" sz="2000" dirty="0"/>
              <a:t> </a:t>
            </a:r>
            <a:r>
              <a:rPr lang="ru-RU" sz="2000" dirty="0" err="1"/>
              <a:t>умовах</a:t>
            </a:r>
            <a:r>
              <a:rPr lang="ru-RU" sz="2000" dirty="0"/>
              <a:t>. 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847712"/>
            <a:ext cx="4386981" cy="36941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862779"/>
            <a:ext cx="2466975" cy="1847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extLst/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Додаткові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методи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що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застосовуються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в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комбінації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з ЕКО при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чоловічому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безплідді</a:t>
            </a:r>
            <a:endParaRPr lang="uk-UA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5842992" cy="5040560"/>
          </a:xfrm>
          <a:extLst/>
        </p:spPr>
        <p:txBody>
          <a:bodyPr rtlCol="0">
            <a:normAutofit fontScale="925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TESE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uk-UA" dirty="0"/>
              <a:t>мікрохірургічна екстракція сперматозоїдів з тканини яєчка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TESA</a:t>
            </a:r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TEFNA 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uk-UA" dirty="0" err="1"/>
              <a:t>перкутанна</a:t>
            </a:r>
            <a:r>
              <a:rPr lang="uk-UA" dirty="0"/>
              <a:t> аспірація сперматозоїдів з тканини яєчка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PESE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uk-UA" dirty="0" err="1"/>
              <a:t>перкутанна</a:t>
            </a:r>
            <a:r>
              <a:rPr lang="uk-UA" dirty="0"/>
              <a:t> аспірація сперматозоїдів з тканини придатка яєчка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MESA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uk-UA" dirty="0"/>
              <a:t>мікрохірургічна екстракція сперматозоїдів з тканини придатка яєчка</a:t>
            </a:r>
          </a:p>
        </p:txBody>
      </p:sp>
      <p:pic>
        <p:nvPicPr>
          <p:cNvPr id="357380" name="Picture 2" descr="Картинки по запросу пункция яичка при эк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844675"/>
            <a:ext cx="3047132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16" y="764181"/>
            <a:ext cx="8229600" cy="706090"/>
          </a:xfrm>
          <a:extLst/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Запліднення</a:t>
            </a:r>
            <a:r>
              <a:rPr lang="uk-U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en-US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in vitro</a:t>
            </a:r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58404" name="AutoShape 2" descr="Картинки по запросу инсеминация in vitr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uk-UA" altLang="uk-UA" sz="1800"/>
          </a:p>
        </p:txBody>
      </p:sp>
      <p:pic>
        <p:nvPicPr>
          <p:cNvPr id="358406" name="Picture 6" descr="Картинки по запросу инсеминация in vit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913" y="3068638"/>
            <a:ext cx="4419600" cy="331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Картинки по запросу insemination in vitr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04" y="3082514"/>
            <a:ext cx="3899329" cy="3299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519113" y="1608486"/>
            <a:ext cx="8229600" cy="70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52500" lnSpcReduction="20000"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І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нтрацитоплазматична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інєкція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сперматозоїдів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(IKSI) </a:t>
            </a:r>
            <a:b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72</a:t>
            </a:fld>
            <a:endParaRPr lang="uk-UA" alt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8864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 smtClean="0"/>
              <a:t>Клонування</a:t>
            </a:r>
            <a:r>
              <a:rPr lang="ru-RU" b="1" dirty="0" smtClean="0"/>
              <a:t> </a:t>
            </a:r>
            <a:r>
              <a:rPr lang="ru-RU" dirty="0" smtClean="0"/>
              <a:t>-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/>
              <a:t>відтворення</a:t>
            </a:r>
            <a:r>
              <a:rPr lang="ru-RU" dirty="0"/>
              <a:t> з </a:t>
            </a:r>
            <a:r>
              <a:rPr lang="ru-RU" dirty="0" err="1"/>
              <a:t>клітини</a:t>
            </a:r>
            <a:r>
              <a:rPr lang="ru-RU" dirty="0"/>
              <a:t> живого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точної</a:t>
            </a:r>
            <a:r>
              <a:rPr lang="ru-RU" dirty="0"/>
              <a:t> </a:t>
            </a:r>
            <a:r>
              <a:rPr lang="ru-RU" b="1" i="1" dirty="0" err="1" smtClean="0"/>
              <a:t>генетичної</a:t>
            </a:r>
            <a:r>
              <a:rPr lang="ru-RU" i="1" dirty="0" smtClean="0"/>
              <a:t> </a:t>
            </a:r>
            <a:r>
              <a:rPr lang="ru-RU" dirty="0" err="1" smtClean="0"/>
              <a:t>копії</a:t>
            </a:r>
            <a:r>
              <a:rPr lang="ru-RU" dirty="0" smtClean="0"/>
              <a:t>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. У </a:t>
            </a:r>
            <a:r>
              <a:rPr lang="ru-RU" dirty="0" err="1"/>
              <a:t>березні</a:t>
            </a:r>
            <a:r>
              <a:rPr lang="ru-RU" dirty="0"/>
              <a:t> 1997 року </a:t>
            </a:r>
            <a:r>
              <a:rPr lang="ru-RU" dirty="0" err="1"/>
              <a:t>британські</a:t>
            </a:r>
            <a:r>
              <a:rPr lang="ru-RU" dirty="0"/>
              <a:t> </a:t>
            </a:r>
            <a:r>
              <a:rPr lang="ru-RU" dirty="0" err="1"/>
              <a:t>науковці</a:t>
            </a:r>
            <a:r>
              <a:rPr lang="ru-RU" dirty="0"/>
              <a:t>-генетики </a:t>
            </a:r>
            <a:r>
              <a:rPr lang="ru-RU" dirty="0" err="1"/>
              <a:t>вперше</a:t>
            </a:r>
            <a:r>
              <a:rPr lang="ru-RU" dirty="0"/>
              <a:t> </a:t>
            </a:r>
            <a:r>
              <a:rPr lang="ru-RU" dirty="0" err="1"/>
              <a:t>успішно</a:t>
            </a:r>
            <a:r>
              <a:rPr lang="ru-RU" dirty="0"/>
              <a:t> </a:t>
            </a:r>
            <a:r>
              <a:rPr lang="ru-RU" dirty="0" err="1"/>
              <a:t>відтворили</a:t>
            </a:r>
            <a:r>
              <a:rPr lang="ru-RU" dirty="0"/>
              <a:t> таким чином </a:t>
            </a:r>
            <a:r>
              <a:rPr lang="ru-RU" dirty="0" err="1"/>
              <a:t>вівцю</a:t>
            </a:r>
            <a:r>
              <a:rPr lang="ru-RU" dirty="0"/>
              <a:t> </a:t>
            </a:r>
            <a:r>
              <a:rPr lang="ru-RU" dirty="0" err="1"/>
              <a:t>Доллі</a:t>
            </a:r>
            <a:r>
              <a:rPr lang="ru-RU" dirty="0"/>
              <a:t>. </a:t>
            </a:r>
            <a:r>
              <a:rPr lang="ru-RU" dirty="0" err="1"/>
              <a:t>Пізніше</a:t>
            </a:r>
            <a:r>
              <a:rPr lang="ru-RU" dirty="0"/>
              <a:t> </a:t>
            </a:r>
            <a:r>
              <a:rPr lang="ru-RU" dirty="0" err="1"/>
              <a:t>клоновано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свиней і </a:t>
            </a:r>
            <a:r>
              <a:rPr lang="ru-RU" dirty="0" err="1"/>
              <a:t>овець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67200" y="1942966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успіх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одного боку </a:t>
            </a:r>
            <a:r>
              <a:rPr lang="ru-RU" dirty="0" err="1"/>
              <a:t>надихнув</a:t>
            </a:r>
            <a:r>
              <a:rPr lang="ru-RU" dirty="0"/>
              <a:t> </a:t>
            </a:r>
            <a:r>
              <a:rPr lang="ru-RU" dirty="0" err="1"/>
              <a:t>науковців</a:t>
            </a:r>
            <a:r>
              <a:rPr lang="ru-RU" dirty="0"/>
              <a:t> на </a:t>
            </a:r>
            <a:r>
              <a:rPr lang="ru-RU" dirty="0" err="1"/>
              <a:t>дальші</a:t>
            </a:r>
            <a:r>
              <a:rPr lang="ru-RU" dirty="0"/>
              <a:t> </a:t>
            </a:r>
            <a:r>
              <a:rPr lang="ru-RU" dirty="0" err="1"/>
              <a:t>експерименти</a:t>
            </a:r>
            <a:r>
              <a:rPr lang="ru-RU" dirty="0"/>
              <a:t>, з </a:t>
            </a:r>
            <a:r>
              <a:rPr lang="ru-RU" dirty="0" err="1"/>
              <a:t>іншого</a:t>
            </a:r>
            <a:r>
              <a:rPr lang="ru-RU" dirty="0"/>
              <a:t> боку, з </a:t>
            </a:r>
            <a:r>
              <a:rPr lang="ru-RU" dirty="0" err="1"/>
              <a:t>огляду</a:t>
            </a:r>
            <a:r>
              <a:rPr lang="ru-RU" dirty="0"/>
              <a:t> на </a:t>
            </a:r>
            <a:r>
              <a:rPr lang="ru-RU" dirty="0" err="1"/>
              <a:t>можливі</a:t>
            </a:r>
            <a:r>
              <a:rPr lang="ru-RU" dirty="0"/>
              <a:t> </a:t>
            </a:r>
            <a:r>
              <a:rPr lang="ru-RU" dirty="0" err="1"/>
              <a:t>спокуси</a:t>
            </a:r>
            <a:r>
              <a:rPr lang="ru-RU" dirty="0"/>
              <a:t> </a:t>
            </a:r>
            <a:r>
              <a:rPr lang="ru-RU" dirty="0" err="1"/>
              <a:t>клонувати</a:t>
            </a:r>
            <a:r>
              <a:rPr lang="ru-RU" dirty="0"/>
              <a:t> </a:t>
            </a:r>
            <a:r>
              <a:rPr lang="ru-RU" dirty="0" err="1"/>
              <a:t>людину</a:t>
            </a:r>
            <a:r>
              <a:rPr lang="ru-RU" dirty="0"/>
              <a:t>, породив </a:t>
            </a:r>
            <a:r>
              <a:rPr lang="ru-RU" dirty="0" err="1"/>
              <a:t>цілу</a:t>
            </a:r>
            <a:r>
              <a:rPr lang="ru-RU" dirty="0"/>
              <a:t> низку проблем: </a:t>
            </a:r>
            <a:r>
              <a:rPr lang="ru-RU" dirty="0" err="1"/>
              <a:t>релігійних</a:t>
            </a:r>
            <a:r>
              <a:rPr lang="ru-RU" dirty="0"/>
              <a:t>, морально-</a:t>
            </a:r>
            <a:r>
              <a:rPr lang="ru-RU" dirty="0" err="1"/>
              <a:t>етичних</a:t>
            </a:r>
            <a:r>
              <a:rPr lang="ru-RU" dirty="0"/>
              <a:t>, </a:t>
            </a:r>
            <a:r>
              <a:rPr lang="ru-RU" dirty="0" err="1"/>
              <a:t>правових</a:t>
            </a:r>
            <a:r>
              <a:rPr lang="ru-RU" dirty="0"/>
              <a:t>, </a:t>
            </a:r>
            <a:r>
              <a:rPr lang="ru-RU" dirty="0" err="1"/>
              <a:t>медичних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36773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Медики </a:t>
            </a:r>
            <a:r>
              <a:rPr lang="ru-RU" dirty="0" err="1"/>
              <a:t>погоджуються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на </a:t>
            </a:r>
            <a:r>
              <a:rPr lang="ru-RU" dirty="0" err="1"/>
              <a:t>клонування</a:t>
            </a:r>
            <a:r>
              <a:rPr lang="ru-RU" dirty="0"/>
              <a:t> </a:t>
            </a:r>
            <a:r>
              <a:rPr lang="ru-RU" b="1" dirty="0" err="1"/>
              <a:t>окремих</a:t>
            </a:r>
            <a:r>
              <a:rPr lang="ru-RU" b="1" dirty="0"/>
              <a:t> </a:t>
            </a:r>
            <a:r>
              <a:rPr lang="ru-RU" b="1" dirty="0" err="1"/>
              <a:t>людських</a:t>
            </a:r>
            <a:r>
              <a:rPr lang="ru-RU" b="1" dirty="0"/>
              <a:t> </a:t>
            </a:r>
            <a:r>
              <a:rPr lang="ru-RU" b="1" dirty="0" err="1"/>
              <a:t>донорських</a:t>
            </a:r>
            <a:r>
              <a:rPr lang="ru-RU" b="1" dirty="0"/>
              <a:t> </a:t>
            </a:r>
            <a:r>
              <a:rPr lang="ru-RU" b="1" dirty="0" err="1"/>
              <a:t>органів</a:t>
            </a:r>
            <a:r>
              <a:rPr lang="ru-RU" dirty="0"/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267200" y="429745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Однак</a:t>
            </a:r>
            <a:r>
              <a:rPr lang="ru-RU" dirty="0"/>
              <a:t> люди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набагато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просто продукт </a:t>
            </a:r>
            <a:r>
              <a:rPr lang="ru-RU" dirty="0" err="1"/>
              <a:t>їхньої</a:t>
            </a:r>
            <a:r>
              <a:rPr lang="ru-RU" dirty="0"/>
              <a:t> ДНК.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відтворити</a:t>
            </a:r>
            <a:r>
              <a:rPr lang="ru-RU" dirty="0"/>
              <a:t> </a:t>
            </a:r>
            <a:r>
              <a:rPr lang="ru-RU" dirty="0" err="1"/>
              <a:t>генетичний</a:t>
            </a:r>
            <a:r>
              <a:rPr lang="ru-RU" dirty="0"/>
              <a:t> </a:t>
            </a:r>
            <a:r>
              <a:rPr lang="ru-RU" dirty="0" err="1"/>
              <a:t>матеріал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можливо</a:t>
            </a:r>
            <a:r>
              <a:rPr lang="ru-RU" dirty="0"/>
              <a:t>, то з </a:t>
            </a:r>
            <a:r>
              <a:rPr lang="ru-RU" dirty="0" err="1"/>
              <a:t>точністю</a:t>
            </a:r>
            <a:r>
              <a:rPr lang="ru-RU" dirty="0"/>
              <a:t> </a:t>
            </a:r>
            <a:r>
              <a:rPr lang="ru-RU" dirty="0" err="1"/>
              <a:t>відтворити</a:t>
            </a:r>
            <a:r>
              <a:rPr lang="ru-RU" dirty="0"/>
              <a:t> </a:t>
            </a:r>
            <a:r>
              <a:rPr lang="ru-RU" dirty="0" err="1"/>
              <a:t>середовище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проживання</a:t>
            </a:r>
            <a:r>
              <a:rPr lang="ru-RU" dirty="0"/>
              <a:t>, </a:t>
            </a:r>
            <a:r>
              <a:rPr lang="ru-RU" dirty="0" err="1"/>
              <a:t>створити</a:t>
            </a:r>
            <a:r>
              <a:rPr lang="ru-RU" dirty="0"/>
              <a:t> </a:t>
            </a:r>
            <a:r>
              <a:rPr lang="ru-RU" dirty="0" err="1"/>
              <a:t>ідентичне</a:t>
            </a:r>
            <a:r>
              <a:rPr lang="ru-RU" dirty="0"/>
              <a:t> </a:t>
            </a:r>
            <a:r>
              <a:rPr lang="ru-RU" dirty="0" err="1"/>
              <a:t>виховання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змусити</a:t>
            </a:r>
            <a:r>
              <a:rPr lang="ru-RU" dirty="0"/>
              <a:t> </a:t>
            </a:r>
            <a:r>
              <a:rPr lang="ru-RU" dirty="0" err="1"/>
              <a:t>двох</a:t>
            </a:r>
            <a:r>
              <a:rPr lang="ru-RU" dirty="0"/>
              <a:t> людей </a:t>
            </a:r>
            <a:r>
              <a:rPr lang="ru-RU" dirty="0" err="1"/>
              <a:t>пережити</a:t>
            </a:r>
            <a:r>
              <a:rPr lang="ru-RU" dirty="0"/>
              <a:t> </a:t>
            </a:r>
            <a:r>
              <a:rPr lang="ru-RU" dirty="0" err="1"/>
              <a:t>однаковий</a:t>
            </a:r>
            <a:r>
              <a:rPr lang="ru-RU" dirty="0"/>
              <a:t> </a:t>
            </a:r>
            <a:r>
              <a:rPr lang="ru-RU" dirty="0" err="1"/>
              <a:t>життєвий</a:t>
            </a:r>
            <a:r>
              <a:rPr lang="ru-RU" dirty="0"/>
              <a:t> </a:t>
            </a:r>
            <a:r>
              <a:rPr lang="ru-RU" dirty="0" err="1"/>
              <a:t>досвід</a:t>
            </a:r>
            <a:r>
              <a:rPr lang="ru-RU" dirty="0"/>
              <a:t> – </a:t>
            </a:r>
            <a:r>
              <a:rPr lang="ru-RU" dirty="0" err="1"/>
              <a:t>майже</a:t>
            </a:r>
            <a:r>
              <a:rPr lang="ru-RU" dirty="0"/>
              <a:t> нереально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14" y="4688450"/>
            <a:ext cx="2933700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57037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73</a:t>
            </a:fld>
            <a:endParaRPr lang="uk-UA" alt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455" y="-14013"/>
            <a:ext cx="8876545" cy="658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74268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51720" y="2348880"/>
            <a:ext cx="495199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Дякую</a:t>
            </a: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 за </a:t>
            </a:r>
            <a:r>
              <a:rPr lang="ru-RU" sz="54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увагу</a:t>
            </a: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!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B8D3F51-57C6-4859-8EB9-56E6E237DCB0}" type="slidenum">
              <a:rPr lang="uk-UA" altLang="ru-RU">
                <a:solidFill>
                  <a:srgbClr val="898989"/>
                </a:solidFill>
              </a:rPr>
              <a:pPr eaLnBrk="1" hangingPunct="1"/>
              <a:t>74</a:t>
            </a:fld>
            <a:endParaRPr lang="uk-UA" alt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Медична ембріологія_повна</Template>
  <TotalTime>1008</TotalTime>
  <Words>3027</Words>
  <Application>Microsoft Office PowerPoint</Application>
  <PresentationFormat>Экран (4:3)</PresentationFormat>
  <Paragraphs>462</Paragraphs>
  <Slides>74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74</vt:i4>
      </vt:variant>
    </vt:vector>
  </HeadingPairs>
  <TitlesOfParts>
    <vt:vector size="80" baseType="lpstr">
      <vt:lpstr>Arial</vt:lpstr>
      <vt:lpstr>Calibri</vt:lpstr>
      <vt:lpstr>Tahoma</vt:lpstr>
      <vt:lpstr>Times New Roman</vt:lpstr>
      <vt:lpstr>Тема Office</vt:lpstr>
      <vt:lpstr>2_Тема Office</vt:lpstr>
      <vt:lpstr>Презентация PowerPoint</vt:lpstr>
      <vt:lpstr>Презентация PowerPoint</vt:lpstr>
      <vt:lpstr>Презентация PowerPoint</vt:lpstr>
      <vt:lpstr>ПРЕНАТАЛЬНИЙ  (ембріональний) розвиток людини </vt:lpstr>
      <vt:lpstr>Презентация PowerPoint</vt:lpstr>
      <vt:lpstr>Відмінності сперматогенезу та овогенезу</vt:lpstr>
      <vt:lpstr>Презентация PowerPoint</vt:lpstr>
      <vt:lpstr>Сперматозоїд</vt:lpstr>
      <vt:lpstr>Презентация PowerPoint</vt:lpstr>
      <vt:lpstr>Презентация PowerPoint</vt:lpstr>
      <vt:lpstr>Яйцеклітина</vt:lpstr>
      <vt:lpstr>Презентация PowerPoint</vt:lpstr>
      <vt:lpstr>Рис. Яєчник ссавців: 1 – поверхневий епітелій (мезотелій), 2 – білкова оболонка, 3- кіркова речовина: 3.1. – примордіальний фолікул, 3.2. первинний фолікул, 3.3. – вторинний фолікул, 3.4. – третинний фолікул (ранній),  3.5 – третинний фолікул (зрілий) – Граафів міхурець, 3.6. – атретичний фолікул, 3.7. – жовте тіло, 3.8. – строма кіркової речовини, 4 – мозкова речовина: 4.1. – пухка волокниста сполучна тканина, 4.2. – гілусні клітини, 4.3. – кровоносні судини.</vt:lpstr>
      <vt:lpstr> </vt:lpstr>
      <vt:lpstr>Запліднення</vt:lpstr>
      <vt:lpstr>Запліднення</vt:lpstr>
      <vt:lpstr>Капацитація – завершення дозрівання сперматозоїдів (при контакті зі слизовими оболонками статевих шляхів жінки), в результаті чого вони стають здатними проникати через оболонку яйцеклітини</vt:lpstr>
      <vt:lpstr>1. Акросомна реакція</vt:lpstr>
      <vt:lpstr>Презентация PowerPoint</vt:lpstr>
      <vt:lpstr>Презентация PowerPoint</vt:lpstr>
      <vt:lpstr>Презентация PowerPoint</vt:lpstr>
      <vt:lpstr>Презентация PowerPoint</vt:lpstr>
      <vt:lpstr>Дроблення</vt:lpstr>
      <vt:lpstr>Презентация PowerPoint</vt:lpstr>
      <vt:lpstr>Дроблення</vt:lpstr>
      <vt:lpstr>Типи бластул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Формування ворсин хоріона</vt:lpstr>
      <vt:lpstr>Презентация PowerPoint</vt:lpstr>
      <vt:lpstr>Презентация PowerPoint</vt:lpstr>
      <vt:lpstr>Презентация PowerPoint</vt:lpstr>
      <vt:lpstr>Презентация PowerPoint</vt:lpstr>
      <vt:lpstr>Нейруляція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Decidua basalis – основна відпадаюча оболонка – частина ендометрію між плідним міхуром і м’язовою оболонкою матки;  Decidua capsularis – капсульна відпадаюча оболонка – відмежовує зародок від порожнини матки; Decidua parietalis – пристінкова відпадаюча оболонка – вільна від вростань хоріальних ворсин.</vt:lpstr>
      <vt:lpstr>Презентация PowerPoint</vt:lpstr>
      <vt:lpstr>КОТИЛЕДОН – структурно-функціональна одиниця сформованої плаценти, утворена стовбуровою ворсиною хоріона, її вторинними і третинними розгалуженнями, в яких розташовуються судини плода.</vt:lpstr>
      <vt:lpstr>Гематоплацентарний бар'єр — це  біологічна структура в плаценті, що розділяє кров матері та кров плода, регулюючи передачу кисню, поживних речовин і відходів, водночас запобігаючи потраплянню шкідливих речовин (наприклад, бактерій, деяких ліків) до дитини, хоча його проникність залежить від розміру молекули, жиророзчинності та терміну вагітності. 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Пункція фолікулів</vt:lpstr>
      <vt:lpstr>Додаткові методи, що застосовуються в комбінації з ЕКО при чоловічому безплідді</vt:lpstr>
      <vt:lpstr> Запліднення in vitro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Медична ембріологія</dc:title>
  <dc:creator>Admin</dc:creator>
  <cp:lastModifiedBy>Admin</cp:lastModifiedBy>
  <cp:revision>275</cp:revision>
  <cp:lastPrinted>2025-06-23T13:41:31Z</cp:lastPrinted>
  <dcterms:created xsi:type="dcterms:W3CDTF">2025-02-10T17:28:13Z</dcterms:created>
  <dcterms:modified xsi:type="dcterms:W3CDTF">2026-02-19T17:00:50Z</dcterms:modified>
</cp:coreProperties>
</file>