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18.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19.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47"/>
  </p:notesMasterIdLst>
  <p:sldIdLst>
    <p:sldId id="256" r:id="rId4"/>
    <p:sldId id="257" r:id="rId5"/>
    <p:sldId id="259" r:id="rId6"/>
    <p:sldId id="260" r:id="rId7"/>
    <p:sldId id="264" r:id="rId8"/>
    <p:sldId id="265" r:id="rId9"/>
    <p:sldId id="266" r:id="rId10"/>
    <p:sldId id="267" r:id="rId11"/>
    <p:sldId id="270" r:id="rId12"/>
    <p:sldId id="269" r:id="rId13"/>
    <p:sldId id="268" r:id="rId14"/>
    <p:sldId id="272" r:id="rId15"/>
    <p:sldId id="261" r:id="rId16"/>
    <p:sldId id="305" r:id="rId17"/>
    <p:sldId id="306" r:id="rId18"/>
    <p:sldId id="307" r:id="rId19"/>
    <p:sldId id="309" r:id="rId20"/>
    <p:sldId id="274" r:id="rId21"/>
    <p:sldId id="312" r:id="rId22"/>
    <p:sldId id="282" r:id="rId23"/>
    <p:sldId id="314" r:id="rId24"/>
    <p:sldId id="310" r:id="rId25"/>
    <p:sldId id="311" r:id="rId26"/>
    <p:sldId id="316" r:id="rId27"/>
    <p:sldId id="317" r:id="rId28"/>
    <p:sldId id="283" r:id="rId29"/>
    <p:sldId id="308" r:id="rId30"/>
    <p:sldId id="318" r:id="rId31"/>
    <p:sldId id="285" r:id="rId32"/>
    <p:sldId id="289" r:id="rId33"/>
    <p:sldId id="290" r:id="rId34"/>
    <p:sldId id="292" r:id="rId35"/>
    <p:sldId id="294" r:id="rId36"/>
    <p:sldId id="296" r:id="rId37"/>
    <p:sldId id="297" r:id="rId38"/>
    <p:sldId id="302" r:id="rId39"/>
    <p:sldId id="299" r:id="rId40"/>
    <p:sldId id="301" r:id="rId41"/>
    <p:sldId id="295" r:id="rId42"/>
    <p:sldId id="293" r:id="rId43"/>
    <p:sldId id="298" r:id="rId44"/>
    <p:sldId id="303" r:id="rId45"/>
    <p:sldId id="304" r:id="rId46"/>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78010" autoAdjust="0"/>
  </p:normalViewPr>
  <p:slideViewPr>
    <p:cSldViewPr>
      <p:cViewPr varScale="1">
        <p:scale>
          <a:sx n="87" d="100"/>
          <a:sy n="87" d="100"/>
        </p:scale>
        <p:origin x="608"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diagrams/_rels/data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 Id="rId4" Type="http://schemas.openxmlformats.org/officeDocument/2006/relationships/image" Target="../media/image15.png"/></Relationships>
</file>

<file path=ppt/diagrams/_rels/data10.xml.rels><?xml version="1.0" encoding="UTF-8" standalone="yes"?>
<Relationships xmlns="http://schemas.openxmlformats.org/package/2006/relationships"><Relationship Id="rId1" Type="http://schemas.openxmlformats.org/officeDocument/2006/relationships/image" Target="../media/image34.png"/></Relationships>
</file>

<file path=ppt/diagrams/_rels/data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 Id="rId5" Type="http://schemas.openxmlformats.org/officeDocument/2006/relationships/image" Target="../media/image39.png"/><Relationship Id="rId4" Type="http://schemas.openxmlformats.org/officeDocument/2006/relationships/image" Target="../media/image38.png"/></Relationships>
</file>

<file path=ppt/diagrams/_rels/data12.xml.rels><?xml version="1.0" encoding="UTF-8" standalone="yes"?>
<Relationships xmlns="http://schemas.openxmlformats.org/package/2006/relationships"><Relationship Id="rId1" Type="http://schemas.openxmlformats.org/officeDocument/2006/relationships/image" Target="../media/image41.png"/></Relationships>
</file>

<file path=ppt/diagrams/_rels/data15.xml.rels><?xml version="1.0" encoding="UTF-8" standalone="yes"?>
<Relationships xmlns="http://schemas.openxmlformats.org/package/2006/relationships"><Relationship Id="rId1" Type="http://schemas.openxmlformats.org/officeDocument/2006/relationships/image" Target="../media/image45.png"/></Relationships>
</file>

<file path=ppt/diagrams/_rels/data1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image" Target="../media/image46.png"/></Relationships>
</file>

<file path=ppt/diagrams/_rels/data17.xml.rels><?xml version="1.0" encoding="UTF-8" standalone="yes"?>
<Relationships xmlns="http://schemas.openxmlformats.org/package/2006/relationships"><Relationship Id="rId1" Type="http://schemas.openxmlformats.org/officeDocument/2006/relationships/image" Target="../media/image5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 Id="rId4" Type="http://schemas.openxmlformats.org/officeDocument/2006/relationships/image" Target="../media/image15.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34.png"/></Relationships>
</file>

<file path=ppt/diagrams/_rels/drawing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 Id="rId5" Type="http://schemas.openxmlformats.org/officeDocument/2006/relationships/image" Target="../media/image39.png"/><Relationship Id="rId4" Type="http://schemas.openxmlformats.org/officeDocument/2006/relationships/image" Target="../media/image38.png"/></Relationships>
</file>

<file path=ppt/diagrams/_rels/drawing12.xml.rels><?xml version="1.0" encoding="UTF-8" standalone="yes"?>
<Relationships xmlns="http://schemas.openxmlformats.org/package/2006/relationships"><Relationship Id="rId1" Type="http://schemas.openxmlformats.org/officeDocument/2006/relationships/image" Target="../media/image41.png"/></Relationships>
</file>

<file path=ppt/diagrams/_rels/drawing15.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1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image" Target="../media/image46.png"/></Relationships>
</file>

<file path=ppt/diagrams/_rels/drawing17.xml.rels><?xml version="1.0" encoding="UTF-8" standalone="yes"?>
<Relationships xmlns="http://schemas.openxmlformats.org/package/2006/relationships"><Relationship Id="rId1" Type="http://schemas.openxmlformats.org/officeDocument/2006/relationships/image" Target="../media/image5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0B8C32-5144-4413-9FBE-392FFA28A67B}"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ru-RU"/>
        </a:p>
      </dgm:t>
    </dgm:pt>
    <dgm:pt modelId="{DEBE0285-28A9-4E3B-A5CA-86F0EE19A1C4}">
      <dgm:prSet/>
      <dgm:spPr/>
      <dgm:t>
        <a:bodyPr/>
        <a:lstStyle/>
        <a:p>
          <a:pPr rtl="0"/>
          <a:r>
            <a:rPr lang="uk-UA" dirty="0" smtClean="0"/>
            <a:t>Метали та їх сплави</a:t>
          </a:r>
          <a:endParaRPr lang="uk-UA" dirty="0"/>
        </a:p>
      </dgm:t>
    </dgm:pt>
    <dgm:pt modelId="{1AB7B58A-3A30-4244-B161-D9725CF66434}" type="parTrans" cxnId="{50C9148D-5428-4863-8F94-7C532E9A0C7F}">
      <dgm:prSet/>
      <dgm:spPr/>
      <dgm:t>
        <a:bodyPr/>
        <a:lstStyle/>
        <a:p>
          <a:endParaRPr lang="ru-RU"/>
        </a:p>
      </dgm:t>
    </dgm:pt>
    <dgm:pt modelId="{38EF0B3E-8C64-41C1-9EC3-13B5F775C30F}" type="sibTrans" cxnId="{50C9148D-5428-4863-8F94-7C532E9A0C7F}">
      <dgm:prSet/>
      <dgm:spPr/>
      <dgm:t>
        <a:bodyPr/>
        <a:lstStyle/>
        <a:p>
          <a:endParaRPr lang="ru-RU"/>
        </a:p>
      </dgm:t>
    </dgm:pt>
    <dgm:pt modelId="{91CC847F-AE9E-4DC2-AB35-1FE2CC8E403F}">
      <dgm:prSet/>
      <dgm:spPr/>
      <dgm:t>
        <a:bodyPr/>
        <a:lstStyle/>
        <a:p>
          <a:pPr rtl="0"/>
          <a:r>
            <a:rPr lang="uk-UA" dirty="0" smtClean="0"/>
            <a:t>пластик</a:t>
          </a:r>
          <a:endParaRPr lang="uk-UA" dirty="0"/>
        </a:p>
      </dgm:t>
    </dgm:pt>
    <dgm:pt modelId="{5292FC54-24DE-449E-B404-A7DD3F5723E0}" type="parTrans" cxnId="{E5A8F99A-8A7A-415E-88BA-043A2648B408}">
      <dgm:prSet/>
      <dgm:spPr/>
      <dgm:t>
        <a:bodyPr/>
        <a:lstStyle/>
        <a:p>
          <a:endParaRPr lang="ru-RU"/>
        </a:p>
      </dgm:t>
    </dgm:pt>
    <dgm:pt modelId="{0244CBF2-1E9D-441C-BF06-CFDC1D0A0324}" type="sibTrans" cxnId="{E5A8F99A-8A7A-415E-88BA-043A2648B408}">
      <dgm:prSet/>
      <dgm:spPr/>
      <dgm:t>
        <a:bodyPr/>
        <a:lstStyle/>
        <a:p>
          <a:endParaRPr lang="ru-RU"/>
        </a:p>
      </dgm:t>
    </dgm:pt>
    <dgm:pt modelId="{3DD2BF43-33F6-4461-951E-A38556787788}">
      <dgm:prSet/>
      <dgm:spPr/>
      <dgm:t>
        <a:bodyPr/>
        <a:lstStyle/>
        <a:p>
          <a:pPr rtl="0"/>
          <a:r>
            <a:rPr lang="uk-UA" dirty="0" smtClean="0"/>
            <a:t>гума</a:t>
          </a:r>
          <a:endParaRPr lang="uk-UA" dirty="0"/>
        </a:p>
      </dgm:t>
    </dgm:pt>
    <dgm:pt modelId="{906F38AC-C62F-4C67-B56B-A0253D766E34}" type="parTrans" cxnId="{FA5886E6-A94A-4BA1-A3C4-90305D016BF4}">
      <dgm:prSet/>
      <dgm:spPr/>
      <dgm:t>
        <a:bodyPr/>
        <a:lstStyle/>
        <a:p>
          <a:endParaRPr lang="ru-RU"/>
        </a:p>
      </dgm:t>
    </dgm:pt>
    <dgm:pt modelId="{8D3CD2E8-FEC0-4BB6-A616-E47029A2ACE6}" type="sibTrans" cxnId="{FA5886E6-A94A-4BA1-A3C4-90305D016BF4}">
      <dgm:prSet/>
      <dgm:spPr/>
      <dgm:t>
        <a:bodyPr/>
        <a:lstStyle/>
        <a:p>
          <a:endParaRPr lang="ru-RU"/>
        </a:p>
      </dgm:t>
    </dgm:pt>
    <dgm:pt modelId="{CB620D7B-2BB7-4AA6-B326-6F82EEE54A63}">
      <dgm:prSet/>
      <dgm:spPr/>
      <dgm:t>
        <a:bodyPr/>
        <a:lstStyle/>
        <a:p>
          <a:pPr rtl="0"/>
          <a:r>
            <a:rPr lang="uk-UA" dirty="0" smtClean="0"/>
            <a:t>скло</a:t>
          </a:r>
          <a:endParaRPr lang="uk-UA" dirty="0"/>
        </a:p>
      </dgm:t>
    </dgm:pt>
    <dgm:pt modelId="{FEA4D936-BC05-495A-83CB-C6CF36B0DD2D}" type="parTrans" cxnId="{C75C7C9E-CE58-4F7F-A723-4E90CB8AA878}">
      <dgm:prSet/>
      <dgm:spPr/>
      <dgm:t>
        <a:bodyPr/>
        <a:lstStyle/>
        <a:p>
          <a:endParaRPr lang="ru-RU"/>
        </a:p>
      </dgm:t>
    </dgm:pt>
    <dgm:pt modelId="{9DD550A4-C47E-48BF-9DAE-BF69F2262143}" type="sibTrans" cxnId="{C75C7C9E-CE58-4F7F-A723-4E90CB8AA878}">
      <dgm:prSet/>
      <dgm:spPr/>
      <dgm:t>
        <a:bodyPr/>
        <a:lstStyle/>
        <a:p>
          <a:endParaRPr lang="ru-RU"/>
        </a:p>
      </dgm:t>
    </dgm:pt>
    <dgm:pt modelId="{5049FECC-6C72-4CBA-8A3E-FE049D471245}">
      <dgm:prSet/>
      <dgm:spPr/>
      <dgm:t>
        <a:bodyPr/>
        <a:lstStyle/>
        <a:p>
          <a:pPr rtl="0"/>
          <a:r>
            <a:rPr lang="uk-UA" dirty="0" smtClean="0"/>
            <a:t>кераміка</a:t>
          </a:r>
          <a:endParaRPr lang="uk-UA" dirty="0"/>
        </a:p>
      </dgm:t>
    </dgm:pt>
    <dgm:pt modelId="{F43870B5-4CF0-44D4-8A25-DA19D854881A}" type="parTrans" cxnId="{4E40BD37-EEC0-4CEE-864D-BECFC08A0A03}">
      <dgm:prSet/>
      <dgm:spPr/>
      <dgm:t>
        <a:bodyPr/>
        <a:lstStyle/>
        <a:p>
          <a:endParaRPr lang="ru-RU"/>
        </a:p>
      </dgm:t>
    </dgm:pt>
    <dgm:pt modelId="{8A1ECE09-7C60-4796-8B32-04E43A7EF313}" type="sibTrans" cxnId="{4E40BD37-EEC0-4CEE-864D-BECFC08A0A03}">
      <dgm:prSet/>
      <dgm:spPr/>
      <dgm:t>
        <a:bodyPr/>
        <a:lstStyle/>
        <a:p>
          <a:endParaRPr lang="ru-RU"/>
        </a:p>
      </dgm:t>
    </dgm:pt>
    <dgm:pt modelId="{B662013F-06BE-42DD-8B41-374F796160F8}">
      <dgm:prSet/>
      <dgm:spPr/>
      <dgm:t>
        <a:bodyPr/>
        <a:lstStyle/>
        <a:p>
          <a:pPr rtl="0"/>
          <a:r>
            <a:rPr lang="uk-UA" noProof="0" dirty="0" smtClean="0"/>
            <a:t>шкіра та її замінники</a:t>
          </a:r>
          <a:endParaRPr lang="uk-UA" dirty="0"/>
        </a:p>
      </dgm:t>
    </dgm:pt>
    <dgm:pt modelId="{E688B1A3-EDD5-4EDD-9696-76249E3C066E}" type="parTrans" cxnId="{43E18978-C73C-432E-944B-D16C9F6CFDC2}">
      <dgm:prSet/>
      <dgm:spPr/>
      <dgm:t>
        <a:bodyPr/>
        <a:lstStyle/>
        <a:p>
          <a:endParaRPr lang="ru-RU"/>
        </a:p>
      </dgm:t>
    </dgm:pt>
    <dgm:pt modelId="{9B00E4BD-F95D-4356-9EE7-ED222B42EBB3}" type="sibTrans" cxnId="{43E18978-C73C-432E-944B-D16C9F6CFDC2}">
      <dgm:prSet/>
      <dgm:spPr/>
      <dgm:t>
        <a:bodyPr/>
        <a:lstStyle/>
        <a:p>
          <a:endParaRPr lang="ru-RU"/>
        </a:p>
      </dgm:t>
    </dgm:pt>
    <dgm:pt modelId="{B6A6F997-6876-472E-ADE6-68D577D6AB00}">
      <dgm:prSet/>
      <dgm:spPr/>
      <dgm:t>
        <a:bodyPr/>
        <a:lstStyle/>
        <a:p>
          <a:pPr rtl="0"/>
          <a:r>
            <a:rPr lang="uk-UA" noProof="0" dirty="0" smtClean="0"/>
            <a:t>дерево</a:t>
          </a:r>
          <a:endParaRPr lang="uk-UA" noProof="0" dirty="0"/>
        </a:p>
      </dgm:t>
    </dgm:pt>
    <dgm:pt modelId="{82375EC7-13EA-414D-8BE3-BB04D46CEB31}" type="parTrans" cxnId="{C4A0B88E-B4F2-4BE0-8CF5-C887FB219035}">
      <dgm:prSet/>
      <dgm:spPr/>
      <dgm:t>
        <a:bodyPr/>
        <a:lstStyle/>
        <a:p>
          <a:endParaRPr lang="ru-RU"/>
        </a:p>
      </dgm:t>
    </dgm:pt>
    <dgm:pt modelId="{41413927-B9D7-4893-9200-63E374CFE1F0}" type="sibTrans" cxnId="{C4A0B88E-B4F2-4BE0-8CF5-C887FB219035}">
      <dgm:prSet/>
      <dgm:spPr/>
      <dgm:t>
        <a:bodyPr/>
        <a:lstStyle/>
        <a:p>
          <a:endParaRPr lang="ru-RU"/>
        </a:p>
      </dgm:t>
    </dgm:pt>
    <dgm:pt modelId="{8CF95BCF-3F5D-499F-B59B-20B935FEAB3F}" type="pres">
      <dgm:prSet presAssocID="{780B8C32-5144-4413-9FBE-392FFA28A67B}" presName="Name0" presStyleCnt="0">
        <dgm:presLayoutVars>
          <dgm:dir/>
          <dgm:resizeHandles val="exact"/>
        </dgm:presLayoutVars>
      </dgm:prSet>
      <dgm:spPr/>
      <dgm:t>
        <a:bodyPr/>
        <a:lstStyle/>
        <a:p>
          <a:endParaRPr lang="ru-RU"/>
        </a:p>
      </dgm:t>
    </dgm:pt>
    <dgm:pt modelId="{F1AFF02C-F9DF-4B3F-BE13-10061C9F61F7}" type="pres">
      <dgm:prSet presAssocID="{780B8C32-5144-4413-9FBE-392FFA28A67B}" presName="fgShape" presStyleLbl="fgShp" presStyleIdx="0" presStyleCnt="1"/>
      <dgm:spPr/>
    </dgm:pt>
    <dgm:pt modelId="{E0FA4AE8-4B00-4BF3-BAA8-E153451E65D0}" type="pres">
      <dgm:prSet presAssocID="{780B8C32-5144-4413-9FBE-392FFA28A67B}" presName="linComp" presStyleCnt="0"/>
      <dgm:spPr/>
    </dgm:pt>
    <dgm:pt modelId="{D51933CF-F655-49F9-A777-6B3CCDCE4166}" type="pres">
      <dgm:prSet presAssocID="{DEBE0285-28A9-4E3B-A5CA-86F0EE19A1C4}" presName="compNode" presStyleCnt="0"/>
      <dgm:spPr/>
    </dgm:pt>
    <dgm:pt modelId="{892A0DB9-9943-40B4-81C9-5B42C05F9CC5}" type="pres">
      <dgm:prSet presAssocID="{DEBE0285-28A9-4E3B-A5CA-86F0EE19A1C4}" presName="bkgdShape" presStyleLbl="node1" presStyleIdx="0" presStyleCnt="7"/>
      <dgm:spPr/>
      <dgm:t>
        <a:bodyPr/>
        <a:lstStyle/>
        <a:p>
          <a:endParaRPr lang="ru-RU"/>
        </a:p>
      </dgm:t>
    </dgm:pt>
    <dgm:pt modelId="{BD035E6B-7C21-496B-8FBC-712877805E47}" type="pres">
      <dgm:prSet presAssocID="{DEBE0285-28A9-4E3B-A5CA-86F0EE19A1C4}" presName="nodeTx" presStyleLbl="node1" presStyleIdx="0" presStyleCnt="7">
        <dgm:presLayoutVars>
          <dgm:bulletEnabled val="1"/>
        </dgm:presLayoutVars>
      </dgm:prSet>
      <dgm:spPr/>
      <dgm:t>
        <a:bodyPr/>
        <a:lstStyle/>
        <a:p>
          <a:endParaRPr lang="ru-RU"/>
        </a:p>
      </dgm:t>
    </dgm:pt>
    <dgm:pt modelId="{273298A8-98B6-454D-B250-81E4187D7C84}" type="pres">
      <dgm:prSet presAssocID="{DEBE0285-28A9-4E3B-A5CA-86F0EE19A1C4}" presName="invisiNode" presStyleLbl="node1" presStyleIdx="0" presStyleCnt="7"/>
      <dgm:spPr/>
    </dgm:pt>
    <dgm:pt modelId="{6CB60D93-F0D0-4205-A436-6255EA06F128}" type="pres">
      <dgm:prSet presAssocID="{DEBE0285-28A9-4E3B-A5CA-86F0EE19A1C4}" presName="imagNode" presStyleLbl="fgImgPlace1" presStyleIdx="0" presStyleCnt="7" custLinFactNeighborX="2599" custLinFactNeighborY="-2869"/>
      <dgm:spPr/>
    </dgm:pt>
    <dgm:pt modelId="{5A330750-374C-40CA-88C3-1CF9EF28CAFD}" type="pres">
      <dgm:prSet presAssocID="{38EF0B3E-8C64-41C1-9EC3-13B5F775C30F}" presName="sibTrans" presStyleLbl="sibTrans2D1" presStyleIdx="0" presStyleCnt="0"/>
      <dgm:spPr/>
      <dgm:t>
        <a:bodyPr/>
        <a:lstStyle/>
        <a:p>
          <a:endParaRPr lang="ru-RU"/>
        </a:p>
      </dgm:t>
    </dgm:pt>
    <dgm:pt modelId="{87492682-BCEC-4692-8B3A-3611DC718729}" type="pres">
      <dgm:prSet presAssocID="{91CC847F-AE9E-4DC2-AB35-1FE2CC8E403F}" presName="compNode" presStyleCnt="0"/>
      <dgm:spPr/>
    </dgm:pt>
    <dgm:pt modelId="{63DA015E-EB96-4319-8E50-8D2C283A83B2}" type="pres">
      <dgm:prSet presAssocID="{91CC847F-AE9E-4DC2-AB35-1FE2CC8E403F}" presName="bkgdShape" presStyleLbl="node1" presStyleIdx="1" presStyleCnt="7"/>
      <dgm:spPr/>
      <dgm:t>
        <a:bodyPr/>
        <a:lstStyle/>
        <a:p>
          <a:endParaRPr lang="ru-RU"/>
        </a:p>
      </dgm:t>
    </dgm:pt>
    <dgm:pt modelId="{1E4B2BA0-76FE-4939-8E08-5EAB72548A01}" type="pres">
      <dgm:prSet presAssocID="{91CC847F-AE9E-4DC2-AB35-1FE2CC8E403F}" presName="nodeTx" presStyleLbl="node1" presStyleIdx="1" presStyleCnt="7">
        <dgm:presLayoutVars>
          <dgm:bulletEnabled val="1"/>
        </dgm:presLayoutVars>
      </dgm:prSet>
      <dgm:spPr/>
      <dgm:t>
        <a:bodyPr/>
        <a:lstStyle/>
        <a:p>
          <a:endParaRPr lang="ru-RU"/>
        </a:p>
      </dgm:t>
    </dgm:pt>
    <dgm:pt modelId="{38F39D9E-8E36-48C9-A44C-3A40B096562C}" type="pres">
      <dgm:prSet presAssocID="{91CC847F-AE9E-4DC2-AB35-1FE2CC8E403F}" presName="invisiNode" presStyleLbl="node1" presStyleIdx="1" presStyleCnt="7"/>
      <dgm:spPr/>
    </dgm:pt>
    <dgm:pt modelId="{8A04C432-2CD7-4450-A277-722B3ED08C5E}" type="pres">
      <dgm:prSet presAssocID="{91CC847F-AE9E-4DC2-AB35-1FE2CC8E403F}" presName="imagNode" presStyleLbl="fgImgPlace1" presStyleIdx="1" presStyleCnt="7"/>
      <dgm:spPr/>
    </dgm:pt>
    <dgm:pt modelId="{BA384833-B53F-4A40-B599-46E31FA1223E}" type="pres">
      <dgm:prSet presAssocID="{0244CBF2-1E9D-441C-BF06-CFDC1D0A0324}" presName="sibTrans" presStyleLbl="sibTrans2D1" presStyleIdx="0" presStyleCnt="0"/>
      <dgm:spPr/>
      <dgm:t>
        <a:bodyPr/>
        <a:lstStyle/>
        <a:p>
          <a:endParaRPr lang="ru-RU"/>
        </a:p>
      </dgm:t>
    </dgm:pt>
    <dgm:pt modelId="{14594838-A2D6-434A-9103-B79671394F8C}" type="pres">
      <dgm:prSet presAssocID="{3DD2BF43-33F6-4461-951E-A38556787788}" presName="compNode" presStyleCnt="0"/>
      <dgm:spPr/>
    </dgm:pt>
    <dgm:pt modelId="{468E86A5-1D18-427E-B237-73C38CD1C7FD}" type="pres">
      <dgm:prSet presAssocID="{3DD2BF43-33F6-4461-951E-A38556787788}" presName="bkgdShape" presStyleLbl="node1" presStyleIdx="2" presStyleCnt="7"/>
      <dgm:spPr/>
      <dgm:t>
        <a:bodyPr/>
        <a:lstStyle/>
        <a:p>
          <a:endParaRPr lang="ru-RU"/>
        </a:p>
      </dgm:t>
    </dgm:pt>
    <dgm:pt modelId="{A0D7F9F1-F557-439A-B80E-624C5243BAE6}" type="pres">
      <dgm:prSet presAssocID="{3DD2BF43-33F6-4461-951E-A38556787788}" presName="nodeTx" presStyleLbl="node1" presStyleIdx="2" presStyleCnt="7">
        <dgm:presLayoutVars>
          <dgm:bulletEnabled val="1"/>
        </dgm:presLayoutVars>
      </dgm:prSet>
      <dgm:spPr/>
      <dgm:t>
        <a:bodyPr/>
        <a:lstStyle/>
        <a:p>
          <a:endParaRPr lang="ru-RU"/>
        </a:p>
      </dgm:t>
    </dgm:pt>
    <dgm:pt modelId="{D7D10956-6896-46AA-8B2C-36723DD8B24F}" type="pres">
      <dgm:prSet presAssocID="{3DD2BF43-33F6-4461-951E-A38556787788}" presName="invisiNode" presStyleLbl="node1" presStyleIdx="2" presStyleCnt="7"/>
      <dgm:spPr/>
    </dgm:pt>
    <dgm:pt modelId="{93F456D6-3132-45D7-A5ED-7389C1CD37F7}" type="pres">
      <dgm:prSet presAssocID="{3DD2BF43-33F6-4461-951E-A38556787788}" presName="imagNode" presStyleLbl="fgImgPlace1" presStyleIdx="2" presStyleCnt="7"/>
      <dgm:spPr/>
    </dgm:pt>
    <dgm:pt modelId="{2FDF44A3-E811-4CEB-8195-8602C0BC7932}" type="pres">
      <dgm:prSet presAssocID="{8D3CD2E8-FEC0-4BB6-A616-E47029A2ACE6}" presName="sibTrans" presStyleLbl="sibTrans2D1" presStyleIdx="0" presStyleCnt="0"/>
      <dgm:spPr/>
      <dgm:t>
        <a:bodyPr/>
        <a:lstStyle/>
        <a:p>
          <a:endParaRPr lang="ru-RU"/>
        </a:p>
      </dgm:t>
    </dgm:pt>
    <dgm:pt modelId="{1EE47B1D-6B59-4F10-AEB7-9807C2C6F133}" type="pres">
      <dgm:prSet presAssocID="{CB620D7B-2BB7-4AA6-B326-6F82EEE54A63}" presName="compNode" presStyleCnt="0"/>
      <dgm:spPr/>
    </dgm:pt>
    <dgm:pt modelId="{FBCC8B46-4970-4E31-A43A-274AA94B1E9A}" type="pres">
      <dgm:prSet presAssocID="{CB620D7B-2BB7-4AA6-B326-6F82EEE54A63}" presName="bkgdShape" presStyleLbl="node1" presStyleIdx="3" presStyleCnt="7"/>
      <dgm:spPr/>
      <dgm:t>
        <a:bodyPr/>
        <a:lstStyle/>
        <a:p>
          <a:endParaRPr lang="ru-RU"/>
        </a:p>
      </dgm:t>
    </dgm:pt>
    <dgm:pt modelId="{5AB07543-11E4-4B4C-A5CD-58B18BE483F6}" type="pres">
      <dgm:prSet presAssocID="{CB620D7B-2BB7-4AA6-B326-6F82EEE54A63}" presName="nodeTx" presStyleLbl="node1" presStyleIdx="3" presStyleCnt="7">
        <dgm:presLayoutVars>
          <dgm:bulletEnabled val="1"/>
        </dgm:presLayoutVars>
      </dgm:prSet>
      <dgm:spPr/>
      <dgm:t>
        <a:bodyPr/>
        <a:lstStyle/>
        <a:p>
          <a:endParaRPr lang="ru-RU"/>
        </a:p>
      </dgm:t>
    </dgm:pt>
    <dgm:pt modelId="{52858D60-73A7-47D8-840F-7F2EADFBC4D1}" type="pres">
      <dgm:prSet presAssocID="{CB620D7B-2BB7-4AA6-B326-6F82EEE54A63}" presName="invisiNode" presStyleLbl="node1" presStyleIdx="3" presStyleCnt="7"/>
      <dgm:spPr/>
    </dgm:pt>
    <dgm:pt modelId="{AE5A75BF-19C7-4BD7-A956-963F8D46BCF2}" type="pres">
      <dgm:prSet presAssocID="{CB620D7B-2BB7-4AA6-B326-6F82EEE54A63}" presName="imagNode" presStyleLbl="fgImgPlace1" presStyleIdx="3" presStyleCnt="7"/>
      <dgm:spPr>
        <a:blipFill rotWithShape="1">
          <a:blip xmlns:r="http://schemas.openxmlformats.org/officeDocument/2006/relationships" r:embed="rId1"/>
          <a:stretch>
            <a:fillRect/>
          </a:stretch>
        </a:blipFill>
      </dgm:spPr>
    </dgm:pt>
    <dgm:pt modelId="{09288B0D-26CF-4FE8-BB99-B321421B96DA}" type="pres">
      <dgm:prSet presAssocID="{9DD550A4-C47E-48BF-9DAE-BF69F2262143}" presName="sibTrans" presStyleLbl="sibTrans2D1" presStyleIdx="0" presStyleCnt="0"/>
      <dgm:spPr/>
      <dgm:t>
        <a:bodyPr/>
        <a:lstStyle/>
        <a:p>
          <a:endParaRPr lang="ru-RU"/>
        </a:p>
      </dgm:t>
    </dgm:pt>
    <dgm:pt modelId="{B856A172-05B0-4265-9EEE-F80E83A8740D}" type="pres">
      <dgm:prSet presAssocID="{5049FECC-6C72-4CBA-8A3E-FE049D471245}" presName="compNode" presStyleCnt="0"/>
      <dgm:spPr/>
    </dgm:pt>
    <dgm:pt modelId="{4C387B3B-9DC2-47DF-BA79-86B860D579A2}" type="pres">
      <dgm:prSet presAssocID="{5049FECC-6C72-4CBA-8A3E-FE049D471245}" presName="bkgdShape" presStyleLbl="node1" presStyleIdx="4" presStyleCnt="7"/>
      <dgm:spPr/>
      <dgm:t>
        <a:bodyPr/>
        <a:lstStyle/>
        <a:p>
          <a:endParaRPr lang="ru-RU"/>
        </a:p>
      </dgm:t>
    </dgm:pt>
    <dgm:pt modelId="{4D613608-088A-4ED2-936A-031985DFA7C4}" type="pres">
      <dgm:prSet presAssocID="{5049FECC-6C72-4CBA-8A3E-FE049D471245}" presName="nodeTx" presStyleLbl="node1" presStyleIdx="4" presStyleCnt="7">
        <dgm:presLayoutVars>
          <dgm:bulletEnabled val="1"/>
        </dgm:presLayoutVars>
      </dgm:prSet>
      <dgm:spPr/>
      <dgm:t>
        <a:bodyPr/>
        <a:lstStyle/>
        <a:p>
          <a:endParaRPr lang="ru-RU"/>
        </a:p>
      </dgm:t>
    </dgm:pt>
    <dgm:pt modelId="{7C04DEAF-ADF8-42D1-834B-FF7A0F595A79}" type="pres">
      <dgm:prSet presAssocID="{5049FECC-6C72-4CBA-8A3E-FE049D471245}" presName="invisiNode" presStyleLbl="node1" presStyleIdx="4" presStyleCnt="7"/>
      <dgm:spPr/>
    </dgm:pt>
    <dgm:pt modelId="{D9B0EB9E-39D6-4743-B6EC-D85BBD07547A}" type="pres">
      <dgm:prSet presAssocID="{5049FECC-6C72-4CBA-8A3E-FE049D471245}" presName="imagNode" presStyleLbl="fgImgPlace1" presStyleIdx="4" presStyleCnt="7"/>
      <dgm:spPr>
        <a:blipFill rotWithShape="1">
          <a:blip xmlns:r="http://schemas.openxmlformats.org/officeDocument/2006/relationships" r:embed="rId2"/>
          <a:stretch>
            <a:fillRect/>
          </a:stretch>
        </a:blipFill>
      </dgm:spPr>
    </dgm:pt>
    <dgm:pt modelId="{99975A90-5AF4-4755-95B6-A25B9ACC860A}" type="pres">
      <dgm:prSet presAssocID="{8A1ECE09-7C60-4796-8B32-04E43A7EF313}" presName="sibTrans" presStyleLbl="sibTrans2D1" presStyleIdx="0" presStyleCnt="0"/>
      <dgm:spPr/>
      <dgm:t>
        <a:bodyPr/>
        <a:lstStyle/>
        <a:p>
          <a:endParaRPr lang="ru-RU"/>
        </a:p>
      </dgm:t>
    </dgm:pt>
    <dgm:pt modelId="{C170A72D-6AB6-4DED-B338-AC865FE78DAD}" type="pres">
      <dgm:prSet presAssocID="{B662013F-06BE-42DD-8B41-374F796160F8}" presName="compNode" presStyleCnt="0"/>
      <dgm:spPr/>
    </dgm:pt>
    <dgm:pt modelId="{B721C566-5D3E-4CE9-ACCF-D1AE33DC9C75}" type="pres">
      <dgm:prSet presAssocID="{B662013F-06BE-42DD-8B41-374F796160F8}" presName="bkgdShape" presStyleLbl="node1" presStyleIdx="5" presStyleCnt="7"/>
      <dgm:spPr/>
      <dgm:t>
        <a:bodyPr/>
        <a:lstStyle/>
        <a:p>
          <a:endParaRPr lang="ru-RU"/>
        </a:p>
      </dgm:t>
    </dgm:pt>
    <dgm:pt modelId="{890CBFB6-8CA2-4271-8BA0-4D041375FB1E}" type="pres">
      <dgm:prSet presAssocID="{B662013F-06BE-42DD-8B41-374F796160F8}" presName="nodeTx" presStyleLbl="node1" presStyleIdx="5" presStyleCnt="7">
        <dgm:presLayoutVars>
          <dgm:bulletEnabled val="1"/>
        </dgm:presLayoutVars>
      </dgm:prSet>
      <dgm:spPr/>
      <dgm:t>
        <a:bodyPr/>
        <a:lstStyle/>
        <a:p>
          <a:endParaRPr lang="ru-RU"/>
        </a:p>
      </dgm:t>
    </dgm:pt>
    <dgm:pt modelId="{AA228246-F084-455C-8076-A460C961CCC7}" type="pres">
      <dgm:prSet presAssocID="{B662013F-06BE-42DD-8B41-374F796160F8}" presName="invisiNode" presStyleLbl="node1" presStyleIdx="5" presStyleCnt="7"/>
      <dgm:spPr/>
    </dgm:pt>
    <dgm:pt modelId="{86255D88-DE18-4CD3-B126-31AF9C66DFD0}" type="pres">
      <dgm:prSet presAssocID="{B662013F-06BE-42DD-8B41-374F796160F8}" presName="imagNode" presStyleLbl="fgImgPlace1" presStyleIdx="5" presStyleCnt="7"/>
      <dgm:spPr>
        <a:blipFill rotWithShape="1">
          <a:blip xmlns:r="http://schemas.openxmlformats.org/officeDocument/2006/relationships" r:embed="rId3"/>
          <a:stretch>
            <a:fillRect/>
          </a:stretch>
        </a:blipFill>
      </dgm:spPr>
    </dgm:pt>
    <dgm:pt modelId="{A2B94D97-855C-4FC7-8F65-0D86478D4693}" type="pres">
      <dgm:prSet presAssocID="{9B00E4BD-F95D-4356-9EE7-ED222B42EBB3}" presName="sibTrans" presStyleLbl="sibTrans2D1" presStyleIdx="0" presStyleCnt="0"/>
      <dgm:spPr/>
      <dgm:t>
        <a:bodyPr/>
        <a:lstStyle/>
        <a:p>
          <a:endParaRPr lang="ru-RU"/>
        </a:p>
      </dgm:t>
    </dgm:pt>
    <dgm:pt modelId="{EB5D0818-61E4-4FC6-898F-417227F72863}" type="pres">
      <dgm:prSet presAssocID="{B6A6F997-6876-472E-ADE6-68D577D6AB00}" presName="compNode" presStyleCnt="0"/>
      <dgm:spPr/>
    </dgm:pt>
    <dgm:pt modelId="{40772E50-AD73-49AE-992A-BD7E91B1AC43}" type="pres">
      <dgm:prSet presAssocID="{B6A6F997-6876-472E-ADE6-68D577D6AB00}" presName="bkgdShape" presStyleLbl="node1" presStyleIdx="6" presStyleCnt="7"/>
      <dgm:spPr/>
      <dgm:t>
        <a:bodyPr/>
        <a:lstStyle/>
        <a:p>
          <a:endParaRPr lang="ru-RU"/>
        </a:p>
      </dgm:t>
    </dgm:pt>
    <dgm:pt modelId="{A0DCEB7A-48BD-4A1C-8231-D81180C6367B}" type="pres">
      <dgm:prSet presAssocID="{B6A6F997-6876-472E-ADE6-68D577D6AB00}" presName="nodeTx" presStyleLbl="node1" presStyleIdx="6" presStyleCnt="7">
        <dgm:presLayoutVars>
          <dgm:bulletEnabled val="1"/>
        </dgm:presLayoutVars>
      </dgm:prSet>
      <dgm:spPr/>
      <dgm:t>
        <a:bodyPr/>
        <a:lstStyle/>
        <a:p>
          <a:endParaRPr lang="ru-RU"/>
        </a:p>
      </dgm:t>
    </dgm:pt>
    <dgm:pt modelId="{91071CEF-1DA7-4578-932E-404DA2F81AB8}" type="pres">
      <dgm:prSet presAssocID="{B6A6F997-6876-472E-ADE6-68D577D6AB00}" presName="invisiNode" presStyleLbl="node1" presStyleIdx="6" presStyleCnt="7"/>
      <dgm:spPr/>
    </dgm:pt>
    <dgm:pt modelId="{75FB0CA8-3AF0-4DEC-951A-B3BC0C64236F}" type="pres">
      <dgm:prSet presAssocID="{B6A6F997-6876-472E-ADE6-68D577D6AB00}" presName="imagNode" presStyleLbl="fgImgPlace1" presStyleIdx="6" presStyleCnt="7"/>
      <dgm:spPr>
        <a:blipFill rotWithShape="1">
          <a:blip xmlns:r="http://schemas.openxmlformats.org/officeDocument/2006/relationships" r:embed="rId4"/>
          <a:stretch>
            <a:fillRect/>
          </a:stretch>
        </a:blipFill>
      </dgm:spPr>
    </dgm:pt>
  </dgm:ptLst>
  <dgm:cxnLst>
    <dgm:cxn modelId="{A3EF7209-D880-476D-8DB3-227B2F00C728}" type="presOf" srcId="{B662013F-06BE-42DD-8B41-374F796160F8}" destId="{B721C566-5D3E-4CE9-ACCF-D1AE33DC9C75}" srcOrd="0" destOrd="0" presId="urn:microsoft.com/office/officeart/2005/8/layout/hList7"/>
    <dgm:cxn modelId="{571979B1-635F-42F1-9041-B91E78926264}" type="presOf" srcId="{B6A6F997-6876-472E-ADE6-68D577D6AB00}" destId="{A0DCEB7A-48BD-4A1C-8231-D81180C6367B}" srcOrd="1" destOrd="0" presId="urn:microsoft.com/office/officeart/2005/8/layout/hList7"/>
    <dgm:cxn modelId="{38704903-B8F7-49A4-9082-F2CE9D25EDDC}" type="presOf" srcId="{91CC847F-AE9E-4DC2-AB35-1FE2CC8E403F}" destId="{1E4B2BA0-76FE-4939-8E08-5EAB72548A01}" srcOrd="1" destOrd="0" presId="urn:microsoft.com/office/officeart/2005/8/layout/hList7"/>
    <dgm:cxn modelId="{41ED3C4A-DF2F-4F6D-BD4B-325786C5D736}" type="presOf" srcId="{DEBE0285-28A9-4E3B-A5CA-86F0EE19A1C4}" destId="{892A0DB9-9943-40B4-81C9-5B42C05F9CC5}" srcOrd="0" destOrd="0" presId="urn:microsoft.com/office/officeart/2005/8/layout/hList7"/>
    <dgm:cxn modelId="{5B79FDB0-0E28-449C-9152-DA8FEB9D2728}" type="presOf" srcId="{8A1ECE09-7C60-4796-8B32-04E43A7EF313}" destId="{99975A90-5AF4-4755-95B6-A25B9ACC860A}" srcOrd="0" destOrd="0" presId="urn:microsoft.com/office/officeart/2005/8/layout/hList7"/>
    <dgm:cxn modelId="{AA1E3FD2-A978-41D6-A389-71BF7D31BBA4}" type="presOf" srcId="{9B00E4BD-F95D-4356-9EE7-ED222B42EBB3}" destId="{A2B94D97-855C-4FC7-8F65-0D86478D4693}" srcOrd="0" destOrd="0" presId="urn:microsoft.com/office/officeart/2005/8/layout/hList7"/>
    <dgm:cxn modelId="{515036CC-423E-4E4F-885E-FB8822475C19}" type="presOf" srcId="{DEBE0285-28A9-4E3B-A5CA-86F0EE19A1C4}" destId="{BD035E6B-7C21-496B-8FBC-712877805E47}" srcOrd="1" destOrd="0" presId="urn:microsoft.com/office/officeart/2005/8/layout/hList7"/>
    <dgm:cxn modelId="{B82026E7-65ED-42F3-9DEB-AD12D02847EB}" type="presOf" srcId="{5049FECC-6C72-4CBA-8A3E-FE049D471245}" destId="{4C387B3B-9DC2-47DF-BA79-86B860D579A2}" srcOrd="0" destOrd="0" presId="urn:microsoft.com/office/officeart/2005/8/layout/hList7"/>
    <dgm:cxn modelId="{FA5886E6-A94A-4BA1-A3C4-90305D016BF4}" srcId="{780B8C32-5144-4413-9FBE-392FFA28A67B}" destId="{3DD2BF43-33F6-4461-951E-A38556787788}" srcOrd="2" destOrd="0" parTransId="{906F38AC-C62F-4C67-B56B-A0253D766E34}" sibTransId="{8D3CD2E8-FEC0-4BB6-A616-E47029A2ACE6}"/>
    <dgm:cxn modelId="{45B1DB67-04BC-4BBD-AA81-0FAD9F0B621D}" type="presOf" srcId="{780B8C32-5144-4413-9FBE-392FFA28A67B}" destId="{8CF95BCF-3F5D-499F-B59B-20B935FEAB3F}" srcOrd="0" destOrd="0" presId="urn:microsoft.com/office/officeart/2005/8/layout/hList7"/>
    <dgm:cxn modelId="{8E947A0D-CE5E-4201-AD1B-CB098CEE1706}" type="presOf" srcId="{91CC847F-AE9E-4DC2-AB35-1FE2CC8E403F}" destId="{63DA015E-EB96-4319-8E50-8D2C283A83B2}" srcOrd="0" destOrd="0" presId="urn:microsoft.com/office/officeart/2005/8/layout/hList7"/>
    <dgm:cxn modelId="{56F83834-AF0A-4B45-A67E-A02F67AEE359}" type="presOf" srcId="{B662013F-06BE-42DD-8B41-374F796160F8}" destId="{890CBFB6-8CA2-4271-8BA0-4D041375FB1E}" srcOrd="1" destOrd="0" presId="urn:microsoft.com/office/officeart/2005/8/layout/hList7"/>
    <dgm:cxn modelId="{D776E4ED-5332-4DB0-B52F-448949D4C95E}" type="presOf" srcId="{3DD2BF43-33F6-4461-951E-A38556787788}" destId="{468E86A5-1D18-427E-B237-73C38CD1C7FD}" srcOrd="0" destOrd="0" presId="urn:microsoft.com/office/officeart/2005/8/layout/hList7"/>
    <dgm:cxn modelId="{F4D85845-12F0-435C-BCCB-816078EAE794}" type="presOf" srcId="{CB620D7B-2BB7-4AA6-B326-6F82EEE54A63}" destId="{5AB07543-11E4-4B4C-A5CD-58B18BE483F6}" srcOrd="1" destOrd="0" presId="urn:microsoft.com/office/officeart/2005/8/layout/hList7"/>
    <dgm:cxn modelId="{4CF11A65-25E9-43A9-8CA6-83169886A7C0}" type="presOf" srcId="{8D3CD2E8-FEC0-4BB6-A616-E47029A2ACE6}" destId="{2FDF44A3-E811-4CEB-8195-8602C0BC7932}" srcOrd="0" destOrd="0" presId="urn:microsoft.com/office/officeart/2005/8/layout/hList7"/>
    <dgm:cxn modelId="{4BDAC7B0-F8D5-4C6A-9234-2D458093B9B7}" type="presOf" srcId="{5049FECC-6C72-4CBA-8A3E-FE049D471245}" destId="{4D613608-088A-4ED2-936A-031985DFA7C4}" srcOrd="1" destOrd="0" presId="urn:microsoft.com/office/officeart/2005/8/layout/hList7"/>
    <dgm:cxn modelId="{4238F6AE-3B2F-48EA-9398-1B8698C41D8F}" type="presOf" srcId="{9DD550A4-C47E-48BF-9DAE-BF69F2262143}" destId="{09288B0D-26CF-4FE8-BB99-B321421B96DA}" srcOrd="0" destOrd="0" presId="urn:microsoft.com/office/officeart/2005/8/layout/hList7"/>
    <dgm:cxn modelId="{6FFC3472-9904-433F-8A76-08FED05B723E}" type="presOf" srcId="{B6A6F997-6876-472E-ADE6-68D577D6AB00}" destId="{40772E50-AD73-49AE-992A-BD7E91B1AC43}" srcOrd="0" destOrd="0" presId="urn:microsoft.com/office/officeart/2005/8/layout/hList7"/>
    <dgm:cxn modelId="{6ABD5696-DB7A-4875-BC0D-1C1B422DDB1E}" type="presOf" srcId="{0244CBF2-1E9D-441C-BF06-CFDC1D0A0324}" destId="{BA384833-B53F-4A40-B599-46E31FA1223E}" srcOrd="0" destOrd="0" presId="urn:microsoft.com/office/officeart/2005/8/layout/hList7"/>
    <dgm:cxn modelId="{2BE6AB0C-9B45-45E6-A59C-AD8C8C17B48C}" type="presOf" srcId="{3DD2BF43-33F6-4461-951E-A38556787788}" destId="{A0D7F9F1-F557-439A-B80E-624C5243BAE6}" srcOrd="1" destOrd="0" presId="urn:microsoft.com/office/officeart/2005/8/layout/hList7"/>
    <dgm:cxn modelId="{C75C7C9E-CE58-4F7F-A723-4E90CB8AA878}" srcId="{780B8C32-5144-4413-9FBE-392FFA28A67B}" destId="{CB620D7B-2BB7-4AA6-B326-6F82EEE54A63}" srcOrd="3" destOrd="0" parTransId="{FEA4D936-BC05-495A-83CB-C6CF36B0DD2D}" sibTransId="{9DD550A4-C47E-48BF-9DAE-BF69F2262143}"/>
    <dgm:cxn modelId="{DBBBE349-3087-4C0D-ABAD-3D7C5538CA4C}" type="presOf" srcId="{CB620D7B-2BB7-4AA6-B326-6F82EEE54A63}" destId="{FBCC8B46-4970-4E31-A43A-274AA94B1E9A}" srcOrd="0" destOrd="0" presId="urn:microsoft.com/office/officeart/2005/8/layout/hList7"/>
    <dgm:cxn modelId="{50C9148D-5428-4863-8F94-7C532E9A0C7F}" srcId="{780B8C32-5144-4413-9FBE-392FFA28A67B}" destId="{DEBE0285-28A9-4E3B-A5CA-86F0EE19A1C4}" srcOrd="0" destOrd="0" parTransId="{1AB7B58A-3A30-4244-B161-D9725CF66434}" sibTransId="{38EF0B3E-8C64-41C1-9EC3-13B5F775C30F}"/>
    <dgm:cxn modelId="{43E18978-C73C-432E-944B-D16C9F6CFDC2}" srcId="{780B8C32-5144-4413-9FBE-392FFA28A67B}" destId="{B662013F-06BE-42DD-8B41-374F796160F8}" srcOrd="5" destOrd="0" parTransId="{E688B1A3-EDD5-4EDD-9696-76249E3C066E}" sibTransId="{9B00E4BD-F95D-4356-9EE7-ED222B42EBB3}"/>
    <dgm:cxn modelId="{4E40BD37-EEC0-4CEE-864D-BECFC08A0A03}" srcId="{780B8C32-5144-4413-9FBE-392FFA28A67B}" destId="{5049FECC-6C72-4CBA-8A3E-FE049D471245}" srcOrd="4" destOrd="0" parTransId="{F43870B5-4CF0-44D4-8A25-DA19D854881A}" sibTransId="{8A1ECE09-7C60-4796-8B32-04E43A7EF313}"/>
    <dgm:cxn modelId="{C4A0B88E-B4F2-4BE0-8CF5-C887FB219035}" srcId="{780B8C32-5144-4413-9FBE-392FFA28A67B}" destId="{B6A6F997-6876-472E-ADE6-68D577D6AB00}" srcOrd="6" destOrd="0" parTransId="{82375EC7-13EA-414D-8BE3-BB04D46CEB31}" sibTransId="{41413927-B9D7-4893-9200-63E374CFE1F0}"/>
    <dgm:cxn modelId="{B1B9F147-BAF8-4FA4-A81E-3124380D2222}" type="presOf" srcId="{38EF0B3E-8C64-41C1-9EC3-13B5F775C30F}" destId="{5A330750-374C-40CA-88C3-1CF9EF28CAFD}" srcOrd="0" destOrd="0" presId="urn:microsoft.com/office/officeart/2005/8/layout/hList7"/>
    <dgm:cxn modelId="{E5A8F99A-8A7A-415E-88BA-043A2648B408}" srcId="{780B8C32-5144-4413-9FBE-392FFA28A67B}" destId="{91CC847F-AE9E-4DC2-AB35-1FE2CC8E403F}" srcOrd="1" destOrd="0" parTransId="{5292FC54-24DE-449E-B404-A7DD3F5723E0}" sibTransId="{0244CBF2-1E9D-441C-BF06-CFDC1D0A0324}"/>
    <dgm:cxn modelId="{04F5E229-8E82-424C-9F14-78D035569847}" type="presParOf" srcId="{8CF95BCF-3F5D-499F-B59B-20B935FEAB3F}" destId="{F1AFF02C-F9DF-4B3F-BE13-10061C9F61F7}" srcOrd="0" destOrd="0" presId="urn:microsoft.com/office/officeart/2005/8/layout/hList7"/>
    <dgm:cxn modelId="{599DA762-BE69-46E6-84D6-36DE47E8C885}" type="presParOf" srcId="{8CF95BCF-3F5D-499F-B59B-20B935FEAB3F}" destId="{E0FA4AE8-4B00-4BF3-BAA8-E153451E65D0}" srcOrd="1" destOrd="0" presId="urn:microsoft.com/office/officeart/2005/8/layout/hList7"/>
    <dgm:cxn modelId="{5CA05870-D576-4E71-AA01-C9B05E90A053}" type="presParOf" srcId="{E0FA4AE8-4B00-4BF3-BAA8-E153451E65D0}" destId="{D51933CF-F655-49F9-A777-6B3CCDCE4166}" srcOrd="0" destOrd="0" presId="urn:microsoft.com/office/officeart/2005/8/layout/hList7"/>
    <dgm:cxn modelId="{0EA5724D-F21E-4AD3-8E95-01F7ED0977C2}" type="presParOf" srcId="{D51933CF-F655-49F9-A777-6B3CCDCE4166}" destId="{892A0DB9-9943-40B4-81C9-5B42C05F9CC5}" srcOrd="0" destOrd="0" presId="urn:microsoft.com/office/officeart/2005/8/layout/hList7"/>
    <dgm:cxn modelId="{C34ACFD1-A447-4333-B996-8738550788A4}" type="presParOf" srcId="{D51933CF-F655-49F9-A777-6B3CCDCE4166}" destId="{BD035E6B-7C21-496B-8FBC-712877805E47}" srcOrd="1" destOrd="0" presId="urn:microsoft.com/office/officeart/2005/8/layout/hList7"/>
    <dgm:cxn modelId="{F1305FE2-6A60-41C5-8449-2B5A7A3500F2}" type="presParOf" srcId="{D51933CF-F655-49F9-A777-6B3CCDCE4166}" destId="{273298A8-98B6-454D-B250-81E4187D7C84}" srcOrd="2" destOrd="0" presId="urn:microsoft.com/office/officeart/2005/8/layout/hList7"/>
    <dgm:cxn modelId="{9FD8BFBA-0555-4A29-98EB-4D7A5581AAAB}" type="presParOf" srcId="{D51933CF-F655-49F9-A777-6B3CCDCE4166}" destId="{6CB60D93-F0D0-4205-A436-6255EA06F128}" srcOrd="3" destOrd="0" presId="urn:microsoft.com/office/officeart/2005/8/layout/hList7"/>
    <dgm:cxn modelId="{5D6E2EFB-E789-440A-BA88-11557C66E92B}" type="presParOf" srcId="{E0FA4AE8-4B00-4BF3-BAA8-E153451E65D0}" destId="{5A330750-374C-40CA-88C3-1CF9EF28CAFD}" srcOrd="1" destOrd="0" presId="urn:microsoft.com/office/officeart/2005/8/layout/hList7"/>
    <dgm:cxn modelId="{25911B94-D8D4-43A0-935F-86F9D7728610}" type="presParOf" srcId="{E0FA4AE8-4B00-4BF3-BAA8-E153451E65D0}" destId="{87492682-BCEC-4692-8B3A-3611DC718729}" srcOrd="2" destOrd="0" presId="urn:microsoft.com/office/officeart/2005/8/layout/hList7"/>
    <dgm:cxn modelId="{3F8885A2-E128-4B61-AC43-16793250EEA7}" type="presParOf" srcId="{87492682-BCEC-4692-8B3A-3611DC718729}" destId="{63DA015E-EB96-4319-8E50-8D2C283A83B2}" srcOrd="0" destOrd="0" presId="urn:microsoft.com/office/officeart/2005/8/layout/hList7"/>
    <dgm:cxn modelId="{BC1348FE-7632-4301-ABC6-83C842B8DA0C}" type="presParOf" srcId="{87492682-BCEC-4692-8B3A-3611DC718729}" destId="{1E4B2BA0-76FE-4939-8E08-5EAB72548A01}" srcOrd="1" destOrd="0" presId="urn:microsoft.com/office/officeart/2005/8/layout/hList7"/>
    <dgm:cxn modelId="{0B0BBD3C-91A4-4BBF-BE03-B7F255571859}" type="presParOf" srcId="{87492682-BCEC-4692-8B3A-3611DC718729}" destId="{38F39D9E-8E36-48C9-A44C-3A40B096562C}" srcOrd="2" destOrd="0" presId="urn:microsoft.com/office/officeart/2005/8/layout/hList7"/>
    <dgm:cxn modelId="{80FFFCE2-EFB0-42F4-9BA1-483D8D8543E8}" type="presParOf" srcId="{87492682-BCEC-4692-8B3A-3611DC718729}" destId="{8A04C432-2CD7-4450-A277-722B3ED08C5E}" srcOrd="3" destOrd="0" presId="urn:microsoft.com/office/officeart/2005/8/layout/hList7"/>
    <dgm:cxn modelId="{2C8E9CD2-DAC4-4058-9429-E0ED90D3E580}" type="presParOf" srcId="{E0FA4AE8-4B00-4BF3-BAA8-E153451E65D0}" destId="{BA384833-B53F-4A40-B599-46E31FA1223E}" srcOrd="3" destOrd="0" presId="urn:microsoft.com/office/officeart/2005/8/layout/hList7"/>
    <dgm:cxn modelId="{324596D3-B874-4739-A5BE-868756F06CC2}" type="presParOf" srcId="{E0FA4AE8-4B00-4BF3-BAA8-E153451E65D0}" destId="{14594838-A2D6-434A-9103-B79671394F8C}" srcOrd="4" destOrd="0" presId="urn:microsoft.com/office/officeart/2005/8/layout/hList7"/>
    <dgm:cxn modelId="{A8D72E1F-D963-4904-A66E-24C2BD8917EA}" type="presParOf" srcId="{14594838-A2D6-434A-9103-B79671394F8C}" destId="{468E86A5-1D18-427E-B237-73C38CD1C7FD}" srcOrd="0" destOrd="0" presId="urn:microsoft.com/office/officeart/2005/8/layout/hList7"/>
    <dgm:cxn modelId="{1315A979-A3BE-4642-9B89-CEC251F256FD}" type="presParOf" srcId="{14594838-A2D6-434A-9103-B79671394F8C}" destId="{A0D7F9F1-F557-439A-B80E-624C5243BAE6}" srcOrd="1" destOrd="0" presId="urn:microsoft.com/office/officeart/2005/8/layout/hList7"/>
    <dgm:cxn modelId="{3423EAC6-FE14-4157-A597-F9C2EE6DD653}" type="presParOf" srcId="{14594838-A2D6-434A-9103-B79671394F8C}" destId="{D7D10956-6896-46AA-8B2C-36723DD8B24F}" srcOrd="2" destOrd="0" presId="urn:microsoft.com/office/officeart/2005/8/layout/hList7"/>
    <dgm:cxn modelId="{495E6252-2121-46AC-B12E-A2FB89F99268}" type="presParOf" srcId="{14594838-A2D6-434A-9103-B79671394F8C}" destId="{93F456D6-3132-45D7-A5ED-7389C1CD37F7}" srcOrd="3" destOrd="0" presId="urn:microsoft.com/office/officeart/2005/8/layout/hList7"/>
    <dgm:cxn modelId="{5F962E93-F9A6-48FE-9813-700289189EB4}" type="presParOf" srcId="{E0FA4AE8-4B00-4BF3-BAA8-E153451E65D0}" destId="{2FDF44A3-E811-4CEB-8195-8602C0BC7932}" srcOrd="5" destOrd="0" presId="urn:microsoft.com/office/officeart/2005/8/layout/hList7"/>
    <dgm:cxn modelId="{8D7083FE-25CC-480F-AEC3-EA8962017EF5}" type="presParOf" srcId="{E0FA4AE8-4B00-4BF3-BAA8-E153451E65D0}" destId="{1EE47B1D-6B59-4F10-AEB7-9807C2C6F133}" srcOrd="6" destOrd="0" presId="urn:microsoft.com/office/officeart/2005/8/layout/hList7"/>
    <dgm:cxn modelId="{5211DABC-75E8-4A1D-A44D-F94C21A0E498}" type="presParOf" srcId="{1EE47B1D-6B59-4F10-AEB7-9807C2C6F133}" destId="{FBCC8B46-4970-4E31-A43A-274AA94B1E9A}" srcOrd="0" destOrd="0" presId="urn:microsoft.com/office/officeart/2005/8/layout/hList7"/>
    <dgm:cxn modelId="{60E8FBD2-91C1-4BD4-A524-3BFA0E713273}" type="presParOf" srcId="{1EE47B1D-6B59-4F10-AEB7-9807C2C6F133}" destId="{5AB07543-11E4-4B4C-A5CD-58B18BE483F6}" srcOrd="1" destOrd="0" presId="urn:microsoft.com/office/officeart/2005/8/layout/hList7"/>
    <dgm:cxn modelId="{3B3866AB-0B58-4603-BB4F-70F07F6C19AC}" type="presParOf" srcId="{1EE47B1D-6B59-4F10-AEB7-9807C2C6F133}" destId="{52858D60-73A7-47D8-840F-7F2EADFBC4D1}" srcOrd="2" destOrd="0" presId="urn:microsoft.com/office/officeart/2005/8/layout/hList7"/>
    <dgm:cxn modelId="{48494756-79D3-4BFE-9C5B-E8BF1A33149C}" type="presParOf" srcId="{1EE47B1D-6B59-4F10-AEB7-9807C2C6F133}" destId="{AE5A75BF-19C7-4BD7-A956-963F8D46BCF2}" srcOrd="3" destOrd="0" presId="urn:microsoft.com/office/officeart/2005/8/layout/hList7"/>
    <dgm:cxn modelId="{888D8959-DD29-4E02-8707-C4BB99D88A36}" type="presParOf" srcId="{E0FA4AE8-4B00-4BF3-BAA8-E153451E65D0}" destId="{09288B0D-26CF-4FE8-BB99-B321421B96DA}" srcOrd="7" destOrd="0" presId="urn:microsoft.com/office/officeart/2005/8/layout/hList7"/>
    <dgm:cxn modelId="{0A5884B9-E671-4516-BA71-88328C886022}" type="presParOf" srcId="{E0FA4AE8-4B00-4BF3-BAA8-E153451E65D0}" destId="{B856A172-05B0-4265-9EEE-F80E83A8740D}" srcOrd="8" destOrd="0" presId="urn:microsoft.com/office/officeart/2005/8/layout/hList7"/>
    <dgm:cxn modelId="{173F38BB-33D3-4E41-8631-DCAD206A30E0}" type="presParOf" srcId="{B856A172-05B0-4265-9EEE-F80E83A8740D}" destId="{4C387B3B-9DC2-47DF-BA79-86B860D579A2}" srcOrd="0" destOrd="0" presId="urn:microsoft.com/office/officeart/2005/8/layout/hList7"/>
    <dgm:cxn modelId="{B53FE9F6-934A-4C03-A2A9-17D59CA1AB0A}" type="presParOf" srcId="{B856A172-05B0-4265-9EEE-F80E83A8740D}" destId="{4D613608-088A-4ED2-936A-031985DFA7C4}" srcOrd="1" destOrd="0" presId="urn:microsoft.com/office/officeart/2005/8/layout/hList7"/>
    <dgm:cxn modelId="{40F0A764-7C6B-4845-968B-D24860126DAC}" type="presParOf" srcId="{B856A172-05B0-4265-9EEE-F80E83A8740D}" destId="{7C04DEAF-ADF8-42D1-834B-FF7A0F595A79}" srcOrd="2" destOrd="0" presId="urn:microsoft.com/office/officeart/2005/8/layout/hList7"/>
    <dgm:cxn modelId="{63B5C197-1510-44FA-803D-0870BCB60B1F}" type="presParOf" srcId="{B856A172-05B0-4265-9EEE-F80E83A8740D}" destId="{D9B0EB9E-39D6-4743-B6EC-D85BBD07547A}" srcOrd="3" destOrd="0" presId="urn:microsoft.com/office/officeart/2005/8/layout/hList7"/>
    <dgm:cxn modelId="{6E98099B-A2E6-4F71-BCE3-05E44261EB4A}" type="presParOf" srcId="{E0FA4AE8-4B00-4BF3-BAA8-E153451E65D0}" destId="{99975A90-5AF4-4755-95B6-A25B9ACC860A}" srcOrd="9" destOrd="0" presId="urn:microsoft.com/office/officeart/2005/8/layout/hList7"/>
    <dgm:cxn modelId="{0CE780AC-D20E-4BBD-A206-A102110ACE23}" type="presParOf" srcId="{E0FA4AE8-4B00-4BF3-BAA8-E153451E65D0}" destId="{C170A72D-6AB6-4DED-B338-AC865FE78DAD}" srcOrd="10" destOrd="0" presId="urn:microsoft.com/office/officeart/2005/8/layout/hList7"/>
    <dgm:cxn modelId="{33C9210B-D786-4748-90DC-470061DB3C5D}" type="presParOf" srcId="{C170A72D-6AB6-4DED-B338-AC865FE78DAD}" destId="{B721C566-5D3E-4CE9-ACCF-D1AE33DC9C75}" srcOrd="0" destOrd="0" presId="urn:microsoft.com/office/officeart/2005/8/layout/hList7"/>
    <dgm:cxn modelId="{DCD3B606-82D1-459A-9176-07F5C496A306}" type="presParOf" srcId="{C170A72D-6AB6-4DED-B338-AC865FE78DAD}" destId="{890CBFB6-8CA2-4271-8BA0-4D041375FB1E}" srcOrd="1" destOrd="0" presId="urn:microsoft.com/office/officeart/2005/8/layout/hList7"/>
    <dgm:cxn modelId="{DA9854FF-10C7-4719-9245-2E9288700BD1}" type="presParOf" srcId="{C170A72D-6AB6-4DED-B338-AC865FE78DAD}" destId="{AA228246-F084-455C-8076-A460C961CCC7}" srcOrd="2" destOrd="0" presId="urn:microsoft.com/office/officeart/2005/8/layout/hList7"/>
    <dgm:cxn modelId="{A0C41261-45CC-47A0-92A8-D2054E0FFE4E}" type="presParOf" srcId="{C170A72D-6AB6-4DED-B338-AC865FE78DAD}" destId="{86255D88-DE18-4CD3-B126-31AF9C66DFD0}" srcOrd="3" destOrd="0" presId="urn:microsoft.com/office/officeart/2005/8/layout/hList7"/>
    <dgm:cxn modelId="{FDC700E5-FB27-4B7E-ACC9-0AD87DDFD8B9}" type="presParOf" srcId="{E0FA4AE8-4B00-4BF3-BAA8-E153451E65D0}" destId="{A2B94D97-855C-4FC7-8F65-0D86478D4693}" srcOrd="11" destOrd="0" presId="urn:microsoft.com/office/officeart/2005/8/layout/hList7"/>
    <dgm:cxn modelId="{BDD56AEC-7433-48CC-8D87-DD1FC714CD8B}" type="presParOf" srcId="{E0FA4AE8-4B00-4BF3-BAA8-E153451E65D0}" destId="{EB5D0818-61E4-4FC6-898F-417227F72863}" srcOrd="12" destOrd="0" presId="urn:microsoft.com/office/officeart/2005/8/layout/hList7"/>
    <dgm:cxn modelId="{5A081816-94D6-40C5-B6EF-D537A8066331}" type="presParOf" srcId="{EB5D0818-61E4-4FC6-898F-417227F72863}" destId="{40772E50-AD73-49AE-992A-BD7E91B1AC43}" srcOrd="0" destOrd="0" presId="urn:microsoft.com/office/officeart/2005/8/layout/hList7"/>
    <dgm:cxn modelId="{0DB01D96-0779-4B93-96B2-654807E68670}" type="presParOf" srcId="{EB5D0818-61E4-4FC6-898F-417227F72863}" destId="{A0DCEB7A-48BD-4A1C-8231-D81180C6367B}" srcOrd="1" destOrd="0" presId="urn:microsoft.com/office/officeart/2005/8/layout/hList7"/>
    <dgm:cxn modelId="{ADF1F25E-F1CA-4A9A-8C30-CA333690B995}" type="presParOf" srcId="{EB5D0818-61E4-4FC6-898F-417227F72863}" destId="{91071CEF-1DA7-4578-932E-404DA2F81AB8}" srcOrd="2" destOrd="0" presId="urn:microsoft.com/office/officeart/2005/8/layout/hList7"/>
    <dgm:cxn modelId="{5EC66527-D753-478B-ACA5-9B66A11DFF75}" type="presParOf" srcId="{EB5D0818-61E4-4FC6-898F-417227F72863}" destId="{75FB0CA8-3AF0-4DEC-951A-B3BC0C64236F}"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1BA932-9666-44CD-A497-AE263B9016AF}" type="doc">
      <dgm:prSet loTypeId="urn:microsoft.com/office/officeart/2005/8/layout/hList6" loCatId="list" qsTypeId="urn:microsoft.com/office/officeart/2005/8/quickstyle/3d3" qsCatId="3D" csTypeId="urn:microsoft.com/office/officeart/2005/8/colors/accent1_3" csCatId="accent1" phldr="1"/>
      <dgm:spPr/>
      <dgm:t>
        <a:bodyPr/>
        <a:lstStyle/>
        <a:p>
          <a:endParaRPr lang="ru-RU"/>
        </a:p>
      </dgm:t>
    </dgm:pt>
    <dgm:pt modelId="{CB25715F-44F4-4735-AD88-51C6F10B0A38}">
      <dgm:prSet/>
      <dgm:spPr/>
      <dgm:t>
        <a:bodyPr/>
        <a:lstStyle/>
        <a:p>
          <a:pPr rtl="0"/>
          <a:r>
            <a:rPr lang="uk-UA" dirty="0" smtClean="0"/>
            <a:t>бути нешкідливими, біологічно інертними і нетоксичними відносно тканин організму та не виділяти шкідливих для організму людини речовин;</a:t>
          </a:r>
          <a:endParaRPr lang="uk-UA" dirty="0"/>
        </a:p>
      </dgm:t>
    </dgm:pt>
    <dgm:pt modelId="{4A7DA5E1-3504-4E7D-B659-399CD3DDF4AD}" type="parTrans" cxnId="{6BE25CB3-59AE-4361-96F0-B79BF3CD0D21}">
      <dgm:prSet/>
      <dgm:spPr/>
      <dgm:t>
        <a:bodyPr/>
        <a:lstStyle/>
        <a:p>
          <a:endParaRPr lang="ru-RU"/>
        </a:p>
      </dgm:t>
    </dgm:pt>
    <dgm:pt modelId="{8FCCDF2E-A05E-4D35-8D71-9653942C422E}" type="sibTrans" cxnId="{6BE25CB3-59AE-4361-96F0-B79BF3CD0D21}">
      <dgm:prSet/>
      <dgm:spPr/>
      <dgm:t>
        <a:bodyPr/>
        <a:lstStyle/>
        <a:p>
          <a:endParaRPr lang="ru-RU"/>
        </a:p>
      </dgm:t>
    </dgm:pt>
    <dgm:pt modelId="{F0C7399D-DF52-4C09-94C1-E8A2530F8401}">
      <dgm:prSet/>
      <dgm:spPr/>
      <dgm:t>
        <a:bodyPr/>
        <a:lstStyle/>
        <a:p>
          <a:pPr rtl="0"/>
          <a:r>
            <a:rPr lang="uk-UA" dirty="0" smtClean="0"/>
            <a:t>мати стійкість до стерилізації та дезінфекції;</a:t>
          </a:r>
          <a:endParaRPr lang="uk-UA" dirty="0"/>
        </a:p>
      </dgm:t>
    </dgm:pt>
    <dgm:pt modelId="{EA50B0A1-B4E0-4856-8A65-A3FEADC711FC}" type="parTrans" cxnId="{89422544-6DEE-4427-AFB8-642051251CA9}">
      <dgm:prSet/>
      <dgm:spPr/>
      <dgm:t>
        <a:bodyPr/>
        <a:lstStyle/>
        <a:p>
          <a:endParaRPr lang="ru-RU"/>
        </a:p>
      </dgm:t>
    </dgm:pt>
    <dgm:pt modelId="{13A52C14-A31B-405F-B038-8A55C509DE6A}" type="sibTrans" cxnId="{89422544-6DEE-4427-AFB8-642051251CA9}">
      <dgm:prSet/>
      <dgm:spPr/>
      <dgm:t>
        <a:bodyPr/>
        <a:lstStyle/>
        <a:p>
          <a:endParaRPr lang="ru-RU"/>
        </a:p>
      </dgm:t>
    </dgm:pt>
    <dgm:pt modelId="{28AFB96A-3D0C-4692-8514-376D0E41C575}">
      <dgm:prSet/>
      <dgm:spPr/>
      <dgm:t>
        <a:bodyPr/>
        <a:lstStyle/>
        <a:p>
          <a:pPr rtl="0"/>
          <a:r>
            <a:rPr lang="uk-UA" dirty="0" smtClean="0"/>
            <a:t>бути механічно тривкими, зберігати постійну форму й об'єм;</a:t>
          </a:r>
          <a:endParaRPr lang="uk-UA" dirty="0"/>
        </a:p>
      </dgm:t>
    </dgm:pt>
    <dgm:pt modelId="{BD15137C-3244-4147-8377-DAB5953D981E}" type="parTrans" cxnId="{A7D9C727-F8F5-4CEE-BCFB-D39946A6E46D}">
      <dgm:prSet/>
      <dgm:spPr/>
      <dgm:t>
        <a:bodyPr/>
        <a:lstStyle/>
        <a:p>
          <a:endParaRPr lang="ru-RU"/>
        </a:p>
      </dgm:t>
    </dgm:pt>
    <dgm:pt modelId="{C7AD33A0-54EE-47A2-AD31-DA5BE59160F6}" type="sibTrans" cxnId="{A7D9C727-F8F5-4CEE-BCFB-D39946A6E46D}">
      <dgm:prSet/>
      <dgm:spPr/>
      <dgm:t>
        <a:bodyPr/>
        <a:lstStyle/>
        <a:p>
          <a:endParaRPr lang="ru-RU"/>
        </a:p>
      </dgm:t>
    </dgm:pt>
    <dgm:pt modelId="{D4765CF3-7C3A-44D7-821A-71F8911412BB}">
      <dgm:prSet/>
      <dgm:spPr/>
      <dgm:t>
        <a:bodyPr/>
        <a:lstStyle/>
        <a:p>
          <a:pPr rtl="0"/>
          <a:r>
            <a:rPr lang="uk-UA" dirty="0" smtClean="0"/>
            <a:t>мати гарні технологічні властивості (наприклад, при литті, штампуванні та інших видах обробки);</a:t>
          </a:r>
          <a:endParaRPr lang="uk-UA" dirty="0"/>
        </a:p>
      </dgm:t>
    </dgm:pt>
    <dgm:pt modelId="{35588EDF-1A98-40EE-A341-26755E8DC98F}" type="parTrans" cxnId="{FB1A67B8-233F-4B49-BADA-8832B6A34969}">
      <dgm:prSet/>
      <dgm:spPr/>
      <dgm:t>
        <a:bodyPr/>
        <a:lstStyle/>
        <a:p>
          <a:endParaRPr lang="ru-RU"/>
        </a:p>
      </dgm:t>
    </dgm:pt>
    <dgm:pt modelId="{EFDE03D8-7B9E-4966-9646-925B877C7C40}" type="sibTrans" cxnId="{FB1A67B8-233F-4B49-BADA-8832B6A34969}">
      <dgm:prSet/>
      <dgm:spPr/>
      <dgm:t>
        <a:bodyPr/>
        <a:lstStyle/>
        <a:p>
          <a:endParaRPr lang="ru-RU"/>
        </a:p>
      </dgm:t>
    </dgm:pt>
    <dgm:pt modelId="{8D92E08F-3E10-4E5A-BA22-CC0B068D12CF}">
      <dgm:prSet/>
      <dgm:spPr/>
      <dgm:t>
        <a:bodyPr/>
        <a:lstStyle/>
        <a:p>
          <a:pPr rtl="0"/>
          <a:r>
            <a:rPr lang="uk-UA" dirty="0" smtClean="0"/>
            <a:t>бути стійкими до корозії.</a:t>
          </a:r>
          <a:endParaRPr lang="uk-UA" dirty="0"/>
        </a:p>
      </dgm:t>
    </dgm:pt>
    <dgm:pt modelId="{1FAC2A36-D93C-4898-A639-B3FDFF757D66}" type="parTrans" cxnId="{881BBAD1-E4E5-4DF3-950A-25890181093C}">
      <dgm:prSet/>
      <dgm:spPr/>
      <dgm:t>
        <a:bodyPr/>
        <a:lstStyle/>
        <a:p>
          <a:endParaRPr lang="ru-RU"/>
        </a:p>
      </dgm:t>
    </dgm:pt>
    <dgm:pt modelId="{AF3A1DF1-7350-4166-A65A-F5B1DAE020FE}" type="sibTrans" cxnId="{881BBAD1-E4E5-4DF3-950A-25890181093C}">
      <dgm:prSet/>
      <dgm:spPr/>
      <dgm:t>
        <a:bodyPr/>
        <a:lstStyle/>
        <a:p>
          <a:endParaRPr lang="ru-RU"/>
        </a:p>
      </dgm:t>
    </dgm:pt>
    <dgm:pt modelId="{48BD51A9-3D2C-459C-9BCA-FA2FC7A7ADC7}" type="pres">
      <dgm:prSet presAssocID="{A71BA932-9666-44CD-A497-AE263B9016AF}" presName="Name0" presStyleCnt="0">
        <dgm:presLayoutVars>
          <dgm:dir/>
          <dgm:resizeHandles val="exact"/>
        </dgm:presLayoutVars>
      </dgm:prSet>
      <dgm:spPr/>
      <dgm:t>
        <a:bodyPr/>
        <a:lstStyle/>
        <a:p>
          <a:endParaRPr lang="ru-RU"/>
        </a:p>
      </dgm:t>
    </dgm:pt>
    <dgm:pt modelId="{1185C128-480B-46FC-B17C-52164F2DB163}" type="pres">
      <dgm:prSet presAssocID="{CB25715F-44F4-4735-AD88-51C6F10B0A38}" presName="node" presStyleLbl="node1" presStyleIdx="0" presStyleCnt="5">
        <dgm:presLayoutVars>
          <dgm:bulletEnabled val="1"/>
        </dgm:presLayoutVars>
      </dgm:prSet>
      <dgm:spPr/>
      <dgm:t>
        <a:bodyPr/>
        <a:lstStyle/>
        <a:p>
          <a:endParaRPr lang="ru-RU"/>
        </a:p>
      </dgm:t>
    </dgm:pt>
    <dgm:pt modelId="{753AA1C5-0027-4DF5-B8B5-A7F4227BB245}" type="pres">
      <dgm:prSet presAssocID="{8FCCDF2E-A05E-4D35-8D71-9653942C422E}" presName="sibTrans" presStyleCnt="0"/>
      <dgm:spPr/>
    </dgm:pt>
    <dgm:pt modelId="{87807D40-B2C1-40AD-B2D2-63BA9C05F7C0}" type="pres">
      <dgm:prSet presAssocID="{F0C7399D-DF52-4C09-94C1-E8A2530F8401}" presName="node" presStyleLbl="node1" presStyleIdx="1" presStyleCnt="5">
        <dgm:presLayoutVars>
          <dgm:bulletEnabled val="1"/>
        </dgm:presLayoutVars>
      </dgm:prSet>
      <dgm:spPr/>
      <dgm:t>
        <a:bodyPr/>
        <a:lstStyle/>
        <a:p>
          <a:endParaRPr lang="ru-RU"/>
        </a:p>
      </dgm:t>
    </dgm:pt>
    <dgm:pt modelId="{2CB0DABB-659A-48CF-84D0-76531717378D}" type="pres">
      <dgm:prSet presAssocID="{13A52C14-A31B-405F-B038-8A55C509DE6A}" presName="sibTrans" presStyleCnt="0"/>
      <dgm:spPr/>
    </dgm:pt>
    <dgm:pt modelId="{80254B27-14BD-4E23-906C-16996195C38C}" type="pres">
      <dgm:prSet presAssocID="{28AFB96A-3D0C-4692-8514-376D0E41C575}" presName="node" presStyleLbl="node1" presStyleIdx="2" presStyleCnt="5">
        <dgm:presLayoutVars>
          <dgm:bulletEnabled val="1"/>
        </dgm:presLayoutVars>
      </dgm:prSet>
      <dgm:spPr/>
      <dgm:t>
        <a:bodyPr/>
        <a:lstStyle/>
        <a:p>
          <a:endParaRPr lang="ru-RU"/>
        </a:p>
      </dgm:t>
    </dgm:pt>
    <dgm:pt modelId="{1808FEA1-7F0D-4EB3-8FFB-C1A6D4E4AE07}" type="pres">
      <dgm:prSet presAssocID="{C7AD33A0-54EE-47A2-AD31-DA5BE59160F6}" presName="sibTrans" presStyleCnt="0"/>
      <dgm:spPr/>
    </dgm:pt>
    <dgm:pt modelId="{693DC23F-58B0-48AE-A158-9A320EB578F4}" type="pres">
      <dgm:prSet presAssocID="{D4765CF3-7C3A-44D7-821A-71F8911412BB}" presName="node" presStyleLbl="node1" presStyleIdx="3" presStyleCnt="5">
        <dgm:presLayoutVars>
          <dgm:bulletEnabled val="1"/>
        </dgm:presLayoutVars>
      </dgm:prSet>
      <dgm:spPr/>
      <dgm:t>
        <a:bodyPr/>
        <a:lstStyle/>
        <a:p>
          <a:endParaRPr lang="ru-RU"/>
        </a:p>
      </dgm:t>
    </dgm:pt>
    <dgm:pt modelId="{4E13E5A3-641E-4BCE-BDD0-06C5A80263DD}" type="pres">
      <dgm:prSet presAssocID="{EFDE03D8-7B9E-4966-9646-925B877C7C40}" presName="sibTrans" presStyleCnt="0"/>
      <dgm:spPr/>
    </dgm:pt>
    <dgm:pt modelId="{C65CC275-17ED-4B9C-8769-8DC296256A7C}" type="pres">
      <dgm:prSet presAssocID="{8D92E08F-3E10-4E5A-BA22-CC0B068D12CF}" presName="node" presStyleLbl="node1" presStyleIdx="4" presStyleCnt="5">
        <dgm:presLayoutVars>
          <dgm:bulletEnabled val="1"/>
        </dgm:presLayoutVars>
      </dgm:prSet>
      <dgm:spPr/>
      <dgm:t>
        <a:bodyPr/>
        <a:lstStyle/>
        <a:p>
          <a:endParaRPr lang="ru-RU"/>
        </a:p>
      </dgm:t>
    </dgm:pt>
  </dgm:ptLst>
  <dgm:cxnLst>
    <dgm:cxn modelId="{6BE25CB3-59AE-4361-96F0-B79BF3CD0D21}" srcId="{A71BA932-9666-44CD-A497-AE263B9016AF}" destId="{CB25715F-44F4-4735-AD88-51C6F10B0A38}" srcOrd="0" destOrd="0" parTransId="{4A7DA5E1-3504-4E7D-B659-399CD3DDF4AD}" sibTransId="{8FCCDF2E-A05E-4D35-8D71-9653942C422E}"/>
    <dgm:cxn modelId="{44105CC1-0A9B-40AC-A11D-6F8223B5DDD0}" type="presOf" srcId="{D4765CF3-7C3A-44D7-821A-71F8911412BB}" destId="{693DC23F-58B0-48AE-A158-9A320EB578F4}" srcOrd="0" destOrd="0" presId="urn:microsoft.com/office/officeart/2005/8/layout/hList6"/>
    <dgm:cxn modelId="{FB1A67B8-233F-4B49-BADA-8832B6A34969}" srcId="{A71BA932-9666-44CD-A497-AE263B9016AF}" destId="{D4765CF3-7C3A-44D7-821A-71F8911412BB}" srcOrd="3" destOrd="0" parTransId="{35588EDF-1A98-40EE-A341-26755E8DC98F}" sibTransId="{EFDE03D8-7B9E-4966-9646-925B877C7C40}"/>
    <dgm:cxn modelId="{307BF967-3504-4417-A280-A5827CC1D102}" type="presOf" srcId="{F0C7399D-DF52-4C09-94C1-E8A2530F8401}" destId="{87807D40-B2C1-40AD-B2D2-63BA9C05F7C0}" srcOrd="0" destOrd="0" presId="urn:microsoft.com/office/officeart/2005/8/layout/hList6"/>
    <dgm:cxn modelId="{25306190-0DB6-416A-8247-BE7615713033}" type="presOf" srcId="{CB25715F-44F4-4735-AD88-51C6F10B0A38}" destId="{1185C128-480B-46FC-B17C-52164F2DB163}" srcOrd="0" destOrd="0" presId="urn:microsoft.com/office/officeart/2005/8/layout/hList6"/>
    <dgm:cxn modelId="{B6259F8B-F9C2-4DE6-937A-030D5092DDB9}" type="presOf" srcId="{28AFB96A-3D0C-4692-8514-376D0E41C575}" destId="{80254B27-14BD-4E23-906C-16996195C38C}" srcOrd="0" destOrd="0" presId="urn:microsoft.com/office/officeart/2005/8/layout/hList6"/>
    <dgm:cxn modelId="{881BBAD1-E4E5-4DF3-950A-25890181093C}" srcId="{A71BA932-9666-44CD-A497-AE263B9016AF}" destId="{8D92E08F-3E10-4E5A-BA22-CC0B068D12CF}" srcOrd="4" destOrd="0" parTransId="{1FAC2A36-D93C-4898-A639-B3FDFF757D66}" sibTransId="{AF3A1DF1-7350-4166-A65A-F5B1DAE020FE}"/>
    <dgm:cxn modelId="{89422544-6DEE-4427-AFB8-642051251CA9}" srcId="{A71BA932-9666-44CD-A497-AE263B9016AF}" destId="{F0C7399D-DF52-4C09-94C1-E8A2530F8401}" srcOrd="1" destOrd="0" parTransId="{EA50B0A1-B4E0-4856-8A65-A3FEADC711FC}" sibTransId="{13A52C14-A31B-405F-B038-8A55C509DE6A}"/>
    <dgm:cxn modelId="{072A1126-B88D-44CE-BC3E-66FE2A8F74F5}" type="presOf" srcId="{8D92E08F-3E10-4E5A-BA22-CC0B068D12CF}" destId="{C65CC275-17ED-4B9C-8769-8DC296256A7C}" srcOrd="0" destOrd="0" presId="urn:microsoft.com/office/officeart/2005/8/layout/hList6"/>
    <dgm:cxn modelId="{24FCC70C-77E9-4091-9FAF-10A5D43695C3}" type="presOf" srcId="{A71BA932-9666-44CD-A497-AE263B9016AF}" destId="{48BD51A9-3D2C-459C-9BCA-FA2FC7A7ADC7}" srcOrd="0" destOrd="0" presId="urn:microsoft.com/office/officeart/2005/8/layout/hList6"/>
    <dgm:cxn modelId="{A7D9C727-F8F5-4CEE-BCFB-D39946A6E46D}" srcId="{A71BA932-9666-44CD-A497-AE263B9016AF}" destId="{28AFB96A-3D0C-4692-8514-376D0E41C575}" srcOrd="2" destOrd="0" parTransId="{BD15137C-3244-4147-8377-DAB5953D981E}" sibTransId="{C7AD33A0-54EE-47A2-AD31-DA5BE59160F6}"/>
    <dgm:cxn modelId="{F101EF91-E8E4-4EC3-903D-4889C811E466}" type="presParOf" srcId="{48BD51A9-3D2C-459C-9BCA-FA2FC7A7ADC7}" destId="{1185C128-480B-46FC-B17C-52164F2DB163}" srcOrd="0" destOrd="0" presId="urn:microsoft.com/office/officeart/2005/8/layout/hList6"/>
    <dgm:cxn modelId="{551204FC-F5C3-4E03-B8DE-2BA1A4C5F391}" type="presParOf" srcId="{48BD51A9-3D2C-459C-9BCA-FA2FC7A7ADC7}" destId="{753AA1C5-0027-4DF5-B8B5-A7F4227BB245}" srcOrd="1" destOrd="0" presId="urn:microsoft.com/office/officeart/2005/8/layout/hList6"/>
    <dgm:cxn modelId="{E941009E-796E-43F6-9A83-85CA53768815}" type="presParOf" srcId="{48BD51A9-3D2C-459C-9BCA-FA2FC7A7ADC7}" destId="{87807D40-B2C1-40AD-B2D2-63BA9C05F7C0}" srcOrd="2" destOrd="0" presId="urn:microsoft.com/office/officeart/2005/8/layout/hList6"/>
    <dgm:cxn modelId="{714B0E6B-BD8C-4758-BF1D-79DD5D3044F6}" type="presParOf" srcId="{48BD51A9-3D2C-459C-9BCA-FA2FC7A7ADC7}" destId="{2CB0DABB-659A-48CF-84D0-76531717378D}" srcOrd="3" destOrd="0" presId="urn:microsoft.com/office/officeart/2005/8/layout/hList6"/>
    <dgm:cxn modelId="{61DFC3E8-4DAB-429F-88F1-AA3EB7D93C11}" type="presParOf" srcId="{48BD51A9-3D2C-459C-9BCA-FA2FC7A7ADC7}" destId="{80254B27-14BD-4E23-906C-16996195C38C}" srcOrd="4" destOrd="0" presId="urn:microsoft.com/office/officeart/2005/8/layout/hList6"/>
    <dgm:cxn modelId="{3562F51D-130A-44DE-A4E0-51EE5A2831DD}" type="presParOf" srcId="{48BD51A9-3D2C-459C-9BCA-FA2FC7A7ADC7}" destId="{1808FEA1-7F0D-4EB3-8FFB-C1A6D4E4AE07}" srcOrd="5" destOrd="0" presId="urn:microsoft.com/office/officeart/2005/8/layout/hList6"/>
    <dgm:cxn modelId="{5F6D72FC-337A-4421-BB7A-F59472E8BA0B}" type="presParOf" srcId="{48BD51A9-3D2C-459C-9BCA-FA2FC7A7ADC7}" destId="{693DC23F-58B0-48AE-A158-9A320EB578F4}" srcOrd="6" destOrd="0" presId="urn:microsoft.com/office/officeart/2005/8/layout/hList6"/>
    <dgm:cxn modelId="{B1624E67-00FC-4527-9950-E9CEFF544869}" type="presParOf" srcId="{48BD51A9-3D2C-459C-9BCA-FA2FC7A7ADC7}" destId="{4E13E5A3-641E-4BCE-BDD0-06C5A80263DD}" srcOrd="7" destOrd="0" presId="urn:microsoft.com/office/officeart/2005/8/layout/hList6"/>
    <dgm:cxn modelId="{D6C63999-7685-4357-B739-8D16A7BDA901}" type="presParOf" srcId="{48BD51A9-3D2C-459C-9BCA-FA2FC7A7ADC7}" destId="{C65CC275-17ED-4B9C-8769-8DC296256A7C}" srcOrd="8"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D52B6E-8191-4EB5-9244-DF10234BB823}"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ru-RU"/>
        </a:p>
      </dgm:t>
    </dgm:pt>
    <dgm:pt modelId="{11804635-6555-4439-8520-0FB07A1B2332}">
      <dgm:prSet/>
      <dgm:spPr/>
      <dgm:t>
        <a:bodyPr/>
        <a:lstStyle/>
        <a:p>
          <a:pPr rtl="0"/>
          <a:r>
            <a:rPr lang="uk-UA" noProof="0" dirty="0" smtClean="0"/>
            <a:t>Ці вимоги створюють додаткові обмеження щодо вибору матеріалів. Наприклад, багато пластиків не можна використовувати для виготовлення шприців, оскільки вони деформуються (втрачають форму) під час стерилізації за високої температури.
</a:t>
          </a:r>
          <a:endParaRPr lang="uk-UA" noProof="0" dirty="0"/>
        </a:p>
      </dgm:t>
    </dgm:pt>
    <dgm:pt modelId="{3CCBE26B-28E3-4C79-A3F6-17CFC36EE78D}" type="parTrans" cxnId="{C2960B83-1F0A-488A-B023-02732E38AE62}">
      <dgm:prSet/>
      <dgm:spPr/>
      <dgm:t>
        <a:bodyPr/>
        <a:lstStyle/>
        <a:p>
          <a:endParaRPr lang="ru-RU"/>
        </a:p>
      </dgm:t>
    </dgm:pt>
    <dgm:pt modelId="{B4EA2733-B198-487B-A34C-4B7CF0C52ADF}" type="sibTrans" cxnId="{C2960B83-1F0A-488A-B023-02732E38AE62}">
      <dgm:prSet/>
      <dgm:spPr/>
      <dgm:t>
        <a:bodyPr/>
        <a:lstStyle/>
        <a:p>
          <a:endParaRPr lang="ru-RU"/>
        </a:p>
      </dgm:t>
    </dgm:pt>
    <dgm:pt modelId="{D4E02129-182E-4D09-81D3-84E1FD48A101}">
      <dgm:prSet/>
      <dgm:spPr/>
      <dgm:t>
        <a:bodyPr/>
        <a:lstStyle/>
        <a:p>
          <a:pPr rtl="0"/>
          <a:r>
            <a:rPr lang="uk-UA" noProof="0" dirty="0" smtClean="0"/>
            <a:t>Виробники пристроїв, що використовуються в медицині та охороні здоров'я, повинні бути обережними у виборі сировини. Матеріал не тільки повинен відповідати технічним вимогам застосування, але й не повинен становити додаткового ризику при контакті з людським тілом або різними хімічними речовинами, які часто зустрічаються в клінічних умовах. 
</a:t>
          </a:r>
          <a:endParaRPr lang="uk-UA" noProof="0" dirty="0"/>
        </a:p>
      </dgm:t>
    </dgm:pt>
    <dgm:pt modelId="{546BEECA-996D-473D-B29F-777338291A01}" type="parTrans" cxnId="{1CC2FE39-7F52-4F03-A494-C84B0163D862}">
      <dgm:prSet/>
      <dgm:spPr/>
      <dgm:t>
        <a:bodyPr/>
        <a:lstStyle/>
        <a:p>
          <a:endParaRPr lang="ru-RU"/>
        </a:p>
      </dgm:t>
    </dgm:pt>
    <dgm:pt modelId="{19023F7A-CE89-4726-A9EF-C5C15BA5E8F8}" type="sibTrans" cxnId="{1CC2FE39-7F52-4F03-A494-C84B0163D862}">
      <dgm:prSet/>
      <dgm:spPr/>
      <dgm:t>
        <a:bodyPr/>
        <a:lstStyle/>
        <a:p>
          <a:endParaRPr lang="ru-RU"/>
        </a:p>
      </dgm:t>
    </dgm:pt>
    <dgm:pt modelId="{5AF1F37F-8290-4895-8D30-D3901DE83895}" type="pres">
      <dgm:prSet presAssocID="{B0D52B6E-8191-4EB5-9244-DF10234BB823}" presName="linear" presStyleCnt="0">
        <dgm:presLayoutVars>
          <dgm:animLvl val="lvl"/>
          <dgm:resizeHandles val="exact"/>
        </dgm:presLayoutVars>
      </dgm:prSet>
      <dgm:spPr/>
      <dgm:t>
        <a:bodyPr/>
        <a:lstStyle/>
        <a:p>
          <a:endParaRPr lang="ru-RU"/>
        </a:p>
      </dgm:t>
    </dgm:pt>
    <dgm:pt modelId="{E957525F-0D9A-4C7B-A409-6C129A9A255F}" type="pres">
      <dgm:prSet presAssocID="{11804635-6555-4439-8520-0FB07A1B2332}" presName="parentText" presStyleLbl="node1" presStyleIdx="0" presStyleCnt="2">
        <dgm:presLayoutVars>
          <dgm:chMax val="0"/>
          <dgm:bulletEnabled val="1"/>
        </dgm:presLayoutVars>
      </dgm:prSet>
      <dgm:spPr/>
      <dgm:t>
        <a:bodyPr/>
        <a:lstStyle/>
        <a:p>
          <a:endParaRPr lang="ru-RU"/>
        </a:p>
      </dgm:t>
    </dgm:pt>
    <dgm:pt modelId="{DB592E46-7B1D-444E-BEE8-5A06ED35DBAB}" type="pres">
      <dgm:prSet presAssocID="{B4EA2733-B198-487B-A34C-4B7CF0C52ADF}" presName="spacer" presStyleCnt="0"/>
      <dgm:spPr/>
    </dgm:pt>
    <dgm:pt modelId="{BA928807-8B44-4EB2-85B5-D112EAE71FF4}" type="pres">
      <dgm:prSet presAssocID="{D4E02129-182E-4D09-81D3-84E1FD48A101}" presName="parentText" presStyleLbl="node1" presStyleIdx="1" presStyleCnt="2">
        <dgm:presLayoutVars>
          <dgm:chMax val="0"/>
          <dgm:bulletEnabled val="1"/>
        </dgm:presLayoutVars>
      </dgm:prSet>
      <dgm:spPr/>
      <dgm:t>
        <a:bodyPr/>
        <a:lstStyle/>
        <a:p>
          <a:endParaRPr lang="ru-RU"/>
        </a:p>
      </dgm:t>
    </dgm:pt>
  </dgm:ptLst>
  <dgm:cxnLst>
    <dgm:cxn modelId="{2F77F519-548B-4CD3-B5E6-F4234D9DA92E}" type="presOf" srcId="{B0D52B6E-8191-4EB5-9244-DF10234BB823}" destId="{5AF1F37F-8290-4895-8D30-D3901DE83895}" srcOrd="0" destOrd="0" presId="urn:microsoft.com/office/officeart/2005/8/layout/vList2"/>
    <dgm:cxn modelId="{CC0A0F29-808C-44A2-9E90-794FAA430A49}" type="presOf" srcId="{D4E02129-182E-4D09-81D3-84E1FD48A101}" destId="{BA928807-8B44-4EB2-85B5-D112EAE71FF4}" srcOrd="0" destOrd="0" presId="urn:microsoft.com/office/officeart/2005/8/layout/vList2"/>
    <dgm:cxn modelId="{C2960B83-1F0A-488A-B023-02732E38AE62}" srcId="{B0D52B6E-8191-4EB5-9244-DF10234BB823}" destId="{11804635-6555-4439-8520-0FB07A1B2332}" srcOrd="0" destOrd="0" parTransId="{3CCBE26B-28E3-4C79-A3F6-17CFC36EE78D}" sibTransId="{B4EA2733-B198-487B-A34C-4B7CF0C52ADF}"/>
    <dgm:cxn modelId="{1CC2FE39-7F52-4F03-A494-C84B0163D862}" srcId="{B0D52B6E-8191-4EB5-9244-DF10234BB823}" destId="{D4E02129-182E-4D09-81D3-84E1FD48A101}" srcOrd="1" destOrd="0" parTransId="{546BEECA-996D-473D-B29F-777338291A01}" sibTransId="{19023F7A-CE89-4726-A9EF-C5C15BA5E8F8}"/>
    <dgm:cxn modelId="{9DF8098E-1345-4D2A-984B-365BA02E5A54}" type="presOf" srcId="{11804635-6555-4439-8520-0FB07A1B2332}" destId="{E957525F-0D9A-4C7B-A409-6C129A9A255F}" srcOrd="0" destOrd="0" presId="urn:microsoft.com/office/officeart/2005/8/layout/vList2"/>
    <dgm:cxn modelId="{C052069A-353B-49C0-84D5-9AA733E61B0D}" type="presParOf" srcId="{5AF1F37F-8290-4895-8D30-D3901DE83895}" destId="{E957525F-0D9A-4C7B-A409-6C129A9A255F}" srcOrd="0" destOrd="0" presId="urn:microsoft.com/office/officeart/2005/8/layout/vList2"/>
    <dgm:cxn modelId="{F4EE3D52-B63F-44EB-8CEA-88C433FD8EAC}" type="presParOf" srcId="{5AF1F37F-8290-4895-8D30-D3901DE83895}" destId="{DB592E46-7B1D-444E-BEE8-5A06ED35DBAB}" srcOrd="1" destOrd="0" presId="urn:microsoft.com/office/officeart/2005/8/layout/vList2"/>
    <dgm:cxn modelId="{9731C8B0-AB17-4B3F-9F3E-8B7277BDEF53}" type="presParOf" srcId="{5AF1F37F-8290-4895-8D30-D3901DE83895}" destId="{BA928807-8B44-4EB2-85B5-D112EAE71FF4}"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35C76F4-A912-478B-92BD-FC0F8C3132FD}" type="doc">
      <dgm:prSet loTypeId="urn:microsoft.com/office/officeart/2005/8/layout/bProcess3" loCatId="process" qsTypeId="urn:microsoft.com/office/officeart/2005/8/quickstyle/3d3" qsCatId="3D" csTypeId="urn:microsoft.com/office/officeart/2005/8/colors/accent1_2" csCatId="accent1" phldr="1"/>
      <dgm:spPr/>
      <dgm:t>
        <a:bodyPr/>
        <a:lstStyle/>
        <a:p>
          <a:endParaRPr lang="ru-RU"/>
        </a:p>
      </dgm:t>
    </dgm:pt>
    <dgm:pt modelId="{C0BB47A2-1278-40C2-8493-F390782B1ACB}">
      <dgm:prSet/>
      <dgm:spPr/>
      <dgm:t>
        <a:bodyPr/>
        <a:lstStyle/>
        <a:p>
          <a:pPr rtl="0"/>
          <a:r>
            <a:rPr lang="uk-UA" dirty="0" smtClean="0"/>
            <a:t>Пластичність і ковкість</a:t>
          </a:r>
          <a:endParaRPr lang="uk-UA" dirty="0"/>
        </a:p>
      </dgm:t>
    </dgm:pt>
    <dgm:pt modelId="{CD9590B7-6180-4DCE-B050-92B406D86EFB}" type="parTrans" cxnId="{AB342F64-E01A-47F4-902B-D8725D1FDC88}">
      <dgm:prSet/>
      <dgm:spPr/>
      <dgm:t>
        <a:bodyPr/>
        <a:lstStyle/>
        <a:p>
          <a:endParaRPr lang="ru-RU"/>
        </a:p>
      </dgm:t>
    </dgm:pt>
    <dgm:pt modelId="{661BB9AF-19E6-4CC0-8C2A-829B7C7B4376}" type="sibTrans" cxnId="{AB342F64-E01A-47F4-902B-D8725D1FDC88}">
      <dgm:prSet/>
      <dgm:spPr/>
      <dgm:t>
        <a:bodyPr/>
        <a:lstStyle/>
        <a:p>
          <a:endParaRPr lang="ru-RU" dirty="0"/>
        </a:p>
      </dgm:t>
    </dgm:pt>
    <dgm:pt modelId="{F2D9D203-BEAE-4773-AA0F-AAC194EACB33}">
      <dgm:prSet/>
      <dgm:spPr/>
      <dgm:t>
        <a:bodyPr/>
        <a:lstStyle/>
        <a:p>
          <a:pPr rtl="0"/>
          <a:r>
            <a:rPr lang="uk-UA" dirty="0" smtClean="0"/>
            <a:t>Здатність витримувати високі температури</a:t>
          </a:r>
          <a:endParaRPr lang="uk-UA" dirty="0"/>
        </a:p>
      </dgm:t>
    </dgm:pt>
    <dgm:pt modelId="{86319767-B399-4AA9-A8A4-2645AD288B17}" type="parTrans" cxnId="{765B1A3A-1AD1-4EDD-97C4-7A3D44E466CC}">
      <dgm:prSet/>
      <dgm:spPr/>
      <dgm:t>
        <a:bodyPr/>
        <a:lstStyle/>
        <a:p>
          <a:endParaRPr lang="ru-RU"/>
        </a:p>
      </dgm:t>
    </dgm:pt>
    <dgm:pt modelId="{31726D66-E429-44A7-8009-66EA73C9D233}" type="sibTrans" cxnId="{765B1A3A-1AD1-4EDD-97C4-7A3D44E466CC}">
      <dgm:prSet/>
      <dgm:spPr/>
      <dgm:t>
        <a:bodyPr/>
        <a:lstStyle/>
        <a:p>
          <a:endParaRPr lang="ru-RU" dirty="0"/>
        </a:p>
      </dgm:t>
    </dgm:pt>
    <dgm:pt modelId="{EBC0AA71-F92E-434C-84C0-0FC2063DA3F8}">
      <dgm:prSet/>
      <dgm:spPr/>
      <dgm:t>
        <a:bodyPr/>
        <a:lstStyle/>
        <a:p>
          <a:pPr rtl="0"/>
          <a:r>
            <a:rPr lang="uk-UA" dirty="0" smtClean="0"/>
            <a:t>Зносостійкість</a:t>
          </a:r>
          <a:endParaRPr lang="uk-UA" dirty="0"/>
        </a:p>
      </dgm:t>
    </dgm:pt>
    <dgm:pt modelId="{3DF342FF-D490-462B-9299-9A46E3F1B843}" type="parTrans" cxnId="{9674C083-E806-4AD1-9575-3539CCB43128}">
      <dgm:prSet/>
      <dgm:spPr/>
      <dgm:t>
        <a:bodyPr/>
        <a:lstStyle/>
        <a:p>
          <a:endParaRPr lang="ru-RU"/>
        </a:p>
      </dgm:t>
    </dgm:pt>
    <dgm:pt modelId="{157814CC-CA69-467C-981E-9DA15E9D9631}" type="sibTrans" cxnId="{9674C083-E806-4AD1-9575-3539CCB43128}">
      <dgm:prSet/>
      <dgm:spPr/>
      <dgm:t>
        <a:bodyPr/>
        <a:lstStyle/>
        <a:p>
          <a:endParaRPr lang="ru-RU" dirty="0"/>
        </a:p>
      </dgm:t>
    </dgm:pt>
    <dgm:pt modelId="{A05CD891-DFF0-472E-83F9-5E385817608C}">
      <dgm:prSet/>
      <dgm:spPr/>
      <dgm:t>
        <a:bodyPr/>
        <a:lstStyle/>
        <a:p>
          <a:pPr rtl="0"/>
          <a:r>
            <a:rPr lang="uk-UA" dirty="0" smtClean="0"/>
            <a:t>Стійкість до корозії</a:t>
          </a:r>
          <a:endParaRPr lang="uk-UA" dirty="0"/>
        </a:p>
      </dgm:t>
    </dgm:pt>
    <dgm:pt modelId="{3AAACC44-CEDC-4B2C-9EFA-077BC98F0B15}" type="parTrans" cxnId="{337FE3E4-B2DD-4D50-9EB2-3E8C5742BFBA}">
      <dgm:prSet/>
      <dgm:spPr/>
      <dgm:t>
        <a:bodyPr/>
        <a:lstStyle/>
        <a:p>
          <a:endParaRPr lang="ru-RU"/>
        </a:p>
      </dgm:t>
    </dgm:pt>
    <dgm:pt modelId="{C39B4F91-DFE7-4BE3-AA40-B3837AA14360}" type="sibTrans" cxnId="{337FE3E4-B2DD-4D50-9EB2-3E8C5742BFBA}">
      <dgm:prSet/>
      <dgm:spPr/>
      <dgm:t>
        <a:bodyPr/>
        <a:lstStyle/>
        <a:p>
          <a:endParaRPr lang="ru-RU" dirty="0"/>
        </a:p>
      </dgm:t>
    </dgm:pt>
    <dgm:pt modelId="{280203D5-9D68-4101-BBAD-F9BB7F50BED3}">
      <dgm:prSet/>
      <dgm:spPr/>
      <dgm:t>
        <a:bodyPr/>
        <a:lstStyle/>
        <a:p>
          <a:pPr rtl="0"/>
          <a:r>
            <a:rPr lang="uk-UA" dirty="0" smtClean="0"/>
            <a:t>Біосумістність</a:t>
          </a:r>
          <a:endParaRPr lang="uk-UA" dirty="0"/>
        </a:p>
      </dgm:t>
    </dgm:pt>
    <dgm:pt modelId="{2EEEE317-D512-4F5A-9828-0ECB0AC0FBD5}" type="parTrans" cxnId="{482D0892-F1E2-4113-8CC8-6AC91AF8A45E}">
      <dgm:prSet/>
      <dgm:spPr/>
      <dgm:t>
        <a:bodyPr/>
        <a:lstStyle/>
        <a:p>
          <a:endParaRPr lang="ru-RU"/>
        </a:p>
      </dgm:t>
    </dgm:pt>
    <dgm:pt modelId="{82D83C35-FC5E-4880-A802-839B7C5B68BB}" type="sibTrans" cxnId="{482D0892-F1E2-4113-8CC8-6AC91AF8A45E}">
      <dgm:prSet/>
      <dgm:spPr/>
      <dgm:t>
        <a:bodyPr/>
        <a:lstStyle/>
        <a:p>
          <a:endParaRPr lang="ru-RU" dirty="0"/>
        </a:p>
      </dgm:t>
    </dgm:pt>
    <dgm:pt modelId="{3DEAC02D-430B-4568-8436-AE06C97371A7}">
      <dgm:prSet/>
      <dgm:spPr/>
      <dgm:t>
        <a:bodyPr/>
        <a:lstStyle/>
        <a:p>
          <a:pPr rtl="0"/>
          <a:r>
            <a:rPr lang="uk-UA" dirty="0" smtClean="0"/>
            <a:t>Магнітні властивості</a:t>
          </a:r>
          <a:endParaRPr lang="uk-UA" dirty="0"/>
        </a:p>
      </dgm:t>
    </dgm:pt>
    <dgm:pt modelId="{1F6C8315-6523-463B-A36E-2287F50E3A66}" type="parTrans" cxnId="{6C34EF83-10E4-44DF-8E52-31C386771F2B}">
      <dgm:prSet/>
      <dgm:spPr/>
      <dgm:t>
        <a:bodyPr/>
        <a:lstStyle/>
        <a:p>
          <a:endParaRPr lang="ru-RU"/>
        </a:p>
      </dgm:t>
    </dgm:pt>
    <dgm:pt modelId="{CEFDB0B3-D1AF-43EA-A59C-C1EDA0BCB388}" type="sibTrans" cxnId="{6C34EF83-10E4-44DF-8E52-31C386771F2B}">
      <dgm:prSet/>
      <dgm:spPr/>
      <dgm:t>
        <a:bodyPr/>
        <a:lstStyle/>
        <a:p>
          <a:endParaRPr lang="ru-RU" dirty="0"/>
        </a:p>
      </dgm:t>
    </dgm:pt>
    <dgm:pt modelId="{7C118A27-B93B-4935-8700-E16CAE6372FD}">
      <dgm:prSet/>
      <dgm:spPr/>
      <dgm:t>
        <a:bodyPr/>
        <a:lstStyle/>
        <a:p>
          <a:pPr rtl="0"/>
          <a:r>
            <a:rPr lang="uk-UA" dirty="0" smtClean="0"/>
            <a:t>Ергономічність</a:t>
          </a:r>
          <a:endParaRPr lang="uk-UA" dirty="0"/>
        </a:p>
      </dgm:t>
    </dgm:pt>
    <dgm:pt modelId="{FA4A77FE-FDAB-4F70-B6B6-4F64CE1BECD3}" type="parTrans" cxnId="{2E53F177-4A61-41B5-BB58-4EDA2D2EBE3B}">
      <dgm:prSet/>
      <dgm:spPr/>
      <dgm:t>
        <a:bodyPr/>
        <a:lstStyle/>
        <a:p>
          <a:endParaRPr lang="ru-RU"/>
        </a:p>
      </dgm:t>
    </dgm:pt>
    <dgm:pt modelId="{E5C4C928-E194-402E-8760-F5ED6AD56235}" type="sibTrans" cxnId="{2E53F177-4A61-41B5-BB58-4EDA2D2EBE3B}">
      <dgm:prSet/>
      <dgm:spPr/>
      <dgm:t>
        <a:bodyPr/>
        <a:lstStyle/>
        <a:p>
          <a:endParaRPr lang="ru-RU"/>
        </a:p>
      </dgm:t>
    </dgm:pt>
    <dgm:pt modelId="{E0F9BD1A-1D68-457C-960D-1FAEE61F600B}" type="pres">
      <dgm:prSet presAssocID="{935C76F4-A912-478B-92BD-FC0F8C3132FD}" presName="Name0" presStyleCnt="0">
        <dgm:presLayoutVars>
          <dgm:dir/>
          <dgm:resizeHandles val="exact"/>
        </dgm:presLayoutVars>
      </dgm:prSet>
      <dgm:spPr/>
      <dgm:t>
        <a:bodyPr/>
        <a:lstStyle/>
        <a:p>
          <a:endParaRPr lang="ru-RU"/>
        </a:p>
      </dgm:t>
    </dgm:pt>
    <dgm:pt modelId="{DB92C9AD-C939-4CFB-B12F-43A33BE906E7}" type="pres">
      <dgm:prSet presAssocID="{C0BB47A2-1278-40C2-8493-F390782B1ACB}" presName="node" presStyleLbl="node1" presStyleIdx="0" presStyleCnt="7">
        <dgm:presLayoutVars>
          <dgm:bulletEnabled val="1"/>
        </dgm:presLayoutVars>
      </dgm:prSet>
      <dgm:spPr/>
      <dgm:t>
        <a:bodyPr/>
        <a:lstStyle/>
        <a:p>
          <a:endParaRPr lang="ru-RU"/>
        </a:p>
      </dgm:t>
    </dgm:pt>
    <dgm:pt modelId="{279E1715-A826-497A-A653-210066ACBF00}" type="pres">
      <dgm:prSet presAssocID="{661BB9AF-19E6-4CC0-8C2A-829B7C7B4376}" presName="sibTrans" presStyleLbl="sibTrans1D1" presStyleIdx="0" presStyleCnt="6"/>
      <dgm:spPr/>
      <dgm:t>
        <a:bodyPr/>
        <a:lstStyle/>
        <a:p>
          <a:endParaRPr lang="ru-RU"/>
        </a:p>
      </dgm:t>
    </dgm:pt>
    <dgm:pt modelId="{57B766FF-FCED-4BA2-9ED4-D26D522BFE6D}" type="pres">
      <dgm:prSet presAssocID="{661BB9AF-19E6-4CC0-8C2A-829B7C7B4376}" presName="connectorText" presStyleLbl="sibTrans1D1" presStyleIdx="0" presStyleCnt="6"/>
      <dgm:spPr/>
      <dgm:t>
        <a:bodyPr/>
        <a:lstStyle/>
        <a:p>
          <a:endParaRPr lang="ru-RU"/>
        </a:p>
      </dgm:t>
    </dgm:pt>
    <dgm:pt modelId="{9C813D39-EAF8-42F0-8CEE-A19457737CF7}" type="pres">
      <dgm:prSet presAssocID="{F2D9D203-BEAE-4773-AA0F-AAC194EACB33}" presName="node" presStyleLbl="node1" presStyleIdx="1" presStyleCnt="7">
        <dgm:presLayoutVars>
          <dgm:bulletEnabled val="1"/>
        </dgm:presLayoutVars>
      </dgm:prSet>
      <dgm:spPr/>
      <dgm:t>
        <a:bodyPr/>
        <a:lstStyle/>
        <a:p>
          <a:endParaRPr lang="ru-RU"/>
        </a:p>
      </dgm:t>
    </dgm:pt>
    <dgm:pt modelId="{C3C9DAB2-94D9-4C3D-990D-C0C7B549067C}" type="pres">
      <dgm:prSet presAssocID="{31726D66-E429-44A7-8009-66EA73C9D233}" presName="sibTrans" presStyleLbl="sibTrans1D1" presStyleIdx="1" presStyleCnt="6"/>
      <dgm:spPr/>
      <dgm:t>
        <a:bodyPr/>
        <a:lstStyle/>
        <a:p>
          <a:endParaRPr lang="ru-RU"/>
        </a:p>
      </dgm:t>
    </dgm:pt>
    <dgm:pt modelId="{05746714-189F-4834-8CE5-37E8097FCD71}" type="pres">
      <dgm:prSet presAssocID="{31726D66-E429-44A7-8009-66EA73C9D233}" presName="connectorText" presStyleLbl="sibTrans1D1" presStyleIdx="1" presStyleCnt="6"/>
      <dgm:spPr/>
      <dgm:t>
        <a:bodyPr/>
        <a:lstStyle/>
        <a:p>
          <a:endParaRPr lang="ru-RU"/>
        </a:p>
      </dgm:t>
    </dgm:pt>
    <dgm:pt modelId="{6A0356FE-DFCE-45D3-8BB5-C260EC8363EE}" type="pres">
      <dgm:prSet presAssocID="{EBC0AA71-F92E-434C-84C0-0FC2063DA3F8}" presName="node" presStyleLbl="node1" presStyleIdx="2" presStyleCnt="7">
        <dgm:presLayoutVars>
          <dgm:bulletEnabled val="1"/>
        </dgm:presLayoutVars>
      </dgm:prSet>
      <dgm:spPr/>
      <dgm:t>
        <a:bodyPr/>
        <a:lstStyle/>
        <a:p>
          <a:endParaRPr lang="ru-RU"/>
        </a:p>
      </dgm:t>
    </dgm:pt>
    <dgm:pt modelId="{E8FB0447-8240-4021-8DB6-F77EAEDEB684}" type="pres">
      <dgm:prSet presAssocID="{157814CC-CA69-467C-981E-9DA15E9D9631}" presName="sibTrans" presStyleLbl="sibTrans1D1" presStyleIdx="2" presStyleCnt="6"/>
      <dgm:spPr/>
      <dgm:t>
        <a:bodyPr/>
        <a:lstStyle/>
        <a:p>
          <a:endParaRPr lang="ru-RU"/>
        </a:p>
      </dgm:t>
    </dgm:pt>
    <dgm:pt modelId="{FB128041-9D39-4F0B-9287-1DD097FE5C07}" type="pres">
      <dgm:prSet presAssocID="{157814CC-CA69-467C-981E-9DA15E9D9631}" presName="connectorText" presStyleLbl="sibTrans1D1" presStyleIdx="2" presStyleCnt="6"/>
      <dgm:spPr/>
      <dgm:t>
        <a:bodyPr/>
        <a:lstStyle/>
        <a:p>
          <a:endParaRPr lang="ru-RU"/>
        </a:p>
      </dgm:t>
    </dgm:pt>
    <dgm:pt modelId="{34B1EC9A-14A3-413D-B7B1-D4B7D37E6979}" type="pres">
      <dgm:prSet presAssocID="{A05CD891-DFF0-472E-83F9-5E385817608C}" presName="node" presStyleLbl="node1" presStyleIdx="3" presStyleCnt="7">
        <dgm:presLayoutVars>
          <dgm:bulletEnabled val="1"/>
        </dgm:presLayoutVars>
      </dgm:prSet>
      <dgm:spPr/>
      <dgm:t>
        <a:bodyPr/>
        <a:lstStyle/>
        <a:p>
          <a:endParaRPr lang="ru-RU"/>
        </a:p>
      </dgm:t>
    </dgm:pt>
    <dgm:pt modelId="{BDE04291-A90E-443D-AACF-616EE4CC86B2}" type="pres">
      <dgm:prSet presAssocID="{C39B4F91-DFE7-4BE3-AA40-B3837AA14360}" presName="sibTrans" presStyleLbl="sibTrans1D1" presStyleIdx="3" presStyleCnt="6"/>
      <dgm:spPr/>
      <dgm:t>
        <a:bodyPr/>
        <a:lstStyle/>
        <a:p>
          <a:endParaRPr lang="ru-RU"/>
        </a:p>
      </dgm:t>
    </dgm:pt>
    <dgm:pt modelId="{ACB06BD1-13D5-47BB-8A73-C73C8E6CD992}" type="pres">
      <dgm:prSet presAssocID="{C39B4F91-DFE7-4BE3-AA40-B3837AA14360}" presName="connectorText" presStyleLbl="sibTrans1D1" presStyleIdx="3" presStyleCnt="6"/>
      <dgm:spPr/>
      <dgm:t>
        <a:bodyPr/>
        <a:lstStyle/>
        <a:p>
          <a:endParaRPr lang="ru-RU"/>
        </a:p>
      </dgm:t>
    </dgm:pt>
    <dgm:pt modelId="{A830CAC6-FD46-4A4E-85BF-7BD2DB87C7ED}" type="pres">
      <dgm:prSet presAssocID="{280203D5-9D68-4101-BBAD-F9BB7F50BED3}" presName="node" presStyleLbl="node1" presStyleIdx="4" presStyleCnt="7">
        <dgm:presLayoutVars>
          <dgm:bulletEnabled val="1"/>
        </dgm:presLayoutVars>
      </dgm:prSet>
      <dgm:spPr/>
      <dgm:t>
        <a:bodyPr/>
        <a:lstStyle/>
        <a:p>
          <a:endParaRPr lang="ru-RU"/>
        </a:p>
      </dgm:t>
    </dgm:pt>
    <dgm:pt modelId="{E6DB8365-E7D2-46FD-9054-9645C7046364}" type="pres">
      <dgm:prSet presAssocID="{82D83C35-FC5E-4880-A802-839B7C5B68BB}" presName="sibTrans" presStyleLbl="sibTrans1D1" presStyleIdx="4" presStyleCnt="6"/>
      <dgm:spPr/>
      <dgm:t>
        <a:bodyPr/>
        <a:lstStyle/>
        <a:p>
          <a:endParaRPr lang="ru-RU"/>
        </a:p>
      </dgm:t>
    </dgm:pt>
    <dgm:pt modelId="{8EBF938A-B225-434B-AE6B-D8A818D238C8}" type="pres">
      <dgm:prSet presAssocID="{82D83C35-FC5E-4880-A802-839B7C5B68BB}" presName="connectorText" presStyleLbl="sibTrans1D1" presStyleIdx="4" presStyleCnt="6"/>
      <dgm:spPr/>
      <dgm:t>
        <a:bodyPr/>
        <a:lstStyle/>
        <a:p>
          <a:endParaRPr lang="ru-RU"/>
        </a:p>
      </dgm:t>
    </dgm:pt>
    <dgm:pt modelId="{73F61FE6-CCBE-4A1B-82F3-F80292B9E15E}" type="pres">
      <dgm:prSet presAssocID="{3DEAC02D-430B-4568-8436-AE06C97371A7}" presName="node" presStyleLbl="node1" presStyleIdx="5" presStyleCnt="7">
        <dgm:presLayoutVars>
          <dgm:bulletEnabled val="1"/>
        </dgm:presLayoutVars>
      </dgm:prSet>
      <dgm:spPr/>
      <dgm:t>
        <a:bodyPr/>
        <a:lstStyle/>
        <a:p>
          <a:endParaRPr lang="ru-RU"/>
        </a:p>
      </dgm:t>
    </dgm:pt>
    <dgm:pt modelId="{C559FC5F-2813-4BC7-8A95-62A510BD811F}" type="pres">
      <dgm:prSet presAssocID="{CEFDB0B3-D1AF-43EA-A59C-C1EDA0BCB388}" presName="sibTrans" presStyleLbl="sibTrans1D1" presStyleIdx="5" presStyleCnt="6"/>
      <dgm:spPr/>
      <dgm:t>
        <a:bodyPr/>
        <a:lstStyle/>
        <a:p>
          <a:endParaRPr lang="ru-RU"/>
        </a:p>
      </dgm:t>
    </dgm:pt>
    <dgm:pt modelId="{D2FF2E4C-7259-4B06-9038-C79C042BCD6D}" type="pres">
      <dgm:prSet presAssocID="{CEFDB0B3-D1AF-43EA-A59C-C1EDA0BCB388}" presName="connectorText" presStyleLbl="sibTrans1D1" presStyleIdx="5" presStyleCnt="6"/>
      <dgm:spPr/>
      <dgm:t>
        <a:bodyPr/>
        <a:lstStyle/>
        <a:p>
          <a:endParaRPr lang="ru-RU"/>
        </a:p>
      </dgm:t>
    </dgm:pt>
    <dgm:pt modelId="{A48D8E32-D9B8-4AFF-803F-6184AF69ABBB}" type="pres">
      <dgm:prSet presAssocID="{7C118A27-B93B-4935-8700-E16CAE6372FD}" presName="node" presStyleLbl="node1" presStyleIdx="6" presStyleCnt="7">
        <dgm:presLayoutVars>
          <dgm:bulletEnabled val="1"/>
        </dgm:presLayoutVars>
      </dgm:prSet>
      <dgm:spPr/>
      <dgm:t>
        <a:bodyPr/>
        <a:lstStyle/>
        <a:p>
          <a:endParaRPr lang="ru-RU"/>
        </a:p>
      </dgm:t>
    </dgm:pt>
  </dgm:ptLst>
  <dgm:cxnLst>
    <dgm:cxn modelId="{6C34EF83-10E4-44DF-8E52-31C386771F2B}" srcId="{935C76F4-A912-478B-92BD-FC0F8C3132FD}" destId="{3DEAC02D-430B-4568-8436-AE06C97371A7}" srcOrd="5" destOrd="0" parTransId="{1F6C8315-6523-463B-A36E-2287F50E3A66}" sibTransId="{CEFDB0B3-D1AF-43EA-A59C-C1EDA0BCB388}"/>
    <dgm:cxn modelId="{1D1BB1D6-719E-47BA-8AF9-14381E263B6A}" type="presOf" srcId="{157814CC-CA69-467C-981E-9DA15E9D9631}" destId="{FB128041-9D39-4F0B-9287-1DD097FE5C07}" srcOrd="1" destOrd="0" presId="urn:microsoft.com/office/officeart/2005/8/layout/bProcess3"/>
    <dgm:cxn modelId="{F1B3F484-87C0-4021-A84D-9EEB6826D045}" type="presOf" srcId="{31726D66-E429-44A7-8009-66EA73C9D233}" destId="{05746714-189F-4834-8CE5-37E8097FCD71}" srcOrd="1" destOrd="0" presId="urn:microsoft.com/office/officeart/2005/8/layout/bProcess3"/>
    <dgm:cxn modelId="{F0B5E9A1-9189-476F-AA73-08994B55737E}" type="presOf" srcId="{EBC0AA71-F92E-434C-84C0-0FC2063DA3F8}" destId="{6A0356FE-DFCE-45D3-8BB5-C260EC8363EE}" srcOrd="0" destOrd="0" presId="urn:microsoft.com/office/officeart/2005/8/layout/bProcess3"/>
    <dgm:cxn modelId="{ADC488EA-B30A-4CD4-A683-5984C05FCFA4}" type="presOf" srcId="{157814CC-CA69-467C-981E-9DA15E9D9631}" destId="{E8FB0447-8240-4021-8DB6-F77EAEDEB684}" srcOrd="0" destOrd="0" presId="urn:microsoft.com/office/officeart/2005/8/layout/bProcess3"/>
    <dgm:cxn modelId="{ECBA62EA-F37C-4D98-9ACC-B28FF66A8465}" type="presOf" srcId="{A05CD891-DFF0-472E-83F9-5E385817608C}" destId="{34B1EC9A-14A3-413D-B7B1-D4B7D37E6979}" srcOrd="0" destOrd="0" presId="urn:microsoft.com/office/officeart/2005/8/layout/bProcess3"/>
    <dgm:cxn modelId="{24C85AD2-B259-4B4B-88ED-5882E94B2D26}" type="presOf" srcId="{CEFDB0B3-D1AF-43EA-A59C-C1EDA0BCB388}" destId="{C559FC5F-2813-4BC7-8A95-62A510BD811F}" srcOrd="0" destOrd="0" presId="urn:microsoft.com/office/officeart/2005/8/layout/bProcess3"/>
    <dgm:cxn modelId="{3B70EEE8-2D48-46A4-B454-932732DA658D}" type="presOf" srcId="{C0BB47A2-1278-40C2-8493-F390782B1ACB}" destId="{DB92C9AD-C939-4CFB-B12F-43A33BE906E7}" srcOrd="0" destOrd="0" presId="urn:microsoft.com/office/officeart/2005/8/layout/bProcess3"/>
    <dgm:cxn modelId="{49F66B6B-3C82-4393-9977-D61A90A02780}" type="presOf" srcId="{661BB9AF-19E6-4CC0-8C2A-829B7C7B4376}" destId="{279E1715-A826-497A-A653-210066ACBF00}" srcOrd="0" destOrd="0" presId="urn:microsoft.com/office/officeart/2005/8/layout/bProcess3"/>
    <dgm:cxn modelId="{FA766164-95A8-4F73-B669-C4D842544549}" type="presOf" srcId="{280203D5-9D68-4101-BBAD-F9BB7F50BED3}" destId="{A830CAC6-FD46-4A4E-85BF-7BD2DB87C7ED}" srcOrd="0" destOrd="0" presId="urn:microsoft.com/office/officeart/2005/8/layout/bProcess3"/>
    <dgm:cxn modelId="{16CAF141-5F6E-42ED-B8EB-114315CBAAC8}" type="presOf" srcId="{82D83C35-FC5E-4880-A802-839B7C5B68BB}" destId="{E6DB8365-E7D2-46FD-9054-9645C7046364}" srcOrd="0" destOrd="0" presId="urn:microsoft.com/office/officeart/2005/8/layout/bProcess3"/>
    <dgm:cxn modelId="{C3128A7F-20EA-4E18-A77E-5D6602E0AC76}" type="presOf" srcId="{661BB9AF-19E6-4CC0-8C2A-829B7C7B4376}" destId="{57B766FF-FCED-4BA2-9ED4-D26D522BFE6D}" srcOrd="1" destOrd="0" presId="urn:microsoft.com/office/officeart/2005/8/layout/bProcess3"/>
    <dgm:cxn modelId="{D7D94BA2-3E0E-4CE0-85D9-B7BCD87BE41E}" type="presOf" srcId="{C39B4F91-DFE7-4BE3-AA40-B3837AA14360}" destId="{BDE04291-A90E-443D-AACF-616EE4CC86B2}" srcOrd="0" destOrd="0" presId="urn:microsoft.com/office/officeart/2005/8/layout/bProcess3"/>
    <dgm:cxn modelId="{9674C083-E806-4AD1-9575-3539CCB43128}" srcId="{935C76F4-A912-478B-92BD-FC0F8C3132FD}" destId="{EBC0AA71-F92E-434C-84C0-0FC2063DA3F8}" srcOrd="2" destOrd="0" parTransId="{3DF342FF-D490-462B-9299-9A46E3F1B843}" sibTransId="{157814CC-CA69-467C-981E-9DA15E9D9631}"/>
    <dgm:cxn modelId="{62B4E4CB-F016-45E4-8DCA-1DCCEBECF8F7}" type="presOf" srcId="{82D83C35-FC5E-4880-A802-839B7C5B68BB}" destId="{8EBF938A-B225-434B-AE6B-D8A818D238C8}" srcOrd="1" destOrd="0" presId="urn:microsoft.com/office/officeart/2005/8/layout/bProcess3"/>
    <dgm:cxn modelId="{482D0892-F1E2-4113-8CC8-6AC91AF8A45E}" srcId="{935C76F4-A912-478B-92BD-FC0F8C3132FD}" destId="{280203D5-9D68-4101-BBAD-F9BB7F50BED3}" srcOrd="4" destOrd="0" parTransId="{2EEEE317-D512-4F5A-9828-0ECB0AC0FBD5}" sibTransId="{82D83C35-FC5E-4880-A802-839B7C5B68BB}"/>
    <dgm:cxn modelId="{DAC088DA-59B3-4E2C-864B-FBEC278A11D9}" type="presOf" srcId="{935C76F4-A912-478B-92BD-FC0F8C3132FD}" destId="{E0F9BD1A-1D68-457C-960D-1FAEE61F600B}" srcOrd="0" destOrd="0" presId="urn:microsoft.com/office/officeart/2005/8/layout/bProcess3"/>
    <dgm:cxn modelId="{764035AE-6E41-4A95-823A-CE6B8B77B27E}" type="presOf" srcId="{31726D66-E429-44A7-8009-66EA73C9D233}" destId="{C3C9DAB2-94D9-4C3D-990D-C0C7B549067C}" srcOrd="0" destOrd="0" presId="urn:microsoft.com/office/officeart/2005/8/layout/bProcess3"/>
    <dgm:cxn modelId="{0F4CD59E-A841-4791-8113-33E2A7D0BC14}" type="presOf" srcId="{F2D9D203-BEAE-4773-AA0F-AAC194EACB33}" destId="{9C813D39-EAF8-42F0-8CEE-A19457737CF7}" srcOrd="0" destOrd="0" presId="urn:microsoft.com/office/officeart/2005/8/layout/bProcess3"/>
    <dgm:cxn modelId="{9891D67F-95FB-46A2-B7F1-2CC8DB9A50CD}" type="presOf" srcId="{7C118A27-B93B-4935-8700-E16CAE6372FD}" destId="{A48D8E32-D9B8-4AFF-803F-6184AF69ABBB}" srcOrd="0" destOrd="0" presId="urn:microsoft.com/office/officeart/2005/8/layout/bProcess3"/>
    <dgm:cxn modelId="{337FE3E4-B2DD-4D50-9EB2-3E8C5742BFBA}" srcId="{935C76F4-A912-478B-92BD-FC0F8C3132FD}" destId="{A05CD891-DFF0-472E-83F9-5E385817608C}" srcOrd="3" destOrd="0" parTransId="{3AAACC44-CEDC-4B2C-9EFA-077BC98F0B15}" sibTransId="{C39B4F91-DFE7-4BE3-AA40-B3837AA14360}"/>
    <dgm:cxn modelId="{2E53F177-4A61-41B5-BB58-4EDA2D2EBE3B}" srcId="{935C76F4-A912-478B-92BD-FC0F8C3132FD}" destId="{7C118A27-B93B-4935-8700-E16CAE6372FD}" srcOrd="6" destOrd="0" parTransId="{FA4A77FE-FDAB-4F70-B6B6-4F64CE1BECD3}" sibTransId="{E5C4C928-E194-402E-8760-F5ED6AD56235}"/>
    <dgm:cxn modelId="{AB342F64-E01A-47F4-902B-D8725D1FDC88}" srcId="{935C76F4-A912-478B-92BD-FC0F8C3132FD}" destId="{C0BB47A2-1278-40C2-8493-F390782B1ACB}" srcOrd="0" destOrd="0" parTransId="{CD9590B7-6180-4DCE-B050-92B406D86EFB}" sibTransId="{661BB9AF-19E6-4CC0-8C2A-829B7C7B4376}"/>
    <dgm:cxn modelId="{765B1A3A-1AD1-4EDD-97C4-7A3D44E466CC}" srcId="{935C76F4-A912-478B-92BD-FC0F8C3132FD}" destId="{F2D9D203-BEAE-4773-AA0F-AAC194EACB33}" srcOrd="1" destOrd="0" parTransId="{86319767-B399-4AA9-A8A4-2645AD288B17}" sibTransId="{31726D66-E429-44A7-8009-66EA73C9D233}"/>
    <dgm:cxn modelId="{0B61AF36-BE26-4C2E-B1FB-FB567DC404F6}" type="presOf" srcId="{CEFDB0B3-D1AF-43EA-A59C-C1EDA0BCB388}" destId="{D2FF2E4C-7259-4B06-9038-C79C042BCD6D}" srcOrd="1" destOrd="0" presId="urn:microsoft.com/office/officeart/2005/8/layout/bProcess3"/>
    <dgm:cxn modelId="{E13F4CA7-57CD-447B-B9A6-C1646FDBBB13}" type="presOf" srcId="{3DEAC02D-430B-4568-8436-AE06C97371A7}" destId="{73F61FE6-CCBE-4A1B-82F3-F80292B9E15E}" srcOrd="0" destOrd="0" presId="urn:microsoft.com/office/officeart/2005/8/layout/bProcess3"/>
    <dgm:cxn modelId="{CBE76861-60CA-4332-91C5-C210E1030646}" type="presOf" srcId="{C39B4F91-DFE7-4BE3-AA40-B3837AA14360}" destId="{ACB06BD1-13D5-47BB-8A73-C73C8E6CD992}" srcOrd="1" destOrd="0" presId="urn:microsoft.com/office/officeart/2005/8/layout/bProcess3"/>
    <dgm:cxn modelId="{D89909BE-7B9F-4E62-819E-DFCF83264DE5}" type="presParOf" srcId="{E0F9BD1A-1D68-457C-960D-1FAEE61F600B}" destId="{DB92C9AD-C939-4CFB-B12F-43A33BE906E7}" srcOrd="0" destOrd="0" presId="urn:microsoft.com/office/officeart/2005/8/layout/bProcess3"/>
    <dgm:cxn modelId="{EB7F515A-D921-4AD3-A650-0B7F9E8F2362}" type="presParOf" srcId="{E0F9BD1A-1D68-457C-960D-1FAEE61F600B}" destId="{279E1715-A826-497A-A653-210066ACBF00}" srcOrd="1" destOrd="0" presId="urn:microsoft.com/office/officeart/2005/8/layout/bProcess3"/>
    <dgm:cxn modelId="{CF818CEB-AF28-4FE0-82F4-26C4CB2D02B5}" type="presParOf" srcId="{279E1715-A826-497A-A653-210066ACBF00}" destId="{57B766FF-FCED-4BA2-9ED4-D26D522BFE6D}" srcOrd="0" destOrd="0" presId="urn:microsoft.com/office/officeart/2005/8/layout/bProcess3"/>
    <dgm:cxn modelId="{9FA32D9A-D800-4683-A87D-F7BC5928580C}" type="presParOf" srcId="{E0F9BD1A-1D68-457C-960D-1FAEE61F600B}" destId="{9C813D39-EAF8-42F0-8CEE-A19457737CF7}" srcOrd="2" destOrd="0" presId="urn:microsoft.com/office/officeart/2005/8/layout/bProcess3"/>
    <dgm:cxn modelId="{806ED1E9-CB72-404D-826F-52AF67F4224E}" type="presParOf" srcId="{E0F9BD1A-1D68-457C-960D-1FAEE61F600B}" destId="{C3C9DAB2-94D9-4C3D-990D-C0C7B549067C}" srcOrd="3" destOrd="0" presId="urn:microsoft.com/office/officeart/2005/8/layout/bProcess3"/>
    <dgm:cxn modelId="{04A8B52C-641D-422F-BA0A-087ED58283F3}" type="presParOf" srcId="{C3C9DAB2-94D9-4C3D-990D-C0C7B549067C}" destId="{05746714-189F-4834-8CE5-37E8097FCD71}" srcOrd="0" destOrd="0" presId="urn:microsoft.com/office/officeart/2005/8/layout/bProcess3"/>
    <dgm:cxn modelId="{C504A483-0AF2-4537-A0FC-F4E883787294}" type="presParOf" srcId="{E0F9BD1A-1D68-457C-960D-1FAEE61F600B}" destId="{6A0356FE-DFCE-45D3-8BB5-C260EC8363EE}" srcOrd="4" destOrd="0" presId="urn:microsoft.com/office/officeart/2005/8/layout/bProcess3"/>
    <dgm:cxn modelId="{76B983CE-6D55-4C7C-8A2F-AECDF8A442D1}" type="presParOf" srcId="{E0F9BD1A-1D68-457C-960D-1FAEE61F600B}" destId="{E8FB0447-8240-4021-8DB6-F77EAEDEB684}" srcOrd="5" destOrd="0" presId="urn:microsoft.com/office/officeart/2005/8/layout/bProcess3"/>
    <dgm:cxn modelId="{F4838E06-C085-470C-BE99-8BDA00234BC4}" type="presParOf" srcId="{E8FB0447-8240-4021-8DB6-F77EAEDEB684}" destId="{FB128041-9D39-4F0B-9287-1DD097FE5C07}" srcOrd="0" destOrd="0" presId="urn:microsoft.com/office/officeart/2005/8/layout/bProcess3"/>
    <dgm:cxn modelId="{28C39304-EF58-4C14-84EE-BE128463C499}" type="presParOf" srcId="{E0F9BD1A-1D68-457C-960D-1FAEE61F600B}" destId="{34B1EC9A-14A3-413D-B7B1-D4B7D37E6979}" srcOrd="6" destOrd="0" presId="urn:microsoft.com/office/officeart/2005/8/layout/bProcess3"/>
    <dgm:cxn modelId="{2C6AEEE8-C0A3-461A-A662-476255B87C9B}" type="presParOf" srcId="{E0F9BD1A-1D68-457C-960D-1FAEE61F600B}" destId="{BDE04291-A90E-443D-AACF-616EE4CC86B2}" srcOrd="7" destOrd="0" presId="urn:microsoft.com/office/officeart/2005/8/layout/bProcess3"/>
    <dgm:cxn modelId="{2CBEB42E-2637-4A37-B171-EA005968252D}" type="presParOf" srcId="{BDE04291-A90E-443D-AACF-616EE4CC86B2}" destId="{ACB06BD1-13D5-47BB-8A73-C73C8E6CD992}" srcOrd="0" destOrd="0" presId="urn:microsoft.com/office/officeart/2005/8/layout/bProcess3"/>
    <dgm:cxn modelId="{094ADE92-C46A-40F5-A9BC-CBD858CCE1E7}" type="presParOf" srcId="{E0F9BD1A-1D68-457C-960D-1FAEE61F600B}" destId="{A830CAC6-FD46-4A4E-85BF-7BD2DB87C7ED}" srcOrd="8" destOrd="0" presId="urn:microsoft.com/office/officeart/2005/8/layout/bProcess3"/>
    <dgm:cxn modelId="{A642BCBD-3217-4D36-99C7-74CF52C9E27D}" type="presParOf" srcId="{E0F9BD1A-1D68-457C-960D-1FAEE61F600B}" destId="{E6DB8365-E7D2-46FD-9054-9645C7046364}" srcOrd="9" destOrd="0" presId="urn:microsoft.com/office/officeart/2005/8/layout/bProcess3"/>
    <dgm:cxn modelId="{380D9C9E-257B-4E66-8537-A9C14B3319A9}" type="presParOf" srcId="{E6DB8365-E7D2-46FD-9054-9645C7046364}" destId="{8EBF938A-B225-434B-AE6B-D8A818D238C8}" srcOrd="0" destOrd="0" presId="urn:microsoft.com/office/officeart/2005/8/layout/bProcess3"/>
    <dgm:cxn modelId="{F39C5D30-8218-415C-9279-0A24033D007A}" type="presParOf" srcId="{E0F9BD1A-1D68-457C-960D-1FAEE61F600B}" destId="{73F61FE6-CCBE-4A1B-82F3-F80292B9E15E}" srcOrd="10" destOrd="0" presId="urn:microsoft.com/office/officeart/2005/8/layout/bProcess3"/>
    <dgm:cxn modelId="{BAADE457-5822-4AA3-A8E9-674ABDE53F3F}" type="presParOf" srcId="{E0F9BD1A-1D68-457C-960D-1FAEE61F600B}" destId="{C559FC5F-2813-4BC7-8A95-62A510BD811F}" srcOrd="11" destOrd="0" presId="urn:microsoft.com/office/officeart/2005/8/layout/bProcess3"/>
    <dgm:cxn modelId="{42992A27-8922-4242-97C2-1F6C5210E85E}" type="presParOf" srcId="{C559FC5F-2813-4BC7-8A95-62A510BD811F}" destId="{D2FF2E4C-7259-4B06-9038-C79C042BCD6D}" srcOrd="0" destOrd="0" presId="urn:microsoft.com/office/officeart/2005/8/layout/bProcess3"/>
    <dgm:cxn modelId="{66F63D5A-4072-44EE-A84A-5E3F1F1EAAFC}" type="presParOf" srcId="{E0F9BD1A-1D68-457C-960D-1FAEE61F600B}" destId="{A48D8E32-D9B8-4AFF-803F-6184AF69ABBB}" srcOrd="12" destOrd="0" presId="urn:microsoft.com/office/officeart/2005/8/layout/b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A706629-B5F7-4FCD-9B7A-0F32B49C5AB2}"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ru-RU"/>
        </a:p>
      </dgm:t>
    </dgm:pt>
    <dgm:pt modelId="{B3546CE5-B604-451B-9486-D85F93215AE2}">
      <dgm:prSet custT="1"/>
      <dgm:spPr/>
      <dgm:t>
        <a:bodyPr/>
        <a:lstStyle/>
        <a:p>
          <a:pPr rtl="0"/>
          <a:r>
            <a:rPr lang="uk-UA" sz="1400" dirty="0" smtClean="0">
              <a:latin typeface="Arial" panose="020B0604020202020204" pitchFamily="34" charset="0"/>
              <a:cs typeface="Arial" panose="020B0604020202020204" pitchFamily="34" charset="0"/>
            </a:rPr>
            <a:t>Метал повинен бути відносно пластичним, щоб його можна було формувати без утворення дефектів. Однак він не повинен бути занадто пластичним, оскільки після виготовлення він повинен зберігати свою форму. Залежно від інструменту/застосування, використовуваний метал також може потребувати певної пластичності. Багато хірургічних інструментів є довгими і тонкими, наприклад скальпелі, щипці, ножиці тощо. Вони не повинні ламатися під час операції. Найнижчий модуль, необхідний для хірургічних інструментів, становить 100 ГПа.</a:t>
          </a:r>
          <a:endParaRPr lang="uk-UA" sz="1400" dirty="0">
            <a:latin typeface="Arial" panose="020B0604020202020204" pitchFamily="34" charset="0"/>
            <a:cs typeface="Arial" panose="020B0604020202020204" pitchFamily="34" charset="0"/>
          </a:endParaRPr>
        </a:p>
      </dgm:t>
    </dgm:pt>
    <dgm:pt modelId="{54E3D434-DC14-4095-B323-ADD3C15CFFB8}" type="parTrans" cxnId="{DAD3B6B3-6986-4A5D-9E7C-A785AE1C7F61}">
      <dgm:prSet/>
      <dgm:spPr/>
      <dgm:t>
        <a:bodyPr/>
        <a:lstStyle/>
        <a:p>
          <a:endParaRPr lang="ru-RU"/>
        </a:p>
      </dgm:t>
    </dgm:pt>
    <dgm:pt modelId="{C8165E67-1632-4F92-B7BD-399F9D65213D}" type="sibTrans" cxnId="{DAD3B6B3-6986-4A5D-9E7C-A785AE1C7F61}">
      <dgm:prSet/>
      <dgm:spPr/>
      <dgm:t>
        <a:bodyPr/>
        <a:lstStyle/>
        <a:p>
          <a:endParaRPr lang="ru-RU"/>
        </a:p>
      </dgm:t>
    </dgm:pt>
    <dgm:pt modelId="{5D406044-C9A7-498F-A03A-5B26E3EE7943}" type="pres">
      <dgm:prSet presAssocID="{DA706629-B5F7-4FCD-9B7A-0F32B49C5AB2}" presName="linear" presStyleCnt="0">
        <dgm:presLayoutVars>
          <dgm:animLvl val="lvl"/>
          <dgm:resizeHandles val="exact"/>
        </dgm:presLayoutVars>
      </dgm:prSet>
      <dgm:spPr/>
      <dgm:t>
        <a:bodyPr/>
        <a:lstStyle/>
        <a:p>
          <a:endParaRPr lang="ru-RU"/>
        </a:p>
      </dgm:t>
    </dgm:pt>
    <dgm:pt modelId="{57DBB4D2-D9B7-462C-B7DC-6D2AF3373E5D}" type="pres">
      <dgm:prSet presAssocID="{B3546CE5-B604-451B-9486-D85F93215AE2}" presName="parentText" presStyleLbl="node1" presStyleIdx="0" presStyleCnt="1" custLinFactNeighborY="253">
        <dgm:presLayoutVars>
          <dgm:chMax val="0"/>
          <dgm:bulletEnabled val="1"/>
        </dgm:presLayoutVars>
      </dgm:prSet>
      <dgm:spPr/>
      <dgm:t>
        <a:bodyPr/>
        <a:lstStyle/>
        <a:p>
          <a:endParaRPr lang="ru-RU"/>
        </a:p>
      </dgm:t>
    </dgm:pt>
  </dgm:ptLst>
  <dgm:cxnLst>
    <dgm:cxn modelId="{DAD3B6B3-6986-4A5D-9E7C-A785AE1C7F61}" srcId="{DA706629-B5F7-4FCD-9B7A-0F32B49C5AB2}" destId="{B3546CE5-B604-451B-9486-D85F93215AE2}" srcOrd="0" destOrd="0" parTransId="{54E3D434-DC14-4095-B323-ADD3C15CFFB8}" sibTransId="{C8165E67-1632-4F92-B7BD-399F9D65213D}"/>
    <dgm:cxn modelId="{2C993BCA-8E8C-463F-B0E0-6310D4D444D0}" type="presOf" srcId="{B3546CE5-B604-451B-9486-D85F93215AE2}" destId="{57DBB4D2-D9B7-462C-B7DC-6D2AF3373E5D}" srcOrd="0" destOrd="0" presId="urn:microsoft.com/office/officeart/2005/8/layout/vList2"/>
    <dgm:cxn modelId="{016DCA2B-831D-49DB-8AFD-15ED9C2EB5E6}" type="presOf" srcId="{DA706629-B5F7-4FCD-9B7A-0F32B49C5AB2}" destId="{5D406044-C9A7-498F-A03A-5B26E3EE7943}" srcOrd="0" destOrd="0" presId="urn:microsoft.com/office/officeart/2005/8/layout/vList2"/>
    <dgm:cxn modelId="{A27EA005-8192-44B7-BC75-ABADE236B963}" type="presParOf" srcId="{5D406044-C9A7-498F-A03A-5B26E3EE7943}" destId="{57DBB4D2-D9B7-462C-B7DC-6D2AF3373E5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00E9B5E-1B9B-422D-8048-D6E27EF4AB6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RU"/>
        </a:p>
      </dgm:t>
    </dgm:pt>
    <dgm:pt modelId="{9A697EA8-FF60-4ED4-9583-491E0907F608}">
      <dgm:prSet/>
      <dgm:spPr/>
      <dgm:t>
        <a:bodyPr/>
        <a:lstStyle/>
        <a:p>
          <a:pPr rtl="0"/>
          <a:r>
            <a:rPr lang="uk-UA" dirty="0" smtClean="0">
              <a:solidFill>
                <a:srgbClr val="FFC000"/>
              </a:solidFill>
              <a:latin typeface="Arial" panose="020B0604020202020204" pitchFamily="34" charset="0"/>
              <a:cs typeface="Arial" panose="020B0604020202020204" pitchFamily="34" charset="0"/>
            </a:rPr>
            <a:t>Одним з найбільш пластичних металів є свинець. </a:t>
          </a:r>
        </a:p>
        <a:p>
          <a:pPr rtl="0"/>
          <a:r>
            <a:rPr lang="uk-UA" dirty="0" smtClean="0">
              <a:solidFill>
                <a:schemeClr val="accent5">
                  <a:lumMod val="75000"/>
                </a:schemeClr>
              </a:solidFill>
              <a:latin typeface="Arial" panose="020B0604020202020204" pitchFamily="34" charset="0"/>
              <a:cs typeface="Arial" panose="020B0604020202020204" pitchFamily="34" charset="0"/>
            </a:rPr>
            <a:t>Ті матеріали, які під дією зовнішніх сил зовсім або майже не змінюють своєї форми, але швидко руйнуються, називають крихкими. Крихкими є скло, чавун, деякі пластмаси (полістирол).</a:t>
          </a:r>
          <a:endParaRPr lang="uk-UA" dirty="0">
            <a:solidFill>
              <a:schemeClr val="accent5">
                <a:lumMod val="75000"/>
              </a:schemeClr>
            </a:solidFill>
            <a:latin typeface="Arial" panose="020B0604020202020204" pitchFamily="34" charset="0"/>
            <a:cs typeface="Arial" panose="020B0604020202020204" pitchFamily="34" charset="0"/>
          </a:endParaRPr>
        </a:p>
      </dgm:t>
    </dgm:pt>
    <dgm:pt modelId="{004F596E-409B-47BF-B1B7-1DC6AC6F8223}" type="parTrans" cxnId="{B01640B8-81BC-4EA3-9C36-FD1AC1E10981}">
      <dgm:prSet/>
      <dgm:spPr/>
      <dgm:t>
        <a:bodyPr/>
        <a:lstStyle/>
        <a:p>
          <a:endParaRPr lang="ru-RU"/>
        </a:p>
      </dgm:t>
    </dgm:pt>
    <dgm:pt modelId="{D6BD52E0-59C9-44F8-B0DE-F99D8BA3B475}" type="sibTrans" cxnId="{B01640B8-81BC-4EA3-9C36-FD1AC1E10981}">
      <dgm:prSet/>
      <dgm:spPr/>
      <dgm:t>
        <a:bodyPr/>
        <a:lstStyle/>
        <a:p>
          <a:endParaRPr lang="ru-RU"/>
        </a:p>
      </dgm:t>
    </dgm:pt>
    <dgm:pt modelId="{8D6F1DC7-3656-42C6-9562-2E329221EEDF}" type="pres">
      <dgm:prSet presAssocID="{800E9B5E-1B9B-422D-8048-D6E27EF4AB62}" presName="vert0" presStyleCnt="0">
        <dgm:presLayoutVars>
          <dgm:dir/>
          <dgm:animOne val="branch"/>
          <dgm:animLvl val="lvl"/>
        </dgm:presLayoutVars>
      </dgm:prSet>
      <dgm:spPr/>
      <dgm:t>
        <a:bodyPr/>
        <a:lstStyle/>
        <a:p>
          <a:endParaRPr lang="ru-RU"/>
        </a:p>
      </dgm:t>
    </dgm:pt>
    <dgm:pt modelId="{4A7D4A36-F365-466A-9948-D00AED5FDD37}" type="pres">
      <dgm:prSet presAssocID="{9A697EA8-FF60-4ED4-9583-491E0907F608}" presName="thickLine" presStyleLbl="alignNode1" presStyleIdx="0" presStyleCnt="1"/>
      <dgm:spPr/>
    </dgm:pt>
    <dgm:pt modelId="{2A25BA17-53B4-4781-98AE-3125E93706A8}" type="pres">
      <dgm:prSet presAssocID="{9A697EA8-FF60-4ED4-9583-491E0907F608}" presName="horz1" presStyleCnt="0"/>
      <dgm:spPr/>
    </dgm:pt>
    <dgm:pt modelId="{0CEFAEF8-409F-4DC6-A2BC-2515A763A224}" type="pres">
      <dgm:prSet presAssocID="{9A697EA8-FF60-4ED4-9583-491E0907F608}" presName="tx1" presStyleLbl="revTx" presStyleIdx="0" presStyleCnt="1"/>
      <dgm:spPr/>
      <dgm:t>
        <a:bodyPr/>
        <a:lstStyle/>
        <a:p>
          <a:endParaRPr lang="ru-RU"/>
        </a:p>
      </dgm:t>
    </dgm:pt>
    <dgm:pt modelId="{FBC0460B-2B04-480C-A878-936043E42FAB}" type="pres">
      <dgm:prSet presAssocID="{9A697EA8-FF60-4ED4-9583-491E0907F608}" presName="vert1" presStyleCnt="0"/>
      <dgm:spPr/>
    </dgm:pt>
  </dgm:ptLst>
  <dgm:cxnLst>
    <dgm:cxn modelId="{B01640B8-81BC-4EA3-9C36-FD1AC1E10981}" srcId="{800E9B5E-1B9B-422D-8048-D6E27EF4AB62}" destId="{9A697EA8-FF60-4ED4-9583-491E0907F608}" srcOrd="0" destOrd="0" parTransId="{004F596E-409B-47BF-B1B7-1DC6AC6F8223}" sibTransId="{D6BD52E0-59C9-44F8-B0DE-F99D8BA3B475}"/>
    <dgm:cxn modelId="{929D7C6E-9CA3-4772-88D4-8A551126C5D3}" type="presOf" srcId="{9A697EA8-FF60-4ED4-9583-491E0907F608}" destId="{0CEFAEF8-409F-4DC6-A2BC-2515A763A224}" srcOrd="0" destOrd="0" presId="urn:microsoft.com/office/officeart/2008/layout/LinedList"/>
    <dgm:cxn modelId="{33ECE354-456B-4CCA-A6E1-8BB379A85EE0}" type="presOf" srcId="{800E9B5E-1B9B-422D-8048-D6E27EF4AB62}" destId="{8D6F1DC7-3656-42C6-9562-2E329221EEDF}" srcOrd="0" destOrd="0" presId="urn:microsoft.com/office/officeart/2008/layout/LinedList"/>
    <dgm:cxn modelId="{6D80BFAC-3774-4280-B94B-FEE15B4FB00B}" type="presParOf" srcId="{8D6F1DC7-3656-42C6-9562-2E329221EEDF}" destId="{4A7D4A36-F365-466A-9948-D00AED5FDD37}" srcOrd="0" destOrd="0" presId="urn:microsoft.com/office/officeart/2008/layout/LinedList"/>
    <dgm:cxn modelId="{07EE05D9-506B-4557-80E3-085FD7636F1D}" type="presParOf" srcId="{8D6F1DC7-3656-42C6-9562-2E329221EEDF}" destId="{2A25BA17-53B4-4781-98AE-3125E93706A8}" srcOrd="1" destOrd="0" presId="urn:microsoft.com/office/officeart/2008/layout/LinedList"/>
    <dgm:cxn modelId="{100D536F-57F3-4027-83C6-F9F3C679C595}" type="presParOf" srcId="{2A25BA17-53B4-4781-98AE-3125E93706A8}" destId="{0CEFAEF8-409F-4DC6-A2BC-2515A763A224}" srcOrd="0" destOrd="0" presId="urn:microsoft.com/office/officeart/2008/layout/LinedList"/>
    <dgm:cxn modelId="{6B2CA83C-1A6E-4879-983F-45331BE03173}" type="presParOf" srcId="{2A25BA17-53B4-4781-98AE-3125E93706A8}" destId="{FBC0460B-2B04-480C-A878-936043E42FAB}" srcOrd="1" destOrd="0" presId="urn:microsoft.com/office/officeart/2008/layout/LinedLis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4092157-61A5-4749-BC2B-69292DA612D7}"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ru-RU"/>
        </a:p>
      </dgm:t>
    </dgm:pt>
    <dgm:pt modelId="{D47C57AF-D129-4147-ADA8-DC3ECF1F3CF9}">
      <dgm:prSet/>
      <dgm:spPr/>
      <dgm:t>
        <a:bodyPr/>
        <a:lstStyle/>
        <a:p>
          <a:pPr rtl="0"/>
          <a:r>
            <a:rPr lang="uk-UA" dirty="0" smtClean="0"/>
            <a:t>Хірургічні інструменти піддаються впливу підвищених температур під час процесу стерилізації Після багаторазової стерилізації інструменти повинні зазнавати мінімальних змін розмірів</a:t>
          </a:r>
          <a:endParaRPr lang="uk-UA" dirty="0"/>
        </a:p>
      </dgm:t>
    </dgm:pt>
    <dgm:pt modelId="{3F99A3E8-A905-4FAE-B67E-135388CE444C}" type="parTrans" cxnId="{A1C26F9E-84B0-4EE1-85E3-7E7D70AD9A94}">
      <dgm:prSet/>
      <dgm:spPr/>
      <dgm:t>
        <a:bodyPr/>
        <a:lstStyle/>
        <a:p>
          <a:endParaRPr lang="ru-RU"/>
        </a:p>
      </dgm:t>
    </dgm:pt>
    <dgm:pt modelId="{5502825E-FC56-4AD7-8893-0684397D908C}" type="sibTrans" cxnId="{A1C26F9E-84B0-4EE1-85E3-7E7D70AD9A94}">
      <dgm:prSet/>
      <dgm:spPr/>
      <dgm:t>
        <a:bodyPr/>
        <a:lstStyle/>
        <a:p>
          <a:endParaRPr lang="ru-RU"/>
        </a:p>
      </dgm:t>
    </dgm:pt>
    <dgm:pt modelId="{C2481C9F-5E1D-4197-8012-8B2A3E5D3A8D}" type="pres">
      <dgm:prSet presAssocID="{64092157-61A5-4749-BC2B-69292DA612D7}" presName="Name0" presStyleCnt="0">
        <dgm:presLayoutVars>
          <dgm:dir/>
          <dgm:resizeHandles val="exact"/>
        </dgm:presLayoutVars>
      </dgm:prSet>
      <dgm:spPr/>
      <dgm:t>
        <a:bodyPr/>
        <a:lstStyle/>
        <a:p>
          <a:endParaRPr lang="ru-RU"/>
        </a:p>
      </dgm:t>
    </dgm:pt>
    <dgm:pt modelId="{C630102C-700D-4E2C-A904-55CF8B9144B5}" type="pres">
      <dgm:prSet presAssocID="{D47C57AF-D129-4147-ADA8-DC3ECF1F3CF9}" presName="node" presStyleLbl="node1" presStyleIdx="0" presStyleCnt="1">
        <dgm:presLayoutVars>
          <dgm:bulletEnabled val="1"/>
        </dgm:presLayoutVars>
      </dgm:prSet>
      <dgm:spPr/>
      <dgm:t>
        <a:bodyPr/>
        <a:lstStyle/>
        <a:p>
          <a:endParaRPr lang="ru-RU"/>
        </a:p>
      </dgm:t>
    </dgm:pt>
  </dgm:ptLst>
  <dgm:cxnLst>
    <dgm:cxn modelId="{DF7B0614-254D-423E-B671-322B54FA8A1D}" type="presOf" srcId="{64092157-61A5-4749-BC2B-69292DA612D7}" destId="{C2481C9F-5E1D-4197-8012-8B2A3E5D3A8D}" srcOrd="0" destOrd="0" presId="urn:microsoft.com/office/officeart/2005/8/layout/hList6"/>
    <dgm:cxn modelId="{A1C26F9E-84B0-4EE1-85E3-7E7D70AD9A94}" srcId="{64092157-61A5-4749-BC2B-69292DA612D7}" destId="{D47C57AF-D129-4147-ADA8-DC3ECF1F3CF9}" srcOrd="0" destOrd="0" parTransId="{3F99A3E8-A905-4FAE-B67E-135388CE444C}" sibTransId="{5502825E-FC56-4AD7-8893-0684397D908C}"/>
    <dgm:cxn modelId="{61D52C52-87CC-4D2C-93AD-6149C6107E98}" type="presOf" srcId="{D47C57AF-D129-4147-ADA8-DC3ECF1F3CF9}" destId="{C630102C-700D-4E2C-A904-55CF8B9144B5}" srcOrd="0" destOrd="0" presId="urn:microsoft.com/office/officeart/2005/8/layout/hList6"/>
    <dgm:cxn modelId="{F0BEA011-131B-47BF-B804-A1288EFE51FA}" type="presParOf" srcId="{C2481C9F-5E1D-4197-8012-8B2A3E5D3A8D}" destId="{C630102C-700D-4E2C-A904-55CF8B9144B5}" srcOrd="0"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152D26B-29CB-44D1-A209-69342D6445D1}"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68CA0793-C4AD-47AB-9909-1259477C1E1B}">
      <dgm:prSet/>
      <dgm:spPr/>
      <dgm:t>
        <a:bodyPr/>
        <a:lstStyle/>
        <a:p>
          <a:pPr rtl="0"/>
          <a:r>
            <a:rPr lang="uk-UA" dirty="0" smtClean="0">
              <a:latin typeface="Arial" panose="020B0604020202020204" pitchFamily="34" charset="0"/>
              <a:cs typeface="Arial" panose="020B0604020202020204" pitchFamily="34" charset="0"/>
            </a:rPr>
            <a:t>Хірургічні інструменти все частіше піддаються впливу біологічних рідин, водопровідної води та мийних засобів. Біологічні рідини, такі як кров або гній, зазвичай містять іони хлориду, які можуть кородувати інструменти. Їх також промивають під проточною водою, щоб видалити з них біологічні рідини. </a:t>
          </a:r>
          <a:endParaRPr lang="uk-UA" dirty="0">
            <a:latin typeface="Arial" panose="020B0604020202020204" pitchFamily="34" charset="0"/>
            <a:cs typeface="Arial" panose="020B0604020202020204" pitchFamily="34" charset="0"/>
          </a:endParaRPr>
        </a:p>
      </dgm:t>
    </dgm:pt>
    <dgm:pt modelId="{7B03DBE7-0DDC-4332-8F82-9B705849D8A4}" type="parTrans" cxnId="{498A7B1A-F7B6-4A89-A530-1D71E473E75E}">
      <dgm:prSet/>
      <dgm:spPr/>
      <dgm:t>
        <a:bodyPr/>
        <a:lstStyle/>
        <a:p>
          <a:endParaRPr lang="ru-RU"/>
        </a:p>
      </dgm:t>
    </dgm:pt>
    <dgm:pt modelId="{2D133671-409F-4F3B-A09F-65EA5CA52059}" type="sibTrans" cxnId="{498A7B1A-F7B6-4A89-A530-1D71E473E75E}">
      <dgm:prSet/>
      <dgm:spPr/>
      <dgm:t>
        <a:bodyPr/>
        <a:lstStyle/>
        <a:p>
          <a:endParaRPr lang="ru-RU"/>
        </a:p>
      </dgm:t>
    </dgm:pt>
    <dgm:pt modelId="{987935FB-3167-4CA7-B215-88237ED0FE3A}">
      <dgm:prSet/>
      <dgm:spPr/>
      <dgm:t>
        <a:bodyPr/>
        <a:lstStyle/>
        <a:p>
          <a:pPr rtl="0"/>
          <a:r>
            <a:rPr lang="uk-UA" dirty="0" smtClean="0">
              <a:latin typeface="Arial" panose="020B0604020202020204" pitchFamily="34" charset="0"/>
              <a:cs typeface="Arial" panose="020B0604020202020204" pitchFamily="34" charset="0"/>
            </a:rPr>
            <a:t>Вода може містити високу концентрацію мінералів, таких як хлор, натрій та магній. Вони можуть спричинити сильні плями та корозію, якщо їх залишити на     інструментах. Лікарні зазвичай використовують дистильовану воду, щоб частково усунути цю проблему. </a:t>
          </a:r>
          <a:endParaRPr lang="uk-UA" dirty="0">
            <a:latin typeface="Arial" panose="020B0604020202020204" pitchFamily="34" charset="0"/>
            <a:cs typeface="Arial" panose="020B0604020202020204" pitchFamily="34" charset="0"/>
          </a:endParaRPr>
        </a:p>
      </dgm:t>
    </dgm:pt>
    <dgm:pt modelId="{4170B631-04C1-48C4-9B51-5AE6EE7499C0}" type="parTrans" cxnId="{410BA483-A0C7-43F0-9735-66C4CBF29030}">
      <dgm:prSet/>
      <dgm:spPr/>
      <dgm:t>
        <a:bodyPr/>
        <a:lstStyle/>
        <a:p>
          <a:endParaRPr lang="ru-RU"/>
        </a:p>
      </dgm:t>
    </dgm:pt>
    <dgm:pt modelId="{93475CA2-E678-45A0-A610-93F5BAEEF5A0}" type="sibTrans" cxnId="{410BA483-A0C7-43F0-9735-66C4CBF29030}">
      <dgm:prSet/>
      <dgm:spPr/>
      <dgm:t>
        <a:bodyPr/>
        <a:lstStyle/>
        <a:p>
          <a:endParaRPr lang="ru-RU"/>
        </a:p>
      </dgm:t>
    </dgm:pt>
    <dgm:pt modelId="{EDBB8CB2-FB19-4F53-93C3-56D42EAB34FA}">
      <dgm:prSet/>
      <dgm:spPr/>
      <dgm:t>
        <a:bodyPr/>
        <a:lstStyle/>
        <a:p>
          <a:pPr rtl="0"/>
          <a:r>
            <a:rPr lang="uk-UA" dirty="0" smtClean="0"/>
            <a:t>Для очищення інструментів від бактерій та інфекцій використовуються різні мийні </a:t>
          </a:r>
          <a:r>
            <a:rPr lang="uk-UA" dirty="0" smtClean="0">
              <a:latin typeface="Arial" panose="020B0604020202020204" pitchFamily="34" charset="0"/>
              <a:cs typeface="Arial" panose="020B0604020202020204" pitchFamily="34" charset="0"/>
            </a:rPr>
            <a:t>засоби. Це може бути як лужний розчин, так і кислотний розчин з різним Р</a:t>
          </a:r>
          <a:r>
            <a:rPr lang="en-US" dirty="0" smtClean="0">
              <a:latin typeface="Arial" panose="020B0604020202020204" pitchFamily="34" charset="0"/>
              <a:cs typeface="Arial" panose="020B0604020202020204" pitchFamily="34" charset="0"/>
            </a:rPr>
            <a:t>H. </a:t>
          </a:r>
          <a:r>
            <a:rPr lang="uk-UA" dirty="0" smtClean="0">
              <a:latin typeface="Arial" panose="020B0604020202020204" pitchFamily="34" charset="0"/>
              <a:cs typeface="Arial" panose="020B0604020202020204" pitchFamily="34" charset="0"/>
            </a:rPr>
            <a:t>Цей кислотний/лужний розчин може з часом кородувати хірургічні інструменти.</a:t>
          </a:r>
          <a:endParaRPr lang="uk-UA" dirty="0">
            <a:latin typeface="Arial" panose="020B0604020202020204" pitchFamily="34" charset="0"/>
            <a:cs typeface="Arial" panose="020B0604020202020204" pitchFamily="34" charset="0"/>
          </a:endParaRPr>
        </a:p>
      </dgm:t>
    </dgm:pt>
    <dgm:pt modelId="{5A80DA46-8254-4C8A-8F45-8FEC8D09C448}" type="parTrans" cxnId="{4A65CD31-B79F-4F33-BE49-7D9BCD631F88}">
      <dgm:prSet/>
      <dgm:spPr/>
      <dgm:t>
        <a:bodyPr/>
        <a:lstStyle/>
        <a:p>
          <a:endParaRPr lang="ru-RU"/>
        </a:p>
      </dgm:t>
    </dgm:pt>
    <dgm:pt modelId="{F86ECCE8-3864-47CC-9710-F9AF8083FC8A}" type="sibTrans" cxnId="{4A65CD31-B79F-4F33-BE49-7D9BCD631F88}">
      <dgm:prSet/>
      <dgm:spPr/>
      <dgm:t>
        <a:bodyPr/>
        <a:lstStyle/>
        <a:p>
          <a:endParaRPr lang="ru-RU"/>
        </a:p>
      </dgm:t>
    </dgm:pt>
    <dgm:pt modelId="{C1BCB951-3EE3-4744-AEF3-4B90027B7340}" type="pres">
      <dgm:prSet presAssocID="{5152D26B-29CB-44D1-A209-69342D6445D1}" presName="linear" presStyleCnt="0">
        <dgm:presLayoutVars>
          <dgm:animLvl val="lvl"/>
          <dgm:resizeHandles val="exact"/>
        </dgm:presLayoutVars>
      </dgm:prSet>
      <dgm:spPr/>
      <dgm:t>
        <a:bodyPr/>
        <a:lstStyle/>
        <a:p>
          <a:endParaRPr lang="ru-RU"/>
        </a:p>
      </dgm:t>
    </dgm:pt>
    <dgm:pt modelId="{DBADC465-EDE1-4401-AA4B-3A306EC6E789}" type="pres">
      <dgm:prSet presAssocID="{68CA0793-C4AD-47AB-9909-1259477C1E1B}" presName="parentText" presStyleLbl="node1" presStyleIdx="0" presStyleCnt="3">
        <dgm:presLayoutVars>
          <dgm:chMax val="0"/>
          <dgm:bulletEnabled val="1"/>
        </dgm:presLayoutVars>
      </dgm:prSet>
      <dgm:spPr/>
      <dgm:t>
        <a:bodyPr/>
        <a:lstStyle/>
        <a:p>
          <a:endParaRPr lang="ru-RU"/>
        </a:p>
      </dgm:t>
    </dgm:pt>
    <dgm:pt modelId="{EE0C1740-269C-4D10-A0E5-0B8B0C9F57FB}" type="pres">
      <dgm:prSet presAssocID="{2D133671-409F-4F3B-A09F-65EA5CA52059}" presName="spacer" presStyleCnt="0"/>
      <dgm:spPr/>
    </dgm:pt>
    <dgm:pt modelId="{1BADFBCA-8F0A-46E5-A187-DBAFF77502C4}" type="pres">
      <dgm:prSet presAssocID="{987935FB-3167-4CA7-B215-88237ED0FE3A}" presName="parentText" presStyleLbl="node1" presStyleIdx="1" presStyleCnt="3">
        <dgm:presLayoutVars>
          <dgm:chMax val="0"/>
          <dgm:bulletEnabled val="1"/>
        </dgm:presLayoutVars>
      </dgm:prSet>
      <dgm:spPr/>
      <dgm:t>
        <a:bodyPr/>
        <a:lstStyle/>
        <a:p>
          <a:endParaRPr lang="ru-RU"/>
        </a:p>
      </dgm:t>
    </dgm:pt>
    <dgm:pt modelId="{C345C44D-34CE-456A-A086-56B28EBA3CBC}" type="pres">
      <dgm:prSet presAssocID="{93475CA2-E678-45A0-A610-93F5BAEEF5A0}" presName="spacer" presStyleCnt="0"/>
      <dgm:spPr/>
    </dgm:pt>
    <dgm:pt modelId="{75AAECB7-C901-4F82-8AF2-3D258845372D}" type="pres">
      <dgm:prSet presAssocID="{EDBB8CB2-FB19-4F53-93C3-56D42EAB34FA}" presName="parentText" presStyleLbl="node1" presStyleIdx="2" presStyleCnt="3">
        <dgm:presLayoutVars>
          <dgm:chMax val="0"/>
          <dgm:bulletEnabled val="1"/>
        </dgm:presLayoutVars>
      </dgm:prSet>
      <dgm:spPr/>
      <dgm:t>
        <a:bodyPr/>
        <a:lstStyle/>
        <a:p>
          <a:endParaRPr lang="ru-RU"/>
        </a:p>
      </dgm:t>
    </dgm:pt>
  </dgm:ptLst>
  <dgm:cxnLst>
    <dgm:cxn modelId="{498A7B1A-F7B6-4A89-A530-1D71E473E75E}" srcId="{5152D26B-29CB-44D1-A209-69342D6445D1}" destId="{68CA0793-C4AD-47AB-9909-1259477C1E1B}" srcOrd="0" destOrd="0" parTransId="{7B03DBE7-0DDC-4332-8F82-9B705849D8A4}" sibTransId="{2D133671-409F-4F3B-A09F-65EA5CA52059}"/>
    <dgm:cxn modelId="{7DBF9BE8-9F08-46B2-8679-35D7ED09448A}" type="presOf" srcId="{EDBB8CB2-FB19-4F53-93C3-56D42EAB34FA}" destId="{75AAECB7-C901-4F82-8AF2-3D258845372D}" srcOrd="0" destOrd="0" presId="urn:microsoft.com/office/officeart/2005/8/layout/vList2"/>
    <dgm:cxn modelId="{48C6A9E9-986B-4CD7-ADA7-F1702A029A95}" type="presOf" srcId="{68CA0793-C4AD-47AB-9909-1259477C1E1B}" destId="{DBADC465-EDE1-4401-AA4B-3A306EC6E789}" srcOrd="0" destOrd="0" presId="urn:microsoft.com/office/officeart/2005/8/layout/vList2"/>
    <dgm:cxn modelId="{4A65CD31-B79F-4F33-BE49-7D9BCD631F88}" srcId="{5152D26B-29CB-44D1-A209-69342D6445D1}" destId="{EDBB8CB2-FB19-4F53-93C3-56D42EAB34FA}" srcOrd="2" destOrd="0" parTransId="{5A80DA46-8254-4C8A-8F45-8FEC8D09C448}" sibTransId="{F86ECCE8-3864-47CC-9710-F9AF8083FC8A}"/>
    <dgm:cxn modelId="{410BA483-A0C7-43F0-9735-66C4CBF29030}" srcId="{5152D26B-29CB-44D1-A209-69342D6445D1}" destId="{987935FB-3167-4CA7-B215-88237ED0FE3A}" srcOrd="1" destOrd="0" parTransId="{4170B631-04C1-48C4-9B51-5AE6EE7499C0}" sibTransId="{93475CA2-E678-45A0-A610-93F5BAEEF5A0}"/>
    <dgm:cxn modelId="{4D44A788-9BD6-4252-BA35-2A83149A52E9}" type="presOf" srcId="{5152D26B-29CB-44D1-A209-69342D6445D1}" destId="{C1BCB951-3EE3-4744-AEF3-4B90027B7340}" srcOrd="0" destOrd="0" presId="urn:microsoft.com/office/officeart/2005/8/layout/vList2"/>
    <dgm:cxn modelId="{BE102356-9628-4C87-8E6B-0028C44E349A}" type="presOf" srcId="{987935FB-3167-4CA7-B215-88237ED0FE3A}" destId="{1BADFBCA-8F0A-46E5-A187-DBAFF77502C4}" srcOrd="0" destOrd="0" presId="urn:microsoft.com/office/officeart/2005/8/layout/vList2"/>
    <dgm:cxn modelId="{4C1CA9E9-108A-48D5-8028-9BD8CCD55BAE}" type="presParOf" srcId="{C1BCB951-3EE3-4744-AEF3-4B90027B7340}" destId="{DBADC465-EDE1-4401-AA4B-3A306EC6E789}" srcOrd="0" destOrd="0" presId="urn:microsoft.com/office/officeart/2005/8/layout/vList2"/>
    <dgm:cxn modelId="{8FF5117F-DE8D-4A36-8F8C-B39D81582130}" type="presParOf" srcId="{C1BCB951-3EE3-4744-AEF3-4B90027B7340}" destId="{EE0C1740-269C-4D10-A0E5-0B8B0C9F57FB}" srcOrd="1" destOrd="0" presId="urn:microsoft.com/office/officeart/2005/8/layout/vList2"/>
    <dgm:cxn modelId="{3DFF2B98-3E93-40C1-809C-FC9045BBF755}" type="presParOf" srcId="{C1BCB951-3EE3-4744-AEF3-4B90027B7340}" destId="{1BADFBCA-8F0A-46E5-A187-DBAFF77502C4}" srcOrd="2" destOrd="0" presId="urn:microsoft.com/office/officeart/2005/8/layout/vList2"/>
    <dgm:cxn modelId="{43C78606-9B54-461C-BBCF-ED1219C29677}" type="presParOf" srcId="{C1BCB951-3EE3-4744-AEF3-4B90027B7340}" destId="{C345C44D-34CE-456A-A086-56B28EBA3CBC}" srcOrd="3" destOrd="0" presId="urn:microsoft.com/office/officeart/2005/8/layout/vList2"/>
    <dgm:cxn modelId="{0E6C5E09-BFE3-40C1-8F72-1113FA36965E}" type="presParOf" srcId="{C1BCB951-3EE3-4744-AEF3-4B90027B7340}" destId="{75AAECB7-C901-4F82-8AF2-3D258845372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CE988FC-3234-4F2A-8AB9-37E05AEBA4C1}"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ru-RU"/>
        </a:p>
      </dgm:t>
    </dgm:pt>
    <dgm:pt modelId="{1149BF85-9A27-426F-8BF2-7504D4D258C8}">
      <dgm:prSet/>
      <dgm:spPr/>
      <dgm:t>
        <a:bodyPr/>
        <a:lstStyle/>
        <a:p>
          <a:pPr rtl="0"/>
          <a:r>
            <a:rPr lang="uk-UA" dirty="0" smtClean="0"/>
            <a:t>Для виготовлення хірургічних інструментів та медичних виробів використовують різні метали та їх сплави. Чисті метали використовуються рідко (крім благородних), так як за своїми властивостями вони не завжди відповідають основним вимогам, що пред’являються до виготовлення металевих виробів: мають достатню міцність, стійкість до корозії, тощо. Тому, в основному використовуються сплави.</a:t>
          </a:r>
          <a:endParaRPr lang="uk-UA" dirty="0"/>
        </a:p>
      </dgm:t>
    </dgm:pt>
    <dgm:pt modelId="{1D5455E9-C3D3-42E4-954E-E0965C59CBD2}" type="parTrans" cxnId="{F049ED5B-DA8C-4C55-82E7-1CE94ECA4E67}">
      <dgm:prSet/>
      <dgm:spPr/>
      <dgm:t>
        <a:bodyPr/>
        <a:lstStyle/>
        <a:p>
          <a:endParaRPr lang="ru-RU"/>
        </a:p>
      </dgm:t>
    </dgm:pt>
    <dgm:pt modelId="{641D5C89-E632-43F7-8066-AE2A4C3C96D8}" type="sibTrans" cxnId="{F049ED5B-DA8C-4C55-82E7-1CE94ECA4E67}">
      <dgm:prSet/>
      <dgm:spPr/>
      <dgm:t>
        <a:bodyPr/>
        <a:lstStyle/>
        <a:p>
          <a:endParaRPr lang="ru-RU"/>
        </a:p>
      </dgm:t>
    </dgm:pt>
    <dgm:pt modelId="{8F7FED82-9AF2-42F9-895C-03D77F08318B}" type="pres">
      <dgm:prSet presAssocID="{CCE988FC-3234-4F2A-8AB9-37E05AEBA4C1}" presName="linear" presStyleCnt="0">
        <dgm:presLayoutVars>
          <dgm:animLvl val="lvl"/>
          <dgm:resizeHandles val="exact"/>
        </dgm:presLayoutVars>
      </dgm:prSet>
      <dgm:spPr/>
      <dgm:t>
        <a:bodyPr/>
        <a:lstStyle/>
        <a:p>
          <a:endParaRPr lang="ru-RU"/>
        </a:p>
      </dgm:t>
    </dgm:pt>
    <dgm:pt modelId="{996C07F2-4032-4841-AAC7-F6BE17C3D05D}" type="pres">
      <dgm:prSet presAssocID="{1149BF85-9A27-426F-8BF2-7504D4D258C8}" presName="parentText" presStyleLbl="node1" presStyleIdx="0" presStyleCnt="1">
        <dgm:presLayoutVars>
          <dgm:chMax val="0"/>
          <dgm:bulletEnabled val="1"/>
        </dgm:presLayoutVars>
      </dgm:prSet>
      <dgm:spPr/>
      <dgm:t>
        <a:bodyPr/>
        <a:lstStyle/>
        <a:p>
          <a:endParaRPr lang="ru-RU"/>
        </a:p>
      </dgm:t>
    </dgm:pt>
  </dgm:ptLst>
  <dgm:cxnLst>
    <dgm:cxn modelId="{B723F44C-9D0B-4BE0-BCC3-8911D78B0053}" type="presOf" srcId="{1149BF85-9A27-426F-8BF2-7504D4D258C8}" destId="{996C07F2-4032-4841-AAC7-F6BE17C3D05D}" srcOrd="0" destOrd="0" presId="urn:microsoft.com/office/officeart/2005/8/layout/vList2"/>
    <dgm:cxn modelId="{008D9F79-69CD-4012-A56E-97899C28A6E3}" type="presOf" srcId="{CCE988FC-3234-4F2A-8AB9-37E05AEBA4C1}" destId="{8F7FED82-9AF2-42F9-895C-03D77F08318B}" srcOrd="0" destOrd="0" presId="urn:microsoft.com/office/officeart/2005/8/layout/vList2"/>
    <dgm:cxn modelId="{F049ED5B-DA8C-4C55-82E7-1CE94ECA4E67}" srcId="{CCE988FC-3234-4F2A-8AB9-37E05AEBA4C1}" destId="{1149BF85-9A27-426F-8BF2-7504D4D258C8}" srcOrd="0" destOrd="0" parTransId="{1D5455E9-C3D3-42E4-954E-E0965C59CBD2}" sibTransId="{641D5C89-E632-43F7-8066-AE2A4C3C96D8}"/>
    <dgm:cxn modelId="{1AE9B70E-DC14-48ED-9214-AD022DB59E70}" type="presParOf" srcId="{8F7FED82-9AF2-42F9-895C-03D77F08318B}" destId="{996C07F2-4032-4841-AAC7-F6BE17C3D05D}"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6E9256A-EB00-4B1F-A5D3-D6086EEB2A20}"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ru-RU"/>
        </a:p>
      </dgm:t>
    </dgm:pt>
    <dgm:pt modelId="{DFC205EF-E25B-4C1A-ADF4-38DF8643DF1B}">
      <dgm:prSet/>
      <dgm:spPr/>
      <dgm:t>
        <a:bodyPr/>
        <a:lstStyle/>
        <a:p>
          <a:pPr rtl="0"/>
          <a:r>
            <a:rPr lang="uk-UA" dirty="0" smtClean="0"/>
            <a:t>Чавун - сплави заліза з вуглецем, що містять </a:t>
          </a:r>
          <a:r>
            <a:rPr lang="uk-UA" b="1" dirty="0" smtClean="0">
              <a:solidFill>
                <a:srgbClr val="FFC000"/>
              </a:solidFill>
            </a:rPr>
            <a:t>вуглецю </a:t>
          </a:r>
          <a:r>
            <a:rPr lang="uk-UA" b="1" dirty="0" smtClean="0">
              <a:solidFill>
                <a:srgbClr val="FFC000"/>
              </a:solidFill>
              <a:latin typeface="Arial" panose="020B0604020202020204" pitchFamily="34" charset="0"/>
              <a:cs typeface="Arial" panose="020B0604020202020204" pitchFamily="34" charset="0"/>
            </a:rPr>
            <a:t>більше 2% та інші елементи </a:t>
          </a:r>
          <a:r>
            <a:rPr lang="uk-UA" dirty="0" smtClean="0"/>
            <a:t>(сірка, фосфор, кремній, марганець). Отримують виплавкою з залізних руд у доменних печах</a:t>
          </a:r>
          <a:endParaRPr lang="uk-UA" dirty="0"/>
        </a:p>
      </dgm:t>
    </dgm:pt>
    <dgm:pt modelId="{E60AB890-BF66-40CE-B349-851A0EBF151F}" type="parTrans" cxnId="{7AC270D0-5345-430B-B753-8720A04F1BD8}">
      <dgm:prSet/>
      <dgm:spPr/>
      <dgm:t>
        <a:bodyPr/>
        <a:lstStyle/>
        <a:p>
          <a:endParaRPr lang="ru-RU"/>
        </a:p>
      </dgm:t>
    </dgm:pt>
    <dgm:pt modelId="{D2F27836-3222-48E7-A1E4-E951B61FDAA9}" type="sibTrans" cxnId="{7AC270D0-5345-430B-B753-8720A04F1BD8}">
      <dgm:prSet/>
      <dgm:spPr/>
      <dgm:t>
        <a:bodyPr/>
        <a:lstStyle/>
        <a:p>
          <a:endParaRPr lang="ru-RU"/>
        </a:p>
      </dgm:t>
    </dgm:pt>
    <dgm:pt modelId="{0EDBF9F4-D3CF-4788-8303-3069AA832B3C}" type="pres">
      <dgm:prSet presAssocID="{36E9256A-EB00-4B1F-A5D3-D6086EEB2A20}" presName="linear" presStyleCnt="0">
        <dgm:presLayoutVars>
          <dgm:dir/>
          <dgm:resizeHandles val="exact"/>
        </dgm:presLayoutVars>
      </dgm:prSet>
      <dgm:spPr/>
      <dgm:t>
        <a:bodyPr/>
        <a:lstStyle/>
        <a:p>
          <a:endParaRPr lang="ru-RU"/>
        </a:p>
      </dgm:t>
    </dgm:pt>
    <dgm:pt modelId="{0A428F8B-3780-499C-B44B-6647428702F9}" type="pres">
      <dgm:prSet presAssocID="{DFC205EF-E25B-4C1A-ADF4-38DF8643DF1B}" presName="comp" presStyleCnt="0"/>
      <dgm:spPr/>
    </dgm:pt>
    <dgm:pt modelId="{01AE860F-B59E-4325-A4C5-E260FF41E1EA}" type="pres">
      <dgm:prSet presAssocID="{DFC205EF-E25B-4C1A-ADF4-38DF8643DF1B}" presName="box" presStyleLbl="node1" presStyleIdx="0" presStyleCnt="1"/>
      <dgm:spPr/>
      <dgm:t>
        <a:bodyPr/>
        <a:lstStyle/>
        <a:p>
          <a:endParaRPr lang="ru-RU"/>
        </a:p>
      </dgm:t>
    </dgm:pt>
    <dgm:pt modelId="{6E0B3633-AAAA-4751-9F9E-99F624863B43}" type="pres">
      <dgm:prSet presAssocID="{DFC205EF-E25B-4C1A-ADF4-38DF8643DF1B}" presName="img" presStyleLbl="fgImgPlace1" presStyleIdx="0" presStyleCnt="1"/>
      <dgm:spPr>
        <a:blipFill rotWithShape="1">
          <a:blip xmlns:r="http://schemas.openxmlformats.org/officeDocument/2006/relationships" r:embed="rId1"/>
          <a:stretch>
            <a:fillRect/>
          </a:stretch>
        </a:blipFill>
      </dgm:spPr>
      <dgm:t>
        <a:bodyPr/>
        <a:lstStyle/>
        <a:p>
          <a:endParaRPr lang="ru-RU"/>
        </a:p>
      </dgm:t>
    </dgm:pt>
    <dgm:pt modelId="{ADB3BFFB-85D4-4A6E-A056-6782A5631B71}" type="pres">
      <dgm:prSet presAssocID="{DFC205EF-E25B-4C1A-ADF4-38DF8643DF1B}" presName="text" presStyleLbl="node1" presStyleIdx="0" presStyleCnt="1">
        <dgm:presLayoutVars>
          <dgm:bulletEnabled val="1"/>
        </dgm:presLayoutVars>
      </dgm:prSet>
      <dgm:spPr/>
      <dgm:t>
        <a:bodyPr/>
        <a:lstStyle/>
        <a:p>
          <a:endParaRPr lang="ru-RU"/>
        </a:p>
      </dgm:t>
    </dgm:pt>
  </dgm:ptLst>
  <dgm:cxnLst>
    <dgm:cxn modelId="{241C37B4-BAF8-48D7-B2BD-20EAC35CAFE7}" type="presOf" srcId="{DFC205EF-E25B-4C1A-ADF4-38DF8643DF1B}" destId="{01AE860F-B59E-4325-A4C5-E260FF41E1EA}" srcOrd="0" destOrd="0" presId="urn:microsoft.com/office/officeart/2005/8/layout/vList4"/>
    <dgm:cxn modelId="{C1423A44-2992-419B-88AB-A125F633A392}" type="presOf" srcId="{36E9256A-EB00-4B1F-A5D3-D6086EEB2A20}" destId="{0EDBF9F4-D3CF-4788-8303-3069AA832B3C}" srcOrd="0" destOrd="0" presId="urn:microsoft.com/office/officeart/2005/8/layout/vList4"/>
    <dgm:cxn modelId="{7AC270D0-5345-430B-B753-8720A04F1BD8}" srcId="{36E9256A-EB00-4B1F-A5D3-D6086EEB2A20}" destId="{DFC205EF-E25B-4C1A-ADF4-38DF8643DF1B}" srcOrd="0" destOrd="0" parTransId="{E60AB890-BF66-40CE-B349-851A0EBF151F}" sibTransId="{D2F27836-3222-48E7-A1E4-E951B61FDAA9}"/>
    <dgm:cxn modelId="{8BFF81D5-678D-44B2-ACE9-BAA0F1EFEED4}" type="presOf" srcId="{DFC205EF-E25B-4C1A-ADF4-38DF8643DF1B}" destId="{ADB3BFFB-85D4-4A6E-A056-6782A5631B71}" srcOrd="1" destOrd="0" presId="urn:microsoft.com/office/officeart/2005/8/layout/vList4"/>
    <dgm:cxn modelId="{8CBF09B9-2B28-4B53-8C3D-E0BA47DAFA5F}" type="presParOf" srcId="{0EDBF9F4-D3CF-4788-8303-3069AA832B3C}" destId="{0A428F8B-3780-499C-B44B-6647428702F9}" srcOrd="0" destOrd="0" presId="urn:microsoft.com/office/officeart/2005/8/layout/vList4"/>
    <dgm:cxn modelId="{84546E46-8638-4D60-98BB-CC596316C227}" type="presParOf" srcId="{0A428F8B-3780-499C-B44B-6647428702F9}" destId="{01AE860F-B59E-4325-A4C5-E260FF41E1EA}" srcOrd="0" destOrd="0" presId="urn:microsoft.com/office/officeart/2005/8/layout/vList4"/>
    <dgm:cxn modelId="{FAF3F0BB-5E92-49FC-9921-96D191DE2781}" type="presParOf" srcId="{0A428F8B-3780-499C-B44B-6647428702F9}" destId="{6E0B3633-AAAA-4751-9F9E-99F624863B43}" srcOrd="1" destOrd="0" presId="urn:microsoft.com/office/officeart/2005/8/layout/vList4"/>
    <dgm:cxn modelId="{373E96F2-6889-4F71-9CD0-960DD393B3ED}" type="presParOf" srcId="{0A428F8B-3780-499C-B44B-6647428702F9}" destId="{ADB3BFFB-85D4-4A6E-A056-6782A5631B71}"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D5BF7C9-0C7F-420D-9D11-6171EE1D4A58}" type="doc">
      <dgm:prSet loTypeId="urn:microsoft.com/office/officeart/2005/8/layout/vList4" loCatId="picture" qsTypeId="urn:microsoft.com/office/officeart/2005/8/quickstyle/simple1" qsCatId="simple" csTypeId="urn:microsoft.com/office/officeart/2005/8/colors/accent0_2" csCatId="mainScheme" phldr="1"/>
      <dgm:spPr/>
      <dgm:t>
        <a:bodyPr/>
        <a:lstStyle/>
        <a:p>
          <a:endParaRPr lang="ru-RU"/>
        </a:p>
      </dgm:t>
    </dgm:pt>
    <dgm:pt modelId="{7A567183-BF8B-4D0D-BF7E-15E97CF9D05C}">
      <dgm:prSet/>
      <dgm:spPr/>
      <dgm:t>
        <a:bodyPr/>
        <a:lstStyle/>
        <a:p>
          <a:pPr rtl="0"/>
          <a:r>
            <a:rPr lang="uk-UA" dirty="0" smtClean="0"/>
            <a:t>Переробні (білі), призначені для переробки в сталь, мають підвищену твердість і ламкість, погано обробляються і відливаються, оскільки недостатньо текучі в рідкому стані;</a:t>
          </a:r>
          <a:endParaRPr lang="uk-UA" dirty="0"/>
        </a:p>
      </dgm:t>
    </dgm:pt>
    <dgm:pt modelId="{5D18A95A-3D5C-4AE1-BCD7-12326C481A03}" type="parTrans" cxnId="{2321C040-C419-4F70-B68E-7130AB6ACCD4}">
      <dgm:prSet/>
      <dgm:spPr/>
      <dgm:t>
        <a:bodyPr/>
        <a:lstStyle/>
        <a:p>
          <a:endParaRPr lang="ru-RU"/>
        </a:p>
      </dgm:t>
    </dgm:pt>
    <dgm:pt modelId="{7CA07D5D-05FD-4D31-81D1-4842A11DB5EA}" type="sibTrans" cxnId="{2321C040-C419-4F70-B68E-7130AB6ACCD4}">
      <dgm:prSet/>
      <dgm:spPr/>
      <dgm:t>
        <a:bodyPr/>
        <a:lstStyle/>
        <a:p>
          <a:endParaRPr lang="ru-RU"/>
        </a:p>
      </dgm:t>
    </dgm:pt>
    <dgm:pt modelId="{6014E58A-C32B-4AAC-9339-CC7C274A50B4}">
      <dgm:prSet/>
      <dgm:spPr/>
      <dgm:t>
        <a:bodyPr/>
        <a:lstStyle/>
        <a:p>
          <a:pPr rtl="0"/>
          <a:r>
            <a:rPr lang="uk-UA" dirty="0" smtClean="0"/>
            <a:t>Ливарні (сірі), наділені хорошими ливарними якостями - плинність і мала усадка, легко обробляються різанням, добре </a:t>
          </a:r>
          <a:r>
            <a:rPr lang="uk-UA" dirty="0" err="1" smtClean="0"/>
            <a:t>протистоять</a:t>
          </a:r>
          <a:r>
            <a:rPr lang="uk-UA" smtClean="0"/>
            <a:t> зносу. Виготовляють основи столів, крісел, хрестовин, стійок тощо;</a:t>
          </a:r>
          <a:endParaRPr lang="uk-UA"/>
        </a:p>
      </dgm:t>
    </dgm:pt>
    <dgm:pt modelId="{4092C045-6EE5-4842-8E96-A49BD3F2ADA4}" type="parTrans" cxnId="{EF4A604D-391C-4356-AFF5-092A07BE3F02}">
      <dgm:prSet/>
      <dgm:spPr/>
      <dgm:t>
        <a:bodyPr/>
        <a:lstStyle/>
        <a:p>
          <a:endParaRPr lang="ru-RU"/>
        </a:p>
      </dgm:t>
    </dgm:pt>
    <dgm:pt modelId="{82232996-5D47-4772-8563-2198CCD1D62C}" type="sibTrans" cxnId="{EF4A604D-391C-4356-AFF5-092A07BE3F02}">
      <dgm:prSet/>
      <dgm:spPr/>
      <dgm:t>
        <a:bodyPr/>
        <a:lstStyle/>
        <a:p>
          <a:endParaRPr lang="ru-RU"/>
        </a:p>
      </dgm:t>
    </dgm:pt>
    <dgm:pt modelId="{1F371495-9066-4B64-AD82-1F09AE7087F7}">
      <dgm:prSet/>
      <dgm:spPr/>
      <dgm:t>
        <a:bodyPr/>
        <a:lstStyle/>
        <a:p>
          <a:pPr rtl="0"/>
          <a:r>
            <a:rPr lang="uk-UA" dirty="0" smtClean="0"/>
            <a:t>Надміцні (модифіковані), для виготовлення деталей, що підлягають значному навантаженню;-</a:t>
          </a:r>
          <a:endParaRPr lang="uk-UA" dirty="0"/>
        </a:p>
      </dgm:t>
    </dgm:pt>
    <dgm:pt modelId="{A31204D4-9894-481C-A5C2-4FCB2EB740CE}" type="parTrans" cxnId="{F134B469-209E-45BA-9009-F76922C7BFE9}">
      <dgm:prSet/>
      <dgm:spPr/>
      <dgm:t>
        <a:bodyPr/>
        <a:lstStyle/>
        <a:p>
          <a:endParaRPr lang="ru-RU"/>
        </a:p>
      </dgm:t>
    </dgm:pt>
    <dgm:pt modelId="{6829DC55-BBF0-4A9A-9B64-53D0C1929F77}" type="sibTrans" cxnId="{F134B469-209E-45BA-9009-F76922C7BFE9}">
      <dgm:prSet/>
      <dgm:spPr/>
      <dgm:t>
        <a:bodyPr/>
        <a:lstStyle/>
        <a:p>
          <a:endParaRPr lang="ru-RU"/>
        </a:p>
      </dgm:t>
    </dgm:pt>
    <dgm:pt modelId="{7888281A-EC0B-4A7C-A317-FAC93F352A03}">
      <dgm:prSet/>
      <dgm:spPr/>
      <dgm:t>
        <a:bodyPr/>
        <a:lstStyle/>
        <a:p>
          <a:pPr rtl="0"/>
          <a:r>
            <a:rPr lang="uk-UA" smtClean="0"/>
            <a:t>Ковкі (отримують випалюванням з білого чавуну) - наділені підвищеною пластичністю, хорошими механічними властивостями і високою корозійною стійкістю;</a:t>
          </a:r>
          <a:endParaRPr lang="uk-UA"/>
        </a:p>
      </dgm:t>
    </dgm:pt>
    <dgm:pt modelId="{048EA100-86A2-431E-88C9-FA91B2BCF478}" type="parTrans" cxnId="{82A50786-7EAA-4B7E-97C6-E97F28BBBC98}">
      <dgm:prSet/>
      <dgm:spPr/>
      <dgm:t>
        <a:bodyPr/>
        <a:lstStyle/>
        <a:p>
          <a:endParaRPr lang="ru-RU"/>
        </a:p>
      </dgm:t>
    </dgm:pt>
    <dgm:pt modelId="{25C5B993-82AC-4B28-B42D-F62580012155}" type="sibTrans" cxnId="{82A50786-7EAA-4B7E-97C6-E97F28BBBC98}">
      <dgm:prSet/>
      <dgm:spPr/>
      <dgm:t>
        <a:bodyPr/>
        <a:lstStyle/>
        <a:p>
          <a:endParaRPr lang="ru-RU"/>
        </a:p>
      </dgm:t>
    </dgm:pt>
    <dgm:pt modelId="{E0DD0F3D-AC42-4288-A953-866AE456A5D7}">
      <dgm:prSet/>
      <dgm:spPr/>
      <dgm:t>
        <a:bodyPr/>
        <a:lstStyle/>
        <a:p>
          <a:pPr rtl="0"/>
          <a:r>
            <a:rPr lang="uk-UA" dirty="0" smtClean="0"/>
            <a:t>Леговані - містять домішки кольорових металів, що використовуються для виробництва легованих сталей. короткочасний контакт, але не для постійних імплантатів.</a:t>
          </a:r>
          <a:r>
            <a:rPr lang="ru-RU" dirty="0" smtClean="0"/>
            <a:t> </a:t>
          </a:r>
        </a:p>
        <a:p>
          <a:pPr rtl="0"/>
          <a:r>
            <a:rPr lang="uk-UA" b="1" noProof="0" dirty="0" smtClean="0">
              <a:solidFill>
                <a:srgbClr val="FF0000"/>
              </a:solidFill>
              <a:latin typeface="Arial" panose="020B0604020202020204" pitchFamily="34" charset="0"/>
              <a:cs typeface="Arial" panose="020B0604020202020204" pitchFamily="34" charset="0"/>
            </a:rPr>
            <a:t>Для медичного обладнання застосовують чавуни з вмістом вуглецю 2,6-2,9%.</a:t>
          </a:r>
          <a:endParaRPr lang="uk-UA" b="1" noProof="0" dirty="0">
            <a:solidFill>
              <a:srgbClr val="FF0000"/>
            </a:solidFill>
            <a:latin typeface="Arial" panose="020B0604020202020204" pitchFamily="34" charset="0"/>
            <a:cs typeface="Arial" panose="020B0604020202020204" pitchFamily="34" charset="0"/>
          </a:endParaRPr>
        </a:p>
      </dgm:t>
    </dgm:pt>
    <dgm:pt modelId="{F0AFB35E-9DA4-46F9-B2C2-44C168D91FB8}" type="parTrans" cxnId="{0DBDAEBA-B7AA-4077-A4D8-264C6BFAD5A2}">
      <dgm:prSet/>
      <dgm:spPr/>
      <dgm:t>
        <a:bodyPr/>
        <a:lstStyle/>
        <a:p>
          <a:endParaRPr lang="ru-RU"/>
        </a:p>
      </dgm:t>
    </dgm:pt>
    <dgm:pt modelId="{C459BB57-8CF2-48FC-8D6D-CEF38C290216}" type="sibTrans" cxnId="{0DBDAEBA-B7AA-4077-A4D8-264C6BFAD5A2}">
      <dgm:prSet/>
      <dgm:spPr/>
      <dgm:t>
        <a:bodyPr/>
        <a:lstStyle/>
        <a:p>
          <a:endParaRPr lang="ru-RU"/>
        </a:p>
      </dgm:t>
    </dgm:pt>
    <dgm:pt modelId="{7FAB0624-BD5C-453A-8096-FEB856053DB6}" type="pres">
      <dgm:prSet presAssocID="{ED5BF7C9-0C7F-420D-9D11-6171EE1D4A58}" presName="linear" presStyleCnt="0">
        <dgm:presLayoutVars>
          <dgm:dir/>
          <dgm:resizeHandles val="exact"/>
        </dgm:presLayoutVars>
      </dgm:prSet>
      <dgm:spPr/>
      <dgm:t>
        <a:bodyPr/>
        <a:lstStyle/>
        <a:p>
          <a:endParaRPr lang="ru-RU"/>
        </a:p>
      </dgm:t>
    </dgm:pt>
    <dgm:pt modelId="{A8885B3D-4DB4-478D-AA30-78CA6002AB5B}" type="pres">
      <dgm:prSet presAssocID="{7A567183-BF8B-4D0D-BF7E-15E97CF9D05C}" presName="comp" presStyleCnt="0"/>
      <dgm:spPr/>
    </dgm:pt>
    <dgm:pt modelId="{5827E7D1-FC72-49A9-98A9-2EDCC34D8618}" type="pres">
      <dgm:prSet presAssocID="{7A567183-BF8B-4D0D-BF7E-15E97CF9D05C}" presName="box" presStyleLbl="node1" presStyleIdx="0" presStyleCnt="5"/>
      <dgm:spPr/>
      <dgm:t>
        <a:bodyPr/>
        <a:lstStyle/>
        <a:p>
          <a:endParaRPr lang="ru-RU"/>
        </a:p>
      </dgm:t>
    </dgm:pt>
    <dgm:pt modelId="{65D8F09D-2044-4EA5-B64E-E8E6BD2F1C1F}" type="pres">
      <dgm:prSet presAssocID="{7A567183-BF8B-4D0D-BF7E-15E97CF9D05C}" presName="img" presStyleLbl="fgImgPlace1" presStyleIdx="0" presStyleCnt="5"/>
      <dgm:spPr>
        <a:blipFill rotWithShape="1">
          <a:blip xmlns:r="http://schemas.openxmlformats.org/officeDocument/2006/relationships" r:embed="rId1"/>
          <a:stretch>
            <a:fillRect/>
          </a:stretch>
        </a:blipFill>
      </dgm:spPr>
    </dgm:pt>
    <dgm:pt modelId="{A03BED3F-5E05-4BA4-B024-FDB96348457C}" type="pres">
      <dgm:prSet presAssocID="{7A567183-BF8B-4D0D-BF7E-15E97CF9D05C}" presName="text" presStyleLbl="node1" presStyleIdx="0" presStyleCnt="5">
        <dgm:presLayoutVars>
          <dgm:bulletEnabled val="1"/>
        </dgm:presLayoutVars>
      </dgm:prSet>
      <dgm:spPr/>
      <dgm:t>
        <a:bodyPr/>
        <a:lstStyle/>
        <a:p>
          <a:endParaRPr lang="ru-RU"/>
        </a:p>
      </dgm:t>
    </dgm:pt>
    <dgm:pt modelId="{692A0D36-9846-4117-8FD4-DFB1A3CE6DF8}" type="pres">
      <dgm:prSet presAssocID="{7CA07D5D-05FD-4D31-81D1-4842A11DB5EA}" presName="spacer" presStyleCnt="0"/>
      <dgm:spPr/>
    </dgm:pt>
    <dgm:pt modelId="{014DE208-C09C-44FC-B57E-625AF551C4BC}" type="pres">
      <dgm:prSet presAssocID="{6014E58A-C32B-4AAC-9339-CC7C274A50B4}" presName="comp" presStyleCnt="0"/>
      <dgm:spPr/>
    </dgm:pt>
    <dgm:pt modelId="{B25134D2-9B16-4109-A5C3-C4BBA49FD972}" type="pres">
      <dgm:prSet presAssocID="{6014E58A-C32B-4AAC-9339-CC7C274A50B4}" presName="box" presStyleLbl="node1" presStyleIdx="1" presStyleCnt="5"/>
      <dgm:spPr/>
      <dgm:t>
        <a:bodyPr/>
        <a:lstStyle/>
        <a:p>
          <a:endParaRPr lang="ru-RU"/>
        </a:p>
      </dgm:t>
    </dgm:pt>
    <dgm:pt modelId="{BD4406DF-E78D-440C-99AC-51BF657624A7}" type="pres">
      <dgm:prSet presAssocID="{6014E58A-C32B-4AAC-9339-CC7C274A50B4}" presName="img" presStyleLbl="fgImgPlace1" presStyleIdx="1" presStyleCnt="5"/>
      <dgm:spPr>
        <a:blipFill rotWithShape="1">
          <a:blip xmlns:r="http://schemas.openxmlformats.org/officeDocument/2006/relationships" r:embed="rId2"/>
          <a:stretch>
            <a:fillRect/>
          </a:stretch>
        </a:blipFill>
      </dgm:spPr>
    </dgm:pt>
    <dgm:pt modelId="{99697D73-2EE7-4029-9478-6D0EF8810F19}" type="pres">
      <dgm:prSet presAssocID="{6014E58A-C32B-4AAC-9339-CC7C274A50B4}" presName="text" presStyleLbl="node1" presStyleIdx="1" presStyleCnt="5">
        <dgm:presLayoutVars>
          <dgm:bulletEnabled val="1"/>
        </dgm:presLayoutVars>
      </dgm:prSet>
      <dgm:spPr/>
      <dgm:t>
        <a:bodyPr/>
        <a:lstStyle/>
        <a:p>
          <a:endParaRPr lang="ru-RU"/>
        </a:p>
      </dgm:t>
    </dgm:pt>
    <dgm:pt modelId="{660DD00C-05AD-4185-B170-94599F209E4D}" type="pres">
      <dgm:prSet presAssocID="{82232996-5D47-4772-8563-2198CCD1D62C}" presName="spacer" presStyleCnt="0"/>
      <dgm:spPr/>
    </dgm:pt>
    <dgm:pt modelId="{5DB8D25D-0F5D-47DD-9E0B-9409C20281D7}" type="pres">
      <dgm:prSet presAssocID="{1F371495-9066-4B64-AD82-1F09AE7087F7}" presName="comp" presStyleCnt="0"/>
      <dgm:spPr/>
    </dgm:pt>
    <dgm:pt modelId="{51388708-95B6-485C-BD7E-4E0271E4A03F}" type="pres">
      <dgm:prSet presAssocID="{1F371495-9066-4B64-AD82-1F09AE7087F7}" presName="box" presStyleLbl="node1" presStyleIdx="2" presStyleCnt="5"/>
      <dgm:spPr/>
      <dgm:t>
        <a:bodyPr/>
        <a:lstStyle/>
        <a:p>
          <a:endParaRPr lang="ru-RU"/>
        </a:p>
      </dgm:t>
    </dgm:pt>
    <dgm:pt modelId="{B94946BF-FFA0-4252-8FB5-098EB3EF35F2}" type="pres">
      <dgm:prSet presAssocID="{1F371495-9066-4B64-AD82-1F09AE7087F7}" presName="img" presStyleLbl="fgImgPlace1" presStyleIdx="2" presStyleCnt="5"/>
      <dgm:spPr>
        <a:blipFill rotWithShape="1">
          <a:blip xmlns:r="http://schemas.openxmlformats.org/officeDocument/2006/relationships" r:embed="rId3"/>
          <a:stretch>
            <a:fillRect/>
          </a:stretch>
        </a:blipFill>
      </dgm:spPr>
    </dgm:pt>
    <dgm:pt modelId="{A0FFA790-81EB-4963-AEFA-6697C34C8C93}" type="pres">
      <dgm:prSet presAssocID="{1F371495-9066-4B64-AD82-1F09AE7087F7}" presName="text" presStyleLbl="node1" presStyleIdx="2" presStyleCnt="5">
        <dgm:presLayoutVars>
          <dgm:bulletEnabled val="1"/>
        </dgm:presLayoutVars>
      </dgm:prSet>
      <dgm:spPr/>
      <dgm:t>
        <a:bodyPr/>
        <a:lstStyle/>
        <a:p>
          <a:endParaRPr lang="ru-RU"/>
        </a:p>
      </dgm:t>
    </dgm:pt>
    <dgm:pt modelId="{674084EE-4AB4-4F60-BB0D-B51A3F18A3DB}" type="pres">
      <dgm:prSet presAssocID="{6829DC55-BBF0-4A9A-9B64-53D0C1929F77}" presName="spacer" presStyleCnt="0"/>
      <dgm:spPr/>
    </dgm:pt>
    <dgm:pt modelId="{1EBAA054-CBAA-4664-A224-ADD1675F4ECA}" type="pres">
      <dgm:prSet presAssocID="{7888281A-EC0B-4A7C-A317-FAC93F352A03}" presName="comp" presStyleCnt="0"/>
      <dgm:spPr/>
    </dgm:pt>
    <dgm:pt modelId="{08F9C2A2-D352-457F-BD3C-7938C98D58BC}" type="pres">
      <dgm:prSet presAssocID="{7888281A-EC0B-4A7C-A317-FAC93F352A03}" presName="box" presStyleLbl="node1" presStyleIdx="3" presStyleCnt="5"/>
      <dgm:spPr/>
      <dgm:t>
        <a:bodyPr/>
        <a:lstStyle/>
        <a:p>
          <a:endParaRPr lang="ru-RU"/>
        </a:p>
      </dgm:t>
    </dgm:pt>
    <dgm:pt modelId="{CAF88E54-F30E-4B1E-80FA-E6D62ABCBE21}" type="pres">
      <dgm:prSet presAssocID="{7888281A-EC0B-4A7C-A317-FAC93F352A03}" presName="img" presStyleLbl="fgImgPlace1" presStyleIdx="3" presStyleCnt="5"/>
      <dgm:spPr>
        <a:blipFill rotWithShape="1">
          <a:blip xmlns:r="http://schemas.openxmlformats.org/officeDocument/2006/relationships" r:embed="rId4"/>
          <a:stretch>
            <a:fillRect/>
          </a:stretch>
        </a:blipFill>
      </dgm:spPr>
    </dgm:pt>
    <dgm:pt modelId="{73F17F13-CEF7-419F-ADEF-D57470009375}" type="pres">
      <dgm:prSet presAssocID="{7888281A-EC0B-4A7C-A317-FAC93F352A03}" presName="text" presStyleLbl="node1" presStyleIdx="3" presStyleCnt="5">
        <dgm:presLayoutVars>
          <dgm:bulletEnabled val="1"/>
        </dgm:presLayoutVars>
      </dgm:prSet>
      <dgm:spPr/>
      <dgm:t>
        <a:bodyPr/>
        <a:lstStyle/>
        <a:p>
          <a:endParaRPr lang="ru-RU"/>
        </a:p>
      </dgm:t>
    </dgm:pt>
    <dgm:pt modelId="{3C891555-DE6A-40C6-88AF-CC4E69B3C4C5}" type="pres">
      <dgm:prSet presAssocID="{25C5B993-82AC-4B28-B42D-F62580012155}" presName="spacer" presStyleCnt="0"/>
      <dgm:spPr/>
    </dgm:pt>
    <dgm:pt modelId="{0681354B-7D0B-4AA5-BD49-073AF6764FAE}" type="pres">
      <dgm:prSet presAssocID="{E0DD0F3D-AC42-4288-A953-866AE456A5D7}" presName="comp" presStyleCnt="0"/>
      <dgm:spPr/>
    </dgm:pt>
    <dgm:pt modelId="{DF37FEBD-63B1-40F7-AE91-688A629D3761}" type="pres">
      <dgm:prSet presAssocID="{E0DD0F3D-AC42-4288-A953-866AE456A5D7}" presName="box" presStyleLbl="node1" presStyleIdx="4" presStyleCnt="5"/>
      <dgm:spPr/>
      <dgm:t>
        <a:bodyPr/>
        <a:lstStyle/>
        <a:p>
          <a:endParaRPr lang="ru-RU"/>
        </a:p>
      </dgm:t>
    </dgm:pt>
    <dgm:pt modelId="{172410D2-4A62-45D1-BC10-B439E9AAE7C3}" type="pres">
      <dgm:prSet presAssocID="{E0DD0F3D-AC42-4288-A953-866AE456A5D7}" presName="img" presStyleLbl="fgImgPlace1" presStyleIdx="4" presStyleCnt="5"/>
      <dgm:spPr>
        <a:blipFill rotWithShape="1">
          <a:blip xmlns:r="http://schemas.openxmlformats.org/officeDocument/2006/relationships" r:embed="rId5"/>
          <a:stretch>
            <a:fillRect/>
          </a:stretch>
        </a:blipFill>
      </dgm:spPr>
    </dgm:pt>
    <dgm:pt modelId="{A603B4B4-1DEA-45EB-AF5A-FD3D34C6C6FF}" type="pres">
      <dgm:prSet presAssocID="{E0DD0F3D-AC42-4288-A953-866AE456A5D7}" presName="text" presStyleLbl="node1" presStyleIdx="4" presStyleCnt="5">
        <dgm:presLayoutVars>
          <dgm:bulletEnabled val="1"/>
        </dgm:presLayoutVars>
      </dgm:prSet>
      <dgm:spPr/>
      <dgm:t>
        <a:bodyPr/>
        <a:lstStyle/>
        <a:p>
          <a:endParaRPr lang="ru-RU"/>
        </a:p>
      </dgm:t>
    </dgm:pt>
  </dgm:ptLst>
  <dgm:cxnLst>
    <dgm:cxn modelId="{1BBD8094-7BA5-4B4B-A8C8-DFADAC73E7D1}" type="presOf" srcId="{6014E58A-C32B-4AAC-9339-CC7C274A50B4}" destId="{B25134D2-9B16-4109-A5C3-C4BBA49FD972}" srcOrd="0" destOrd="0" presId="urn:microsoft.com/office/officeart/2005/8/layout/vList4"/>
    <dgm:cxn modelId="{F134B469-209E-45BA-9009-F76922C7BFE9}" srcId="{ED5BF7C9-0C7F-420D-9D11-6171EE1D4A58}" destId="{1F371495-9066-4B64-AD82-1F09AE7087F7}" srcOrd="2" destOrd="0" parTransId="{A31204D4-9894-481C-A5C2-4FCB2EB740CE}" sibTransId="{6829DC55-BBF0-4A9A-9B64-53D0C1929F77}"/>
    <dgm:cxn modelId="{2321C040-C419-4F70-B68E-7130AB6ACCD4}" srcId="{ED5BF7C9-0C7F-420D-9D11-6171EE1D4A58}" destId="{7A567183-BF8B-4D0D-BF7E-15E97CF9D05C}" srcOrd="0" destOrd="0" parTransId="{5D18A95A-3D5C-4AE1-BCD7-12326C481A03}" sibTransId="{7CA07D5D-05FD-4D31-81D1-4842A11DB5EA}"/>
    <dgm:cxn modelId="{A6972624-F296-4FFB-8668-C54CB5A5F74C}" type="presOf" srcId="{1F371495-9066-4B64-AD82-1F09AE7087F7}" destId="{A0FFA790-81EB-4963-AEFA-6697C34C8C93}" srcOrd="1" destOrd="0" presId="urn:microsoft.com/office/officeart/2005/8/layout/vList4"/>
    <dgm:cxn modelId="{0DBDAEBA-B7AA-4077-A4D8-264C6BFAD5A2}" srcId="{ED5BF7C9-0C7F-420D-9D11-6171EE1D4A58}" destId="{E0DD0F3D-AC42-4288-A953-866AE456A5D7}" srcOrd="4" destOrd="0" parTransId="{F0AFB35E-9DA4-46F9-B2C2-44C168D91FB8}" sibTransId="{C459BB57-8CF2-48FC-8D6D-CEF38C290216}"/>
    <dgm:cxn modelId="{8263DAEE-803F-4564-9AC9-E51DAD8FADDA}" type="presOf" srcId="{6014E58A-C32B-4AAC-9339-CC7C274A50B4}" destId="{99697D73-2EE7-4029-9478-6D0EF8810F19}" srcOrd="1" destOrd="0" presId="urn:microsoft.com/office/officeart/2005/8/layout/vList4"/>
    <dgm:cxn modelId="{FFBBB352-58A1-467C-9D60-65453FA26504}" type="presOf" srcId="{1F371495-9066-4B64-AD82-1F09AE7087F7}" destId="{51388708-95B6-485C-BD7E-4E0271E4A03F}" srcOrd="0" destOrd="0" presId="urn:microsoft.com/office/officeart/2005/8/layout/vList4"/>
    <dgm:cxn modelId="{00A23120-4A26-4A15-B99D-B4F8CFFBE9D9}" type="presOf" srcId="{7A567183-BF8B-4D0D-BF7E-15E97CF9D05C}" destId="{5827E7D1-FC72-49A9-98A9-2EDCC34D8618}" srcOrd="0" destOrd="0" presId="urn:microsoft.com/office/officeart/2005/8/layout/vList4"/>
    <dgm:cxn modelId="{6D3091DB-31E7-4E19-86D6-9C8E0004B061}" type="presOf" srcId="{ED5BF7C9-0C7F-420D-9D11-6171EE1D4A58}" destId="{7FAB0624-BD5C-453A-8096-FEB856053DB6}" srcOrd="0" destOrd="0" presId="urn:microsoft.com/office/officeart/2005/8/layout/vList4"/>
    <dgm:cxn modelId="{B7863C80-7C84-49F8-BF2D-2AF32930F047}" type="presOf" srcId="{7888281A-EC0B-4A7C-A317-FAC93F352A03}" destId="{08F9C2A2-D352-457F-BD3C-7938C98D58BC}" srcOrd="0" destOrd="0" presId="urn:microsoft.com/office/officeart/2005/8/layout/vList4"/>
    <dgm:cxn modelId="{ADF379FC-25BF-4A88-9948-CD36C355EC74}" type="presOf" srcId="{7A567183-BF8B-4D0D-BF7E-15E97CF9D05C}" destId="{A03BED3F-5E05-4BA4-B024-FDB96348457C}" srcOrd="1" destOrd="0" presId="urn:microsoft.com/office/officeart/2005/8/layout/vList4"/>
    <dgm:cxn modelId="{484A555D-DB5D-4D5A-B319-969AF659EC9E}" type="presOf" srcId="{E0DD0F3D-AC42-4288-A953-866AE456A5D7}" destId="{A603B4B4-1DEA-45EB-AF5A-FD3D34C6C6FF}" srcOrd="1" destOrd="0" presId="urn:microsoft.com/office/officeart/2005/8/layout/vList4"/>
    <dgm:cxn modelId="{EF4A604D-391C-4356-AFF5-092A07BE3F02}" srcId="{ED5BF7C9-0C7F-420D-9D11-6171EE1D4A58}" destId="{6014E58A-C32B-4AAC-9339-CC7C274A50B4}" srcOrd="1" destOrd="0" parTransId="{4092C045-6EE5-4842-8E96-A49BD3F2ADA4}" sibTransId="{82232996-5D47-4772-8563-2198CCD1D62C}"/>
    <dgm:cxn modelId="{82A50786-7EAA-4B7E-97C6-E97F28BBBC98}" srcId="{ED5BF7C9-0C7F-420D-9D11-6171EE1D4A58}" destId="{7888281A-EC0B-4A7C-A317-FAC93F352A03}" srcOrd="3" destOrd="0" parTransId="{048EA100-86A2-431E-88C9-FA91B2BCF478}" sibTransId="{25C5B993-82AC-4B28-B42D-F62580012155}"/>
    <dgm:cxn modelId="{A9A014C0-5B6F-4557-8C72-E3068DB4DE6B}" type="presOf" srcId="{E0DD0F3D-AC42-4288-A953-866AE456A5D7}" destId="{DF37FEBD-63B1-40F7-AE91-688A629D3761}" srcOrd="0" destOrd="0" presId="urn:microsoft.com/office/officeart/2005/8/layout/vList4"/>
    <dgm:cxn modelId="{0EDA1639-4CF2-41CA-9B99-057C7B7DD942}" type="presOf" srcId="{7888281A-EC0B-4A7C-A317-FAC93F352A03}" destId="{73F17F13-CEF7-419F-ADEF-D57470009375}" srcOrd="1" destOrd="0" presId="urn:microsoft.com/office/officeart/2005/8/layout/vList4"/>
    <dgm:cxn modelId="{9AEE63F4-B8F4-459C-B5F2-5A89A5A9293E}" type="presParOf" srcId="{7FAB0624-BD5C-453A-8096-FEB856053DB6}" destId="{A8885B3D-4DB4-478D-AA30-78CA6002AB5B}" srcOrd="0" destOrd="0" presId="urn:microsoft.com/office/officeart/2005/8/layout/vList4"/>
    <dgm:cxn modelId="{486FFC19-8C87-45D5-AB93-7DAD74A9ED22}" type="presParOf" srcId="{A8885B3D-4DB4-478D-AA30-78CA6002AB5B}" destId="{5827E7D1-FC72-49A9-98A9-2EDCC34D8618}" srcOrd="0" destOrd="0" presId="urn:microsoft.com/office/officeart/2005/8/layout/vList4"/>
    <dgm:cxn modelId="{7E3DD706-340F-491D-B96F-0B52511ADDBD}" type="presParOf" srcId="{A8885B3D-4DB4-478D-AA30-78CA6002AB5B}" destId="{65D8F09D-2044-4EA5-B64E-E8E6BD2F1C1F}" srcOrd="1" destOrd="0" presId="urn:microsoft.com/office/officeart/2005/8/layout/vList4"/>
    <dgm:cxn modelId="{CDCFCE7B-4F1C-46FD-96B1-FDFED16AD22B}" type="presParOf" srcId="{A8885B3D-4DB4-478D-AA30-78CA6002AB5B}" destId="{A03BED3F-5E05-4BA4-B024-FDB96348457C}" srcOrd="2" destOrd="0" presId="urn:microsoft.com/office/officeart/2005/8/layout/vList4"/>
    <dgm:cxn modelId="{F35F0D4F-87D5-4BAA-B5DC-87F6C94C5635}" type="presParOf" srcId="{7FAB0624-BD5C-453A-8096-FEB856053DB6}" destId="{692A0D36-9846-4117-8FD4-DFB1A3CE6DF8}" srcOrd="1" destOrd="0" presId="urn:microsoft.com/office/officeart/2005/8/layout/vList4"/>
    <dgm:cxn modelId="{EEC299BF-8075-47B9-9780-F8C33939FCBD}" type="presParOf" srcId="{7FAB0624-BD5C-453A-8096-FEB856053DB6}" destId="{014DE208-C09C-44FC-B57E-625AF551C4BC}" srcOrd="2" destOrd="0" presId="urn:microsoft.com/office/officeart/2005/8/layout/vList4"/>
    <dgm:cxn modelId="{CBC56986-52B7-4964-9AE6-BDE2AAD35C8A}" type="presParOf" srcId="{014DE208-C09C-44FC-B57E-625AF551C4BC}" destId="{B25134D2-9B16-4109-A5C3-C4BBA49FD972}" srcOrd="0" destOrd="0" presId="urn:microsoft.com/office/officeart/2005/8/layout/vList4"/>
    <dgm:cxn modelId="{90FBCB25-ABFD-4710-A5CB-84625CEFF8DC}" type="presParOf" srcId="{014DE208-C09C-44FC-B57E-625AF551C4BC}" destId="{BD4406DF-E78D-440C-99AC-51BF657624A7}" srcOrd="1" destOrd="0" presId="urn:microsoft.com/office/officeart/2005/8/layout/vList4"/>
    <dgm:cxn modelId="{41B4A980-BB79-466F-90D7-AF391BBC8063}" type="presParOf" srcId="{014DE208-C09C-44FC-B57E-625AF551C4BC}" destId="{99697D73-2EE7-4029-9478-6D0EF8810F19}" srcOrd="2" destOrd="0" presId="urn:microsoft.com/office/officeart/2005/8/layout/vList4"/>
    <dgm:cxn modelId="{185C39C7-9C08-438A-ACE4-3CD13048CD37}" type="presParOf" srcId="{7FAB0624-BD5C-453A-8096-FEB856053DB6}" destId="{660DD00C-05AD-4185-B170-94599F209E4D}" srcOrd="3" destOrd="0" presId="urn:microsoft.com/office/officeart/2005/8/layout/vList4"/>
    <dgm:cxn modelId="{27ABA977-8166-4759-AFD7-591705841F34}" type="presParOf" srcId="{7FAB0624-BD5C-453A-8096-FEB856053DB6}" destId="{5DB8D25D-0F5D-47DD-9E0B-9409C20281D7}" srcOrd="4" destOrd="0" presId="urn:microsoft.com/office/officeart/2005/8/layout/vList4"/>
    <dgm:cxn modelId="{843B8CB4-12C0-4E4B-955B-3B47703AE10E}" type="presParOf" srcId="{5DB8D25D-0F5D-47DD-9E0B-9409C20281D7}" destId="{51388708-95B6-485C-BD7E-4E0271E4A03F}" srcOrd="0" destOrd="0" presId="urn:microsoft.com/office/officeart/2005/8/layout/vList4"/>
    <dgm:cxn modelId="{3DC7F8F7-ECBA-4C17-8C51-1AB3AFA79E3F}" type="presParOf" srcId="{5DB8D25D-0F5D-47DD-9E0B-9409C20281D7}" destId="{B94946BF-FFA0-4252-8FB5-098EB3EF35F2}" srcOrd="1" destOrd="0" presId="urn:microsoft.com/office/officeart/2005/8/layout/vList4"/>
    <dgm:cxn modelId="{33C480ED-E011-4862-A152-A253B15DD22F}" type="presParOf" srcId="{5DB8D25D-0F5D-47DD-9E0B-9409C20281D7}" destId="{A0FFA790-81EB-4963-AEFA-6697C34C8C93}" srcOrd="2" destOrd="0" presId="urn:microsoft.com/office/officeart/2005/8/layout/vList4"/>
    <dgm:cxn modelId="{7522934C-2535-4C3F-B6BE-33A5C58CE07D}" type="presParOf" srcId="{7FAB0624-BD5C-453A-8096-FEB856053DB6}" destId="{674084EE-4AB4-4F60-BB0D-B51A3F18A3DB}" srcOrd="5" destOrd="0" presId="urn:microsoft.com/office/officeart/2005/8/layout/vList4"/>
    <dgm:cxn modelId="{304DB098-0CEE-4462-9547-9E02B3C230C4}" type="presParOf" srcId="{7FAB0624-BD5C-453A-8096-FEB856053DB6}" destId="{1EBAA054-CBAA-4664-A224-ADD1675F4ECA}" srcOrd="6" destOrd="0" presId="urn:microsoft.com/office/officeart/2005/8/layout/vList4"/>
    <dgm:cxn modelId="{38BCB1D9-9B8F-4BE7-9C25-F6D6160A9D24}" type="presParOf" srcId="{1EBAA054-CBAA-4664-A224-ADD1675F4ECA}" destId="{08F9C2A2-D352-457F-BD3C-7938C98D58BC}" srcOrd="0" destOrd="0" presId="urn:microsoft.com/office/officeart/2005/8/layout/vList4"/>
    <dgm:cxn modelId="{F1B3FBB7-B830-43FA-B2E8-9EE811F5E1AE}" type="presParOf" srcId="{1EBAA054-CBAA-4664-A224-ADD1675F4ECA}" destId="{CAF88E54-F30E-4B1E-80FA-E6D62ABCBE21}" srcOrd="1" destOrd="0" presId="urn:microsoft.com/office/officeart/2005/8/layout/vList4"/>
    <dgm:cxn modelId="{5291EE58-2EA1-4FC3-A6D2-F250827584CA}" type="presParOf" srcId="{1EBAA054-CBAA-4664-A224-ADD1675F4ECA}" destId="{73F17F13-CEF7-419F-ADEF-D57470009375}" srcOrd="2" destOrd="0" presId="urn:microsoft.com/office/officeart/2005/8/layout/vList4"/>
    <dgm:cxn modelId="{90D84CBB-FBDA-44AF-B832-D0B6663684D2}" type="presParOf" srcId="{7FAB0624-BD5C-453A-8096-FEB856053DB6}" destId="{3C891555-DE6A-40C6-88AF-CC4E69B3C4C5}" srcOrd="7" destOrd="0" presId="urn:microsoft.com/office/officeart/2005/8/layout/vList4"/>
    <dgm:cxn modelId="{44F82D2F-EFCD-4DEF-B885-764411F143AA}" type="presParOf" srcId="{7FAB0624-BD5C-453A-8096-FEB856053DB6}" destId="{0681354B-7D0B-4AA5-BD49-073AF6764FAE}" srcOrd="8" destOrd="0" presId="urn:microsoft.com/office/officeart/2005/8/layout/vList4"/>
    <dgm:cxn modelId="{42220906-6D30-4E8B-B840-D9AF1F93F73B}" type="presParOf" srcId="{0681354B-7D0B-4AA5-BD49-073AF6764FAE}" destId="{DF37FEBD-63B1-40F7-AE91-688A629D3761}" srcOrd="0" destOrd="0" presId="urn:microsoft.com/office/officeart/2005/8/layout/vList4"/>
    <dgm:cxn modelId="{B8303C49-DBFC-4EA9-9876-816D0C72CBD0}" type="presParOf" srcId="{0681354B-7D0B-4AA5-BD49-073AF6764FAE}" destId="{172410D2-4A62-45D1-BC10-B439E9AAE7C3}" srcOrd="1" destOrd="0" presId="urn:microsoft.com/office/officeart/2005/8/layout/vList4"/>
    <dgm:cxn modelId="{138F6C9F-2ECC-4526-8C22-C14112364573}" type="presParOf" srcId="{0681354B-7D0B-4AA5-BD49-073AF6764FAE}" destId="{A603B4B4-1DEA-45EB-AF5A-FD3D34C6C6FF}"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6E9256A-EB00-4B1F-A5D3-D6086EEB2A20}" type="doc">
      <dgm:prSet loTypeId="urn:microsoft.com/office/officeart/2005/8/layout/vList4" loCatId="list" qsTypeId="urn:microsoft.com/office/officeart/2005/8/quickstyle/3d3" qsCatId="3D" csTypeId="urn:microsoft.com/office/officeart/2005/8/colors/accent1_2" csCatId="accent1" phldr="1"/>
      <dgm:spPr/>
      <dgm:t>
        <a:bodyPr/>
        <a:lstStyle/>
        <a:p>
          <a:endParaRPr lang="ru-RU"/>
        </a:p>
      </dgm:t>
    </dgm:pt>
    <dgm:pt modelId="{DFC205EF-E25B-4C1A-ADF4-38DF8643DF1B}">
      <dgm:prSet custT="1"/>
      <dgm:spPr/>
      <dgm:t>
        <a:bodyPr/>
        <a:lstStyle/>
        <a:p>
          <a:pPr rtl="0"/>
          <a:r>
            <a:rPr lang="uk-UA" sz="1800" noProof="0" dirty="0" smtClean="0"/>
            <a:t>Сталь - </a:t>
          </a:r>
          <a:r>
            <a:rPr lang="uk-UA" sz="1800" noProof="0" dirty="0" smtClean="0">
              <a:solidFill>
                <a:srgbClr val="FFC000"/>
              </a:solidFill>
            </a:rPr>
            <a:t>сплав заліза з вуглецем (до 2% вуглецю),</a:t>
          </a:r>
          <a:r>
            <a:rPr lang="uk-UA" sz="1800" noProof="0" dirty="0" smtClean="0"/>
            <a:t> має в порівнянні з чавуном велику міцність, пластичність, меншу твердість.</a:t>
          </a:r>
          <a:endParaRPr lang="uk-UA" sz="1800" noProof="0" dirty="0"/>
        </a:p>
      </dgm:t>
    </dgm:pt>
    <dgm:pt modelId="{E60AB890-BF66-40CE-B349-851A0EBF151F}" type="parTrans" cxnId="{7AC270D0-5345-430B-B753-8720A04F1BD8}">
      <dgm:prSet/>
      <dgm:spPr/>
      <dgm:t>
        <a:bodyPr/>
        <a:lstStyle/>
        <a:p>
          <a:endParaRPr lang="ru-RU"/>
        </a:p>
      </dgm:t>
    </dgm:pt>
    <dgm:pt modelId="{D2F27836-3222-48E7-A1E4-E951B61FDAA9}" type="sibTrans" cxnId="{7AC270D0-5345-430B-B753-8720A04F1BD8}">
      <dgm:prSet/>
      <dgm:spPr/>
      <dgm:t>
        <a:bodyPr/>
        <a:lstStyle/>
        <a:p>
          <a:endParaRPr lang="ru-RU"/>
        </a:p>
      </dgm:t>
    </dgm:pt>
    <dgm:pt modelId="{0EDBF9F4-D3CF-4788-8303-3069AA832B3C}" type="pres">
      <dgm:prSet presAssocID="{36E9256A-EB00-4B1F-A5D3-D6086EEB2A20}" presName="linear" presStyleCnt="0">
        <dgm:presLayoutVars>
          <dgm:dir/>
          <dgm:resizeHandles val="exact"/>
        </dgm:presLayoutVars>
      </dgm:prSet>
      <dgm:spPr/>
      <dgm:t>
        <a:bodyPr/>
        <a:lstStyle/>
        <a:p>
          <a:endParaRPr lang="ru-RU"/>
        </a:p>
      </dgm:t>
    </dgm:pt>
    <dgm:pt modelId="{0A428F8B-3780-499C-B44B-6647428702F9}" type="pres">
      <dgm:prSet presAssocID="{DFC205EF-E25B-4C1A-ADF4-38DF8643DF1B}" presName="comp" presStyleCnt="0"/>
      <dgm:spPr/>
    </dgm:pt>
    <dgm:pt modelId="{01AE860F-B59E-4325-A4C5-E260FF41E1EA}" type="pres">
      <dgm:prSet presAssocID="{DFC205EF-E25B-4C1A-ADF4-38DF8643DF1B}" presName="box" presStyleLbl="node1" presStyleIdx="0" presStyleCnt="1" custLinFactNeighborX="-4396" custLinFactNeighborY="-44118"/>
      <dgm:spPr/>
      <dgm:t>
        <a:bodyPr/>
        <a:lstStyle/>
        <a:p>
          <a:endParaRPr lang="ru-RU"/>
        </a:p>
      </dgm:t>
    </dgm:pt>
    <dgm:pt modelId="{6E0B3633-AAAA-4751-9F9E-99F624863B43}" type="pres">
      <dgm:prSet presAssocID="{DFC205EF-E25B-4C1A-ADF4-38DF8643DF1B}" presName="img" presStyleLbl="fgImgPlace1" presStyleIdx="0" presStyleCnt="1"/>
      <dgm:spPr>
        <a:blipFill rotWithShape="1">
          <a:blip xmlns:r="http://schemas.openxmlformats.org/officeDocument/2006/relationships" r:embed="rId1"/>
          <a:stretch>
            <a:fillRect/>
          </a:stretch>
        </a:blipFill>
      </dgm:spPr>
      <dgm:t>
        <a:bodyPr/>
        <a:lstStyle/>
        <a:p>
          <a:endParaRPr lang="ru-RU"/>
        </a:p>
      </dgm:t>
    </dgm:pt>
    <dgm:pt modelId="{ADB3BFFB-85D4-4A6E-A056-6782A5631B71}" type="pres">
      <dgm:prSet presAssocID="{DFC205EF-E25B-4C1A-ADF4-38DF8643DF1B}" presName="text" presStyleLbl="node1" presStyleIdx="0" presStyleCnt="1">
        <dgm:presLayoutVars>
          <dgm:bulletEnabled val="1"/>
        </dgm:presLayoutVars>
      </dgm:prSet>
      <dgm:spPr/>
      <dgm:t>
        <a:bodyPr/>
        <a:lstStyle/>
        <a:p>
          <a:endParaRPr lang="ru-RU"/>
        </a:p>
      </dgm:t>
    </dgm:pt>
  </dgm:ptLst>
  <dgm:cxnLst>
    <dgm:cxn modelId="{241C37B4-BAF8-48D7-B2BD-20EAC35CAFE7}" type="presOf" srcId="{DFC205EF-E25B-4C1A-ADF4-38DF8643DF1B}" destId="{01AE860F-B59E-4325-A4C5-E260FF41E1EA}" srcOrd="0" destOrd="0" presId="urn:microsoft.com/office/officeart/2005/8/layout/vList4"/>
    <dgm:cxn modelId="{C1423A44-2992-419B-88AB-A125F633A392}" type="presOf" srcId="{36E9256A-EB00-4B1F-A5D3-D6086EEB2A20}" destId="{0EDBF9F4-D3CF-4788-8303-3069AA832B3C}" srcOrd="0" destOrd="0" presId="urn:microsoft.com/office/officeart/2005/8/layout/vList4"/>
    <dgm:cxn modelId="{7AC270D0-5345-430B-B753-8720A04F1BD8}" srcId="{36E9256A-EB00-4B1F-A5D3-D6086EEB2A20}" destId="{DFC205EF-E25B-4C1A-ADF4-38DF8643DF1B}" srcOrd="0" destOrd="0" parTransId="{E60AB890-BF66-40CE-B349-851A0EBF151F}" sibTransId="{D2F27836-3222-48E7-A1E4-E951B61FDAA9}"/>
    <dgm:cxn modelId="{8BFF81D5-678D-44B2-ACE9-BAA0F1EFEED4}" type="presOf" srcId="{DFC205EF-E25B-4C1A-ADF4-38DF8643DF1B}" destId="{ADB3BFFB-85D4-4A6E-A056-6782A5631B71}" srcOrd="1" destOrd="0" presId="urn:microsoft.com/office/officeart/2005/8/layout/vList4"/>
    <dgm:cxn modelId="{8CBF09B9-2B28-4B53-8C3D-E0BA47DAFA5F}" type="presParOf" srcId="{0EDBF9F4-D3CF-4788-8303-3069AA832B3C}" destId="{0A428F8B-3780-499C-B44B-6647428702F9}" srcOrd="0" destOrd="0" presId="urn:microsoft.com/office/officeart/2005/8/layout/vList4"/>
    <dgm:cxn modelId="{84546E46-8638-4D60-98BB-CC596316C227}" type="presParOf" srcId="{0A428F8B-3780-499C-B44B-6647428702F9}" destId="{01AE860F-B59E-4325-A4C5-E260FF41E1EA}" srcOrd="0" destOrd="0" presId="urn:microsoft.com/office/officeart/2005/8/layout/vList4"/>
    <dgm:cxn modelId="{FAF3F0BB-5E92-49FC-9921-96D191DE2781}" type="presParOf" srcId="{0A428F8B-3780-499C-B44B-6647428702F9}" destId="{6E0B3633-AAAA-4751-9F9E-99F624863B43}" srcOrd="1" destOrd="0" presId="urn:microsoft.com/office/officeart/2005/8/layout/vList4"/>
    <dgm:cxn modelId="{373E96F2-6889-4F71-9CD0-960DD393B3ED}" type="presParOf" srcId="{0A428F8B-3780-499C-B44B-6647428702F9}" destId="{ADB3BFFB-85D4-4A6E-A056-6782A5631B71}"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73BFA46-15BA-41BF-9686-4176EDC44A97}" type="doc">
      <dgm:prSet loTypeId="urn:microsoft.com/office/officeart/2005/8/layout/hierarchy1" loCatId="hierarchy" qsTypeId="urn:microsoft.com/office/officeart/2005/8/quickstyle/3d4" qsCatId="3D" csTypeId="urn:microsoft.com/office/officeart/2005/8/colors/accent1_2" csCatId="accent1"/>
      <dgm:spPr/>
      <dgm:t>
        <a:bodyPr/>
        <a:lstStyle/>
        <a:p>
          <a:endParaRPr lang="ru-RU"/>
        </a:p>
      </dgm:t>
    </dgm:pt>
    <dgm:pt modelId="{0C43B683-2CBB-4583-B306-5C68F8394A0F}">
      <dgm:prSet/>
      <dgm:spPr/>
      <dgm:t>
        <a:bodyPr anchor="t"/>
        <a:lstStyle/>
        <a:p>
          <a:pPr rtl="0"/>
          <a:r>
            <a:rPr lang="uk-UA" dirty="0" smtClean="0">
              <a:solidFill>
                <a:schemeClr val="bg2">
                  <a:lumMod val="50000"/>
                </a:schemeClr>
              </a:solidFill>
            </a:rPr>
            <a:t>За хімічним складом </a:t>
          </a:r>
          <a:r>
            <a:rPr lang="uk-UA" dirty="0" smtClean="0">
              <a:solidFill>
                <a:schemeClr val="tx2">
                  <a:lumMod val="60000"/>
                  <a:lumOff val="40000"/>
                </a:schemeClr>
              </a:solidFill>
            </a:rPr>
            <a:t>поділяють на </a:t>
          </a:r>
          <a:r>
            <a:rPr lang="uk-UA" b="1" dirty="0" smtClean="0">
              <a:solidFill>
                <a:schemeClr val="bg2">
                  <a:lumMod val="50000"/>
                </a:schemeClr>
              </a:solidFill>
              <a:latin typeface="Arial" panose="020B0604020202020204" pitchFamily="34" charset="0"/>
              <a:cs typeface="Arial" panose="020B0604020202020204" pitchFamily="34" charset="0"/>
            </a:rPr>
            <a:t>вуглецеві та леговані.</a:t>
          </a:r>
          <a:endParaRPr lang="uk-UA" b="1" dirty="0">
            <a:solidFill>
              <a:schemeClr val="bg2">
                <a:lumMod val="50000"/>
              </a:schemeClr>
            </a:solidFill>
            <a:latin typeface="Arial" panose="020B0604020202020204" pitchFamily="34" charset="0"/>
            <a:cs typeface="Arial" panose="020B0604020202020204" pitchFamily="34" charset="0"/>
          </a:endParaRPr>
        </a:p>
      </dgm:t>
    </dgm:pt>
    <dgm:pt modelId="{D6B8659C-6A9E-41E1-9430-C544A2C59D6F}" type="parTrans" cxnId="{3E266D26-0596-44F0-809F-2AEC5A3D027A}">
      <dgm:prSet/>
      <dgm:spPr/>
      <dgm:t>
        <a:bodyPr/>
        <a:lstStyle/>
        <a:p>
          <a:endParaRPr lang="ru-RU"/>
        </a:p>
      </dgm:t>
    </dgm:pt>
    <dgm:pt modelId="{34FAD8B2-D324-4786-91E8-D583B16C1EDD}" type="sibTrans" cxnId="{3E266D26-0596-44F0-809F-2AEC5A3D027A}">
      <dgm:prSet/>
      <dgm:spPr/>
      <dgm:t>
        <a:bodyPr/>
        <a:lstStyle/>
        <a:p>
          <a:endParaRPr lang="ru-RU"/>
        </a:p>
      </dgm:t>
    </dgm:pt>
    <dgm:pt modelId="{C2E08F45-B0A4-404B-B8E5-A1C1FAC09FEA}">
      <dgm:prSet/>
      <dgm:spPr/>
      <dgm:t>
        <a:bodyPr anchor="t"/>
        <a:lstStyle/>
        <a:p>
          <a:pPr rtl="0"/>
          <a:r>
            <a:rPr lang="uk-UA" dirty="0" smtClean="0">
              <a:solidFill>
                <a:schemeClr val="bg2">
                  <a:lumMod val="50000"/>
                </a:schemeClr>
              </a:solidFill>
            </a:rPr>
            <a:t>За призначенням </a:t>
          </a:r>
          <a:r>
            <a:rPr lang="uk-UA" dirty="0" smtClean="0">
              <a:solidFill>
                <a:schemeClr val="tx2">
                  <a:lumMod val="60000"/>
                  <a:lumOff val="40000"/>
                </a:schemeClr>
              </a:solidFill>
            </a:rPr>
            <a:t>сталі бувають </a:t>
          </a:r>
          <a:r>
            <a:rPr lang="uk-UA" b="1" dirty="0" smtClean="0">
              <a:solidFill>
                <a:schemeClr val="bg2">
                  <a:lumMod val="50000"/>
                </a:schemeClr>
              </a:solidFill>
              <a:latin typeface="Arial" panose="020B0604020202020204" pitchFamily="34" charset="0"/>
              <a:cs typeface="Arial" panose="020B0604020202020204" pitchFamily="34" charset="0"/>
            </a:rPr>
            <a:t>конструкційні та інструментальні.</a:t>
          </a:r>
          <a:endParaRPr lang="uk-UA" b="1" dirty="0">
            <a:solidFill>
              <a:schemeClr val="bg2">
                <a:lumMod val="50000"/>
              </a:schemeClr>
            </a:solidFill>
            <a:latin typeface="Arial" panose="020B0604020202020204" pitchFamily="34" charset="0"/>
            <a:cs typeface="Arial" panose="020B0604020202020204" pitchFamily="34" charset="0"/>
          </a:endParaRPr>
        </a:p>
      </dgm:t>
    </dgm:pt>
    <dgm:pt modelId="{E64A5AB8-A4E9-4060-B977-6634BF0DDF86}" type="parTrans" cxnId="{DDD92121-D37C-4D05-A4FF-AB5E1684F89F}">
      <dgm:prSet/>
      <dgm:spPr/>
      <dgm:t>
        <a:bodyPr/>
        <a:lstStyle/>
        <a:p>
          <a:endParaRPr lang="ru-RU"/>
        </a:p>
      </dgm:t>
    </dgm:pt>
    <dgm:pt modelId="{AFF5AD6A-3879-47C0-9FC4-7A4257F4D0FC}" type="sibTrans" cxnId="{DDD92121-D37C-4D05-A4FF-AB5E1684F89F}">
      <dgm:prSet/>
      <dgm:spPr/>
      <dgm:t>
        <a:bodyPr/>
        <a:lstStyle/>
        <a:p>
          <a:endParaRPr lang="ru-RU"/>
        </a:p>
      </dgm:t>
    </dgm:pt>
    <dgm:pt modelId="{BD8047AB-AF0D-4BF5-8DE4-BB2A3575D4AC}" type="pres">
      <dgm:prSet presAssocID="{373BFA46-15BA-41BF-9686-4176EDC44A97}" presName="hierChild1" presStyleCnt="0">
        <dgm:presLayoutVars>
          <dgm:chPref val="1"/>
          <dgm:dir/>
          <dgm:animOne val="branch"/>
          <dgm:animLvl val="lvl"/>
          <dgm:resizeHandles/>
        </dgm:presLayoutVars>
      </dgm:prSet>
      <dgm:spPr/>
      <dgm:t>
        <a:bodyPr/>
        <a:lstStyle/>
        <a:p>
          <a:endParaRPr lang="ru-RU"/>
        </a:p>
      </dgm:t>
    </dgm:pt>
    <dgm:pt modelId="{AE22FAE5-6EE7-42D6-9981-D07B98CB3BD0}" type="pres">
      <dgm:prSet presAssocID="{0C43B683-2CBB-4583-B306-5C68F8394A0F}" presName="hierRoot1" presStyleCnt="0"/>
      <dgm:spPr/>
    </dgm:pt>
    <dgm:pt modelId="{4B80FE3D-623A-4E26-88C8-8C620B2EBFF5}" type="pres">
      <dgm:prSet presAssocID="{0C43B683-2CBB-4583-B306-5C68F8394A0F}" presName="composite" presStyleCnt="0"/>
      <dgm:spPr/>
    </dgm:pt>
    <dgm:pt modelId="{7FAF0033-E437-4AFC-B4FA-569040BD1A79}" type="pres">
      <dgm:prSet presAssocID="{0C43B683-2CBB-4583-B306-5C68F8394A0F}" presName="background" presStyleLbl="node0" presStyleIdx="0" presStyleCnt="2"/>
      <dgm:spPr/>
    </dgm:pt>
    <dgm:pt modelId="{2EC27B76-F760-48E3-97E7-EF633F6E1CDC}" type="pres">
      <dgm:prSet presAssocID="{0C43B683-2CBB-4583-B306-5C68F8394A0F}" presName="text" presStyleLbl="fgAcc0" presStyleIdx="0" presStyleCnt="2">
        <dgm:presLayoutVars>
          <dgm:chPref val="3"/>
        </dgm:presLayoutVars>
      </dgm:prSet>
      <dgm:spPr/>
      <dgm:t>
        <a:bodyPr/>
        <a:lstStyle/>
        <a:p>
          <a:endParaRPr lang="ru-RU"/>
        </a:p>
      </dgm:t>
    </dgm:pt>
    <dgm:pt modelId="{8DFC95C8-174D-4037-AB54-3E7C09894FF0}" type="pres">
      <dgm:prSet presAssocID="{0C43B683-2CBB-4583-B306-5C68F8394A0F}" presName="hierChild2" presStyleCnt="0"/>
      <dgm:spPr/>
    </dgm:pt>
    <dgm:pt modelId="{E48B912D-55C2-449B-86C2-95CADA3B38EC}" type="pres">
      <dgm:prSet presAssocID="{C2E08F45-B0A4-404B-B8E5-A1C1FAC09FEA}" presName="hierRoot1" presStyleCnt="0"/>
      <dgm:spPr/>
    </dgm:pt>
    <dgm:pt modelId="{1A1323DB-E24D-428D-9FBD-C46ED0262DB8}" type="pres">
      <dgm:prSet presAssocID="{C2E08F45-B0A4-404B-B8E5-A1C1FAC09FEA}" presName="composite" presStyleCnt="0"/>
      <dgm:spPr/>
    </dgm:pt>
    <dgm:pt modelId="{90D57324-1E88-4FDC-B2C0-7E45A11B6FA8}" type="pres">
      <dgm:prSet presAssocID="{C2E08F45-B0A4-404B-B8E5-A1C1FAC09FEA}" presName="background" presStyleLbl="node0" presStyleIdx="1" presStyleCnt="2"/>
      <dgm:spPr/>
    </dgm:pt>
    <dgm:pt modelId="{F2A01637-EDD9-443C-8F46-C8C898EEB8FC}" type="pres">
      <dgm:prSet presAssocID="{C2E08F45-B0A4-404B-B8E5-A1C1FAC09FEA}" presName="text" presStyleLbl="fgAcc0" presStyleIdx="1" presStyleCnt="2">
        <dgm:presLayoutVars>
          <dgm:chPref val="3"/>
        </dgm:presLayoutVars>
      </dgm:prSet>
      <dgm:spPr/>
      <dgm:t>
        <a:bodyPr/>
        <a:lstStyle/>
        <a:p>
          <a:endParaRPr lang="ru-RU"/>
        </a:p>
      </dgm:t>
    </dgm:pt>
    <dgm:pt modelId="{88806D34-9E7A-4355-8C99-BD471CC45EC7}" type="pres">
      <dgm:prSet presAssocID="{C2E08F45-B0A4-404B-B8E5-A1C1FAC09FEA}" presName="hierChild2" presStyleCnt="0"/>
      <dgm:spPr/>
    </dgm:pt>
  </dgm:ptLst>
  <dgm:cxnLst>
    <dgm:cxn modelId="{9DC3A274-18B1-4319-AFEB-543739EB7D5F}" type="presOf" srcId="{C2E08F45-B0A4-404B-B8E5-A1C1FAC09FEA}" destId="{F2A01637-EDD9-443C-8F46-C8C898EEB8FC}" srcOrd="0" destOrd="0" presId="urn:microsoft.com/office/officeart/2005/8/layout/hierarchy1"/>
    <dgm:cxn modelId="{A3695C81-0862-45F8-9004-5A18B499787F}" type="presOf" srcId="{373BFA46-15BA-41BF-9686-4176EDC44A97}" destId="{BD8047AB-AF0D-4BF5-8DE4-BB2A3575D4AC}" srcOrd="0" destOrd="0" presId="urn:microsoft.com/office/officeart/2005/8/layout/hierarchy1"/>
    <dgm:cxn modelId="{E360110C-08A5-47DA-93C1-7566AE5B790E}" type="presOf" srcId="{0C43B683-2CBB-4583-B306-5C68F8394A0F}" destId="{2EC27B76-F760-48E3-97E7-EF633F6E1CDC}" srcOrd="0" destOrd="0" presId="urn:microsoft.com/office/officeart/2005/8/layout/hierarchy1"/>
    <dgm:cxn modelId="{DDD92121-D37C-4D05-A4FF-AB5E1684F89F}" srcId="{373BFA46-15BA-41BF-9686-4176EDC44A97}" destId="{C2E08F45-B0A4-404B-B8E5-A1C1FAC09FEA}" srcOrd="1" destOrd="0" parTransId="{E64A5AB8-A4E9-4060-B977-6634BF0DDF86}" sibTransId="{AFF5AD6A-3879-47C0-9FC4-7A4257F4D0FC}"/>
    <dgm:cxn modelId="{3E266D26-0596-44F0-809F-2AEC5A3D027A}" srcId="{373BFA46-15BA-41BF-9686-4176EDC44A97}" destId="{0C43B683-2CBB-4583-B306-5C68F8394A0F}" srcOrd="0" destOrd="0" parTransId="{D6B8659C-6A9E-41E1-9430-C544A2C59D6F}" sibTransId="{34FAD8B2-D324-4786-91E8-D583B16C1EDD}"/>
    <dgm:cxn modelId="{87F207B3-CF91-42A0-BEA8-914AD19245C7}" type="presParOf" srcId="{BD8047AB-AF0D-4BF5-8DE4-BB2A3575D4AC}" destId="{AE22FAE5-6EE7-42D6-9981-D07B98CB3BD0}" srcOrd="0" destOrd="0" presId="urn:microsoft.com/office/officeart/2005/8/layout/hierarchy1"/>
    <dgm:cxn modelId="{274F85D4-3DCF-4746-999D-77348ECE036C}" type="presParOf" srcId="{AE22FAE5-6EE7-42D6-9981-D07B98CB3BD0}" destId="{4B80FE3D-623A-4E26-88C8-8C620B2EBFF5}" srcOrd="0" destOrd="0" presId="urn:microsoft.com/office/officeart/2005/8/layout/hierarchy1"/>
    <dgm:cxn modelId="{CBA3248B-5BEA-4FE8-A1E5-FB3DE06023E0}" type="presParOf" srcId="{4B80FE3D-623A-4E26-88C8-8C620B2EBFF5}" destId="{7FAF0033-E437-4AFC-B4FA-569040BD1A79}" srcOrd="0" destOrd="0" presId="urn:microsoft.com/office/officeart/2005/8/layout/hierarchy1"/>
    <dgm:cxn modelId="{359C08C8-ABC2-4868-A463-799EA3F408ED}" type="presParOf" srcId="{4B80FE3D-623A-4E26-88C8-8C620B2EBFF5}" destId="{2EC27B76-F760-48E3-97E7-EF633F6E1CDC}" srcOrd="1" destOrd="0" presId="urn:microsoft.com/office/officeart/2005/8/layout/hierarchy1"/>
    <dgm:cxn modelId="{9E669682-C6C1-4439-BB48-06BCE432B524}" type="presParOf" srcId="{AE22FAE5-6EE7-42D6-9981-D07B98CB3BD0}" destId="{8DFC95C8-174D-4037-AB54-3E7C09894FF0}" srcOrd="1" destOrd="0" presId="urn:microsoft.com/office/officeart/2005/8/layout/hierarchy1"/>
    <dgm:cxn modelId="{DE63BD1C-C76E-4A08-9BE1-BE0E191B2276}" type="presParOf" srcId="{BD8047AB-AF0D-4BF5-8DE4-BB2A3575D4AC}" destId="{E48B912D-55C2-449B-86C2-95CADA3B38EC}" srcOrd="1" destOrd="0" presId="urn:microsoft.com/office/officeart/2005/8/layout/hierarchy1"/>
    <dgm:cxn modelId="{194C05CA-2279-4AEC-BAC1-6576004F266A}" type="presParOf" srcId="{E48B912D-55C2-449B-86C2-95CADA3B38EC}" destId="{1A1323DB-E24D-428D-9FBD-C46ED0262DB8}" srcOrd="0" destOrd="0" presId="urn:microsoft.com/office/officeart/2005/8/layout/hierarchy1"/>
    <dgm:cxn modelId="{CD8199AB-97CD-4A7D-8550-ED53735D8ECC}" type="presParOf" srcId="{1A1323DB-E24D-428D-9FBD-C46ED0262DB8}" destId="{90D57324-1E88-4FDC-B2C0-7E45A11B6FA8}" srcOrd="0" destOrd="0" presId="urn:microsoft.com/office/officeart/2005/8/layout/hierarchy1"/>
    <dgm:cxn modelId="{CE739060-FC51-4B4A-B0BF-176B042A81F1}" type="presParOf" srcId="{1A1323DB-E24D-428D-9FBD-C46ED0262DB8}" destId="{F2A01637-EDD9-443C-8F46-C8C898EEB8FC}" srcOrd="1" destOrd="0" presId="urn:microsoft.com/office/officeart/2005/8/layout/hierarchy1"/>
    <dgm:cxn modelId="{056F3F7C-BD14-457E-AF05-10429047D473}" type="presParOf" srcId="{E48B912D-55C2-449B-86C2-95CADA3B38EC}" destId="{88806D34-9E7A-4355-8C99-BD471CC45EC7}" srcOrd="1" destOrd="0" presId="urn:microsoft.com/office/officeart/2005/8/layout/hierarchy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ED235B7-6D71-4FF5-9C56-E31FF3BBEBA1}" type="doc">
      <dgm:prSet loTypeId="urn:microsoft.com/office/officeart/2005/8/layout/vList2" loCatId="list" qsTypeId="urn:microsoft.com/office/officeart/2005/8/quickstyle/3d3" qsCatId="3D" csTypeId="urn:microsoft.com/office/officeart/2005/8/colors/accent0_2" csCatId="mainScheme"/>
      <dgm:spPr/>
      <dgm:t>
        <a:bodyPr/>
        <a:lstStyle/>
        <a:p>
          <a:endParaRPr lang="ru-RU"/>
        </a:p>
      </dgm:t>
    </dgm:pt>
    <dgm:pt modelId="{2C9C6285-36BB-43A8-9ABA-A5CBC667156F}">
      <dgm:prSet/>
      <dgm:spPr/>
      <dgm:t>
        <a:bodyPr/>
        <a:lstStyle/>
        <a:p>
          <a:pPr rtl="0"/>
          <a:r>
            <a:rPr lang="uk-UA" dirty="0" smtClean="0">
              <a:solidFill>
                <a:srgbClr val="FF0000"/>
              </a:solidFill>
              <a:latin typeface="Arial" panose="020B0604020202020204" pitchFamily="34" charset="0"/>
              <a:cs typeface="Arial" panose="020B0604020202020204" pitchFamily="34" charset="0"/>
            </a:rPr>
            <a:t>Вуглецеві сталі </a:t>
          </a:r>
          <a:r>
            <a:rPr lang="uk-UA" dirty="0" smtClean="0">
              <a:solidFill>
                <a:srgbClr val="0070C0"/>
              </a:solidFill>
              <a:latin typeface="Arial" panose="020B0604020202020204" pitchFamily="34" charset="0"/>
              <a:cs typeface="Arial" panose="020B0604020202020204" pitchFamily="34" charset="0"/>
            </a:rPr>
            <a:t>називають так за основним елементом - вуглецем, якого в цих сталях </a:t>
          </a:r>
          <a:r>
            <a:rPr lang="uk-UA" dirty="0" smtClean="0">
              <a:solidFill>
                <a:srgbClr val="FF0000"/>
              </a:solidFill>
              <a:latin typeface="Arial" panose="020B0604020202020204" pitchFamily="34" charset="0"/>
              <a:cs typeface="Arial" panose="020B0604020202020204" pitchFamily="34" charset="0"/>
            </a:rPr>
            <a:t>не більше 1,35%. </a:t>
          </a:r>
          <a:r>
            <a:rPr lang="uk-UA" dirty="0" smtClean="0">
              <a:solidFill>
                <a:srgbClr val="0070C0"/>
              </a:solidFill>
              <a:latin typeface="Arial" panose="020B0604020202020204" pitchFamily="34" charset="0"/>
              <a:cs typeface="Arial" panose="020B0604020202020204" pitchFamily="34" charset="0"/>
            </a:rPr>
            <a:t>Зі збільшенням його вмісту збільшується міцність, твердість, пружність і знижується її пластичність, відносне подовження і ударна в'язкість.</a:t>
          </a:r>
          <a:endParaRPr lang="uk-UA" dirty="0">
            <a:solidFill>
              <a:srgbClr val="0070C0"/>
            </a:solidFill>
            <a:latin typeface="Arial" panose="020B0604020202020204" pitchFamily="34" charset="0"/>
            <a:cs typeface="Arial" panose="020B0604020202020204" pitchFamily="34" charset="0"/>
          </a:endParaRPr>
        </a:p>
      </dgm:t>
    </dgm:pt>
    <dgm:pt modelId="{24F34CC2-AEBD-4CA6-B650-5FC964315600}" type="parTrans" cxnId="{9A28FE20-FEB3-4084-8C27-1E5BEFD2012D}">
      <dgm:prSet/>
      <dgm:spPr/>
      <dgm:t>
        <a:bodyPr/>
        <a:lstStyle/>
        <a:p>
          <a:endParaRPr lang="ru-RU"/>
        </a:p>
      </dgm:t>
    </dgm:pt>
    <dgm:pt modelId="{CE4D4109-E348-4430-AFF5-83CA6E817B58}" type="sibTrans" cxnId="{9A28FE20-FEB3-4084-8C27-1E5BEFD2012D}">
      <dgm:prSet/>
      <dgm:spPr/>
      <dgm:t>
        <a:bodyPr/>
        <a:lstStyle/>
        <a:p>
          <a:endParaRPr lang="ru-RU"/>
        </a:p>
      </dgm:t>
    </dgm:pt>
    <dgm:pt modelId="{F21D5037-0E9D-4456-98E3-531C14186499}" type="pres">
      <dgm:prSet presAssocID="{5ED235B7-6D71-4FF5-9C56-E31FF3BBEBA1}" presName="linear" presStyleCnt="0">
        <dgm:presLayoutVars>
          <dgm:animLvl val="lvl"/>
          <dgm:resizeHandles val="exact"/>
        </dgm:presLayoutVars>
      </dgm:prSet>
      <dgm:spPr/>
      <dgm:t>
        <a:bodyPr/>
        <a:lstStyle/>
        <a:p>
          <a:endParaRPr lang="ru-RU"/>
        </a:p>
      </dgm:t>
    </dgm:pt>
    <dgm:pt modelId="{76941816-010F-45C9-B4DB-01AB5C807140}" type="pres">
      <dgm:prSet presAssocID="{2C9C6285-36BB-43A8-9ABA-A5CBC667156F}" presName="parentText" presStyleLbl="node1" presStyleIdx="0" presStyleCnt="1">
        <dgm:presLayoutVars>
          <dgm:chMax val="0"/>
          <dgm:bulletEnabled val="1"/>
        </dgm:presLayoutVars>
      </dgm:prSet>
      <dgm:spPr/>
      <dgm:t>
        <a:bodyPr/>
        <a:lstStyle/>
        <a:p>
          <a:endParaRPr lang="ru-RU"/>
        </a:p>
      </dgm:t>
    </dgm:pt>
  </dgm:ptLst>
  <dgm:cxnLst>
    <dgm:cxn modelId="{9A28FE20-FEB3-4084-8C27-1E5BEFD2012D}" srcId="{5ED235B7-6D71-4FF5-9C56-E31FF3BBEBA1}" destId="{2C9C6285-36BB-43A8-9ABA-A5CBC667156F}" srcOrd="0" destOrd="0" parTransId="{24F34CC2-AEBD-4CA6-B650-5FC964315600}" sibTransId="{CE4D4109-E348-4430-AFF5-83CA6E817B58}"/>
    <dgm:cxn modelId="{335CA549-CD7D-4B27-8D28-10EE5B25B742}" type="presOf" srcId="{2C9C6285-36BB-43A8-9ABA-A5CBC667156F}" destId="{76941816-010F-45C9-B4DB-01AB5C807140}" srcOrd="0" destOrd="0" presId="urn:microsoft.com/office/officeart/2005/8/layout/vList2"/>
    <dgm:cxn modelId="{4F69AFF1-CFF6-421F-8551-A6CEB5CCCD49}" type="presOf" srcId="{5ED235B7-6D71-4FF5-9C56-E31FF3BBEBA1}" destId="{F21D5037-0E9D-4456-98E3-531C14186499}" srcOrd="0" destOrd="0" presId="urn:microsoft.com/office/officeart/2005/8/layout/vList2"/>
    <dgm:cxn modelId="{E3B427BF-389B-486B-BA9B-A7C015144B48}" type="presParOf" srcId="{F21D5037-0E9D-4456-98E3-531C14186499}" destId="{76941816-010F-45C9-B4DB-01AB5C80714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A4F5068-258F-4FD0-9C97-C1F127C97C43}" type="doc">
      <dgm:prSet loTypeId="urn:microsoft.com/office/officeart/2005/8/layout/pList2" loCatId="list" qsTypeId="urn:microsoft.com/office/officeart/2005/8/quickstyle/3d3" qsCatId="3D" csTypeId="urn:microsoft.com/office/officeart/2005/8/colors/accent1_2" csCatId="accent1" phldr="1"/>
      <dgm:spPr/>
      <dgm:t>
        <a:bodyPr/>
        <a:lstStyle/>
        <a:p>
          <a:endParaRPr lang="ru-RU"/>
        </a:p>
      </dgm:t>
    </dgm:pt>
    <dgm:pt modelId="{98FE3DB5-273A-46EF-82AD-3B527A262334}">
      <dgm:prSet/>
      <dgm:spPr/>
      <dgm:t>
        <a:bodyPr/>
        <a:lstStyle/>
        <a:p>
          <a:pPr rtl="0"/>
          <a:r>
            <a:rPr lang="uk-UA" dirty="0" smtClean="0"/>
            <a:t>низьковуглецева сталь (0,03-0,15% вуглецю), </a:t>
          </a:r>
          <a:endParaRPr lang="uk-UA" dirty="0"/>
        </a:p>
      </dgm:t>
    </dgm:pt>
    <dgm:pt modelId="{28014176-23B2-405B-B1C2-CCAD9255D656}" type="parTrans" cxnId="{98CCF213-8411-47EA-86D1-F53B2162BC37}">
      <dgm:prSet/>
      <dgm:spPr/>
      <dgm:t>
        <a:bodyPr/>
        <a:lstStyle/>
        <a:p>
          <a:endParaRPr lang="ru-RU"/>
        </a:p>
      </dgm:t>
    </dgm:pt>
    <dgm:pt modelId="{3382FFC5-747F-4B19-A6E3-488E6856D181}" type="sibTrans" cxnId="{98CCF213-8411-47EA-86D1-F53B2162BC37}">
      <dgm:prSet/>
      <dgm:spPr/>
      <dgm:t>
        <a:bodyPr/>
        <a:lstStyle/>
        <a:p>
          <a:endParaRPr lang="ru-RU"/>
        </a:p>
      </dgm:t>
    </dgm:pt>
    <dgm:pt modelId="{E437B944-3039-4A07-8D08-67965A80DC49}">
      <dgm:prSet/>
      <dgm:spPr/>
      <dgm:t>
        <a:bodyPr/>
        <a:lstStyle/>
        <a:p>
          <a:pPr rtl="0"/>
          <a:r>
            <a:rPr lang="uk-UA" smtClean="0"/>
            <a:t>високовуглецева сталь (0,55-1,10% вуглецю).</a:t>
          </a:r>
          <a:endParaRPr lang="uk-UA"/>
        </a:p>
      </dgm:t>
    </dgm:pt>
    <dgm:pt modelId="{1E0FE8F3-0D1E-4677-8B89-85582A26AFD1}" type="parTrans" cxnId="{537EEF97-EA85-4743-9DCB-01A2D7F80B44}">
      <dgm:prSet/>
      <dgm:spPr/>
      <dgm:t>
        <a:bodyPr/>
        <a:lstStyle/>
        <a:p>
          <a:endParaRPr lang="ru-RU"/>
        </a:p>
      </dgm:t>
    </dgm:pt>
    <dgm:pt modelId="{486DD8B6-AF82-4377-BE4B-C0215643DB2A}" type="sibTrans" cxnId="{537EEF97-EA85-4743-9DCB-01A2D7F80B44}">
      <dgm:prSet/>
      <dgm:spPr/>
      <dgm:t>
        <a:bodyPr/>
        <a:lstStyle/>
        <a:p>
          <a:endParaRPr lang="ru-RU"/>
        </a:p>
      </dgm:t>
    </dgm:pt>
    <dgm:pt modelId="{958D8F70-7D2D-4E53-818F-63DE9437039A}">
      <dgm:prSet/>
      <dgm:spPr/>
      <dgm:t>
        <a:bodyPr/>
        <a:lstStyle/>
        <a:p>
          <a:pPr rtl="0"/>
          <a:r>
            <a:rPr lang="uk-UA" smtClean="0"/>
            <a:t>середньовуглецева сталь (0,25-0,50% вуглецю) </a:t>
          </a:r>
          <a:endParaRPr lang="uk-UA" dirty="0"/>
        </a:p>
      </dgm:t>
    </dgm:pt>
    <dgm:pt modelId="{6224612A-5BD8-4259-B37F-6CE4EEA23806}" type="parTrans" cxnId="{1EDAB4D6-132E-420D-8096-40D85C075314}">
      <dgm:prSet/>
      <dgm:spPr/>
      <dgm:t>
        <a:bodyPr/>
        <a:lstStyle/>
        <a:p>
          <a:endParaRPr lang="ru-RU"/>
        </a:p>
      </dgm:t>
    </dgm:pt>
    <dgm:pt modelId="{ED523D15-88F4-4C13-AD71-C5A2E07D14CB}" type="sibTrans" cxnId="{1EDAB4D6-132E-420D-8096-40D85C075314}">
      <dgm:prSet/>
      <dgm:spPr/>
      <dgm:t>
        <a:bodyPr/>
        <a:lstStyle/>
        <a:p>
          <a:endParaRPr lang="ru-RU"/>
        </a:p>
      </dgm:t>
    </dgm:pt>
    <dgm:pt modelId="{463A5FE6-BA19-4BB2-83E7-DB4AC32E1E96}" type="pres">
      <dgm:prSet presAssocID="{EA4F5068-258F-4FD0-9C97-C1F127C97C43}" presName="Name0" presStyleCnt="0">
        <dgm:presLayoutVars>
          <dgm:dir/>
          <dgm:resizeHandles val="exact"/>
        </dgm:presLayoutVars>
      </dgm:prSet>
      <dgm:spPr/>
      <dgm:t>
        <a:bodyPr/>
        <a:lstStyle/>
        <a:p>
          <a:endParaRPr lang="ru-RU"/>
        </a:p>
      </dgm:t>
    </dgm:pt>
    <dgm:pt modelId="{5330791B-CD74-49F6-B47A-B5D483955275}" type="pres">
      <dgm:prSet presAssocID="{EA4F5068-258F-4FD0-9C97-C1F127C97C43}" presName="bkgdShp" presStyleLbl="alignAccFollowNode1" presStyleIdx="0" presStyleCnt="1"/>
      <dgm:spPr/>
    </dgm:pt>
    <dgm:pt modelId="{1414B1EE-3654-4FB3-A99A-1C09D6062CB9}" type="pres">
      <dgm:prSet presAssocID="{EA4F5068-258F-4FD0-9C97-C1F127C97C43}" presName="linComp" presStyleCnt="0"/>
      <dgm:spPr/>
    </dgm:pt>
    <dgm:pt modelId="{B33FBE6A-AD54-41F4-9705-06CF1C17B98D}" type="pres">
      <dgm:prSet presAssocID="{98FE3DB5-273A-46EF-82AD-3B527A262334}" presName="compNode" presStyleCnt="0"/>
      <dgm:spPr/>
    </dgm:pt>
    <dgm:pt modelId="{99D4F1EA-49DD-4FFC-AE00-1D0C60C4F2D0}" type="pres">
      <dgm:prSet presAssocID="{98FE3DB5-273A-46EF-82AD-3B527A262334}" presName="node" presStyleLbl="node1" presStyleIdx="0" presStyleCnt="3">
        <dgm:presLayoutVars>
          <dgm:bulletEnabled val="1"/>
        </dgm:presLayoutVars>
      </dgm:prSet>
      <dgm:spPr/>
      <dgm:t>
        <a:bodyPr/>
        <a:lstStyle/>
        <a:p>
          <a:endParaRPr lang="ru-RU"/>
        </a:p>
      </dgm:t>
    </dgm:pt>
    <dgm:pt modelId="{9DAB705A-9418-447F-90DC-3C2DDD4A183D}" type="pres">
      <dgm:prSet presAssocID="{98FE3DB5-273A-46EF-82AD-3B527A262334}" presName="invisiNode" presStyleLbl="node1" presStyleIdx="0" presStyleCnt="3"/>
      <dgm:spPr/>
    </dgm:pt>
    <dgm:pt modelId="{20CEF5B5-1605-48C7-8E5F-685CD3AF71FB}" type="pres">
      <dgm:prSet presAssocID="{98FE3DB5-273A-46EF-82AD-3B527A262334}" presName="imagNode" presStyleLbl="fgImgPlace1" presStyleIdx="0" presStyleCnt="3"/>
      <dgm:spPr>
        <a:blipFill rotWithShape="1">
          <a:blip xmlns:r="http://schemas.openxmlformats.org/officeDocument/2006/relationships" r:embed="rId1"/>
          <a:stretch>
            <a:fillRect/>
          </a:stretch>
        </a:blipFill>
      </dgm:spPr>
    </dgm:pt>
    <dgm:pt modelId="{FBDB3877-45FB-40B7-AFF4-063592C3C8AA}" type="pres">
      <dgm:prSet presAssocID="{3382FFC5-747F-4B19-A6E3-488E6856D181}" presName="sibTrans" presStyleLbl="sibTrans2D1" presStyleIdx="0" presStyleCnt="0"/>
      <dgm:spPr/>
      <dgm:t>
        <a:bodyPr/>
        <a:lstStyle/>
        <a:p>
          <a:endParaRPr lang="ru-RU"/>
        </a:p>
      </dgm:t>
    </dgm:pt>
    <dgm:pt modelId="{767E457E-D798-403C-A391-EC10C9D5CF99}" type="pres">
      <dgm:prSet presAssocID="{958D8F70-7D2D-4E53-818F-63DE9437039A}" presName="compNode" presStyleCnt="0"/>
      <dgm:spPr/>
    </dgm:pt>
    <dgm:pt modelId="{FD32446A-5B1C-47C8-BD32-07D85726A040}" type="pres">
      <dgm:prSet presAssocID="{958D8F70-7D2D-4E53-818F-63DE9437039A}" presName="node" presStyleLbl="node1" presStyleIdx="1" presStyleCnt="3">
        <dgm:presLayoutVars>
          <dgm:bulletEnabled val="1"/>
        </dgm:presLayoutVars>
      </dgm:prSet>
      <dgm:spPr/>
      <dgm:t>
        <a:bodyPr/>
        <a:lstStyle/>
        <a:p>
          <a:endParaRPr lang="ru-RU"/>
        </a:p>
      </dgm:t>
    </dgm:pt>
    <dgm:pt modelId="{D24CAD68-C215-48F5-8D25-6DA43568AAEF}" type="pres">
      <dgm:prSet presAssocID="{958D8F70-7D2D-4E53-818F-63DE9437039A}" presName="invisiNode" presStyleLbl="node1" presStyleIdx="1" presStyleCnt="3"/>
      <dgm:spPr/>
    </dgm:pt>
    <dgm:pt modelId="{B90EBEBD-B23E-490B-8C63-CD41DAA12D68}" type="pres">
      <dgm:prSet presAssocID="{958D8F70-7D2D-4E53-818F-63DE9437039A}" presName="imagNode" presStyleLbl="fgImgPlace1" presStyleIdx="1" presStyleCnt="3"/>
      <dgm:spPr>
        <a:blipFill rotWithShape="1">
          <a:blip xmlns:r="http://schemas.openxmlformats.org/officeDocument/2006/relationships" r:embed="rId1"/>
          <a:stretch>
            <a:fillRect/>
          </a:stretch>
        </a:blipFill>
      </dgm:spPr>
    </dgm:pt>
    <dgm:pt modelId="{8C83ADD0-2ECE-4934-A219-131D5B4D73C9}" type="pres">
      <dgm:prSet presAssocID="{ED523D15-88F4-4C13-AD71-C5A2E07D14CB}" presName="sibTrans" presStyleLbl="sibTrans2D1" presStyleIdx="0" presStyleCnt="0"/>
      <dgm:spPr/>
      <dgm:t>
        <a:bodyPr/>
        <a:lstStyle/>
        <a:p>
          <a:endParaRPr lang="ru-RU"/>
        </a:p>
      </dgm:t>
    </dgm:pt>
    <dgm:pt modelId="{6DF50EA0-80DE-4760-8364-7C06DB562BAE}" type="pres">
      <dgm:prSet presAssocID="{E437B944-3039-4A07-8D08-67965A80DC49}" presName="compNode" presStyleCnt="0"/>
      <dgm:spPr/>
    </dgm:pt>
    <dgm:pt modelId="{A370DA47-1185-46FE-80A5-14B2B3A48CCA}" type="pres">
      <dgm:prSet presAssocID="{E437B944-3039-4A07-8D08-67965A80DC49}" presName="node" presStyleLbl="node1" presStyleIdx="2" presStyleCnt="3">
        <dgm:presLayoutVars>
          <dgm:bulletEnabled val="1"/>
        </dgm:presLayoutVars>
      </dgm:prSet>
      <dgm:spPr/>
      <dgm:t>
        <a:bodyPr/>
        <a:lstStyle/>
        <a:p>
          <a:endParaRPr lang="ru-RU"/>
        </a:p>
      </dgm:t>
    </dgm:pt>
    <dgm:pt modelId="{401F7A9D-3A34-4F0A-84A7-FC3D6E63D343}" type="pres">
      <dgm:prSet presAssocID="{E437B944-3039-4A07-8D08-67965A80DC49}" presName="invisiNode" presStyleLbl="node1" presStyleIdx="2" presStyleCnt="3"/>
      <dgm:spPr/>
    </dgm:pt>
    <dgm:pt modelId="{A234A73F-2472-4E1F-93E2-9206D659260B}" type="pres">
      <dgm:prSet presAssocID="{E437B944-3039-4A07-8D08-67965A80DC49}" presName="imagNode" presStyleLbl="fgImgPlace1" presStyleIdx="2" presStyleCnt="3"/>
      <dgm:spPr>
        <a:blipFill rotWithShape="1">
          <a:blip xmlns:r="http://schemas.openxmlformats.org/officeDocument/2006/relationships" r:embed="rId1"/>
          <a:stretch>
            <a:fillRect/>
          </a:stretch>
        </a:blipFill>
      </dgm:spPr>
    </dgm:pt>
  </dgm:ptLst>
  <dgm:cxnLst>
    <dgm:cxn modelId="{629C355E-2CFB-4F36-A392-108D36C9E72C}" type="presOf" srcId="{98FE3DB5-273A-46EF-82AD-3B527A262334}" destId="{99D4F1EA-49DD-4FFC-AE00-1D0C60C4F2D0}" srcOrd="0" destOrd="0" presId="urn:microsoft.com/office/officeart/2005/8/layout/pList2"/>
    <dgm:cxn modelId="{9B41A39E-1A92-4405-99A7-1A34627DF8D7}" type="presOf" srcId="{EA4F5068-258F-4FD0-9C97-C1F127C97C43}" destId="{463A5FE6-BA19-4BB2-83E7-DB4AC32E1E96}" srcOrd="0" destOrd="0" presId="urn:microsoft.com/office/officeart/2005/8/layout/pList2"/>
    <dgm:cxn modelId="{1EDAB4D6-132E-420D-8096-40D85C075314}" srcId="{EA4F5068-258F-4FD0-9C97-C1F127C97C43}" destId="{958D8F70-7D2D-4E53-818F-63DE9437039A}" srcOrd="1" destOrd="0" parTransId="{6224612A-5BD8-4259-B37F-6CE4EEA23806}" sibTransId="{ED523D15-88F4-4C13-AD71-C5A2E07D14CB}"/>
    <dgm:cxn modelId="{F82815CF-977E-4B61-8A2B-5426CD82A8C2}" type="presOf" srcId="{958D8F70-7D2D-4E53-818F-63DE9437039A}" destId="{FD32446A-5B1C-47C8-BD32-07D85726A040}" srcOrd="0" destOrd="0" presId="urn:microsoft.com/office/officeart/2005/8/layout/pList2"/>
    <dgm:cxn modelId="{B061DD12-7E9F-4D47-ABE2-C1A37CE27DF9}" type="presOf" srcId="{ED523D15-88F4-4C13-AD71-C5A2E07D14CB}" destId="{8C83ADD0-2ECE-4934-A219-131D5B4D73C9}" srcOrd="0" destOrd="0" presId="urn:microsoft.com/office/officeart/2005/8/layout/pList2"/>
    <dgm:cxn modelId="{537EEF97-EA85-4743-9DCB-01A2D7F80B44}" srcId="{EA4F5068-258F-4FD0-9C97-C1F127C97C43}" destId="{E437B944-3039-4A07-8D08-67965A80DC49}" srcOrd="2" destOrd="0" parTransId="{1E0FE8F3-0D1E-4677-8B89-85582A26AFD1}" sibTransId="{486DD8B6-AF82-4377-BE4B-C0215643DB2A}"/>
    <dgm:cxn modelId="{98CCF213-8411-47EA-86D1-F53B2162BC37}" srcId="{EA4F5068-258F-4FD0-9C97-C1F127C97C43}" destId="{98FE3DB5-273A-46EF-82AD-3B527A262334}" srcOrd="0" destOrd="0" parTransId="{28014176-23B2-405B-B1C2-CCAD9255D656}" sibTransId="{3382FFC5-747F-4B19-A6E3-488E6856D181}"/>
    <dgm:cxn modelId="{02138AFF-F3EB-4981-96B2-CDDA0E5DA391}" type="presOf" srcId="{E437B944-3039-4A07-8D08-67965A80DC49}" destId="{A370DA47-1185-46FE-80A5-14B2B3A48CCA}" srcOrd="0" destOrd="0" presId="urn:microsoft.com/office/officeart/2005/8/layout/pList2"/>
    <dgm:cxn modelId="{CC67BA55-E764-4D50-9600-423D510A1DD5}" type="presOf" srcId="{3382FFC5-747F-4B19-A6E3-488E6856D181}" destId="{FBDB3877-45FB-40B7-AFF4-063592C3C8AA}" srcOrd="0" destOrd="0" presId="urn:microsoft.com/office/officeart/2005/8/layout/pList2"/>
    <dgm:cxn modelId="{6A69B28F-0977-4B28-8B5A-2AA27813F61F}" type="presParOf" srcId="{463A5FE6-BA19-4BB2-83E7-DB4AC32E1E96}" destId="{5330791B-CD74-49F6-B47A-B5D483955275}" srcOrd="0" destOrd="0" presId="urn:microsoft.com/office/officeart/2005/8/layout/pList2"/>
    <dgm:cxn modelId="{CAB768D8-4843-4575-9619-C079687E09E8}" type="presParOf" srcId="{463A5FE6-BA19-4BB2-83E7-DB4AC32E1E96}" destId="{1414B1EE-3654-4FB3-A99A-1C09D6062CB9}" srcOrd="1" destOrd="0" presId="urn:microsoft.com/office/officeart/2005/8/layout/pList2"/>
    <dgm:cxn modelId="{52B01EFD-AA00-44F5-91D5-3C2164D858D4}" type="presParOf" srcId="{1414B1EE-3654-4FB3-A99A-1C09D6062CB9}" destId="{B33FBE6A-AD54-41F4-9705-06CF1C17B98D}" srcOrd="0" destOrd="0" presId="urn:microsoft.com/office/officeart/2005/8/layout/pList2"/>
    <dgm:cxn modelId="{4B794302-EABD-4D4F-BB8E-258AC3B042A0}" type="presParOf" srcId="{B33FBE6A-AD54-41F4-9705-06CF1C17B98D}" destId="{99D4F1EA-49DD-4FFC-AE00-1D0C60C4F2D0}" srcOrd="0" destOrd="0" presId="urn:microsoft.com/office/officeart/2005/8/layout/pList2"/>
    <dgm:cxn modelId="{9B3522DA-6C3D-4CF7-B756-459B1ACB029A}" type="presParOf" srcId="{B33FBE6A-AD54-41F4-9705-06CF1C17B98D}" destId="{9DAB705A-9418-447F-90DC-3C2DDD4A183D}" srcOrd="1" destOrd="0" presId="urn:microsoft.com/office/officeart/2005/8/layout/pList2"/>
    <dgm:cxn modelId="{746A246C-EDD8-4D64-A08C-BF877715C4FE}" type="presParOf" srcId="{B33FBE6A-AD54-41F4-9705-06CF1C17B98D}" destId="{20CEF5B5-1605-48C7-8E5F-685CD3AF71FB}" srcOrd="2" destOrd="0" presId="urn:microsoft.com/office/officeart/2005/8/layout/pList2"/>
    <dgm:cxn modelId="{E76F6A0D-812C-4763-9C1C-6A0196B27B2F}" type="presParOf" srcId="{1414B1EE-3654-4FB3-A99A-1C09D6062CB9}" destId="{FBDB3877-45FB-40B7-AFF4-063592C3C8AA}" srcOrd="1" destOrd="0" presId="urn:microsoft.com/office/officeart/2005/8/layout/pList2"/>
    <dgm:cxn modelId="{B2AAEA19-6A9E-44D7-A7B6-7B8F38AA9925}" type="presParOf" srcId="{1414B1EE-3654-4FB3-A99A-1C09D6062CB9}" destId="{767E457E-D798-403C-A391-EC10C9D5CF99}" srcOrd="2" destOrd="0" presId="urn:microsoft.com/office/officeart/2005/8/layout/pList2"/>
    <dgm:cxn modelId="{D8D427C4-E1DC-4214-91F9-1516D345230A}" type="presParOf" srcId="{767E457E-D798-403C-A391-EC10C9D5CF99}" destId="{FD32446A-5B1C-47C8-BD32-07D85726A040}" srcOrd="0" destOrd="0" presId="urn:microsoft.com/office/officeart/2005/8/layout/pList2"/>
    <dgm:cxn modelId="{0DCF1F75-89DC-426C-BE1B-6B89F96E7E30}" type="presParOf" srcId="{767E457E-D798-403C-A391-EC10C9D5CF99}" destId="{D24CAD68-C215-48F5-8D25-6DA43568AAEF}" srcOrd="1" destOrd="0" presId="urn:microsoft.com/office/officeart/2005/8/layout/pList2"/>
    <dgm:cxn modelId="{1A5B3921-25A0-4D13-8707-D1243EA73687}" type="presParOf" srcId="{767E457E-D798-403C-A391-EC10C9D5CF99}" destId="{B90EBEBD-B23E-490B-8C63-CD41DAA12D68}" srcOrd="2" destOrd="0" presId="urn:microsoft.com/office/officeart/2005/8/layout/pList2"/>
    <dgm:cxn modelId="{AC4D0B3E-51C3-4A98-B743-F3313489B40A}" type="presParOf" srcId="{1414B1EE-3654-4FB3-A99A-1C09D6062CB9}" destId="{8C83ADD0-2ECE-4934-A219-131D5B4D73C9}" srcOrd="3" destOrd="0" presId="urn:microsoft.com/office/officeart/2005/8/layout/pList2"/>
    <dgm:cxn modelId="{E5DF18CD-3B78-40A0-89D2-4A67A1FBB586}" type="presParOf" srcId="{1414B1EE-3654-4FB3-A99A-1C09D6062CB9}" destId="{6DF50EA0-80DE-4760-8364-7C06DB562BAE}" srcOrd="4" destOrd="0" presId="urn:microsoft.com/office/officeart/2005/8/layout/pList2"/>
    <dgm:cxn modelId="{F223AE7C-74D5-43D6-8B15-069BC9C9D051}" type="presParOf" srcId="{6DF50EA0-80DE-4760-8364-7C06DB562BAE}" destId="{A370DA47-1185-46FE-80A5-14B2B3A48CCA}" srcOrd="0" destOrd="0" presId="urn:microsoft.com/office/officeart/2005/8/layout/pList2"/>
    <dgm:cxn modelId="{C4F7C7ED-A291-416E-BAAD-FCB89BDE4FDB}" type="presParOf" srcId="{6DF50EA0-80DE-4760-8364-7C06DB562BAE}" destId="{401F7A9D-3A34-4F0A-84A7-FC3D6E63D343}" srcOrd="1" destOrd="0" presId="urn:microsoft.com/office/officeart/2005/8/layout/pList2"/>
    <dgm:cxn modelId="{DE024382-27B4-4FEC-9E15-B186E8362F0E}" type="presParOf" srcId="{6DF50EA0-80DE-4760-8364-7C06DB562BAE}" destId="{A234A73F-2472-4E1F-93E2-9206D659260B}"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97E9BE0-8253-4796-B3E6-47053CD6EAFB}" type="doc">
      <dgm:prSet loTypeId="urn:microsoft.com/office/officeart/2005/8/layout/pList2" loCatId="list" qsTypeId="urn:microsoft.com/office/officeart/2005/8/quickstyle/3d1" qsCatId="3D" csTypeId="urn:microsoft.com/office/officeart/2005/8/colors/accent2_1" csCatId="accent2" phldr="1"/>
      <dgm:spPr/>
      <dgm:t>
        <a:bodyPr/>
        <a:lstStyle/>
        <a:p>
          <a:endParaRPr lang="ru-RU"/>
        </a:p>
      </dgm:t>
    </dgm:pt>
    <dgm:pt modelId="{ACC308E5-B767-414B-A449-8BE51C39ECC6}">
      <dgm:prSet/>
      <dgm:spPr/>
      <dgm:t>
        <a:bodyPr/>
        <a:lstStyle/>
        <a:p>
          <a:pPr rtl="0"/>
          <a:r>
            <a:rPr lang="uk-UA" dirty="0" smtClean="0">
              <a:solidFill>
                <a:srgbClr val="0070C0"/>
              </a:solidFill>
            </a:rPr>
            <a:t>Леговані сталі - </a:t>
          </a:r>
          <a:r>
            <a:rPr lang="uk-UA" dirty="0" smtClean="0">
              <a:solidFill>
                <a:srgbClr val="FF0000"/>
              </a:solidFill>
            </a:rPr>
            <a:t>крім вуглецю містять 1 або кілька легуючих спеціально доданих елементів </a:t>
          </a:r>
          <a:r>
            <a:rPr lang="uk-UA" dirty="0" smtClean="0">
              <a:solidFill>
                <a:srgbClr val="0070C0"/>
              </a:solidFill>
            </a:rPr>
            <a:t>(хром, нікель, вольфрам, ванадій, титан, молібден, марганець та ін.)</a:t>
          </a:r>
          <a:r>
            <a:rPr lang="ru-RU" dirty="0" smtClean="0">
              <a:solidFill>
                <a:srgbClr val="0070C0"/>
              </a:solidFill>
            </a:rPr>
            <a:t> </a:t>
          </a:r>
          <a:r>
            <a:rPr lang="uk-UA" noProof="0" dirty="0" smtClean="0">
              <a:solidFill>
                <a:srgbClr val="0070C0"/>
              </a:solidFill>
            </a:rPr>
            <a:t>Вміст хрому в нержавіючій сталі значною мірою відповідає за підвищення корозійної стійкості сплаву— він запобігає окисленню заліза. Якщо немає окислення, немає можливості для утворення іржі.</a:t>
          </a:r>
          <a:endParaRPr lang="uk-UA" noProof="0" dirty="0">
            <a:solidFill>
              <a:srgbClr val="0070C0"/>
            </a:solidFill>
          </a:endParaRPr>
        </a:p>
      </dgm:t>
    </dgm:pt>
    <dgm:pt modelId="{C9FFF1F0-05BA-4FAB-9ED1-45A2F59D89FA}" type="parTrans" cxnId="{8A07BE47-8FFD-4443-9021-5FB49C75BF3E}">
      <dgm:prSet/>
      <dgm:spPr/>
      <dgm:t>
        <a:bodyPr/>
        <a:lstStyle/>
        <a:p>
          <a:endParaRPr lang="ru-RU"/>
        </a:p>
      </dgm:t>
    </dgm:pt>
    <dgm:pt modelId="{CA97B3E6-9464-4135-9FD1-F79C2A6F6FB9}" type="sibTrans" cxnId="{8A07BE47-8FFD-4443-9021-5FB49C75BF3E}">
      <dgm:prSet/>
      <dgm:spPr/>
      <dgm:t>
        <a:bodyPr/>
        <a:lstStyle/>
        <a:p>
          <a:endParaRPr lang="ru-RU"/>
        </a:p>
      </dgm:t>
    </dgm:pt>
    <dgm:pt modelId="{313FC3C9-6F64-469C-88C1-6CCC9DB75D11}">
      <dgm:prSet/>
      <dgm:spPr/>
      <dgm:t>
        <a:bodyPr/>
        <a:lstStyle/>
        <a:p>
          <a:pPr rtl="0"/>
          <a:r>
            <a:rPr lang="uk-UA" dirty="0" smtClean="0">
              <a:solidFill>
                <a:srgbClr val="0070C0"/>
              </a:solidFill>
            </a:rPr>
            <a:t>Інструментальні леговані сталі використовують для виготовлення свердлильних, ріжучих, вимірювальних та інших інструментів, що мають підвищену твердість, зносостійкість (зубні бори, фрези та ін.).</a:t>
          </a:r>
          <a:endParaRPr lang="uk-UA" dirty="0">
            <a:solidFill>
              <a:srgbClr val="0070C0"/>
            </a:solidFill>
          </a:endParaRPr>
        </a:p>
      </dgm:t>
    </dgm:pt>
    <dgm:pt modelId="{02AA7277-C450-4D52-BA7A-3C72BF4A7DD1}" type="parTrans" cxnId="{46055502-03B5-4050-810F-8567A01E0AA8}">
      <dgm:prSet/>
      <dgm:spPr/>
      <dgm:t>
        <a:bodyPr/>
        <a:lstStyle/>
        <a:p>
          <a:endParaRPr lang="ru-RU"/>
        </a:p>
      </dgm:t>
    </dgm:pt>
    <dgm:pt modelId="{BDDC20E0-FB52-415E-A23E-30E5F3613FCA}" type="sibTrans" cxnId="{46055502-03B5-4050-810F-8567A01E0AA8}">
      <dgm:prSet/>
      <dgm:spPr/>
      <dgm:t>
        <a:bodyPr/>
        <a:lstStyle/>
        <a:p>
          <a:endParaRPr lang="ru-RU"/>
        </a:p>
      </dgm:t>
    </dgm:pt>
    <dgm:pt modelId="{7238D933-43B9-42C8-AEB1-60BCF21F6090}" type="pres">
      <dgm:prSet presAssocID="{397E9BE0-8253-4796-B3E6-47053CD6EAFB}" presName="Name0" presStyleCnt="0">
        <dgm:presLayoutVars>
          <dgm:dir/>
          <dgm:resizeHandles val="exact"/>
        </dgm:presLayoutVars>
      </dgm:prSet>
      <dgm:spPr/>
      <dgm:t>
        <a:bodyPr/>
        <a:lstStyle/>
        <a:p>
          <a:endParaRPr lang="ru-RU"/>
        </a:p>
      </dgm:t>
    </dgm:pt>
    <dgm:pt modelId="{9FB1EA41-144B-491E-AE64-3E561F7EA90D}" type="pres">
      <dgm:prSet presAssocID="{397E9BE0-8253-4796-B3E6-47053CD6EAFB}" presName="bkgdShp" presStyleLbl="alignAccFollowNode1" presStyleIdx="0" presStyleCnt="1"/>
      <dgm:spPr/>
    </dgm:pt>
    <dgm:pt modelId="{A099212D-A1D8-4215-963B-298FD9347D74}" type="pres">
      <dgm:prSet presAssocID="{397E9BE0-8253-4796-B3E6-47053CD6EAFB}" presName="linComp" presStyleCnt="0"/>
      <dgm:spPr/>
    </dgm:pt>
    <dgm:pt modelId="{58BB3F6C-E755-4011-8DD0-B4B892F05677}" type="pres">
      <dgm:prSet presAssocID="{ACC308E5-B767-414B-A449-8BE51C39ECC6}" presName="compNode" presStyleCnt="0"/>
      <dgm:spPr/>
    </dgm:pt>
    <dgm:pt modelId="{0ECD01B6-4E44-459F-BC8A-D1BEB002A754}" type="pres">
      <dgm:prSet presAssocID="{ACC308E5-B767-414B-A449-8BE51C39ECC6}" presName="node" presStyleLbl="node1" presStyleIdx="0" presStyleCnt="2">
        <dgm:presLayoutVars>
          <dgm:bulletEnabled val="1"/>
        </dgm:presLayoutVars>
      </dgm:prSet>
      <dgm:spPr/>
      <dgm:t>
        <a:bodyPr/>
        <a:lstStyle/>
        <a:p>
          <a:endParaRPr lang="ru-RU"/>
        </a:p>
      </dgm:t>
    </dgm:pt>
    <dgm:pt modelId="{0CF83C6C-D2CD-4A63-827D-A5F72AF657C9}" type="pres">
      <dgm:prSet presAssocID="{ACC308E5-B767-414B-A449-8BE51C39ECC6}" presName="invisiNode" presStyleLbl="node1" presStyleIdx="0" presStyleCnt="2"/>
      <dgm:spPr/>
    </dgm:pt>
    <dgm:pt modelId="{6759CF07-AB4B-44A6-910F-643FBFB0D9A6}" type="pres">
      <dgm:prSet presAssocID="{ACC308E5-B767-414B-A449-8BE51C39ECC6}" presName="imagNode" presStyleLbl="fgImgPlace1" presStyleIdx="0" presStyleCnt="2"/>
      <dgm:spPr>
        <a:blipFill rotWithShape="1">
          <a:blip xmlns:r="http://schemas.openxmlformats.org/officeDocument/2006/relationships" r:embed="rId1"/>
          <a:stretch>
            <a:fillRect/>
          </a:stretch>
        </a:blipFill>
      </dgm:spPr>
    </dgm:pt>
    <dgm:pt modelId="{C64B88D8-9E12-4912-88BA-9C4FE26B7EBB}" type="pres">
      <dgm:prSet presAssocID="{CA97B3E6-9464-4135-9FD1-F79C2A6F6FB9}" presName="sibTrans" presStyleLbl="sibTrans2D1" presStyleIdx="0" presStyleCnt="0"/>
      <dgm:spPr/>
      <dgm:t>
        <a:bodyPr/>
        <a:lstStyle/>
        <a:p>
          <a:endParaRPr lang="ru-RU"/>
        </a:p>
      </dgm:t>
    </dgm:pt>
    <dgm:pt modelId="{46B2E626-99DD-448E-9FF7-209F161F4762}" type="pres">
      <dgm:prSet presAssocID="{313FC3C9-6F64-469C-88C1-6CCC9DB75D11}" presName="compNode" presStyleCnt="0"/>
      <dgm:spPr/>
    </dgm:pt>
    <dgm:pt modelId="{34E0085B-EAC5-400D-A0AD-C719E9579B36}" type="pres">
      <dgm:prSet presAssocID="{313FC3C9-6F64-469C-88C1-6CCC9DB75D11}" presName="node" presStyleLbl="node1" presStyleIdx="1" presStyleCnt="2">
        <dgm:presLayoutVars>
          <dgm:bulletEnabled val="1"/>
        </dgm:presLayoutVars>
      </dgm:prSet>
      <dgm:spPr/>
      <dgm:t>
        <a:bodyPr/>
        <a:lstStyle/>
        <a:p>
          <a:endParaRPr lang="ru-RU"/>
        </a:p>
      </dgm:t>
    </dgm:pt>
    <dgm:pt modelId="{4C219D26-A41A-4545-BF08-513B78A02DE7}" type="pres">
      <dgm:prSet presAssocID="{313FC3C9-6F64-469C-88C1-6CCC9DB75D11}" presName="invisiNode" presStyleLbl="node1" presStyleIdx="1" presStyleCnt="2"/>
      <dgm:spPr/>
    </dgm:pt>
    <dgm:pt modelId="{12734C4A-5489-4C95-82AD-21A4ABAE7C1E}" type="pres">
      <dgm:prSet presAssocID="{313FC3C9-6F64-469C-88C1-6CCC9DB75D11}" presName="imagNode" presStyleLbl="fgImgPlace1" presStyleIdx="1" presStyleCnt="2"/>
      <dgm:spPr>
        <a:blipFill rotWithShape="1">
          <a:blip xmlns:r="http://schemas.openxmlformats.org/officeDocument/2006/relationships" r:embed="rId2"/>
          <a:stretch>
            <a:fillRect/>
          </a:stretch>
        </a:blipFill>
      </dgm:spPr>
    </dgm:pt>
  </dgm:ptLst>
  <dgm:cxnLst>
    <dgm:cxn modelId="{A5DC28BB-E623-4ABC-94C8-FC5ECFDDCBFD}" type="presOf" srcId="{313FC3C9-6F64-469C-88C1-6CCC9DB75D11}" destId="{34E0085B-EAC5-400D-A0AD-C719E9579B36}" srcOrd="0" destOrd="0" presId="urn:microsoft.com/office/officeart/2005/8/layout/pList2"/>
    <dgm:cxn modelId="{287078BE-4090-42C9-888C-9B0B020784D3}" type="presOf" srcId="{CA97B3E6-9464-4135-9FD1-F79C2A6F6FB9}" destId="{C64B88D8-9E12-4912-88BA-9C4FE26B7EBB}" srcOrd="0" destOrd="0" presId="urn:microsoft.com/office/officeart/2005/8/layout/pList2"/>
    <dgm:cxn modelId="{46055502-03B5-4050-810F-8567A01E0AA8}" srcId="{397E9BE0-8253-4796-B3E6-47053CD6EAFB}" destId="{313FC3C9-6F64-469C-88C1-6CCC9DB75D11}" srcOrd="1" destOrd="0" parTransId="{02AA7277-C450-4D52-BA7A-3C72BF4A7DD1}" sibTransId="{BDDC20E0-FB52-415E-A23E-30E5F3613FCA}"/>
    <dgm:cxn modelId="{74C91CCA-B46F-4308-BEAA-05FFE18F137A}" type="presOf" srcId="{397E9BE0-8253-4796-B3E6-47053CD6EAFB}" destId="{7238D933-43B9-42C8-AEB1-60BCF21F6090}" srcOrd="0" destOrd="0" presId="urn:microsoft.com/office/officeart/2005/8/layout/pList2"/>
    <dgm:cxn modelId="{8A07BE47-8FFD-4443-9021-5FB49C75BF3E}" srcId="{397E9BE0-8253-4796-B3E6-47053CD6EAFB}" destId="{ACC308E5-B767-414B-A449-8BE51C39ECC6}" srcOrd="0" destOrd="0" parTransId="{C9FFF1F0-05BA-4FAB-9ED1-45A2F59D89FA}" sibTransId="{CA97B3E6-9464-4135-9FD1-F79C2A6F6FB9}"/>
    <dgm:cxn modelId="{71B817B8-E304-4040-BC91-4A341575EFDA}" type="presOf" srcId="{ACC308E5-B767-414B-A449-8BE51C39ECC6}" destId="{0ECD01B6-4E44-459F-BC8A-D1BEB002A754}" srcOrd="0" destOrd="0" presId="urn:microsoft.com/office/officeart/2005/8/layout/pList2"/>
    <dgm:cxn modelId="{AA48B0FB-324B-4539-AA65-EF2269B3008A}" type="presParOf" srcId="{7238D933-43B9-42C8-AEB1-60BCF21F6090}" destId="{9FB1EA41-144B-491E-AE64-3E561F7EA90D}" srcOrd="0" destOrd="0" presId="urn:microsoft.com/office/officeart/2005/8/layout/pList2"/>
    <dgm:cxn modelId="{DF4BA8E8-D071-483E-B18C-78C8114EF1D1}" type="presParOf" srcId="{7238D933-43B9-42C8-AEB1-60BCF21F6090}" destId="{A099212D-A1D8-4215-963B-298FD9347D74}" srcOrd="1" destOrd="0" presId="urn:microsoft.com/office/officeart/2005/8/layout/pList2"/>
    <dgm:cxn modelId="{C9E0ED21-2691-4683-A6F6-65A0EE631FD3}" type="presParOf" srcId="{A099212D-A1D8-4215-963B-298FD9347D74}" destId="{58BB3F6C-E755-4011-8DD0-B4B892F05677}" srcOrd="0" destOrd="0" presId="urn:microsoft.com/office/officeart/2005/8/layout/pList2"/>
    <dgm:cxn modelId="{804681A1-3879-42B8-BB77-2192CA2F555A}" type="presParOf" srcId="{58BB3F6C-E755-4011-8DD0-B4B892F05677}" destId="{0ECD01B6-4E44-459F-BC8A-D1BEB002A754}" srcOrd="0" destOrd="0" presId="urn:microsoft.com/office/officeart/2005/8/layout/pList2"/>
    <dgm:cxn modelId="{A93E290D-2BFA-427F-AAD8-82073FC93C9B}" type="presParOf" srcId="{58BB3F6C-E755-4011-8DD0-B4B892F05677}" destId="{0CF83C6C-D2CD-4A63-827D-A5F72AF657C9}" srcOrd="1" destOrd="0" presId="urn:microsoft.com/office/officeart/2005/8/layout/pList2"/>
    <dgm:cxn modelId="{C35C1555-3CF5-4C3E-8B49-92F21763E49D}" type="presParOf" srcId="{58BB3F6C-E755-4011-8DD0-B4B892F05677}" destId="{6759CF07-AB4B-44A6-910F-643FBFB0D9A6}" srcOrd="2" destOrd="0" presId="urn:microsoft.com/office/officeart/2005/8/layout/pList2"/>
    <dgm:cxn modelId="{7818DB65-43A7-4B5E-8980-FE8B2CC84AA2}" type="presParOf" srcId="{A099212D-A1D8-4215-963B-298FD9347D74}" destId="{C64B88D8-9E12-4912-88BA-9C4FE26B7EBB}" srcOrd="1" destOrd="0" presId="urn:microsoft.com/office/officeart/2005/8/layout/pList2"/>
    <dgm:cxn modelId="{DAE0C3A3-1827-453B-A29B-2F3DAC81175F}" type="presParOf" srcId="{A099212D-A1D8-4215-963B-298FD9347D74}" destId="{46B2E626-99DD-448E-9FF7-209F161F4762}" srcOrd="2" destOrd="0" presId="urn:microsoft.com/office/officeart/2005/8/layout/pList2"/>
    <dgm:cxn modelId="{F649476F-E44F-4A67-A17F-031391B2D2EF}" type="presParOf" srcId="{46B2E626-99DD-448E-9FF7-209F161F4762}" destId="{34E0085B-EAC5-400D-A0AD-C719E9579B36}" srcOrd="0" destOrd="0" presId="urn:microsoft.com/office/officeart/2005/8/layout/pList2"/>
    <dgm:cxn modelId="{98F56AC2-5203-4FF9-8938-213D27D3276C}" type="presParOf" srcId="{46B2E626-99DD-448E-9FF7-209F161F4762}" destId="{4C219D26-A41A-4545-BF08-513B78A02DE7}" srcOrd="1" destOrd="0" presId="urn:microsoft.com/office/officeart/2005/8/layout/pList2"/>
    <dgm:cxn modelId="{F6556E6E-CA7C-4EF9-B723-4866C9F9FC1D}" type="presParOf" srcId="{46B2E626-99DD-448E-9FF7-209F161F4762}" destId="{12734C4A-5489-4C95-82AD-21A4ABAE7C1E}"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307E429-09B6-4C1D-BE1C-071A0C393240}" type="doc">
      <dgm:prSet loTypeId="urn:microsoft.com/office/officeart/2005/8/layout/vList3" loCatId="list" qsTypeId="urn:microsoft.com/office/officeart/2005/8/quickstyle/3d3" qsCatId="3D" csTypeId="urn:microsoft.com/office/officeart/2005/8/colors/accent1_2" csCatId="accent1" phldr="1"/>
      <dgm:spPr/>
      <dgm:t>
        <a:bodyPr/>
        <a:lstStyle/>
        <a:p>
          <a:endParaRPr lang="ru-RU"/>
        </a:p>
      </dgm:t>
    </dgm:pt>
    <dgm:pt modelId="{AC365EB9-677E-4E9F-A48A-3DE9BDC3C575}">
      <dgm:prSet/>
      <dgm:spPr>
        <a:xfrm rot="10800000">
          <a:off x="1327450" y="0"/>
          <a:ext cx="4932230" cy="511931"/>
        </a:xfrm>
        <a:prstGeom prst="homePlate">
          <a:avLst/>
        </a:prstGeom>
        <a:solidFill>
          <a:srgbClr val="4F81BD">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rtl="0"/>
          <a:r>
            <a:rPr lang="uk-UA" smtClean="0">
              <a:solidFill>
                <a:sysClr val="window" lastClr="FFFFFF"/>
              </a:solidFill>
              <a:latin typeface="+mn-lt"/>
              <a:ea typeface="+mn-ea"/>
              <a:cs typeface="+mn-cs"/>
            </a:rPr>
            <a:t>Інструментальні вуглецеві сталі вміст вуглецю (0,65-1,35%)</a:t>
          </a:r>
          <a:endParaRPr lang="uk-UA">
            <a:solidFill>
              <a:sysClr val="window" lastClr="FFFFFF"/>
            </a:solidFill>
            <a:latin typeface="+mn-lt"/>
            <a:ea typeface="+mn-ea"/>
            <a:cs typeface="+mn-cs"/>
          </a:endParaRPr>
        </a:p>
      </dgm:t>
    </dgm:pt>
    <dgm:pt modelId="{7C8F05E0-19F2-4DA7-AEA5-129E571300ED}" type="parTrans" cxnId="{75C07610-4829-458F-A443-681B4D4D6051}">
      <dgm:prSet/>
      <dgm:spPr/>
      <dgm:t>
        <a:bodyPr/>
        <a:lstStyle/>
        <a:p>
          <a:endParaRPr lang="ru-RU"/>
        </a:p>
      </dgm:t>
    </dgm:pt>
    <dgm:pt modelId="{F79D9D6D-B1BA-46CE-9788-2F5D8F44E5F5}" type="sibTrans" cxnId="{75C07610-4829-458F-A443-681B4D4D6051}">
      <dgm:prSet/>
      <dgm:spPr/>
      <dgm:t>
        <a:bodyPr/>
        <a:lstStyle/>
        <a:p>
          <a:endParaRPr lang="ru-RU"/>
        </a:p>
      </dgm:t>
    </dgm:pt>
    <dgm:pt modelId="{79C465AC-FB1A-4082-A9C5-2A08E92C1BC8}">
      <dgm:prSet/>
      <dgm:spPr>
        <a:xfrm rot="10800000">
          <a:off x="1370311" y="640055"/>
          <a:ext cx="4932230" cy="511931"/>
        </a:xfrm>
        <a:prstGeom prst="homePlate">
          <a:avLst/>
        </a:prstGeom>
        <a:solidFill>
          <a:srgbClr val="4F81BD">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rtl="0"/>
          <a:r>
            <a:rPr lang="uk-UA" dirty="0" smtClean="0">
              <a:solidFill>
                <a:sysClr val="window" lastClr="FFFFFF"/>
              </a:solidFill>
              <a:latin typeface="+mn-lt"/>
              <a:ea typeface="+mn-ea"/>
              <a:cs typeface="+mn-cs"/>
            </a:rPr>
            <a:t>Конструкційні сталі містять вуглець у невеликій кількості – (0,06-0,5%)</a:t>
          </a:r>
          <a:endParaRPr lang="uk-UA" dirty="0">
            <a:solidFill>
              <a:sysClr val="window" lastClr="FFFFFF"/>
            </a:solidFill>
            <a:latin typeface="+mn-lt"/>
            <a:ea typeface="+mn-ea"/>
            <a:cs typeface="+mn-cs"/>
          </a:endParaRPr>
        </a:p>
      </dgm:t>
    </dgm:pt>
    <dgm:pt modelId="{B8A08894-CC7E-4658-B0EE-60B21BFD2305}" type="parTrans" cxnId="{11BA9B7B-944C-4C02-92F8-7203B25F2D91}">
      <dgm:prSet/>
      <dgm:spPr/>
      <dgm:t>
        <a:bodyPr/>
        <a:lstStyle/>
        <a:p>
          <a:endParaRPr lang="ru-RU"/>
        </a:p>
      </dgm:t>
    </dgm:pt>
    <dgm:pt modelId="{80E3EC8D-ADF7-498F-8222-4290739679B5}" type="sibTrans" cxnId="{11BA9B7B-944C-4C02-92F8-7203B25F2D91}">
      <dgm:prSet/>
      <dgm:spPr/>
      <dgm:t>
        <a:bodyPr/>
        <a:lstStyle/>
        <a:p>
          <a:endParaRPr lang="ru-RU"/>
        </a:p>
      </dgm:t>
    </dgm:pt>
    <dgm:pt modelId="{05B56BF7-E9ED-4078-9658-4D1D3C8B7DF0}" type="pres">
      <dgm:prSet presAssocID="{7307E429-09B6-4C1D-BE1C-071A0C393240}" presName="linearFlow" presStyleCnt="0">
        <dgm:presLayoutVars>
          <dgm:dir/>
          <dgm:resizeHandles val="exact"/>
        </dgm:presLayoutVars>
      </dgm:prSet>
      <dgm:spPr/>
      <dgm:t>
        <a:bodyPr/>
        <a:lstStyle/>
        <a:p>
          <a:endParaRPr lang="ru-RU"/>
        </a:p>
      </dgm:t>
    </dgm:pt>
    <dgm:pt modelId="{7BBF8977-E472-4D97-BC44-A21128CFFF54}" type="pres">
      <dgm:prSet presAssocID="{AC365EB9-677E-4E9F-A48A-3DE9BDC3C575}" presName="composite" presStyleCnt="0"/>
      <dgm:spPr/>
    </dgm:pt>
    <dgm:pt modelId="{3E89A652-8045-4FDA-9274-F17135EFC848}" type="pres">
      <dgm:prSet presAssocID="{AC365EB9-677E-4E9F-A48A-3DE9BDC3C575}" presName="imgShp" presStyleLbl="fgImgPlace1" presStyleIdx="0" presStyleCnt="2"/>
      <dgm:spPr>
        <a:xfrm>
          <a:off x="1114345" y="140"/>
          <a:ext cx="511931" cy="511931"/>
        </a:xfrm>
        <a:prstGeom prst="ellipse">
          <a:avLst/>
        </a:prstGeom>
        <a:blipFill rotWithShape="1">
          <a:blip xmlns:r="http://schemas.openxmlformats.org/officeDocument/2006/relationships" r:embed="rId1"/>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gm:spPr>
    </dgm:pt>
    <dgm:pt modelId="{E51AC0C6-72F9-41FA-BED7-ABA2AFD5A8DD}" type="pres">
      <dgm:prSet presAssocID="{AC365EB9-677E-4E9F-A48A-3DE9BDC3C575}" presName="txShp" presStyleLbl="node1" presStyleIdx="0" presStyleCnt="2" custLinFactNeighborX="-869" custLinFactNeighborY="-61936">
        <dgm:presLayoutVars>
          <dgm:bulletEnabled val="1"/>
        </dgm:presLayoutVars>
      </dgm:prSet>
      <dgm:spPr/>
      <dgm:t>
        <a:bodyPr/>
        <a:lstStyle/>
        <a:p>
          <a:endParaRPr lang="ru-RU"/>
        </a:p>
      </dgm:t>
    </dgm:pt>
    <dgm:pt modelId="{8CEF3E79-283A-44CE-8E3F-85B4980B8AFD}" type="pres">
      <dgm:prSet presAssocID="{F79D9D6D-B1BA-46CE-9788-2F5D8F44E5F5}" presName="spacing" presStyleCnt="0"/>
      <dgm:spPr/>
    </dgm:pt>
    <dgm:pt modelId="{CBCFDCC9-67E9-422E-8491-98B0A3FD0760}" type="pres">
      <dgm:prSet presAssocID="{79C465AC-FB1A-4082-A9C5-2A08E92C1BC8}" presName="composite" presStyleCnt="0"/>
      <dgm:spPr/>
    </dgm:pt>
    <dgm:pt modelId="{7C39881F-735A-441B-BEDC-EF8599AE46C7}" type="pres">
      <dgm:prSet presAssocID="{79C465AC-FB1A-4082-A9C5-2A08E92C1BC8}" presName="imgShp" presStyleLbl="fgImgPlace1" presStyleIdx="1" presStyleCnt="2"/>
      <dgm:spPr>
        <a:xfrm>
          <a:off x="1114345" y="640055"/>
          <a:ext cx="511931" cy="511931"/>
        </a:xfrm>
        <a:prstGeom prst="ellipse">
          <a:avLst/>
        </a:prstGeom>
        <a:blipFill rotWithShape="1">
          <a:blip xmlns:r="http://schemas.openxmlformats.org/officeDocument/2006/relationships" r:embed="rId1"/>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gm:spPr>
    </dgm:pt>
    <dgm:pt modelId="{916F31EC-8C2C-4892-9756-018BE2C226BB}" type="pres">
      <dgm:prSet presAssocID="{79C465AC-FB1A-4082-A9C5-2A08E92C1BC8}" presName="txShp" presStyleLbl="node1" presStyleIdx="1" presStyleCnt="2">
        <dgm:presLayoutVars>
          <dgm:bulletEnabled val="1"/>
        </dgm:presLayoutVars>
      </dgm:prSet>
      <dgm:spPr/>
      <dgm:t>
        <a:bodyPr/>
        <a:lstStyle/>
        <a:p>
          <a:endParaRPr lang="ru-RU"/>
        </a:p>
      </dgm:t>
    </dgm:pt>
  </dgm:ptLst>
  <dgm:cxnLst>
    <dgm:cxn modelId="{652E1716-AAE2-43AB-ACB9-904520632C5E}" type="presOf" srcId="{AC365EB9-677E-4E9F-A48A-3DE9BDC3C575}" destId="{E51AC0C6-72F9-41FA-BED7-ABA2AFD5A8DD}" srcOrd="0" destOrd="0" presId="urn:microsoft.com/office/officeart/2005/8/layout/vList3"/>
    <dgm:cxn modelId="{75C07610-4829-458F-A443-681B4D4D6051}" srcId="{7307E429-09B6-4C1D-BE1C-071A0C393240}" destId="{AC365EB9-677E-4E9F-A48A-3DE9BDC3C575}" srcOrd="0" destOrd="0" parTransId="{7C8F05E0-19F2-4DA7-AEA5-129E571300ED}" sibTransId="{F79D9D6D-B1BA-46CE-9788-2F5D8F44E5F5}"/>
    <dgm:cxn modelId="{FDB6FE8E-33BD-4624-9E15-1B074A4A10E4}" type="presOf" srcId="{7307E429-09B6-4C1D-BE1C-071A0C393240}" destId="{05B56BF7-E9ED-4078-9658-4D1D3C8B7DF0}" srcOrd="0" destOrd="0" presId="urn:microsoft.com/office/officeart/2005/8/layout/vList3"/>
    <dgm:cxn modelId="{11BA9B7B-944C-4C02-92F8-7203B25F2D91}" srcId="{7307E429-09B6-4C1D-BE1C-071A0C393240}" destId="{79C465AC-FB1A-4082-A9C5-2A08E92C1BC8}" srcOrd="1" destOrd="0" parTransId="{B8A08894-CC7E-4658-B0EE-60B21BFD2305}" sibTransId="{80E3EC8D-ADF7-498F-8222-4290739679B5}"/>
    <dgm:cxn modelId="{D2C42FB6-B836-4942-82F8-BE808CB06014}" type="presOf" srcId="{79C465AC-FB1A-4082-A9C5-2A08E92C1BC8}" destId="{916F31EC-8C2C-4892-9756-018BE2C226BB}" srcOrd="0" destOrd="0" presId="urn:microsoft.com/office/officeart/2005/8/layout/vList3"/>
    <dgm:cxn modelId="{99ED849C-232C-4670-82E4-6DBCC588976C}" type="presParOf" srcId="{05B56BF7-E9ED-4078-9658-4D1D3C8B7DF0}" destId="{7BBF8977-E472-4D97-BC44-A21128CFFF54}" srcOrd="0" destOrd="0" presId="urn:microsoft.com/office/officeart/2005/8/layout/vList3"/>
    <dgm:cxn modelId="{46C02BB8-9F2C-42E2-90DE-236072106ED9}" type="presParOf" srcId="{7BBF8977-E472-4D97-BC44-A21128CFFF54}" destId="{3E89A652-8045-4FDA-9274-F17135EFC848}" srcOrd="0" destOrd="0" presId="urn:microsoft.com/office/officeart/2005/8/layout/vList3"/>
    <dgm:cxn modelId="{E7F433A3-62F4-4103-97A4-CD7BDD34D432}" type="presParOf" srcId="{7BBF8977-E472-4D97-BC44-A21128CFFF54}" destId="{E51AC0C6-72F9-41FA-BED7-ABA2AFD5A8DD}" srcOrd="1" destOrd="0" presId="urn:microsoft.com/office/officeart/2005/8/layout/vList3"/>
    <dgm:cxn modelId="{ABD5BB3E-9A35-4B9C-9D2D-47EFED2E1CCE}" type="presParOf" srcId="{05B56BF7-E9ED-4078-9658-4D1D3C8B7DF0}" destId="{8CEF3E79-283A-44CE-8E3F-85B4980B8AFD}" srcOrd="1" destOrd="0" presId="urn:microsoft.com/office/officeart/2005/8/layout/vList3"/>
    <dgm:cxn modelId="{291BD78B-D24B-47A4-9217-BEBB22344787}" type="presParOf" srcId="{05B56BF7-E9ED-4078-9658-4D1D3C8B7DF0}" destId="{CBCFDCC9-67E9-422E-8491-98B0A3FD0760}" srcOrd="2" destOrd="0" presId="urn:microsoft.com/office/officeart/2005/8/layout/vList3"/>
    <dgm:cxn modelId="{18D28D2F-CA56-4257-85E0-3FD24A02E196}" type="presParOf" srcId="{CBCFDCC9-67E9-422E-8491-98B0A3FD0760}" destId="{7C39881F-735A-441B-BEDC-EF8599AE46C7}" srcOrd="0" destOrd="0" presId="urn:microsoft.com/office/officeart/2005/8/layout/vList3"/>
    <dgm:cxn modelId="{8CD4D82B-3854-434F-A27E-DE861DE45AB3}" type="presParOf" srcId="{CBCFDCC9-67E9-422E-8491-98B0A3FD0760}" destId="{916F31EC-8C2C-4892-9756-018BE2C226BB}"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48B5C05-A204-4803-A969-8DCA0EE75E4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48F75CC4-0291-437E-A206-17F1B8D9AB8E}">
      <dgm:prSet/>
      <dgm:spPr/>
      <dgm:t>
        <a:bodyPr/>
        <a:lstStyle/>
        <a:p>
          <a:pPr rtl="0"/>
          <a:r>
            <a:rPr lang="uk-UA" dirty="0" smtClean="0"/>
            <a:t>Для маркування легованих сталей прийнята буквено-цифрова система.</a:t>
          </a:r>
          <a:endParaRPr lang="uk-UA" dirty="0"/>
        </a:p>
      </dgm:t>
    </dgm:pt>
    <dgm:pt modelId="{6595AD16-CBD2-427E-A189-E773A9685F12}" type="parTrans" cxnId="{9415225F-56A5-4EA3-A6F1-641471002C82}">
      <dgm:prSet/>
      <dgm:spPr/>
      <dgm:t>
        <a:bodyPr/>
        <a:lstStyle/>
        <a:p>
          <a:endParaRPr lang="ru-RU"/>
        </a:p>
      </dgm:t>
    </dgm:pt>
    <dgm:pt modelId="{9D3FD5B8-20BE-4DE2-AD29-2ECDF05CDCCE}" type="sibTrans" cxnId="{9415225F-56A5-4EA3-A6F1-641471002C82}">
      <dgm:prSet/>
      <dgm:spPr/>
      <dgm:t>
        <a:bodyPr/>
        <a:lstStyle/>
        <a:p>
          <a:endParaRPr lang="ru-RU"/>
        </a:p>
      </dgm:t>
    </dgm:pt>
    <dgm:pt modelId="{3BB2A9EA-EA30-4222-9625-7A8D1BF1FEF3}">
      <dgm:prSet/>
      <dgm:spPr/>
      <dgm:t>
        <a:bodyPr/>
        <a:lstStyle/>
        <a:p>
          <a:pPr rtl="0"/>
          <a:r>
            <a:rPr lang="uk-UA" dirty="0" smtClean="0"/>
            <a:t>За цією системою леговані елементи, які є в сталі, позначаються початковими літерами російського алфавіту. Наприклад, Х - хром, Н - нікель, Т - титан, К - кобальт, за винятком деяких умовно прийнятих скорочень: Г - марганець, С - кремній, Ф - ванадій, Ю - алюміній.</a:t>
          </a:r>
          <a:endParaRPr lang="uk-UA" dirty="0"/>
        </a:p>
      </dgm:t>
    </dgm:pt>
    <dgm:pt modelId="{4EC16C4E-12EF-4972-839A-60FAC0B4CFB0}" type="parTrans" cxnId="{3C834102-755C-4B3C-AB34-2C43C0DFB6DD}">
      <dgm:prSet/>
      <dgm:spPr/>
      <dgm:t>
        <a:bodyPr/>
        <a:lstStyle/>
        <a:p>
          <a:endParaRPr lang="ru-RU"/>
        </a:p>
      </dgm:t>
    </dgm:pt>
    <dgm:pt modelId="{BCD6967C-87A6-4D1F-976A-A8DE44677D6C}" type="sibTrans" cxnId="{3C834102-755C-4B3C-AB34-2C43C0DFB6DD}">
      <dgm:prSet/>
      <dgm:spPr/>
      <dgm:t>
        <a:bodyPr/>
        <a:lstStyle/>
        <a:p>
          <a:endParaRPr lang="ru-RU"/>
        </a:p>
      </dgm:t>
    </dgm:pt>
    <dgm:pt modelId="{6667D3B3-2865-4C19-A216-2CA4F5CAE73E}">
      <dgm:prSet/>
      <dgm:spPr/>
      <dgm:t>
        <a:bodyPr/>
        <a:lstStyle/>
        <a:p>
          <a:pPr rtl="0"/>
          <a:r>
            <a:rPr lang="uk-UA" smtClean="0"/>
            <a:t>Кількісний вміст легуючих елементів і вуглецю позначають цифрами. Перші дві цифри в маркуванні легованої сталі вказують кількість вуглецю, який міститься в сталі з точністю до сотих відсотка. </a:t>
          </a:r>
          <a:endParaRPr lang="uk-UA"/>
        </a:p>
      </dgm:t>
    </dgm:pt>
    <dgm:pt modelId="{DC1FBCC2-ABEE-4DC9-BC74-69BE27A1829D}" type="parTrans" cxnId="{07953B23-4928-4AED-8F32-C2B118B284BF}">
      <dgm:prSet/>
      <dgm:spPr/>
      <dgm:t>
        <a:bodyPr/>
        <a:lstStyle/>
        <a:p>
          <a:endParaRPr lang="ru-RU"/>
        </a:p>
      </dgm:t>
    </dgm:pt>
    <dgm:pt modelId="{41B507FB-23A2-4FF4-8A86-54229EF5967B}" type="sibTrans" cxnId="{07953B23-4928-4AED-8F32-C2B118B284BF}">
      <dgm:prSet/>
      <dgm:spPr/>
      <dgm:t>
        <a:bodyPr/>
        <a:lstStyle/>
        <a:p>
          <a:endParaRPr lang="ru-RU"/>
        </a:p>
      </dgm:t>
    </dgm:pt>
    <dgm:pt modelId="{5B471922-2FA6-4A42-A4E5-DB66851C3CBC}">
      <dgm:prSet/>
      <dgm:spPr/>
      <dgm:t>
        <a:bodyPr/>
        <a:lstStyle/>
        <a:p>
          <a:pPr rtl="0"/>
          <a:r>
            <a:rPr lang="uk-UA" smtClean="0"/>
            <a:t>Кількість вуглецю менше 0,15% в маркуванні не вказують. Цифри, розташовані за літерою, що позначає легований елемент, вказують кількісний вміст цього елемента у відсотках. Цифру не ставлять у тих випадках, коли кількісний вміст елемента становить менше 1,5%. </a:t>
          </a:r>
          <a:endParaRPr lang="uk-UA"/>
        </a:p>
      </dgm:t>
    </dgm:pt>
    <dgm:pt modelId="{0A0DCF10-0FF5-4217-9CF2-0FE8D42AC475}" type="parTrans" cxnId="{98AF29DF-BFF6-472F-A934-96266CD54929}">
      <dgm:prSet/>
      <dgm:spPr/>
      <dgm:t>
        <a:bodyPr/>
        <a:lstStyle/>
        <a:p>
          <a:endParaRPr lang="ru-RU"/>
        </a:p>
      </dgm:t>
    </dgm:pt>
    <dgm:pt modelId="{3BBFCD6A-6C8F-4184-A674-80C3C5C09FF4}" type="sibTrans" cxnId="{98AF29DF-BFF6-472F-A934-96266CD54929}">
      <dgm:prSet/>
      <dgm:spPr/>
      <dgm:t>
        <a:bodyPr/>
        <a:lstStyle/>
        <a:p>
          <a:endParaRPr lang="ru-RU"/>
        </a:p>
      </dgm:t>
    </dgm:pt>
    <dgm:pt modelId="{8FEA62E7-84E6-4E7F-B407-4F837AEB5915}" type="pres">
      <dgm:prSet presAssocID="{C48B5C05-A204-4803-A969-8DCA0EE75E47}" presName="diagram" presStyleCnt="0">
        <dgm:presLayoutVars>
          <dgm:dir/>
          <dgm:resizeHandles val="exact"/>
        </dgm:presLayoutVars>
      </dgm:prSet>
      <dgm:spPr/>
      <dgm:t>
        <a:bodyPr/>
        <a:lstStyle/>
        <a:p>
          <a:endParaRPr lang="ru-RU"/>
        </a:p>
      </dgm:t>
    </dgm:pt>
    <dgm:pt modelId="{D6156867-ABEF-4240-B825-844B3F6C7CD5}" type="pres">
      <dgm:prSet presAssocID="{48F75CC4-0291-437E-A206-17F1B8D9AB8E}" presName="node" presStyleLbl="node1" presStyleIdx="0" presStyleCnt="4">
        <dgm:presLayoutVars>
          <dgm:bulletEnabled val="1"/>
        </dgm:presLayoutVars>
      </dgm:prSet>
      <dgm:spPr/>
      <dgm:t>
        <a:bodyPr/>
        <a:lstStyle/>
        <a:p>
          <a:endParaRPr lang="ru-RU"/>
        </a:p>
      </dgm:t>
    </dgm:pt>
    <dgm:pt modelId="{27BCB4CB-FEC5-4BC2-BC14-571E863CA6E3}" type="pres">
      <dgm:prSet presAssocID="{9D3FD5B8-20BE-4DE2-AD29-2ECDF05CDCCE}" presName="sibTrans" presStyleCnt="0"/>
      <dgm:spPr/>
    </dgm:pt>
    <dgm:pt modelId="{C39D2C67-9095-4F70-A49A-EB3BDE76DA5E}" type="pres">
      <dgm:prSet presAssocID="{3BB2A9EA-EA30-4222-9625-7A8D1BF1FEF3}" presName="node" presStyleLbl="node1" presStyleIdx="1" presStyleCnt="4">
        <dgm:presLayoutVars>
          <dgm:bulletEnabled val="1"/>
        </dgm:presLayoutVars>
      </dgm:prSet>
      <dgm:spPr/>
      <dgm:t>
        <a:bodyPr/>
        <a:lstStyle/>
        <a:p>
          <a:endParaRPr lang="ru-RU"/>
        </a:p>
      </dgm:t>
    </dgm:pt>
    <dgm:pt modelId="{A0BC29DF-1B01-43A3-9CF3-F0BCFEC1AA8C}" type="pres">
      <dgm:prSet presAssocID="{BCD6967C-87A6-4D1F-976A-A8DE44677D6C}" presName="sibTrans" presStyleCnt="0"/>
      <dgm:spPr/>
    </dgm:pt>
    <dgm:pt modelId="{FB64C5DF-8901-4655-B2C4-A844827DDFFE}" type="pres">
      <dgm:prSet presAssocID="{6667D3B3-2865-4C19-A216-2CA4F5CAE73E}" presName="node" presStyleLbl="node1" presStyleIdx="2" presStyleCnt="4">
        <dgm:presLayoutVars>
          <dgm:bulletEnabled val="1"/>
        </dgm:presLayoutVars>
      </dgm:prSet>
      <dgm:spPr/>
      <dgm:t>
        <a:bodyPr/>
        <a:lstStyle/>
        <a:p>
          <a:endParaRPr lang="ru-RU"/>
        </a:p>
      </dgm:t>
    </dgm:pt>
    <dgm:pt modelId="{EAFB1A24-E132-48F8-AC32-62D02E3AD8B2}" type="pres">
      <dgm:prSet presAssocID="{41B507FB-23A2-4FF4-8A86-54229EF5967B}" presName="sibTrans" presStyleCnt="0"/>
      <dgm:spPr/>
    </dgm:pt>
    <dgm:pt modelId="{72C8EC15-427C-4821-B6C4-30426DB0B808}" type="pres">
      <dgm:prSet presAssocID="{5B471922-2FA6-4A42-A4E5-DB66851C3CBC}" presName="node" presStyleLbl="node1" presStyleIdx="3" presStyleCnt="4">
        <dgm:presLayoutVars>
          <dgm:bulletEnabled val="1"/>
        </dgm:presLayoutVars>
      </dgm:prSet>
      <dgm:spPr/>
      <dgm:t>
        <a:bodyPr/>
        <a:lstStyle/>
        <a:p>
          <a:endParaRPr lang="ru-RU"/>
        </a:p>
      </dgm:t>
    </dgm:pt>
  </dgm:ptLst>
  <dgm:cxnLst>
    <dgm:cxn modelId="{3C834102-755C-4B3C-AB34-2C43C0DFB6DD}" srcId="{C48B5C05-A204-4803-A969-8DCA0EE75E47}" destId="{3BB2A9EA-EA30-4222-9625-7A8D1BF1FEF3}" srcOrd="1" destOrd="0" parTransId="{4EC16C4E-12EF-4972-839A-60FAC0B4CFB0}" sibTransId="{BCD6967C-87A6-4D1F-976A-A8DE44677D6C}"/>
    <dgm:cxn modelId="{9415225F-56A5-4EA3-A6F1-641471002C82}" srcId="{C48B5C05-A204-4803-A969-8DCA0EE75E47}" destId="{48F75CC4-0291-437E-A206-17F1B8D9AB8E}" srcOrd="0" destOrd="0" parTransId="{6595AD16-CBD2-427E-A189-E773A9685F12}" sibTransId="{9D3FD5B8-20BE-4DE2-AD29-2ECDF05CDCCE}"/>
    <dgm:cxn modelId="{98AF29DF-BFF6-472F-A934-96266CD54929}" srcId="{C48B5C05-A204-4803-A969-8DCA0EE75E47}" destId="{5B471922-2FA6-4A42-A4E5-DB66851C3CBC}" srcOrd="3" destOrd="0" parTransId="{0A0DCF10-0FF5-4217-9CF2-0FE8D42AC475}" sibTransId="{3BBFCD6A-6C8F-4184-A674-80C3C5C09FF4}"/>
    <dgm:cxn modelId="{08E70C7B-7477-41F8-9B61-85589AF2766F}" type="presOf" srcId="{5B471922-2FA6-4A42-A4E5-DB66851C3CBC}" destId="{72C8EC15-427C-4821-B6C4-30426DB0B808}" srcOrd="0" destOrd="0" presId="urn:microsoft.com/office/officeart/2005/8/layout/default"/>
    <dgm:cxn modelId="{C4584A30-ABE6-48ED-B5DC-28638248451A}" type="presOf" srcId="{48F75CC4-0291-437E-A206-17F1B8D9AB8E}" destId="{D6156867-ABEF-4240-B825-844B3F6C7CD5}" srcOrd="0" destOrd="0" presId="urn:microsoft.com/office/officeart/2005/8/layout/default"/>
    <dgm:cxn modelId="{0FAF5FEA-C960-4B81-BF67-B35E3BADEE95}" type="presOf" srcId="{6667D3B3-2865-4C19-A216-2CA4F5CAE73E}" destId="{FB64C5DF-8901-4655-B2C4-A844827DDFFE}" srcOrd="0" destOrd="0" presId="urn:microsoft.com/office/officeart/2005/8/layout/default"/>
    <dgm:cxn modelId="{07953B23-4928-4AED-8F32-C2B118B284BF}" srcId="{C48B5C05-A204-4803-A969-8DCA0EE75E47}" destId="{6667D3B3-2865-4C19-A216-2CA4F5CAE73E}" srcOrd="2" destOrd="0" parTransId="{DC1FBCC2-ABEE-4DC9-BC74-69BE27A1829D}" sibTransId="{41B507FB-23A2-4FF4-8A86-54229EF5967B}"/>
    <dgm:cxn modelId="{3E48FD6B-1BEE-4CE9-B72A-09C74FAF2BFB}" type="presOf" srcId="{3BB2A9EA-EA30-4222-9625-7A8D1BF1FEF3}" destId="{C39D2C67-9095-4F70-A49A-EB3BDE76DA5E}" srcOrd="0" destOrd="0" presId="urn:microsoft.com/office/officeart/2005/8/layout/default"/>
    <dgm:cxn modelId="{6F89AC7B-ACFF-4F13-8E02-48C879623334}" type="presOf" srcId="{C48B5C05-A204-4803-A969-8DCA0EE75E47}" destId="{8FEA62E7-84E6-4E7F-B407-4F837AEB5915}" srcOrd="0" destOrd="0" presId="urn:microsoft.com/office/officeart/2005/8/layout/default"/>
    <dgm:cxn modelId="{27B3C0CB-8761-4507-924C-EF1891753F2F}" type="presParOf" srcId="{8FEA62E7-84E6-4E7F-B407-4F837AEB5915}" destId="{D6156867-ABEF-4240-B825-844B3F6C7CD5}" srcOrd="0" destOrd="0" presId="urn:microsoft.com/office/officeart/2005/8/layout/default"/>
    <dgm:cxn modelId="{67C5C0AB-3B47-4AAB-9710-24EC8F89A9A8}" type="presParOf" srcId="{8FEA62E7-84E6-4E7F-B407-4F837AEB5915}" destId="{27BCB4CB-FEC5-4BC2-BC14-571E863CA6E3}" srcOrd="1" destOrd="0" presId="urn:microsoft.com/office/officeart/2005/8/layout/default"/>
    <dgm:cxn modelId="{19458DF2-779E-494F-BE4D-7DFBDC33CEE3}" type="presParOf" srcId="{8FEA62E7-84E6-4E7F-B407-4F837AEB5915}" destId="{C39D2C67-9095-4F70-A49A-EB3BDE76DA5E}" srcOrd="2" destOrd="0" presId="urn:microsoft.com/office/officeart/2005/8/layout/default"/>
    <dgm:cxn modelId="{1536A3D6-053B-4F8B-8A76-E76727BB48EC}" type="presParOf" srcId="{8FEA62E7-84E6-4E7F-B407-4F837AEB5915}" destId="{A0BC29DF-1B01-43A3-9CF3-F0BCFEC1AA8C}" srcOrd="3" destOrd="0" presId="urn:microsoft.com/office/officeart/2005/8/layout/default"/>
    <dgm:cxn modelId="{D603D452-A226-43A0-96C5-66C2077423C4}" type="presParOf" srcId="{8FEA62E7-84E6-4E7F-B407-4F837AEB5915}" destId="{FB64C5DF-8901-4655-B2C4-A844827DDFFE}" srcOrd="4" destOrd="0" presId="urn:microsoft.com/office/officeart/2005/8/layout/default"/>
    <dgm:cxn modelId="{E6103B7A-3560-4F9C-B342-00C36A53F4F5}" type="presParOf" srcId="{8FEA62E7-84E6-4E7F-B407-4F837AEB5915}" destId="{EAFB1A24-E132-48F8-AC32-62D02E3AD8B2}" srcOrd="5" destOrd="0" presId="urn:microsoft.com/office/officeart/2005/8/layout/default"/>
    <dgm:cxn modelId="{5C0FEF3B-3C76-4D2B-A96A-E546111971C4}" type="presParOf" srcId="{8FEA62E7-84E6-4E7F-B407-4F837AEB5915}" destId="{72C8EC15-427C-4821-B6C4-30426DB0B808}"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A4F6A05-4CE1-4037-B518-553DF3CD781E}"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89F08C2D-9C10-428E-B8DE-3E3BD6B704DD}">
      <dgm:prSet/>
      <dgm:spPr/>
      <dgm:t>
        <a:bodyPr/>
        <a:lstStyle/>
        <a:p>
          <a:pPr rtl="0"/>
          <a:r>
            <a:rPr lang="uk-UA" dirty="0" smtClean="0">
              <a:latin typeface="Arial" panose="020B0604020202020204" pitchFamily="34" charset="0"/>
              <a:cs typeface="Arial" panose="020B0604020202020204" pitchFamily="34" charset="0"/>
            </a:rPr>
            <a:t>ТИТАН є одним з найбільш універсальних металів, що використовуються у внутрішніх застосуваннях. Він стійкий до корозії і при правильній обробці з'єднується з людською кісткою, викликаючи менше негативних реакцій, ніж інші метали.</a:t>
          </a:r>
        </a:p>
        <a:p>
          <a:pPr rtl="0"/>
          <a:r>
            <a:rPr lang="uk-UA" dirty="0" smtClean="0">
              <a:latin typeface="Arial" panose="020B0604020202020204" pitchFamily="34" charset="0"/>
              <a:cs typeface="Arial" panose="020B0604020202020204" pitchFamily="34" charset="0"/>
            </a:rPr>
            <a:t> З 1960-х років титан став улюбленим матеріалом для медичного та хірургічного обладнання. Він ідеально підходить для хірургічного обладнання та імплантатів завдяки своїй міцності та міцності на розрив і використовується для виготовлення щипців, голок, ортопедичних стрижнів, зубних імплантатів, кардіостимуляторів тощо. Твердість і міцність титану збільшуються приблизно на 20% після термічної обробки. </a:t>
          </a:r>
          <a:endParaRPr lang="uk-UA" dirty="0">
            <a:latin typeface="Arial" panose="020B0604020202020204" pitchFamily="34" charset="0"/>
            <a:cs typeface="Arial" panose="020B0604020202020204" pitchFamily="34" charset="0"/>
          </a:endParaRPr>
        </a:p>
      </dgm:t>
    </dgm:pt>
    <dgm:pt modelId="{E94DE8AE-3701-4547-9AA3-CD8AEE20BF26}" type="parTrans" cxnId="{7DD2676E-4CA1-4543-AD47-63847BDEDED5}">
      <dgm:prSet/>
      <dgm:spPr/>
      <dgm:t>
        <a:bodyPr/>
        <a:lstStyle/>
        <a:p>
          <a:endParaRPr lang="ru-RU"/>
        </a:p>
      </dgm:t>
    </dgm:pt>
    <dgm:pt modelId="{C4E3FEBB-5B4E-43F3-B3A2-0279104B4A60}" type="sibTrans" cxnId="{7DD2676E-4CA1-4543-AD47-63847BDEDED5}">
      <dgm:prSet/>
      <dgm:spPr/>
      <dgm:t>
        <a:bodyPr/>
        <a:lstStyle/>
        <a:p>
          <a:endParaRPr lang="ru-RU"/>
        </a:p>
      </dgm:t>
    </dgm:pt>
    <dgm:pt modelId="{7DA4DD3C-420E-4F97-A407-E8817767CC26}" type="pres">
      <dgm:prSet presAssocID="{AA4F6A05-4CE1-4037-B518-553DF3CD781E}" presName="linear" presStyleCnt="0">
        <dgm:presLayoutVars>
          <dgm:animLvl val="lvl"/>
          <dgm:resizeHandles val="exact"/>
        </dgm:presLayoutVars>
      </dgm:prSet>
      <dgm:spPr/>
      <dgm:t>
        <a:bodyPr/>
        <a:lstStyle/>
        <a:p>
          <a:endParaRPr lang="ru-RU"/>
        </a:p>
      </dgm:t>
    </dgm:pt>
    <dgm:pt modelId="{CDE54CE3-FD87-4E65-B590-918125648029}" type="pres">
      <dgm:prSet presAssocID="{89F08C2D-9C10-428E-B8DE-3E3BD6B704DD}" presName="parentText" presStyleLbl="node1" presStyleIdx="0" presStyleCnt="1">
        <dgm:presLayoutVars>
          <dgm:chMax val="0"/>
          <dgm:bulletEnabled val="1"/>
        </dgm:presLayoutVars>
      </dgm:prSet>
      <dgm:spPr/>
      <dgm:t>
        <a:bodyPr/>
        <a:lstStyle/>
        <a:p>
          <a:endParaRPr lang="ru-RU"/>
        </a:p>
      </dgm:t>
    </dgm:pt>
  </dgm:ptLst>
  <dgm:cxnLst>
    <dgm:cxn modelId="{EE92F0DA-98B8-4C27-8F07-D8AA6B840EBA}" type="presOf" srcId="{AA4F6A05-4CE1-4037-B518-553DF3CD781E}" destId="{7DA4DD3C-420E-4F97-A407-E8817767CC26}" srcOrd="0" destOrd="0" presId="urn:microsoft.com/office/officeart/2005/8/layout/vList2"/>
    <dgm:cxn modelId="{A06BD9A7-5188-40E8-8157-BAD457AF0A8F}" type="presOf" srcId="{89F08C2D-9C10-428E-B8DE-3E3BD6B704DD}" destId="{CDE54CE3-FD87-4E65-B590-918125648029}" srcOrd="0" destOrd="0" presId="urn:microsoft.com/office/officeart/2005/8/layout/vList2"/>
    <dgm:cxn modelId="{7DD2676E-4CA1-4543-AD47-63847BDEDED5}" srcId="{AA4F6A05-4CE1-4037-B518-553DF3CD781E}" destId="{89F08C2D-9C10-428E-B8DE-3E3BD6B704DD}" srcOrd="0" destOrd="0" parTransId="{E94DE8AE-3701-4547-9AA3-CD8AEE20BF26}" sibTransId="{C4E3FEBB-5B4E-43F3-B3A2-0279104B4A60}"/>
    <dgm:cxn modelId="{7261D39A-998A-4748-AEC3-8A5529B2EE9E}" type="presParOf" srcId="{7DA4DD3C-420E-4F97-A407-E8817767CC26}" destId="{CDE54CE3-FD87-4E65-B590-918125648029}"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0656DBD-C269-45A2-91BA-E0CA847E4EDE}"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ru-RU"/>
        </a:p>
      </dgm:t>
    </dgm:pt>
    <dgm:pt modelId="{BF6FE528-E634-4967-BF0A-D71094559C12}">
      <dgm:prSet/>
      <dgm:spPr/>
      <dgm:t>
        <a:bodyPr/>
        <a:lstStyle/>
        <a:p>
          <a:pPr rtl="0"/>
          <a:r>
            <a:rPr lang="uk-UA" dirty="0" smtClean="0"/>
            <a:t>характеристики, які роблять титан придатним для імплантатів, включають: </a:t>
          </a:r>
          <a:endParaRPr lang="uk-UA" dirty="0"/>
        </a:p>
      </dgm:t>
    </dgm:pt>
    <dgm:pt modelId="{8A8D5E15-BA8C-4307-9B95-EB2AA696C9AC}" type="parTrans" cxnId="{3D80A587-0E1A-4747-B559-611B984D7359}">
      <dgm:prSet/>
      <dgm:spPr/>
      <dgm:t>
        <a:bodyPr/>
        <a:lstStyle/>
        <a:p>
          <a:endParaRPr lang="ru-RU"/>
        </a:p>
      </dgm:t>
    </dgm:pt>
    <dgm:pt modelId="{BEB3CD04-110B-4831-9FFE-17AEAB50D575}" type="sibTrans" cxnId="{3D80A587-0E1A-4747-B559-611B984D7359}">
      <dgm:prSet/>
      <dgm:spPr/>
      <dgm:t>
        <a:bodyPr/>
        <a:lstStyle/>
        <a:p>
          <a:endParaRPr lang="ru-RU"/>
        </a:p>
      </dgm:t>
    </dgm:pt>
    <dgm:pt modelId="{1A3860A8-17A0-4C84-8193-83FD1073833D}">
      <dgm:prSet custT="1"/>
      <dgm:spPr/>
      <dgm:t>
        <a:bodyPr/>
        <a:lstStyle/>
        <a:p>
          <a:pPr rtl="0"/>
          <a:r>
            <a:rPr lang="uk-UA" sz="1600" dirty="0" smtClean="0">
              <a:solidFill>
                <a:srgbClr val="0070C0"/>
              </a:solidFill>
              <a:latin typeface="Arial" panose="020B0604020202020204" pitchFamily="34" charset="0"/>
              <a:cs typeface="Arial" panose="020B0604020202020204" pitchFamily="34" charset="0"/>
            </a:rPr>
            <a:t>Титан на 100% стійкий до корозії, що робить його придатним для обладнання, яке використовується в організмі, та для імплантатів.</a:t>
          </a:r>
          <a:endParaRPr lang="uk-UA" sz="1600" dirty="0">
            <a:solidFill>
              <a:srgbClr val="0070C0"/>
            </a:solidFill>
            <a:latin typeface="Arial" panose="020B0604020202020204" pitchFamily="34" charset="0"/>
            <a:cs typeface="Arial" panose="020B0604020202020204" pitchFamily="34" charset="0"/>
          </a:endParaRPr>
        </a:p>
      </dgm:t>
    </dgm:pt>
    <dgm:pt modelId="{2400950F-39A5-4A97-A0B2-E39BD4AD175E}" type="parTrans" cxnId="{9CDCF274-6D02-42E7-AA78-AB8B81CA19BC}">
      <dgm:prSet/>
      <dgm:spPr/>
      <dgm:t>
        <a:bodyPr/>
        <a:lstStyle/>
        <a:p>
          <a:endParaRPr lang="ru-RU"/>
        </a:p>
      </dgm:t>
    </dgm:pt>
    <dgm:pt modelId="{C807CC4F-C70B-4679-9B63-C6AC9FABC8CE}" type="sibTrans" cxnId="{9CDCF274-6D02-42E7-AA78-AB8B81CA19BC}">
      <dgm:prSet/>
      <dgm:spPr/>
      <dgm:t>
        <a:bodyPr/>
        <a:lstStyle/>
        <a:p>
          <a:endParaRPr lang="ru-RU"/>
        </a:p>
      </dgm:t>
    </dgm:pt>
    <dgm:pt modelId="{B8F0B8DC-A1E6-4689-ACC2-FA62A7B71AD2}">
      <dgm:prSet custT="1"/>
      <dgm:spPr/>
      <dgm:t>
        <a:bodyPr/>
        <a:lstStyle/>
        <a:p>
          <a:pPr rtl="0"/>
          <a:r>
            <a:rPr lang="uk-UA" sz="1600" dirty="0" smtClean="0">
              <a:solidFill>
                <a:srgbClr val="0070C0"/>
              </a:solidFill>
              <a:latin typeface="Arial" panose="020B0604020202020204" pitchFamily="34" charset="0"/>
              <a:cs typeface="Arial" panose="020B0604020202020204" pitchFamily="34" charset="0"/>
            </a:rPr>
            <a:t>Він має майже таку ж міцність на розрив, як і вуглецева сталь.</a:t>
          </a:r>
          <a:endParaRPr lang="uk-UA" sz="1600" dirty="0">
            <a:solidFill>
              <a:srgbClr val="0070C0"/>
            </a:solidFill>
            <a:latin typeface="Arial" panose="020B0604020202020204" pitchFamily="34" charset="0"/>
            <a:cs typeface="Arial" panose="020B0604020202020204" pitchFamily="34" charset="0"/>
          </a:endParaRPr>
        </a:p>
      </dgm:t>
    </dgm:pt>
    <dgm:pt modelId="{D7F28ABA-1397-417D-8B93-FC60DAD8A7C8}" type="parTrans" cxnId="{9824CC71-AEBA-4CD6-B42A-64C943C00EC0}">
      <dgm:prSet/>
      <dgm:spPr/>
      <dgm:t>
        <a:bodyPr/>
        <a:lstStyle/>
        <a:p>
          <a:endParaRPr lang="ru-RU"/>
        </a:p>
      </dgm:t>
    </dgm:pt>
    <dgm:pt modelId="{F32CC30C-BEFB-4FAA-9997-7EA32ED2A5AA}" type="sibTrans" cxnId="{9824CC71-AEBA-4CD6-B42A-64C943C00EC0}">
      <dgm:prSet/>
      <dgm:spPr/>
      <dgm:t>
        <a:bodyPr/>
        <a:lstStyle/>
        <a:p>
          <a:endParaRPr lang="ru-RU"/>
        </a:p>
      </dgm:t>
    </dgm:pt>
    <dgm:pt modelId="{519450DF-41D9-4846-9890-1C041B6739FE}">
      <dgm:prSet custT="1"/>
      <dgm:spPr/>
      <dgm:t>
        <a:bodyPr/>
        <a:lstStyle/>
        <a:p>
          <a:pPr rtl="0"/>
          <a:r>
            <a:rPr lang="uk-UA" sz="1600" dirty="0" smtClean="0">
              <a:solidFill>
                <a:srgbClr val="0070C0"/>
              </a:solidFill>
              <a:latin typeface="Arial" panose="020B0604020202020204" pitchFamily="34" charset="0"/>
              <a:cs typeface="Arial" panose="020B0604020202020204" pitchFamily="34" charset="0"/>
            </a:rPr>
            <a:t>Він легший і гнучкіший, ніж деякі інші метали.</a:t>
          </a:r>
          <a:endParaRPr lang="uk-UA" sz="1600" dirty="0">
            <a:solidFill>
              <a:srgbClr val="0070C0"/>
            </a:solidFill>
            <a:latin typeface="Arial" panose="020B0604020202020204" pitchFamily="34" charset="0"/>
            <a:cs typeface="Arial" panose="020B0604020202020204" pitchFamily="34" charset="0"/>
          </a:endParaRPr>
        </a:p>
      </dgm:t>
    </dgm:pt>
    <dgm:pt modelId="{D5C891E7-7948-4F32-B2E3-7ECA68A5393C}" type="parTrans" cxnId="{4E24DCAD-A9EF-4E22-B0CB-A503C5A6444C}">
      <dgm:prSet/>
      <dgm:spPr/>
      <dgm:t>
        <a:bodyPr/>
        <a:lstStyle/>
        <a:p>
          <a:endParaRPr lang="ru-RU"/>
        </a:p>
      </dgm:t>
    </dgm:pt>
    <dgm:pt modelId="{B2A5E727-79AE-4166-A1DB-537F053A8C25}" type="sibTrans" cxnId="{4E24DCAD-A9EF-4E22-B0CB-A503C5A6444C}">
      <dgm:prSet/>
      <dgm:spPr/>
      <dgm:t>
        <a:bodyPr/>
        <a:lstStyle/>
        <a:p>
          <a:endParaRPr lang="ru-RU"/>
        </a:p>
      </dgm:t>
    </dgm:pt>
    <dgm:pt modelId="{D22E24B8-1978-4131-92AF-DCB2417014D0}">
      <dgm:prSet custT="1"/>
      <dgm:spPr/>
      <dgm:t>
        <a:bodyPr/>
        <a:lstStyle/>
        <a:p>
          <a:pPr rtl="0"/>
          <a:r>
            <a:rPr lang="uk-UA" sz="1600" dirty="0" smtClean="0">
              <a:solidFill>
                <a:srgbClr val="0070C0"/>
              </a:solidFill>
              <a:latin typeface="Arial" panose="020B0604020202020204" pitchFamily="34" charset="0"/>
              <a:cs typeface="Arial" panose="020B0604020202020204" pitchFamily="34" charset="0"/>
            </a:rPr>
            <a:t>Титан є більш термостійким, ніж нержавіюча сталь.</a:t>
          </a:r>
          <a:endParaRPr lang="uk-UA" sz="1600" dirty="0">
            <a:solidFill>
              <a:srgbClr val="0070C0"/>
            </a:solidFill>
            <a:latin typeface="Arial" panose="020B0604020202020204" pitchFamily="34" charset="0"/>
            <a:cs typeface="Arial" panose="020B0604020202020204" pitchFamily="34" charset="0"/>
          </a:endParaRPr>
        </a:p>
      </dgm:t>
    </dgm:pt>
    <dgm:pt modelId="{A346088E-53F5-46B6-B98F-A26E77AB5754}" type="parTrans" cxnId="{F1A6A4C9-0335-4D17-885F-DC8416E02F46}">
      <dgm:prSet/>
      <dgm:spPr/>
      <dgm:t>
        <a:bodyPr/>
        <a:lstStyle/>
        <a:p>
          <a:endParaRPr lang="ru-RU"/>
        </a:p>
      </dgm:t>
    </dgm:pt>
    <dgm:pt modelId="{BB202118-8F1D-4E70-9E13-650191DA15BA}" type="sibTrans" cxnId="{F1A6A4C9-0335-4D17-885F-DC8416E02F46}">
      <dgm:prSet/>
      <dgm:spPr/>
      <dgm:t>
        <a:bodyPr/>
        <a:lstStyle/>
        <a:p>
          <a:endParaRPr lang="ru-RU"/>
        </a:p>
      </dgm:t>
    </dgm:pt>
    <dgm:pt modelId="{FEA8032A-4810-481F-9FF8-A0F60375AF2B}">
      <dgm:prSet custT="1"/>
      <dgm:spPr/>
      <dgm:t>
        <a:bodyPr/>
        <a:lstStyle/>
        <a:p>
          <a:pPr rtl="0"/>
          <a:r>
            <a:rPr lang="uk-UA" sz="1600" dirty="0" smtClean="0">
              <a:solidFill>
                <a:srgbClr val="0070C0"/>
              </a:solidFill>
              <a:latin typeface="Arial" panose="020B0604020202020204" pitchFamily="34" charset="0"/>
              <a:cs typeface="Arial" panose="020B0604020202020204" pitchFamily="34" charset="0"/>
            </a:rPr>
            <a:t>Він біосумісний і не діє як чужорідний подразник для організму, що може призвести до інфекції.</a:t>
          </a:r>
          <a:endParaRPr lang="uk-UA" sz="1600" dirty="0">
            <a:solidFill>
              <a:srgbClr val="0070C0"/>
            </a:solidFill>
            <a:latin typeface="Arial" panose="020B0604020202020204" pitchFamily="34" charset="0"/>
            <a:cs typeface="Arial" panose="020B0604020202020204" pitchFamily="34" charset="0"/>
          </a:endParaRPr>
        </a:p>
      </dgm:t>
    </dgm:pt>
    <dgm:pt modelId="{04BCFB01-F97E-42D8-A16D-34D334CB4CED}" type="parTrans" cxnId="{343547EB-4B75-40A7-9940-B4BB21CA017F}">
      <dgm:prSet/>
      <dgm:spPr/>
      <dgm:t>
        <a:bodyPr/>
        <a:lstStyle/>
        <a:p>
          <a:endParaRPr lang="ru-RU"/>
        </a:p>
      </dgm:t>
    </dgm:pt>
    <dgm:pt modelId="{27D15CD9-C6C7-4987-8656-4DF4E09F68C1}" type="sibTrans" cxnId="{343547EB-4B75-40A7-9940-B4BB21CA017F}">
      <dgm:prSet/>
      <dgm:spPr/>
      <dgm:t>
        <a:bodyPr/>
        <a:lstStyle/>
        <a:p>
          <a:endParaRPr lang="ru-RU"/>
        </a:p>
      </dgm:t>
    </dgm:pt>
    <dgm:pt modelId="{5DE7A806-1B59-410A-9032-FF5E5C7EC24B}" type="pres">
      <dgm:prSet presAssocID="{B0656DBD-C269-45A2-91BA-E0CA847E4EDE}" presName="linearFlow" presStyleCnt="0">
        <dgm:presLayoutVars>
          <dgm:dir/>
          <dgm:animLvl val="lvl"/>
          <dgm:resizeHandles val="exact"/>
        </dgm:presLayoutVars>
      </dgm:prSet>
      <dgm:spPr/>
      <dgm:t>
        <a:bodyPr/>
        <a:lstStyle/>
        <a:p>
          <a:endParaRPr lang="ru-RU"/>
        </a:p>
      </dgm:t>
    </dgm:pt>
    <dgm:pt modelId="{5CE73530-5399-490B-AE75-335746A4AD86}" type="pres">
      <dgm:prSet presAssocID="{BF6FE528-E634-4967-BF0A-D71094559C12}" presName="composite" presStyleCnt="0"/>
      <dgm:spPr/>
    </dgm:pt>
    <dgm:pt modelId="{077D0F1F-9842-43C9-9A42-116A61CF48FD}" type="pres">
      <dgm:prSet presAssocID="{BF6FE528-E634-4967-BF0A-D71094559C12}" presName="parTx" presStyleLbl="node1" presStyleIdx="0" presStyleCnt="1">
        <dgm:presLayoutVars>
          <dgm:chMax val="0"/>
          <dgm:chPref val="0"/>
          <dgm:bulletEnabled val="1"/>
        </dgm:presLayoutVars>
      </dgm:prSet>
      <dgm:spPr/>
      <dgm:t>
        <a:bodyPr/>
        <a:lstStyle/>
        <a:p>
          <a:endParaRPr lang="ru-RU"/>
        </a:p>
      </dgm:t>
    </dgm:pt>
    <dgm:pt modelId="{61640A39-62C3-49F2-B1F4-1BCB3B8AA37C}" type="pres">
      <dgm:prSet presAssocID="{BF6FE528-E634-4967-BF0A-D71094559C12}" presName="parSh" presStyleLbl="node1" presStyleIdx="0" presStyleCnt="1"/>
      <dgm:spPr/>
      <dgm:t>
        <a:bodyPr/>
        <a:lstStyle/>
        <a:p>
          <a:endParaRPr lang="ru-RU"/>
        </a:p>
      </dgm:t>
    </dgm:pt>
    <dgm:pt modelId="{596A830A-8770-44DA-90B3-FB5FD7DF7360}" type="pres">
      <dgm:prSet presAssocID="{BF6FE528-E634-4967-BF0A-D71094559C12}" presName="desTx" presStyleLbl="fgAcc1" presStyleIdx="0" presStyleCnt="1">
        <dgm:presLayoutVars>
          <dgm:bulletEnabled val="1"/>
        </dgm:presLayoutVars>
      </dgm:prSet>
      <dgm:spPr/>
      <dgm:t>
        <a:bodyPr/>
        <a:lstStyle/>
        <a:p>
          <a:endParaRPr lang="ru-RU"/>
        </a:p>
      </dgm:t>
    </dgm:pt>
  </dgm:ptLst>
  <dgm:cxnLst>
    <dgm:cxn modelId="{3D80A587-0E1A-4747-B559-611B984D7359}" srcId="{B0656DBD-C269-45A2-91BA-E0CA847E4EDE}" destId="{BF6FE528-E634-4967-BF0A-D71094559C12}" srcOrd="0" destOrd="0" parTransId="{8A8D5E15-BA8C-4307-9B95-EB2AA696C9AC}" sibTransId="{BEB3CD04-110B-4831-9FFE-17AEAB50D575}"/>
    <dgm:cxn modelId="{9824CC71-AEBA-4CD6-B42A-64C943C00EC0}" srcId="{BF6FE528-E634-4967-BF0A-D71094559C12}" destId="{B8F0B8DC-A1E6-4689-ACC2-FA62A7B71AD2}" srcOrd="1" destOrd="0" parTransId="{D7F28ABA-1397-417D-8B93-FC60DAD8A7C8}" sibTransId="{F32CC30C-BEFB-4FAA-9997-7EA32ED2A5AA}"/>
    <dgm:cxn modelId="{B02C5C09-2BB7-4031-ACD3-01466E54F017}" type="presOf" srcId="{BF6FE528-E634-4967-BF0A-D71094559C12}" destId="{077D0F1F-9842-43C9-9A42-116A61CF48FD}" srcOrd="0" destOrd="0" presId="urn:microsoft.com/office/officeart/2005/8/layout/process3"/>
    <dgm:cxn modelId="{343547EB-4B75-40A7-9940-B4BB21CA017F}" srcId="{BF6FE528-E634-4967-BF0A-D71094559C12}" destId="{FEA8032A-4810-481F-9FF8-A0F60375AF2B}" srcOrd="4" destOrd="0" parTransId="{04BCFB01-F97E-42D8-A16D-34D334CB4CED}" sibTransId="{27D15CD9-C6C7-4987-8656-4DF4E09F68C1}"/>
    <dgm:cxn modelId="{A023B5E9-0981-4E1E-B294-700B5641D4A3}" type="presOf" srcId="{519450DF-41D9-4846-9890-1C041B6739FE}" destId="{596A830A-8770-44DA-90B3-FB5FD7DF7360}" srcOrd="0" destOrd="2" presId="urn:microsoft.com/office/officeart/2005/8/layout/process3"/>
    <dgm:cxn modelId="{15B9AB33-7296-4DCA-9FB0-EF9C8C14F72F}" type="presOf" srcId="{D22E24B8-1978-4131-92AF-DCB2417014D0}" destId="{596A830A-8770-44DA-90B3-FB5FD7DF7360}" srcOrd="0" destOrd="3" presId="urn:microsoft.com/office/officeart/2005/8/layout/process3"/>
    <dgm:cxn modelId="{9AD1F256-FE0F-403D-94D5-6D8F96960851}" type="presOf" srcId="{BF6FE528-E634-4967-BF0A-D71094559C12}" destId="{61640A39-62C3-49F2-B1F4-1BCB3B8AA37C}" srcOrd="1" destOrd="0" presId="urn:microsoft.com/office/officeart/2005/8/layout/process3"/>
    <dgm:cxn modelId="{4E24DCAD-A9EF-4E22-B0CB-A503C5A6444C}" srcId="{BF6FE528-E634-4967-BF0A-D71094559C12}" destId="{519450DF-41D9-4846-9890-1C041B6739FE}" srcOrd="2" destOrd="0" parTransId="{D5C891E7-7948-4F32-B2E3-7ECA68A5393C}" sibTransId="{B2A5E727-79AE-4166-A1DB-537F053A8C25}"/>
    <dgm:cxn modelId="{F1A6A4C9-0335-4D17-885F-DC8416E02F46}" srcId="{BF6FE528-E634-4967-BF0A-D71094559C12}" destId="{D22E24B8-1978-4131-92AF-DCB2417014D0}" srcOrd="3" destOrd="0" parTransId="{A346088E-53F5-46B6-B98F-A26E77AB5754}" sibTransId="{BB202118-8F1D-4E70-9E13-650191DA15BA}"/>
    <dgm:cxn modelId="{C200085C-8F84-4705-BE74-77DB709E245A}" type="presOf" srcId="{FEA8032A-4810-481F-9FF8-A0F60375AF2B}" destId="{596A830A-8770-44DA-90B3-FB5FD7DF7360}" srcOrd="0" destOrd="4" presId="urn:microsoft.com/office/officeart/2005/8/layout/process3"/>
    <dgm:cxn modelId="{5C8B9DDF-C23B-452B-9AF5-9CEDCD24C6DE}" type="presOf" srcId="{B8F0B8DC-A1E6-4689-ACC2-FA62A7B71AD2}" destId="{596A830A-8770-44DA-90B3-FB5FD7DF7360}" srcOrd="0" destOrd="1" presId="urn:microsoft.com/office/officeart/2005/8/layout/process3"/>
    <dgm:cxn modelId="{937871DE-1F4F-4C4C-BBB9-FA9EED8AE8E2}" type="presOf" srcId="{1A3860A8-17A0-4C84-8193-83FD1073833D}" destId="{596A830A-8770-44DA-90B3-FB5FD7DF7360}" srcOrd="0" destOrd="0" presId="urn:microsoft.com/office/officeart/2005/8/layout/process3"/>
    <dgm:cxn modelId="{9CDCF274-6D02-42E7-AA78-AB8B81CA19BC}" srcId="{BF6FE528-E634-4967-BF0A-D71094559C12}" destId="{1A3860A8-17A0-4C84-8193-83FD1073833D}" srcOrd="0" destOrd="0" parTransId="{2400950F-39A5-4A97-A0B2-E39BD4AD175E}" sibTransId="{C807CC4F-C70B-4679-9B63-C6AC9FABC8CE}"/>
    <dgm:cxn modelId="{25AEC855-86E5-436F-9D55-125A8E8F4777}" type="presOf" srcId="{B0656DBD-C269-45A2-91BA-E0CA847E4EDE}" destId="{5DE7A806-1B59-410A-9032-FF5E5C7EC24B}" srcOrd="0" destOrd="0" presId="urn:microsoft.com/office/officeart/2005/8/layout/process3"/>
    <dgm:cxn modelId="{0AF282C8-EEC6-41F0-A582-B3FBD7A22D95}" type="presParOf" srcId="{5DE7A806-1B59-410A-9032-FF5E5C7EC24B}" destId="{5CE73530-5399-490B-AE75-335746A4AD86}" srcOrd="0" destOrd="0" presId="urn:microsoft.com/office/officeart/2005/8/layout/process3"/>
    <dgm:cxn modelId="{ADFB4B30-C008-4B42-9D55-7781E11AF8EE}" type="presParOf" srcId="{5CE73530-5399-490B-AE75-335746A4AD86}" destId="{077D0F1F-9842-43C9-9A42-116A61CF48FD}" srcOrd="0" destOrd="0" presId="urn:microsoft.com/office/officeart/2005/8/layout/process3"/>
    <dgm:cxn modelId="{83901305-5E74-47E8-BF1E-FE9A21D57DC9}" type="presParOf" srcId="{5CE73530-5399-490B-AE75-335746A4AD86}" destId="{61640A39-62C3-49F2-B1F4-1BCB3B8AA37C}" srcOrd="1" destOrd="0" presId="urn:microsoft.com/office/officeart/2005/8/layout/process3"/>
    <dgm:cxn modelId="{04F79F5F-38A1-4693-ADB6-7BC48600562B}" type="presParOf" srcId="{5CE73530-5399-490B-AE75-335746A4AD86}" destId="{596A830A-8770-44DA-90B3-FB5FD7DF7360}" srcOrd="2" destOrd="0" presId="urn:microsoft.com/office/officeart/2005/8/layout/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656FC625-DEEF-4EC7-B9DD-C5C8AD581D52}" type="doc">
      <dgm:prSet loTypeId="urn:microsoft.com/office/officeart/2005/8/layout/vProcess5" loCatId="process" qsTypeId="urn:microsoft.com/office/officeart/2005/8/quickstyle/simple1" qsCatId="simple" csTypeId="urn:microsoft.com/office/officeart/2005/8/colors/accent1_1" csCatId="accent1"/>
      <dgm:spPr/>
      <dgm:t>
        <a:bodyPr/>
        <a:lstStyle/>
        <a:p>
          <a:endParaRPr lang="ru-RU"/>
        </a:p>
      </dgm:t>
    </dgm:pt>
    <dgm:pt modelId="{297C81A2-F498-47CA-871E-169E0FCCE521}">
      <dgm:prSet custT="1"/>
      <dgm:spPr/>
      <dgm:t>
        <a:bodyPr/>
        <a:lstStyle/>
        <a:p>
          <a:pPr rtl="0"/>
          <a:r>
            <a:rPr lang="uk-UA" sz="1200" dirty="0" smtClean="0">
              <a:solidFill>
                <a:srgbClr val="0070C0"/>
              </a:solidFill>
              <a:latin typeface="Arial" panose="020B0604020202020204" pitchFamily="34" charset="0"/>
              <a:cs typeface="Arial" panose="020B0604020202020204" pitchFamily="34" charset="0"/>
            </a:rPr>
            <a:t>Чистий титан має низьку щільність, високу міцність і високу корозійну стійкість, а також є хорошим матеріалом для обробки або формування в вузли або готові компоненти. </a:t>
          </a:r>
          <a:endParaRPr lang="uk-UA" sz="1200" dirty="0">
            <a:solidFill>
              <a:srgbClr val="0070C0"/>
            </a:solidFill>
            <a:latin typeface="Arial" panose="020B0604020202020204" pitchFamily="34" charset="0"/>
            <a:cs typeface="Arial" panose="020B0604020202020204" pitchFamily="34" charset="0"/>
          </a:endParaRPr>
        </a:p>
      </dgm:t>
    </dgm:pt>
    <dgm:pt modelId="{E0BEFACF-0BF4-46FD-ABEC-2E14ADDFDF3C}" type="parTrans" cxnId="{39F9A00F-478A-4CE7-B944-B9F13DA7480E}">
      <dgm:prSet/>
      <dgm:spPr/>
      <dgm:t>
        <a:bodyPr/>
        <a:lstStyle/>
        <a:p>
          <a:endParaRPr lang="ru-RU"/>
        </a:p>
      </dgm:t>
    </dgm:pt>
    <dgm:pt modelId="{66EA29C9-92AF-4ADF-9A54-C79105027423}" type="sibTrans" cxnId="{39F9A00F-478A-4CE7-B944-B9F13DA7480E}">
      <dgm:prSet/>
      <dgm:spPr/>
      <dgm:t>
        <a:bodyPr/>
        <a:lstStyle/>
        <a:p>
          <a:endParaRPr lang="ru-RU"/>
        </a:p>
      </dgm:t>
    </dgm:pt>
    <dgm:pt modelId="{5194B674-088B-4A61-AF4F-3DEBEAE5B09E}">
      <dgm:prSet custT="1"/>
      <dgm:spPr/>
      <dgm:t>
        <a:bodyPr/>
        <a:lstStyle/>
        <a:p>
          <a:pPr rtl="0"/>
          <a:r>
            <a:rPr lang="uk-UA" sz="1200" dirty="0" smtClean="0">
              <a:solidFill>
                <a:srgbClr val="0070C0"/>
              </a:solidFill>
            </a:rPr>
            <a:t>Він вважається фізіологічно інертним.</a:t>
          </a:r>
          <a:endParaRPr lang="uk-UA" sz="1200" dirty="0">
            <a:solidFill>
              <a:srgbClr val="0070C0"/>
            </a:solidFill>
          </a:endParaRPr>
        </a:p>
      </dgm:t>
    </dgm:pt>
    <dgm:pt modelId="{89DE15DD-4E7B-4180-93AD-2D587E04A399}" type="parTrans" cxnId="{CAFC08E7-AB07-416F-9B41-3086CC200000}">
      <dgm:prSet/>
      <dgm:spPr/>
      <dgm:t>
        <a:bodyPr/>
        <a:lstStyle/>
        <a:p>
          <a:endParaRPr lang="ru-RU"/>
        </a:p>
      </dgm:t>
    </dgm:pt>
    <dgm:pt modelId="{1ACC8F6B-0F7E-4FB3-8BFB-F2C819CAF5B2}" type="sibTrans" cxnId="{CAFC08E7-AB07-416F-9B41-3086CC200000}">
      <dgm:prSet/>
      <dgm:spPr/>
      <dgm:t>
        <a:bodyPr/>
        <a:lstStyle/>
        <a:p>
          <a:endParaRPr lang="ru-RU"/>
        </a:p>
      </dgm:t>
    </dgm:pt>
    <dgm:pt modelId="{7B9A1CE2-BF58-4D46-BAFB-D08F3D1B579E}">
      <dgm:prSet custT="1"/>
      <dgm:spPr/>
      <dgm:t>
        <a:bodyPr/>
        <a:lstStyle/>
        <a:p>
          <a:pPr rtl="0"/>
          <a:r>
            <a:rPr lang="uk-UA" sz="1200" dirty="0" smtClean="0">
              <a:solidFill>
                <a:srgbClr val="0070C0"/>
              </a:solidFill>
              <a:latin typeface="Arial" panose="020B0604020202020204" pitchFamily="34" charset="0"/>
              <a:cs typeface="Arial" panose="020B0604020202020204" pitchFamily="34" charset="0"/>
            </a:rPr>
            <a:t>Титанові сплави </a:t>
          </a:r>
          <a:r>
            <a:rPr lang="en-US" sz="1200" dirty="0" smtClean="0">
              <a:solidFill>
                <a:srgbClr val="0070C0"/>
              </a:solidFill>
              <a:latin typeface="Arial" panose="020B0604020202020204" pitchFamily="34" charset="0"/>
              <a:cs typeface="Arial" panose="020B0604020202020204" pitchFamily="34" charset="0"/>
            </a:rPr>
            <a:t>Ti-6Al-4V </a:t>
          </a:r>
          <a:r>
            <a:rPr lang="uk-UA" sz="1200" dirty="0" smtClean="0">
              <a:solidFill>
                <a:srgbClr val="0070C0"/>
              </a:solidFill>
              <a:latin typeface="Arial" panose="020B0604020202020204" pitchFamily="34" charset="0"/>
              <a:cs typeface="Arial" panose="020B0604020202020204" pitchFamily="34" charset="0"/>
            </a:rPr>
            <a:t>і </a:t>
          </a:r>
          <a:r>
            <a:rPr lang="en-US" sz="1200" dirty="0" smtClean="0">
              <a:solidFill>
                <a:srgbClr val="0070C0"/>
              </a:solidFill>
              <a:latin typeface="Arial" panose="020B0604020202020204" pitchFamily="34" charset="0"/>
              <a:cs typeface="Arial" panose="020B0604020202020204" pitchFamily="34" charset="0"/>
            </a:rPr>
            <a:t>Ti-6Al-4V ELI </a:t>
          </a:r>
          <a:r>
            <a:rPr lang="uk-UA" sz="1200" dirty="0" smtClean="0">
              <a:solidFill>
                <a:srgbClr val="0070C0"/>
              </a:solidFill>
              <a:latin typeface="Arial" panose="020B0604020202020204" pitchFamily="34" charset="0"/>
              <a:cs typeface="Arial" panose="020B0604020202020204" pitchFamily="34" charset="0"/>
            </a:rPr>
            <a:t>особливо нереактивні з рідинами в організмі людини і зазвичай використовуються в медичних пристроях через низький ризик відторгнення.</a:t>
          </a:r>
          <a:endParaRPr lang="uk-UA" sz="1200" dirty="0">
            <a:solidFill>
              <a:srgbClr val="0070C0"/>
            </a:solidFill>
            <a:latin typeface="Arial" panose="020B0604020202020204" pitchFamily="34" charset="0"/>
            <a:cs typeface="Arial" panose="020B0604020202020204" pitchFamily="34" charset="0"/>
          </a:endParaRPr>
        </a:p>
      </dgm:t>
    </dgm:pt>
    <dgm:pt modelId="{ACD82A28-A73B-40B3-99FF-5E1E0C8B1AA8}" type="parTrans" cxnId="{F6F4ABF9-2608-4D61-97B4-E4414435083C}">
      <dgm:prSet/>
      <dgm:spPr/>
      <dgm:t>
        <a:bodyPr/>
        <a:lstStyle/>
        <a:p>
          <a:endParaRPr lang="ru-RU"/>
        </a:p>
      </dgm:t>
    </dgm:pt>
    <dgm:pt modelId="{3F6AB9B9-F979-4595-AA81-92D0B9F82CCC}" type="sibTrans" cxnId="{F6F4ABF9-2608-4D61-97B4-E4414435083C}">
      <dgm:prSet/>
      <dgm:spPr/>
      <dgm:t>
        <a:bodyPr/>
        <a:lstStyle/>
        <a:p>
          <a:endParaRPr lang="ru-RU"/>
        </a:p>
      </dgm:t>
    </dgm:pt>
    <dgm:pt modelId="{D1B74C52-173A-41DA-AFCA-31BC0E2422FA}" type="pres">
      <dgm:prSet presAssocID="{656FC625-DEEF-4EC7-B9DD-C5C8AD581D52}" presName="outerComposite" presStyleCnt="0">
        <dgm:presLayoutVars>
          <dgm:chMax val="5"/>
          <dgm:dir/>
          <dgm:resizeHandles val="exact"/>
        </dgm:presLayoutVars>
      </dgm:prSet>
      <dgm:spPr/>
      <dgm:t>
        <a:bodyPr/>
        <a:lstStyle/>
        <a:p>
          <a:endParaRPr lang="ru-RU"/>
        </a:p>
      </dgm:t>
    </dgm:pt>
    <dgm:pt modelId="{506F8E26-F0EB-4D08-A4CF-7751EC3E9E11}" type="pres">
      <dgm:prSet presAssocID="{656FC625-DEEF-4EC7-B9DD-C5C8AD581D52}" presName="dummyMaxCanvas" presStyleCnt="0">
        <dgm:presLayoutVars/>
      </dgm:prSet>
      <dgm:spPr/>
    </dgm:pt>
    <dgm:pt modelId="{388B5B7C-565D-4976-9D4B-4142404B9CEE}" type="pres">
      <dgm:prSet presAssocID="{656FC625-DEEF-4EC7-B9DD-C5C8AD581D52}" presName="ThreeNodes_1" presStyleLbl="node1" presStyleIdx="0" presStyleCnt="3">
        <dgm:presLayoutVars>
          <dgm:bulletEnabled val="1"/>
        </dgm:presLayoutVars>
      </dgm:prSet>
      <dgm:spPr/>
      <dgm:t>
        <a:bodyPr/>
        <a:lstStyle/>
        <a:p>
          <a:endParaRPr lang="ru-RU"/>
        </a:p>
      </dgm:t>
    </dgm:pt>
    <dgm:pt modelId="{29DDDD41-AF59-487E-8662-DA446845DE5B}" type="pres">
      <dgm:prSet presAssocID="{656FC625-DEEF-4EC7-B9DD-C5C8AD581D52}" presName="ThreeNodes_2" presStyleLbl="node1" presStyleIdx="1" presStyleCnt="3">
        <dgm:presLayoutVars>
          <dgm:bulletEnabled val="1"/>
        </dgm:presLayoutVars>
      </dgm:prSet>
      <dgm:spPr/>
      <dgm:t>
        <a:bodyPr/>
        <a:lstStyle/>
        <a:p>
          <a:endParaRPr lang="ru-RU"/>
        </a:p>
      </dgm:t>
    </dgm:pt>
    <dgm:pt modelId="{92AD8C28-979B-47D4-B67A-C6CCD12CF585}" type="pres">
      <dgm:prSet presAssocID="{656FC625-DEEF-4EC7-B9DD-C5C8AD581D52}" presName="ThreeNodes_3" presStyleLbl="node1" presStyleIdx="2" presStyleCnt="3">
        <dgm:presLayoutVars>
          <dgm:bulletEnabled val="1"/>
        </dgm:presLayoutVars>
      </dgm:prSet>
      <dgm:spPr/>
      <dgm:t>
        <a:bodyPr/>
        <a:lstStyle/>
        <a:p>
          <a:endParaRPr lang="ru-RU"/>
        </a:p>
      </dgm:t>
    </dgm:pt>
    <dgm:pt modelId="{84323AC9-7ECD-49E2-84CF-8B09C6D7E47E}" type="pres">
      <dgm:prSet presAssocID="{656FC625-DEEF-4EC7-B9DD-C5C8AD581D52}" presName="ThreeConn_1-2" presStyleLbl="fgAccFollowNode1" presStyleIdx="0" presStyleCnt="2">
        <dgm:presLayoutVars>
          <dgm:bulletEnabled val="1"/>
        </dgm:presLayoutVars>
      </dgm:prSet>
      <dgm:spPr/>
      <dgm:t>
        <a:bodyPr/>
        <a:lstStyle/>
        <a:p>
          <a:endParaRPr lang="ru-RU"/>
        </a:p>
      </dgm:t>
    </dgm:pt>
    <dgm:pt modelId="{2DCD6BE5-8B34-4B16-8AF8-B3FA9CCBCEA2}" type="pres">
      <dgm:prSet presAssocID="{656FC625-DEEF-4EC7-B9DD-C5C8AD581D52}" presName="ThreeConn_2-3" presStyleLbl="fgAccFollowNode1" presStyleIdx="1" presStyleCnt="2">
        <dgm:presLayoutVars>
          <dgm:bulletEnabled val="1"/>
        </dgm:presLayoutVars>
      </dgm:prSet>
      <dgm:spPr/>
      <dgm:t>
        <a:bodyPr/>
        <a:lstStyle/>
        <a:p>
          <a:endParaRPr lang="ru-RU"/>
        </a:p>
      </dgm:t>
    </dgm:pt>
    <dgm:pt modelId="{1D82EEDE-CE3F-4CFC-A47B-531C2F9EFDF3}" type="pres">
      <dgm:prSet presAssocID="{656FC625-DEEF-4EC7-B9DD-C5C8AD581D52}" presName="ThreeNodes_1_text" presStyleLbl="node1" presStyleIdx="2" presStyleCnt="3">
        <dgm:presLayoutVars>
          <dgm:bulletEnabled val="1"/>
        </dgm:presLayoutVars>
      </dgm:prSet>
      <dgm:spPr/>
      <dgm:t>
        <a:bodyPr/>
        <a:lstStyle/>
        <a:p>
          <a:endParaRPr lang="ru-RU"/>
        </a:p>
      </dgm:t>
    </dgm:pt>
    <dgm:pt modelId="{C1CD35A3-63AA-4A14-AFBB-67DF533F47A2}" type="pres">
      <dgm:prSet presAssocID="{656FC625-DEEF-4EC7-B9DD-C5C8AD581D52}" presName="ThreeNodes_2_text" presStyleLbl="node1" presStyleIdx="2" presStyleCnt="3">
        <dgm:presLayoutVars>
          <dgm:bulletEnabled val="1"/>
        </dgm:presLayoutVars>
      </dgm:prSet>
      <dgm:spPr/>
      <dgm:t>
        <a:bodyPr/>
        <a:lstStyle/>
        <a:p>
          <a:endParaRPr lang="ru-RU"/>
        </a:p>
      </dgm:t>
    </dgm:pt>
    <dgm:pt modelId="{4E805A0E-D290-4465-BB91-CF1B15ED6049}" type="pres">
      <dgm:prSet presAssocID="{656FC625-DEEF-4EC7-B9DD-C5C8AD581D52}" presName="ThreeNodes_3_text" presStyleLbl="node1" presStyleIdx="2" presStyleCnt="3">
        <dgm:presLayoutVars>
          <dgm:bulletEnabled val="1"/>
        </dgm:presLayoutVars>
      </dgm:prSet>
      <dgm:spPr/>
      <dgm:t>
        <a:bodyPr/>
        <a:lstStyle/>
        <a:p>
          <a:endParaRPr lang="ru-RU"/>
        </a:p>
      </dgm:t>
    </dgm:pt>
  </dgm:ptLst>
  <dgm:cxnLst>
    <dgm:cxn modelId="{FC0AFE7A-3E4C-476E-990E-2C376C7C991F}" type="presOf" srcId="{66EA29C9-92AF-4ADF-9A54-C79105027423}" destId="{84323AC9-7ECD-49E2-84CF-8B09C6D7E47E}" srcOrd="0" destOrd="0" presId="urn:microsoft.com/office/officeart/2005/8/layout/vProcess5"/>
    <dgm:cxn modelId="{39F9A00F-478A-4CE7-B944-B9F13DA7480E}" srcId="{656FC625-DEEF-4EC7-B9DD-C5C8AD581D52}" destId="{297C81A2-F498-47CA-871E-169E0FCCE521}" srcOrd="0" destOrd="0" parTransId="{E0BEFACF-0BF4-46FD-ABEC-2E14ADDFDF3C}" sibTransId="{66EA29C9-92AF-4ADF-9A54-C79105027423}"/>
    <dgm:cxn modelId="{96A9D6F3-9627-4DA2-8473-F67BEB21029B}" type="presOf" srcId="{5194B674-088B-4A61-AF4F-3DEBEAE5B09E}" destId="{29DDDD41-AF59-487E-8662-DA446845DE5B}" srcOrd="0" destOrd="0" presId="urn:microsoft.com/office/officeart/2005/8/layout/vProcess5"/>
    <dgm:cxn modelId="{70F58AAF-96E6-4E05-B23C-1B203D4B6B9F}" type="presOf" srcId="{7B9A1CE2-BF58-4D46-BAFB-D08F3D1B579E}" destId="{4E805A0E-D290-4465-BB91-CF1B15ED6049}" srcOrd="1" destOrd="0" presId="urn:microsoft.com/office/officeart/2005/8/layout/vProcess5"/>
    <dgm:cxn modelId="{BCB4070D-4E7C-4AC7-AE27-FD7059696D75}" type="presOf" srcId="{297C81A2-F498-47CA-871E-169E0FCCE521}" destId="{1D82EEDE-CE3F-4CFC-A47B-531C2F9EFDF3}" srcOrd="1" destOrd="0" presId="urn:microsoft.com/office/officeart/2005/8/layout/vProcess5"/>
    <dgm:cxn modelId="{F6F4ABF9-2608-4D61-97B4-E4414435083C}" srcId="{656FC625-DEEF-4EC7-B9DD-C5C8AD581D52}" destId="{7B9A1CE2-BF58-4D46-BAFB-D08F3D1B579E}" srcOrd="2" destOrd="0" parTransId="{ACD82A28-A73B-40B3-99FF-5E1E0C8B1AA8}" sibTransId="{3F6AB9B9-F979-4595-AA81-92D0B9F82CCC}"/>
    <dgm:cxn modelId="{81BBC441-98FA-4267-8AB4-3143992C2C04}" type="presOf" srcId="{5194B674-088B-4A61-AF4F-3DEBEAE5B09E}" destId="{C1CD35A3-63AA-4A14-AFBB-67DF533F47A2}" srcOrd="1" destOrd="0" presId="urn:microsoft.com/office/officeart/2005/8/layout/vProcess5"/>
    <dgm:cxn modelId="{D8B0A767-76C9-4F90-9563-FC9A2A7EC983}" type="presOf" srcId="{656FC625-DEEF-4EC7-B9DD-C5C8AD581D52}" destId="{D1B74C52-173A-41DA-AFCA-31BC0E2422FA}" srcOrd="0" destOrd="0" presId="urn:microsoft.com/office/officeart/2005/8/layout/vProcess5"/>
    <dgm:cxn modelId="{CAFC08E7-AB07-416F-9B41-3086CC200000}" srcId="{656FC625-DEEF-4EC7-B9DD-C5C8AD581D52}" destId="{5194B674-088B-4A61-AF4F-3DEBEAE5B09E}" srcOrd="1" destOrd="0" parTransId="{89DE15DD-4E7B-4180-93AD-2D587E04A399}" sibTransId="{1ACC8F6B-0F7E-4FB3-8BFB-F2C819CAF5B2}"/>
    <dgm:cxn modelId="{7E5A2C57-54A5-47BC-A336-C89988073679}" type="presOf" srcId="{297C81A2-F498-47CA-871E-169E0FCCE521}" destId="{388B5B7C-565D-4976-9D4B-4142404B9CEE}" srcOrd="0" destOrd="0" presId="urn:microsoft.com/office/officeart/2005/8/layout/vProcess5"/>
    <dgm:cxn modelId="{A65224D2-225D-4863-93D1-205760C98663}" type="presOf" srcId="{1ACC8F6B-0F7E-4FB3-8BFB-F2C819CAF5B2}" destId="{2DCD6BE5-8B34-4B16-8AF8-B3FA9CCBCEA2}" srcOrd="0" destOrd="0" presId="urn:microsoft.com/office/officeart/2005/8/layout/vProcess5"/>
    <dgm:cxn modelId="{BDE03A56-7BBD-425A-9DFC-F2B2A88DBCCD}" type="presOf" srcId="{7B9A1CE2-BF58-4D46-BAFB-D08F3D1B579E}" destId="{92AD8C28-979B-47D4-B67A-C6CCD12CF585}" srcOrd="0" destOrd="0" presId="urn:microsoft.com/office/officeart/2005/8/layout/vProcess5"/>
    <dgm:cxn modelId="{789AE953-6AD1-4CE5-8BF8-30572D16E503}" type="presParOf" srcId="{D1B74C52-173A-41DA-AFCA-31BC0E2422FA}" destId="{506F8E26-F0EB-4D08-A4CF-7751EC3E9E11}" srcOrd="0" destOrd="0" presId="urn:microsoft.com/office/officeart/2005/8/layout/vProcess5"/>
    <dgm:cxn modelId="{CC50B8BD-3B48-46AD-BFED-1432A6ACBDE4}" type="presParOf" srcId="{D1B74C52-173A-41DA-AFCA-31BC0E2422FA}" destId="{388B5B7C-565D-4976-9D4B-4142404B9CEE}" srcOrd="1" destOrd="0" presId="urn:microsoft.com/office/officeart/2005/8/layout/vProcess5"/>
    <dgm:cxn modelId="{9D8024A0-1C2A-4798-A1F4-0B750EEFC3DF}" type="presParOf" srcId="{D1B74C52-173A-41DA-AFCA-31BC0E2422FA}" destId="{29DDDD41-AF59-487E-8662-DA446845DE5B}" srcOrd="2" destOrd="0" presId="urn:microsoft.com/office/officeart/2005/8/layout/vProcess5"/>
    <dgm:cxn modelId="{50E2E381-AF59-4F7D-A447-927A5BC44BA5}" type="presParOf" srcId="{D1B74C52-173A-41DA-AFCA-31BC0E2422FA}" destId="{92AD8C28-979B-47D4-B67A-C6CCD12CF585}" srcOrd="3" destOrd="0" presId="urn:microsoft.com/office/officeart/2005/8/layout/vProcess5"/>
    <dgm:cxn modelId="{3E4030EF-B392-4DF1-BDF9-8E003F378642}" type="presParOf" srcId="{D1B74C52-173A-41DA-AFCA-31BC0E2422FA}" destId="{84323AC9-7ECD-49E2-84CF-8B09C6D7E47E}" srcOrd="4" destOrd="0" presId="urn:microsoft.com/office/officeart/2005/8/layout/vProcess5"/>
    <dgm:cxn modelId="{63700C82-1CAE-498D-9652-D67BF660F4E0}" type="presParOf" srcId="{D1B74C52-173A-41DA-AFCA-31BC0E2422FA}" destId="{2DCD6BE5-8B34-4B16-8AF8-B3FA9CCBCEA2}" srcOrd="5" destOrd="0" presId="urn:microsoft.com/office/officeart/2005/8/layout/vProcess5"/>
    <dgm:cxn modelId="{679CA738-741C-48F5-A7DD-0E8ACD66F198}" type="presParOf" srcId="{D1B74C52-173A-41DA-AFCA-31BC0E2422FA}" destId="{1D82EEDE-CE3F-4CFC-A47B-531C2F9EFDF3}" srcOrd="6" destOrd="0" presId="urn:microsoft.com/office/officeart/2005/8/layout/vProcess5"/>
    <dgm:cxn modelId="{473ABCC4-6D0F-4DB1-A035-3C8C61671589}" type="presParOf" srcId="{D1B74C52-173A-41DA-AFCA-31BC0E2422FA}" destId="{C1CD35A3-63AA-4A14-AFBB-67DF533F47A2}" srcOrd="7" destOrd="0" presId="urn:microsoft.com/office/officeart/2005/8/layout/vProcess5"/>
    <dgm:cxn modelId="{BEE9F4A2-6226-4A7F-A984-C42E727D82EC}" type="presParOf" srcId="{D1B74C52-173A-41DA-AFCA-31BC0E2422FA}" destId="{4E805A0E-D290-4465-BB91-CF1B15ED6049}"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293A3A89-649F-4A8D-8DE3-56BA140AC586}"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ru-RU"/>
        </a:p>
      </dgm:t>
    </dgm:pt>
    <dgm:pt modelId="{B0245550-AB47-4365-90EC-EFBF2936E0D1}">
      <dgm:prSet/>
      <dgm:spPr/>
      <dgm:t>
        <a:bodyPr/>
        <a:lstStyle/>
        <a:p>
          <a:pPr rtl="0"/>
          <a:r>
            <a:rPr lang="uk-UA" dirty="0" smtClean="0">
              <a:latin typeface="Arial" panose="020B0604020202020204" pitchFamily="34" charset="0"/>
              <a:cs typeface="Arial" panose="020B0604020202020204" pitchFamily="34" charset="0"/>
            </a:rPr>
            <a:t>Це ще один метал, який стає дедалі популярнішим і вже понад 40 років використовується в медичних пристроях у вигляді простих діагностичних маркерних стрічок та як пластична добавка до катетерів. Тантал особливо корисний у виробництві фігурного дроту завдяки своїй високій пластичності та корозійній стійкості, що робить його привабливим для виробництва імплантатів. Тантал легко зварюється і має хороші діелектричні властивості. </a:t>
          </a:r>
          <a:endParaRPr lang="uk-UA" dirty="0">
            <a:latin typeface="Arial" panose="020B0604020202020204" pitchFamily="34" charset="0"/>
            <a:cs typeface="Arial" panose="020B0604020202020204" pitchFamily="34" charset="0"/>
          </a:endParaRPr>
        </a:p>
      </dgm:t>
    </dgm:pt>
    <dgm:pt modelId="{0FCBE1FE-70F7-4705-929C-D185A5B4B711}" type="parTrans" cxnId="{248B90E8-1094-4E44-A065-7DA04C05B612}">
      <dgm:prSet/>
      <dgm:spPr/>
      <dgm:t>
        <a:bodyPr/>
        <a:lstStyle/>
        <a:p>
          <a:endParaRPr lang="ru-RU"/>
        </a:p>
      </dgm:t>
    </dgm:pt>
    <dgm:pt modelId="{E0E831F0-EA32-4001-9726-C8439050A609}" type="sibTrans" cxnId="{248B90E8-1094-4E44-A065-7DA04C05B612}">
      <dgm:prSet/>
      <dgm:spPr/>
      <dgm:t>
        <a:bodyPr/>
        <a:lstStyle/>
        <a:p>
          <a:endParaRPr lang="ru-RU"/>
        </a:p>
      </dgm:t>
    </dgm:pt>
    <dgm:pt modelId="{82B6B9A0-A26F-46B5-9107-DBBBEED17EA8}" type="pres">
      <dgm:prSet presAssocID="{293A3A89-649F-4A8D-8DE3-56BA140AC586}" presName="linear" presStyleCnt="0">
        <dgm:presLayoutVars>
          <dgm:animLvl val="lvl"/>
          <dgm:resizeHandles val="exact"/>
        </dgm:presLayoutVars>
      </dgm:prSet>
      <dgm:spPr/>
      <dgm:t>
        <a:bodyPr/>
        <a:lstStyle/>
        <a:p>
          <a:endParaRPr lang="ru-RU"/>
        </a:p>
      </dgm:t>
    </dgm:pt>
    <dgm:pt modelId="{BCC34789-0FF1-4843-87A7-C91B5CFD19C7}" type="pres">
      <dgm:prSet presAssocID="{B0245550-AB47-4365-90EC-EFBF2936E0D1}" presName="parentText" presStyleLbl="node1" presStyleIdx="0" presStyleCnt="1">
        <dgm:presLayoutVars>
          <dgm:chMax val="0"/>
          <dgm:bulletEnabled val="1"/>
        </dgm:presLayoutVars>
      </dgm:prSet>
      <dgm:spPr/>
      <dgm:t>
        <a:bodyPr/>
        <a:lstStyle/>
        <a:p>
          <a:endParaRPr lang="ru-RU"/>
        </a:p>
      </dgm:t>
    </dgm:pt>
  </dgm:ptLst>
  <dgm:cxnLst>
    <dgm:cxn modelId="{248B90E8-1094-4E44-A065-7DA04C05B612}" srcId="{293A3A89-649F-4A8D-8DE3-56BA140AC586}" destId="{B0245550-AB47-4365-90EC-EFBF2936E0D1}" srcOrd="0" destOrd="0" parTransId="{0FCBE1FE-70F7-4705-929C-D185A5B4B711}" sibTransId="{E0E831F0-EA32-4001-9726-C8439050A609}"/>
    <dgm:cxn modelId="{61ABBF3B-DCC7-4710-B55E-6A93B5EBED44}" type="presOf" srcId="{293A3A89-649F-4A8D-8DE3-56BA140AC586}" destId="{82B6B9A0-A26F-46B5-9107-DBBBEED17EA8}" srcOrd="0" destOrd="0" presId="urn:microsoft.com/office/officeart/2005/8/layout/vList2"/>
    <dgm:cxn modelId="{4D3F7FAA-3B9F-48A1-83F4-0DFFF5FEBDCD}" type="presOf" srcId="{B0245550-AB47-4365-90EC-EFBF2936E0D1}" destId="{BCC34789-0FF1-4843-87A7-C91B5CFD19C7}" srcOrd="0" destOrd="0" presId="urn:microsoft.com/office/officeart/2005/8/layout/vList2"/>
    <dgm:cxn modelId="{DB816B46-AABD-4335-8389-A4C59F127537}" type="presParOf" srcId="{82B6B9A0-A26F-46B5-9107-DBBBEED17EA8}" destId="{BCC34789-0FF1-4843-87A7-C91B5CFD19C7}"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B086EFCB-995E-4F78-A9B8-87DF8AA55262}"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ru-RU"/>
        </a:p>
      </dgm:t>
    </dgm:pt>
    <dgm:pt modelId="{9AEFEE99-0B09-4D57-BA79-2C04F473188A}">
      <dgm:prSet/>
      <dgm:spPr/>
      <dgm:t>
        <a:bodyPr/>
        <a:lstStyle/>
        <a:p>
          <a:pPr rtl="0"/>
          <a:r>
            <a:rPr lang="uk-UA" dirty="0" smtClean="0">
              <a:latin typeface="Arial" panose="020B0604020202020204" pitchFamily="34" charset="0"/>
              <a:cs typeface="Arial" panose="020B0604020202020204" pitchFamily="34" charset="0"/>
            </a:rPr>
            <a:t>мідь дійсно виділяється як медичний метал завдяки своїм видатним антивірусним та антибактеріальним властивостям. Ось чому мідь є ідеальним матеріалом для поверхонь, до яких постійно торкаються, таких як дверні ручки, поручні ліжок та вимикачі.</a:t>
          </a:r>
          <a:endParaRPr lang="uk-UA" dirty="0">
            <a:latin typeface="Arial" panose="020B0604020202020204" pitchFamily="34" charset="0"/>
            <a:cs typeface="Arial" panose="020B0604020202020204" pitchFamily="34" charset="0"/>
          </a:endParaRPr>
        </a:p>
      </dgm:t>
    </dgm:pt>
    <dgm:pt modelId="{F15F5B5F-887F-483E-898F-6066FB56E454}" type="parTrans" cxnId="{1A5A2B41-A142-48CD-ADF9-15331922BFE5}">
      <dgm:prSet/>
      <dgm:spPr/>
      <dgm:t>
        <a:bodyPr/>
        <a:lstStyle/>
        <a:p>
          <a:endParaRPr lang="ru-RU"/>
        </a:p>
      </dgm:t>
    </dgm:pt>
    <dgm:pt modelId="{6BCAF716-6451-4BE7-A3B6-02D6ED791FFD}" type="sibTrans" cxnId="{1A5A2B41-A142-48CD-ADF9-15331922BFE5}">
      <dgm:prSet/>
      <dgm:spPr/>
      <dgm:t>
        <a:bodyPr/>
        <a:lstStyle/>
        <a:p>
          <a:endParaRPr lang="ru-RU"/>
        </a:p>
      </dgm:t>
    </dgm:pt>
    <dgm:pt modelId="{0EC437AF-E68C-4589-B32A-F71757AC61DB}">
      <dgm:prSet/>
      <dgm:spPr/>
      <dgm:t>
        <a:bodyPr/>
        <a:lstStyle/>
        <a:p>
          <a:pPr rtl="0"/>
          <a:r>
            <a:rPr lang="uk-UA" dirty="0" smtClean="0">
              <a:latin typeface="Arial" panose="020B0604020202020204" pitchFamily="34" charset="0"/>
              <a:cs typeface="Arial" panose="020B0604020202020204" pitchFamily="34" charset="0"/>
            </a:rPr>
            <a:t>Мідь є унікальною тим, що понад 400 різних сплавів міді були схвалені </a:t>
          </a:r>
          <a:r>
            <a:rPr lang="en-US" dirty="0" smtClean="0">
              <a:latin typeface="Arial" panose="020B0604020202020204" pitchFamily="34" charset="0"/>
              <a:cs typeface="Arial" panose="020B0604020202020204" pitchFamily="34" charset="0"/>
            </a:rPr>
            <a:t>FDA </a:t>
          </a:r>
          <a:r>
            <a:rPr lang="uk-UA" dirty="0" smtClean="0">
              <a:latin typeface="Arial" panose="020B0604020202020204" pitchFamily="34" charset="0"/>
              <a:cs typeface="Arial" panose="020B0604020202020204" pitchFamily="34" charset="0"/>
            </a:rPr>
            <a:t>як біоциди для запобігання поширенню вірусів, таких як </a:t>
          </a:r>
          <a:r>
            <a:rPr lang="en-US" dirty="0" smtClean="0">
              <a:latin typeface="Arial" panose="020B0604020202020204" pitchFamily="34" charset="0"/>
              <a:cs typeface="Arial" panose="020B0604020202020204" pitchFamily="34" charset="0"/>
            </a:rPr>
            <a:t>SARS-CoV-2. </a:t>
          </a:r>
          <a:endParaRPr lang="uk-UA" dirty="0">
            <a:latin typeface="Arial" panose="020B0604020202020204" pitchFamily="34" charset="0"/>
            <a:cs typeface="Arial" panose="020B0604020202020204" pitchFamily="34" charset="0"/>
          </a:endParaRPr>
        </a:p>
      </dgm:t>
    </dgm:pt>
    <dgm:pt modelId="{1858D562-B4F6-4216-9D1B-0DE9A9D5D21D}" type="parTrans" cxnId="{B8BCDC1B-8373-4D91-88BA-22658015C846}">
      <dgm:prSet/>
      <dgm:spPr/>
      <dgm:t>
        <a:bodyPr/>
        <a:lstStyle/>
        <a:p>
          <a:endParaRPr lang="ru-RU"/>
        </a:p>
      </dgm:t>
    </dgm:pt>
    <dgm:pt modelId="{E9F0BF94-B877-4D59-B308-927B75CBAAF3}" type="sibTrans" cxnId="{B8BCDC1B-8373-4D91-88BA-22658015C846}">
      <dgm:prSet/>
      <dgm:spPr/>
      <dgm:t>
        <a:bodyPr/>
        <a:lstStyle/>
        <a:p>
          <a:endParaRPr lang="ru-RU"/>
        </a:p>
      </dgm:t>
    </dgm:pt>
    <dgm:pt modelId="{B32A5FCD-5C8D-42E6-BF68-DA673077CBEC}" type="pres">
      <dgm:prSet presAssocID="{B086EFCB-995E-4F78-A9B8-87DF8AA55262}" presName="linear" presStyleCnt="0">
        <dgm:presLayoutVars>
          <dgm:animLvl val="lvl"/>
          <dgm:resizeHandles val="exact"/>
        </dgm:presLayoutVars>
      </dgm:prSet>
      <dgm:spPr/>
      <dgm:t>
        <a:bodyPr/>
        <a:lstStyle/>
        <a:p>
          <a:endParaRPr lang="ru-RU"/>
        </a:p>
      </dgm:t>
    </dgm:pt>
    <dgm:pt modelId="{D83A5938-7F9E-450E-8249-F79F987E2C79}" type="pres">
      <dgm:prSet presAssocID="{9AEFEE99-0B09-4D57-BA79-2C04F473188A}" presName="parentText" presStyleLbl="node1" presStyleIdx="0" presStyleCnt="2">
        <dgm:presLayoutVars>
          <dgm:chMax val="0"/>
          <dgm:bulletEnabled val="1"/>
        </dgm:presLayoutVars>
      </dgm:prSet>
      <dgm:spPr/>
      <dgm:t>
        <a:bodyPr/>
        <a:lstStyle/>
        <a:p>
          <a:endParaRPr lang="ru-RU"/>
        </a:p>
      </dgm:t>
    </dgm:pt>
    <dgm:pt modelId="{348FB81A-5036-49A6-9742-5D125362DBFC}" type="pres">
      <dgm:prSet presAssocID="{6BCAF716-6451-4BE7-A3B6-02D6ED791FFD}" presName="spacer" presStyleCnt="0"/>
      <dgm:spPr/>
    </dgm:pt>
    <dgm:pt modelId="{54669424-6287-495F-BD8C-6B155367FE70}" type="pres">
      <dgm:prSet presAssocID="{0EC437AF-E68C-4589-B32A-F71757AC61DB}" presName="parentText" presStyleLbl="node1" presStyleIdx="1" presStyleCnt="2">
        <dgm:presLayoutVars>
          <dgm:chMax val="0"/>
          <dgm:bulletEnabled val="1"/>
        </dgm:presLayoutVars>
      </dgm:prSet>
      <dgm:spPr/>
      <dgm:t>
        <a:bodyPr/>
        <a:lstStyle/>
        <a:p>
          <a:endParaRPr lang="ru-RU"/>
        </a:p>
      </dgm:t>
    </dgm:pt>
  </dgm:ptLst>
  <dgm:cxnLst>
    <dgm:cxn modelId="{1A5A2B41-A142-48CD-ADF9-15331922BFE5}" srcId="{B086EFCB-995E-4F78-A9B8-87DF8AA55262}" destId="{9AEFEE99-0B09-4D57-BA79-2C04F473188A}" srcOrd="0" destOrd="0" parTransId="{F15F5B5F-887F-483E-898F-6066FB56E454}" sibTransId="{6BCAF716-6451-4BE7-A3B6-02D6ED791FFD}"/>
    <dgm:cxn modelId="{95A21CD8-24B5-4037-A8E5-D5996B6DF64E}" type="presOf" srcId="{B086EFCB-995E-4F78-A9B8-87DF8AA55262}" destId="{B32A5FCD-5C8D-42E6-BF68-DA673077CBEC}" srcOrd="0" destOrd="0" presId="urn:microsoft.com/office/officeart/2005/8/layout/vList2"/>
    <dgm:cxn modelId="{EBA11BB9-EF02-4445-9FC6-104568FDDB53}" type="presOf" srcId="{0EC437AF-E68C-4589-B32A-F71757AC61DB}" destId="{54669424-6287-495F-BD8C-6B155367FE70}" srcOrd="0" destOrd="0" presId="urn:microsoft.com/office/officeart/2005/8/layout/vList2"/>
    <dgm:cxn modelId="{B8BCDC1B-8373-4D91-88BA-22658015C846}" srcId="{B086EFCB-995E-4F78-A9B8-87DF8AA55262}" destId="{0EC437AF-E68C-4589-B32A-F71757AC61DB}" srcOrd="1" destOrd="0" parTransId="{1858D562-B4F6-4216-9D1B-0DE9A9D5D21D}" sibTransId="{E9F0BF94-B877-4D59-B308-927B75CBAAF3}"/>
    <dgm:cxn modelId="{CD1684F9-E59B-4A97-B8D3-DE555A4CC485}" type="presOf" srcId="{9AEFEE99-0B09-4D57-BA79-2C04F473188A}" destId="{D83A5938-7F9E-450E-8249-F79F987E2C79}" srcOrd="0" destOrd="0" presId="urn:microsoft.com/office/officeart/2005/8/layout/vList2"/>
    <dgm:cxn modelId="{3DD87D18-0EBA-4807-94C6-D3B8287B15CA}" type="presParOf" srcId="{B32A5FCD-5C8D-42E6-BF68-DA673077CBEC}" destId="{D83A5938-7F9E-450E-8249-F79F987E2C79}" srcOrd="0" destOrd="0" presId="urn:microsoft.com/office/officeart/2005/8/layout/vList2"/>
    <dgm:cxn modelId="{4263187A-0CA1-428E-A3FC-6B132918006D}" type="presParOf" srcId="{B32A5FCD-5C8D-42E6-BF68-DA673077CBEC}" destId="{348FB81A-5036-49A6-9742-5D125362DBFC}" srcOrd="1" destOrd="0" presId="urn:microsoft.com/office/officeart/2005/8/layout/vList2"/>
    <dgm:cxn modelId="{B603EFBD-812D-4325-AB96-C0DABF30C5E6}" type="presParOf" srcId="{B32A5FCD-5C8D-42E6-BF68-DA673077CBEC}" destId="{54669424-6287-495F-BD8C-6B155367FE70}"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0A47DE49-D5FA-4D8F-8F2C-A2370A1C8B0A}"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6F6D973C-8CE6-4070-81E0-3F231660E60C}">
      <dgm:prSet custT="1"/>
      <dgm:spPr/>
      <dgm:t>
        <a:bodyPr/>
        <a:lstStyle/>
        <a:p>
          <a:pPr rtl="0"/>
          <a:r>
            <a:rPr lang="uk-UA" sz="1200" dirty="0" smtClean="0">
              <a:latin typeface="Arial" panose="020B0604020202020204" pitchFamily="34" charset="0"/>
              <a:cs typeface="Arial" panose="020B0604020202020204" pitchFamily="34" charset="0"/>
            </a:rPr>
            <a:t>НІТІНОЛ — це нікель-титановий (близько 51% </a:t>
          </a:r>
          <a:r>
            <a:rPr lang="en-US" sz="1200" dirty="0" smtClean="0">
              <a:latin typeface="Arial" panose="020B0604020202020204" pitchFamily="34" charset="0"/>
              <a:cs typeface="Arial" panose="020B0604020202020204" pitchFamily="34" charset="0"/>
            </a:rPr>
            <a:t>Ni) </a:t>
          </a:r>
          <a:r>
            <a:rPr lang="uk-UA" sz="1200" dirty="0" smtClean="0">
              <a:latin typeface="Arial" panose="020B0604020202020204" pitchFamily="34" charset="0"/>
              <a:cs typeface="Arial" panose="020B0604020202020204" pitchFamily="34" charset="0"/>
            </a:rPr>
            <a:t>сплав з пам'яттю форми і надпружними властивостями — оборотна реакція на прикладене навантаження. Пам'ять форми означає здатність нітінолу деформуватися при одній температурі, а потім відновлювати свою первісну форму при нагріванні вище температури перетворення. </a:t>
          </a:r>
          <a:endParaRPr lang="uk-UA" sz="1200" dirty="0">
            <a:latin typeface="Arial" panose="020B0604020202020204" pitchFamily="34" charset="0"/>
            <a:cs typeface="Arial" panose="020B0604020202020204" pitchFamily="34" charset="0"/>
          </a:endParaRPr>
        </a:p>
      </dgm:t>
    </dgm:pt>
    <dgm:pt modelId="{D31877D7-2405-41BC-9DFD-B61700AD57EA}" type="parTrans" cxnId="{924EC30B-E58E-4B47-B287-B1741DBD424C}">
      <dgm:prSet/>
      <dgm:spPr/>
      <dgm:t>
        <a:bodyPr/>
        <a:lstStyle/>
        <a:p>
          <a:endParaRPr lang="ru-RU"/>
        </a:p>
      </dgm:t>
    </dgm:pt>
    <dgm:pt modelId="{67A2604B-A0C3-4315-8C0A-6DEEA32769F2}" type="sibTrans" cxnId="{924EC30B-E58E-4B47-B287-B1741DBD424C}">
      <dgm:prSet/>
      <dgm:spPr/>
      <dgm:t>
        <a:bodyPr/>
        <a:lstStyle/>
        <a:p>
          <a:endParaRPr lang="ru-RU"/>
        </a:p>
      </dgm:t>
    </dgm:pt>
    <dgm:pt modelId="{3894A019-7781-4994-8964-0CAB9C4C57C8}">
      <dgm:prSet custT="1"/>
      <dgm:spPr/>
      <dgm:t>
        <a:bodyPr/>
        <a:lstStyle/>
        <a:p>
          <a:pPr rtl="0"/>
          <a:r>
            <a:rPr lang="uk-UA" sz="1400" dirty="0" smtClean="0">
              <a:latin typeface="Arial" panose="020B0604020202020204" pitchFamily="34" charset="0"/>
              <a:cs typeface="Arial" panose="020B0604020202020204" pitchFamily="34" charset="0"/>
            </a:rPr>
            <a:t>Легка вага та унікальні властивості нітинолу роблять його особливо привабливим для використання в біомедичних застосуваннях, включаючи інструменти для серцевих клапанів, скоби, кісткові анкери, складні пристрої для лікування дефектів перегородки та різноманітні імплантати.</a:t>
          </a:r>
          <a:endParaRPr lang="uk-UA" sz="1400" dirty="0">
            <a:latin typeface="Arial" panose="020B0604020202020204" pitchFamily="34" charset="0"/>
            <a:cs typeface="Arial" panose="020B0604020202020204" pitchFamily="34" charset="0"/>
          </a:endParaRPr>
        </a:p>
      </dgm:t>
    </dgm:pt>
    <dgm:pt modelId="{1C57418F-A20C-4BE9-BAA9-2BEC36439F99}" type="parTrans" cxnId="{08E97714-1BB2-4F09-91F6-F27EC2E9D280}">
      <dgm:prSet/>
      <dgm:spPr/>
      <dgm:t>
        <a:bodyPr/>
        <a:lstStyle/>
        <a:p>
          <a:endParaRPr lang="ru-RU"/>
        </a:p>
      </dgm:t>
    </dgm:pt>
    <dgm:pt modelId="{A74D2195-E483-4AD4-A350-09FD7850F214}" type="sibTrans" cxnId="{08E97714-1BB2-4F09-91F6-F27EC2E9D280}">
      <dgm:prSet/>
      <dgm:spPr/>
      <dgm:t>
        <a:bodyPr/>
        <a:lstStyle/>
        <a:p>
          <a:endParaRPr lang="ru-RU"/>
        </a:p>
      </dgm:t>
    </dgm:pt>
    <dgm:pt modelId="{271688CF-C9E5-4A44-A613-66AF3DD283E2}">
      <dgm:prSet/>
      <dgm:spPr/>
      <dgm:t>
        <a:bodyPr/>
        <a:lstStyle/>
        <a:p>
          <a:pPr rtl="0"/>
          <a:r>
            <a:rPr lang="uk-UA" dirty="0" smtClean="0">
              <a:latin typeface="Arial" panose="020B0604020202020204" pitchFamily="34" charset="0"/>
              <a:cs typeface="Arial" panose="020B0604020202020204" pitchFamily="34" charset="0"/>
            </a:rPr>
            <a:t>Інші застосування включають діагностичні направляючі дроти та пересувні дротові маркери для локалізації пухлин молочної залози з метою менш інвазивних процедур лампектомії при лікуванні раку молочної залози. </a:t>
          </a:r>
          <a:endParaRPr lang="uk-UA" dirty="0">
            <a:latin typeface="Arial" panose="020B0604020202020204" pitchFamily="34" charset="0"/>
            <a:cs typeface="Arial" panose="020B0604020202020204" pitchFamily="34" charset="0"/>
          </a:endParaRPr>
        </a:p>
      </dgm:t>
    </dgm:pt>
    <dgm:pt modelId="{13CC0D0D-AE57-4232-9697-BFAA11A0366F}" type="parTrans" cxnId="{B03605AD-D14B-4C6D-8A5D-CDF7DE1729D1}">
      <dgm:prSet/>
      <dgm:spPr/>
      <dgm:t>
        <a:bodyPr/>
        <a:lstStyle/>
        <a:p>
          <a:endParaRPr lang="ru-RU"/>
        </a:p>
      </dgm:t>
    </dgm:pt>
    <dgm:pt modelId="{FC63F258-0AF0-4795-89FE-2BD974F6EE59}" type="sibTrans" cxnId="{B03605AD-D14B-4C6D-8A5D-CDF7DE1729D1}">
      <dgm:prSet/>
      <dgm:spPr/>
      <dgm:t>
        <a:bodyPr/>
        <a:lstStyle/>
        <a:p>
          <a:endParaRPr lang="ru-RU"/>
        </a:p>
      </dgm:t>
    </dgm:pt>
    <dgm:pt modelId="{D8A56147-AA90-4B68-8908-E666B7BADC28}" type="pres">
      <dgm:prSet presAssocID="{0A47DE49-D5FA-4D8F-8F2C-A2370A1C8B0A}" presName="linear" presStyleCnt="0">
        <dgm:presLayoutVars>
          <dgm:animLvl val="lvl"/>
          <dgm:resizeHandles val="exact"/>
        </dgm:presLayoutVars>
      </dgm:prSet>
      <dgm:spPr/>
      <dgm:t>
        <a:bodyPr/>
        <a:lstStyle/>
        <a:p>
          <a:endParaRPr lang="ru-RU"/>
        </a:p>
      </dgm:t>
    </dgm:pt>
    <dgm:pt modelId="{CDC49973-F494-4946-9A36-6529FBAA5EC5}" type="pres">
      <dgm:prSet presAssocID="{6F6D973C-8CE6-4070-81E0-3F231660E60C}" presName="parentText" presStyleLbl="node1" presStyleIdx="0" presStyleCnt="3">
        <dgm:presLayoutVars>
          <dgm:chMax val="0"/>
          <dgm:bulletEnabled val="1"/>
        </dgm:presLayoutVars>
      </dgm:prSet>
      <dgm:spPr/>
      <dgm:t>
        <a:bodyPr/>
        <a:lstStyle/>
        <a:p>
          <a:endParaRPr lang="ru-RU"/>
        </a:p>
      </dgm:t>
    </dgm:pt>
    <dgm:pt modelId="{8C2421A5-4B2A-4D43-9680-FFF920EE1308}" type="pres">
      <dgm:prSet presAssocID="{67A2604B-A0C3-4315-8C0A-6DEEA32769F2}" presName="spacer" presStyleCnt="0"/>
      <dgm:spPr/>
    </dgm:pt>
    <dgm:pt modelId="{0E2C61A9-7278-4631-AF85-0019F84C9BB9}" type="pres">
      <dgm:prSet presAssocID="{3894A019-7781-4994-8964-0CAB9C4C57C8}" presName="parentText" presStyleLbl="node1" presStyleIdx="1" presStyleCnt="3">
        <dgm:presLayoutVars>
          <dgm:chMax val="0"/>
          <dgm:bulletEnabled val="1"/>
        </dgm:presLayoutVars>
      </dgm:prSet>
      <dgm:spPr/>
      <dgm:t>
        <a:bodyPr/>
        <a:lstStyle/>
        <a:p>
          <a:endParaRPr lang="ru-RU"/>
        </a:p>
      </dgm:t>
    </dgm:pt>
    <dgm:pt modelId="{5D9A20C6-A935-46DB-B2F7-836B31573A95}" type="pres">
      <dgm:prSet presAssocID="{A74D2195-E483-4AD4-A350-09FD7850F214}" presName="spacer" presStyleCnt="0"/>
      <dgm:spPr/>
    </dgm:pt>
    <dgm:pt modelId="{FBFB5756-B256-4177-9AD9-39EDAAE2034F}" type="pres">
      <dgm:prSet presAssocID="{271688CF-C9E5-4A44-A613-66AF3DD283E2}" presName="parentText" presStyleLbl="node1" presStyleIdx="2" presStyleCnt="3">
        <dgm:presLayoutVars>
          <dgm:chMax val="0"/>
          <dgm:bulletEnabled val="1"/>
        </dgm:presLayoutVars>
      </dgm:prSet>
      <dgm:spPr/>
      <dgm:t>
        <a:bodyPr/>
        <a:lstStyle/>
        <a:p>
          <a:endParaRPr lang="ru-RU"/>
        </a:p>
      </dgm:t>
    </dgm:pt>
  </dgm:ptLst>
  <dgm:cxnLst>
    <dgm:cxn modelId="{B03605AD-D14B-4C6D-8A5D-CDF7DE1729D1}" srcId="{0A47DE49-D5FA-4D8F-8F2C-A2370A1C8B0A}" destId="{271688CF-C9E5-4A44-A613-66AF3DD283E2}" srcOrd="2" destOrd="0" parTransId="{13CC0D0D-AE57-4232-9697-BFAA11A0366F}" sibTransId="{FC63F258-0AF0-4795-89FE-2BD974F6EE59}"/>
    <dgm:cxn modelId="{0F71C751-AE47-4986-B059-E3EEAE078EC7}" type="presOf" srcId="{6F6D973C-8CE6-4070-81E0-3F231660E60C}" destId="{CDC49973-F494-4946-9A36-6529FBAA5EC5}" srcOrd="0" destOrd="0" presId="urn:microsoft.com/office/officeart/2005/8/layout/vList2"/>
    <dgm:cxn modelId="{AE0DD862-947A-4354-B902-E86352548750}" type="presOf" srcId="{0A47DE49-D5FA-4D8F-8F2C-A2370A1C8B0A}" destId="{D8A56147-AA90-4B68-8908-E666B7BADC28}" srcOrd="0" destOrd="0" presId="urn:microsoft.com/office/officeart/2005/8/layout/vList2"/>
    <dgm:cxn modelId="{08E97714-1BB2-4F09-91F6-F27EC2E9D280}" srcId="{0A47DE49-D5FA-4D8F-8F2C-A2370A1C8B0A}" destId="{3894A019-7781-4994-8964-0CAB9C4C57C8}" srcOrd="1" destOrd="0" parTransId="{1C57418F-A20C-4BE9-BAA9-2BEC36439F99}" sibTransId="{A74D2195-E483-4AD4-A350-09FD7850F214}"/>
    <dgm:cxn modelId="{E5F126DA-27DA-4C95-9D05-004FFC47D473}" type="presOf" srcId="{3894A019-7781-4994-8964-0CAB9C4C57C8}" destId="{0E2C61A9-7278-4631-AF85-0019F84C9BB9}" srcOrd="0" destOrd="0" presId="urn:microsoft.com/office/officeart/2005/8/layout/vList2"/>
    <dgm:cxn modelId="{924EC30B-E58E-4B47-B287-B1741DBD424C}" srcId="{0A47DE49-D5FA-4D8F-8F2C-A2370A1C8B0A}" destId="{6F6D973C-8CE6-4070-81E0-3F231660E60C}" srcOrd="0" destOrd="0" parTransId="{D31877D7-2405-41BC-9DFD-B61700AD57EA}" sibTransId="{67A2604B-A0C3-4315-8C0A-6DEEA32769F2}"/>
    <dgm:cxn modelId="{883F7ED4-2B71-40A3-B1DC-AE29265EEB83}" type="presOf" srcId="{271688CF-C9E5-4A44-A613-66AF3DD283E2}" destId="{FBFB5756-B256-4177-9AD9-39EDAAE2034F}" srcOrd="0" destOrd="0" presId="urn:microsoft.com/office/officeart/2005/8/layout/vList2"/>
    <dgm:cxn modelId="{0B144E41-EAC7-4B73-8687-5F845E2BDAF1}" type="presParOf" srcId="{D8A56147-AA90-4B68-8908-E666B7BADC28}" destId="{CDC49973-F494-4946-9A36-6529FBAA5EC5}" srcOrd="0" destOrd="0" presId="urn:microsoft.com/office/officeart/2005/8/layout/vList2"/>
    <dgm:cxn modelId="{26C700CC-6FD6-45D6-848A-EBD4A7FEC8BB}" type="presParOf" srcId="{D8A56147-AA90-4B68-8908-E666B7BADC28}" destId="{8C2421A5-4B2A-4D43-9680-FFF920EE1308}" srcOrd="1" destOrd="0" presId="urn:microsoft.com/office/officeart/2005/8/layout/vList2"/>
    <dgm:cxn modelId="{32DDCA6B-C8CC-424C-BA3B-10A5C37BD45A}" type="presParOf" srcId="{D8A56147-AA90-4B68-8908-E666B7BADC28}" destId="{0E2C61A9-7278-4631-AF85-0019F84C9BB9}" srcOrd="2" destOrd="0" presId="urn:microsoft.com/office/officeart/2005/8/layout/vList2"/>
    <dgm:cxn modelId="{D85D200A-2360-41C6-ABDE-C6B646A00B30}" type="presParOf" srcId="{D8A56147-AA90-4B68-8908-E666B7BADC28}" destId="{5D9A20C6-A935-46DB-B2F7-836B31573A95}" srcOrd="3" destOrd="0" presId="urn:microsoft.com/office/officeart/2005/8/layout/vList2"/>
    <dgm:cxn modelId="{368432FC-3212-4AA1-B0BD-D03D325124B9}" type="presParOf" srcId="{D8A56147-AA90-4B68-8908-E666B7BADC28}" destId="{FBFB5756-B256-4177-9AD9-39EDAAE2034F}"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2A0DB9-9943-40B4-81C9-5B42C05F9CC5}">
      <dsp:nvSpPr>
        <dsp:cNvPr id="0" name=""/>
        <dsp:cNvSpPr/>
      </dsp:nvSpPr>
      <dsp:spPr>
        <a:xfrm>
          <a:off x="3257"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uk-UA" sz="1400" kern="1200" dirty="0" smtClean="0"/>
            <a:t>Метали та їх сплави</a:t>
          </a:r>
          <a:endParaRPr lang="uk-UA" sz="1400" kern="1200" dirty="0"/>
        </a:p>
      </dsp:txBody>
      <dsp:txXfrm>
        <a:off x="3257" y="1209734"/>
        <a:ext cx="1092250" cy="1209734"/>
      </dsp:txXfrm>
    </dsp:sp>
    <dsp:sp modelId="{6CB60D93-F0D0-4205-A436-6255EA06F128}">
      <dsp:nvSpPr>
        <dsp:cNvPr id="0" name=""/>
        <dsp:cNvSpPr/>
      </dsp:nvSpPr>
      <dsp:spPr>
        <a:xfrm>
          <a:off x="72005" y="152566"/>
          <a:ext cx="1007103" cy="100710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3DA015E-EB96-4319-8E50-8D2C283A83B2}">
      <dsp:nvSpPr>
        <dsp:cNvPr id="0" name=""/>
        <dsp:cNvSpPr/>
      </dsp:nvSpPr>
      <dsp:spPr>
        <a:xfrm>
          <a:off x="1128275"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uk-UA" sz="1400" kern="1200" dirty="0" smtClean="0"/>
            <a:t>пластик</a:t>
          </a:r>
          <a:endParaRPr lang="uk-UA" sz="1400" kern="1200" dirty="0"/>
        </a:p>
      </dsp:txBody>
      <dsp:txXfrm>
        <a:off x="1128275" y="1209734"/>
        <a:ext cx="1092250" cy="1209734"/>
      </dsp:txXfrm>
    </dsp:sp>
    <dsp:sp modelId="{8A04C432-2CD7-4450-A277-722B3ED08C5E}">
      <dsp:nvSpPr>
        <dsp:cNvPr id="0" name=""/>
        <dsp:cNvSpPr/>
      </dsp:nvSpPr>
      <dsp:spPr>
        <a:xfrm>
          <a:off x="1170848" y="181460"/>
          <a:ext cx="1007103" cy="100710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8E86A5-1D18-427E-B237-73C38CD1C7FD}">
      <dsp:nvSpPr>
        <dsp:cNvPr id="0" name=""/>
        <dsp:cNvSpPr/>
      </dsp:nvSpPr>
      <dsp:spPr>
        <a:xfrm>
          <a:off x="2253293"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uk-UA" sz="1400" kern="1200" dirty="0" smtClean="0"/>
            <a:t>гума</a:t>
          </a:r>
          <a:endParaRPr lang="uk-UA" sz="1400" kern="1200" dirty="0"/>
        </a:p>
      </dsp:txBody>
      <dsp:txXfrm>
        <a:off x="2253293" y="1209734"/>
        <a:ext cx="1092250" cy="1209734"/>
      </dsp:txXfrm>
    </dsp:sp>
    <dsp:sp modelId="{93F456D6-3132-45D7-A5ED-7389C1CD37F7}">
      <dsp:nvSpPr>
        <dsp:cNvPr id="0" name=""/>
        <dsp:cNvSpPr/>
      </dsp:nvSpPr>
      <dsp:spPr>
        <a:xfrm>
          <a:off x="2295866" y="181460"/>
          <a:ext cx="1007103" cy="100710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CC8B46-4970-4E31-A43A-274AA94B1E9A}">
      <dsp:nvSpPr>
        <dsp:cNvPr id="0" name=""/>
        <dsp:cNvSpPr/>
      </dsp:nvSpPr>
      <dsp:spPr>
        <a:xfrm>
          <a:off x="3378310"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uk-UA" sz="1400" kern="1200" dirty="0" smtClean="0"/>
            <a:t>скло</a:t>
          </a:r>
          <a:endParaRPr lang="uk-UA" sz="1400" kern="1200" dirty="0"/>
        </a:p>
      </dsp:txBody>
      <dsp:txXfrm>
        <a:off x="3378310" y="1209734"/>
        <a:ext cx="1092250" cy="1209734"/>
      </dsp:txXfrm>
    </dsp:sp>
    <dsp:sp modelId="{AE5A75BF-19C7-4BD7-A956-963F8D46BCF2}">
      <dsp:nvSpPr>
        <dsp:cNvPr id="0" name=""/>
        <dsp:cNvSpPr/>
      </dsp:nvSpPr>
      <dsp:spPr>
        <a:xfrm>
          <a:off x="3420884" y="181460"/>
          <a:ext cx="1007103" cy="1007103"/>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387B3B-9DC2-47DF-BA79-86B860D579A2}">
      <dsp:nvSpPr>
        <dsp:cNvPr id="0" name=""/>
        <dsp:cNvSpPr/>
      </dsp:nvSpPr>
      <dsp:spPr>
        <a:xfrm>
          <a:off x="4503328"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uk-UA" sz="1400" kern="1200" dirty="0" smtClean="0"/>
            <a:t>кераміка</a:t>
          </a:r>
          <a:endParaRPr lang="uk-UA" sz="1400" kern="1200" dirty="0"/>
        </a:p>
      </dsp:txBody>
      <dsp:txXfrm>
        <a:off x="4503328" y="1209734"/>
        <a:ext cx="1092250" cy="1209734"/>
      </dsp:txXfrm>
    </dsp:sp>
    <dsp:sp modelId="{D9B0EB9E-39D6-4743-B6EC-D85BBD07547A}">
      <dsp:nvSpPr>
        <dsp:cNvPr id="0" name=""/>
        <dsp:cNvSpPr/>
      </dsp:nvSpPr>
      <dsp:spPr>
        <a:xfrm>
          <a:off x="4545901" y="181460"/>
          <a:ext cx="1007103" cy="1007103"/>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21C566-5D3E-4CE9-ACCF-D1AE33DC9C75}">
      <dsp:nvSpPr>
        <dsp:cNvPr id="0" name=""/>
        <dsp:cNvSpPr/>
      </dsp:nvSpPr>
      <dsp:spPr>
        <a:xfrm>
          <a:off x="5628346"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uk-UA" sz="1400" kern="1200" noProof="0" dirty="0" smtClean="0"/>
            <a:t>шкіра та її замінники</a:t>
          </a:r>
          <a:endParaRPr lang="uk-UA" sz="1400" kern="1200" dirty="0"/>
        </a:p>
      </dsp:txBody>
      <dsp:txXfrm>
        <a:off x="5628346" y="1209734"/>
        <a:ext cx="1092250" cy="1209734"/>
      </dsp:txXfrm>
    </dsp:sp>
    <dsp:sp modelId="{86255D88-DE18-4CD3-B126-31AF9C66DFD0}">
      <dsp:nvSpPr>
        <dsp:cNvPr id="0" name=""/>
        <dsp:cNvSpPr/>
      </dsp:nvSpPr>
      <dsp:spPr>
        <a:xfrm>
          <a:off x="5670919" y="181460"/>
          <a:ext cx="1007103" cy="1007103"/>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772E50-AD73-49AE-992A-BD7E91B1AC43}">
      <dsp:nvSpPr>
        <dsp:cNvPr id="0" name=""/>
        <dsp:cNvSpPr/>
      </dsp:nvSpPr>
      <dsp:spPr>
        <a:xfrm>
          <a:off x="6753364"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uk-UA" sz="1400" kern="1200" noProof="0" dirty="0" smtClean="0"/>
            <a:t>дерево</a:t>
          </a:r>
          <a:endParaRPr lang="uk-UA" sz="1400" kern="1200" noProof="0" dirty="0"/>
        </a:p>
      </dsp:txBody>
      <dsp:txXfrm>
        <a:off x="6753364" y="1209734"/>
        <a:ext cx="1092250" cy="1209734"/>
      </dsp:txXfrm>
    </dsp:sp>
    <dsp:sp modelId="{75FB0CA8-3AF0-4DEC-951A-B3BC0C64236F}">
      <dsp:nvSpPr>
        <dsp:cNvPr id="0" name=""/>
        <dsp:cNvSpPr/>
      </dsp:nvSpPr>
      <dsp:spPr>
        <a:xfrm>
          <a:off x="6795937" y="181460"/>
          <a:ext cx="1007103" cy="1007103"/>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AFF02C-F9DF-4B3F-BE13-10061C9F61F7}">
      <dsp:nvSpPr>
        <dsp:cNvPr id="0" name=""/>
        <dsp:cNvSpPr/>
      </dsp:nvSpPr>
      <dsp:spPr>
        <a:xfrm>
          <a:off x="313954" y="2419468"/>
          <a:ext cx="7220962" cy="453650"/>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85C128-480B-46FC-B17C-52164F2DB163}">
      <dsp:nvSpPr>
        <dsp:cNvPr id="0" name=""/>
        <dsp:cNvSpPr/>
      </dsp:nvSpPr>
      <dsp:spPr>
        <a:xfrm rot="16200000">
          <a:off x="-806956" y="810824"/>
          <a:ext cx="2978831" cy="1357182"/>
        </a:xfrm>
        <a:prstGeom prst="flowChartManualOperation">
          <a:avLst/>
        </a:prstGeom>
        <a:solidFill>
          <a:schemeClr val="accent1">
            <a:shade val="8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3500" tIns="0" rIns="65236" bIns="0" numCol="1" spcCol="1270" anchor="ctr" anchorCtr="0">
          <a:noAutofit/>
        </a:bodyPr>
        <a:lstStyle/>
        <a:p>
          <a:pPr lvl="0" algn="ctr" defTabSz="444500" rtl="0">
            <a:lnSpc>
              <a:spcPct val="90000"/>
            </a:lnSpc>
            <a:spcBef>
              <a:spcPct val="0"/>
            </a:spcBef>
            <a:spcAft>
              <a:spcPct val="35000"/>
            </a:spcAft>
          </a:pPr>
          <a:r>
            <a:rPr lang="uk-UA" sz="1000" kern="1200" dirty="0" smtClean="0"/>
            <a:t>бути нешкідливими, біологічно інертними і нетоксичними відносно тканин організму та не виділяти шкідливих для організму людини речовин;</a:t>
          </a:r>
          <a:endParaRPr lang="uk-UA" sz="1000" kern="1200" dirty="0"/>
        </a:p>
      </dsp:txBody>
      <dsp:txXfrm rot="5400000">
        <a:off x="3868" y="595766"/>
        <a:ext cx="1357182" cy="1787299"/>
      </dsp:txXfrm>
    </dsp:sp>
    <dsp:sp modelId="{87807D40-B2C1-40AD-B2D2-63BA9C05F7C0}">
      <dsp:nvSpPr>
        <dsp:cNvPr id="0" name=""/>
        <dsp:cNvSpPr/>
      </dsp:nvSpPr>
      <dsp:spPr>
        <a:xfrm rot="16200000">
          <a:off x="652013" y="810824"/>
          <a:ext cx="2978831" cy="1357182"/>
        </a:xfrm>
        <a:prstGeom prst="flowChartManualOperation">
          <a:avLst/>
        </a:prstGeom>
        <a:solidFill>
          <a:schemeClr val="accent1">
            <a:shade val="80000"/>
            <a:hueOff val="76561"/>
            <a:satOff val="-1098"/>
            <a:lumOff val="6404"/>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3500" tIns="0" rIns="65236" bIns="0" numCol="1" spcCol="1270" anchor="ctr" anchorCtr="0">
          <a:noAutofit/>
        </a:bodyPr>
        <a:lstStyle/>
        <a:p>
          <a:pPr lvl="0" algn="ctr" defTabSz="444500" rtl="0">
            <a:lnSpc>
              <a:spcPct val="90000"/>
            </a:lnSpc>
            <a:spcBef>
              <a:spcPct val="0"/>
            </a:spcBef>
            <a:spcAft>
              <a:spcPct val="35000"/>
            </a:spcAft>
          </a:pPr>
          <a:r>
            <a:rPr lang="uk-UA" sz="1000" kern="1200" dirty="0" smtClean="0"/>
            <a:t>мати стійкість до стерилізації та дезінфекції;</a:t>
          </a:r>
          <a:endParaRPr lang="uk-UA" sz="1000" kern="1200" dirty="0"/>
        </a:p>
      </dsp:txBody>
      <dsp:txXfrm rot="5400000">
        <a:off x="1462837" y="595766"/>
        <a:ext cx="1357182" cy="1787299"/>
      </dsp:txXfrm>
    </dsp:sp>
    <dsp:sp modelId="{80254B27-14BD-4E23-906C-16996195C38C}">
      <dsp:nvSpPr>
        <dsp:cNvPr id="0" name=""/>
        <dsp:cNvSpPr/>
      </dsp:nvSpPr>
      <dsp:spPr>
        <a:xfrm rot="16200000">
          <a:off x="2110984" y="810824"/>
          <a:ext cx="2978831" cy="1357182"/>
        </a:xfrm>
        <a:prstGeom prst="flowChartManualOperation">
          <a:avLst/>
        </a:prstGeom>
        <a:solidFill>
          <a:schemeClr val="accent1">
            <a:shade val="80000"/>
            <a:hueOff val="153123"/>
            <a:satOff val="-2196"/>
            <a:lumOff val="12807"/>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3500" tIns="0" rIns="65236" bIns="0" numCol="1" spcCol="1270" anchor="ctr" anchorCtr="0">
          <a:noAutofit/>
        </a:bodyPr>
        <a:lstStyle/>
        <a:p>
          <a:pPr lvl="0" algn="ctr" defTabSz="444500" rtl="0">
            <a:lnSpc>
              <a:spcPct val="90000"/>
            </a:lnSpc>
            <a:spcBef>
              <a:spcPct val="0"/>
            </a:spcBef>
            <a:spcAft>
              <a:spcPct val="35000"/>
            </a:spcAft>
          </a:pPr>
          <a:r>
            <a:rPr lang="uk-UA" sz="1000" kern="1200" dirty="0" smtClean="0"/>
            <a:t>бути механічно тривкими, зберігати постійну форму й об'єм;</a:t>
          </a:r>
          <a:endParaRPr lang="uk-UA" sz="1000" kern="1200" dirty="0"/>
        </a:p>
      </dsp:txBody>
      <dsp:txXfrm rot="5400000">
        <a:off x="2921808" y="595766"/>
        <a:ext cx="1357182" cy="1787299"/>
      </dsp:txXfrm>
    </dsp:sp>
    <dsp:sp modelId="{693DC23F-58B0-48AE-A158-9A320EB578F4}">
      <dsp:nvSpPr>
        <dsp:cNvPr id="0" name=""/>
        <dsp:cNvSpPr/>
      </dsp:nvSpPr>
      <dsp:spPr>
        <a:xfrm rot="16200000">
          <a:off x="3569955" y="810824"/>
          <a:ext cx="2978831" cy="1357182"/>
        </a:xfrm>
        <a:prstGeom prst="flowChartManualOperation">
          <a:avLst/>
        </a:prstGeom>
        <a:solidFill>
          <a:schemeClr val="accent1">
            <a:shade val="80000"/>
            <a:hueOff val="229684"/>
            <a:satOff val="-3294"/>
            <a:lumOff val="19211"/>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3500" tIns="0" rIns="65236" bIns="0" numCol="1" spcCol="1270" anchor="ctr" anchorCtr="0">
          <a:noAutofit/>
        </a:bodyPr>
        <a:lstStyle/>
        <a:p>
          <a:pPr lvl="0" algn="ctr" defTabSz="444500" rtl="0">
            <a:lnSpc>
              <a:spcPct val="90000"/>
            </a:lnSpc>
            <a:spcBef>
              <a:spcPct val="0"/>
            </a:spcBef>
            <a:spcAft>
              <a:spcPct val="35000"/>
            </a:spcAft>
          </a:pPr>
          <a:r>
            <a:rPr lang="uk-UA" sz="1000" kern="1200" dirty="0" smtClean="0"/>
            <a:t>мати гарні технологічні властивості (наприклад, при литті, штампуванні та інших видах обробки);</a:t>
          </a:r>
          <a:endParaRPr lang="uk-UA" sz="1000" kern="1200" dirty="0"/>
        </a:p>
      </dsp:txBody>
      <dsp:txXfrm rot="5400000">
        <a:off x="4380779" y="595766"/>
        <a:ext cx="1357182" cy="1787299"/>
      </dsp:txXfrm>
    </dsp:sp>
    <dsp:sp modelId="{C65CC275-17ED-4B9C-8769-8DC296256A7C}">
      <dsp:nvSpPr>
        <dsp:cNvPr id="0" name=""/>
        <dsp:cNvSpPr/>
      </dsp:nvSpPr>
      <dsp:spPr>
        <a:xfrm rot="16200000">
          <a:off x="5028925" y="810824"/>
          <a:ext cx="2978831" cy="1357182"/>
        </a:xfrm>
        <a:prstGeom prst="flowChartManualOperation">
          <a:avLst/>
        </a:prstGeom>
        <a:solidFill>
          <a:schemeClr val="accent1">
            <a:shade val="80000"/>
            <a:hueOff val="306246"/>
            <a:satOff val="-4392"/>
            <a:lumOff val="25615"/>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3500" tIns="0" rIns="65236" bIns="0" numCol="1" spcCol="1270" anchor="ctr" anchorCtr="0">
          <a:noAutofit/>
        </a:bodyPr>
        <a:lstStyle/>
        <a:p>
          <a:pPr lvl="0" algn="ctr" defTabSz="444500" rtl="0">
            <a:lnSpc>
              <a:spcPct val="90000"/>
            </a:lnSpc>
            <a:spcBef>
              <a:spcPct val="0"/>
            </a:spcBef>
            <a:spcAft>
              <a:spcPct val="35000"/>
            </a:spcAft>
          </a:pPr>
          <a:r>
            <a:rPr lang="uk-UA" sz="1000" kern="1200" dirty="0" smtClean="0"/>
            <a:t>бути стійкими до корозії.</a:t>
          </a:r>
          <a:endParaRPr lang="uk-UA" sz="1000" kern="1200" dirty="0"/>
        </a:p>
      </dsp:txBody>
      <dsp:txXfrm rot="5400000">
        <a:off x="5839749" y="595766"/>
        <a:ext cx="1357182" cy="17872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7525F-0D9A-4C7B-A409-6C129A9A255F}">
      <dsp:nvSpPr>
        <dsp:cNvPr id="0" name=""/>
        <dsp:cNvSpPr/>
      </dsp:nvSpPr>
      <dsp:spPr>
        <a:xfrm>
          <a:off x="0" y="206903"/>
          <a:ext cx="7308812" cy="1540012"/>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uk-UA" sz="1200" kern="1200" noProof="0" dirty="0" smtClean="0"/>
            <a:t>Ці вимоги створюють додаткові обмеження щодо вибору матеріалів. Наприклад, багато пластиків не можна використовувати для виготовлення шприців, оскільки вони деформуються (втрачають форму) під час стерилізації за високої температури.
</a:t>
          </a:r>
          <a:endParaRPr lang="uk-UA" sz="1200" kern="1200" noProof="0" dirty="0"/>
        </a:p>
      </dsp:txBody>
      <dsp:txXfrm>
        <a:off x="75177" y="282080"/>
        <a:ext cx="7158458" cy="1389658"/>
      </dsp:txXfrm>
    </dsp:sp>
    <dsp:sp modelId="{BA928807-8B44-4EB2-85B5-D112EAE71FF4}">
      <dsp:nvSpPr>
        <dsp:cNvPr id="0" name=""/>
        <dsp:cNvSpPr/>
      </dsp:nvSpPr>
      <dsp:spPr>
        <a:xfrm>
          <a:off x="0" y="1781476"/>
          <a:ext cx="7308812" cy="1540012"/>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uk-UA" sz="1200" kern="1200" noProof="0" dirty="0" smtClean="0"/>
            <a:t>Виробники пристроїв, що використовуються в медицині та охороні здоров'я, повинні бути обережними у виборі сировини. Матеріал не тільки повинен відповідати технічним вимогам застосування, але й не повинен становити додаткового ризику при контакті з людським тілом або різними хімічними речовинами, які часто зустрічаються в клінічних умовах. 
</a:t>
          </a:r>
          <a:endParaRPr lang="uk-UA" sz="1200" kern="1200" noProof="0" dirty="0"/>
        </a:p>
      </dsp:txBody>
      <dsp:txXfrm>
        <a:off x="75177" y="1856653"/>
        <a:ext cx="7158458" cy="13896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9E1715-A826-497A-A653-210066ACBF00}">
      <dsp:nvSpPr>
        <dsp:cNvPr id="0" name=""/>
        <dsp:cNvSpPr/>
      </dsp:nvSpPr>
      <dsp:spPr>
        <a:xfrm>
          <a:off x="2253211" y="463377"/>
          <a:ext cx="359258" cy="91440"/>
        </a:xfrm>
        <a:custGeom>
          <a:avLst/>
          <a:gdLst/>
          <a:ahLst/>
          <a:cxnLst/>
          <a:rect l="0" t="0" r="0" b="0"/>
          <a:pathLst>
            <a:path>
              <a:moveTo>
                <a:pt x="0" y="45720"/>
              </a:moveTo>
              <a:lnTo>
                <a:pt x="359258" y="45720"/>
              </a:lnTo>
            </a:path>
          </a:pathLst>
        </a:custGeom>
        <a:noFill/>
        <a:ln w="9525" cap="flat"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dirty="0"/>
        </a:p>
      </dsp:txBody>
      <dsp:txXfrm>
        <a:off x="2423094" y="507148"/>
        <a:ext cx="19492" cy="3898"/>
      </dsp:txXfrm>
    </dsp:sp>
    <dsp:sp modelId="{DB92C9AD-C939-4CFB-B12F-43A33BE906E7}">
      <dsp:nvSpPr>
        <dsp:cNvPr id="0" name=""/>
        <dsp:cNvSpPr/>
      </dsp:nvSpPr>
      <dsp:spPr>
        <a:xfrm>
          <a:off x="559975" y="586"/>
          <a:ext cx="1695035" cy="1017021"/>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uk-UA" sz="1200" kern="1200" dirty="0" smtClean="0"/>
            <a:t>Пластичність і ковкість</a:t>
          </a:r>
          <a:endParaRPr lang="uk-UA" sz="1200" kern="1200" dirty="0"/>
        </a:p>
      </dsp:txBody>
      <dsp:txXfrm>
        <a:off x="559975" y="586"/>
        <a:ext cx="1695035" cy="1017021"/>
      </dsp:txXfrm>
    </dsp:sp>
    <dsp:sp modelId="{C3C9DAB2-94D9-4C3D-990D-C0C7B549067C}">
      <dsp:nvSpPr>
        <dsp:cNvPr id="0" name=""/>
        <dsp:cNvSpPr/>
      </dsp:nvSpPr>
      <dsp:spPr>
        <a:xfrm>
          <a:off x="4338105" y="463377"/>
          <a:ext cx="359258" cy="91440"/>
        </a:xfrm>
        <a:custGeom>
          <a:avLst/>
          <a:gdLst/>
          <a:ahLst/>
          <a:cxnLst/>
          <a:rect l="0" t="0" r="0" b="0"/>
          <a:pathLst>
            <a:path>
              <a:moveTo>
                <a:pt x="0" y="45720"/>
              </a:moveTo>
              <a:lnTo>
                <a:pt x="359258" y="45720"/>
              </a:lnTo>
            </a:path>
          </a:pathLst>
        </a:custGeom>
        <a:noFill/>
        <a:ln w="9525" cap="flat"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dirty="0"/>
        </a:p>
      </dsp:txBody>
      <dsp:txXfrm>
        <a:off x="4507988" y="507148"/>
        <a:ext cx="19492" cy="3898"/>
      </dsp:txXfrm>
    </dsp:sp>
    <dsp:sp modelId="{9C813D39-EAF8-42F0-8CEE-A19457737CF7}">
      <dsp:nvSpPr>
        <dsp:cNvPr id="0" name=""/>
        <dsp:cNvSpPr/>
      </dsp:nvSpPr>
      <dsp:spPr>
        <a:xfrm>
          <a:off x="2644870" y="586"/>
          <a:ext cx="1695035" cy="1017021"/>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uk-UA" sz="1200" kern="1200" dirty="0" smtClean="0"/>
            <a:t>Здатність витримувати високі температури</a:t>
          </a:r>
          <a:endParaRPr lang="uk-UA" sz="1200" kern="1200" dirty="0"/>
        </a:p>
      </dsp:txBody>
      <dsp:txXfrm>
        <a:off x="2644870" y="586"/>
        <a:ext cx="1695035" cy="1017021"/>
      </dsp:txXfrm>
    </dsp:sp>
    <dsp:sp modelId="{E8FB0447-8240-4021-8DB6-F77EAEDEB684}">
      <dsp:nvSpPr>
        <dsp:cNvPr id="0" name=""/>
        <dsp:cNvSpPr/>
      </dsp:nvSpPr>
      <dsp:spPr>
        <a:xfrm>
          <a:off x="1407493" y="1015808"/>
          <a:ext cx="4169788" cy="359258"/>
        </a:xfrm>
        <a:custGeom>
          <a:avLst/>
          <a:gdLst/>
          <a:ahLst/>
          <a:cxnLst/>
          <a:rect l="0" t="0" r="0" b="0"/>
          <a:pathLst>
            <a:path>
              <a:moveTo>
                <a:pt x="4169788" y="0"/>
              </a:moveTo>
              <a:lnTo>
                <a:pt x="4169788" y="196729"/>
              </a:lnTo>
              <a:lnTo>
                <a:pt x="0" y="196729"/>
              </a:lnTo>
              <a:lnTo>
                <a:pt x="0" y="359258"/>
              </a:lnTo>
            </a:path>
          </a:pathLst>
        </a:custGeom>
        <a:noFill/>
        <a:ln w="9525" cap="flat"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dirty="0"/>
        </a:p>
      </dsp:txBody>
      <dsp:txXfrm>
        <a:off x="3387688" y="1193488"/>
        <a:ext cx="209398" cy="3898"/>
      </dsp:txXfrm>
    </dsp:sp>
    <dsp:sp modelId="{6A0356FE-DFCE-45D3-8BB5-C260EC8363EE}">
      <dsp:nvSpPr>
        <dsp:cNvPr id="0" name=""/>
        <dsp:cNvSpPr/>
      </dsp:nvSpPr>
      <dsp:spPr>
        <a:xfrm>
          <a:off x="4729764" y="586"/>
          <a:ext cx="1695035" cy="1017021"/>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uk-UA" sz="1200" kern="1200" dirty="0" smtClean="0"/>
            <a:t>Зносостійкість</a:t>
          </a:r>
          <a:endParaRPr lang="uk-UA" sz="1200" kern="1200" dirty="0"/>
        </a:p>
      </dsp:txBody>
      <dsp:txXfrm>
        <a:off x="4729764" y="586"/>
        <a:ext cx="1695035" cy="1017021"/>
      </dsp:txXfrm>
    </dsp:sp>
    <dsp:sp modelId="{BDE04291-A90E-443D-AACF-616EE4CC86B2}">
      <dsp:nvSpPr>
        <dsp:cNvPr id="0" name=""/>
        <dsp:cNvSpPr/>
      </dsp:nvSpPr>
      <dsp:spPr>
        <a:xfrm>
          <a:off x="2253211" y="1870257"/>
          <a:ext cx="359258" cy="91440"/>
        </a:xfrm>
        <a:custGeom>
          <a:avLst/>
          <a:gdLst/>
          <a:ahLst/>
          <a:cxnLst/>
          <a:rect l="0" t="0" r="0" b="0"/>
          <a:pathLst>
            <a:path>
              <a:moveTo>
                <a:pt x="0" y="45720"/>
              </a:moveTo>
              <a:lnTo>
                <a:pt x="359258" y="45720"/>
              </a:lnTo>
            </a:path>
          </a:pathLst>
        </a:custGeom>
        <a:noFill/>
        <a:ln w="9525" cap="flat"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dirty="0"/>
        </a:p>
      </dsp:txBody>
      <dsp:txXfrm>
        <a:off x="2423094" y="1914028"/>
        <a:ext cx="19492" cy="3898"/>
      </dsp:txXfrm>
    </dsp:sp>
    <dsp:sp modelId="{34B1EC9A-14A3-413D-B7B1-D4B7D37E6979}">
      <dsp:nvSpPr>
        <dsp:cNvPr id="0" name=""/>
        <dsp:cNvSpPr/>
      </dsp:nvSpPr>
      <dsp:spPr>
        <a:xfrm>
          <a:off x="559975" y="1407466"/>
          <a:ext cx="1695035" cy="1017021"/>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uk-UA" sz="1200" kern="1200" dirty="0" smtClean="0"/>
            <a:t>Стійкість до корозії</a:t>
          </a:r>
          <a:endParaRPr lang="uk-UA" sz="1200" kern="1200" dirty="0"/>
        </a:p>
      </dsp:txBody>
      <dsp:txXfrm>
        <a:off x="559975" y="1407466"/>
        <a:ext cx="1695035" cy="1017021"/>
      </dsp:txXfrm>
    </dsp:sp>
    <dsp:sp modelId="{E6DB8365-E7D2-46FD-9054-9645C7046364}">
      <dsp:nvSpPr>
        <dsp:cNvPr id="0" name=""/>
        <dsp:cNvSpPr/>
      </dsp:nvSpPr>
      <dsp:spPr>
        <a:xfrm>
          <a:off x="4338105" y="1870257"/>
          <a:ext cx="359258" cy="91440"/>
        </a:xfrm>
        <a:custGeom>
          <a:avLst/>
          <a:gdLst/>
          <a:ahLst/>
          <a:cxnLst/>
          <a:rect l="0" t="0" r="0" b="0"/>
          <a:pathLst>
            <a:path>
              <a:moveTo>
                <a:pt x="0" y="45720"/>
              </a:moveTo>
              <a:lnTo>
                <a:pt x="359258" y="45720"/>
              </a:lnTo>
            </a:path>
          </a:pathLst>
        </a:custGeom>
        <a:noFill/>
        <a:ln w="9525" cap="flat"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dirty="0"/>
        </a:p>
      </dsp:txBody>
      <dsp:txXfrm>
        <a:off x="4507988" y="1914028"/>
        <a:ext cx="19492" cy="3898"/>
      </dsp:txXfrm>
    </dsp:sp>
    <dsp:sp modelId="{A830CAC6-FD46-4A4E-85BF-7BD2DB87C7ED}">
      <dsp:nvSpPr>
        <dsp:cNvPr id="0" name=""/>
        <dsp:cNvSpPr/>
      </dsp:nvSpPr>
      <dsp:spPr>
        <a:xfrm>
          <a:off x="2644870" y="1407466"/>
          <a:ext cx="1695035" cy="1017021"/>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uk-UA" sz="1200" kern="1200" dirty="0" smtClean="0"/>
            <a:t>Біосумістність</a:t>
          </a:r>
          <a:endParaRPr lang="uk-UA" sz="1200" kern="1200" dirty="0"/>
        </a:p>
      </dsp:txBody>
      <dsp:txXfrm>
        <a:off x="2644870" y="1407466"/>
        <a:ext cx="1695035" cy="1017021"/>
      </dsp:txXfrm>
    </dsp:sp>
    <dsp:sp modelId="{C559FC5F-2813-4BC7-8A95-62A510BD811F}">
      <dsp:nvSpPr>
        <dsp:cNvPr id="0" name=""/>
        <dsp:cNvSpPr/>
      </dsp:nvSpPr>
      <dsp:spPr>
        <a:xfrm>
          <a:off x="1407493" y="2422688"/>
          <a:ext cx="4169788" cy="359258"/>
        </a:xfrm>
        <a:custGeom>
          <a:avLst/>
          <a:gdLst/>
          <a:ahLst/>
          <a:cxnLst/>
          <a:rect l="0" t="0" r="0" b="0"/>
          <a:pathLst>
            <a:path>
              <a:moveTo>
                <a:pt x="4169788" y="0"/>
              </a:moveTo>
              <a:lnTo>
                <a:pt x="4169788" y="196729"/>
              </a:lnTo>
              <a:lnTo>
                <a:pt x="0" y="196729"/>
              </a:lnTo>
              <a:lnTo>
                <a:pt x="0" y="359258"/>
              </a:lnTo>
            </a:path>
          </a:pathLst>
        </a:custGeom>
        <a:noFill/>
        <a:ln w="9525" cap="flat"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dirty="0"/>
        </a:p>
      </dsp:txBody>
      <dsp:txXfrm>
        <a:off x="3387688" y="2600368"/>
        <a:ext cx="209398" cy="3898"/>
      </dsp:txXfrm>
    </dsp:sp>
    <dsp:sp modelId="{73F61FE6-CCBE-4A1B-82F3-F80292B9E15E}">
      <dsp:nvSpPr>
        <dsp:cNvPr id="0" name=""/>
        <dsp:cNvSpPr/>
      </dsp:nvSpPr>
      <dsp:spPr>
        <a:xfrm>
          <a:off x="4729764" y="1407466"/>
          <a:ext cx="1695035" cy="1017021"/>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uk-UA" sz="1200" kern="1200" dirty="0" smtClean="0"/>
            <a:t>Магнітні властивості</a:t>
          </a:r>
          <a:endParaRPr lang="uk-UA" sz="1200" kern="1200" dirty="0"/>
        </a:p>
      </dsp:txBody>
      <dsp:txXfrm>
        <a:off x="4729764" y="1407466"/>
        <a:ext cx="1695035" cy="1017021"/>
      </dsp:txXfrm>
    </dsp:sp>
    <dsp:sp modelId="{A48D8E32-D9B8-4AFF-803F-6184AF69ABBB}">
      <dsp:nvSpPr>
        <dsp:cNvPr id="0" name=""/>
        <dsp:cNvSpPr/>
      </dsp:nvSpPr>
      <dsp:spPr>
        <a:xfrm>
          <a:off x="559975" y="2814346"/>
          <a:ext cx="1695035" cy="1017021"/>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uk-UA" sz="1200" kern="1200" dirty="0" smtClean="0"/>
            <a:t>Ергономічність</a:t>
          </a:r>
          <a:endParaRPr lang="uk-UA" sz="1200" kern="1200" dirty="0"/>
        </a:p>
      </dsp:txBody>
      <dsp:txXfrm>
        <a:off x="559975" y="2814346"/>
        <a:ext cx="1695035" cy="101702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DBB4D2-D9B7-462C-B7DC-6D2AF3373E5D}">
      <dsp:nvSpPr>
        <dsp:cNvPr id="0" name=""/>
        <dsp:cNvSpPr/>
      </dsp:nvSpPr>
      <dsp:spPr>
        <a:xfrm>
          <a:off x="0" y="1540"/>
          <a:ext cx="6048672" cy="1934887"/>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dirty="0" smtClean="0">
              <a:latin typeface="Arial" panose="020B0604020202020204" pitchFamily="34" charset="0"/>
              <a:cs typeface="Arial" panose="020B0604020202020204" pitchFamily="34" charset="0"/>
            </a:rPr>
            <a:t>Метал повинен бути відносно пластичним, щоб його можна було формувати без утворення дефектів. Однак він не повинен бути занадто пластичним, оскільки після виготовлення він повинен зберігати свою форму. Залежно від інструменту/застосування, використовуваний метал також може потребувати певної пластичності. Багато хірургічних інструментів є довгими і тонкими, наприклад скальпелі, щипці, ножиці тощо. Вони не повинні ламатися під час операції. Найнижчий модуль, необхідний для хірургічних інструментів, становить 100 ГПа.</a:t>
          </a:r>
          <a:endParaRPr lang="uk-UA" sz="1400" kern="1200" dirty="0">
            <a:latin typeface="Arial" panose="020B0604020202020204" pitchFamily="34" charset="0"/>
            <a:cs typeface="Arial" panose="020B0604020202020204" pitchFamily="34" charset="0"/>
          </a:endParaRPr>
        </a:p>
      </dsp:txBody>
      <dsp:txXfrm>
        <a:off x="94453" y="95993"/>
        <a:ext cx="5859766" cy="17459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7D4A36-F365-466A-9948-D00AED5FDD37}">
      <dsp:nvSpPr>
        <dsp:cNvPr id="0" name=""/>
        <dsp:cNvSpPr/>
      </dsp:nvSpPr>
      <dsp:spPr>
        <a:xfrm>
          <a:off x="0" y="0"/>
          <a:ext cx="568863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EFAEF8-409F-4DC6-A2BC-2515A763A224}">
      <dsp:nvSpPr>
        <dsp:cNvPr id="0" name=""/>
        <dsp:cNvSpPr/>
      </dsp:nvSpPr>
      <dsp:spPr>
        <a:xfrm>
          <a:off x="0" y="0"/>
          <a:ext cx="5688632" cy="1477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uk-UA" sz="1800" kern="1200" dirty="0" smtClean="0">
              <a:solidFill>
                <a:srgbClr val="FFC000"/>
              </a:solidFill>
              <a:latin typeface="Arial" panose="020B0604020202020204" pitchFamily="34" charset="0"/>
              <a:cs typeface="Arial" panose="020B0604020202020204" pitchFamily="34" charset="0"/>
            </a:rPr>
            <a:t>Одним з найбільш пластичних металів є свинець. </a:t>
          </a:r>
        </a:p>
        <a:p>
          <a:pPr lvl="0" algn="l" defTabSz="800100" rtl="0">
            <a:lnSpc>
              <a:spcPct val="90000"/>
            </a:lnSpc>
            <a:spcBef>
              <a:spcPct val="0"/>
            </a:spcBef>
            <a:spcAft>
              <a:spcPct val="35000"/>
            </a:spcAft>
          </a:pPr>
          <a:r>
            <a:rPr lang="uk-UA" sz="1800" kern="1200" dirty="0" smtClean="0">
              <a:solidFill>
                <a:schemeClr val="accent5">
                  <a:lumMod val="75000"/>
                </a:schemeClr>
              </a:solidFill>
              <a:latin typeface="Arial" panose="020B0604020202020204" pitchFamily="34" charset="0"/>
              <a:cs typeface="Arial" panose="020B0604020202020204" pitchFamily="34" charset="0"/>
            </a:rPr>
            <a:t>Ті матеріали, які під дією зовнішніх сил зовсім або майже не змінюють своєї форми, але швидко руйнуються, називають крихкими. Крихкими є скло, чавун, деякі пластмаси (полістирол).</a:t>
          </a:r>
          <a:endParaRPr lang="uk-UA" sz="1800" kern="1200" dirty="0">
            <a:solidFill>
              <a:schemeClr val="accent5">
                <a:lumMod val="75000"/>
              </a:schemeClr>
            </a:solidFill>
            <a:latin typeface="Arial" panose="020B0604020202020204" pitchFamily="34" charset="0"/>
            <a:cs typeface="Arial" panose="020B0604020202020204" pitchFamily="34" charset="0"/>
          </a:endParaRPr>
        </a:p>
      </dsp:txBody>
      <dsp:txXfrm>
        <a:off x="0" y="0"/>
        <a:ext cx="5688632" cy="147732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30102C-700D-4E2C-A904-55CF8B9144B5}">
      <dsp:nvSpPr>
        <dsp:cNvPr id="0" name=""/>
        <dsp:cNvSpPr/>
      </dsp:nvSpPr>
      <dsp:spPr>
        <a:xfrm rot="16200000">
          <a:off x="2028127" y="-2028127"/>
          <a:ext cx="1200329" cy="5256583"/>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3422" bIns="0" numCol="1" spcCol="1270" anchor="ctr" anchorCtr="0">
          <a:noAutofit/>
        </a:bodyPr>
        <a:lstStyle/>
        <a:p>
          <a:pPr lvl="0" algn="ctr" defTabSz="533400" rtl="0">
            <a:lnSpc>
              <a:spcPct val="90000"/>
            </a:lnSpc>
            <a:spcBef>
              <a:spcPct val="0"/>
            </a:spcBef>
            <a:spcAft>
              <a:spcPct val="35000"/>
            </a:spcAft>
          </a:pPr>
          <a:r>
            <a:rPr lang="uk-UA" sz="1200" kern="1200" dirty="0" smtClean="0"/>
            <a:t>Хірургічні інструменти піддаються впливу підвищених температур під час процесу стерилізації Після багаторазової стерилізації інструменти повинні зазнавати мінімальних змін розмірів</a:t>
          </a:r>
          <a:endParaRPr lang="uk-UA" sz="1200" kern="1200" dirty="0"/>
        </a:p>
      </dsp:txBody>
      <dsp:txXfrm rot="5400000">
        <a:off x="0" y="240066"/>
        <a:ext cx="5256583" cy="72019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ADC465-EDE1-4401-AA4B-3A306EC6E789}">
      <dsp:nvSpPr>
        <dsp:cNvPr id="0" name=""/>
        <dsp:cNvSpPr/>
      </dsp:nvSpPr>
      <dsp:spPr>
        <a:xfrm>
          <a:off x="0" y="9495"/>
          <a:ext cx="5904656" cy="11466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dirty="0" smtClean="0">
              <a:latin typeface="Arial" panose="020B0604020202020204" pitchFamily="34" charset="0"/>
              <a:cs typeface="Arial" panose="020B0604020202020204" pitchFamily="34" charset="0"/>
            </a:rPr>
            <a:t>Хірургічні інструменти все частіше піддаються впливу біологічних рідин, водопровідної води та мийних засобів. Біологічні рідини, такі як кров або гній, зазвичай містять іони хлориду, які можуть кородувати інструменти. Їх також промивають під проточною водою, щоб видалити з них біологічні рідини. </a:t>
          </a:r>
          <a:endParaRPr lang="uk-UA" sz="1400" kern="1200" dirty="0">
            <a:latin typeface="Arial" panose="020B0604020202020204" pitchFamily="34" charset="0"/>
            <a:cs typeface="Arial" panose="020B0604020202020204" pitchFamily="34" charset="0"/>
          </a:endParaRPr>
        </a:p>
      </dsp:txBody>
      <dsp:txXfrm>
        <a:off x="55972" y="65467"/>
        <a:ext cx="5792712" cy="1034656"/>
      </dsp:txXfrm>
    </dsp:sp>
    <dsp:sp modelId="{1BADFBCA-8F0A-46E5-A187-DBAFF77502C4}">
      <dsp:nvSpPr>
        <dsp:cNvPr id="0" name=""/>
        <dsp:cNvSpPr/>
      </dsp:nvSpPr>
      <dsp:spPr>
        <a:xfrm>
          <a:off x="0" y="1196415"/>
          <a:ext cx="5904656" cy="11466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dirty="0" smtClean="0">
              <a:latin typeface="Arial" panose="020B0604020202020204" pitchFamily="34" charset="0"/>
              <a:cs typeface="Arial" panose="020B0604020202020204" pitchFamily="34" charset="0"/>
            </a:rPr>
            <a:t>Вода може містити високу концентрацію мінералів, таких як хлор, натрій та магній. Вони можуть спричинити сильні плями та корозію, якщо їх залишити на     інструментах. Лікарні зазвичай використовують дистильовану воду, щоб частково усунути цю проблему. </a:t>
          </a:r>
          <a:endParaRPr lang="uk-UA" sz="1400" kern="1200" dirty="0">
            <a:latin typeface="Arial" panose="020B0604020202020204" pitchFamily="34" charset="0"/>
            <a:cs typeface="Arial" panose="020B0604020202020204" pitchFamily="34" charset="0"/>
          </a:endParaRPr>
        </a:p>
      </dsp:txBody>
      <dsp:txXfrm>
        <a:off x="55972" y="1252387"/>
        <a:ext cx="5792712" cy="1034656"/>
      </dsp:txXfrm>
    </dsp:sp>
    <dsp:sp modelId="{75AAECB7-C901-4F82-8AF2-3D258845372D}">
      <dsp:nvSpPr>
        <dsp:cNvPr id="0" name=""/>
        <dsp:cNvSpPr/>
      </dsp:nvSpPr>
      <dsp:spPr>
        <a:xfrm>
          <a:off x="0" y="2383335"/>
          <a:ext cx="5904656" cy="11466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dirty="0" smtClean="0"/>
            <a:t>Для очищення інструментів від бактерій та інфекцій використовуються різні мийні </a:t>
          </a:r>
          <a:r>
            <a:rPr lang="uk-UA" sz="1400" kern="1200" dirty="0" smtClean="0">
              <a:latin typeface="Arial" panose="020B0604020202020204" pitchFamily="34" charset="0"/>
              <a:cs typeface="Arial" panose="020B0604020202020204" pitchFamily="34" charset="0"/>
            </a:rPr>
            <a:t>засоби. Це може бути як лужний розчин, так і кислотний розчин з різним Р</a:t>
          </a:r>
          <a:r>
            <a:rPr lang="en-US" sz="1400" kern="1200" dirty="0" smtClean="0">
              <a:latin typeface="Arial" panose="020B0604020202020204" pitchFamily="34" charset="0"/>
              <a:cs typeface="Arial" panose="020B0604020202020204" pitchFamily="34" charset="0"/>
            </a:rPr>
            <a:t>H. </a:t>
          </a:r>
          <a:r>
            <a:rPr lang="uk-UA" sz="1400" kern="1200" dirty="0" smtClean="0">
              <a:latin typeface="Arial" panose="020B0604020202020204" pitchFamily="34" charset="0"/>
              <a:cs typeface="Arial" panose="020B0604020202020204" pitchFamily="34" charset="0"/>
            </a:rPr>
            <a:t>Цей кислотний/лужний розчин може з часом кородувати хірургічні інструменти.</a:t>
          </a:r>
          <a:endParaRPr lang="uk-UA" sz="1400" kern="1200" dirty="0">
            <a:latin typeface="Arial" panose="020B0604020202020204" pitchFamily="34" charset="0"/>
            <a:cs typeface="Arial" panose="020B0604020202020204" pitchFamily="34" charset="0"/>
          </a:endParaRPr>
        </a:p>
      </dsp:txBody>
      <dsp:txXfrm>
        <a:off x="55972" y="2439307"/>
        <a:ext cx="5792712" cy="103465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6C07F2-4032-4841-AAC7-F6BE17C3D05D}">
      <dsp:nvSpPr>
        <dsp:cNvPr id="0" name=""/>
        <dsp:cNvSpPr/>
      </dsp:nvSpPr>
      <dsp:spPr>
        <a:xfrm>
          <a:off x="0" y="7562"/>
          <a:ext cx="5544616" cy="22932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dirty="0" smtClean="0"/>
            <a:t>Для виготовлення хірургічних інструментів та медичних виробів використовують різні метали та їх сплави. Чисті метали використовуються рідко (крім благородних), так як за своїми властивостями вони не завжди відповідають основним вимогам, що пред’являються до виготовлення металевих виробів: мають достатню міцність, стійкість до корозії, тощо. Тому, в основному використовуються сплави.</a:t>
          </a:r>
          <a:endParaRPr lang="uk-UA" sz="1400" kern="1200" dirty="0"/>
        </a:p>
      </dsp:txBody>
      <dsp:txXfrm>
        <a:off x="111945" y="119507"/>
        <a:ext cx="5320726" cy="206931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AE860F-B59E-4325-A4C5-E260FF41E1EA}">
      <dsp:nvSpPr>
        <dsp:cNvPr id="0" name=""/>
        <dsp:cNvSpPr/>
      </dsp:nvSpPr>
      <dsp:spPr>
        <a:xfrm>
          <a:off x="0" y="0"/>
          <a:ext cx="8568952" cy="24482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uk-UA" sz="2300" kern="1200" dirty="0" smtClean="0"/>
            <a:t>Чавун - сплави заліза з вуглецем, що містять </a:t>
          </a:r>
          <a:r>
            <a:rPr lang="uk-UA" sz="2300" b="1" kern="1200" dirty="0" smtClean="0">
              <a:solidFill>
                <a:srgbClr val="FFC000"/>
              </a:solidFill>
            </a:rPr>
            <a:t>вуглецю </a:t>
          </a:r>
          <a:r>
            <a:rPr lang="uk-UA" sz="2300" b="1" kern="1200" dirty="0" smtClean="0">
              <a:solidFill>
                <a:srgbClr val="FFC000"/>
              </a:solidFill>
              <a:latin typeface="Arial" panose="020B0604020202020204" pitchFamily="34" charset="0"/>
              <a:cs typeface="Arial" panose="020B0604020202020204" pitchFamily="34" charset="0"/>
            </a:rPr>
            <a:t>більше 2% та інші елементи </a:t>
          </a:r>
          <a:r>
            <a:rPr lang="uk-UA" sz="2300" kern="1200" dirty="0" smtClean="0"/>
            <a:t>(сірка, фосфор, кремній, марганець). Отримують виплавкою з залізних руд у доменних печах</a:t>
          </a:r>
          <a:endParaRPr lang="uk-UA" sz="2300" kern="1200" dirty="0"/>
        </a:p>
      </dsp:txBody>
      <dsp:txXfrm>
        <a:off x="1958617" y="0"/>
        <a:ext cx="6610334" cy="2448272"/>
      </dsp:txXfrm>
    </dsp:sp>
    <dsp:sp modelId="{6E0B3633-AAAA-4751-9F9E-99F624863B43}">
      <dsp:nvSpPr>
        <dsp:cNvPr id="0" name=""/>
        <dsp:cNvSpPr/>
      </dsp:nvSpPr>
      <dsp:spPr>
        <a:xfrm>
          <a:off x="244827" y="244827"/>
          <a:ext cx="1713790" cy="1958617"/>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27E7D1-FC72-49A9-98A9-2EDCC34D8618}">
      <dsp:nvSpPr>
        <dsp:cNvPr id="0" name=""/>
        <dsp:cNvSpPr/>
      </dsp:nvSpPr>
      <dsp:spPr>
        <a:xfrm>
          <a:off x="0" y="0"/>
          <a:ext cx="7533557" cy="732913"/>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uk-UA" sz="1100" kern="1200" dirty="0" smtClean="0"/>
            <a:t>Переробні (білі), призначені для переробки в сталь, мають підвищену твердість і ламкість, погано обробляються і відливаються, оскільки недостатньо текучі в рідкому стані;</a:t>
          </a:r>
          <a:endParaRPr lang="uk-UA" sz="1100" kern="1200" dirty="0"/>
        </a:p>
      </dsp:txBody>
      <dsp:txXfrm>
        <a:off x="1580002" y="0"/>
        <a:ext cx="5953554" cy="732913"/>
      </dsp:txXfrm>
    </dsp:sp>
    <dsp:sp modelId="{65D8F09D-2044-4EA5-B64E-E8E6BD2F1C1F}">
      <dsp:nvSpPr>
        <dsp:cNvPr id="0" name=""/>
        <dsp:cNvSpPr/>
      </dsp:nvSpPr>
      <dsp:spPr>
        <a:xfrm>
          <a:off x="73291" y="73291"/>
          <a:ext cx="1506711" cy="586330"/>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5134D2-9B16-4109-A5C3-C4BBA49FD972}">
      <dsp:nvSpPr>
        <dsp:cNvPr id="0" name=""/>
        <dsp:cNvSpPr/>
      </dsp:nvSpPr>
      <dsp:spPr>
        <a:xfrm>
          <a:off x="0" y="806204"/>
          <a:ext cx="7533557" cy="732913"/>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uk-UA" sz="1100" kern="1200" dirty="0" smtClean="0"/>
            <a:t>Ливарні (сірі), наділені хорошими ливарними якостями - плинність і мала усадка, легко обробляються різанням, добре </a:t>
          </a:r>
          <a:r>
            <a:rPr lang="uk-UA" sz="1100" kern="1200" dirty="0" err="1" smtClean="0"/>
            <a:t>протистоять</a:t>
          </a:r>
          <a:r>
            <a:rPr lang="uk-UA" sz="1100" kern="1200" smtClean="0"/>
            <a:t> зносу. Виготовляють основи столів, крісел, хрестовин, стійок тощо;</a:t>
          </a:r>
          <a:endParaRPr lang="uk-UA" sz="1100" kern="1200"/>
        </a:p>
      </dsp:txBody>
      <dsp:txXfrm>
        <a:off x="1580002" y="806204"/>
        <a:ext cx="5953554" cy="732913"/>
      </dsp:txXfrm>
    </dsp:sp>
    <dsp:sp modelId="{BD4406DF-E78D-440C-99AC-51BF657624A7}">
      <dsp:nvSpPr>
        <dsp:cNvPr id="0" name=""/>
        <dsp:cNvSpPr/>
      </dsp:nvSpPr>
      <dsp:spPr>
        <a:xfrm>
          <a:off x="73291" y="879496"/>
          <a:ext cx="1506711" cy="586330"/>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388708-95B6-485C-BD7E-4E0271E4A03F}">
      <dsp:nvSpPr>
        <dsp:cNvPr id="0" name=""/>
        <dsp:cNvSpPr/>
      </dsp:nvSpPr>
      <dsp:spPr>
        <a:xfrm>
          <a:off x="0" y="1612409"/>
          <a:ext cx="7533557" cy="732913"/>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uk-UA" sz="1100" kern="1200" dirty="0" smtClean="0"/>
            <a:t>Надміцні (модифіковані), для виготовлення деталей, що підлягають значному навантаженню;-</a:t>
          </a:r>
          <a:endParaRPr lang="uk-UA" sz="1100" kern="1200" dirty="0"/>
        </a:p>
      </dsp:txBody>
      <dsp:txXfrm>
        <a:off x="1580002" y="1612409"/>
        <a:ext cx="5953554" cy="732913"/>
      </dsp:txXfrm>
    </dsp:sp>
    <dsp:sp modelId="{B94946BF-FFA0-4252-8FB5-098EB3EF35F2}">
      <dsp:nvSpPr>
        <dsp:cNvPr id="0" name=""/>
        <dsp:cNvSpPr/>
      </dsp:nvSpPr>
      <dsp:spPr>
        <a:xfrm>
          <a:off x="73291" y="1685700"/>
          <a:ext cx="1506711" cy="586330"/>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F9C2A2-D352-457F-BD3C-7938C98D58BC}">
      <dsp:nvSpPr>
        <dsp:cNvPr id="0" name=""/>
        <dsp:cNvSpPr/>
      </dsp:nvSpPr>
      <dsp:spPr>
        <a:xfrm>
          <a:off x="0" y="2418614"/>
          <a:ext cx="7533557" cy="732913"/>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uk-UA" sz="1100" kern="1200" smtClean="0"/>
            <a:t>Ковкі (отримують випалюванням з білого чавуну) - наділені підвищеною пластичністю, хорошими механічними властивостями і високою корозійною стійкістю;</a:t>
          </a:r>
          <a:endParaRPr lang="uk-UA" sz="1100" kern="1200"/>
        </a:p>
      </dsp:txBody>
      <dsp:txXfrm>
        <a:off x="1580002" y="2418614"/>
        <a:ext cx="5953554" cy="732913"/>
      </dsp:txXfrm>
    </dsp:sp>
    <dsp:sp modelId="{CAF88E54-F30E-4B1E-80FA-E6D62ABCBE21}">
      <dsp:nvSpPr>
        <dsp:cNvPr id="0" name=""/>
        <dsp:cNvSpPr/>
      </dsp:nvSpPr>
      <dsp:spPr>
        <a:xfrm>
          <a:off x="73291" y="2491905"/>
          <a:ext cx="1506711" cy="586330"/>
        </a:xfrm>
        <a:prstGeom prst="roundRect">
          <a:avLst>
            <a:gd name="adj" fmla="val 10000"/>
          </a:avLst>
        </a:prstGeom>
        <a:blipFill rotWithShape="1">
          <a:blip xmlns:r="http://schemas.openxmlformats.org/officeDocument/2006/relationships" r:embed="rId4"/>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37FEBD-63B1-40F7-AE91-688A629D3761}">
      <dsp:nvSpPr>
        <dsp:cNvPr id="0" name=""/>
        <dsp:cNvSpPr/>
      </dsp:nvSpPr>
      <dsp:spPr>
        <a:xfrm>
          <a:off x="0" y="3224819"/>
          <a:ext cx="7533557" cy="732913"/>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uk-UA" sz="1100" kern="1200" dirty="0" smtClean="0"/>
            <a:t>Леговані - містять домішки кольорових металів, що використовуються для виробництва легованих сталей. короткочасний контакт, але не для постійних імплантатів.</a:t>
          </a:r>
          <a:r>
            <a:rPr lang="ru-RU" sz="1100" kern="1200" dirty="0" smtClean="0"/>
            <a:t> </a:t>
          </a:r>
        </a:p>
        <a:p>
          <a:pPr lvl="0" algn="l" defTabSz="488950" rtl="0">
            <a:lnSpc>
              <a:spcPct val="90000"/>
            </a:lnSpc>
            <a:spcBef>
              <a:spcPct val="0"/>
            </a:spcBef>
            <a:spcAft>
              <a:spcPct val="35000"/>
            </a:spcAft>
          </a:pPr>
          <a:r>
            <a:rPr lang="uk-UA" sz="1100" b="1" kern="1200" noProof="0" dirty="0" smtClean="0">
              <a:solidFill>
                <a:srgbClr val="FF0000"/>
              </a:solidFill>
              <a:latin typeface="Arial" panose="020B0604020202020204" pitchFamily="34" charset="0"/>
              <a:cs typeface="Arial" panose="020B0604020202020204" pitchFamily="34" charset="0"/>
            </a:rPr>
            <a:t>Для медичного обладнання застосовують чавуни з вмістом вуглецю 2,6-2,9%.</a:t>
          </a:r>
          <a:endParaRPr lang="uk-UA" sz="1100" b="1" kern="1200" noProof="0" dirty="0">
            <a:solidFill>
              <a:srgbClr val="FF0000"/>
            </a:solidFill>
            <a:latin typeface="Arial" panose="020B0604020202020204" pitchFamily="34" charset="0"/>
            <a:cs typeface="Arial" panose="020B0604020202020204" pitchFamily="34" charset="0"/>
          </a:endParaRPr>
        </a:p>
      </dsp:txBody>
      <dsp:txXfrm>
        <a:off x="1580002" y="3224819"/>
        <a:ext cx="5953554" cy="732913"/>
      </dsp:txXfrm>
    </dsp:sp>
    <dsp:sp modelId="{172410D2-4A62-45D1-BC10-B439E9AAE7C3}">
      <dsp:nvSpPr>
        <dsp:cNvPr id="0" name=""/>
        <dsp:cNvSpPr/>
      </dsp:nvSpPr>
      <dsp:spPr>
        <a:xfrm>
          <a:off x="73291" y="3298110"/>
          <a:ext cx="1506711" cy="586330"/>
        </a:xfrm>
        <a:prstGeom prst="roundRect">
          <a:avLst>
            <a:gd name="adj" fmla="val 10000"/>
          </a:avLst>
        </a:prstGeom>
        <a:blipFill rotWithShape="1">
          <a:blip xmlns:r="http://schemas.openxmlformats.org/officeDocument/2006/relationships" r:embed="rId5"/>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AE860F-B59E-4325-A4C5-E260FF41E1EA}">
      <dsp:nvSpPr>
        <dsp:cNvPr id="0" name=""/>
        <dsp:cNvSpPr/>
      </dsp:nvSpPr>
      <dsp:spPr>
        <a:xfrm>
          <a:off x="0" y="0"/>
          <a:ext cx="6696744" cy="1440160"/>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noProof="0" dirty="0" smtClean="0"/>
            <a:t>Сталь - </a:t>
          </a:r>
          <a:r>
            <a:rPr lang="uk-UA" sz="1800" kern="1200" noProof="0" dirty="0" smtClean="0">
              <a:solidFill>
                <a:srgbClr val="FFC000"/>
              </a:solidFill>
            </a:rPr>
            <a:t>сплав заліза з вуглецем (до 2% вуглецю),</a:t>
          </a:r>
          <a:r>
            <a:rPr lang="uk-UA" sz="1800" kern="1200" noProof="0" dirty="0" smtClean="0"/>
            <a:t> має в порівнянні з чавуном велику міцність, пластичність, меншу твердість.</a:t>
          </a:r>
          <a:endParaRPr lang="uk-UA" sz="1800" kern="1200" noProof="0" dirty="0"/>
        </a:p>
      </dsp:txBody>
      <dsp:txXfrm>
        <a:off x="1483364" y="0"/>
        <a:ext cx="5213379" cy="1440160"/>
      </dsp:txXfrm>
    </dsp:sp>
    <dsp:sp modelId="{6E0B3633-AAAA-4751-9F9E-99F624863B43}">
      <dsp:nvSpPr>
        <dsp:cNvPr id="0" name=""/>
        <dsp:cNvSpPr/>
      </dsp:nvSpPr>
      <dsp:spPr>
        <a:xfrm>
          <a:off x="144015" y="144016"/>
          <a:ext cx="1339348" cy="1152128"/>
        </a:xfrm>
        <a:prstGeom prst="roundRect">
          <a:avLst>
            <a:gd name="adj" fmla="val 10000"/>
          </a:avLst>
        </a:prstGeom>
        <a:blipFill rotWithShape="1">
          <a:blip xmlns:r="http://schemas.openxmlformats.org/officeDocument/2006/relationships" r:embed="rId1"/>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F0033-E437-4AFC-B4FA-569040BD1A79}">
      <dsp:nvSpPr>
        <dsp:cNvPr id="0" name=""/>
        <dsp:cNvSpPr/>
      </dsp:nvSpPr>
      <dsp:spPr>
        <a:xfrm>
          <a:off x="274987" y="120"/>
          <a:ext cx="2819492" cy="1790378"/>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EC27B76-F760-48E3-97E7-EF633F6E1CDC}">
      <dsp:nvSpPr>
        <dsp:cNvPr id="0" name=""/>
        <dsp:cNvSpPr/>
      </dsp:nvSpPr>
      <dsp:spPr>
        <a:xfrm>
          <a:off x="588264" y="297733"/>
          <a:ext cx="2819492" cy="179037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ctr" defTabSz="933450" rtl="0">
            <a:lnSpc>
              <a:spcPct val="90000"/>
            </a:lnSpc>
            <a:spcBef>
              <a:spcPct val="0"/>
            </a:spcBef>
            <a:spcAft>
              <a:spcPct val="35000"/>
            </a:spcAft>
          </a:pPr>
          <a:r>
            <a:rPr lang="uk-UA" sz="2100" kern="1200" dirty="0" smtClean="0">
              <a:solidFill>
                <a:schemeClr val="bg2">
                  <a:lumMod val="50000"/>
                </a:schemeClr>
              </a:solidFill>
            </a:rPr>
            <a:t>За хімічним складом </a:t>
          </a:r>
          <a:r>
            <a:rPr lang="uk-UA" sz="2100" kern="1200" dirty="0" smtClean="0">
              <a:solidFill>
                <a:schemeClr val="tx2">
                  <a:lumMod val="60000"/>
                  <a:lumOff val="40000"/>
                </a:schemeClr>
              </a:solidFill>
            </a:rPr>
            <a:t>поділяють на </a:t>
          </a:r>
          <a:r>
            <a:rPr lang="uk-UA" sz="2100" b="1" kern="1200" dirty="0" smtClean="0">
              <a:solidFill>
                <a:schemeClr val="bg2">
                  <a:lumMod val="50000"/>
                </a:schemeClr>
              </a:solidFill>
              <a:latin typeface="Arial" panose="020B0604020202020204" pitchFamily="34" charset="0"/>
              <a:cs typeface="Arial" panose="020B0604020202020204" pitchFamily="34" charset="0"/>
            </a:rPr>
            <a:t>вуглецеві та леговані.</a:t>
          </a:r>
          <a:endParaRPr lang="uk-UA" sz="2100" b="1" kern="1200" dirty="0">
            <a:solidFill>
              <a:schemeClr val="bg2">
                <a:lumMod val="50000"/>
              </a:schemeClr>
            </a:solidFill>
            <a:latin typeface="Arial" panose="020B0604020202020204" pitchFamily="34" charset="0"/>
            <a:cs typeface="Arial" panose="020B0604020202020204" pitchFamily="34" charset="0"/>
          </a:endParaRPr>
        </a:p>
      </dsp:txBody>
      <dsp:txXfrm>
        <a:off x="640702" y="350171"/>
        <a:ext cx="2714616" cy="1685502"/>
      </dsp:txXfrm>
    </dsp:sp>
    <dsp:sp modelId="{90D57324-1E88-4FDC-B2C0-7E45A11B6FA8}">
      <dsp:nvSpPr>
        <dsp:cNvPr id="0" name=""/>
        <dsp:cNvSpPr/>
      </dsp:nvSpPr>
      <dsp:spPr>
        <a:xfrm>
          <a:off x="3721034" y="120"/>
          <a:ext cx="2819492" cy="1790378"/>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F2A01637-EDD9-443C-8F46-C8C898EEB8FC}">
      <dsp:nvSpPr>
        <dsp:cNvPr id="0" name=""/>
        <dsp:cNvSpPr/>
      </dsp:nvSpPr>
      <dsp:spPr>
        <a:xfrm>
          <a:off x="4034311" y="297733"/>
          <a:ext cx="2819492" cy="179037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ctr" defTabSz="933450" rtl="0">
            <a:lnSpc>
              <a:spcPct val="90000"/>
            </a:lnSpc>
            <a:spcBef>
              <a:spcPct val="0"/>
            </a:spcBef>
            <a:spcAft>
              <a:spcPct val="35000"/>
            </a:spcAft>
          </a:pPr>
          <a:r>
            <a:rPr lang="uk-UA" sz="2100" kern="1200" dirty="0" smtClean="0">
              <a:solidFill>
                <a:schemeClr val="bg2">
                  <a:lumMod val="50000"/>
                </a:schemeClr>
              </a:solidFill>
            </a:rPr>
            <a:t>За призначенням </a:t>
          </a:r>
          <a:r>
            <a:rPr lang="uk-UA" sz="2100" kern="1200" dirty="0" smtClean="0">
              <a:solidFill>
                <a:schemeClr val="tx2">
                  <a:lumMod val="60000"/>
                  <a:lumOff val="40000"/>
                </a:schemeClr>
              </a:solidFill>
            </a:rPr>
            <a:t>сталі бувають </a:t>
          </a:r>
          <a:r>
            <a:rPr lang="uk-UA" sz="2100" b="1" kern="1200" dirty="0" smtClean="0">
              <a:solidFill>
                <a:schemeClr val="bg2">
                  <a:lumMod val="50000"/>
                </a:schemeClr>
              </a:solidFill>
              <a:latin typeface="Arial" panose="020B0604020202020204" pitchFamily="34" charset="0"/>
              <a:cs typeface="Arial" panose="020B0604020202020204" pitchFamily="34" charset="0"/>
            </a:rPr>
            <a:t>конструкційні та інструментальні.</a:t>
          </a:r>
          <a:endParaRPr lang="uk-UA" sz="2100" b="1" kern="1200" dirty="0">
            <a:solidFill>
              <a:schemeClr val="bg2">
                <a:lumMod val="50000"/>
              </a:schemeClr>
            </a:solidFill>
            <a:latin typeface="Arial" panose="020B0604020202020204" pitchFamily="34" charset="0"/>
            <a:cs typeface="Arial" panose="020B0604020202020204" pitchFamily="34" charset="0"/>
          </a:endParaRPr>
        </a:p>
      </dsp:txBody>
      <dsp:txXfrm>
        <a:off x="4086749" y="350171"/>
        <a:ext cx="2714616" cy="16855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941816-010F-45C9-B4DB-01AB5C807140}">
      <dsp:nvSpPr>
        <dsp:cNvPr id="0" name=""/>
        <dsp:cNvSpPr/>
      </dsp:nvSpPr>
      <dsp:spPr>
        <a:xfrm>
          <a:off x="0" y="23354"/>
          <a:ext cx="7128792" cy="1153620"/>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dirty="0" smtClean="0">
              <a:solidFill>
                <a:srgbClr val="FF0000"/>
              </a:solidFill>
              <a:latin typeface="Arial" panose="020B0604020202020204" pitchFamily="34" charset="0"/>
              <a:cs typeface="Arial" panose="020B0604020202020204" pitchFamily="34" charset="0"/>
            </a:rPr>
            <a:t>Вуглецеві сталі </a:t>
          </a:r>
          <a:r>
            <a:rPr lang="uk-UA" sz="1700" kern="1200" dirty="0" smtClean="0">
              <a:solidFill>
                <a:srgbClr val="0070C0"/>
              </a:solidFill>
              <a:latin typeface="Arial" panose="020B0604020202020204" pitchFamily="34" charset="0"/>
              <a:cs typeface="Arial" panose="020B0604020202020204" pitchFamily="34" charset="0"/>
            </a:rPr>
            <a:t>називають так за основним елементом - вуглецем, якого в цих сталях </a:t>
          </a:r>
          <a:r>
            <a:rPr lang="uk-UA" sz="1700" kern="1200" dirty="0" smtClean="0">
              <a:solidFill>
                <a:srgbClr val="FF0000"/>
              </a:solidFill>
              <a:latin typeface="Arial" panose="020B0604020202020204" pitchFamily="34" charset="0"/>
              <a:cs typeface="Arial" panose="020B0604020202020204" pitchFamily="34" charset="0"/>
            </a:rPr>
            <a:t>не більше 1,35%. </a:t>
          </a:r>
          <a:r>
            <a:rPr lang="uk-UA" sz="1700" kern="1200" dirty="0" smtClean="0">
              <a:solidFill>
                <a:srgbClr val="0070C0"/>
              </a:solidFill>
              <a:latin typeface="Arial" panose="020B0604020202020204" pitchFamily="34" charset="0"/>
              <a:cs typeface="Arial" panose="020B0604020202020204" pitchFamily="34" charset="0"/>
            </a:rPr>
            <a:t>Зі збільшенням його вмісту збільшується міцність, твердість, пружність і знижується її пластичність, відносне подовження і ударна в'язкість.</a:t>
          </a:r>
          <a:endParaRPr lang="uk-UA" sz="1700" kern="1200" dirty="0">
            <a:solidFill>
              <a:srgbClr val="0070C0"/>
            </a:solidFill>
            <a:latin typeface="Arial" panose="020B0604020202020204" pitchFamily="34" charset="0"/>
            <a:cs typeface="Arial" panose="020B0604020202020204" pitchFamily="34" charset="0"/>
          </a:endParaRPr>
        </a:p>
      </dsp:txBody>
      <dsp:txXfrm>
        <a:off x="56315" y="79669"/>
        <a:ext cx="7016162" cy="104099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30791B-CD74-49F6-B47A-B5D483955275}">
      <dsp:nvSpPr>
        <dsp:cNvPr id="0" name=""/>
        <dsp:cNvSpPr/>
      </dsp:nvSpPr>
      <dsp:spPr>
        <a:xfrm>
          <a:off x="0" y="0"/>
          <a:ext cx="4968552" cy="630180"/>
        </a:xfrm>
        <a:prstGeom prst="roundRect">
          <a:avLst>
            <a:gd name="adj" fmla="val 10000"/>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sp>
    <dsp:sp modelId="{20CEF5B5-1605-48C7-8E5F-685CD3AF71FB}">
      <dsp:nvSpPr>
        <dsp:cNvPr id="0" name=""/>
        <dsp:cNvSpPr/>
      </dsp:nvSpPr>
      <dsp:spPr>
        <a:xfrm>
          <a:off x="149056" y="84024"/>
          <a:ext cx="1459512" cy="462132"/>
        </a:xfrm>
        <a:prstGeom prst="roundRect">
          <a:avLst>
            <a:gd name="adj" fmla="val 10000"/>
          </a:avLst>
        </a:prstGeom>
        <a:blipFill rotWithShape="1">
          <a:blip xmlns:r="http://schemas.openxmlformats.org/officeDocument/2006/relationships" r:embed="rId1"/>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99D4F1EA-49DD-4FFC-AE00-1D0C60C4F2D0}">
      <dsp:nvSpPr>
        <dsp:cNvPr id="0" name=""/>
        <dsp:cNvSpPr/>
      </dsp:nvSpPr>
      <dsp:spPr>
        <a:xfrm rot="10800000">
          <a:off x="149056" y="630180"/>
          <a:ext cx="1459512" cy="770220"/>
        </a:xfrm>
        <a:prstGeom prst="round2SameRect">
          <a:avLst>
            <a:gd name="adj1" fmla="val 10500"/>
            <a:gd name="adj2" fmla="val 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lvl="0" algn="ctr" defTabSz="444500" rtl="0">
            <a:lnSpc>
              <a:spcPct val="90000"/>
            </a:lnSpc>
            <a:spcBef>
              <a:spcPct val="0"/>
            </a:spcBef>
            <a:spcAft>
              <a:spcPct val="35000"/>
            </a:spcAft>
          </a:pPr>
          <a:r>
            <a:rPr lang="uk-UA" sz="1000" kern="1200" dirty="0" smtClean="0"/>
            <a:t>низьковуглецева сталь (0,03-0,15% вуглецю), </a:t>
          </a:r>
          <a:endParaRPr lang="uk-UA" sz="1000" kern="1200" dirty="0"/>
        </a:p>
      </dsp:txBody>
      <dsp:txXfrm rot="10800000">
        <a:off x="172743" y="630180"/>
        <a:ext cx="1412138" cy="746533"/>
      </dsp:txXfrm>
    </dsp:sp>
    <dsp:sp modelId="{B90EBEBD-B23E-490B-8C63-CD41DAA12D68}">
      <dsp:nvSpPr>
        <dsp:cNvPr id="0" name=""/>
        <dsp:cNvSpPr/>
      </dsp:nvSpPr>
      <dsp:spPr>
        <a:xfrm>
          <a:off x="1754519" y="84024"/>
          <a:ext cx="1459512" cy="462132"/>
        </a:xfrm>
        <a:prstGeom prst="roundRect">
          <a:avLst>
            <a:gd name="adj" fmla="val 10000"/>
          </a:avLst>
        </a:prstGeom>
        <a:blipFill rotWithShape="1">
          <a:blip xmlns:r="http://schemas.openxmlformats.org/officeDocument/2006/relationships" r:embed="rId1"/>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FD32446A-5B1C-47C8-BD32-07D85726A040}">
      <dsp:nvSpPr>
        <dsp:cNvPr id="0" name=""/>
        <dsp:cNvSpPr/>
      </dsp:nvSpPr>
      <dsp:spPr>
        <a:xfrm rot="10800000">
          <a:off x="1754519" y="630180"/>
          <a:ext cx="1459512" cy="770220"/>
        </a:xfrm>
        <a:prstGeom prst="round2SameRect">
          <a:avLst>
            <a:gd name="adj1" fmla="val 10500"/>
            <a:gd name="adj2" fmla="val 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lvl="0" algn="ctr" defTabSz="444500" rtl="0">
            <a:lnSpc>
              <a:spcPct val="90000"/>
            </a:lnSpc>
            <a:spcBef>
              <a:spcPct val="0"/>
            </a:spcBef>
            <a:spcAft>
              <a:spcPct val="35000"/>
            </a:spcAft>
          </a:pPr>
          <a:r>
            <a:rPr lang="uk-UA" sz="1000" kern="1200" smtClean="0"/>
            <a:t>середньовуглецева сталь (0,25-0,50% вуглецю) </a:t>
          </a:r>
          <a:endParaRPr lang="uk-UA" sz="1000" kern="1200" dirty="0"/>
        </a:p>
      </dsp:txBody>
      <dsp:txXfrm rot="10800000">
        <a:off x="1778206" y="630180"/>
        <a:ext cx="1412138" cy="746533"/>
      </dsp:txXfrm>
    </dsp:sp>
    <dsp:sp modelId="{A234A73F-2472-4E1F-93E2-9206D659260B}">
      <dsp:nvSpPr>
        <dsp:cNvPr id="0" name=""/>
        <dsp:cNvSpPr/>
      </dsp:nvSpPr>
      <dsp:spPr>
        <a:xfrm>
          <a:off x="3359983" y="84024"/>
          <a:ext cx="1459512" cy="462132"/>
        </a:xfrm>
        <a:prstGeom prst="roundRect">
          <a:avLst>
            <a:gd name="adj" fmla="val 10000"/>
          </a:avLst>
        </a:prstGeom>
        <a:blipFill rotWithShape="1">
          <a:blip xmlns:r="http://schemas.openxmlformats.org/officeDocument/2006/relationships" r:embed="rId1"/>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370DA47-1185-46FE-80A5-14B2B3A48CCA}">
      <dsp:nvSpPr>
        <dsp:cNvPr id="0" name=""/>
        <dsp:cNvSpPr/>
      </dsp:nvSpPr>
      <dsp:spPr>
        <a:xfrm rot="10800000">
          <a:off x="3359983" y="630180"/>
          <a:ext cx="1459512" cy="770220"/>
        </a:xfrm>
        <a:prstGeom prst="round2SameRect">
          <a:avLst>
            <a:gd name="adj1" fmla="val 10500"/>
            <a:gd name="adj2" fmla="val 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lvl="0" algn="ctr" defTabSz="444500" rtl="0">
            <a:lnSpc>
              <a:spcPct val="90000"/>
            </a:lnSpc>
            <a:spcBef>
              <a:spcPct val="0"/>
            </a:spcBef>
            <a:spcAft>
              <a:spcPct val="35000"/>
            </a:spcAft>
          </a:pPr>
          <a:r>
            <a:rPr lang="uk-UA" sz="1000" kern="1200" smtClean="0"/>
            <a:t>високовуглецева сталь (0,55-1,10% вуглецю).</a:t>
          </a:r>
          <a:endParaRPr lang="uk-UA" sz="1000" kern="1200"/>
        </a:p>
      </dsp:txBody>
      <dsp:txXfrm rot="10800000">
        <a:off x="3383670" y="630180"/>
        <a:ext cx="1412138" cy="74653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B1EA41-144B-491E-AE64-3E561F7EA90D}">
      <dsp:nvSpPr>
        <dsp:cNvPr id="0" name=""/>
        <dsp:cNvSpPr/>
      </dsp:nvSpPr>
      <dsp:spPr>
        <a:xfrm>
          <a:off x="0" y="0"/>
          <a:ext cx="8820472" cy="2171041"/>
        </a:xfrm>
        <a:prstGeom prst="roundRect">
          <a:avLst>
            <a:gd name="adj" fmla="val 10000"/>
          </a:avLst>
        </a:prstGeom>
        <a:solidFill>
          <a:schemeClr val="lt1">
            <a:alpha val="90000"/>
            <a:tint val="40000"/>
            <a:hueOff val="0"/>
            <a:satOff val="0"/>
            <a:lumOff val="0"/>
            <a:alphaOff val="0"/>
          </a:schemeClr>
        </a:solidFill>
        <a:ln w="6350" cap="flat" cmpd="sng" algn="ctr">
          <a:solidFill>
            <a:schemeClr val="accent2">
              <a:alpha val="9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6759CF07-AB4B-44A6-910F-643FBFB0D9A6}">
      <dsp:nvSpPr>
        <dsp:cNvPr id="0" name=""/>
        <dsp:cNvSpPr/>
      </dsp:nvSpPr>
      <dsp:spPr>
        <a:xfrm>
          <a:off x="265626" y="289472"/>
          <a:ext cx="3947247" cy="1592096"/>
        </a:xfrm>
        <a:prstGeom prst="roundRect">
          <a:avLst>
            <a:gd name="adj" fmla="val 10000"/>
          </a:avLst>
        </a:prstGeom>
        <a:blipFill rotWithShape="1">
          <a:blip xmlns:r="http://schemas.openxmlformats.org/officeDocument/2006/relationships" r:embed="rId1"/>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ECD01B6-4E44-459F-BC8A-D1BEB002A754}">
      <dsp:nvSpPr>
        <dsp:cNvPr id="0" name=""/>
        <dsp:cNvSpPr/>
      </dsp:nvSpPr>
      <dsp:spPr>
        <a:xfrm rot="10800000">
          <a:off x="265626" y="2171041"/>
          <a:ext cx="3947247" cy="2653494"/>
        </a:xfrm>
        <a:prstGeom prst="round2SameRect">
          <a:avLst>
            <a:gd name="adj1" fmla="val 10500"/>
            <a:gd name="adj2" fmla="val 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rtl="0">
            <a:lnSpc>
              <a:spcPct val="90000"/>
            </a:lnSpc>
            <a:spcBef>
              <a:spcPct val="0"/>
            </a:spcBef>
            <a:spcAft>
              <a:spcPct val="35000"/>
            </a:spcAft>
          </a:pPr>
          <a:r>
            <a:rPr lang="uk-UA" sz="1600" kern="1200" dirty="0" smtClean="0">
              <a:solidFill>
                <a:srgbClr val="0070C0"/>
              </a:solidFill>
            </a:rPr>
            <a:t>Леговані сталі - </a:t>
          </a:r>
          <a:r>
            <a:rPr lang="uk-UA" sz="1600" kern="1200" dirty="0" smtClean="0">
              <a:solidFill>
                <a:srgbClr val="FF0000"/>
              </a:solidFill>
            </a:rPr>
            <a:t>крім вуглецю містять 1 або кілька легуючих спеціально доданих елементів </a:t>
          </a:r>
          <a:r>
            <a:rPr lang="uk-UA" sz="1600" kern="1200" dirty="0" smtClean="0">
              <a:solidFill>
                <a:srgbClr val="0070C0"/>
              </a:solidFill>
            </a:rPr>
            <a:t>(хром, нікель, вольфрам, ванадій, титан, молібден, марганець та ін.)</a:t>
          </a:r>
          <a:r>
            <a:rPr lang="ru-RU" sz="1600" kern="1200" dirty="0" smtClean="0">
              <a:solidFill>
                <a:srgbClr val="0070C0"/>
              </a:solidFill>
            </a:rPr>
            <a:t> </a:t>
          </a:r>
          <a:r>
            <a:rPr lang="uk-UA" sz="1600" kern="1200" noProof="0" dirty="0" smtClean="0">
              <a:solidFill>
                <a:srgbClr val="0070C0"/>
              </a:solidFill>
            </a:rPr>
            <a:t>Вміст хрому в нержавіючій сталі значною мірою відповідає за підвищення корозійної стійкості сплаву— він запобігає окисленню заліза. Якщо немає окислення, немає можливості для утворення іржі.</a:t>
          </a:r>
          <a:endParaRPr lang="uk-UA" sz="1600" kern="1200" noProof="0" dirty="0">
            <a:solidFill>
              <a:srgbClr val="0070C0"/>
            </a:solidFill>
          </a:endParaRPr>
        </a:p>
      </dsp:txBody>
      <dsp:txXfrm rot="10800000">
        <a:off x="347230" y="2171041"/>
        <a:ext cx="3784039" cy="2571890"/>
      </dsp:txXfrm>
    </dsp:sp>
    <dsp:sp modelId="{12734C4A-5489-4C95-82AD-21A4ABAE7C1E}">
      <dsp:nvSpPr>
        <dsp:cNvPr id="0" name=""/>
        <dsp:cNvSpPr/>
      </dsp:nvSpPr>
      <dsp:spPr>
        <a:xfrm>
          <a:off x="4607598" y="289472"/>
          <a:ext cx="3947247" cy="1592096"/>
        </a:xfrm>
        <a:prstGeom prst="roundRect">
          <a:avLst>
            <a:gd name="adj" fmla="val 10000"/>
          </a:avLst>
        </a:prstGeom>
        <a:blipFill rotWithShape="1">
          <a:blip xmlns:r="http://schemas.openxmlformats.org/officeDocument/2006/relationships" r:embed="rId2"/>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4E0085B-EAC5-400D-A0AD-C719E9579B36}">
      <dsp:nvSpPr>
        <dsp:cNvPr id="0" name=""/>
        <dsp:cNvSpPr/>
      </dsp:nvSpPr>
      <dsp:spPr>
        <a:xfrm rot="10800000">
          <a:off x="4607598" y="2171041"/>
          <a:ext cx="3947247" cy="2653494"/>
        </a:xfrm>
        <a:prstGeom prst="round2SameRect">
          <a:avLst>
            <a:gd name="adj1" fmla="val 10500"/>
            <a:gd name="adj2" fmla="val 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rtl="0">
            <a:lnSpc>
              <a:spcPct val="90000"/>
            </a:lnSpc>
            <a:spcBef>
              <a:spcPct val="0"/>
            </a:spcBef>
            <a:spcAft>
              <a:spcPct val="35000"/>
            </a:spcAft>
          </a:pPr>
          <a:r>
            <a:rPr lang="uk-UA" sz="1600" kern="1200" dirty="0" smtClean="0">
              <a:solidFill>
                <a:srgbClr val="0070C0"/>
              </a:solidFill>
            </a:rPr>
            <a:t>Інструментальні леговані сталі використовують для виготовлення свердлильних, ріжучих, вимірювальних та інших інструментів, що мають підвищену твердість, зносостійкість (зубні бори, фрези та ін.).</a:t>
          </a:r>
          <a:endParaRPr lang="uk-UA" sz="1600" kern="1200" dirty="0">
            <a:solidFill>
              <a:srgbClr val="0070C0"/>
            </a:solidFill>
          </a:endParaRPr>
        </a:p>
      </dsp:txBody>
      <dsp:txXfrm rot="10800000">
        <a:off x="4689202" y="2171041"/>
        <a:ext cx="3784039" cy="257189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1AC0C6-72F9-41FA-BED7-ABA2AFD5A8DD}">
      <dsp:nvSpPr>
        <dsp:cNvPr id="0" name=""/>
        <dsp:cNvSpPr/>
      </dsp:nvSpPr>
      <dsp:spPr>
        <a:xfrm rot="10800000">
          <a:off x="1327450" y="0"/>
          <a:ext cx="4932230" cy="511931"/>
        </a:xfrm>
        <a:prstGeom prst="homePlate">
          <a:avLst/>
        </a:prstGeom>
        <a:solidFill>
          <a:srgbClr val="4F81BD">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5748" tIns="57150" rIns="106680" bIns="57150" numCol="1" spcCol="1270" anchor="ctr" anchorCtr="0">
          <a:noAutofit/>
        </a:bodyPr>
        <a:lstStyle/>
        <a:p>
          <a:pPr lvl="0" algn="ctr" defTabSz="666750" rtl="0">
            <a:lnSpc>
              <a:spcPct val="90000"/>
            </a:lnSpc>
            <a:spcBef>
              <a:spcPct val="0"/>
            </a:spcBef>
            <a:spcAft>
              <a:spcPct val="35000"/>
            </a:spcAft>
          </a:pPr>
          <a:r>
            <a:rPr lang="uk-UA" sz="1500" kern="1200" smtClean="0">
              <a:solidFill>
                <a:sysClr val="window" lastClr="FFFFFF"/>
              </a:solidFill>
              <a:latin typeface="+mn-lt"/>
              <a:ea typeface="+mn-ea"/>
              <a:cs typeface="+mn-cs"/>
            </a:rPr>
            <a:t>Інструментальні вуглецеві сталі вміст вуглецю (0,65-1,35%)</a:t>
          </a:r>
          <a:endParaRPr lang="uk-UA" sz="1500" kern="1200">
            <a:solidFill>
              <a:sysClr val="window" lastClr="FFFFFF"/>
            </a:solidFill>
            <a:latin typeface="+mn-lt"/>
            <a:ea typeface="+mn-ea"/>
            <a:cs typeface="+mn-cs"/>
          </a:endParaRPr>
        </a:p>
      </dsp:txBody>
      <dsp:txXfrm rot="10800000">
        <a:off x="1455433" y="0"/>
        <a:ext cx="4804247" cy="511931"/>
      </dsp:txXfrm>
    </dsp:sp>
    <dsp:sp modelId="{3E89A652-8045-4FDA-9274-F17135EFC848}">
      <dsp:nvSpPr>
        <dsp:cNvPr id="0" name=""/>
        <dsp:cNvSpPr/>
      </dsp:nvSpPr>
      <dsp:spPr>
        <a:xfrm>
          <a:off x="1114345" y="140"/>
          <a:ext cx="511931" cy="511931"/>
        </a:xfrm>
        <a:prstGeom prst="ellipse">
          <a:avLst/>
        </a:prstGeom>
        <a:blipFill rotWithShape="1">
          <a:blip xmlns:r="http://schemas.openxmlformats.org/officeDocument/2006/relationships" r:embed="rId1"/>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916F31EC-8C2C-4892-9756-018BE2C226BB}">
      <dsp:nvSpPr>
        <dsp:cNvPr id="0" name=""/>
        <dsp:cNvSpPr/>
      </dsp:nvSpPr>
      <dsp:spPr>
        <a:xfrm rot="10800000">
          <a:off x="1370311" y="640055"/>
          <a:ext cx="4932230" cy="511931"/>
        </a:xfrm>
        <a:prstGeom prst="homePlate">
          <a:avLst/>
        </a:prstGeom>
        <a:solidFill>
          <a:srgbClr val="4F81BD">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5748" tIns="57150" rIns="106680" bIns="57150" numCol="1" spcCol="1270" anchor="ctr" anchorCtr="0">
          <a:noAutofit/>
        </a:bodyPr>
        <a:lstStyle/>
        <a:p>
          <a:pPr lvl="0" algn="ctr" defTabSz="666750" rtl="0">
            <a:lnSpc>
              <a:spcPct val="90000"/>
            </a:lnSpc>
            <a:spcBef>
              <a:spcPct val="0"/>
            </a:spcBef>
            <a:spcAft>
              <a:spcPct val="35000"/>
            </a:spcAft>
          </a:pPr>
          <a:r>
            <a:rPr lang="uk-UA" sz="1500" kern="1200" dirty="0" smtClean="0">
              <a:solidFill>
                <a:sysClr val="window" lastClr="FFFFFF"/>
              </a:solidFill>
              <a:latin typeface="+mn-lt"/>
              <a:ea typeface="+mn-ea"/>
              <a:cs typeface="+mn-cs"/>
            </a:rPr>
            <a:t>Конструкційні сталі містять вуглець у невеликій кількості – (0,06-0,5%)</a:t>
          </a:r>
          <a:endParaRPr lang="uk-UA" sz="1500" kern="1200" dirty="0">
            <a:solidFill>
              <a:sysClr val="window" lastClr="FFFFFF"/>
            </a:solidFill>
            <a:latin typeface="+mn-lt"/>
            <a:ea typeface="+mn-ea"/>
            <a:cs typeface="+mn-cs"/>
          </a:endParaRPr>
        </a:p>
      </dsp:txBody>
      <dsp:txXfrm rot="10800000">
        <a:off x="1498294" y="640055"/>
        <a:ext cx="4804247" cy="511931"/>
      </dsp:txXfrm>
    </dsp:sp>
    <dsp:sp modelId="{7C39881F-735A-441B-BEDC-EF8599AE46C7}">
      <dsp:nvSpPr>
        <dsp:cNvPr id="0" name=""/>
        <dsp:cNvSpPr/>
      </dsp:nvSpPr>
      <dsp:spPr>
        <a:xfrm>
          <a:off x="1114345" y="640055"/>
          <a:ext cx="511931" cy="511931"/>
        </a:xfrm>
        <a:prstGeom prst="ellipse">
          <a:avLst/>
        </a:prstGeom>
        <a:blipFill rotWithShape="1">
          <a:blip xmlns:r="http://schemas.openxmlformats.org/officeDocument/2006/relationships" r:embed="rId1"/>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156867-ABEF-4240-B825-844B3F6C7CD5}">
      <dsp:nvSpPr>
        <dsp:cNvPr id="0" name=""/>
        <dsp:cNvSpPr/>
      </dsp:nvSpPr>
      <dsp:spPr>
        <a:xfrm>
          <a:off x="448249" y="2080"/>
          <a:ext cx="1880083" cy="11280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rtl="0">
            <a:lnSpc>
              <a:spcPct val="90000"/>
            </a:lnSpc>
            <a:spcBef>
              <a:spcPct val="0"/>
            </a:spcBef>
            <a:spcAft>
              <a:spcPct val="35000"/>
            </a:spcAft>
          </a:pPr>
          <a:r>
            <a:rPr lang="uk-UA" sz="800" kern="1200" dirty="0" smtClean="0"/>
            <a:t>Для маркування легованих сталей прийнята буквено-цифрова система.</a:t>
          </a:r>
          <a:endParaRPr lang="uk-UA" sz="800" kern="1200" dirty="0"/>
        </a:p>
      </dsp:txBody>
      <dsp:txXfrm>
        <a:off x="448249" y="2080"/>
        <a:ext cx="1880083" cy="1128050"/>
      </dsp:txXfrm>
    </dsp:sp>
    <dsp:sp modelId="{C39D2C67-9095-4F70-A49A-EB3BDE76DA5E}">
      <dsp:nvSpPr>
        <dsp:cNvPr id="0" name=""/>
        <dsp:cNvSpPr/>
      </dsp:nvSpPr>
      <dsp:spPr>
        <a:xfrm>
          <a:off x="2516342" y="2080"/>
          <a:ext cx="1880083" cy="11280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rtl="0">
            <a:lnSpc>
              <a:spcPct val="90000"/>
            </a:lnSpc>
            <a:spcBef>
              <a:spcPct val="0"/>
            </a:spcBef>
            <a:spcAft>
              <a:spcPct val="35000"/>
            </a:spcAft>
          </a:pPr>
          <a:r>
            <a:rPr lang="uk-UA" sz="800" kern="1200" dirty="0" smtClean="0"/>
            <a:t>За цією системою леговані елементи, які є в сталі, позначаються початковими літерами російського алфавіту. Наприклад, Х - хром, Н - нікель, Т - титан, К - кобальт, за винятком деяких умовно прийнятих скорочень: Г - марганець, С - кремній, Ф - ванадій, Ю - алюміній.</a:t>
          </a:r>
          <a:endParaRPr lang="uk-UA" sz="800" kern="1200" dirty="0"/>
        </a:p>
      </dsp:txBody>
      <dsp:txXfrm>
        <a:off x="2516342" y="2080"/>
        <a:ext cx="1880083" cy="1128050"/>
      </dsp:txXfrm>
    </dsp:sp>
    <dsp:sp modelId="{FB64C5DF-8901-4655-B2C4-A844827DDFFE}">
      <dsp:nvSpPr>
        <dsp:cNvPr id="0" name=""/>
        <dsp:cNvSpPr/>
      </dsp:nvSpPr>
      <dsp:spPr>
        <a:xfrm>
          <a:off x="4584434" y="2080"/>
          <a:ext cx="1880083" cy="11280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rtl="0">
            <a:lnSpc>
              <a:spcPct val="90000"/>
            </a:lnSpc>
            <a:spcBef>
              <a:spcPct val="0"/>
            </a:spcBef>
            <a:spcAft>
              <a:spcPct val="35000"/>
            </a:spcAft>
          </a:pPr>
          <a:r>
            <a:rPr lang="uk-UA" sz="800" kern="1200" smtClean="0"/>
            <a:t>Кількісний вміст легуючих елементів і вуглецю позначають цифрами. Перші дві цифри в маркуванні легованої сталі вказують кількість вуглецю, який міститься в сталі з точністю до сотих відсотка. </a:t>
          </a:r>
          <a:endParaRPr lang="uk-UA" sz="800" kern="1200"/>
        </a:p>
      </dsp:txBody>
      <dsp:txXfrm>
        <a:off x="4584434" y="2080"/>
        <a:ext cx="1880083" cy="1128050"/>
      </dsp:txXfrm>
    </dsp:sp>
    <dsp:sp modelId="{72C8EC15-427C-4821-B6C4-30426DB0B808}">
      <dsp:nvSpPr>
        <dsp:cNvPr id="0" name=""/>
        <dsp:cNvSpPr/>
      </dsp:nvSpPr>
      <dsp:spPr>
        <a:xfrm>
          <a:off x="2516342" y="1318139"/>
          <a:ext cx="1880083" cy="11280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rtl="0">
            <a:lnSpc>
              <a:spcPct val="90000"/>
            </a:lnSpc>
            <a:spcBef>
              <a:spcPct val="0"/>
            </a:spcBef>
            <a:spcAft>
              <a:spcPct val="35000"/>
            </a:spcAft>
          </a:pPr>
          <a:r>
            <a:rPr lang="uk-UA" sz="800" kern="1200" smtClean="0"/>
            <a:t>Кількість вуглецю менше 0,15% в маркуванні не вказують. Цифри, розташовані за літерою, що позначає легований елемент, вказують кількісний вміст цього елемента у відсотках. Цифру не ставлять у тих випадках, коли кількісний вміст елемента становить менше 1,5%. </a:t>
          </a:r>
          <a:endParaRPr lang="uk-UA" sz="800" kern="1200"/>
        </a:p>
      </dsp:txBody>
      <dsp:txXfrm>
        <a:off x="2516342" y="1318139"/>
        <a:ext cx="1880083" cy="112805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E54CE3-FD87-4E65-B590-918125648029}">
      <dsp:nvSpPr>
        <dsp:cNvPr id="0" name=""/>
        <dsp:cNvSpPr/>
      </dsp:nvSpPr>
      <dsp:spPr>
        <a:xfrm>
          <a:off x="0" y="199299"/>
          <a:ext cx="6120680" cy="329472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latin typeface="Arial" panose="020B0604020202020204" pitchFamily="34" charset="0"/>
              <a:cs typeface="Arial" panose="020B0604020202020204" pitchFamily="34" charset="0"/>
            </a:rPr>
            <a:t>ТИТАН є одним з найбільш універсальних металів, що використовуються у внутрішніх застосуваннях. Він стійкий до корозії і при правильній обробці з'єднується з людською кісткою, викликаючи менше негативних реакцій, ніж інші метали.</a:t>
          </a:r>
        </a:p>
        <a:p>
          <a:pPr lvl="0" algn="l" defTabSz="711200" rtl="0">
            <a:lnSpc>
              <a:spcPct val="90000"/>
            </a:lnSpc>
            <a:spcBef>
              <a:spcPct val="0"/>
            </a:spcBef>
            <a:spcAft>
              <a:spcPct val="35000"/>
            </a:spcAft>
          </a:pPr>
          <a:r>
            <a:rPr lang="uk-UA" sz="1600" kern="1200" dirty="0" smtClean="0">
              <a:latin typeface="Arial" panose="020B0604020202020204" pitchFamily="34" charset="0"/>
              <a:cs typeface="Arial" panose="020B0604020202020204" pitchFamily="34" charset="0"/>
            </a:rPr>
            <a:t> З 1960-х років титан став улюбленим матеріалом для медичного та хірургічного обладнання. Він ідеально підходить для хірургічного обладнання та імплантатів завдяки своїй міцності та міцності на розрив і використовується для виготовлення щипців, голок, ортопедичних стрижнів, зубних імплантатів, кардіостимуляторів тощо. Твердість і міцність титану збільшуються приблизно на 20% після термічної обробки. </a:t>
          </a:r>
          <a:endParaRPr lang="uk-UA" sz="1600" kern="1200" dirty="0">
            <a:latin typeface="Arial" panose="020B0604020202020204" pitchFamily="34" charset="0"/>
            <a:cs typeface="Arial" panose="020B0604020202020204" pitchFamily="34" charset="0"/>
          </a:endParaRPr>
        </a:p>
      </dsp:txBody>
      <dsp:txXfrm>
        <a:off x="160835" y="360134"/>
        <a:ext cx="5799010" cy="297305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640A39-62C3-49F2-B1F4-1BCB3B8AA37C}">
      <dsp:nvSpPr>
        <dsp:cNvPr id="0" name=""/>
        <dsp:cNvSpPr/>
      </dsp:nvSpPr>
      <dsp:spPr>
        <a:xfrm>
          <a:off x="0" y="7664"/>
          <a:ext cx="4841097" cy="4674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lvl="0" algn="l" defTabSz="400050" rtl="0">
            <a:lnSpc>
              <a:spcPct val="90000"/>
            </a:lnSpc>
            <a:spcBef>
              <a:spcPct val="0"/>
            </a:spcBef>
            <a:spcAft>
              <a:spcPct val="35000"/>
            </a:spcAft>
          </a:pPr>
          <a:r>
            <a:rPr lang="uk-UA" sz="900" kern="1200" dirty="0" smtClean="0"/>
            <a:t>характеристики, які роблять титан придатним для імплантатів, включають: </a:t>
          </a:r>
          <a:endParaRPr lang="uk-UA" sz="900" kern="1200" dirty="0"/>
        </a:p>
      </dsp:txBody>
      <dsp:txXfrm>
        <a:off x="0" y="7664"/>
        <a:ext cx="4841097" cy="311613"/>
      </dsp:txXfrm>
    </dsp:sp>
    <dsp:sp modelId="{596A830A-8770-44DA-90B3-FB5FD7DF7360}">
      <dsp:nvSpPr>
        <dsp:cNvPr id="0" name=""/>
        <dsp:cNvSpPr/>
      </dsp:nvSpPr>
      <dsp:spPr>
        <a:xfrm>
          <a:off x="991550" y="319277"/>
          <a:ext cx="4841097" cy="33048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rtl="0">
            <a:lnSpc>
              <a:spcPct val="90000"/>
            </a:lnSpc>
            <a:spcBef>
              <a:spcPct val="0"/>
            </a:spcBef>
            <a:spcAft>
              <a:spcPct val="15000"/>
            </a:spcAft>
            <a:buChar char="••"/>
          </a:pPr>
          <a:r>
            <a:rPr lang="uk-UA" sz="1600" kern="1200" dirty="0" smtClean="0">
              <a:solidFill>
                <a:srgbClr val="0070C0"/>
              </a:solidFill>
              <a:latin typeface="Arial" panose="020B0604020202020204" pitchFamily="34" charset="0"/>
              <a:cs typeface="Arial" panose="020B0604020202020204" pitchFamily="34" charset="0"/>
            </a:rPr>
            <a:t>Титан на 100% стійкий до корозії, що робить його придатним для обладнання, яке використовується в організмі, та для імплантатів.</a:t>
          </a:r>
          <a:endParaRPr lang="uk-UA" sz="1600" kern="1200" dirty="0">
            <a:solidFill>
              <a:srgbClr val="0070C0"/>
            </a:solidFill>
            <a:latin typeface="Arial" panose="020B0604020202020204" pitchFamily="34" charset="0"/>
            <a:cs typeface="Arial" panose="020B0604020202020204" pitchFamily="34" charset="0"/>
          </a:endParaRPr>
        </a:p>
        <a:p>
          <a:pPr marL="171450" lvl="1" indent="-171450" algn="l" defTabSz="711200" rtl="0">
            <a:lnSpc>
              <a:spcPct val="90000"/>
            </a:lnSpc>
            <a:spcBef>
              <a:spcPct val="0"/>
            </a:spcBef>
            <a:spcAft>
              <a:spcPct val="15000"/>
            </a:spcAft>
            <a:buChar char="••"/>
          </a:pPr>
          <a:r>
            <a:rPr lang="uk-UA" sz="1600" kern="1200" dirty="0" smtClean="0">
              <a:solidFill>
                <a:srgbClr val="0070C0"/>
              </a:solidFill>
              <a:latin typeface="Arial" panose="020B0604020202020204" pitchFamily="34" charset="0"/>
              <a:cs typeface="Arial" panose="020B0604020202020204" pitchFamily="34" charset="0"/>
            </a:rPr>
            <a:t>Він має майже таку ж міцність на розрив, як і вуглецева сталь.</a:t>
          </a:r>
          <a:endParaRPr lang="uk-UA" sz="1600" kern="1200" dirty="0">
            <a:solidFill>
              <a:srgbClr val="0070C0"/>
            </a:solidFill>
            <a:latin typeface="Arial" panose="020B0604020202020204" pitchFamily="34" charset="0"/>
            <a:cs typeface="Arial" panose="020B0604020202020204" pitchFamily="34" charset="0"/>
          </a:endParaRPr>
        </a:p>
        <a:p>
          <a:pPr marL="171450" lvl="1" indent="-171450" algn="l" defTabSz="711200" rtl="0">
            <a:lnSpc>
              <a:spcPct val="90000"/>
            </a:lnSpc>
            <a:spcBef>
              <a:spcPct val="0"/>
            </a:spcBef>
            <a:spcAft>
              <a:spcPct val="15000"/>
            </a:spcAft>
            <a:buChar char="••"/>
          </a:pPr>
          <a:r>
            <a:rPr lang="uk-UA" sz="1600" kern="1200" dirty="0" smtClean="0">
              <a:solidFill>
                <a:srgbClr val="0070C0"/>
              </a:solidFill>
              <a:latin typeface="Arial" panose="020B0604020202020204" pitchFamily="34" charset="0"/>
              <a:cs typeface="Arial" panose="020B0604020202020204" pitchFamily="34" charset="0"/>
            </a:rPr>
            <a:t>Він легший і гнучкіший, ніж деякі інші метали.</a:t>
          </a:r>
          <a:endParaRPr lang="uk-UA" sz="1600" kern="1200" dirty="0">
            <a:solidFill>
              <a:srgbClr val="0070C0"/>
            </a:solidFill>
            <a:latin typeface="Arial" panose="020B0604020202020204" pitchFamily="34" charset="0"/>
            <a:cs typeface="Arial" panose="020B0604020202020204" pitchFamily="34" charset="0"/>
          </a:endParaRPr>
        </a:p>
        <a:p>
          <a:pPr marL="171450" lvl="1" indent="-171450" algn="l" defTabSz="711200" rtl="0">
            <a:lnSpc>
              <a:spcPct val="90000"/>
            </a:lnSpc>
            <a:spcBef>
              <a:spcPct val="0"/>
            </a:spcBef>
            <a:spcAft>
              <a:spcPct val="15000"/>
            </a:spcAft>
            <a:buChar char="••"/>
          </a:pPr>
          <a:r>
            <a:rPr lang="uk-UA" sz="1600" kern="1200" dirty="0" smtClean="0">
              <a:solidFill>
                <a:srgbClr val="0070C0"/>
              </a:solidFill>
              <a:latin typeface="Arial" panose="020B0604020202020204" pitchFamily="34" charset="0"/>
              <a:cs typeface="Arial" panose="020B0604020202020204" pitchFamily="34" charset="0"/>
            </a:rPr>
            <a:t>Титан є більш термостійким, ніж нержавіюча сталь.</a:t>
          </a:r>
          <a:endParaRPr lang="uk-UA" sz="1600" kern="1200" dirty="0">
            <a:solidFill>
              <a:srgbClr val="0070C0"/>
            </a:solidFill>
            <a:latin typeface="Arial" panose="020B0604020202020204" pitchFamily="34" charset="0"/>
            <a:cs typeface="Arial" panose="020B0604020202020204" pitchFamily="34" charset="0"/>
          </a:endParaRPr>
        </a:p>
        <a:p>
          <a:pPr marL="171450" lvl="1" indent="-171450" algn="l" defTabSz="711200" rtl="0">
            <a:lnSpc>
              <a:spcPct val="90000"/>
            </a:lnSpc>
            <a:spcBef>
              <a:spcPct val="0"/>
            </a:spcBef>
            <a:spcAft>
              <a:spcPct val="15000"/>
            </a:spcAft>
            <a:buChar char="••"/>
          </a:pPr>
          <a:r>
            <a:rPr lang="uk-UA" sz="1600" kern="1200" dirty="0" smtClean="0">
              <a:solidFill>
                <a:srgbClr val="0070C0"/>
              </a:solidFill>
              <a:latin typeface="Arial" panose="020B0604020202020204" pitchFamily="34" charset="0"/>
              <a:cs typeface="Arial" panose="020B0604020202020204" pitchFamily="34" charset="0"/>
            </a:rPr>
            <a:t>Він біосумісний і не діє як чужорідний подразник для організму, що може призвести до інфекції.</a:t>
          </a:r>
          <a:endParaRPr lang="uk-UA" sz="1600" kern="1200" dirty="0">
            <a:solidFill>
              <a:srgbClr val="0070C0"/>
            </a:solidFill>
            <a:latin typeface="Arial" panose="020B0604020202020204" pitchFamily="34" charset="0"/>
            <a:cs typeface="Arial" panose="020B0604020202020204" pitchFamily="34" charset="0"/>
          </a:endParaRPr>
        </a:p>
      </dsp:txBody>
      <dsp:txXfrm>
        <a:off x="1088344" y="416071"/>
        <a:ext cx="4647509" cy="3111212"/>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8B5B7C-565D-4976-9D4B-4142404B9CEE}">
      <dsp:nvSpPr>
        <dsp:cNvPr id="0" name=""/>
        <dsp:cNvSpPr/>
      </dsp:nvSpPr>
      <dsp:spPr>
        <a:xfrm>
          <a:off x="0" y="0"/>
          <a:ext cx="4284476" cy="1058517"/>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uk-UA" sz="1200" kern="1200" dirty="0" smtClean="0">
              <a:solidFill>
                <a:srgbClr val="0070C0"/>
              </a:solidFill>
              <a:latin typeface="Arial" panose="020B0604020202020204" pitchFamily="34" charset="0"/>
              <a:cs typeface="Arial" panose="020B0604020202020204" pitchFamily="34" charset="0"/>
            </a:rPr>
            <a:t>Чистий титан має низьку щільність, високу міцність і високу корозійну стійкість, а також є хорошим матеріалом для обробки або формування в вузли або готові компоненти. </a:t>
          </a:r>
          <a:endParaRPr lang="uk-UA" sz="1200" kern="1200" dirty="0">
            <a:solidFill>
              <a:srgbClr val="0070C0"/>
            </a:solidFill>
            <a:latin typeface="Arial" panose="020B0604020202020204" pitchFamily="34" charset="0"/>
            <a:cs typeface="Arial" panose="020B0604020202020204" pitchFamily="34" charset="0"/>
          </a:endParaRPr>
        </a:p>
      </dsp:txBody>
      <dsp:txXfrm>
        <a:off x="31003" y="31003"/>
        <a:ext cx="3142252" cy="996511"/>
      </dsp:txXfrm>
    </dsp:sp>
    <dsp:sp modelId="{29DDDD41-AF59-487E-8662-DA446845DE5B}">
      <dsp:nvSpPr>
        <dsp:cNvPr id="0" name=""/>
        <dsp:cNvSpPr/>
      </dsp:nvSpPr>
      <dsp:spPr>
        <a:xfrm>
          <a:off x="378041" y="1234937"/>
          <a:ext cx="4284476" cy="1058517"/>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uk-UA" sz="1200" kern="1200" dirty="0" smtClean="0">
              <a:solidFill>
                <a:srgbClr val="0070C0"/>
              </a:solidFill>
            </a:rPr>
            <a:t>Він вважається фізіологічно інертним.</a:t>
          </a:r>
          <a:endParaRPr lang="uk-UA" sz="1200" kern="1200" dirty="0">
            <a:solidFill>
              <a:srgbClr val="0070C0"/>
            </a:solidFill>
          </a:endParaRPr>
        </a:p>
      </dsp:txBody>
      <dsp:txXfrm>
        <a:off x="409044" y="1265940"/>
        <a:ext cx="3156391" cy="996511"/>
      </dsp:txXfrm>
    </dsp:sp>
    <dsp:sp modelId="{92AD8C28-979B-47D4-B67A-C6CCD12CF585}">
      <dsp:nvSpPr>
        <dsp:cNvPr id="0" name=""/>
        <dsp:cNvSpPr/>
      </dsp:nvSpPr>
      <dsp:spPr>
        <a:xfrm>
          <a:off x="756083" y="2469874"/>
          <a:ext cx="4284476" cy="1058517"/>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uk-UA" sz="1200" kern="1200" dirty="0" smtClean="0">
              <a:solidFill>
                <a:srgbClr val="0070C0"/>
              </a:solidFill>
              <a:latin typeface="Arial" panose="020B0604020202020204" pitchFamily="34" charset="0"/>
              <a:cs typeface="Arial" panose="020B0604020202020204" pitchFamily="34" charset="0"/>
            </a:rPr>
            <a:t>Титанові сплави </a:t>
          </a:r>
          <a:r>
            <a:rPr lang="en-US" sz="1200" kern="1200" dirty="0" smtClean="0">
              <a:solidFill>
                <a:srgbClr val="0070C0"/>
              </a:solidFill>
              <a:latin typeface="Arial" panose="020B0604020202020204" pitchFamily="34" charset="0"/>
              <a:cs typeface="Arial" panose="020B0604020202020204" pitchFamily="34" charset="0"/>
            </a:rPr>
            <a:t>Ti-6Al-4V </a:t>
          </a:r>
          <a:r>
            <a:rPr lang="uk-UA" sz="1200" kern="1200" dirty="0" smtClean="0">
              <a:solidFill>
                <a:srgbClr val="0070C0"/>
              </a:solidFill>
              <a:latin typeface="Arial" panose="020B0604020202020204" pitchFamily="34" charset="0"/>
              <a:cs typeface="Arial" panose="020B0604020202020204" pitchFamily="34" charset="0"/>
            </a:rPr>
            <a:t>і </a:t>
          </a:r>
          <a:r>
            <a:rPr lang="en-US" sz="1200" kern="1200" dirty="0" smtClean="0">
              <a:solidFill>
                <a:srgbClr val="0070C0"/>
              </a:solidFill>
              <a:latin typeface="Arial" panose="020B0604020202020204" pitchFamily="34" charset="0"/>
              <a:cs typeface="Arial" panose="020B0604020202020204" pitchFamily="34" charset="0"/>
            </a:rPr>
            <a:t>Ti-6Al-4V ELI </a:t>
          </a:r>
          <a:r>
            <a:rPr lang="uk-UA" sz="1200" kern="1200" dirty="0" smtClean="0">
              <a:solidFill>
                <a:srgbClr val="0070C0"/>
              </a:solidFill>
              <a:latin typeface="Arial" panose="020B0604020202020204" pitchFamily="34" charset="0"/>
              <a:cs typeface="Arial" panose="020B0604020202020204" pitchFamily="34" charset="0"/>
            </a:rPr>
            <a:t>особливо нереактивні з рідинами в організмі людини і зазвичай використовуються в медичних пристроях через низький ризик відторгнення.</a:t>
          </a:r>
          <a:endParaRPr lang="uk-UA" sz="1200" kern="1200" dirty="0">
            <a:solidFill>
              <a:srgbClr val="0070C0"/>
            </a:solidFill>
            <a:latin typeface="Arial" panose="020B0604020202020204" pitchFamily="34" charset="0"/>
            <a:cs typeface="Arial" panose="020B0604020202020204" pitchFamily="34" charset="0"/>
          </a:endParaRPr>
        </a:p>
      </dsp:txBody>
      <dsp:txXfrm>
        <a:off x="787086" y="2500877"/>
        <a:ext cx="3156391" cy="996511"/>
      </dsp:txXfrm>
    </dsp:sp>
    <dsp:sp modelId="{84323AC9-7ECD-49E2-84CF-8B09C6D7E47E}">
      <dsp:nvSpPr>
        <dsp:cNvPr id="0" name=""/>
        <dsp:cNvSpPr/>
      </dsp:nvSpPr>
      <dsp:spPr>
        <a:xfrm>
          <a:off x="3596439" y="802709"/>
          <a:ext cx="688036" cy="688036"/>
        </a:xfrm>
        <a:prstGeom prst="downArrow">
          <a:avLst>
            <a:gd name="adj1" fmla="val 55000"/>
            <a:gd name="adj2" fmla="val 45000"/>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endParaRPr lang="ru-RU" sz="2200" kern="1200"/>
        </a:p>
      </dsp:txBody>
      <dsp:txXfrm>
        <a:off x="3751247" y="802709"/>
        <a:ext cx="378420" cy="517747"/>
      </dsp:txXfrm>
    </dsp:sp>
    <dsp:sp modelId="{2DCD6BE5-8B34-4B16-8AF8-B3FA9CCBCEA2}">
      <dsp:nvSpPr>
        <dsp:cNvPr id="0" name=""/>
        <dsp:cNvSpPr/>
      </dsp:nvSpPr>
      <dsp:spPr>
        <a:xfrm>
          <a:off x="3974481" y="2030589"/>
          <a:ext cx="688036" cy="688036"/>
        </a:xfrm>
        <a:prstGeom prst="downArrow">
          <a:avLst>
            <a:gd name="adj1" fmla="val 55000"/>
            <a:gd name="adj2" fmla="val 45000"/>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endParaRPr lang="ru-RU" sz="2200" kern="1200"/>
        </a:p>
      </dsp:txBody>
      <dsp:txXfrm>
        <a:off x="4129289" y="2030589"/>
        <a:ext cx="378420" cy="51774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C34789-0FF1-4843-87A7-C91B5CFD19C7}">
      <dsp:nvSpPr>
        <dsp:cNvPr id="0" name=""/>
        <dsp:cNvSpPr/>
      </dsp:nvSpPr>
      <dsp:spPr>
        <a:xfrm>
          <a:off x="0" y="169461"/>
          <a:ext cx="5506855" cy="22464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latin typeface="Arial" panose="020B0604020202020204" pitchFamily="34" charset="0"/>
              <a:cs typeface="Arial" panose="020B0604020202020204" pitchFamily="34" charset="0"/>
            </a:rPr>
            <a:t>Це ще один метал, який стає дедалі популярнішим і вже понад 40 років використовується в медичних пристроях у вигляді простих діагностичних маркерних стрічок та як пластична добавка до катетерів. Тантал особливо корисний у виробництві фігурного дроту завдяки своїй високій пластичності та корозійній стійкості, що робить його привабливим для виробництва імплантатів. Тантал легко зварюється і має хороші діелектричні властивості. </a:t>
          </a:r>
          <a:endParaRPr lang="uk-UA" sz="1600" kern="1200" dirty="0">
            <a:latin typeface="Arial" panose="020B0604020202020204" pitchFamily="34" charset="0"/>
            <a:cs typeface="Arial" panose="020B0604020202020204" pitchFamily="34" charset="0"/>
          </a:endParaRPr>
        </a:p>
      </dsp:txBody>
      <dsp:txXfrm>
        <a:off x="109660" y="279121"/>
        <a:ext cx="5287535" cy="202708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3A5938-7F9E-450E-8249-F79F987E2C79}">
      <dsp:nvSpPr>
        <dsp:cNvPr id="0" name=""/>
        <dsp:cNvSpPr/>
      </dsp:nvSpPr>
      <dsp:spPr>
        <a:xfrm>
          <a:off x="0" y="59384"/>
          <a:ext cx="5832648" cy="139229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dirty="0" smtClean="0">
              <a:latin typeface="Arial" panose="020B0604020202020204" pitchFamily="34" charset="0"/>
              <a:cs typeface="Arial" panose="020B0604020202020204" pitchFamily="34" charset="0"/>
            </a:rPr>
            <a:t>мідь дійсно виділяється як медичний метал завдяки своїм видатним антивірусним та антибактеріальним властивостям. Ось чому мідь є ідеальним матеріалом для поверхонь, до яких постійно торкаються, таких як дверні ручки, поручні ліжок та вимикачі.</a:t>
          </a:r>
          <a:endParaRPr lang="uk-UA" sz="1700" kern="1200" dirty="0">
            <a:latin typeface="Arial" panose="020B0604020202020204" pitchFamily="34" charset="0"/>
            <a:cs typeface="Arial" panose="020B0604020202020204" pitchFamily="34" charset="0"/>
          </a:endParaRPr>
        </a:p>
      </dsp:txBody>
      <dsp:txXfrm>
        <a:off x="67966" y="127350"/>
        <a:ext cx="5696716" cy="1256367"/>
      </dsp:txXfrm>
    </dsp:sp>
    <dsp:sp modelId="{54669424-6287-495F-BD8C-6B155367FE70}">
      <dsp:nvSpPr>
        <dsp:cNvPr id="0" name=""/>
        <dsp:cNvSpPr/>
      </dsp:nvSpPr>
      <dsp:spPr>
        <a:xfrm>
          <a:off x="0" y="1500644"/>
          <a:ext cx="5832648" cy="139229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dirty="0" smtClean="0">
              <a:latin typeface="Arial" panose="020B0604020202020204" pitchFamily="34" charset="0"/>
              <a:cs typeface="Arial" panose="020B0604020202020204" pitchFamily="34" charset="0"/>
            </a:rPr>
            <a:t>Мідь є унікальною тим, що понад 400 різних сплавів міді були схвалені </a:t>
          </a:r>
          <a:r>
            <a:rPr lang="en-US" sz="1700" kern="1200" dirty="0" smtClean="0">
              <a:latin typeface="Arial" panose="020B0604020202020204" pitchFamily="34" charset="0"/>
              <a:cs typeface="Arial" panose="020B0604020202020204" pitchFamily="34" charset="0"/>
            </a:rPr>
            <a:t>FDA </a:t>
          </a:r>
          <a:r>
            <a:rPr lang="uk-UA" sz="1700" kern="1200" dirty="0" smtClean="0">
              <a:latin typeface="Arial" panose="020B0604020202020204" pitchFamily="34" charset="0"/>
              <a:cs typeface="Arial" panose="020B0604020202020204" pitchFamily="34" charset="0"/>
            </a:rPr>
            <a:t>як біоциди для запобігання поширенню вірусів, таких як </a:t>
          </a:r>
          <a:r>
            <a:rPr lang="en-US" sz="1700" kern="1200" dirty="0" smtClean="0">
              <a:latin typeface="Arial" panose="020B0604020202020204" pitchFamily="34" charset="0"/>
              <a:cs typeface="Arial" panose="020B0604020202020204" pitchFamily="34" charset="0"/>
            </a:rPr>
            <a:t>SARS-CoV-2. </a:t>
          </a:r>
          <a:endParaRPr lang="uk-UA" sz="1700" kern="1200" dirty="0">
            <a:latin typeface="Arial" panose="020B0604020202020204" pitchFamily="34" charset="0"/>
            <a:cs typeface="Arial" panose="020B0604020202020204" pitchFamily="34" charset="0"/>
          </a:endParaRPr>
        </a:p>
      </dsp:txBody>
      <dsp:txXfrm>
        <a:off x="67966" y="1568610"/>
        <a:ext cx="5696716" cy="1256367"/>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C49973-F494-4946-9A36-6529FBAA5EC5}">
      <dsp:nvSpPr>
        <dsp:cNvPr id="0" name=""/>
        <dsp:cNvSpPr/>
      </dsp:nvSpPr>
      <dsp:spPr>
        <a:xfrm>
          <a:off x="0" y="258951"/>
          <a:ext cx="5904656" cy="1147184"/>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uk-UA" sz="1200" kern="1200" dirty="0" smtClean="0">
              <a:latin typeface="Arial" panose="020B0604020202020204" pitchFamily="34" charset="0"/>
              <a:cs typeface="Arial" panose="020B0604020202020204" pitchFamily="34" charset="0"/>
            </a:rPr>
            <a:t>НІТІНОЛ — це нікель-титановий (близько 51% </a:t>
          </a:r>
          <a:r>
            <a:rPr lang="en-US" sz="1200" kern="1200" dirty="0" smtClean="0">
              <a:latin typeface="Arial" panose="020B0604020202020204" pitchFamily="34" charset="0"/>
              <a:cs typeface="Arial" panose="020B0604020202020204" pitchFamily="34" charset="0"/>
            </a:rPr>
            <a:t>Ni) </a:t>
          </a:r>
          <a:r>
            <a:rPr lang="uk-UA" sz="1200" kern="1200" dirty="0" smtClean="0">
              <a:latin typeface="Arial" panose="020B0604020202020204" pitchFamily="34" charset="0"/>
              <a:cs typeface="Arial" panose="020B0604020202020204" pitchFamily="34" charset="0"/>
            </a:rPr>
            <a:t>сплав з пам'яттю форми і надпружними властивостями — оборотна реакція на прикладене навантаження. Пам'ять форми означає здатність нітінолу деформуватися при одній температурі, а потім відновлювати свою первісну форму при нагріванні вище температури перетворення. </a:t>
          </a:r>
          <a:endParaRPr lang="uk-UA" sz="1200" kern="1200" dirty="0">
            <a:latin typeface="Arial" panose="020B0604020202020204" pitchFamily="34" charset="0"/>
            <a:cs typeface="Arial" panose="020B0604020202020204" pitchFamily="34" charset="0"/>
          </a:endParaRPr>
        </a:p>
      </dsp:txBody>
      <dsp:txXfrm>
        <a:off x="56001" y="314952"/>
        <a:ext cx="5792654" cy="1035182"/>
      </dsp:txXfrm>
    </dsp:sp>
    <dsp:sp modelId="{0E2C61A9-7278-4631-AF85-0019F84C9BB9}">
      <dsp:nvSpPr>
        <dsp:cNvPr id="0" name=""/>
        <dsp:cNvSpPr/>
      </dsp:nvSpPr>
      <dsp:spPr>
        <a:xfrm>
          <a:off x="0" y="1452216"/>
          <a:ext cx="5904656" cy="1147184"/>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dirty="0" smtClean="0">
              <a:latin typeface="Arial" panose="020B0604020202020204" pitchFamily="34" charset="0"/>
              <a:cs typeface="Arial" panose="020B0604020202020204" pitchFamily="34" charset="0"/>
            </a:rPr>
            <a:t>Легка вага та унікальні властивості нітинолу роблять його особливо привабливим для використання в біомедичних застосуваннях, включаючи інструменти для серцевих клапанів, скоби, кісткові анкери, складні пристрої для лікування дефектів перегородки та різноманітні імплантати.</a:t>
          </a:r>
          <a:endParaRPr lang="uk-UA" sz="1400" kern="1200" dirty="0">
            <a:latin typeface="Arial" panose="020B0604020202020204" pitchFamily="34" charset="0"/>
            <a:cs typeface="Arial" panose="020B0604020202020204" pitchFamily="34" charset="0"/>
          </a:endParaRPr>
        </a:p>
      </dsp:txBody>
      <dsp:txXfrm>
        <a:off x="56001" y="1508217"/>
        <a:ext cx="5792654" cy="1035182"/>
      </dsp:txXfrm>
    </dsp:sp>
    <dsp:sp modelId="{FBFB5756-B256-4177-9AD9-39EDAAE2034F}">
      <dsp:nvSpPr>
        <dsp:cNvPr id="0" name=""/>
        <dsp:cNvSpPr/>
      </dsp:nvSpPr>
      <dsp:spPr>
        <a:xfrm>
          <a:off x="0" y="2645481"/>
          <a:ext cx="5904656" cy="1147184"/>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latin typeface="Arial" panose="020B0604020202020204" pitchFamily="34" charset="0"/>
              <a:cs typeface="Arial" panose="020B0604020202020204" pitchFamily="34" charset="0"/>
            </a:rPr>
            <a:t>Інші застосування включають діагностичні направляючі дроти та пересувні дротові маркери для локалізації пухлин молочної залози з метою менш інвазивних процедур лампектомії при лікуванні раку молочної залози. </a:t>
          </a:r>
          <a:endParaRPr lang="uk-UA" sz="1600" kern="1200" dirty="0">
            <a:latin typeface="Arial" panose="020B0604020202020204" pitchFamily="34" charset="0"/>
            <a:cs typeface="Arial" panose="020B0604020202020204" pitchFamily="34" charset="0"/>
          </a:endParaRPr>
        </a:p>
      </dsp:txBody>
      <dsp:txXfrm>
        <a:off x="56001" y="2701482"/>
        <a:ext cx="5792654" cy="1035182"/>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6.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ACD29B-6F74-4106-BF89-C3A24920619D}" type="datetimeFigureOut">
              <a:rPr lang="uk-UA" smtClean="0"/>
              <a:t>16.04.2026</a:t>
            </a:fld>
            <a:endParaRPr lang="uk-UA"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2F3F53-6DF5-4F80-9E2C-1F5609F23A64}" type="slidenum">
              <a:rPr lang="uk-UA" smtClean="0"/>
              <a:t>‹#›</a:t>
            </a:fld>
            <a:endParaRPr lang="uk-UA" dirty="0"/>
          </a:p>
        </p:txBody>
      </p:sp>
    </p:spTree>
    <p:extLst>
      <p:ext uri="{BB962C8B-B14F-4D97-AF65-F5344CB8AC3E}">
        <p14:creationId xmlns:p14="http://schemas.microsoft.com/office/powerpoint/2010/main" val="102918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a:t>
            </a:fld>
            <a:endParaRPr lang="uk-UA" dirty="0"/>
          </a:p>
        </p:txBody>
      </p:sp>
    </p:spTree>
    <p:extLst>
      <p:ext uri="{BB962C8B-B14F-4D97-AF65-F5344CB8AC3E}">
        <p14:creationId xmlns:p14="http://schemas.microsoft.com/office/powerpoint/2010/main" val="2695660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a:t>
            </a:fld>
            <a:endParaRPr lang="uk-UA" dirty="0"/>
          </a:p>
        </p:txBody>
      </p:sp>
    </p:spTree>
    <p:extLst>
      <p:ext uri="{BB962C8B-B14F-4D97-AF65-F5344CB8AC3E}">
        <p14:creationId xmlns:p14="http://schemas.microsoft.com/office/powerpoint/2010/main" val="2954902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5</a:t>
            </a:fld>
            <a:endParaRPr lang="uk-UA" dirty="0"/>
          </a:p>
        </p:txBody>
      </p:sp>
    </p:spTree>
    <p:extLst>
      <p:ext uri="{BB962C8B-B14F-4D97-AF65-F5344CB8AC3E}">
        <p14:creationId xmlns:p14="http://schemas.microsoft.com/office/powerpoint/2010/main" val="2774245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6</a:t>
            </a:fld>
            <a:endParaRPr lang="uk-UA" dirty="0"/>
          </a:p>
        </p:txBody>
      </p:sp>
    </p:spTree>
    <p:extLst>
      <p:ext uri="{BB962C8B-B14F-4D97-AF65-F5344CB8AC3E}">
        <p14:creationId xmlns:p14="http://schemas.microsoft.com/office/powerpoint/2010/main" val="4181621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7</a:t>
            </a:fld>
            <a:endParaRPr lang="uk-UA" dirty="0"/>
          </a:p>
        </p:txBody>
      </p:sp>
    </p:spTree>
    <p:extLst>
      <p:ext uri="{BB962C8B-B14F-4D97-AF65-F5344CB8AC3E}">
        <p14:creationId xmlns:p14="http://schemas.microsoft.com/office/powerpoint/2010/main" val="547995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8</a:t>
            </a:fld>
            <a:endParaRPr lang="uk-UA" dirty="0"/>
          </a:p>
        </p:txBody>
      </p:sp>
    </p:spTree>
    <p:extLst>
      <p:ext uri="{BB962C8B-B14F-4D97-AF65-F5344CB8AC3E}">
        <p14:creationId xmlns:p14="http://schemas.microsoft.com/office/powerpoint/2010/main" val="2500902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9</a:t>
            </a:fld>
            <a:endParaRPr lang="uk-UA" dirty="0"/>
          </a:p>
        </p:txBody>
      </p:sp>
    </p:spTree>
    <p:extLst>
      <p:ext uri="{BB962C8B-B14F-4D97-AF65-F5344CB8AC3E}">
        <p14:creationId xmlns:p14="http://schemas.microsoft.com/office/powerpoint/2010/main" val="3625537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10</a:t>
            </a:fld>
            <a:endParaRPr lang="uk-UA" dirty="0"/>
          </a:p>
        </p:txBody>
      </p:sp>
    </p:spTree>
    <p:extLst>
      <p:ext uri="{BB962C8B-B14F-4D97-AF65-F5344CB8AC3E}">
        <p14:creationId xmlns:p14="http://schemas.microsoft.com/office/powerpoint/2010/main" val="2775585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11</a:t>
            </a:fld>
            <a:endParaRPr lang="uk-UA" dirty="0"/>
          </a:p>
        </p:txBody>
      </p:sp>
    </p:spTree>
    <p:extLst>
      <p:ext uri="{BB962C8B-B14F-4D97-AF65-F5344CB8AC3E}">
        <p14:creationId xmlns:p14="http://schemas.microsoft.com/office/powerpoint/2010/main" val="3490688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12</a:t>
            </a:fld>
            <a:endParaRPr lang="uk-UA" dirty="0"/>
          </a:p>
        </p:txBody>
      </p:sp>
    </p:spTree>
    <p:extLst>
      <p:ext uri="{BB962C8B-B14F-4D97-AF65-F5344CB8AC3E}">
        <p14:creationId xmlns:p14="http://schemas.microsoft.com/office/powerpoint/2010/main" val="1318910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13</a:t>
            </a:fld>
            <a:endParaRPr lang="uk-UA" dirty="0"/>
          </a:p>
        </p:txBody>
      </p:sp>
    </p:spTree>
    <p:extLst>
      <p:ext uri="{BB962C8B-B14F-4D97-AF65-F5344CB8AC3E}">
        <p14:creationId xmlns:p14="http://schemas.microsoft.com/office/powerpoint/2010/main" val="4231521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14</a:t>
            </a:fld>
            <a:endParaRPr lang="uk-UA" dirty="0"/>
          </a:p>
        </p:txBody>
      </p:sp>
    </p:spTree>
    <p:extLst>
      <p:ext uri="{BB962C8B-B14F-4D97-AF65-F5344CB8AC3E}">
        <p14:creationId xmlns:p14="http://schemas.microsoft.com/office/powerpoint/2010/main" val="2528760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18</a:t>
            </a:fld>
            <a:endParaRPr lang="uk-UA"/>
          </a:p>
        </p:txBody>
      </p:sp>
    </p:spTree>
    <p:extLst>
      <p:ext uri="{BB962C8B-B14F-4D97-AF65-F5344CB8AC3E}">
        <p14:creationId xmlns:p14="http://schemas.microsoft.com/office/powerpoint/2010/main" val="40153599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20</a:t>
            </a:fld>
            <a:endParaRPr lang="uk-UA"/>
          </a:p>
        </p:txBody>
      </p:sp>
    </p:spTree>
    <p:extLst>
      <p:ext uri="{BB962C8B-B14F-4D97-AF65-F5344CB8AC3E}">
        <p14:creationId xmlns:p14="http://schemas.microsoft.com/office/powerpoint/2010/main" val="2086968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26</a:t>
            </a:fld>
            <a:endParaRPr lang="uk-UA"/>
          </a:p>
        </p:txBody>
      </p:sp>
    </p:spTree>
    <p:extLst>
      <p:ext uri="{BB962C8B-B14F-4D97-AF65-F5344CB8AC3E}">
        <p14:creationId xmlns:p14="http://schemas.microsoft.com/office/powerpoint/2010/main" val="34773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28</a:t>
            </a:fld>
            <a:endParaRPr lang="uk-UA"/>
          </a:p>
        </p:txBody>
      </p:sp>
    </p:spTree>
    <p:extLst>
      <p:ext uri="{BB962C8B-B14F-4D97-AF65-F5344CB8AC3E}">
        <p14:creationId xmlns:p14="http://schemas.microsoft.com/office/powerpoint/2010/main" val="2926098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29</a:t>
            </a:fld>
            <a:endParaRPr lang="uk-UA"/>
          </a:p>
        </p:txBody>
      </p:sp>
    </p:spTree>
    <p:extLst>
      <p:ext uri="{BB962C8B-B14F-4D97-AF65-F5344CB8AC3E}">
        <p14:creationId xmlns:p14="http://schemas.microsoft.com/office/powerpoint/2010/main" val="1777776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30</a:t>
            </a:fld>
            <a:endParaRPr lang="uk-UA" dirty="0"/>
          </a:p>
        </p:txBody>
      </p:sp>
    </p:spTree>
    <p:extLst>
      <p:ext uri="{BB962C8B-B14F-4D97-AF65-F5344CB8AC3E}">
        <p14:creationId xmlns:p14="http://schemas.microsoft.com/office/powerpoint/2010/main" val="1501527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31</a:t>
            </a:fld>
            <a:endParaRPr lang="uk-UA" dirty="0"/>
          </a:p>
        </p:txBody>
      </p:sp>
    </p:spTree>
    <p:extLst>
      <p:ext uri="{BB962C8B-B14F-4D97-AF65-F5344CB8AC3E}">
        <p14:creationId xmlns:p14="http://schemas.microsoft.com/office/powerpoint/2010/main" val="2840220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32</a:t>
            </a:fld>
            <a:endParaRPr lang="uk-UA" dirty="0"/>
          </a:p>
        </p:txBody>
      </p:sp>
    </p:spTree>
    <p:extLst>
      <p:ext uri="{BB962C8B-B14F-4D97-AF65-F5344CB8AC3E}">
        <p14:creationId xmlns:p14="http://schemas.microsoft.com/office/powerpoint/2010/main" val="15052144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33</a:t>
            </a:fld>
            <a:endParaRPr lang="uk-UA" dirty="0"/>
          </a:p>
        </p:txBody>
      </p:sp>
    </p:spTree>
    <p:extLst>
      <p:ext uri="{BB962C8B-B14F-4D97-AF65-F5344CB8AC3E}">
        <p14:creationId xmlns:p14="http://schemas.microsoft.com/office/powerpoint/2010/main" val="15520858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34</a:t>
            </a:fld>
            <a:endParaRPr lang="uk-UA" dirty="0"/>
          </a:p>
        </p:txBody>
      </p:sp>
    </p:spTree>
    <p:extLst>
      <p:ext uri="{BB962C8B-B14F-4D97-AF65-F5344CB8AC3E}">
        <p14:creationId xmlns:p14="http://schemas.microsoft.com/office/powerpoint/2010/main" val="40294421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35</a:t>
            </a:fld>
            <a:endParaRPr lang="uk-UA" dirty="0"/>
          </a:p>
        </p:txBody>
      </p:sp>
    </p:spTree>
    <p:extLst>
      <p:ext uri="{BB962C8B-B14F-4D97-AF65-F5344CB8AC3E}">
        <p14:creationId xmlns:p14="http://schemas.microsoft.com/office/powerpoint/2010/main" val="14836241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36</a:t>
            </a:fld>
            <a:endParaRPr lang="uk-UA" dirty="0"/>
          </a:p>
        </p:txBody>
      </p:sp>
    </p:spTree>
    <p:extLst>
      <p:ext uri="{BB962C8B-B14F-4D97-AF65-F5344CB8AC3E}">
        <p14:creationId xmlns:p14="http://schemas.microsoft.com/office/powerpoint/2010/main" val="41834736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37</a:t>
            </a:fld>
            <a:endParaRPr lang="uk-UA" dirty="0"/>
          </a:p>
        </p:txBody>
      </p:sp>
    </p:spTree>
    <p:extLst>
      <p:ext uri="{BB962C8B-B14F-4D97-AF65-F5344CB8AC3E}">
        <p14:creationId xmlns:p14="http://schemas.microsoft.com/office/powerpoint/2010/main" val="8287370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38</a:t>
            </a:fld>
            <a:endParaRPr lang="uk-UA" dirty="0"/>
          </a:p>
        </p:txBody>
      </p:sp>
    </p:spTree>
    <p:extLst>
      <p:ext uri="{BB962C8B-B14F-4D97-AF65-F5344CB8AC3E}">
        <p14:creationId xmlns:p14="http://schemas.microsoft.com/office/powerpoint/2010/main" val="28956318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39</a:t>
            </a:fld>
            <a:endParaRPr lang="uk-UA" dirty="0"/>
          </a:p>
        </p:txBody>
      </p:sp>
    </p:spTree>
    <p:extLst>
      <p:ext uri="{BB962C8B-B14F-4D97-AF65-F5344CB8AC3E}">
        <p14:creationId xmlns:p14="http://schemas.microsoft.com/office/powerpoint/2010/main" val="40426698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40</a:t>
            </a:fld>
            <a:endParaRPr lang="uk-UA" dirty="0"/>
          </a:p>
        </p:txBody>
      </p:sp>
    </p:spTree>
    <p:extLst>
      <p:ext uri="{BB962C8B-B14F-4D97-AF65-F5344CB8AC3E}">
        <p14:creationId xmlns:p14="http://schemas.microsoft.com/office/powerpoint/2010/main" val="25973551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41</a:t>
            </a:fld>
            <a:endParaRPr lang="uk-UA" dirty="0"/>
          </a:p>
        </p:txBody>
      </p:sp>
    </p:spTree>
    <p:extLst>
      <p:ext uri="{BB962C8B-B14F-4D97-AF65-F5344CB8AC3E}">
        <p14:creationId xmlns:p14="http://schemas.microsoft.com/office/powerpoint/2010/main" val="25350987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42</a:t>
            </a:fld>
            <a:endParaRPr lang="uk-UA" dirty="0"/>
          </a:p>
        </p:txBody>
      </p:sp>
    </p:spTree>
    <p:extLst>
      <p:ext uri="{BB962C8B-B14F-4D97-AF65-F5344CB8AC3E}">
        <p14:creationId xmlns:p14="http://schemas.microsoft.com/office/powerpoint/2010/main" val="19247916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smtClean="0"/>
              <a:t> Free PPT _ Click to add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Tree>
    <p:extLst>
      <p:ext uri="{BB962C8B-B14F-4D97-AF65-F5344CB8AC3E}">
        <p14:creationId xmlns:p14="http://schemas.microsoft.com/office/powerpoint/2010/main"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smtClean="0"/>
              <a:t>Free PPT _ Click to add title</a:t>
            </a:r>
            <a:endParaRPr lang="ko-KR" altLang="en-US" dirty="0"/>
          </a:p>
        </p:txBody>
      </p:sp>
      <p:sp>
        <p:nvSpPr>
          <p:cNvPr id="4" name="Content Placeholder 2"/>
          <p:cNvSpPr>
            <a:spLocks noGrp="1"/>
          </p:cNvSpPr>
          <p:nvPr>
            <p:ph idx="1"/>
          </p:nvPr>
        </p:nvSpPr>
        <p:spPr>
          <a:xfrm>
            <a:off x="1979712" y="987574"/>
            <a:ext cx="6912768"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
        <p:nvSpPr>
          <p:cNvPr id="5" name="Content Placeholder 2"/>
          <p:cNvSpPr>
            <a:spLocks noGrp="1"/>
          </p:cNvSpPr>
          <p:nvPr>
            <p:ph idx="10"/>
          </p:nvPr>
        </p:nvSpPr>
        <p:spPr>
          <a:xfrm>
            <a:off x="1990056" y="1664245"/>
            <a:ext cx="6912768"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Tree>
    <p:extLst>
      <p:ext uri="{BB962C8B-B14F-4D97-AF65-F5344CB8AC3E}">
        <p14:creationId xmlns:p14="http://schemas.microsoft.com/office/powerpoint/2010/main" val="922808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1895959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815133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937D59-5EDB-4C39-B697-625748F703B6}" type="datetimeFigureOut">
              <a:rPr lang="en-US" smtClean="0"/>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1860431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937D59-5EDB-4C39-B697-625748F703B6}" type="datetimeFigureOut">
              <a:rPr lang="en-US" smtClean="0"/>
              <a:t>4/16/2026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3505802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937D59-5EDB-4C39-B697-625748F703B6}" type="datetimeFigureOut">
              <a:rPr lang="en-US" smtClean="0"/>
              <a:t>4/16/2026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3538794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937D59-5EDB-4C39-B697-625748F703B6}" type="datetimeFigureOut">
              <a:rPr lang="en-US" smtClean="0"/>
              <a:t>4/16/2026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1150510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37D59-5EDB-4C39-B697-625748F703B6}" type="datetimeFigureOut">
              <a:rPr lang="en-US" smtClean="0"/>
              <a:t>4/16/2026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240353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4/16/2026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501824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4/16/2026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722440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2810871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4240091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ver slide layout">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96D246-ABCB-4A2C-A2FD-5B789E218471}"/>
              </a:ext>
            </a:extLst>
          </p:cNvPr>
          <p:cNvSpPr/>
          <p:nvPr userDrawn="1"/>
        </p:nvSpPr>
        <p:spPr>
          <a:xfrm>
            <a:off x="0" y="0"/>
            <a:ext cx="9144000" cy="5143500"/>
          </a:xfrm>
          <a:prstGeom prst="rect">
            <a:avLst/>
          </a:prstGeom>
          <a:gradFill>
            <a:gsLst>
              <a:gs pos="93000">
                <a:schemeClr val="accent3"/>
              </a:gs>
              <a:gs pos="33000">
                <a:schemeClr val="accent4">
                  <a:lumMod val="85000"/>
                  <a:alpha val="0"/>
                </a:schemeClr>
              </a:gs>
            </a:gsLst>
            <a:lin ang="108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Freeform: Shape 40">
            <a:extLst>
              <a:ext uri="{FF2B5EF4-FFF2-40B4-BE49-F238E27FC236}">
                <a16:creationId xmlns:a16="http://schemas.microsoft.com/office/drawing/2014/main" id="{36DE818A-C3DB-49F5-B882-FFC95EF35C9E}"/>
              </a:ext>
            </a:extLst>
          </p:cNvPr>
          <p:cNvSpPr/>
          <p:nvPr/>
        </p:nvSpPr>
        <p:spPr>
          <a:xfrm rot="7585316">
            <a:off x="796872" y="3512197"/>
            <a:ext cx="501271" cy="2186734"/>
          </a:xfrm>
          <a:custGeom>
            <a:avLst/>
            <a:gdLst>
              <a:gd name="connsiteX0" fmla="*/ 140599 w 668361"/>
              <a:gd name="connsiteY0" fmla="*/ 245336 h 2915645"/>
              <a:gd name="connsiteX1" fmla="*/ 108665 w 668361"/>
              <a:gd name="connsiteY1" fmla="*/ 197693 h 2915645"/>
              <a:gd name="connsiteX2" fmla="*/ 58915 w 668361"/>
              <a:gd name="connsiteY2" fmla="*/ 0 h 2915645"/>
              <a:gd name="connsiteX3" fmla="*/ 149881 w 668361"/>
              <a:gd name="connsiteY3" fmla="*/ 0 h 2915645"/>
              <a:gd name="connsiteX4" fmla="*/ 173094 w 668361"/>
              <a:gd name="connsiteY4" fmla="*/ 31461 h 2915645"/>
              <a:gd name="connsiteX5" fmla="*/ 173472 w 668361"/>
              <a:gd name="connsiteY5" fmla="*/ 74380 h 2915645"/>
              <a:gd name="connsiteX6" fmla="*/ 193765 w 668361"/>
              <a:gd name="connsiteY6" fmla="*/ 147287 h 2915645"/>
              <a:gd name="connsiteX7" fmla="*/ 330579 w 668361"/>
              <a:gd name="connsiteY7" fmla="*/ 298503 h 2915645"/>
              <a:gd name="connsiteX8" fmla="*/ 277555 w 668361"/>
              <a:gd name="connsiteY8" fmla="*/ 359382 h 2915645"/>
              <a:gd name="connsiteX9" fmla="*/ 267082 w 668361"/>
              <a:gd name="connsiteY9" fmla="*/ 371820 h 2915645"/>
              <a:gd name="connsiteX10" fmla="*/ 140599 w 668361"/>
              <a:gd name="connsiteY10" fmla="*/ 245336 h 2915645"/>
              <a:gd name="connsiteX11" fmla="*/ 166926 w 668361"/>
              <a:gd name="connsiteY11" fmla="*/ 750840 h 2915645"/>
              <a:gd name="connsiteX12" fmla="*/ 553147 w 668361"/>
              <a:gd name="connsiteY12" fmla="*/ 750840 h 2915645"/>
              <a:gd name="connsiteX13" fmla="*/ 551838 w 668361"/>
              <a:gd name="connsiteY13" fmla="*/ 737748 h 2915645"/>
              <a:gd name="connsiteX14" fmla="*/ 531545 w 668361"/>
              <a:gd name="connsiteY14" fmla="*/ 672287 h 2915645"/>
              <a:gd name="connsiteX15" fmla="*/ 517144 w 668361"/>
              <a:gd name="connsiteY15" fmla="*/ 644139 h 2915645"/>
              <a:gd name="connsiteX16" fmla="*/ 206202 w 668361"/>
              <a:gd name="connsiteY16" fmla="*/ 644139 h 2915645"/>
              <a:gd name="connsiteX17" fmla="*/ 191146 w 668361"/>
              <a:gd name="connsiteY17" fmla="*/ 672287 h 2915645"/>
              <a:gd name="connsiteX18" fmla="*/ 168890 w 668361"/>
              <a:gd name="connsiteY18" fmla="*/ 737748 h 2915645"/>
              <a:gd name="connsiteX19" fmla="*/ 166926 w 668361"/>
              <a:gd name="connsiteY19" fmla="*/ 750840 h 2915645"/>
              <a:gd name="connsiteX20" fmla="*/ 205548 w 668361"/>
              <a:gd name="connsiteY20" fmla="*/ 902056 h 2915645"/>
              <a:gd name="connsiteX21" fmla="*/ 206857 w 668361"/>
              <a:gd name="connsiteY21" fmla="*/ 903365 h 2915645"/>
              <a:gd name="connsiteX22" fmla="*/ 513216 w 668361"/>
              <a:gd name="connsiteY22" fmla="*/ 903365 h 2915645"/>
              <a:gd name="connsiteX23" fmla="*/ 513870 w 668361"/>
              <a:gd name="connsiteY23" fmla="*/ 902056 h 2915645"/>
              <a:gd name="connsiteX24" fmla="*/ 536127 w 668361"/>
              <a:gd name="connsiteY24" fmla="*/ 856233 h 2915645"/>
              <a:gd name="connsiteX25" fmla="*/ 551184 w 668361"/>
              <a:gd name="connsiteY25" fmla="*/ 797318 h 2915645"/>
              <a:gd name="connsiteX26" fmla="*/ 168890 w 668361"/>
              <a:gd name="connsiteY26" fmla="*/ 797318 h 2915645"/>
              <a:gd name="connsiteX27" fmla="*/ 183291 w 668361"/>
              <a:gd name="connsiteY27" fmla="*/ 856233 h 2915645"/>
              <a:gd name="connsiteX28" fmla="*/ 205548 w 668361"/>
              <a:gd name="connsiteY28" fmla="*/ 902056 h 2915645"/>
              <a:gd name="connsiteX29" fmla="*/ 154488 w 668361"/>
              <a:gd name="connsiteY29" fmla="*/ 1451276 h 2915645"/>
              <a:gd name="connsiteX30" fmla="*/ 373783 w 668361"/>
              <a:gd name="connsiteY30" fmla="*/ 1451276 h 2915645"/>
              <a:gd name="connsiteX31" fmla="*/ 374438 w 668361"/>
              <a:gd name="connsiteY31" fmla="*/ 1451276 h 2915645"/>
              <a:gd name="connsiteX32" fmla="*/ 543982 w 668361"/>
              <a:gd name="connsiteY32" fmla="*/ 1451276 h 2915645"/>
              <a:gd name="connsiteX33" fmla="*/ 542673 w 668361"/>
              <a:gd name="connsiteY33" fmla="*/ 1436874 h 2915645"/>
              <a:gd name="connsiteX34" fmla="*/ 524999 w 668361"/>
              <a:gd name="connsiteY34" fmla="*/ 1371413 h 2915645"/>
              <a:gd name="connsiteX35" fmla="*/ 523690 w 668361"/>
              <a:gd name="connsiteY35" fmla="*/ 1368140 h 2915645"/>
              <a:gd name="connsiteX36" fmla="*/ 511907 w 668361"/>
              <a:gd name="connsiteY36" fmla="*/ 1344574 h 2915645"/>
              <a:gd name="connsiteX37" fmla="*/ 187219 w 668361"/>
              <a:gd name="connsiteY37" fmla="*/ 1344574 h 2915645"/>
              <a:gd name="connsiteX38" fmla="*/ 170853 w 668361"/>
              <a:gd name="connsiteY38" fmla="*/ 1371413 h 2915645"/>
              <a:gd name="connsiteX39" fmla="*/ 153833 w 668361"/>
              <a:gd name="connsiteY39" fmla="*/ 1436874 h 2915645"/>
              <a:gd name="connsiteX40" fmla="*/ 154488 w 668361"/>
              <a:gd name="connsiteY40" fmla="*/ 1451276 h 2915645"/>
              <a:gd name="connsiteX41" fmla="*/ 204893 w 668361"/>
              <a:gd name="connsiteY41" fmla="*/ 1604455 h 2915645"/>
              <a:gd name="connsiteX42" fmla="*/ 498160 w 668361"/>
              <a:gd name="connsiteY42" fmla="*/ 1604455 h 2915645"/>
              <a:gd name="connsiteX43" fmla="*/ 504051 w 668361"/>
              <a:gd name="connsiteY43" fmla="*/ 1595291 h 2915645"/>
              <a:gd name="connsiteX44" fmla="*/ 513870 w 668361"/>
              <a:gd name="connsiteY44" fmla="*/ 1578271 h 2915645"/>
              <a:gd name="connsiteX45" fmla="*/ 513216 w 668361"/>
              <a:gd name="connsiteY45" fmla="*/ 1578271 h 2915645"/>
              <a:gd name="connsiteX46" fmla="*/ 526962 w 668361"/>
              <a:gd name="connsiteY46" fmla="*/ 1548813 h 2915645"/>
              <a:gd name="connsiteX47" fmla="*/ 541364 w 668361"/>
              <a:gd name="connsiteY47" fmla="*/ 1497754 h 2915645"/>
              <a:gd name="connsiteX48" fmla="*/ 374438 w 668361"/>
              <a:gd name="connsiteY48" fmla="*/ 1497753 h 2915645"/>
              <a:gd name="connsiteX49" fmla="*/ 373783 w 668361"/>
              <a:gd name="connsiteY49" fmla="*/ 1497753 h 2915645"/>
              <a:gd name="connsiteX50" fmla="*/ 160379 w 668361"/>
              <a:gd name="connsiteY50" fmla="*/ 1497754 h 2915645"/>
              <a:gd name="connsiteX51" fmla="*/ 176745 w 668361"/>
              <a:gd name="connsiteY51" fmla="*/ 1548814 h 2915645"/>
              <a:gd name="connsiteX52" fmla="*/ 199002 w 668361"/>
              <a:gd name="connsiteY52" fmla="*/ 1594636 h 2915645"/>
              <a:gd name="connsiteX53" fmla="*/ 204893 w 668361"/>
              <a:gd name="connsiteY53" fmla="*/ 1603801 h 2915645"/>
              <a:gd name="connsiteX54" fmla="*/ 103428 w 668361"/>
              <a:gd name="connsiteY54" fmla="*/ 2176587 h 2915645"/>
              <a:gd name="connsiteX55" fmla="*/ 543328 w 668361"/>
              <a:gd name="connsiteY55" fmla="*/ 2176587 h 2915645"/>
              <a:gd name="connsiteX56" fmla="*/ 542019 w 668361"/>
              <a:gd name="connsiteY56" fmla="*/ 2168731 h 2915645"/>
              <a:gd name="connsiteX57" fmla="*/ 517144 w 668361"/>
              <a:gd name="connsiteY57" fmla="*/ 2103270 h 2915645"/>
              <a:gd name="connsiteX58" fmla="*/ 492268 w 668361"/>
              <a:gd name="connsiteY58" fmla="*/ 2064648 h 2915645"/>
              <a:gd name="connsiteX59" fmla="*/ 151215 w 668361"/>
              <a:gd name="connsiteY59" fmla="*/ 2064648 h 2915645"/>
              <a:gd name="connsiteX60" fmla="*/ 126340 w 668361"/>
              <a:gd name="connsiteY60" fmla="*/ 2103270 h 2915645"/>
              <a:gd name="connsiteX61" fmla="*/ 104083 w 668361"/>
              <a:gd name="connsiteY61" fmla="*/ 2168731 h 2915645"/>
              <a:gd name="connsiteX62" fmla="*/ 103428 w 668361"/>
              <a:gd name="connsiteY62" fmla="*/ 2176587 h 2915645"/>
              <a:gd name="connsiteX63" fmla="*/ 157761 w 668361"/>
              <a:gd name="connsiteY63" fmla="*/ 2325838 h 2915645"/>
              <a:gd name="connsiteX64" fmla="*/ 167581 w 668361"/>
              <a:gd name="connsiteY64" fmla="*/ 2337621 h 2915645"/>
              <a:gd name="connsiteX65" fmla="*/ 488341 w 668361"/>
              <a:gd name="connsiteY65" fmla="*/ 2337621 h 2915645"/>
              <a:gd name="connsiteX66" fmla="*/ 496850 w 668361"/>
              <a:gd name="connsiteY66" fmla="*/ 2325838 h 2915645"/>
              <a:gd name="connsiteX67" fmla="*/ 524344 w 668361"/>
              <a:gd name="connsiteY67" fmla="*/ 2280015 h 2915645"/>
              <a:gd name="connsiteX68" fmla="*/ 542673 w 668361"/>
              <a:gd name="connsiteY68" fmla="*/ 2225028 h 2915645"/>
              <a:gd name="connsiteX69" fmla="*/ 107356 w 668361"/>
              <a:gd name="connsiteY69" fmla="*/ 2225028 h 2915645"/>
              <a:gd name="connsiteX70" fmla="*/ 128304 w 668361"/>
              <a:gd name="connsiteY70" fmla="*/ 2280015 h 2915645"/>
              <a:gd name="connsiteX71" fmla="*/ 157761 w 668361"/>
              <a:gd name="connsiteY71" fmla="*/ 2325838 h 2915645"/>
              <a:gd name="connsiteX72" fmla="*/ 72171 w 668361"/>
              <a:gd name="connsiteY72" fmla="*/ 2377144 h 2915645"/>
              <a:gd name="connsiteX73" fmla="*/ 0 w 668361"/>
              <a:gd name="connsiteY73" fmla="*/ 2189025 h 2915645"/>
              <a:gd name="connsiteX74" fmla="*/ 247443 w 668361"/>
              <a:gd name="connsiteY74" fmla="*/ 1838152 h 2915645"/>
              <a:gd name="connsiteX75" fmla="*/ 255299 w 668361"/>
              <a:gd name="connsiteY75" fmla="*/ 1831606 h 2915645"/>
              <a:gd name="connsiteX76" fmla="*/ 263154 w 668361"/>
              <a:gd name="connsiteY76" fmla="*/ 1825060 h 2915645"/>
              <a:gd name="connsiteX77" fmla="*/ 276901 w 668361"/>
              <a:gd name="connsiteY77" fmla="*/ 1813931 h 2915645"/>
              <a:gd name="connsiteX78" fmla="*/ 339743 w 668361"/>
              <a:gd name="connsiteY78" fmla="*/ 1763526 h 2915645"/>
              <a:gd name="connsiteX79" fmla="*/ 347599 w 668361"/>
              <a:gd name="connsiteY79" fmla="*/ 1756980 h 2915645"/>
              <a:gd name="connsiteX80" fmla="*/ 355454 w 668361"/>
              <a:gd name="connsiteY80" fmla="*/ 1750434 h 2915645"/>
              <a:gd name="connsiteX81" fmla="*/ 462811 w 668361"/>
              <a:gd name="connsiteY81" fmla="*/ 1647659 h 2915645"/>
              <a:gd name="connsiteX82" fmla="*/ 236314 w 668361"/>
              <a:gd name="connsiteY82" fmla="*/ 1647660 h 2915645"/>
              <a:gd name="connsiteX83" fmla="*/ 324688 w 668361"/>
              <a:gd name="connsiteY83" fmla="*/ 1749125 h 2915645"/>
              <a:gd name="connsiteX84" fmla="*/ 261845 w 668361"/>
              <a:gd name="connsiteY84" fmla="*/ 1799530 h 2915645"/>
              <a:gd name="connsiteX85" fmla="*/ 248097 w 668361"/>
              <a:gd name="connsiteY85" fmla="*/ 1810659 h 2915645"/>
              <a:gd name="connsiteX86" fmla="*/ 51060 w 668361"/>
              <a:gd name="connsiteY86" fmla="*/ 1434911 h 2915645"/>
              <a:gd name="connsiteX87" fmla="*/ 267736 w 668361"/>
              <a:gd name="connsiteY87" fmla="*/ 1136407 h 2915645"/>
              <a:gd name="connsiteX88" fmla="*/ 312904 w 668361"/>
              <a:gd name="connsiteY88" fmla="*/ 1173066 h 2915645"/>
              <a:gd name="connsiteX89" fmla="*/ 344980 w 668361"/>
              <a:gd name="connsiteY89" fmla="*/ 1198595 h 2915645"/>
              <a:gd name="connsiteX90" fmla="*/ 227805 w 668361"/>
              <a:gd name="connsiteY90" fmla="*/ 1296787 h 2915645"/>
              <a:gd name="connsiteX91" fmla="*/ 481139 w 668361"/>
              <a:gd name="connsiteY91" fmla="*/ 1296787 h 2915645"/>
              <a:gd name="connsiteX92" fmla="*/ 379020 w 668361"/>
              <a:gd name="connsiteY92" fmla="*/ 1199250 h 2915645"/>
              <a:gd name="connsiteX93" fmla="*/ 371165 w 668361"/>
              <a:gd name="connsiteY93" fmla="*/ 1192704 h 2915645"/>
              <a:gd name="connsiteX94" fmla="*/ 362655 w 668361"/>
              <a:gd name="connsiteY94" fmla="*/ 1186158 h 2915645"/>
              <a:gd name="connsiteX95" fmla="*/ 328615 w 668361"/>
              <a:gd name="connsiteY95" fmla="*/ 1158664 h 2915645"/>
              <a:gd name="connsiteX96" fmla="*/ 285411 w 668361"/>
              <a:gd name="connsiteY96" fmla="*/ 1123970 h 2915645"/>
              <a:gd name="connsiteX97" fmla="*/ 277555 w 668361"/>
              <a:gd name="connsiteY97" fmla="*/ 1117423 h 2915645"/>
              <a:gd name="connsiteX98" fmla="*/ 269700 w 668361"/>
              <a:gd name="connsiteY98" fmla="*/ 1110877 h 2915645"/>
              <a:gd name="connsiteX99" fmla="*/ 65461 w 668361"/>
              <a:gd name="connsiteY99" fmla="*/ 761969 h 2915645"/>
              <a:gd name="connsiteX100" fmla="*/ 269700 w 668361"/>
              <a:gd name="connsiteY100" fmla="*/ 401277 h 2915645"/>
              <a:gd name="connsiteX101" fmla="*/ 276246 w 668361"/>
              <a:gd name="connsiteY101" fmla="*/ 393422 h 2915645"/>
              <a:gd name="connsiteX102" fmla="*/ 282792 w 668361"/>
              <a:gd name="connsiteY102" fmla="*/ 385566 h 2915645"/>
              <a:gd name="connsiteX103" fmla="*/ 295885 w 668361"/>
              <a:gd name="connsiteY103" fmla="*/ 371165 h 2915645"/>
              <a:gd name="connsiteX104" fmla="*/ 346944 w 668361"/>
              <a:gd name="connsiteY104" fmla="*/ 312905 h 2915645"/>
              <a:gd name="connsiteX105" fmla="*/ 353491 w 668361"/>
              <a:gd name="connsiteY105" fmla="*/ 305050 h 2915645"/>
              <a:gd name="connsiteX106" fmla="*/ 360037 w 668361"/>
              <a:gd name="connsiteY106" fmla="*/ 297194 h 2915645"/>
              <a:gd name="connsiteX107" fmla="*/ 364846 w 668361"/>
              <a:gd name="connsiteY107" fmla="*/ 291338 h 2915645"/>
              <a:gd name="connsiteX108" fmla="*/ 425133 w 668361"/>
              <a:gd name="connsiteY108" fmla="*/ 373044 h 2915645"/>
              <a:gd name="connsiteX109" fmla="*/ 422879 w 668361"/>
              <a:gd name="connsiteY109" fmla="*/ 375748 h 2915645"/>
              <a:gd name="connsiteX110" fmla="*/ 416333 w 668361"/>
              <a:gd name="connsiteY110" fmla="*/ 383603 h 2915645"/>
              <a:gd name="connsiteX111" fmla="*/ 375092 w 668361"/>
              <a:gd name="connsiteY111" fmla="*/ 430735 h 2915645"/>
              <a:gd name="connsiteX112" fmla="*/ 352181 w 668361"/>
              <a:gd name="connsiteY112" fmla="*/ 456265 h 2915645"/>
              <a:gd name="connsiteX113" fmla="*/ 345635 w 668361"/>
              <a:gd name="connsiteY113" fmla="*/ 464120 h 2915645"/>
              <a:gd name="connsiteX114" fmla="*/ 339089 w 668361"/>
              <a:gd name="connsiteY114" fmla="*/ 471976 h 2915645"/>
              <a:gd name="connsiteX115" fmla="*/ 235660 w 668361"/>
              <a:gd name="connsiteY115" fmla="*/ 600279 h 2915645"/>
              <a:gd name="connsiteX116" fmla="*/ 487031 w 668361"/>
              <a:gd name="connsiteY116" fmla="*/ 600279 h 2915645"/>
              <a:gd name="connsiteX117" fmla="*/ 368546 w 668361"/>
              <a:gd name="connsiteY117" fmla="*/ 470666 h 2915645"/>
              <a:gd name="connsiteX118" fmla="*/ 393422 w 668361"/>
              <a:gd name="connsiteY118" fmla="*/ 442518 h 2915645"/>
              <a:gd name="connsiteX119" fmla="*/ 432698 w 668361"/>
              <a:gd name="connsiteY119" fmla="*/ 397350 h 2915645"/>
              <a:gd name="connsiteX120" fmla="*/ 474179 w 668361"/>
              <a:gd name="connsiteY120" fmla="*/ 439515 h 2915645"/>
              <a:gd name="connsiteX121" fmla="*/ 632201 w 668361"/>
              <a:gd name="connsiteY121" fmla="*/ 653679 h 2915645"/>
              <a:gd name="connsiteX122" fmla="*/ 638441 w 668361"/>
              <a:gd name="connsiteY122" fmla="*/ 665506 h 2915645"/>
              <a:gd name="connsiteX123" fmla="*/ 656576 w 668361"/>
              <a:gd name="connsiteY123" fmla="*/ 764588 h 2915645"/>
              <a:gd name="connsiteX124" fmla="*/ 455610 w 668361"/>
              <a:gd name="connsiteY124" fmla="*/ 1114151 h 2915645"/>
              <a:gd name="connsiteX125" fmla="*/ 411096 w 668361"/>
              <a:gd name="connsiteY125" fmla="*/ 1078147 h 2915645"/>
              <a:gd name="connsiteX126" fmla="*/ 379020 w 668361"/>
              <a:gd name="connsiteY126" fmla="*/ 1052617 h 2915645"/>
              <a:gd name="connsiteX127" fmla="*/ 481794 w 668361"/>
              <a:gd name="connsiteY127" fmla="*/ 950498 h 2915645"/>
              <a:gd name="connsiteX128" fmla="*/ 240242 w 668361"/>
              <a:gd name="connsiteY128" fmla="*/ 950498 h 2915645"/>
              <a:gd name="connsiteX129" fmla="*/ 346944 w 668361"/>
              <a:gd name="connsiteY129" fmla="*/ 1052617 h 2915645"/>
              <a:gd name="connsiteX130" fmla="*/ 354800 w 668361"/>
              <a:gd name="connsiteY130" fmla="*/ 1059163 h 2915645"/>
              <a:gd name="connsiteX131" fmla="*/ 362655 w 668361"/>
              <a:gd name="connsiteY131" fmla="*/ 1065709 h 2915645"/>
              <a:gd name="connsiteX132" fmla="*/ 396040 w 668361"/>
              <a:gd name="connsiteY132" fmla="*/ 1092548 h 2915645"/>
              <a:gd name="connsiteX133" fmla="*/ 439244 w 668361"/>
              <a:gd name="connsiteY133" fmla="*/ 1127243 h 2915645"/>
              <a:gd name="connsiteX134" fmla="*/ 447100 w 668361"/>
              <a:gd name="connsiteY134" fmla="*/ 1133789 h 2915645"/>
              <a:gd name="connsiteX135" fmla="*/ 454955 w 668361"/>
              <a:gd name="connsiteY135" fmla="*/ 1140335 h 2915645"/>
              <a:gd name="connsiteX136" fmla="*/ 632355 w 668361"/>
              <a:gd name="connsiteY136" fmla="*/ 1368795 h 2915645"/>
              <a:gd name="connsiteX137" fmla="*/ 631700 w 668361"/>
              <a:gd name="connsiteY137" fmla="*/ 1368795 h 2915645"/>
              <a:gd name="connsiteX138" fmla="*/ 646102 w 668361"/>
              <a:gd name="connsiteY138" fmla="*/ 1463714 h 2915645"/>
              <a:gd name="connsiteX139" fmla="*/ 623191 w 668361"/>
              <a:gd name="connsiteY139" fmla="*/ 1578270 h 2915645"/>
              <a:gd name="connsiteX140" fmla="*/ 623845 w 668361"/>
              <a:gd name="connsiteY140" fmla="*/ 1578271 h 2915645"/>
              <a:gd name="connsiteX141" fmla="*/ 424189 w 668361"/>
              <a:gd name="connsiteY141" fmla="*/ 1820477 h 2915645"/>
              <a:gd name="connsiteX142" fmla="*/ 416333 w 668361"/>
              <a:gd name="connsiteY142" fmla="*/ 1827023 h 2915645"/>
              <a:gd name="connsiteX143" fmla="*/ 408478 w 668361"/>
              <a:gd name="connsiteY143" fmla="*/ 1833570 h 2915645"/>
              <a:gd name="connsiteX144" fmla="*/ 344326 w 668361"/>
              <a:gd name="connsiteY144" fmla="*/ 1885284 h 2915645"/>
              <a:gd name="connsiteX145" fmla="*/ 331888 w 668361"/>
              <a:gd name="connsiteY145" fmla="*/ 1895103 h 2915645"/>
              <a:gd name="connsiteX146" fmla="*/ 323378 w 668361"/>
              <a:gd name="connsiteY146" fmla="*/ 1901649 h 2915645"/>
              <a:gd name="connsiteX147" fmla="*/ 315523 w 668361"/>
              <a:gd name="connsiteY147" fmla="*/ 1908195 h 2915645"/>
              <a:gd name="connsiteX148" fmla="*/ 193110 w 668361"/>
              <a:gd name="connsiteY148" fmla="*/ 2016207 h 2915645"/>
              <a:gd name="connsiteX149" fmla="*/ 454301 w 668361"/>
              <a:gd name="connsiteY149" fmla="*/ 2016207 h 2915645"/>
              <a:gd name="connsiteX150" fmla="*/ 348908 w 668361"/>
              <a:gd name="connsiteY150" fmla="*/ 1909504 h 2915645"/>
              <a:gd name="connsiteX151" fmla="*/ 360691 w 668361"/>
              <a:gd name="connsiteY151" fmla="*/ 1900340 h 2915645"/>
              <a:gd name="connsiteX152" fmla="*/ 424843 w 668361"/>
              <a:gd name="connsiteY152" fmla="*/ 1847971 h 2915645"/>
              <a:gd name="connsiteX153" fmla="*/ 648066 w 668361"/>
              <a:gd name="connsiteY153" fmla="*/ 2196225 h 2915645"/>
              <a:gd name="connsiteX154" fmla="*/ 422879 w 668361"/>
              <a:gd name="connsiteY154" fmla="*/ 2544479 h 2915645"/>
              <a:gd name="connsiteX155" fmla="*/ 395386 w 668361"/>
              <a:gd name="connsiteY155" fmla="*/ 2521568 h 2915645"/>
              <a:gd name="connsiteX156" fmla="*/ 347598 w 668361"/>
              <a:gd name="connsiteY156" fmla="*/ 2482291 h 2915645"/>
              <a:gd name="connsiteX157" fmla="*/ 447755 w 668361"/>
              <a:gd name="connsiteY157" fmla="*/ 2386717 h 2915645"/>
              <a:gd name="connsiteX158" fmla="*/ 210785 w 668361"/>
              <a:gd name="connsiteY158" fmla="*/ 2386718 h 2915645"/>
              <a:gd name="connsiteX159" fmla="*/ 315523 w 668361"/>
              <a:gd name="connsiteY159" fmla="*/ 2482291 h 2915645"/>
              <a:gd name="connsiteX160" fmla="*/ 323378 w 668361"/>
              <a:gd name="connsiteY160" fmla="*/ 2488837 h 2915645"/>
              <a:gd name="connsiteX161" fmla="*/ 331234 w 668361"/>
              <a:gd name="connsiteY161" fmla="*/ 2495383 h 2915645"/>
              <a:gd name="connsiteX162" fmla="*/ 379675 w 668361"/>
              <a:gd name="connsiteY162" fmla="*/ 2535969 h 2915645"/>
              <a:gd name="connsiteX163" fmla="*/ 406514 w 668361"/>
              <a:gd name="connsiteY163" fmla="*/ 2558226 h 2915645"/>
              <a:gd name="connsiteX164" fmla="*/ 414369 w 668361"/>
              <a:gd name="connsiteY164" fmla="*/ 2564772 h 2915645"/>
              <a:gd name="connsiteX165" fmla="*/ 422224 w 668361"/>
              <a:gd name="connsiteY165" fmla="*/ 2571318 h 2915645"/>
              <a:gd name="connsiteX166" fmla="*/ 668359 w 668361"/>
              <a:gd name="connsiteY166" fmla="*/ 2914335 h 2915645"/>
              <a:gd name="connsiteX167" fmla="*/ 565585 w 668361"/>
              <a:gd name="connsiteY167" fmla="*/ 2914335 h 2915645"/>
              <a:gd name="connsiteX168" fmla="*/ 346289 w 668361"/>
              <a:gd name="connsiteY168" fmla="*/ 2633506 h 2915645"/>
              <a:gd name="connsiteX169" fmla="*/ 338434 w 668361"/>
              <a:gd name="connsiteY169" fmla="*/ 2626960 h 2915645"/>
              <a:gd name="connsiteX170" fmla="*/ 330579 w 668361"/>
              <a:gd name="connsiteY170" fmla="*/ 2620414 h 2915645"/>
              <a:gd name="connsiteX171" fmla="*/ 308977 w 668361"/>
              <a:gd name="connsiteY171" fmla="*/ 2602739 h 2915645"/>
              <a:gd name="connsiteX172" fmla="*/ 255298 w 668361"/>
              <a:gd name="connsiteY172" fmla="*/ 2558226 h 2915645"/>
              <a:gd name="connsiteX173" fmla="*/ 247443 w 668361"/>
              <a:gd name="connsiteY173" fmla="*/ 2551680 h 2915645"/>
              <a:gd name="connsiteX174" fmla="*/ 239588 w 668361"/>
              <a:gd name="connsiteY174" fmla="*/ 2545134 h 2915645"/>
              <a:gd name="connsiteX175" fmla="*/ 72171 w 668361"/>
              <a:gd name="connsiteY175" fmla="*/ 2377144 h 2915645"/>
              <a:gd name="connsiteX176" fmla="*/ 0 w 668361"/>
              <a:gd name="connsiteY176" fmla="*/ 2915645 h 2915645"/>
              <a:gd name="connsiteX177" fmla="*/ 240242 w 668361"/>
              <a:gd name="connsiteY177" fmla="*/ 2572628 h 2915645"/>
              <a:gd name="connsiteX178" fmla="*/ 295229 w 668361"/>
              <a:gd name="connsiteY178" fmla="*/ 2617796 h 2915645"/>
              <a:gd name="connsiteX179" fmla="*/ 315523 w 668361"/>
              <a:gd name="connsiteY179" fmla="*/ 2634816 h 2915645"/>
              <a:gd name="connsiteX180" fmla="*/ 102773 w 668361"/>
              <a:gd name="connsiteY180" fmla="*/ 2915645 h 291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668361" h="2915645">
                <a:moveTo>
                  <a:pt x="140599" y="245336"/>
                </a:moveTo>
                <a:cubicBezTo>
                  <a:pt x="128509" y="230178"/>
                  <a:pt x="117666" y="214386"/>
                  <a:pt x="108665" y="197693"/>
                </a:cubicBezTo>
                <a:cubicBezTo>
                  <a:pt x="72007" y="129613"/>
                  <a:pt x="58261" y="62843"/>
                  <a:pt x="58915" y="0"/>
                </a:cubicBezTo>
                <a:lnTo>
                  <a:pt x="149881" y="0"/>
                </a:lnTo>
                <a:lnTo>
                  <a:pt x="173094" y="31461"/>
                </a:lnTo>
                <a:lnTo>
                  <a:pt x="173472" y="74380"/>
                </a:lnTo>
                <a:cubicBezTo>
                  <a:pt x="176745" y="99010"/>
                  <a:pt x="183291" y="123394"/>
                  <a:pt x="193765" y="147287"/>
                </a:cubicBezTo>
                <a:cubicBezTo>
                  <a:pt x="219295" y="205548"/>
                  <a:pt x="280174" y="249407"/>
                  <a:pt x="330579" y="298503"/>
                </a:cubicBezTo>
                <a:cubicBezTo>
                  <a:pt x="312904" y="318796"/>
                  <a:pt x="295230" y="339089"/>
                  <a:pt x="277555" y="359382"/>
                </a:cubicBezTo>
                <a:cubicBezTo>
                  <a:pt x="274282" y="363309"/>
                  <a:pt x="270355" y="367892"/>
                  <a:pt x="267082" y="371820"/>
                </a:cubicBezTo>
                <a:cubicBezTo>
                  <a:pt x="224368" y="330579"/>
                  <a:pt x="176868" y="290812"/>
                  <a:pt x="140599" y="245336"/>
                </a:cubicBezTo>
                <a:close/>
                <a:moveTo>
                  <a:pt x="166926" y="750840"/>
                </a:moveTo>
                <a:lnTo>
                  <a:pt x="553147" y="750840"/>
                </a:lnTo>
                <a:cubicBezTo>
                  <a:pt x="553147" y="746258"/>
                  <a:pt x="552493" y="742331"/>
                  <a:pt x="551838" y="737748"/>
                </a:cubicBezTo>
                <a:cubicBezTo>
                  <a:pt x="548565" y="716146"/>
                  <a:pt x="541364" y="693889"/>
                  <a:pt x="531545" y="672287"/>
                </a:cubicBezTo>
                <a:cubicBezTo>
                  <a:pt x="527617" y="662468"/>
                  <a:pt x="522381" y="653303"/>
                  <a:pt x="517144" y="644139"/>
                </a:cubicBezTo>
                <a:lnTo>
                  <a:pt x="206202" y="644139"/>
                </a:lnTo>
                <a:cubicBezTo>
                  <a:pt x="200965" y="653958"/>
                  <a:pt x="195729" y="663122"/>
                  <a:pt x="191146" y="672287"/>
                </a:cubicBezTo>
                <a:cubicBezTo>
                  <a:pt x="180018" y="694544"/>
                  <a:pt x="172162" y="716801"/>
                  <a:pt x="168890" y="737748"/>
                </a:cubicBezTo>
                <a:cubicBezTo>
                  <a:pt x="168235" y="742331"/>
                  <a:pt x="167581" y="746913"/>
                  <a:pt x="166926" y="750840"/>
                </a:cubicBezTo>
                <a:close/>
                <a:moveTo>
                  <a:pt x="205548" y="902056"/>
                </a:moveTo>
                <a:cubicBezTo>
                  <a:pt x="206202" y="902711"/>
                  <a:pt x="206202" y="902711"/>
                  <a:pt x="206857" y="903365"/>
                </a:cubicBezTo>
                <a:lnTo>
                  <a:pt x="513216" y="903365"/>
                </a:lnTo>
                <a:cubicBezTo>
                  <a:pt x="513216" y="902710"/>
                  <a:pt x="513870" y="902710"/>
                  <a:pt x="513870" y="902056"/>
                </a:cubicBezTo>
                <a:cubicBezTo>
                  <a:pt x="522381" y="887655"/>
                  <a:pt x="530236" y="871944"/>
                  <a:pt x="536127" y="856233"/>
                </a:cubicBezTo>
                <a:cubicBezTo>
                  <a:pt x="543328" y="837904"/>
                  <a:pt x="548565" y="817611"/>
                  <a:pt x="551184" y="797318"/>
                </a:cubicBezTo>
                <a:lnTo>
                  <a:pt x="168890" y="797318"/>
                </a:lnTo>
                <a:cubicBezTo>
                  <a:pt x="171508" y="817611"/>
                  <a:pt x="176090" y="837249"/>
                  <a:pt x="183291" y="856233"/>
                </a:cubicBezTo>
                <a:cubicBezTo>
                  <a:pt x="189182" y="871944"/>
                  <a:pt x="197038" y="887655"/>
                  <a:pt x="205548" y="902056"/>
                </a:cubicBezTo>
                <a:close/>
                <a:moveTo>
                  <a:pt x="154488" y="1451276"/>
                </a:moveTo>
                <a:lnTo>
                  <a:pt x="373783" y="1451276"/>
                </a:lnTo>
                <a:lnTo>
                  <a:pt x="374438" y="1451276"/>
                </a:lnTo>
                <a:lnTo>
                  <a:pt x="543982" y="1451276"/>
                </a:lnTo>
                <a:cubicBezTo>
                  <a:pt x="543328" y="1446039"/>
                  <a:pt x="543328" y="1441457"/>
                  <a:pt x="542673" y="1436874"/>
                </a:cubicBezTo>
                <a:cubicBezTo>
                  <a:pt x="540055" y="1413963"/>
                  <a:pt x="534163" y="1391706"/>
                  <a:pt x="524999" y="1371413"/>
                </a:cubicBezTo>
                <a:cubicBezTo>
                  <a:pt x="524999" y="1370104"/>
                  <a:pt x="524344" y="1369450"/>
                  <a:pt x="523690" y="1368140"/>
                </a:cubicBezTo>
                <a:cubicBezTo>
                  <a:pt x="520416" y="1360285"/>
                  <a:pt x="516489" y="1352430"/>
                  <a:pt x="511907" y="1344574"/>
                </a:cubicBezTo>
                <a:lnTo>
                  <a:pt x="187219" y="1344574"/>
                </a:lnTo>
                <a:cubicBezTo>
                  <a:pt x="181327" y="1353739"/>
                  <a:pt x="175436" y="1362248"/>
                  <a:pt x="170853" y="1371413"/>
                </a:cubicBezTo>
                <a:cubicBezTo>
                  <a:pt x="160379" y="1392361"/>
                  <a:pt x="153833" y="1413963"/>
                  <a:pt x="153833" y="1436874"/>
                </a:cubicBezTo>
                <a:cubicBezTo>
                  <a:pt x="153833" y="1441457"/>
                  <a:pt x="153833" y="1446694"/>
                  <a:pt x="154488" y="1451276"/>
                </a:cubicBezTo>
                <a:close/>
                <a:moveTo>
                  <a:pt x="204893" y="1604455"/>
                </a:moveTo>
                <a:lnTo>
                  <a:pt x="498160" y="1604455"/>
                </a:lnTo>
                <a:cubicBezTo>
                  <a:pt x="500124" y="1601837"/>
                  <a:pt x="502087" y="1598564"/>
                  <a:pt x="504051" y="1595291"/>
                </a:cubicBezTo>
                <a:cubicBezTo>
                  <a:pt x="507324" y="1589399"/>
                  <a:pt x="510598" y="1584162"/>
                  <a:pt x="513870" y="1578271"/>
                </a:cubicBezTo>
                <a:lnTo>
                  <a:pt x="513216" y="1578271"/>
                </a:lnTo>
                <a:cubicBezTo>
                  <a:pt x="518453" y="1568452"/>
                  <a:pt x="523035" y="1558632"/>
                  <a:pt x="526962" y="1548813"/>
                </a:cubicBezTo>
                <a:cubicBezTo>
                  <a:pt x="533508" y="1532448"/>
                  <a:pt x="538746" y="1515428"/>
                  <a:pt x="541364" y="1497754"/>
                </a:cubicBezTo>
                <a:lnTo>
                  <a:pt x="374438" y="1497753"/>
                </a:lnTo>
                <a:lnTo>
                  <a:pt x="373783" y="1497753"/>
                </a:lnTo>
                <a:lnTo>
                  <a:pt x="160379" y="1497754"/>
                </a:lnTo>
                <a:cubicBezTo>
                  <a:pt x="164307" y="1514774"/>
                  <a:pt x="170199" y="1531793"/>
                  <a:pt x="176745" y="1548814"/>
                </a:cubicBezTo>
                <a:cubicBezTo>
                  <a:pt x="182636" y="1564524"/>
                  <a:pt x="190492" y="1579580"/>
                  <a:pt x="199002" y="1594636"/>
                </a:cubicBezTo>
                <a:cubicBezTo>
                  <a:pt x="200965" y="1597255"/>
                  <a:pt x="202930" y="1600527"/>
                  <a:pt x="204893" y="1603801"/>
                </a:cubicBezTo>
                <a:close/>
                <a:moveTo>
                  <a:pt x="103428" y="2176587"/>
                </a:moveTo>
                <a:lnTo>
                  <a:pt x="543328" y="2176587"/>
                </a:lnTo>
                <a:cubicBezTo>
                  <a:pt x="542673" y="2173968"/>
                  <a:pt x="542673" y="2171350"/>
                  <a:pt x="542019" y="2168731"/>
                </a:cubicBezTo>
                <a:cubicBezTo>
                  <a:pt x="537436" y="2147129"/>
                  <a:pt x="528927" y="2124872"/>
                  <a:pt x="517144" y="2103270"/>
                </a:cubicBezTo>
                <a:cubicBezTo>
                  <a:pt x="509943" y="2090178"/>
                  <a:pt x="501433" y="2077740"/>
                  <a:pt x="492268" y="2064648"/>
                </a:cubicBezTo>
                <a:lnTo>
                  <a:pt x="151215" y="2064648"/>
                </a:lnTo>
                <a:cubicBezTo>
                  <a:pt x="142050" y="2077085"/>
                  <a:pt x="133541" y="2090178"/>
                  <a:pt x="126340" y="2103270"/>
                </a:cubicBezTo>
                <a:cubicBezTo>
                  <a:pt x="114556" y="2124218"/>
                  <a:pt x="107356" y="2146474"/>
                  <a:pt x="104083" y="2168731"/>
                </a:cubicBezTo>
                <a:cubicBezTo>
                  <a:pt x="103429" y="2171350"/>
                  <a:pt x="103428" y="2173968"/>
                  <a:pt x="103428" y="2176587"/>
                </a:cubicBezTo>
                <a:close/>
                <a:moveTo>
                  <a:pt x="157761" y="2325838"/>
                </a:moveTo>
                <a:cubicBezTo>
                  <a:pt x="160379" y="2329766"/>
                  <a:pt x="163653" y="2333693"/>
                  <a:pt x="167581" y="2337621"/>
                </a:cubicBezTo>
                <a:lnTo>
                  <a:pt x="488341" y="2337621"/>
                </a:lnTo>
                <a:cubicBezTo>
                  <a:pt x="490959" y="2333693"/>
                  <a:pt x="494232" y="2329766"/>
                  <a:pt x="496850" y="2325838"/>
                </a:cubicBezTo>
                <a:cubicBezTo>
                  <a:pt x="507979" y="2310782"/>
                  <a:pt x="517144" y="2295726"/>
                  <a:pt x="524344" y="2280015"/>
                </a:cubicBezTo>
                <a:cubicBezTo>
                  <a:pt x="532854" y="2261686"/>
                  <a:pt x="539400" y="2243357"/>
                  <a:pt x="542673" y="2225028"/>
                </a:cubicBezTo>
                <a:lnTo>
                  <a:pt x="107356" y="2225028"/>
                </a:lnTo>
                <a:cubicBezTo>
                  <a:pt x="111284" y="2243357"/>
                  <a:pt x="118484" y="2261686"/>
                  <a:pt x="128304" y="2280015"/>
                </a:cubicBezTo>
                <a:cubicBezTo>
                  <a:pt x="136159" y="2295072"/>
                  <a:pt x="146633" y="2310782"/>
                  <a:pt x="157761" y="2325838"/>
                </a:cubicBezTo>
                <a:close/>
                <a:moveTo>
                  <a:pt x="72171" y="2377144"/>
                </a:moveTo>
                <a:cubicBezTo>
                  <a:pt x="28148" y="2318474"/>
                  <a:pt x="0" y="2256450"/>
                  <a:pt x="0" y="2189025"/>
                </a:cubicBezTo>
                <a:cubicBezTo>
                  <a:pt x="0" y="2048938"/>
                  <a:pt x="120448" y="1941581"/>
                  <a:pt x="247443" y="1838152"/>
                </a:cubicBezTo>
                <a:cubicBezTo>
                  <a:pt x="250062" y="1836188"/>
                  <a:pt x="252680" y="1833570"/>
                  <a:pt x="255299" y="1831606"/>
                </a:cubicBezTo>
                <a:cubicBezTo>
                  <a:pt x="257917" y="1829642"/>
                  <a:pt x="260536" y="1827023"/>
                  <a:pt x="263154" y="1825060"/>
                </a:cubicBezTo>
                <a:cubicBezTo>
                  <a:pt x="267736" y="1821132"/>
                  <a:pt x="272319" y="1817859"/>
                  <a:pt x="276901" y="1813931"/>
                </a:cubicBezTo>
                <a:cubicBezTo>
                  <a:pt x="297848" y="1797566"/>
                  <a:pt x="319451" y="1780546"/>
                  <a:pt x="339743" y="1763526"/>
                </a:cubicBezTo>
                <a:cubicBezTo>
                  <a:pt x="342362" y="1761562"/>
                  <a:pt x="344980" y="1758944"/>
                  <a:pt x="347599" y="1756980"/>
                </a:cubicBezTo>
                <a:cubicBezTo>
                  <a:pt x="350217" y="1755016"/>
                  <a:pt x="352836" y="1752398"/>
                  <a:pt x="355454" y="1750434"/>
                </a:cubicBezTo>
                <a:cubicBezTo>
                  <a:pt x="394731" y="1717048"/>
                  <a:pt x="432044" y="1683009"/>
                  <a:pt x="462811" y="1647659"/>
                </a:cubicBezTo>
                <a:lnTo>
                  <a:pt x="236314" y="1647660"/>
                </a:lnTo>
                <a:cubicBezTo>
                  <a:pt x="261845" y="1682355"/>
                  <a:pt x="292611" y="1716394"/>
                  <a:pt x="324688" y="1749125"/>
                </a:cubicBezTo>
                <a:cubicBezTo>
                  <a:pt x="303740" y="1766145"/>
                  <a:pt x="282792" y="1782510"/>
                  <a:pt x="261845" y="1799530"/>
                </a:cubicBezTo>
                <a:cubicBezTo>
                  <a:pt x="257262" y="1803457"/>
                  <a:pt x="252680" y="1806731"/>
                  <a:pt x="248097" y="1810659"/>
                </a:cubicBezTo>
                <a:cubicBezTo>
                  <a:pt x="144014" y="1704611"/>
                  <a:pt x="51059" y="1584163"/>
                  <a:pt x="51060" y="1434911"/>
                </a:cubicBezTo>
                <a:cubicBezTo>
                  <a:pt x="51059" y="1311844"/>
                  <a:pt x="153179" y="1225435"/>
                  <a:pt x="267736" y="1136407"/>
                </a:cubicBezTo>
                <a:cubicBezTo>
                  <a:pt x="282792" y="1148845"/>
                  <a:pt x="297848" y="1161283"/>
                  <a:pt x="312904" y="1173066"/>
                </a:cubicBezTo>
                <a:cubicBezTo>
                  <a:pt x="324032" y="1181576"/>
                  <a:pt x="334506" y="1190086"/>
                  <a:pt x="344980" y="1198595"/>
                </a:cubicBezTo>
                <a:cubicBezTo>
                  <a:pt x="301122" y="1232635"/>
                  <a:pt x="260535" y="1264712"/>
                  <a:pt x="227805" y="1296787"/>
                </a:cubicBezTo>
                <a:lnTo>
                  <a:pt x="481139" y="1296787"/>
                </a:lnTo>
                <a:cubicBezTo>
                  <a:pt x="452992" y="1263402"/>
                  <a:pt x="417642" y="1231326"/>
                  <a:pt x="379020" y="1199250"/>
                </a:cubicBezTo>
                <a:cubicBezTo>
                  <a:pt x="376402" y="1197286"/>
                  <a:pt x="373783" y="1194668"/>
                  <a:pt x="371165" y="1192704"/>
                </a:cubicBezTo>
                <a:cubicBezTo>
                  <a:pt x="367892" y="1190740"/>
                  <a:pt x="365273" y="1188122"/>
                  <a:pt x="362655" y="1186158"/>
                </a:cubicBezTo>
                <a:cubicBezTo>
                  <a:pt x="351526" y="1176993"/>
                  <a:pt x="340398" y="1167829"/>
                  <a:pt x="328615" y="1158664"/>
                </a:cubicBezTo>
                <a:cubicBezTo>
                  <a:pt x="314214" y="1147536"/>
                  <a:pt x="299812" y="1135753"/>
                  <a:pt x="285411" y="1123970"/>
                </a:cubicBezTo>
                <a:cubicBezTo>
                  <a:pt x="282792" y="1122006"/>
                  <a:pt x="280174" y="1119388"/>
                  <a:pt x="277555" y="1117423"/>
                </a:cubicBezTo>
                <a:cubicBezTo>
                  <a:pt x="274937" y="1115460"/>
                  <a:pt x="272319" y="1112841"/>
                  <a:pt x="269700" y="1110877"/>
                </a:cubicBezTo>
                <a:cubicBezTo>
                  <a:pt x="164962" y="1023159"/>
                  <a:pt x="65461" y="919076"/>
                  <a:pt x="65461" y="761969"/>
                </a:cubicBezTo>
                <a:cubicBezTo>
                  <a:pt x="65461" y="643484"/>
                  <a:pt x="161689" y="525654"/>
                  <a:pt x="269700" y="401277"/>
                </a:cubicBezTo>
                <a:cubicBezTo>
                  <a:pt x="271664" y="398659"/>
                  <a:pt x="273628" y="396040"/>
                  <a:pt x="276246" y="393422"/>
                </a:cubicBezTo>
                <a:cubicBezTo>
                  <a:pt x="278210" y="390804"/>
                  <a:pt x="280174" y="388185"/>
                  <a:pt x="282792" y="385566"/>
                </a:cubicBezTo>
                <a:cubicBezTo>
                  <a:pt x="287374" y="380984"/>
                  <a:pt x="291302" y="376402"/>
                  <a:pt x="295885" y="371165"/>
                </a:cubicBezTo>
                <a:cubicBezTo>
                  <a:pt x="312904" y="352182"/>
                  <a:pt x="329925" y="332543"/>
                  <a:pt x="346944" y="312905"/>
                </a:cubicBezTo>
                <a:cubicBezTo>
                  <a:pt x="348908" y="310287"/>
                  <a:pt x="351526" y="307668"/>
                  <a:pt x="353491" y="305050"/>
                </a:cubicBezTo>
                <a:cubicBezTo>
                  <a:pt x="355454" y="302431"/>
                  <a:pt x="358072" y="299813"/>
                  <a:pt x="360037" y="297194"/>
                </a:cubicBezTo>
                <a:lnTo>
                  <a:pt x="364846" y="291338"/>
                </a:lnTo>
                <a:lnTo>
                  <a:pt x="425133" y="373044"/>
                </a:lnTo>
                <a:lnTo>
                  <a:pt x="422879" y="375748"/>
                </a:lnTo>
                <a:cubicBezTo>
                  <a:pt x="420915" y="378366"/>
                  <a:pt x="418297" y="380984"/>
                  <a:pt x="416333" y="383603"/>
                </a:cubicBezTo>
                <a:cubicBezTo>
                  <a:pt x="402586" y="399314"/>
                  <a:pt x="388839" y="415025"/>
                  <a:pt x="375092" y="430735"/>
                </a:cubicBezTo>
                <a:cubicBezTo>
                  <a:pt x="367237" y="439245"/>
                  <a:pt x="359382" y="447755"/>
                  <a:pt x="352181" y="456265"/>
                </a:cubicBezTo>
                <a:cubicBezTo>
                  <a:pt x="350217" y="458883"/>
                  <a:pt x="347598" y="461502"/>
                  <a:pt x="345635" y="464120"/>
                </a:cubicBezTo>
                <a:cubicBezTo>
                  <a:pt x="343671" y="466739"/>
                  <a:pt x="341053" y="469357"/>
                  <a:pt x="339089" y="471976"/>
                </a:cubicBezTo>
                <a:cubicBezTo>
                  <a:pt x="300466" y="515835"/>
                  <a:pt x="265117" y="559039"/>
                  <a:pt x="235660" y="600279"/>
                </a:cubicBezTo>
                <a:lnTo>
                  <a:pt x="487031" y="600279"/>
                </a:lnTo>
                <a:cubicBezTo>
                  <a:pt x="454301" y="557075"/>
                  <a:pt x="413060" y="514526"/>
                  <a:pt x="368546" y="470666"/>
                </a:cubicBezTo>
                <a:cubicBezTo>
                  <a:pt x="377057" y="461502"/>
                  <a:pt x="384912" y="451683"/>
                  <a:pt x="393422" y="442518"/>
                </a:cubicBezTo>
                <a:cubicBezTo>
                  <a:pt x="406514" y="427462"/>
                  <a:pt x="419606" y="412406"/>
                  <a:pt x="432698" y="397350"/>
                </a:cubicBezTo>
                <a:lnTo>
                  <a:pt x="474179" y="439515"/>
                </a:lnTo>
                <a:lnTo>
                  <a:pt x="632201" y="653679"/>
                </a:lnTo>
                <a:lnTo>
                  <a:pt x="638441" y="665506"/>
                </a:lnTo>
                <a:cubicBezTo>
                  <a:pt x="650071" y="697326"/>
                  <a:pt x="656576" y="730221"/>
                  <a:pt x="656576" y="764588"/>
                </a:cubicBezTo>
                <a:cubicBezTo>
                  <a:pt x="656576" y="915803"/>
                  <a:pt x="562967" y="1023159"/>
                  <a:pt x="455610" y="1114151"/>
                </a:cubicBezTo>
                <a:cubicBezTo>
                  <a:pt x="440554" y="1101713"/>
                  <a:pt x="426152" y="1089930"/>
                  <a:pt x="411096" y="1078147"/>
                </a:cubicBezTo>
                <a:cubicBezTo>
                  <a:pt x="400623" y="1069637"/>
                  <a:pt x="389494" y="1061127"/>
                  <a:pt x="379020" y="1052617"/>
                </a:cubicBezTo>
                <a:cubicBezTo>
                  <a:pt x="416987" y="1020541"/>
                  <a:pt x="452991" y="986501"/>
                  <a:pt x="481794" y="950498"/>
                </a:cubicBezTo>
                <a:lnTo>
                  <a:pt x="240242" y="950498"/>
                </a:lnTo>
                <a:cubicBezTo>
                  <a:pt x="270354" y="986501"/>
                  <a:pt x="307668" y="1019886"/>
                  <a:pt x="346944" y="1052617"/>
                </a:cubicBezTo>
                <a:cubicBezTo>
                  <a:pt x="349563" y="1054580"/>
                  <a:pt x="352181" y="1057199"/>
                  <a:pt x="354800" y="1059163"/>
                </a:cubicBezTo>
                <a:cubicBezTo>
                  <a:pt x="357418" y="1061127"/>
                  <a:pt x="360037" y="1063745"/>
                  <a:pt x="362655" y="1065709"/>
                </a:cubicBezTo>
                <a:cubicBezTo>
                  <a:pt x="373783" y="1074219"/>
                  <a:pt x="384912" y="1083383"/>
                  <a:pt x="396040" y="1092548"/>
                </a:cubicBezTo>
                <a:cubicBezTo>
                  <a:pt x="410441" y="1104331"/>
                  <a:pt x="424843" y="1115460"/>
                  <a:pt x="439244" y="1127243"/>
                </a:cubicBezTo>
                <a:cubicBezTo>
                  <a:pt x="441863" y="1129207"/>
                  <a:pt x="444481" y="1131825"/>
                  <a:pt x="447100" y="1133789"/>
                </a:cubicBezTo>
                <a:cubicBezTo>
                  <a:pt x="449718" y="1135753"/>
                  <a:pt x="452337" y="1138371"/>
                  <a:pt x="454955" y="1140335"/>
                </a:cubicBezTo>
                <a:cubicBezTo>
                  <a:pt x="532200" y="1205141"/>
                  <a:pt x="602898" y="1275839"/>
                  <a:pt x="632355" y="1368795"/>
                </a:cubicBezTo>
                <a:lnTo>
                  <a:pt x="631700" y="1368795"/>
                </a:lnTo>
                <a:cubicBezTo>
                  <a:pt x="640865" y="1398253"/>
                  <a:pt x="646102" y="1429674"/>
                  <a:pt x="646102" y="1463714"/>
                </a:cubicBezTo>
                <a:cubicBezTo>
                  <a:pt x="646102" y="1504300"/>
                  <a:pt x="637592" y="1542267"/>
                  <a:pt x="623191" y="1578270"/>
                </a:cubicBezTo>
                <a:lnTo>
                  <a:pt x="623845" y="1578271"/>
                </a:lnTo>
                <a:cubicBezTo>
                  <a:pt x="586532" y="1671226"/>
                  <a:pt x="507979" y="1749779"/>
                  <a:pt x="424189" y="1820477"/>
                </a:cubicBezTo>
                <a:cubicBezTo>
                  <a:pt x="421570" y="1822441"/>
                  <a:pt x="418952" y="1825060"/>
                  <a:pt x="416333" y="1827023"/>
                </a:cubicBezTo>
                <a:cubicBezTo>
                  <a:pt x="413715" y="1828988"/>
                  <a:pt x="411097" y="1831606"/>
                  <a:pt x="408478" y="1833570"/>
                </a:cubicBezTo>
                <a:cubicBezTo>
                  <a:pt x="386875" y="1851245"/>
                  <a:pt x="365273" y="1868264"/>
                  <a:pt x="344326" y="1885284"/>
                </a:cubicBezTo>
                <a:cubicBezTo>
                  <a:pt x="339743" y="1888557"/>
                  <a:pt x="335816" y="1891830"/>
                  <a:pt x="331888" y="1895103"/>
                </a:cubicBezTo>
                <a:cubicBezTo>
                  <a:pt x="328615" y="1897067"/>
                  <a:pt x="325997" y="1899686"/>
                  <a:pt x="323378" y="1901649"/>
                </a:cubicBezTo>
                <a:cubicBezTo>
                  <a:pt x="320760" y="1903613"/>
                  <a:pt x="318141" y="1906232"/>
                  <a:pt x="315523" y="1908195"/>
                </a:cubicBezTo>
                <a:cubicBezTo>
                  <a:pt x="271009" y="1944854"/>
                  <a:pt x="228459" y="1980203"/>
                  <a:pt x="193110" y="2016207"/>
                </a:cubicBezTo>
                <a:lnTo>
                  <a:pt x="454301" y="2016207"/>
                </a:lnTo>
                <a:cubicBezTo>
                  <a:pt x="423534" y="1980858"/>
                  <a:pt x="386875" y="1945509"/>
                  <a:pt x="348908" y="1909504"/>
                </a:cubicBezTo>
                <a:cubicBezTo>
                  <a:pt x="352836" y="1906886"/>
                  <a:pt x="356763" y="1903613"/>
                  <a:pt x="360691" y="1900340"/>
                </a:cubicBezTo>
                <a:cubicBezTo>
                  <a:pt x="381638" y="1883320"/>
                  <a:pt x="403241" y="1865646"/>
                  <a:pt x="424843" y="1847971"/>
                </a:cubicBezTo>
                <a:cubicBezTo>
                  <a:pt x="541364" y="1959255"/>
                  <a:pt x="648066" y="2065302"/>
                  <a:pt x="648066" y="2196225"/>
                </a:cubicBezTo>
                <a:cubicBezTo>
                  <a:pt x="648066" y="2328456"/>
                  <a:pt x="542673" y="2439741"/>
                  <a:pt x="422879" y="2544479"/>
                </a:cubicBezTo>
                <a:cubicBezTo>
                  <a:pt x="413715" y="2536623"/>
                  <a:pt x="404550" y="2529423"/>
                  <a:pt x="395386" y="2521568"/>
                </a:cubicBezTo>
                <a:cubicBezTo>
                  <a:pt x="379675" y="2508475"/>
                  <a:pt x="363309" y="2495383"/>
                  <a:pt x="347598" y="2482291"/>
                </a:cubicBezTo>
                <a:cubicBezTo>
                  <a:pt x="383603" y="2450870"/>
                  <a:pt x="417642" y="2418793"/>
                  <a:pt x="447755" y="2386717"/>
                </a:cubicBezTo>
                <a:lnTo>
                  <a:pt x="210785" y="2386718"/>
                </a:lnTo>
                <a:cubicBezTo>
                  <a:pt x="242206" y="2418793"/>
                  <a:pt x="278210" y="2450870"/>
                  <a:pt x="315523" y="2482291"/>
                </a:cubicBezTo>
                <a:cubicBezTo>
                  <a:pt x="318141" y="2484254"/>
                  <a:pt x="320760" y="2486873"/>
                  <a:pt x="323378" y="2488837"/>
                </a:cubicBezTo>
                <a:cubicBezTo>
                  <a:pt x="325997" y="2490800"/>
                  <a:pt x="328615" y="2493419"/>
                  <a:pt x="331234" y="2495383"/>
                </a:cubicBezTo>
                <a:cubicBezTo>
                  <a:pt x="346944" y="2509129"/>
                  <a:pt x="363309" y="2522877"/>
                  <a:pt x="379675" y="2535969"/>
                </a:cubicBezTo>
                <a:cubicBezTo>
                  <a:pt x="388840" y="2543170"/>
                  <a:pt x="397349" y="2551025"/>
                  <a:pt x="406514" y="2558226"/>
                </a:cubicBezTo>
                <a:cubicBezTo>
                  <a:pt x="409132" y="2560190"/>
                  <a:pt x="411751" y="2562808"/>
                  <a:pt x="414369" y="2564772"/>
                </a:cubicBezTo>
                <a:cubicBezTo>
                  <a:pt x="416988" y="2566736"/>
                  <a:pt x="419606" y="2569354"/>
                  <a:pt x="422224" y="2571318"/>
                </a:cubicBezTo>
                <a:cubicBezTo>
                  <a:pt x="549874" y="2678020"/>
                  <a:pt x="669014" y="2788649"/>
                  <a:pt x="668359" y="2914335"/>
                </a:cubicBezTo>
                <a:lnTo>
                  <a:pt x="565585" y="2914335"/>
                </a:lnTo>
                <a:cubicBezTo>
                  <a:pt x="565585" y="2823998"/>
                  <a:pt x="459538" y="2727770"/>
                  <a:pt x="346289" y="2633506"/>
                </a:cubicBezTo>
                <a:cubicBezTo>
                  <a:pt x="343671" y="2631543"/>
                  <a:pt x="341052" y="2628924"/>
                  <a:pt x="338434" y="2626960"/>
                </a:cubicBezTo>
                <a:cubicBezTo>
                  <a:pt x="335815" y="2624996"/>
                  <a:pt x="333197" y="2622378"/>
                  <a:pt x="330579" y="2620414"/>
                </a:cubicBezTo>
                <a:cubicBezTo>
                  <a:pt x="323378" y="2614522"/>
                  <a:pt x="316177" y="2608631"/>
                  <a:pt x="308977" y="2602739"/>
                </a:cubicBezTo>
                <a:cubicBezTo>
                  <a:pt x="291302" y="2588338"/>
                  <a:pt x="272973" y="2573282"/>
                  <a:pt x="255298" y="2558226"/>
                </a:cubicBezTo>
                <a:cubicBezTo>
                  <a:pt x="252680" y="2556262"/>
                  <a:pt x="250062" y="2553643"/>
                  <a:pt x="247443" y="2551680"/>
                </a:cubicBezTo>
                <a:cubicBezTo>
                  <a:pt x="244825" y="2549716"/>
                  <a:pt x="242206" y="2547097"/>
                  <a:pt x="239588" y="2545134"/>
                </a:cubicBezTo>
                <a:cubicBezTo>
                  <a:pt x="176091" y="2491128"/>
                  <a:pt x="116194" y="2435813"/>
                  <a:pt x="72171" y="2377144"/>
                </a:cubicBezTo>
                <a:close/>
                <a:moveTo>
                  <a:pt x="0" y="2915645"/>
                </a:moveTo>
                <a:cubicBezTo>
                  <a:pt x="0" y="2787995"/>
                  <a:pt x="116521" y="2678020"/>
                  <a:pt x="240242" y="2572628"/>
                </a:cubicBezTo>
                <a:cubicBezTo>
                  <a:pt x="257917" y="2587683"/>
                  <a:pt x="276246" y="2602740"/>
                  <a:pt x="295229" y="2617796"/>
                </a:cubicBezTo>
                <a:cubicBezTo>
                  <a:pt x="301776" y="2623687"/>
                  <a:pt x="308977" y="2628925"/>
                  <a:pt x="315523" y="2634816"/>
                </a:cubicBezTo>
                <a:cubicBezTo>
                  <a:pt x="202275" y="2731698"/>
                  <a:pt x="102773" y="2823999"/>
                  <a:pt x="102773" y="2915645"/>
                </a:cubicBezTo>
                <a:close/>
              </a:path>
            </a:pathLst>
          </a:custGeom>
          <a:solidFill>
            <a:schemeClr val="accent4">
              <a:alpha val="28000"/>
            </a:schemeClr>
          </a:solidFill>
          <a:ln w="9525" cap="flat">
            <a:noFill/>
            <a:prstDash val="solid"/>
            <a:miter/>
          </a:ln>
        </p:spPr>
        <p:txBody>
          <a:bodyPr wrap="square" rtlCol="0" anchor="ctr">
            <a:noAutofit/>
          </a:bodyPr>
          <a:lstStyle/>
          <a:p>
            <a:endParaRPr lang="en-US" sz="1350"/>
          </a:p>
        </p:txBody>
      </p:sp>
      <p:sp>
        <p:nvSpPr>
          <p:cNvPr id="32" name="Freeform: Shape 31">
            <a:extLst>
              <a:ext uri="{FF2B5EF4-FFF2-40B4-BE49-F238E27FC236}">
                <a16:creationId xmlns:a16="http://schemas.microsoft.com/office/drawing/2014/main" id="{57278C10-63C6-47B3-B402-85698C8991BF}"/>
              </a:ext>
            </a:extLst>
          </p:cNvPr>
          <p:cNvSpPr/>
          <p:nvPr userDrawn="1"/>
        </p:nvSpPr>
        <p:spPr>
          <a:xfrm rot="2700000">
            <a:off x="4017766" y="-1625235"/>
            <a:ext cx="2388878" cy="8898899"/>
          </a:xfrm>
          <a:custGeom>
            <a:avLst/>
            <a:gdLst>
              <a:gd name="connsiteX0" fmla="*/ 580433 w 3185171"/>
              <a:gd name="connsiteY0" fmla="*/ 10991076 h 11865198"/>
              <a:gd name="connsiteX1" fmla="*/ 730150 w 3185171"/>
              <a:gd name="connsiteY1" fmla="*/ 10841979 h 11865198"/>
              <a:gd name="connsiteX2" fmla="*/ 1165461 w 3185171"/>
              <a:gd name="connsiteY2" fmla="*/ 10453358 h 11865198"/>
              <a:gd name="connsiteX3" fmla="*/ 1318996 w 3185171"/>
              <a:gd name="connsiteY3" fmla="*/ 10579476 h 11865198"/>
              <a:gd name="connsiteX4" fmla="*/ 33274 w 3185171"/>
              <a:gd name="connsiteY4" fmla="*/ 11865198 h 11865198"/>
              <a:gd name="connsiteX5" fmla="*/ 43303 w 3185171"/>
              <a:gd name="connsiteY5" fmla="*/ 11819253 h 11865198"/>
              <a:gd name="connsiteX6" fmla="*/ 580433 w 3185171"/>
              <a:gd name="connsiteY6" fmla="*/ 10991076 h 11865198"/>
              <a:gd name="connsiteX7" fmla="*/ 520806 w 3185171"/>
              <a:gd name="connsiteY7" fmla="*/ 8767093 h 11865198"/>
              <a:gd name="connsiteX8" fmla="*/ 622428 w 3185171"/>
              <a:gd name="connsiteY8" fmla="*/ 9033846 h 11865198"/>
              <a:gd name="connsiteX9" fmla="*/ 765331 w 3185171"/>
              <a:gd name="connsiteY9" fmla="*/ 9256143 h 11865198"/>
              <a:gd name="connsiteX10" fmla="*/ 809789 w 3185171"/>
              <a:gd name="connsiteY10" fmla="*/ 9313305 h 11865198"/>
              <a:gd name="connsiteX11" fmla="*/ 2365855 w 3185171"/>
              <a:gd name="connsiteY11" fmla="*/ 9313305 h 11865198"/>
              <a:gd name="connsiteX12" fmla="*/ 2407139 w 3185171"/>
              <a:gd name="connsiteY12" fmla="*/ 9256143 h 11865198"/>
              <a:gd name="connsiteX13" fmla="*/ 2540515 w 3185171"/>
              <a:gd name="connsiteY13" fmla="*/ 9033846 h 11865198"/>
              <a:gd name="connsiteX14" fmla="*/ 2632610 w 3185171"/>
              <a:gd name="connsiteY14" fmla="*/ 8767093 h 11865198"/>
              <a:gd name="connsiteX15" fmla="*/ 733574 w 3185171"/>
              <a:gd name="connsiteY15" fmla="*/ 7985884 h 11865198"/>
              <a:gd name="connsiteX16" fmla="*/ 612899 w 3185171"/>
              <a:gd name="connsiteY16" fmla="*/ 8173246 h 11865198"/>
              <a:gd name="connsiteX17" fmla="*/ 504928 w 3185171"/>
              <a:gd name="connsiteY17" fmla="*/ 8490812 h 11865198"/>
              <a:gd name="connsiteX18" fmla="*/ 501754 w 3185171"/>
              <a:gd name="connsiteY18" fmla="*/ 8528920 h 11865198"/>
              <a:gd name="connsiteX19" fmla="*/ 2635785 w 3185171"/>
              <a:gd name="connsiteY19" fmla="*/ 8528920 h 11865198"/>
              <a:gd name="connsiteX20" fmla="*/ 2629433 w 3185171"/>
              <a:gd name="connsiteY20" fmla="*/ 8490812 h 11865198"/>
              <a:gd name="connsiteX21" fmla="*/ 2508761 w 3185171"/>
              <a:gd name="connsiteY21" fmla="*/ 8173247 h 11865198"/>
              <a:gd name="connsiteX22" fmla="*/ 2388085 w 3185171"/>
              <a:gd name="connsiteY22" fmla="*/ 7985884 h 11865198"/>
              <a:gd name="connsiteX23" fmla="*/ 819317 w 3185171"/>
              <a:gd name="connsiteY23" fmla="*/ 1841012 h 11865198"/>
              <a:gd name="connsiteX24" fmla="*/ 889180 w 3185171"/>
              <a:gd name="connsiteY24" fmla="*/ 2126820 h 11865198"/>
              <a:gd name="connsiteX25" fmla="*/ 997152 w 3185171"/>
              <a:gd name="connsiteY25" fmla="*/ 2349114 h 11865198"/>
              <a:gd name="connsiteX26" fmla="*/ 1003503 w 3185171"/>
              <a:gd name="connsiteY26" fmla="*/ 2355466 h 11865198"/>
              <a:gd name="connsiteX27" fmla="*/ 2489705 w 3185171"/>
              <a:gd name="connsiteY27" fmla="*/ 2355467 h 11865198"/>
              <a:gd name="connsiteX28" fmla="*/ 2492882 w 3185171"/>
              <a:gd name="connsiteY28" fmla="*/ 2349114 h 11865198"/>
              <a:gd name="connsiteX29" fmla="*/ 2600854 w 3185171"/>
              <a:gd name="connsiteY29" fmla="*/ 2126820 h 11865198"/>
              <a:gd name="connsiteX30" fmla="*/ 2673893 w 3185171"/>
              <a:gd name="connsiteY30" fmla="*/ 1841011 h 11865198"/>
              <a:gd name="connsiteX31" fmla="*/ 1865672 w 3185171"/>
              <a:gd name="connsiteY31" fmla="*/ 334123 h 11865198"/>
              <a:gd name="connsiteX32" fmla="*/ 2199795 w 3185171"/>
              <a:gd name="connsiteY32" fmla="*/ 0 h 11865198"/>
              <a:gd name="connsiteX33" fmla="*/ 2312620 w 3185171"/>
              <a:gd name="connsiteY33" fmla="*/ 111270 h 11865198"/>
              <a:gd name="connsiteX34" fmla="*/ 3185171 w 3185171"/>
              <a:gd name="connsiteY34" fmla="*/ 1682228 h 11865198"/>
              <a:gd name="connsiteX35" fmla="*/ 2210249 w 3185171"/>
              <a:gd name="connsiteY35" fmla="*/ 3378023 h 11865198"/>
              <a:gd name="connsiteX36" fmla="*/ 1994304 w 3185171"/>
              <a:gd name="connsiteY36" fmla="*/ 3203364 h 11865198"/>
              <a:gd name="connsiteX37" fmla="*/ 1838699 w 3185171"/>
              <a:gd name="connsiteY37" fmla="*/ 3079514 h 11865198"/>
              <a:gd name="connsiteX38" fmla="*/ 2337274 w 3185171"/>
              <a:gd name="connsiteY38" fmla="*/ 2584112 h 11865198"/>
              <a:gd name="connsiteX39" fmla="*/ 1165462 w 3185171"/>
              <a:gd name="connsiteY39" fmla="*/ 2584113 h 11865198"/>
              <a:gd name="connsiteX40" fmla="*/ 1683091 w 3185171"/>
              <a:gd name="connsiteY40" fmla="*/ 3079514 h 11865198"/>
              <a:gd name="connsiteX41" fmla="*/ 1721199 w 3185171"/>
              <a:gd name="connsiteY41" fmla="*/ 3111269 h 11865198"/>
              <a:gd name="connsiteX42" fmla="*/ 1759308 w 3185171"/>
              <a:gd name="connsiteY42" fmla="*/ 3143025 h 11865198"/>
              <a:gd name="connsiteX43" fmla="*/ 1921266 w 3185171"/>
              <a:gd name="connsiteY43" fmla="*/ 3273227 h 11865198"/>
              <a:gd name="connsiteX44" fmla="*/ 2130857 w 3185171"/>
              <a:gd name="connsiteY44" fmla="*/ 3441537 h 11865198"/>
              <a:gd name="connsiteX45" fmla="*/ 2168965 w 3185171"/>
              <a:gd name="connsiteY45" fmla="*/ 3473294 h 11865198"/>
              <a:gd name="connsiteX46" fmla="*/ 2207075 w 3185171"/>
              <a:gd name="connsiteY46" fmla="*/ 3505050 h 11865198"/>
              <a:gd name="connsiteX47" fmla="*/ 3067672 w 3185171"/>
              <a:gd name="connsiteY47" fmla="*/ 4613349 h 11865198"/>
              <a:gd name="connsiteX48" fmla="*/ 2540515 w 3185171"/>
              <a:gd name="connsiteY48" fmla="*/ 4613348 h 11865198"/>
              <a:gd name="connsiteX49" fmla="*/ 2483353 w 3185171"/>
              <a:gd name="connsiteY49" fmla="*/ 4499025 h 11865198"/>
              <a:gd name="connsiteX50" fmla="*/ 908236 w 3185171"/>
              <a:gd name="connsiteY50" fmla="*/ 4499025 h 11865198"/>
              <a:gd name="connsiteX51" fmla="*/ 828844 w 3185171"/>
              <a:gd name="connsiteY51" fmla="*/ 4629227 h 11865198"/>
              <a:gd name="connsiteX52" fmla="*/ 746278 w 3185171"/>
              <a:gd name="connsiteY52" fmla="*/ 4946792 h 11865198"/>
              <a:gd name="connsiteX53" fmla="*/ 749453 w 3185171"/>
              <a:gd name="connsiteY53" fmla="*/ 5016657 h 11865198"/>
              <a:gd name="connsiteX54" fmla="*/ 1816469 w 3185171"/>
              <a:gd name="connsiteY54" fmla="*/ 5016657 h 11865198"/>
              <a:gd name="connsiteX55" fmla="*/ 1816469 w 3185171"/>
              <a:gd name="connsiteY55" fmla="*/ 5238952 h 11865198"/>
              <a:gd name="connsiteX56" fmla="*/ 778035 w 3185171"/>
              <a:gd name="connsiteY56" fmla="*/ 5238952 h 11865198"/>
              <a:gd name="connsiteX57" fmla="*/ 857424 w 3185171"/>
              <a:gd name="connsiteY57" fmla="*/ 5486652 h 11865198"/>
              <a:gd name="connsiteX58" fmla="*/ 965396 w 3185171"/>
              <a:gd name="connsiteY58" fmla="*/ 5708948 h 11865198"/>
              <a:gd name="connsiteX59" fmla="*/ 993977 w 3185171"/>
              <a:gd name="connsiteY59" fmla="*/ 5753406 h 11865198"/>
              <a:gd name="connsiteX60" fmla="*/ 2413490 w 3185171"/>
              <a:gd name="connsiteY60" fmla="*/ 5753406 h 11865198"/>
              <a:gd name="connsiteX61" fmla="*/ 2442071 w 3185171"/>
              <a:gd name="connsiteY61" fmla="*/ 5708948 h 11865198"/>
              <a:gd name="connsiteX62" fmla="*/ 2489705 w 3185171"/>
              <a:gd name="connsiteY62" fmla="*/ 5626379 h 11865198"/>
              <a:gd name="connsiteX63" fmla="*/ 3029565 w 3185171"/>
              <a:gd name="connsiteY63" fmla="*/ 5626379 h 11865198"/>
              <a:gd name="connsiteX64" fmla="*/ 2060994 w 3185171"/>
              <a:gd name="connsiteY64" fmla="*/ 6801368 h 11865198"/>
              <a:gd name="connsiteX65" fmla="*/ 2022886 w 3185171"/>
              <a:gd name="connsiteY65" fmla="*/ 6833124 h 11865198"/>
              <a:gd name="connsiteX66" fmla="*/ 1984777 w 3185171"/>
              <a:gd name="connsiteY66" fmla="*/ 6864882 h 11865198"/>
              <a:gd name="connsiteX67" fmla="*/ 1673564 w 3185171"/>
              <a:gd name="connsiteY67" fmla="*/ 7115758 h 11865198"/>
              <a:gd name="connsiteX68" fmla="*/ 1613228 w 3185171"/>
              <a:gd name="connsiteY68" fmla="*/ 7163392 h 11865198"/>
              <a:gd name="connsiteX69" fmla="*/ 1571945 w 3185171"/>
              <a:gd name="connsiteY69" fmla="*/ 7195148 h 11865198"/>
              <a:gd name="connsiteX70" fmla="*/ 1530661 w 3185171"/>
              <a:gd name="connsiteY70" fmla="*/ 7223729 h 11865198"/>
              <a:gd name="connsiteX71" fmla="*/ 936816 w 3185171"/>
              <a:gd name="connsiteY71" fmla="*/ 7747710 h 11865198"/>
              <a:gd name="connsiteX72" fmla="*/ 2200722 w 3185171"/>
              <a:gd name="connsiteY72" fmla="*/ 7747710 h 11865198"/>
              <a:gd name="connsiteX73" fmla="*/ 1689443 w 3185171"/>
              <a:gd name="connsiteY73" fmla="*/ 7230082 h 11865198"/>
              <a:gd name="connsiteX74" fmla="*/ 1746604 w 3185171"/>
              <a:gd name="connsiteY74" fmla="*/ 7185621 h 11865198"/>
              <a:gd name="connsiteX75" fmla="*/ 2057817 w 3185171"/>
              <a:gd name="connsiteY75" fmla="*/ 6931570 h 11865198"/>
              <a:gd name="connsiteX76" fmla="*/ 3140712 w 3185171"/>
              <a:gd name="connsiteY76" fmla="*/ 8621014 h 11865198"/>
              <a:gd name="connsiteX77" fmla="*/ 3134828 w 3185171"/>
              <a:gd name="connsiteY77" fmla="*/ 8740118 h 11865198"/>
              <a:gd name="connsiteX78" fmla="*/ 3130761 w 3185171"/>
              <a:gd name="connsiteY78" fmla="*/ 8767711 h 11865198"/>
              <a:gd name="connsiteX79" fmla="*/ 1796494 w 3185171"/>
              <a:gd name="connsiteY79" fmla="*/ 10101978 h 11865198"/>
              <a:gd name="connsiteX80" fmla="*/ 1683091 w 3185171"/>
              <a:gd name="connsiteY80" fmla="*/ 10008771 h 11865198"/>
              <a:gd name="connsiteX81" fmla="*/ 2168966 w 3185171"/>
              <a:gd name="connsiteY81" fmla="*/ 9545126 h 11865198"/>
              <a:gd name="connsiteX82" fmla="*/ 1019382 w 3185171"/>
              <a:gd name="connsiteY82" fmla="*/ 9545126 h 11865198"/>
              <a:gd name="connsiteX83" fmla="*/ 1527485 w 3185171"/>
              <a:gd name="connsiteY83" fmla="*/ 10008771 h 11865198"/>
              <a:gd name="connsiteX84" fmla="*/ 1565593 w 3185171"/>
              <a:gd name="connsiteY84" fmla="*/ 10040527 h 11865198"/>
              <a:gd name="connsiteX85" fmla="*/ 1603702 w 3185171"/>
              <a:gd name="connsiteY85" fmla="*/ 10072284 h 11865198"/>
              <a:gd name="connsiteX86" fmla="*/ 1724760 w 3185171"/>
              <a:gd name="connsiteY86" fmla="*/ 10173712 h 11865198"/>
              <a:gd name="connsiteX87" fmla="*/ 1389641 w 3185171"/>
              <a:gd name="connsiteY87" fmla="*/ 10508831 h 11865198"/>
              <a:gd name="connsiteX88" fmla="*/ 1238502 w 3185171"/>
              <a:gd name="connsiteY88" fmla="*/ 10383497 h 11865198"/>
              <a:gd name="connsiteX89" fmla="*/ 1200393 w 3185171"/>
              <a:gd name="connsiteY89" fmla="*/ 10351740 h 11865198"/>
              <a:gd name="connsiteX90" fmla="*/ 1162287 w 3185171"/>
              <a:gd name="connsiteY90" fmla="*/ 10319984 h 11865198"/>
              <a:gd name="connsiteX91" fmla="*/ 0 w 3185171"/>
              <a:gd name="connsiteY91" fmla="*/ 8592432 h 11865198"/>
              <a:gd name="connsiteX92" fmla="*/ 1200393 w 3185171"/>
              <a:gd name="connsiteY92" fmla="*/ 6890287 h 11865198"/>
              <a:gd name="connsiteX93" fmla="*/ 1238501 w 3185171"/>
              <a:gd name="connsiteY93" fmla="*/ 6858530 h 11865198"/>
              <a:gd name="connsiteX94" fmla="*/ 1276610 w 3185171"/>
              <a:gd name="connsiteY94" fmla="*/ 6826773 h 11865198"/>
              <a:gd name="connsiteX95" fmla="*/ 1343298 w 3185171"/>
              <a:gd name="connsiteY95" fmla="*/ 6772789 h 11865198"/>
              <a:gd name="connsiteX96" fmla="*/ 1648159 w 3185171"/>
              <a:gd name="connsiteY96" fmla="*/ 6528264 h 11865198"/>
              <a:gd name="connsiteX97" fmla="*/ 1686268 w 3185171"/>
              <a:gd name="connsiteY97" fmla="*/ 6496507 h 11865198"/>
              <a:gd name="connsiteX98" fmla="*/ 1724374 w 3185171"/>
              <a:gd name="connsiteY98" fmla="*/ 6464750 h 11865198"/>
              <a:gd name="connsiteX99" fmla="*/ 2245180 w 3185171"/>
              <a:gd name="connsiteY99" fmla="*/ 5966174 h 11865198"/>
              <a:gd name="connsiteX100" fmla="*/ 1146409 w 3185171"/>
              <a:gd name="connsiteY100" fmla="*/ 5966174 h 11865198"/>
              <a:gd name="connsiteX101" fmla="*/ 1575119 w 3185171"/>
              <a:gd name="connsiteY101" fmla="*/ 6458399 h 11865198"/>
              <a:gd name="connsiteX102" fmla="*/ 1270259 w 3185171"/>
              <a:gd name="connsiteY102" fmla="*/ 6702924 h 11865198"/>
              <a:gd name="connsiteX103" fmla="*/ 1203570 w 3185171"/>
              <a:gd name="connsiteY103" fmla="*/ 6756910 h 11865198"/>
              <a:gd name="connsiteX104" fmla="*/ 247702 w 3185171"/>
              <a:gd name="connsiteY104" fmla="*/ 4934090 h 11865198"/>
              <a:gd name="connsiteX105" fmla="*/ 1298838 w 3185171"/>
              <a:gd name="connsiteY105" fmla="*/ 3485995 h 11865198"/>
              <a:gd name="connsiteX106" fmla="*/ 1517958 w 3185171"/>
              <a:gd name="connsiteY106" fmla="*/ 3663832 h 11865198"/>
              <a:gd name="connsiteX107" fmla="*/ 1673565 w 3185171"/>
              <a:gd name="connsiteY107" fmla="*/ 3787681 h 11865198"/>
              <a:gd name="connsiteX108" fmla="*/ 1105126 w 3185171"/>
              <a:gd name="connsiteY108" fmla="*/ 4264030 h 11865198"/>
              <a:gd name="connsiteX109" fmla="*/ 2334099 w 3185171"/>
              <a:gd name="connsiteY109" fmla="*/ 4264030 h 11865198"/>
              <a:gd name="connsiteX110" fmla="*/ 1838697 w 3185171"/>
              <a:gd name="connsiteY110" fmla="*/ 3790858 h 11865198"/>
              <a:gd name="connsiteX111" fmla="*/ 1800591 w 3185171"/>
              <a:gd name="connsiteY111" fmla="*/ 3759102 h 11865198"/>
              <a:gd name="connsiteX112" fmla="*/ 1759308 w 3185171"/>
              <a:gd name="connsiteY112" fmla="*/ 3727345 h 11865198"/>
              <a:gd name="connsiteX113" fmla="*/ 1594175 w 3185171"/>
              <a:gd name="connsiteY113" fmla="*/ 3593968 h 11865198"/>
              <a:gd name="connsiteX114" fmla="*/ 1384582 w 3185171"/>
              <a:gd name="connsiteY114" fmla="*/ 3425658 h 11865198"/>
              <a:gd name="connsiteX115" fmla="*/ 1346473 w 3185171"/>
              <a:gd name="connsiteY115" fmla="*/ 3393902 h 11865198"/>
              <a:gd name="connsiteX116" fmla="*/ 1308367 w 3185171"/>
              <a:gd name="connsiteY116" fmla="*/ 3362145 h 11865198"/>
              <a:gd name="connsiteX117" fmla="*/ 339298 w 3185171"/>
              <a:gd name="connsiteY117" fmla="*/ 1943624 h 11865198"/>
              <a:gd name="connsiteX118" fmla="*/ 330348 w 3185171"/>
              <a:gd name="connsiteY118" fmla="*/ 1869447 h 11865198"/>
              <a:gd name="connsiteX119" fmla="*/ 899326 w 3185171"/>
              <a:gd name="connsiteY119" fmla="*/ 1300469 h 11865198"/>
              <a:gd name="connsiteX120" fmla="*/ 859012 w 3185171"/>
              <a:gd name="connsiteY120" fmla="*/ 1395627 h 11865198"/>
              <a:gd name="connsiteX121" fmla="*/ 819318 w 3185171"/>
              <a:gd name="connsiteY121" fmla="*/ 1552026 h 11865198"/>
              <a:gd name="connsiteX122" fmla="*/ 809790 w 3185171"/>
              <a:gd name="connsiteY122" fmla="*/ 1615540 h 11865198"/>
              <a:gd name="connsiteX123" fmla="*/ 2683420 w 3185171"/>
              <a:gd name="connsiteY123" fmla="*/ 1615540 h 11865198"/>
              <a:gd name="connsiteX124" fmla="*/ 2677068 w 3185171"/>
              <a:gd name="connsiteY124" fmla="*/ 1552027 h 11865198"/>
              <a:gd name="connsiteX125" fmla="*/ 2578624 w 3185171"/>
              <a:gd name="connsiteY125" fmla="*/ 1234464 h 11865198"/>
              <a:gd name="connsiteX126" fmla="*/ 2508760 w 3185171"/>
              <a:gd name="connsiteY126" fmla="*/ 1097910 h 11865198"/>
              <a:gd name="connsiteX127" fmla="*/ 1101885 w 3185171"/>
              <a:gd name="connsiteY127" fmla="*/ 1097910 h 11865198"/>
              <a:gd name="connsiteX128" fmla="*/ 1314652 w 3185171"/>
              <a:gd name="connsiteY128" fmla="*/ 885143 h 11865198"/>
              <a:gd name="connsiteX129" fmla="*/ 2362680 w 3185171"/>
              <a:gd name="connsiteY129" fmla="*/ 885143 h 11865198"/>
              <a:gd name="connsiteX130" fmla="*/ 1946472 w 3185171"/>
              <a:gd name="connsiteY130" fmla="*/ 414899 h 1186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3185171" h="11865198">
                <a:moveTo>
                  <a:pt x="580433" y="10991076"/>
                </a:moveTo>
                <a:cubicBezTo>
                  <a:pt x="628575" y="10941007"/>
                  <a:pt x="678626" y="10891325"/>
                  <a:pt x="730150" y="10841979"/>
                </a:cubicBezTo>
                <a:cubicBezTo>
                  <a:pt x="867546" y="10710387"/>
                  <a:pt x="1015412" y="10581178"/>
                  <a:pt x="1165461" y="10453358"/>
                </a:cubicBezTo>
                <a:lnTo>
                  <a:pt x="1318996" y="10579476"/>
                </a:lnTo>
                <a:lnTo>
                  <a:pt x="33274" y="11865198"/>
                </a:lnTo>
                <a:lnTo>
                  <a:pt x="43303" y="11819253"/>
                </a:lnTo>
                <a:cubicBezTo>
                  <a:pt x="127566" y="11527471"/>
                  <a:pt x="327687" y="11253936"/>
                  <a:pt x="580433" y="10991076"/>
                </a:cubicBezTo>
                <a:close/>
                <a:moveTo>
                  <a:pt x="520806" y="8767093"/>
                </a:moveTo>
                <a:cubicBezTo>
                  <a:pt x="539859" y="8856012"/>
                  <a:pt x="574793" y="8944930"/>
                  <a:pt x="622428" y="9033846"/>
                </a:cubicBezTo>
                <a:cubicBezTo>
                  <a:pt x="660534" y="9106888"/>
                  <a:pt x="711345" y="9183103"/>
                  <a:pt x="765331" y="9256143"/>
                </a:cubicBezTo>
                <a:cubicBezTo>
                  <a:pt x="778034" y="9275196"/>
                  <a:pt x="793913" y="9294249"/>
                  <a:pt x="809789" y="9313305"/>
                </a:cubicBezTo>
                <a:lnTo>
                  <a:pt x="2365855" y="9313305"/>
                </a:lnTo>
                <a:cubicBezTo>
                  <a:pt x="2378559" y="9294249"/>
                  <a:pt x="2394437" y="9275196"/>
                  <a:pt x="2407139" y="9256143"/>
                </a:cubicBezTo>
                <a:cubicBezTo>
                  <a:pt x="2461125" y="9183103"/>
                  <a:pt x="2505583" y="9110063"/>
                  <a:pt x="2540515" y="9033846"/>
                </a:cubicBezTo>
                <a:cubicBezTo>
                  <a:pt x="2581800" y="8944930"/>
                  <a:pt x="2613554" y="8856012"/>
                  <a:pt x="2632610" y="8767093"/>
                </a:cubicBezTo>
                <a:close/>
                <a:moveTo>
                  <a:pt x="733574" y="7985884"/>
                </a:moveTo>
                <a:cubicBezTo>
                  <a:pt x="689116" y="8046223"/>
                  <a:pt x="647833" y="8109736"/>
                  <a:pt x="612899" y="8173246"/>
                </a:cubicBezTo>
                <a:cubicBezTo>
                  <a:pt x="555737" y="8274868"/>
                  <a:pt x="520806" y="8382841"/>
                  <a:pt x="504928" y="8490812"/>
                </a:cubicBezTo>
                <a:cubicBezTo>
                  <a:pt x="504927" y="8503515"/>
                  <a:pt x="501753" y="8516217"/>
                  <a:pt x="501754" y="8528920"/>
                </a:cubicBezTo>
                <a:lnTo>
                  <a:pt x="2635785" y="8528920"/>
                </a:lnTo>
                <a:cubicBezTo>
                  <a:pt x="2632610" y="8516217"/>
                  <a:pt x="2632610" y="8503515"/>
                  <a:pt x="2629433" y="8490812"/>
                </a:cubicBezTo>
                <a:cubicBezTo>
                  <a:pt x="2607205" y="8386015"/>
                  <a:pt x="2565922" y="8278044"/>
                  <a:pt x="2508761" y="8173247"/>
                </a:cubicBezTo>
                <a:cubicBezTo>
                  <a:pt x="2473827" y="8109736"/>
                  <a:pt x="2432543" y="8049397"/>
                  <a:pt x="2388085" y="7985884"/>
                </a:cubicBezTo>
                <a:close/>
                <a:moveTo>
                  <a:pt x="819317" y="1841012"/>
                </a:moveTo>
                <a:cubicBezTo>
                  <a:pt x="832019" y="1939456"/>
                  <a:pt x="854249" y="2034726"/>
                  <a:pt x="889180" y="2126820"/>
                </a:cubicBezTo>
                <a:cubicBezTo>
                  <a:pt x="917762" y="2203034"/>
                  <a:pt x="955868" y="2279252"/>
                  <a:pt x="997152" y="2349114"/>
                </a:cubicBezTo>
                <a:cubicBezTo>
                  <a:pt x="1000329" y="2352290"/>
                  <a:pt x="1000329" y="2352290"/>
                  <a:pt x="1003503" y="2355466"/>
                </a:cubicBezTo>
                <a:lnTo>
                  <a:pt x="2489705" y="2355467"/>
                </a:lnTo>
                <a:cubicBezTo>
                  <a:pt x="2489705" y="2352289"/>
                  <a:pt x="2492882" y="2352290"/>
                  <a:pt x="2492882" y="2349114"/>
                </a:cubicBezTo>
                <a:cubicBezTo>
                  <a:pt x="2534165" y="2279251"/>
                  <a:pt x="2572271" y="2203035"/>
                  <a:pt x="2600854" y="2126820"/>
                </a:cubicBezTo>
                <a:cubicBezTo>
                  <a:pt x="2635785" y="2037901"/>
                  <a:pt x="2661190" y="1939456"/>
                  <a:pt x="2673893" y="1841011"/>
                </a:cubicBezTo>
                <a:close/>
                <a:moveTo>
                  <a:pt x="1865672" y="334123"/>
                </a:moveTo>
                <a:lnTo>
                  <a:pt x="2199795" y="0"/>
                </a:lnTo>
                <a:lnTo>
                  <a:pt x="2312620" y="111270"/>
                </a:lnTo>
                <a:cubicBezTo>
                  <a:pt x="2798587" y="602708"/>
                  <a:pt x="3185171" y="1098705"/>
                  <a:pt x="3185171" y="1682228"/>
                </a:cubicBezTo>
                <a:cubicBezTo>
                  <a:pt x="3185171" y="2415803"/>
                  <a:pt x="2731055" y="2936609"/>
                  <a:pt x="2210249" y="3378023"/>
                </a:cubicBezTo>
                <a:cubicBezTo>
                  <a:pt x="2137210" y="3317687"/>
                  <a:pt x="2067344" y="3260525"/>
                  <a:pt x="1994304" y="3203364"/>
                </a:cubicBezTo>
                <a:cubicBezTo>
                  <a:pt x="1943494" y="3162080"/>
                  <a:pt x="1889509" y="3120797"/>
                  <a:pt x="1838699" y="3079514"/>
                </a:cubicBezTo>
                <a:cubicBezTo>
                  <a:pt x="2022885" y="2923905"/>
                  <a:pt x="2197545" y="2758772"/>
                  <a:pt x="2337274" y="2584112"/>
                </a:cubicBezTo>
                <a:lnTo>
                  <a:pt x="1165462" y="2584113"/>
                </a:lnTo>
                <a:cubicBezTo>
                  <a:pt x="1311542" y="2758772"/>
                  <a:pt x="1492553" y="2920731"/>
                  <a:pt x="1683091" y="3079514"/>
                </a:cubicBezTo>
                <a:cubicBezTo>
                  <a:pt x="1695794" y="3089041"/>
                  <a:pt x="1708496" y="3101742"/>
                  <a:pt x="1721199" y="3111269"/>
                </a:cubicBezTo>
                <a:cubicBezTo>
                  <a:pt x="1733903" y="3120797"/>
                  <a:pt x="1746604" y="3133499"/>
                  <a:pt x="1759308" y="3143025"/>
                </a:cubicBezTo>
                <a:cubicBezTo>
                  <a:pt x="1813292" y="3184309"/>
                  <a:pt x="1867279" y="3228769"/>
                  <a:pt x="1921266" y="3273227"/>
                </a:cubicBezTo>
                <a:cubicBezTo>
                  <a:pt x="1991129" y="3330388"/>
                  <a:pt x="2060994" y="3384376"/>
                  <a:pt x="2130857" y="3441537"/>
                </a:cubicBezTo>
                <a:cubicBezTo>
                  <a:pt x="2143560" y="3451064"/>
                  <a:pt x="2156262" y="3463765"/>
                  <a:pt x="2168965" y="3473294"/>
                </a:cubicBezTo>
                <a:cubicBezTo>
                  <a:pt x="2181667" y="3482821"/>
                  <a:pt x="2194370" y="3495522"/>
                  <a:pt x="2207075" y="3505050"/>
                </a:cubicBezTo>
                <a:cubicBezTo>
                  <a:pt x="2581800" y="3819438"/>
                  <a:pt x="2924768" y="4162407"/>
                  <a:pt x="3067672" y="4613349"/>
                </a:cubicBezTo>
                <a:lnTo>
                  <a:pt x="2540515" y="4613348"/>
                </a:lnTo>
                <a:cubicBezTo>
                  <a:pt x="2524637" y="4575243"/>
                  <a:pt x="2505583" y="4537134"/>
                  <a:pt x="2483353" y="4499025"/>
                </a:cubicBezTo>
                <a:lnTo>
                  <a:pt x="908236" y="4499025"/>
                </a:lnTo>
                <a:cubicBezTo>
                  <a:pt x="879654" y="4543486"/>
                  <a:pt x="851072" y="4584769"/>
                  <a:pt x="828844" y="4629227"/>
                </a:cubicBezTo>
                <a:cubicBezTo>
                  <a:pt x="778036" y="4730849"/>
                  <a:pt x="746278" y="4835646"/>
                  <a:pt x="746278" y="4946792"/>
                </a:cubicBezTo>
                <a:cubicBezTo>
                  <a:pt x="746277" y="4969022"/>
                  <a:pt x="749452" y="4994427"/>
                  <a:pt x="749453" y="5016657"/>
                </a:cubicBezTo>
                <a:lnTo>
                  <a:pt x="1816469" y="5016657"/>
                </a:lnTo>
                <a:lnTo>
                  <a:pt x="1816469" y="5238952"/>
                </a:lnTo>
                <a:lnTo>
                  <a:pt x="778035" y="5238952"/>
                </a:lnTo>
                <a:cubicBezTo>
                  <a:pt x="797089" y="5321518"/>
                  <a:pt x="825667" y="5404085"/>
                  <a:pt x="857424" y="5486652"/>
                </a:cubicBezTo>
                <a:cubicBezTo>
                  <a:pt x="886006" y="5562868"/>
                  <a:pt x="924112" y="5635908"/>
                  <a:pt x="965396" y="5708948"/>
                </a:cubicBezTo>
                <a:cubicBezTo>
                  <a:pt x="974925" y="5721650"/>
                  <a:pt x="984451" y="5737528"/>
                  <a:pt x="993977" y="5753406"/>
                </a:cubicBezTo>
                <a:lnTo>
                  <a:pt x="2413490" y="5753406"/>
                </a:lnTo>
                <a:cubicBezTo>
                  <a:pt x="2423016" y="5740702"/>
                  <a:pt x="2432543" y="5724824"/>
                  <a:pt x="2442071" y="5708948"/>
                </a:cubicBezTo>
                <a:cubicBezTo>
                  <a:pt x="2457948" y="5680366"/>
                  <a:pt x="2473826" y="5654962"/>
                  <a:pt x="2489705" y="5626379"/>
                </a:cubicBezTo>
                <a:lnTo>
                  <a:pt x="3029565" y="5626379"/>
                </a:lnTo>
                <a:cubicBezTo>
                  <a:pt x="2848553" y="6077321"/>
                  <a:pt x="2467475" y="6458399"/>
                  <a:pt x="2060994" y="6801368"/>
                </a:cubicBezTo>
                <a:cubicBezTo>
                  <a:pt x="2048290" y="6810895"/>
                  <a:pt x="2035589" y="6823599"/>
                  <a:pt x="2022886" y="6833124"/>
                </a:cubicBezTo>
                <a:cubicBezTo>
                  <a:pt x="2010182" y="6842652"/>
                  <a:pt x="1997481" y="6855355"/>
                  <a:pt x="1984777" y="6864882"/>
                </a:cubicBezTo>
                <a:cubicBezTo>
                  <a:pt x="1879983" y="6950625"/>
                  <a:pt x="1775186" y="7033190"/>
                  <a:pt x="1673564" y="7115758"/>
                </a:cubicBezTo>
                <a:cubicBezTo>
                  <a:pt x="1651337" y="7131637"/>
                  <a:pt x="1632282" y="7147514"/>
                  <a:pt x="1613228" y="7163392"/>
                </a:cubicBezTo>
                <a:cubicBezTo>
                  <a:pt x="1597349" y="7172920"/>
                  <a:pt x="1584646" y="7185621"/>
                  <a:pt x="1571945" y="7195148"/>
                </a:cubicBezTo>
                <a:cubicBezTo>
                  <a:pt x="1559241" y="7207852"/>
                  <a:pt x="1546540" y="7217378"/>
                  <a:pt x="1530661" y="7223729"/>
                </a:cubicBezTo>
                <a:cubicBezTo>
                  <a:pt x="1314717" y="7401566"/>
                  <a:pt x="1108300" y="7573051"/>
                  <a:pt x="936816" y="7747710"/>
                </a:cubicBezTo>
                <a:lnTo>
                  <a:pt x="2200722" y="7747710"/>
                </a:lnTo>
                <a:cubicBezTo>
                  <a:pt x="2051465" y="7576226"/>
                  <a:pt x="1873631" y="7404741"/>
                  <a:pt x="1689443" y="7230082"/>
                </a:cubicBezTo>
                <a:cubicBezTo>
                  <a:pt x="1708496" y="7217378"/>
                  <a:pt x="1727551" y="7201500"/>
                  <a:pt x="1746604" y="7185621"/>
                </a:cubicBezTo>
                <a:cubicBezTo>
                  <a:pt x="1848226" y="7103055"/>
                  <a:pt x="1953021" y="7017313"/>
                  <a:pt x="2057817" y="6931570"/>
                </a:cubicBezTo>
                <a:cubicBezTo>
                  <a:pt x="2623081" y="7471429"/>
                  <a:pt x="3140712" y="7985884"/>
                  <a:pt x="3140712" y="8621014"/>
                </a:cubicBezTo>
                <a:cubicBezTo>
                  <a:pt x="3140712" y="8661107"/>
                  <a:pt x="3138715" y="8700802"/>
                  <a:pt x="3134828" y="8740118"/>
                </a:cubicBezTo>
                <a:lnTo>
                  <a:pt x="3130761" y="8767711"/>
                </a:lnTo>
                <a:lnTo>
                  <a:pt x="1796494" y="10101978"/>
                </a:lnTo>
                <a:lnTo>
                  <a:pt x="1683091" y="10008771"/>
                </a:lnTo>
                <a:cubicBezTo>
                  <a:pt x="1857752" y="9856339"/>
                  <a:pt x="2022886" y="9700732"/>
                  <a:pt x="2168966" y="9545126"/>
                </a:cubicBezTo>
                <a:lnTo>
                  <a:pt x="1019382" y="9545126"/>
                </a:lnTo>
                <a:cubicBezTo>
                  <a:pt x="1171813" y="9700733"/>
                  <a:pt x="1346473" y="9856338"/>
                  <a:pt x="1527485" y="10008771"/>
                </a:cubicBezTo>
                <a:cubicBezTo>
                  <a:pt x="1540188" y="10018297"/>
                  <a:pt x="1552890" y="10031001"/>
                  <a:pt x="1565593" y="10040527"/>
                </a:cubicBezTo>
                <a:cubicBezTo>
                  <a:pt x="1578297" y="10050054"/>
                  <a:pt x="1590998" y="10062757"/>
                  <a:pt x="1603702" y="10072284"/>
                </a:cubicBezTo>
                <a:lnTo>
                  <a:pt x="1724760" y="10173712"/>
                </a:lnTo>
                <a:lnTo>
                  <a:pt x="1389641" y="10508831"/>
                </a:lnTo>
                <a:lnTo>
                  <a:pt x="1238502" y="10383497"/>
                </a:lnTo>
                <a:cubicBezTo>
                  <a:pt x="1225798" y="10373970"/>
                  <a:pt x="1213097" y="10361267"/>
                  <a:pt x="1200393" y="10351740"/>
                </a:cubicBezTo>
                <a:cubicBezTo>
                  <a:pt x="1187692" y="10342214"/>
                  <a:pt x="1174988" y="10329510"/>
                  <a:pt x="1162287" y="10319984"/>
                </a:cubicBezTo>
                <a:cubicBezTo>
                  <a:pt x="546211" y="9796003"/>
                  <a:pt x="0" y="9246617"/>
                  <a:pt x="0" y="8592432"/>
                </a:cubicBezTo>
                <a:cubicBezTo>
                  <a:pt x="1" y="7912844"/>
                  <a:pt x="584319" y="7392040"/>
                  <a:pt x="1200393" y="6890287"/>
                </a:cubicBezTo>
                <a:cubicBezTo>
                  <a:pt x="1213096" y="6880760"/>
                  <a:pt x="1225798" y="6868059"/>
                  <a:pt x="1238501" y="6858530"/>
                </a:cubicBezTo>
                <a:cubicBezTo>
                  <a:pt x="1251205" y="6849003"/>
                  <a:pt x="1263906" y="6836302"/>
                  <a:pt x="1276610" y="6826773"/>
                </a:cubicBezTo>
                <a:cubicBezTo>
                  <a:pt x="1298838" y="6807720"/>
                  <a:pt x="1321068" y="6791842"/>
                  <a:pt x="1343298" y="6772789"/>
                </a:cubicBezTo>
                <a:cubicBezTo>
                  <a:pt x="1444918" y="6693397"/>
                  <a:pt x="1549714" y="6610830"/>
                  <a:pt x="1648159" y="6528264"/>
                </a:cubicBezTo>
                <a:cubicBezTo>
                  <a:pt x="1660864" y="6518737"/>
                  <a:pt x="1673564" y="6506034"/>
                  <a:pt x="1686268" y="6496507"/>
                </a:cubicBezTo>
                <a:cubicBezTo>
                  <a:pt x="1698969" y="6486981"/>
                  <a:pt x="1711673" y="6474277"/>
                  <a:pt x="1724374" y="6464750"/>
                </a:cubicBezTo>
                <a:cubicBezTo>
                  <a:pt x="1914914" y="6302792"/>
                  <a:pt x="2095925" y="6137659"/>
                  <a:pt x="2245180" y="5966174"/>
                </a:cubicBezTo>
                <a:lnTo>
                  <a:pt x="1146409" y="5966174"/>
                </a:lnTo>
                <a:cubicBezTo>
                  <a:pt x="1270259" y="6134484"/>
                  <a:pt x="1419513" y="6299618"/>
                  <a:pt x="1575119" y="6458399"/>
                </a:cubicBezTo>
                <a:cubicBezTo>
                  <a:pt x="1473499" y="6540965"/>
                  <a:pt x="1371878" y="6620356"/>
                  <a:pt x="1270259" y="6702924"/>
                </a:cubicBezTo>
                <a:cubicBezTo>
                  <a:pt x="1248028" y="6721979"/>
                  <a:pt x="1225798" y="6737857"/>
                  <a:pt x="1203570" y="6756910"/>
                </a:cubicBezTo>
                <a:cubicBezTo>
                  <a:pt x="698642" y="6242456"/>
                  <a:pt x="247701" y="5658136"/>
                  <a:pt x="247702" y="4934090"/>
                </a:cubicBezTo>
                <a:cubicBezTo>
                  <a:pt x="247701" y="4337067"/>
                  <a:pt x="743101" y="3917883"/>
                  <a:pt x="1298838" y="3485995"/>
                </a:cubicBezTo>
                <a:cubicBezTo>
                  <a:pt x="1371878" y="3546333"/>
                  <a:pt x="1444918" y="3606670"/>
                  <a:pt x="1517958" y="3663832"/>
                </a:cubicBezTo>
                <a:cubicBezTo>
                  <a:pt x="1571944" y="3705115"/>
                  <a:pt x="1622754" y="3746399"/>
                  <a:pt x="1673565" y="3787681"/>
                </a:cubicBezTo>
                <a:cubicBezTo>
                  <a:pt x="1460796" y="3952817"/>
                  <a:pt x="1263906" y="4108421"/>
                  <a:pt x="1105126" y="4264030"/>
                </a:cubicBezTo>
                <a:lnTo>
                  <a:pt x="2334099" y="4264030"/>
                </a:lnTo>
                <a:cubicBezTo>
                  <a:pt x="2197545" y="4102071"/>
                  <a:pt x="2026060" y="3946465"/>
                  <a:pt x="1838697" y="3790858"/>
                </a:cubicBezTo>
                <a:cubicBezTo>
                  <a:pt x="1825996" y="3781329"/>
                  <a:pt x="1813292" y="3768628"/>
                  <a:pt x="1800591" y="3759102"/>
                </a:cubicBezTo>
                <a:cubicBezTo>
                  <a:pt x="1784713" y="3749573"/>
                  <a:pt x="1772009" y="3736871"/>
                  <a:pt x="1759308" y="3727345"/>
                </a:cubicBezTo>
                <a:cubicBezTo>
                  <a:pt x="1705321" y="3682884"/>
                  <a:pt x="1651336" y="3638427"/>
                  <a:pt x="1594175" y="3593968"/>
                </a:cubicBezTo>
                <a:cubicBezTo>
                  <a:pt x="1524310" y="3539982"/>
                  <a:pt x="1454445" y="3482820"/>
                  <a:pt x="1384582" y="3425658"/>
                </a:cubicBezTo>
                <a:cubicBezTo>
                  <a:pt x="1371878" y="3416132"/>
                  <a:pt x="1359177" y="3403428"/>
                  <a:pt x="1346473" y="3393902"/>
                </a:cubicBezTo>
                <a:cubicBezTo>
                  <a:pt x="1333772" y="3384375"/>
                  <a:pt x="1321068" y="3371671"/>
                  <a:pt x="1308367" y="3362145"/>
                </a:cubicBezTo>
                <a:cubicBezTo>
                  <a:pt x="863776" y="2989801"/>
                  <a:pt x="438636" y="2556672"/>
                  <a:pt x="339298" y="1943624"/>
                </a:cubicBezTo>
                <a:lnTo>
                  <a:pt x="330348" y="1869447"/>
                </a:lnTo>
                <a:lnTo>
                  <a:pt x="899326" y="1300469"/>
                </a:lnTo>
                <a:lnTo>
                  <a:pt x="859012" y="1395627"/>
                </a:lnTo>
                <a:cubicBezTo>
                  <a:pt x="840752" y="1448819"/>
                  <a:pt x="827256" y="1501217"/>
                  <a:pt x="819318" y="1552026"/>
                </a:cubicBezTo>
                <a:cubicBezTo>
                  <a:pt x="816140" y="1574257"/>
                  <a:pt x="812965" y="1596487"/>
                  <a:pt x="809790" y="1615540"/>
                </a:cubicBezTo>
                <a:lnTo>
                  <a:pt x="2683420" y="1615540"/>
                </a:lnTo>
                <a:cubicBezTo>
                  <a:pt x="2683420" y="1593312"/>
                  <a:pt x="2680245" y="1574257"/>
                  <a:pt x="2677068" y="1552027"/>
                </a:cubicBezTo>
                <a:cubicBezTo>
                  <a:pt x="2661190" y="1447232"/>
                  <a:pt x="2626259" y="1339258"/>
                  <a:pt x="2578624" y="1234464"/>
                </a:cubicBezTo>
                <a:cubicBezTo>
                  <a:pt x="2559570" y="1186829"/>
                  <a:pt x="2534165" y="1142369"/>
                  <a:pt x="2508760" y="1097910"/>
                </a:cubicBezTo>
                <a:lnTo>
                  <a:pt x="1101885" y="1097910"/>
                </a:lnTo>
                <a:lnTo>
                  <a:pt x="1314652" y="885143"/>
                </a:lnTo>
                <a:lnTo>
                  <a:pt x="2362680" y="885143"/>
                </a:lnTo>
                <a:cubicBezTo>
                  <a:pt x="2243592" y="727949"/>
                  <a:pt x="2101285" y="572541"/>
                  <a:pt x="1946472" y="414899"/>
                </a:cubicBezTo>
                <a:close/>
              </a:path>
            </a:pathLst>
          </a:custGeom>
          <a:solidFill>
            <a:schemeClr val="accent3">
              <a:alpha val="16000"/>
            </a:schemeClr>
          </a:solidFill>
          <a:ln w="15387" cap="flat">
            <a:noFill/>
            <a:prstDash val="solid"/>
            <a:miter/>
          </a:ln>
        </p:spPr>
        <p:txBody>
          <a:bodyPr wrap="square" rtlCol="0" anchor="ctr">
            <a:noAutofit/>
          </a:bodyPr>
          <a:lstStyle/>
          <a:p>
            <a:endParaRPr lang="en-US" sz="1350" dirty="0"/>
          </a:p>
        </p:txBody>
      </p:sp>
      <p:sp>
        <p:nvSpPr>
          <p:cNvPr id="35" name="Freeform: Shape 34">
            <a:extLst>
              <a:ext uri="{FF2B5EF4-FFF2-40B4-BE49-F238E27FC236}">
                <a16:creationId xmlns:a16="http://schemas.microsoft.com/office/drawing/2014/main" id="{BF911EF6-C546-4CF0-9282-B87CD7E0EC34}"/>
              </a:ext>
            </a:extLst>
          </p:cNvPr>
          <p:cNvSpPr/>
          <p:nvPr userDrawn="1"/>
        </p:nvSpPr>
        <p:spPr>
          <a:xfrm rot="2700000">
            <a:off x="7958855" y="2837565"/>
            <a:ext cx="620117" cy="2753739"/>
          </a:xfrm>
          <a:custGeom>
            <a:avLst/>
            <a:gdLst>
              <a:gd name="connsiteX0" fmla="*/ 189536 w 826822"/>
              <a:gd name="connsiteY0" fmla="*/ 3340572 h 3671652"/>
              <a:gd name="connsiteX1" fmla="*/ 302537 w 826822"/>
              <a:gd name="connsiteY1" fmla="*/ 3239692 h 3671652"/>
              <a:gd name="connsiteX2" fmla="*/ 371781 w 826822"/>
              <a:gd name="connsiteY2" fmla="*/ 3296572 h 3671652"/>
              <a:gd name="connsiteX3" fmla="*/ 397337 w 826822"/>
              <a:gd name="connsiteY3" fmla="*/ 3318005 h 3671652"/>
              <a:gd name="connsiteX4" fmla="*/ 129423 w 826822"/>
              <a:gd name="connsiteY4" fmla="*/ 3671652 h 3671652"/>
              <a:gd name="connsiteX5" fmla="*/ 1 w 826822"/>
              <a:gd name="connsiteY5" fmla="*/ 3671652 h 3671652"/>
              <a:gd name="connsiteX6" fmla="*/ 189536 w 826822"/>
              <a:gd name="connsiteY6" fmla="*/ 3340572 h 3671652"/>
              <a:gd name="connsiteX7" fmla="*/ 135194 w 826822"/>
              <a:gd name="connsiteY7" fmla="*/ 2801963 h 3671652"/>
              <a:gd name="connsiteX8" fmla="*/ 161573 w 826822"/>
              <a:gd name="connsiteY8" fmla="*/ 2871208 h 3671652"/>
              <a:gd name="connsiteX9" fmla="*/ 198669 w 826822"/>
              <a:gd name="connsiteY9" fmla="*/ 2928913 h 3671652"/>
              <a:gd name="connsiteX10" fmla="*/ 210209 w 826822"/>
              <a:gd name="connsiteY10" fmla="*/ 2943752 h 3671652"/>
              <a:gd name="connsiteX11" fmla="*/ 614141 w 826822"/>
              <a:gd name="connsiteY11" fmla="*/ 2943752 h 3671652"/>
              <a:gd name="connsiteX12" fmla="*/ 624857 w 826822"/>
              <a:gd name="connsiteY12" fmla="*/ 2928913 h 3671652"/>
              <a:gd name="connsiteX13" fmla="*/ 659479 w 826822"/>
              <a:gd name="connsiteY13" fmla="*/ 2871208 h 3671652"/>
              <a:gd name="connsiteX14" fmla="*/ 683386 w 826822"/>
              <a:gd name="connsiteY14" fmla="*/ 2801964 h 3671652"/>
              <a:gd name="connsiteX15" fmla="*/ 190425 w 826822"/>
              <a:gd name="connsiteY15" fmla="*/ 2599174 h 3671652"/>
              <a:gd name="connsiteX16" fmla="*/ 159100 w 826822"/>
              <a:gd name="connsiteY16" fmla="*/ 2647810 h 3671652"/>
              <a:gd name="connsiteX17" fmla="*/ 131072 w 826822"/>
              <a:gd name="connsiteY17" fmla="*/ 2730245 h 3671652"/>
              <a:gd name="connsiteX18" fmla="*/ 130248 w 826822"/>
              <a:gd name="connsiteY18" fmla="*/ 2740137 h 3671652"/>
              <a:gd name="connsiteX19" fmla="*/ 684211 w 826822"/>
              <a:gd name="connsiteY19" fmla="*/ 2740137 h 3671652"/>
              <a:gd name="connsiteX20" fmla="*/ 682562 w 826822"/>
              <a:gd name="connsiteY20" fmla="*/ 2730245 h 3671652"/>
              <a:gd name="connsiteX21" fmla="*/ 651237 w 826822"/>
              <a:gd name="connsiteY21" fmla="*/ 2647810 h 3671652"/>
              <a:gd name="connsiteX22" fmla="*/ 619911 w 826822"/>
              <a:gd name="connsiteY22" fmla="*/ 2599173 h 3671652"/>
              <a:gd name="connsiteX23" fmla="*/ 212682 w 826822"/>
              <a:gd name="connsiteY23" fmla="*/ 1004057 h 3671652"/>
              <a:gd name="connsiteX24" fmla="*/ 230818 w 826822"/>
              <a:gd name="connsiteY24" fmla="*/ 1078248 h 3671652"/>
              <a:gd name="connsiteX25" fmla="*/ 258846 w 826822"/>
              <a:gd name="connsiteY25" fmla="*/ 1135953 h 3671652"/>
              <a:gd name="connsiteX26" fmla="*/ 260494 w 826822"/>
              <a:gd name="connsiteY26" fmla="*/ 1137602 h 3671652"/>
              <a:gd name="connsiteX27" fmla="*/ 646290 w 826822"/>
              <a:gd name="connsiteY27" fmla="*/ 1137602 h 3671652"/>
              <a:gd name="connsiteX28" fmla="*/ 647115 w 826822"/>
              <a:gd name="connsiteY28" fmla="*/ 1135953 h 3671652"/>
              <a:gd name="connsiteX29" fmla="*/ 675143 w 826822"/>
              <a:gd name="connsiteY29" fmla="*/ 1078248 h 3671652"/>
              <a:gd name="connsiteX30" fmla="*/ 694103 w 826822"/>
              <a:gd name="connsiteY30" fmla="*/ 1004057 h 3671652"/>
              <a:gd name="connsiteX31" fmla="*/ 259670 w 826822"/>
              <a:gd name="connsiteY31" fmla="*/ 811159 h 3671652"/>
              <a:gd name="connsiteX32" fmla="*/ 240710 w 826822"/>
              <a:gd name="connsiteY32" fmla="*/ 846607 h 3671652"/>
              <a:gd name="connsiteX33" fmla="*/ 212683 w 826822"/>
              <a:gd name="connsiteY33" fmla="*/ 929041 h 3671652"/>
              <a:gd name="connsiteX34" fmla="*/ 210210 w 826822"/>
              <a:gd name="connsiteY34" fmla="*/ 945528 h 3671652"/>
              <a:gd name="connsiteX35" fmla="*/ 696576 w 826822"/>
              <a:gd name="connsiteY35" fmla="*/ 945528 h 3671652"/>
              <a:gd name="connsiteX36" fmla="*/ 694927 w 826822"/>
              <a:gd name="connsiteY36" fmla="*/ 929041 h 3671652"/>
              <a:gd name="connsiteX37" fmla="*/ 669372 w 826822"/>
              <a:gd name="connsiteY37" fmla="*/ 846606 h 3671652"/>
              <a:gd name="connsiteX38" fmla="*/ 651236 w 826822"/>
              <a:gd name="connsiteY38" fmla="*/ 811159 h 3671652"/>
              <a:gd name="connsiteX39" fmla="*/ 520365 w 826822"/>
              <a:gd name="connsiteY39" fmla="*/ 292702 h 3671652"/>
              <a:gd name="connsiteX40" fmla="*/ 610158 w 826822"/>
              <a:gd name="connsiteY40" fmla="*/ 382495 h 3671652"/>
              <a:gd name="connsiteX41" fmla="*/ 540773 w 826822"/>
              <a:gd name="connsiteY41" fmla="*/ 463284 h 3671652"/>
              <a:gd name="connsiteX42" fmla="*/ 532529 w 826822"/>
              <a:gd name="connsiteY42" fmla="*/ 473176 h 3671652"/>
              <a:gd name="connsiteX43" fmla="*/ 524287 w 826822"/>
              <a:gd name="connsiteY43" fmla="*/ 483068 h 3671652"/>
              <a:gd name="connsiteX44" fmla="*/ 472353 w 826822"/>
              <a:gd name="connsiteY44" fmla="*/ 542421 h 3671652"/>
              <a:gd name="connsiteX45" fmla="*/ 443500 w 826822"/>
              <a:gd name="connsiteY45" fmla="*/ 574571 h 3671652"/>
              <a:gd name="connsiteX46" fmla="*/ 435257 w 826822"/>
              <a:gd name="connsiteY46" fmla="*/ 584463 h 3671652"/>
              <a:gd name="connsiteX47" fmla="*/ 427013 w 826822"/>
              <a:gd name="connsiteY47" fmla="*/ 594355 h 3671652"/>
              <a:gd name="connsiteX48" fmla="*/ 296766 w 826822"/>
              <a:gd name="connsiteY48" fmla="*/ 755928 h 3671652"/>
              <a:gd name="connsiteX49" fmla="*/ 613316 w 826822"/>
              <a:gd name="connsiteY49" fmla="*/ 755928 h 3671652"/>
              <a:gd name="connsiteX50" fmla="*/ 464109 w 826822"/>
              <a:gd name="connsiteY50" fmla="*/ 592707 h 3671652"/>
              <a:gd name="connsiteX51" fmla="*/ 495435 w 826822"/>
              <a:gd name="connsiteY51" fmla="*/ 557259 h 3671652"/>
              <a:gd name="connsiteX52" fmla="*/ 544895 w 826822"/>
              <a:gd name="connsiteY52" fmla="*/ 500379 h 3671652"/>
              <a:gd name="connsiteX53" fmla="*/ 826822 w 826822"/>
              <a:gd name="connsiteY53" fmla="*/ 962839 h 3671652"/>
              <a:gd name="connsiteX54" fmla="*/ 573748 w 826822"/>
              <a:gd name="connsiteY54" fmla="*/ 1403042 h 3671652"/>
              <a:gd name="connsiteX55" fmla="*/ 517692 w 826822"/>
              <a:gd name="connsiteY55" fmla="*/ 1357703 h 3671652"/>
              <a:gd name="connsiteX56" fmla="*/ 477299 w 826822"/>
              <a:gd name="connsiteY56" fmla="*/ 1325553 h 3671652"/>
              <a:gd name="connsiteX57" fmla="*/ 606721 w 826822"/>
              <a:gd name="connsiteY57" fmla="*/ 1196955 h 3671652"/>
              <a:gd name="connsiteX58" fmla="*/ 302536 w 826822"/>
              <a:gd name="connsiteY58" fmla="*/ 1196955 h 3671652"/>
              <a:gd name="connsiteX59" fmla="*/ 436905 w 826822"/>
              <a:gd name="connsiteY59" fmla="*/ 1325554 h 3671652"/>
              <a:gd name="connsiteX60" fmla="*/ 446798 w 826822"/>
              <a:gd name="connsiteY60" fmla="*/ 1333796 h 3671652"/>
              <a:gd name="connsiteX61" fmla="*/ 456690 w 826822"/>
              <a:gd name="connsiteY61" fmla="*/ 1342040 h 3671652"/>
              <a:gd name="connsiteX62" fmla="*/ 498732 w 826822"/>
              <a:gd name="connsiteY62" fmla="*/ 1375838 h 3671652"/>
              <a:gd name="connsiteX63" fmla="*/ 553139 w 826822"/>
              <a:gd name="connsiteY63" fmla="*/ 1419529 h 3671652"/>
              <a:gd name="connsiteX64" fmla="*/ 563031 w 826822"/>
              <a:gd name="connsiteY64" fmla="*/ 1427773 h 3671652"/>
              <a:gd name="connsiteX65" fmla="*/ 572924 w 826822"/>
              <a:gd name="connsiteY65" fmla="*/ 1436016 h 3671652"/>
              <a:gd name="connsiteX66" fmla="*/ 796322 w 826822"/>
              <a:gd name="connsiteY66" fmla="*/ 1723714 h 3671652"/>
              <a:gd name="connsiteX67" fmla="*/ 659479 w 826822"/>
              <a:gd name="connsiteY67" fmla="*/ 1723714 h 3671652"/>
              <a:gd name="connsiteX68" fmla="*/ 644642 w 826822"/>
              <a:gd name="connsiteY68" fmla="*/ 1694037 h 3671652"/>
              <a:gd name="connsiteX69" fmla="*/ 235764 w 826822"/>
              <a:gd name="connsiteY69" fmla="*/ 1694037 h 3671652"/>
              <a:gd name="connsiteX70" fmla="*/ 215155 w 826822"/>
              <a:gd name="connsiteY70" fmla="*/ 1727836 h 3671652"/>
              <a:gd name="connsiteX71" fmla="*/ 193722 w 826822"/>
              <a:gd name="connsiteY71" fmla="*/ 1810271 h 3671652"/>
              <a:gd name="connsiteX72" fmla="*/ 194546 w 826822"/>
              <a:gd name="connsiteY72" fmla="*/ 1828407 h 3671652"/>
              <a:gd name="connsiteX73" fmla="*/ 471528 w 826822"/>
              <a:gd name="connsiteY73" fmla="*/ 1828406 h 3671652"/>
              <a:gd name="connsiteX74" fmla="*/ 471529 w 826822"/>
              <a:gd name="connsiteY74" fmla="*/ 1886111 h 3671652"/>
              <a:gd name="connsiteX75" fmla="*/ 201966 w 826822"/>
              <a:gd name="connsiteY75" fmla="*/ 1886111 h 3671652"/>
              <a:gd name="connsiteX76" fmla="*/ 222574 w 826822"/>
              <a:gd name="connsiteY76" fmla="*/ 1950411 h 3671652"/>
              <a:gd name="connsiteX77" fmla="*/ 250602 w 826822"/>
              <a:gd name="connsiteY77" fmla="*/ 2008115 h 3671652"/>
              <a:gd name="connsiteX78" fmla="*/ 258021 w 826822"/>
              <a:gd name="connsiteY78" fmla="*/ 2019656 h 3671652"/>
              <a:gd name="connsiteX79" fmla="*/ 626506 w 826822"/>
              <a:gd name="connsiteY79" fmla="*/ 2019656 h 3671652"/>
              <a:gd name="connsiteX80" fmla="*/ 633925 w 826822"/>
              <a:gd name="connsiteY80" fmla="*/ 2008115 h 3671652"/>
              <a:gd name="connsiteX81" fmla="*/ 646290 w 826822"/>
              <a:gd name="connsiteY81" fmla="*/ 1986682 h 3671652"/>
              <a:gd name="connsiteX82" fmla="*/ 786429 w 826822"/>
              <a:gd name="connsiteY82" fmla="*/ 1986682 h 3671652"/>
              <a:gd name="connsiteX83" fmla="*/ 535003 w 826822"/>
              <a:gd name="connsiteY83" fmla="*/ 2291691 h 3671652"/>
              <a:gd name="connsiteX84" fmla="*/ 525111 w 826822"/>
              <a:gd name="connsiteY84" fmla="*/ 2299934 h 3671652"/>
              <a:gd name="connsiteX85" fmla="*/ 515219 w 826822"/>
              <a:gd name="connsiteY85" fmla="*/ 2308178 h 3671652"/>
              <a:gd name="connsiteX86" fmla="*/ 434432 w 826822"/>
              <a:gd name="connsiteY86" fmla="*/ 2373302 h 3671652"/>
              <a:gd name="connsiteX87" fmla="*/ 418770 w 826822"/>
              <a:gd name="connsiteY87" fmla="*/ 2385667 h 3671652"/>
              <a:gd name="connsiteX88" fmla="*/ 408053 w 826822"/>
              <a:gd name="connsiteY88" fmla="*/ 2393910 h 3671652"/>
              <a:gd name="connsiteX89" fmla="*/ 397337 w 826822"/>
              <a:gd name="connsiteY89" fmla="*/ 2401329 h 3671652"/>
              <a:gd name="connsiteX90" fmla="*/ 243183 w 826822"/>
              <a:gd name="connsiteY90" fmla="*/ 2537347 h 3671652"/>
              <a:gd name="connsiteX91" fmla="*/ 571274 w 826822"/>
              <a:gd name="connsiteY91" fmla="*/ 2537346 h 3671652"/>
              <a:gd name="connsiteX92" fmla="*/ 438554 w 826822"/>
              <a:gd name="connsiteY92" fmla="*/ 2402978 h 3671652"/>
              <a:gd name="connsiteX93" fmla="*/ 453392 w 826822"/>
              <a:gd name="connsiteY93" fmla="*/ 2391437 h 3671652"/>
              <a:gd name="connsiteX94" fmla="*/ 534179 w 826822"/>
              <a:gd name="connsiteY94" fmla="*/ 2325489 h 3671652"/>
              <a:gd name="connsiteX95" fmla="*/ 815282 w 826822"/>
              <a:gd name="connsiteY95" fmla="*/ 2764044 h 3671652"/>
              <a:gd name="connsiteX96" fmla="*/ 531706 w 826822"/>
              <a:gd name="connsiteY96" fmla="*/ 3202597 h 3671652"/>
              <a:gd name="connsiteX97" fmla="*/ 497083 w 826822"/>
              <a:gd name="connsiteY97" fmla="*/ 3173745 h 3671652"/>
              <a:gd name="connsiteX98" fmla="*/ 436906 w 826822"/>
              <a:gd name="connsiteY98" fmla="*/ 3124284 h 3671652"/>
              <a:gd name="connsiteX99" fmla="*/ 563031 w 826822"/>
              <a:gd name="connsiteY99" fmla="*/ 3003929 h 3671652"/>
              <a:gd name="connsiteX100" fmla="*/ 264616 w 826822"/>
              <a:gd name="connsiteY100" fmla="*/ 3003929 h 3671652"/>
              <a:gd name="connsiteX101" fmla="*/ 396512 w 826822"/>
              <a:gd name="connsiteY101" fmla="*/ 3124284 h 3671652"/>
              <a:gd name="connsiteX102" fmla="*/ 406404 w 826822"/>
              <a:gd name="connsiteY102" fmla="*/ 3132528 h 3671652"/>
              <a:gd name="connsiteX103" fmla="*/ 416297 w 826822"/>
              <a:gd name="connsiteY103" fmla="*/ 3140771 h 3671652"/>
              <a:gd name="connsiteX104" fmla="*/ 477298 w 826822"/>
              <a:gd name="connsiteY104" fmla="*/ 3191881 h 3671652"/>
              <a:gd name="connsiteX105" fmla="*/ 511097 w 826822"/>
              <a:gd name="connsiteY105" fmla="*/ 3219909 h 3671652"/>
              <a:gd name="connsiteX106" fmla="*/ 520989 w 826822"/>
              <a:gd name="connsiteY106" fmla="*/ 3228152 h 3671652"/>
              <a:gd name="connsiteX107" fmla="*/ 530881 w 826822"/>
              <a:gd name="connsiteY107" fmla="*/ 3236396 h 3671652"/>
              <a:gd name="connsiteX108" fmla="*/ 647256 w 826822"/>
              <a:gd name="connsiteY108" fmla="*/ 3338345 h 3671652"/>
              <a:gd name="connsiteX109" fmla="*/ 655663 w 826822"/>
              <a:gd name="connsiteY109" fmla="*/ 3347259 h 3671652"/>
              <a:gd name="connsiteX110" fmla="*/ 568132 w 826822"/>
              <a:gd name="connsiteY110" fmla="*/ 3434790 h 3671652"/>
              <a:gd name="connsiteX111" fmla="*/ 539395 w 826822"/>
              <a:gd name="connsiteY111" fmla="*/ 3405697 h 3671652"/>
              <a:gd name="connsiteX112" fmla="*/ 436081 w 826822"/>
              <a:gd name="connsiteY112" fmla="*/ 3316357 h 3671652"/>
              <a:gd name="connsiteX113" fmla="*/ 426189 w 826822"/>
              <a:gd name="connsiteY113" fmla="*/ 3308114 h 3671652"/>
              <a:gd name="connsiteX114" fmla="*/ 416297 w 826822"/>
              <a:gd name="connsiteY114" fmla="*/ 3299871 h 3671652"/>
              <a:gd name="connsiteX115" fmla="*/ 389093 w 826822"/>
              <a:gd name="connsiteY115" fmla="*/ 3277613 h 3671652"/>
              <a:gd name="connsiteX116" fmla="*/ 321497 w 826822"/>
              <a:gd name="connsiteY116" fmla="*/ 3221557 h 3671652"/>
              <a:gd name="connsiteX117" fmla="*/ 311604 w 826822"/>
              <a:gd name="connsiteY117" fmla="*/ 3213314 h 3671652"/>
              <a:gd name="connsiteX118" fmla="*/ 301712 w 826822"/>
              <a:gd name="connsiteY118" fmla="*/ 3205071 h 3671652"/>
              <a:gd name="connsiteX119" fmla="*/ 0 w 826822"/>
              <a:gd name="connsiteY119" fmla="*/ 2756624 h 3671652"/>
              <a:gd name="connsiteX120" fmla="*/ 311604 w 826822"/>
              <a:gd name="connsiteY120" fmla="*/ 2314772 h 3671652"/>
              <a:gd name="connsiteX121" fmla="*/ 321496 w 826822"/>
              <a:gd name="connsiteY121" fmla="*/ 2306529 h 3671652"/>
              <a:gd name="connsiteX122" fmla="*/ 331389 w 826822"/>
              <a:gd name="connsiteY122" fmla="*/ 2298285 h 3671652"/>
              <a:gd name="connsiteX123" fmla="*/ 348700 w 826822"/>
              <a:gd name="connsiteY123" fmla="*/ 2284272 h 3671652"/>
              <a:gd name="connsiteX124" fmla="*/ 427838 w 826822"/>
              <a:gd name="connsiteY124" fmla="*/ 2220797 h 3671652"/>
              <a:gd name="connsiteX125" fmla="*/ 437730 w 826822"/>
              <a:gd name="connsiteY125" fmla="*/ 2212553 h 3671652"/>
              <a:gd name="connsiteX126" fmla="*/ 447622 w 826822"/>
              <a:gd name="connsiteY126" fmla="*/ 2204310 h 3671652"/>
              <a:gd name="connsiteX127" fmla="*/ 582815 w 826822"/>
              <a:gd name="connsiteY127" fmla="*/ 2074887 h 3671652"/>
              <a:gd name="connsiteX128" fmla="*/ 297591 w 826822"/>
              <a:gd name="connsiteY128" fmla="*/ 2074887 h 3671652"/>
              <a:gd name="connsiteX129" fmla="*/ 408878 w 826822"/>
              <a:gd name="connsiteY129" fmla="*/ 2202661 h 3671652"/>
              <a:gd name="connsiteX130" fmla="*/ 329740 w 826822"/>
              <a:gd name="connsiteY130" fmla="*/ 2266136 h 3671652"/>
              <a:gd name="connsiteX131" fmla="*/ 312429 w 826822"/>
              <a:gd name="connsiteY131" fmla="*/ 2280150 h 3671652"/>
              <a:gd name="connsiteX132" fmla="*/ 64300 w 826822"/>
              <a:gd name="connsiteY132" fmla="*/ 1806974 h 3671652"/>
              <a:gd name="connsiteX133" fmla="*/ 337159 w 826822"/>
              <a:gd name="connsiteY133" fmla="*/ 1431070 h 3671652"/>
              <a:gd name="connsiteX134" fmla="*/ 394039 w 826822"/>
              <a:gd name="connsiteY134" fmla="*/ 1477234 h 3671652"/>
              <a:gd name="connsiteX135" fmla="*/ 434432 w 826822"/>
              <a:gd name="connsiteY135" fmla="*/ 1509383 h 3671652"/>
              <a:gd name="connsiteX136" fmla="*/ 286874 w 826822"/>
              <a:gd name="connsiteY136" fmla="*/ 1633036 h 3671652"/>
              <a:gd name="connsiteX137" fmla="*/ 605897 w 826822"/>
              <a:gd name="connsiteY137" fmla="*/ 1633036 h 3671652"/>
              <a:gd name="connsiteX138" fmla="*/ 477298 w 826822"/>
              <a:gd name="connsiteY138" fmla="*/ 1510208 h 3671652"/>
              <a:gd name="connsiteX139" fmla="*/ 467407 w 826822"/>
              <a:gd name="connsiteY139" fmla="*/ 1501964 h 3671652"/>
              <a:gd name="connsiteX140" fmla="*/ 456690 w 826822"/>
              <a:gd name="connsiteY140" fmla="*/ 1493721 h 3671652"/>
              <a:gd name="connsiteX141" fmla="*/ 413824 w 826822"/>
              <a:gd name="connsiteY141" fmla="*/ 1459098 h 3671652"/>
              <a:gd name="connsiteX142" fmla="*/ 359417 w 826822"/>
              <a:gd name="connsiteY142" fmla="*/ 1415408 h 3671652"/>
              <a:gd name="connsiteX143" fmla="*/ 349525 w 826822"/>
              <a:gd name="connsiteY143" fmla="*/ 1407164 h 3671652"/>
              <a:gd name="connsiteX144" fmla="*/ 339632 w 826822"/>
              <a:gd name="connsiteY144" fmla="*/ 1398920 h 3671652"/>
              <a:gd name="connsiteX145" fmla="*/ 82435 w 826822"/>
              <a:gd name="connsiteY145" fmla="*/ 959542 h 3671652"/>
              <a:gd name="connsiteX146" fmla="*/ 339633 w 826822"/>
              <a:gd name="connsiteY146" fmla="*/ 505326 h 3671652"/>
              <a:gd name="connsiteX147" fmla="*/ 347877 w 826822"/>
              <a:gd name="connsiteY147" fmla="*/ 495433 h 3671652"/>
              <a:gd name="connsiteX148" fmla="*/ 356119 w 826822"/>
              <a:gd name="connsiteY148" fmla="*/ 485541 h 3671652"/>
              <a:gd name="connsiteX149" fmla="*/ 372606 w 826822"/>
              <a:gd name="connsiteY149" fmla="*/ 467406 h 3671652"/>
              <a:gd name="connsiteX150" fmla="*/ 436905 w 826822"/>
              <a:gd name="connsiteY150" fmla="*/ 394038 h 3671652"/>
              <a:gd name="connsiteX151" fmla="*/ 445149 w 826822"/>
              <a:gd name="connsiteY151" fmla="*/ 384146 h 3671652"/>
              <a:gd name="connsiteX152" fmla="*/ 453392 w 826822"/>
              <a:gd name="connsiteY152" fmla="*/ 374254 h 3671652"/>
              <a:gd name="connsiteX153" fmla="*/ 74191 w 826822"/>
              <a:gd name="connsiteY153" fmla="*/ 0 h 3671652"/>
              <a:gd name="connsiteX154" fmla="*/ 217628 w 826822"/>
              <a:gd name="connsiteY154" fmla="*/ 0 h 3671652"/>
              <a:gd name="connsiteX155" fmla="*/ 244008 w 826822"/>
              <a:gd name="connsiteY155" fmla="*/ 185478 h 3671652"/>
              <a:gd name="connsiteX156" fmla="*/ 416297 w 826822"/>
              <a:gd name="connsiteY156" fmla="*/ 375903 h 3671652"/>
              <a:gd name="connsiteX157" fmla="*/ 349524 w 826822"/>
              <a:gd name="connsiteY157" fmla="*/ 452567 h 3671652"/>
              <a:gd name="connsiteX158" fmla="*/ 336334 w 826822"/>
              <a:gd name="connsiteY158" fmla="*/ 468230 h 3671652"/>
              <a:gd name="connsiteX159" fmla="*/ 136842 w 826822"/>
              <a:gd name="connsiteY159" fmla="*/ 248953 h 3671652"/>
              <a:gd name="connsiteX160" fmla="*/ 74191 w 826822"/>
              <a:gd name="connsiteY160" fmla="*/ 0 h 367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826822" h="3671652">
                <a:moveTo>
                  <a:pt x="189536" y="3340572"/>
                </a:moveTo>
                <a:cubicBezTo>
                  <a:pt x="225202" y="3306414"/>
                  <a:pt x="263586" y="3272872"/>
                  <a:pt x="302537" y="3239692"/>
                </a:cubicBezTo>
                <a:cubicBezTo>
                  <a:pt x="324793" y="3258652"/>
                  <a:pt x="347876" y="3277612"/>
                  <a:pt x="371781" y="3296572"/>
                </a:cubicBezTo>
                <a:cubicBezTo>
                  <a:pt x="380025" y="3303991"/>
                  <a:pt x="389093" y="3310586"/>
                  <a:pt x="397337" y="3318005"/>
                </a:cubicBezTo>
                <a:cubicBezTo>
                  <a:pt x="254723" y="3440010"/>
                  <a:pt x="129423" y="3556243"/>
                  <a:pt x="129423" y="3671652"/>
                </a:cubicBezTo>
                <a:lnTo>
                  <a:pt x="1" y="3671652"/>
                </a:lnTo>
                <a:cubicBezTo>
                  <a:pt x="1" y="3551090"/>
                  <a:pt x="82538" y="3443050"/>
                  <a:pt x="189536" y="3340572"/>
                </a:cubicBezTo>
                <a:close/>
                <a:moveTo>
                  <a:pt x="135194" y="2801963"/>
                </a:moveTo>
                <a:cubicBezTo>
                  <a:pt x="140139" y="2825046"/>
                  <a:pt x="149208" y="2848127"/>
                  <a:pt x="161573" y="2871208"/>
                </a:cubicBezTo>
                <a:cubicBezTo>
                  <a:pt x="171465" y="2890170"/>
                  <a:pt x="184654" y="2909953"/>
                  <a:pt x="198669" y="2928913"/>
                </a:cubicBezTo>
                <a:cubicBezTo>
                  <a:pt x="201967" y="2933859"/>
                  <a:pt x="206088" y="2938805"/>
                  <a:pt x="210209" y="2943752"/>
                </a:cubicBezTo>
                <a:lnTo>
                  <a:pt x="614141" y="2943752"/>
                </a:lnTo>
                <a:cubicBezTo>
                  <a:pt x="617438" y="2938805"/>
                  <a:pt x="621560" y="2933859"/>
                  <a:pt x="624857" y="2928913"/>
                </a:cubicBezTo>
                <a:cubicBezTo>
                  <a:pt x="638871" y="2909953"/>
                  <a:pt x="650412" y="2890993"/>
                  <a:pt x="659479" y="2871208"/>
                </a:cubicBezTo>
                <a:cubicBezTo>
                  <a:pt x="670196" y="2848127"/>
                  <a:pt x="678439" y="2825045"/>
                  <a:pt x="683386" y="2801964"/>
                </a:cubicBezTo>
                <a:close/>
                <a:moveTo>
                  <a:pt x="190425" y="2599174"/>
                </a:moveTo>
                <a:cubicBezTo>
                  <a:pt x="178885" y="2614836"/>
                  <a:pt x="168168" y="2631323"/>
                  <a:pt x="159100" y="2647810"/>
                </a:cubicBezTo>
                <a:cubicBezTo>
                  <a:pt x="144261" y="2674190"/>
                  <a:pt x="135194" y="2702217"/>
                  <a:pt x="131072" y="2730245"/>
                </a:cubicBezTo>
                <a:cubicBezTo>
                  <a:pt x="131072" y="2733543"/>
                  <a:pt x="130248" y="2736839"/>
                  <a:pt x="130248" y="2740137"/>
                </a:cubicBezTo>
                <a:lnTo>
                  <a:pt x="684211" y="2740137"/>
                </a:lnTo>
                <a:cubicBezTo>
                  <a:pt x="683386" y="2736839"/>
                  <a:pt x="683386" y="2733543"/>
                  <a:pt x="682562" y="2730245"/>
                </a:cubicBezTo>
                <a:cubicBezTo>
                  <a:pt x="676791" y="2703042"/>
                  <a:pt x="666075" y="2675014"/>
                  <a:pt x="651237" y="2647810"/>
                </a:cubicBezTo>
                <a:cubicBezTo>
                  <a:pt x="642169" y="2631323"/>
                  <a:pt x="631452" y="2615660"/>
                  <a:pt x="619911" y="2599173"/>
                </a:cubicBezTo>
                <a:close/>
                <a:moveTo>
                  <a:pt x="212682" y="1004057"/>
                </a:moveTo>
                <a:cubicBezTo>
                  <a:pt x="215980" y="1029612"/>
                  <a:pt x="221750" y="1054343"/>
                  <a:pt x="230818" y="1078248"/>
                </a:cubicBezTo>
                <a:cubicBezTo>
                  <a:pt x="238238" y="1098033"/>
                  <a:pt x="248129" y="1117818"/>
                  <a:pt x="258846" y="1135953"/>
                </a:cubicBezTo>
                <a:cubicBezTo>
                  <a:pt x="259671" y="1136777"/>
                  <a:pt x="259671" y="1136777"/>
                  <a:pt x="260494" y="1137602"/>
                </a:cubicBezTo>
                <a:lnTo>
                  <a:pt x="646290" y="1137602"/>
                </a:lnTo>
                <a:cubicBezTo>
                  <a:pt x="646290" y="1136777"/>
                  <a:pt x="647115" y="1136777"/>
                  <a:pt x="647115" y="1135953"/>
                </a:cubicBezTo>
                <a:cubicBezTo>
                  <a:pt x="657831" y="1117818"/>
                  <a:pt x="667723" y="1098033"/>
                  <a:pt x="675143" y="1078248"/>
                </a:cubicBezTo>
                <a:cubicBezTo>
                  <a:pt x="684211" y="1055167"/>
                  <a:pt x="690805" y="1029612"/>
                  <a:pt x="694103" y="1004057"/>
                </a:cubicBezTo>
                <a:close/>
                <a:moveTo>
                  <a:pt x="259670" y="811159"/>
                </a:moveTo>
                <a:cubicBezTo>
                  <a:pt x="253075" y="823525"/>
                  <a:pt x="246481" y="835065"/>
                  <a:pt x="240710" y="846607"/>
                </a:cubicBezTo>
                <a:cubicBezTo>
                  <a:pt x="226696" y="874635"/>
                  <a:pt x="216804" y="902662"/>
                  <a:pt x="212683" y="929041"/>
                </a:cubicBezTo>
                <a:cubicBezTo>
                  <a:pt x="211858" y="934812"/>
                  <a:pt x="211034" y="940582"/>
                  <a:pt x="210210" y="945528"/>
                </a:cubicBezTo>
                <a:lnTo>
                  <a:pt x="696576" y="945528"/>
                </a:lnTo>
                <a:cubicBezTo>
                  <a:pt x="696576" y="939758"/>
                  <a:pt x="695752" y="934811"/>
                  <a:pt x="694927" y="929041"/>
                </a:cubicBezTo>
                <a:cubicBezTo>
                  <a:pt x="690805" y="901838"/>
                  <a:pt x="681737" y="873810"/>
                  <a:pt x="669372" y="846606"/>
                </a:cubicBezTo>
                <a:cubicBezTo>
                  <a:pt x="664426" y="834241"/>
                  <a:pt x="657832" y="822700"/>
                  <a:pt x="651236" y="811159"/>
                </a:cubicBezTo>
                <a:close/>
                <a:moveTo>
                  <a:pt x="520365" y="292702"/>
                </a:moveTo>
                <a:lnTo>
                  <a:pt x="610158" y="382495"/>
                </a:lnTo>
                <a:lnTo>
                  <a:pt x="540773" y="463284"/>
                </a:lnTo>
                <a:cubicBezTo>
                  <a:pt x="538300" y="466581"/>
                  <a:pt x="535004" y="469878"/>
                  <a:pt x="532529" y="473176"/>
                </a:cubicBezTo>
                <a:cubicBezTo>
                  <a:pt x="530057" y="476473"/>
                  <a:pt x="526760" y="479771"/>
                  <a:pt x="524287" y="483068"/>
                </a:cubicBezTo>
                <a:cubicBezTo>
                  <a:pt x="506975" y="502852"/>
                  <a:pt x="489664" y="522637"/>
                  <a:pt x="472353" y="542421"/>
                </a:cubicBezTo>
                <a:cubicBezTo>
                  <a:pt x="462460" y="553137"/>
                  <a:pt x="452569" y="563854"/>
                  <a:pt x="443500" y="574571"/>
                </a:cubicBezTo>
                <a:cubicBezTo>
                  <a:pt x="441027" y="577869"/>
                  <a:pt x="437730" y="581166"/>
                  <a:pt x="435257" y="584463"/>
                </a:cubicBezTo>
                <a:cubicBezTo>
                  <a:pt x="432783" y="587761"/>
                  <a:pt x="429486" y="591058"/>
                  <a:pt x="427013" y="594355"/>
                </a:cubicBezTo>
                <a:cubicBezTo>
                  <a:pt x="378377" y="649587"/>
                  <a:pt x="333862" y="703994"/>
                  <a:pt x="296766" y="755928"/>
                </a:cubicBezTo>
                <a:lnTo>
                  <a:pt x="613316" y="755928"/>
                </a:lnTo>
                <a:cubicBezTo>
                  <a:pt x="572099" y="701520"/>
                  <a:pt x="520165" y="647938"/>
                  <a:pt x="464109" y="592707"/>
                </a:cubicBezTo>
                <a:cubicBezTo>
                  <a:pt x="474826" y="581165"/>
                  <a:pt x="484718" y="568801"/>
                  <a:pt x="495435" y="557259"/>
                </a:cubicBezTo>
                <a:cubicBezTo>
                  <a:pt x="511922" y="538299"/>
                  <a:pt x="528408" y="519340"/>
                  <a:pt x="544895" y="500379"/>
                </a:cubicBezTo>
                <a:cubicBezTo>
                  <a:pt x="695752" y="646289"/>
                  <a:pt x="826823" y="789726"/>
                  <a:pt x="826822" y="962839"/>
                </a:cubicBezTo>
                <a:cubicBezTo>
                  <a:pt x="826823" y="1153264"/>
                  <a:pt x="708941" y="1288458"/>
                  <a:pt x="573748" y="1403042"/>
                </a:cubicBezTo>
                <a:cubicBezTo>
                  <a:pt x="554787" y="1387380"/>
                  <a:pt x="536651" y="1372542"/>
                  <a:pt x="517692" y="1357703"/>
                </a:cubicBezTo>
                <a:cubicBezTo>
                  <a:pt x="504502" y="1346987"/>
                  <a:pt x="490489" y="1336270"/>
                  <a:pt x="477299" y="1325553"/>
                </a:cubicBezTo>
                <a:cubicBezTo>
                  <a:pt x="525111" y="1285160"/>
                  <a:pt x="570450" y="1242294"/>
                  <a:pt x="606721" y="1196955"/>
                </a:cubicBezTo>
                <a:lnTo>
                  <a:pt x="302536" y="1196955"/>
                </a:lnTo>
                <a:cubicBezTo>
                  <a:pt x="340457" y="1242294"/>
                  <a:pt x="387445" y="1284336"/>
                  <a:pt x="436905" y="1325554"/>
                </a:cubicBezTo>
                <a:cubicBezTo>
                  <a:pt x="440203" y="1328026"/>
                  <a:pt x="443500" y="1331324"/>
                  <a:pt x="446798" y="1333796"/>
                </a:cubicBezTo>
                <a:cubicBezTo>
                  <a:pt x="450095" y="1336271"/>
                  <a:pt x="453392" y="1339567"/>
                  <a:pt x="456690" y="1342040"/>
                </a:cubicBezTo>
                <a:cubicBezTo>
                  <a:pt x="470704" y="1352757"/>
                  <a:pt x="484718" y="1364297"/>
                  <a:pt x="498732" y="1375838"/>
                </a:cubicBezTo>
                <a:cubicBezTo>
                  <a:pt x="516867" y="1390677"/>
                  <a:pt x="535003" y="1404691"/>
                  <a:pt x="553139" y="1419529"/>
                </a:cubicBezTo>
                <a:cubicBezTo>
                  <a:pt x="556436" y="1422002"/>
                  <a:pt x="559733" y="1425299"/>
                  <a:pt x="563031" y="1427773"/>
                </a:cubicBezTo>
                <a:cubicBezTo>
                  <a:pt x="566328" y="1430245"/>
                  <a:pt x="569626" y="1433543"/>
                  <a:pt x="572924" y="1436016"/>
                </a:cubicBezTo>
                <a:cubicBezTo>
                  <a:pt x="670197" y="1517627"/>
                  <a:pt x="759226" y="1606656"/>
                  <a:pt x="796322" y="1723714"/>
                </a:cubicBezTo>
                <a:lnTo>
                  <a:pt x="659479" y="1723714"/>
                </a:lnTo>
                <a:cubicBezTo>
                  <a:pt x="655358" y="1713822"/>
                  <a:pt x="650412" y="1703930"/>
                  <a:pt x="644642" y="1694037"/>
                </a:cubicBezTo>
                <a:lnTo>
                  <a:pt x="235764" y="1694037"/>
                </a:lnTo>
                <a:cubicBezTo>
                  <a:pt x="228345" y="1705579"/>
                  <a:pt x="220926" y="1716295"/>
                  <a:pt x="215155" y="1727836"/>
                </a:cubicBezTo>
                <a:cubicBezTo>
                  <a:pt x="201967" y="1754215"/>
                  <a:pt x="193723" y="1781419"/>
                  <a:pt x="193722" y="1810271"/>
                </a:cubicBezTo>
                <a:cubicBezTo>
                  <a:pt x="193723" y="1816041"/>
                  <a:pt x="194547" y="1822636"/>
                  <a:pt x="194546" y="1828407"/>
                </a:cubicBezTo>
                <a:lnTo>
                  <a:pt x="471528" y="1828406"/>
                </a:lnTo>
                <a:lnTo>
                  <a:pt x="471529" y="1886111"/>
                </a:lnTo>
                <a:lnTo>
                  <a:pt x="201966" y="1886111"/>
                </a:lnTo>
                <a:cubicBezTo>
                  <a:pt x="206912" y="1907544"/>
                  <a:pt x="214331" y="1928977"/>
                  <a:pt x="222574" y="1950411"/>
                </a:cubicBezTo>
                <a:cubicBezTo>
                  <a:pt x="229994" y="1970195"/>
                  <a:pt x="239885" y="1989155"/>
                  <a:pt x="250602" y="2008115"/>
                </a:cubicBezTo>
                <a:cubicBezTo>
                  <a:pt x="253076" y="2011412"/>
                  <a:pt x="255549" y="2015534"/>
                  <a:pt x="258021" y="2019656"/>
                </a:cubicBezTo>
                <a:lnTo>
                  <a:pt x="626506" y="2019656"/>
                </a:lnTo>
                <a:cubicBezTo>
                  <a:pt x="628979" y="2016358"/>
                  <a:pt x="631452" y="2012236"/>
                  <a:pt x="633925" y="2008115"/>
                </a:cubicBezTo>
                <a:cubicBezTo>
                  <a:pt x="638046" y="2000696"/>
                  <a:pt x="642168" y="1994101"/>
                  <a:pt x="646290" y="1986682"/>
                </a:cubicBezTo>
                <a:lnTo>
                  <a:pt x="786429" y="1986682"/>
                </a:lnTo>
                <a:cubicBezTo>
                  <a:pt x="739442" y="2103739"/>
                  <a:pt x="640520" y="2202661"/>
                  <a:pt x="535003" y="2291691"/>
                </a:cubicBezTo>
                <a:cubicBezTo>
                  <a:pt x="531705" y="2294164"/>
                  <a:pt x="528408" y="2297462"/>
                  <a:pt x="525111" y="2299934"/>
                </a:cubicBezTo>
                <a:cubicBezTo>
                  <a:pt x="521813" y="2302408"/>
                  <a:pt x="518516" y="2305705"/>
                  <a:pt x="515219" y="2308178"/>
                </a:cubicBezTo>
                <a:cubicBezTo>
                  <a:pt x="488016" y="2330435"/>
                  <a:pt x="460812" y="2351868"/>
                  <a:pt x="434432" y="2373302"/>
                </a:cubicBezTo>
                <a:cubicBezTo>
                  <a:pt x="428662" y="2377424"/>
                  <a:pt x="423716" y="2381546"/>
                  <a:pt x="418770" y="2385667"/>
                </a:cubicBezTo>
                <a:cubicBezTo>
                  <a:pt x="414648" y="2388140"/>
                  <a:pt x="411351" y="2391437"/>
                  <a:pt x="408053" y="2393910"/>
                </a:cubicBezTo>
                <a:cubicBezTo>
                  <a:pt x="404756" y="2397208"/>
                  <a:pt x="401458" y="2399681"/>
                  <a:pt x="397337" y="2401329"/>
                </a:cubicBezTo>
                <a:cubicBezTo>
                  <a:pt x="341281" y="2447493"/>
                  <a:pt x="287698" y="2492008"/>
                  <a:pt x="243183" y="2537347"/>
                </a:cubicBezTo>
                <a:lnTo>
                  <a:pt x="571274" y="2537346"/>
                </a:lnTo>
                <a:cubicBezTo>
                  <a:pt x="532529" y="2492832"/>
                  <a:pt x="486367" y="2448317"/>
                  <a:pt x="438554" y="2402978"/>
                </a:cubicBezTo>
                <a:cubicBezTo>
                  <a:pt x="443500" y="2399681"/>
                  <a:pt x="448446" y="2395559"/>
                  <a:pt x="453392" y="2391437"/>
                </a:cubicBezTo>
                <a:cubicBezTo>
                  <a:pt x="479772" y="2370004"/>
                  <a:pt x="506975" y="2347747"/>
                  <a:pt x="534179" y="2325489"/>
                </a:cubicBezTo>
                <a:cubicBezTo>
                  <a:pt x="680913" y="2465629"/>
                  <a:pt x="815282" y="2599173"/>
                  <a:pt x="815282" y="2764044"/>
                </a:cubicBezTo>
                <a:cubicBezTo>
                  <a:pt x="815282" y="2930562"/>
                  <a:pt x="682561" y="3070702"/>
                  <a:pt x="531706" y="3202597"/>
                </a:cubicBezTo>
                <a:cubicBezTo>
                  <a:pt x="520165" y="3192705"/>
                  <a:pt x="508624" y="3183637"/>
                  <a:pt x="497083" y="3173745"/>
                </a:cubicBezTo>
                <a:cubicBezTo>
                  <a:pt x="477299" y="3157258"/>
                  <a:pt x="456690" y="3140771"/>
                  <a:pt x="436906" y="3124284"/>
                </a:cubicBezTo>
                <a:cubicBezTo>
                  <a:pt x="482245" y="3084715"/>
                  <a:pt x="525111" y="3044322"/>
                  <a:pt x="563031" y="3003929"/>
                </a:cubicBezTo>
                <a:lnTo>
                  <a:pt x="264616" y="3003929"/>
                </a:lnTo>
                <a:cubicBezTo>
                  <a:pt x="304185" y="3044322"/>
                  <a:pt x="349524" y="3084715"/>
                  <a:pt x="396512" y="3124284"/>
                </a:cubicBezTo>
                <a:cubicBezTo>
                  <a:pt x="399810" y="3126757"/>
                  <a:pt x="403107" y="3130055"/>
                  <a:pt x="406404" y="3132528"/>
                </a:cubicBezTo>
                <a:cubicBezTo>
                  <a:pt x="409702" y="3135000"/>
                  <a:pt x="412999" y="3138298"/>
                  <a:pt x="416297" y="3140771"/>
                </a:cubicBezTo>
                <a:cubicBezTo>
                  <a:pt x="436081" y="3158082"/>
                  <a:pt x="456690" y="3175393"/>
                  <a:pt x="477298" y="3191881"/>
                </a:cubicBezTo>
                <a:cubicBezTo>
                  <a:pt x="488840" y="3200949"/>
                  <a:pt x="499556" y="3210841"/>
                  <a:pt x="511097" y="3219909"/>
                </a:cubicBezTo>
                <a:cubicBezTo>
                  <a:pt x="514394" y="3222382"/>
                  <a:pt x="517691" y="3225679"/>
                  <a:pt x="520989" y="3228152"/>
                </a:cubicBezTo>
                <a:cubicBezTo>
                  <a:pt x="524287" y="3230626"/>
                  <a:pt x="527584" y="3233922"/>
                  <a:pt x="530881" y="3236396"/>
                </a:cubicBezTo>
                <a:cubicBezTo>
                  <a:pt x="571068" y="3269989"/>
                  <a:pt x="610585" y="3303890"/>
                  <a:pt x="647256" y="3338345"/>
                </a:cubicBezTo>
                <a:lnTo>
                  <a:pt x="655663" y="3347259"/>
                </a:lnTo>
                <a:lnTo>
                  <a:pt x="568132" y="3434790"/>
                </a:lnTo>
                <a:lnTo>
                  <a:pt x="539395" y="3405697"/>
                </a:lnTo>
                <a:cubicBezTo>
                  <a:pt x="506820" y="3375866"/>
                  <a:pt x="471734" y="3346034"/>
                  <a:pt x="436081" y="3316357"/>
                </a:cubicBezTo>
                <a:cubicBezTo>
                  <a:pt x="432784" y="3313884"/>
                  <a:pt x="429487" y="3310587"/>
                  <a:pt x="426189" y="3308114"/>
                </a:cubicBezTo>
                <a:cubicBezTo>
                  <a:pt x="422891" y="3305641"/>
                  <a:pt x="419594" y="3302344"/>
                  <a:pt x="416297" y="3299871"/>
                </a:cubicBezTo>
                <a:cubicBezTo>
                  <a:pt x="407229" y="3292451"/>
                  <a:pt x="398161" y="3285032"/>
                  <a:pt x="389093" y="3277613"/>
                </a:cubicBezTo>
                <a:cubicBezTo>
                  <a:pt x="366836" y="3259478"/>
                  <a:pt x="343753" y="3240518"/>
                  <a:pt x="321497" y="3221557"/>
                </a:cubicBezTo>
                <a:cubicBezTo>
                  <a:pt x="318199" y="3219084"/>
                  <a:pt x="314902" y="3215787"/>
                  <a:pt x="311604" y="3213314"/>
                </a:cubicBezTo>
                <a:cubicBezTo>
                  <a:pt x="308307" y="3210841"/>
                  <a:pt x="305009" y="3207543"/>
                  <a:pt x="301712" y="3205071"/>
                </a:cubicBezTo>
                <a:cubicBezTo>
                  <a:pt x="141788" y="3069053"/>
                  <a:pt x="0" y="2926440"/>
                  <a:pt x="0" y="2756624"/>
                </a:cubicBezTo>
                <a:cubicBezTo>
                  <a:pt x="1" y="2580213"/>
                  <a:pt x="151681" y="2445020"/>
                  <a:pt x="311604" y="2314772"/>
                </a:cubicBezTo>
                <a:cubicBezTo>
                  <a:pt x="314902" y="2312300"/>
                  <a:pt x="318199" y="2309002"/>
                  <a:pt x="321496" y="2306529"/>
                </a:cubicBezTo>
                <a:cubicBezTo>
                  <a:pt x="324794" y="2304056"/>
                  <a:pt x="328091" y="2300759"/>
                  <a:pt x="331389" y="2298285"/>
                </a:cubicBezTo>
                <a:cubicBezTo>
                  <a:pt x="337159" y="2293340"/>
                  <a:pt x="342930" y="2289218"/>
                  <a:pt x="348700" y="2284272"/>
                </a:cubicBezTo>
                <a:cubicBezTo>
                  <a:pt x="375079" y="2263663"/>
                  <a:pt x="402282" y="2242230"/>
                  <a:pt x="427838" y="2220797"/>
                </a:cubicBezTo>
                <a:cubicBezTo>
                  <a:pt x="431135" y="2218324"/>
                  <a:pt x="434432" y="2215027"/>
                  <a:pt x="437730" y="2212553"/>
                </a:cubicBezTo>
                <a:cubicBezTo>
                  <a:pt x="441027" y="2210081"/>
                  <a:pt x="444325" y="2206783"/>
                  <a:pt x="447622" y="2204310"/>
                </a:cubicBezTo>
                <a:cubicBezTo>
                  <a:pt x="497083" y="2162268"/>
                  <a:pt x="544071" y="2119402"/>
                  <a:pt x="582815" y="2074887"/>
                </a:cubicBezTo>
                <a:lnTo>
                  <a:pt x="297591" y="2074887"/>
                </a:lnTo>
                <a:cubicBezTo>
                  <a:pt x="329740" y="2118578"/>
                  <a:pt x="368485" y="2161444"/>
                  <a:pt x="408878" y="2202661"/>
                </a:cubicBezTo>
                <a:cubicBezTo>
                  <a:pt x="382499" y="2224094"/>
                  <a:pt x="356119" y="2244703"/>
                  <a:pt x="329740" y="2266136"/>
                </a:cubicBezTo>
                <a:cubicBezTo>
                  <a:pt x="323970" y="2271082"/>
                  <a:pt x="318199" y="2275204"/>
                  <a:pt x="312429" y="2280150"/>
                </a:cubicBezTo>
                <a:cubicBezTo>
                  <a:pt x="181357" y="2146606"/>
                  <a:pt x="64300" y="1994925"/>
                  <a:pt x="64300" y="1806974"/>
                </a:cubicBezTo>
                <a:cubicBezTo>
                  <a:pt x="64300" y="1651996"/>
                  <a:pt x="192898" y="1543181"/>
                  <a:pt x="337159" y="1431070"/>
                </a:cubicBezTo>
                <a:cubicBezTo>
                  <a:pt x="356119" y="1446733"/>
                  <a:pt x="375079" y="1462395"/>
                  <a:pt x="394039" y="1477234"/>
                </a:cubicBezTo>
                <a:cubicBezTo>
                  <a:pt x="408053" y="1487950"/>
                  <a:pt x="421243" y="1498667"/>
                  <a:pt x="434432" y="1509383"/>
                </a:cubicBezTo>
                <a:cubicBezTo>
                  <a:pt x="379201" y="1552250"/>
                  <a:pt x="328091" y="1592642"/>
                  <a:pt x="286874" y="1633036"/>
                </a:cubicBezTo>
                <a:lnTo>
                  <a:pt x="605897" y="1633036"/>
                </a:lnTo>
                <a:cubicBezTo>
                  <a:pt x="570450" y="1590994"/>
                  <a:pt x="525935" y="1550601"/>
                  <a:pt x="477298" y="1510208"/>
                </a:cubicBezTo>
                <a:cubicBezTo>
                  <a:pt x="474001" y="1507734"/>
                  <a:pt x="470704" y="1504437"/>
                  <a:pt x="467407" y="1501964"/>
                </a:cubicBezTo>
                <a:cubicBezTo>
                  <a:pt x="463285" y="1499491"/>
                  <a:pt x="459987" y="1496194"/>
                  <a:pt x="456690" y="1493721"/>
                </a:cubicBezTo>
                <a:cubicBezTo>
                  <a:pt x="442676" y="1482179"/>
                  <a:pt x="428662" y="1470639"/>
                  <a:pt x="413824" y="1459098"/>
                </a:cubicBezTo>
                <a:cubicBezTo>
                  <a:pt x="395688" y="1445084"/>
                  <a:pt x="377552" y="1430246"/>
                  <a:pt x="359417" y="1415408"/>
                </a:cubicBezTo>
                <a:cubicBezTo>
                  <a:pt x="356119" y="1412935"/>
                  <a:pt x="352822" y="1409637"/>
                  <a:pt x="349525" y="1407164"/>
                </a:cubicBezTo>
                <a:cubicBezTo>
                  <a:pt x="346228" y="1404691"/>
                  <a:pt x="342930" y="1401393"/>
                  <a:pt x="339632" y="1398920"/>
                </a:cubicBezTo>
                <a:cubicBezTo>
                  <a:pt x="207736" y="1288458"/>
                  <a:pt x="82435" y="1157386"/>
                  <a:pt x="82435" y="959542"/>
                </a:cubicBezTo>
                <a:cubicBezTo>
                  <a:pt x="82435" y="810335"/>
                  <a:pt x="203614" y="661952"/>
                  <a:pt x="339633" y="505326"/>
                </a:cubicBezTo>
                <a:cubicBezTo>
                  <a:pt x="342105" y="502028"/>
                  <a:pt x="344578" y="498731"/>
                  <a:pt x="347877" y="495433"/>
                </a:cubicBezTo>
                <a:cubicBezTo>
                  <a:pt x="350349" y="492136"/>
                  <a:pt x="352822" y="488839"/>
                  <a:pt x="356119" y="485541"/>
                </a:cubicBezTo>
                <a:cubicBezTo>
                  <a:pt x="361890" y="479771"/>
                  <a:pt x="366836" y="474000"/>
                  <a:pt x="372606" y="467406"/>
                </a:cubicBezTo>
                <a:cubicBezTo>
                  <a:pt x="394039" y="443499"/>
                  <a:pt x="415472" y="418768"/>
                  <a:pt x="436905" y="394038"/>
                </a:cubicBezTo>
                <a:cubicBezTo>
                  <a:pt x="439379" y="390741"/>
                  <a:pt x="442676" y="387443"/>
                  <a:pt x="445149" y="384146"/>
                </a:cubicBezTo>
                <a:cubicBezTo>
                  <a:pt x="447622" y="380849"/>
                  <a:pt x="450920" y="377551"/>
                  <a:pt x="453392" y="374254"/>
                </a:cubicBezTo>
                <a:close/>
                <a:moveTo>
                  <a:pt x="74191" y="0"/>
                </a:moveTo>
                <a:lnTo>
                  <a:pt x="217628" y="0"/>
                </a:lnTo>
                <a:cubicBezTo>
                  <a:pt x="211033" y="62650"/>
                  <a:pt x="217628" y="125300"/>
                  <a:pt x="244008" y="185478"/>
                </a:cubicBezTo>
                <a:cubicBezTo>
                  <a:pt x="276157" y="258846"/>
                  <a:pt x="352821" y="314077"/>
                  <a:pt x="416297" y="375903"/>
                </a:cubicBezTo>
                <a:cubicBezTo>
                  <a:pt x="394038" y="401458"/>
                  <a:pt x="371781" y="427013"/>
                  <a:pt x="349524" y="452567"/>
                </a:cubicBezTo>
                <a:cubicBezTo>
                  <a:pt x="345402" y="457514"/>
                  <a:pt x="340456" y="463284"/>
                  <a:pt x="336334" y="468230"/>
                </a:cubicBezTo>
                <a:cubicBezTo>
                  <a:pt x="264616" y="398985"/>
                  <a:pt x="182181" y="333037"/>
                  <a:pt x="136842" y="248953"/>
                </a:cubicBezTo>
                <a:cubicBezTo>
                  <a:pt x="90678" y="163221"/>
                  <a:pt x="73367" y="79138"/>
                  <a:pt x="74191" y="0"/>
                </a:cubicBezTo>
                <a:close/>
              </a:path>
            </a:pathLst>
          </a:custGeom>
          <a:solidFill>
            <a:schemeClr val="accent3">
              <a:alpha val="24000"/>
            </a:schemeClr>
          </a:solidFill>
          <a:ln w="15387" cap="flat">
            <a:noFill/>
            <a:prstDash val="solid"/>
            <a:miter/>
          </a:ln>
        </p:spPr>
        <p:txBody>
          <a:bodyPr wrap="square" rtlCol="0" anchor="ctr">
            <a:noAutofit/>
          </a:bodyPr>
          <a:lstStyle/>
          <a:p>
            <a:endParaRPr lang="en-US" sz="1350"/>
          </a:p>
        </p:txBody>
      </p:sp>
      <p:sp>
        <p:nvSpPr>
          <p:cNvPr id="39" name="Freeform: Shape 38">
            <a:extLst>
              <a:ext uri="{FF2B5EF4-FFF2-40B4-BE49-F238E27FC236}">
                <a16:creationId xmlns:a16="http://schemas.microsoft.com/office/drawing/2014/main" id="{A5ADFF98-A988-4C56-849B-E56B01758860}"/>
              </a:ext>
            </a:extLst>
          </p:cNvPr>
          <p:cNvSpPr/>
          <p:nvPr userDrawn="1"/>
        </p:nvSpPr>
        <p:spPr>
          <a:xfrm rot="2700000">
            <a:off x="773278" y="-820640"/>
            <a:ext cx="877209" cy="3825009"/>
          </a:xfrm>
          <a:custGeom>
            <a:avLst/>
            <a:gdLst>
              <a:gd name="connsiteX0" fmla="*/ 324707 w 1169612"/>
              <a:gd name="connsiteY0" fmla="*/ 4587477 h 5100012"/>
              <a:gd name="connsiteX1" fmla="*/ 420418 w 1169612"/>
              <a:gd name="connsiteY1" fmla="*/ 4502032 h 5100012"/>
              <a:gd name="connsiteX2" fmla="*/ 516645 w 1169612"/>
              <a:gd name="connsiteY2" fmla="*/ 4581075 h 5100012"/>
              <a:gd name="connsiteX3" fmla="*/ 552157 w 1169612"/>
              <a:gd name="connsiteY3" fmla="*/ 4610860 h 5100012"/>
              <a:gd name="connsiteX4" fmla="*/ 444014 w 1169612"/>
              <a:gd name="connsiteY4" fmla="*/ 4706784 h 5100012"/>
              <a:gd name="connsiteX5" fmla="*/ 187871 w 1169612"/>
              <a:gd name="connsiteY5" fmla="*/ 3893742 h 5100012"/>
              <a:gd name="connsiteX6" fmla="*/ 224529 w 1169612"/>
              <a:gd name="connsiteY6" fmla="*/ 3989969 h 5100012"/>
              <a:gd name="connsiteX7" fmla="*/ 276079 w 1169612"/>
              <a:gd name="connsiteY7" fmla="*/ 4070158 h 5100012"/>
              <a:gd name="connsiteX8" fmla="*/ 292116 w 1169612"/>
              <a:gd name="connsiteY8" fmla="*/ 4090778 h 5100012"/>
              <a:gd name="connsiteX9" fmla="*/ 853439 w 1169612"/>
              <a:gd name="connsiteY9" fmla="*/ 4090778 h 5100012"/>
              <a:gd name="connsiteX10" fmla="*/ 868331 w 1169612"/>
              <a:gd name="connsiteY10" fmla="*/ 4070158 h 5100012"/>
              <a:gd name="connsiteX11" fmla="*/ 916444 w 1169612"/>
              <a:gd name="connsiteY11" fmla="*/ 3989969 h 5100012"/>
              <a:gd name="connsiteX12" fmla="*/ 949666 w 1169612"/>
              <a:gd name="connsiteY12" fmla="*/ 3893742 h 5100012"/>
              <a:gd name="connsiteX13" fmla="*/ 264623 w 1169612"/>
              <a:gd name="connsiteY13" fmla="*/ 3611936 h 5100012"/>
              <a:gd name="connsiteX14" fmla="*/ 221092 w 1169612"/>
              <a:gd name="connsiteY14" fmla="*/ 3679523 h 5100012"/>
              <a:gd name="connsiteX15" fmla="*/ 182143 w 1169612"/>
              <a:gd name="connsiteY15" fmla="*/ 3794079 h 5100012"/>
              <a:gd name="connsiteX16" fmla="*/ 180998 w 1169612"/>
              <a:gd name="connsiteY16" fmla="*/ 3807826 h 5100012"/>
              <a:gd name="connsiteX17" fmla="*/ 950811 w 1169612"/>
              <a:gd name="connsiteY17" fmla="*/ 3807826 h 5100012"/>
              <a:gd name="connsiteX18" fmla="*/ 948519 w 1169612"/>
              <a:gd name="connsiteY18" fmla="*/ 3794079 h 5100012"/>
              <a:gd name="connsiteX19" fmla="*/ 904989 w 1169612"/>
              <a:gd name="connsiteY19" fmla="*/ 3679523 h 5100012"/>
              <a:gd name="connsiteX20" fmla="*/ 861458 w 1169612"/>
              <a:gd name="connsiteY20" fmla="*/ 3611936 h 5100012"/>
              <a:gd name="connsiteX21" fmla="*/ 295554 w 1169612"/>
              <a:gd name="connsiteY21" fmla="*/ 1395287 h 5100012"/>
              <a:gd name="connsiteX22" fmla="*/ 320755 w 1169612"/>
              <a:gd name="connsiteY22" fmla="*/ 1498387 h 5100012"/>
              <a:gd name="connsiteX23" fmla="*/ 359704 w 1169612"/>
              <a:gd name="connsiteY23" fmla="*/ 1578575 h 5100012"/>
              <a:gd name="connsiteX24" fmla="*/ 361995 w 1169612"/>
              <a:gd name="connsiteY24" fmla="*/ 1580867 h 5100012"/>
              <a:gd name="connsiteX25" fmla="*/ 898115 w 1169612"/>
              <a:gd name="connsiteY25" fmla="*/ 1580867 h 5100012"/>
              <a:gd name="connsiteX26" fmla="*/ 899261 w 1169612"/>
              <a:gd name="connsiteY26" fmla="*/ 1578575 h 5100012"/>
              <a:gd name="connsiteX27" fmla="*/ 938210 w 1169612"/>
              <a:gd name="connsiteY27" fmla="*/ 1498387 h 5100012"/>
              <a:gd name="connsiteX28" fmla="*/ 964558 w 1169612"/>
              <a:gd name="connsiteY28" fmla="*/ 1395287 h 5100012"/>
              <a:gd name="connsiteX29" fmla="*/ 360850 w 1169612"/>
              <a:gd name="connsiteY29" fmla="*/ 1127227 h 5100012"/>
              <a:gd name="connsiteX30" fmla="*/ 334502 w 1169612"/>
              <a:gd name="connsiteY30" fmla="*/ 1176486 h 5100012"/>
              <a:gd name="connsiteX31" fmla="*/ 295554 w 1169612"/>
              <a:gd name="connsiteY31" fmla="*/ 1291041 h 5100012"/>
              <a:gd name="connsiteX32" fmla="*/ 292116 w 1169612"/>
              <a:gd name="connsiteY32" fmla="*/ 1313952 h 5100012"/>
              <a:gd name="connsiteX33" fmla="*/ 967994 w 1169612"/>
              <a:gd name="connsiteY33" fmla="*/ 1313952 h 5100012"/>
              <a:gd name="connsiteX34" fmla="*/ 965703 w 1169612"/>
              <a:gd name="connsiteY34" fmla="*/ 1291041 h 5100012"/>
              <a:gd name="connsiteX35" fmla="*/ 930191 w 1169612"/>
              <a:gd name="connsiteY35" fmla="*/ 1176486 h 5100012"/>
              <a:gd name="connsiteX36" fmla="*/ 904989 w 1169612"/>
              <a:gd name="connsiteY36" fmla="*/ 1127227 h 5100012"/>
              <a:gd name="connsiteX37" fmla="*/ 842523 w 1169612"/>
              <a:gd name="connsiteY37" fmla="*/ 233449 h 5100012"/>
              <a:gd name="connsiteX38" fmla="*/ 1075972 w 1169612"/>
              <a:gd name="connsiteY38" fmla="*/ 0 h 5100012"/>
              <a:gd name="connsiteX39" fmla="*/ 1087132 w 1169612"/>
              <a:gd name="connsiteY39" fmla="*/ 0 h 5100012"/>
              <a:gd name="connsiteX40" fmla="*/ 981741 w 1169612"/>
              <a:gd name="connsiteY40" fmla="*/ 347104 h 5100012"/>
              <a:gd name="connsiteX41" fmla="*/ 751484 w 1169612"/>
              <a:gd name="connsiteY41" fmla="*/ 643802 h 5100012"/>
              <a:gd name="connsiteX42" fmla="*/ 740028 w 1169612"/>
              <a:gd name="connsiteY42" fmla="*/ 657549 h 5100012"/>
              <a:gd name="connsiteX43" fmla="*/ 728573 w 1169612"/>
              <a:gd name="connsiteY43" fmla="*/ 671296 h 5100012"/>
              <a:gd name="connsiteX44" fmla="*/ 656403 w 1169612"/>
              <a:gd name="connsiteY44" fmla="*/ 753775 h 5100012"/>
              <a:gd name="connsiteX45" fmla="*/ 616308 w 1169612"/>
              <a:gd name="connsiteY45" fmla="*/ 798452 h 5100012"/>
              <a:gd name="connsiteX46" fmla="*/ 604853 w 1169612"/>
              <a:gd name="connsiteY46" fmla="*/ 812199 h 5100012"/>
              <a:gd name="connsiteX47" fmla="*/ 593398 w 1169612"/>
              <a:gd name="connsiteY47" fmla="*/ 825946 h 5100012"/>
              <a:gd name="connsiteX48" fmla="*/ 412400 w 1169612"/>
              <a:gd name="connsiteY48" fmla="*/ 1050475 h 5100012"/>
              <a:gd name="connsiteX49" fmla="*/ 852293 w 1169612"/>
              <a:gd name="connsiteY49" fmla="*/ 1050475 h 5100012"/>
              <a:gd name="connsiteX50" fmla="*/ 644947 w 1169612"/>
              <a:gd name="connsiteY50" fmla="*/ 823655 h 5100012"/>
              <a:gd name="connsiteX51" fmla="*/ 688479 w 1169612"/>
              <a:gd name="connsiteY51" fmla="*/ 774396 h 5100012"/>
              <a:gd name="connsiteX52" fmla="*/ 757212 w 1169612"/>
              <a:gd name="connsiteY52" fmla="*/ 695352 h 5100012"/>
              <a:gd name="connsiteX53" fmla="*/ 1148992 w 1169612"/>
              <a:gd name="connsiteY53" fmla="*/ 1338008 h 5100012"/>
              <a:gd name="connsiteX54" fmla="*/ 797306 w 1169612"/>
              <a:gd name="connsiteY54" fmla="*/ 1949735 h 5100012"/>
              <a:gd name="connsiteX55" fmla="*/ 719408 w 1169612"/>
              <a:gd name="connsiteY55" fmla="*/ 1886730 h 5100012"/>
              <a:gd name="connsiteX56" fmla="*/ 663276 w 1169612"/>
              <a:gd name="connsiteY56" fmla="*/ 1842053 h 5100012"/>
              <a:gd name="connsiteX57" fmla="*/ 843128 w 1169612"/>
              <a:gd name="connsiteY57" fmla="*/ 1663347 h 5100012"/>
              <a:gd name="connsiteX58" fmla="*/ 420419 w 1169612"/>
              <a:gd name="connsiteY58" fmla="*/ 1663347 h 5100012"/>
              <a:gd name="connsiteX59" fmla="*/ 607144 w 1169612"/>
              <a:gd name="connsiteY59" fmla="*/ 1842053 h 5100012"/>
              <a:gd name="connsiteX60" fmla="*/ 620891 w 1169612"/>
              <a:gd name="connsiteY60" fmla="*/ 1853508 h 5100012"/>
              <a:gd name="connsiteX61" fmla="*/ 634638 w 1169612"/>
              <a:gd name="connsiteY61" fmla="*/ 1864964 h 5100012"/>
              <a:gd name="connsiteX62" fmla="*/ 693061 w 1169612"/>
              <a:gd name="connsiteY62" fmla="*/ 1911932 h 5100012"/>
              <a:gd name="connsiteX63" fmla="*/ 768667 w 1169612"/>
              <a:gd name="connsiteY63" fmla="*/ 1972646 h 5100012"/>
              <a:gd name="connsiteX64" fmla="*/ 782414 w 1169612"/>
              <a:gd name="connsiteY64" fmla="*/ 1984102 h 5100012"/>
              <a:gd name="connsiteX65" fmla="*/ 796161 w 1169612"/>
              <a:gd name="connsiteY65" fmla="*/ 1995558 h 5100012"/>
              <a:gd name="connsiteX66" fmla="*/ 1106606 w 1169612"/>
              <a:gd name="connsiteY66" fmla="*/ 2395356 h 5100012"/>
              <a:gd name="connsiteX67" fmla="*/ 916444 w 1169612"/>
              <a:gd name="connsiteY67" fmla="*/ 2395356 h 5100012"/>
              <a:gd name="connsiteX68" fmla="*/ 895824 w 1169612"/>
              <a:gd name="connsiteY68" fmla="*/ 2354116 h 5100012"/>
              <a:gd name="connsiteX69" fmla="*/ 327629 w 1169612"/>
              <a:gd name="connsiteY69" fmla="*/ 2354116 h 5100012"/>
              <a:gd name="connsiteX70" fmla="*/ 298990 w 1169612"/>
              <a:gd name="connsiteY70" fmla="*/ 2401084 h 5100012"/>
              <a:gd name="connsiteX71" fmla="*/ 269206 w 1169612"/>
              <a:gd name="connsiteY71" fmla="*/ 2515639 h 5100012"/>
              <a:gd name="connsiteX72" fmla="*/ 270351 w 1169612"/>
              <a:gd name="connsiteY72" fmla="*/ 2540842 h 5100012"/>
              <a:gd name="connsiteX73" fmla="*/ 655258 w 1169612"/>
              <a:gd name="connsiteY73" fmla="*/ 2540842 h 5100012"/>
              <a:gd name="connsiteX74" fmla="*/ 655258 w 1169612"/>
              <a:gd name="connsiteY74" fmla="*/ 2621031 h 5100012"/>
              <a:gd name="connsiteX75" fmla="*/ 280661 w 1169612"/>
              <a:gd name="connsiteY75" fmla="*/ 2621031 h 5100012"/>
              <a:gd name="connsiteX76" fmla="*/ 309300 w 1169612"/>
              <a:gd name="connsiteY76" fmla="*/ 2710384 h 5100012"/>
              <a:gd name="connsiteX77" fmla="*/ 348249 w 1169612"/>
              <a:gd name="connsiteY77" fmla="*/ 2790573 h 5100012"/>
              <a:gd name="connsiteX78" fmla="*/ 358559 w 1169612"/>
              <a:gd name="connsiteY78" fmla="*/ 2806611 h 5100012"/>
              <a:gd name="connsiteX79" fmla="*/ 870622 w 1169612"/>
              <a:gd name="connsiteY79" fmla="*/ 2806611 h 5100012"/>
              <a:gd name="connsiteX80" fmla="*/ 880932 w 1169612"/>
              <a:gd name="connsiteY80" fmla="*/ 2790573 h 5100012"/>
              <a:gd name="connsiteX81" fmla="*/ 898115 w 1169612"/>
              <a:gd name="connsiteY81" fmla="*/ 2760788 h 5100012"/>
              <a:gd name="connsiteX82" fmla="*/ 1092859 w 1169612"/>
              <a:gd name="connsiteY82" fmla="*/ 2760788 h 5100012"/>
              <a:gd name="connsiteX83" fmla="*/ 743466 w 1169612"/>
              <a:gd name="connsiteY83" fmla="*/ 3184644 h 5100012"/>
              <a:gd name="connsiteX84" fmla="*/ 729719 w 1169612"/>
              <a:gd name="connsiteY84" fmla="*/ 3196099 h 5100012"/>
              <a:gd name="connsiteX85" fmla="*/ 715972 w 1169612"/>
              <a:gd name="connsiteY85" fmla="*/ 3207555 h 5100012"/>
              <a:gd name="connsiteX86" fmla="*/ 603708 w 1169612"/>
              <a:gd name="connsiteY86" fmla="*/ 3298054 h 5100012"/>
              <a:gd name="connsiteX87" fmla="*/ 581942 w 1169612"/>
              <a:gd name="connsiteY87" fmla="*/ 3315237 h 5100012"/>
              <a:gd name="connsiteX88" fmla="*/ 567050 w 1169612"/>
              <a:gd name="connsiteY88" fmla="*/ 3326692 h 5100012"/>
              <a:gd name="connsiteX89" fmla="*/ 552158 w 1169612"/>
              <a:gd name="connsiteY89" fmla="*/ 3337003 h 5100012"/>
              <a:gd name="connsiteX90" fmla="*/ 337939 w 1169612"/>
              <a:gd name="connsiteY90" fmla="*/ 3526019 h 5100012"/>
              <a:gd name="connsiteX91" fmla="*/ 793870 w 1169612"/>
              <a:gd name="connsiteY91" fmla="*/ 3526019 h 5100012"/>
              <a:gd name="connsiteX92" fmla="*/ 609435 w 1169612"/>
              <a:gd name="connsiteY92" fmla="*/ 3339294 h 5100012"/>
              <a:gd name="connsiteX93" fmla="*/ 630055 w 1169612"/>
              <a:gd name="connsiteY93" fmla="*/ 3323256 h 5100012"/>
              <a:gd name="connsiteX94" fmla="*/ 742320 w 1169612"/>
              <a:gd name="connsiteY94" fmla="*/ 3231611 h 5100012"/>
              <a:gd name="connsiteX95" fmla="*/ 1132954 w 1169612"/>
              <a:gd name="connsiteY95" fmla="*/ 3841047 h 5100012"/>
              <a:gd name="connsiteX96" fmla="*/ 738883 w 1169612"/>
              <a:gd name="connsiteY96" fmla="*/ 4450482 h 5100012"/>
              <a:gd name="connsiteX97" fmla="*/ 690770 w 1169612"/>
              <a:gd name="connsiteY97" fmla="*/ 4410387 h 5100012"/>
              <a:gd name="connsiteX98" fmla="*/ 607144 w 1169612"/>
              <a:gd name="connsiteY98" fmla="*/ 4341654 h 5100012"/>
              <a:gd name="connsiteX99" fmla="*/ 782414 w 1169612"/>
              <a:gd name="connsiteY99" fmla="*/ 4174403 h 5100012"/>
              <a:gd name="connsiteX100" fmla="*/ 367723 w 1169612"/>
              <a:gd name="connsiteY100" fmla="*/ 4174403 h 5100012"/>
              <a:gd name="connsiteX101" fmla="*/ 551012 w 1169612"/>
              <a:gd name="connsiteY101" fmla="*/ 4341654 h 5100012"/>
              <a:gd name="connsiteX102" fmla="*/ 564759 w 1169612"/>
              <a:gd name="connsiteY102" fmla="*/ 4353110 h 5100012"/>
              <a:gd name="connsiteX103" fmla="*/ 578506 w 1169612"/>
              <a:gd name="connsiteY103" fmla="*/ 4364566 h 5100012"/>
              <a:gd name="connsiteX104" fmla="*/ 663276 w 1169612"/>
              <a:gd name="connsiteY104" fmla="*/ 4435590 h 5100012"/>
              <a:gd name="connsiteX105" fmla="*/ 710244 w 1169612"/>
              <a:gd name="connsiteY105" fmla="*/ 4474539 h 5100012"/>
              <a:gd name="connsiteX106" fmla="*/ 723991 w 1169612"/>
              <a:gd name="connsiteY106" fmla="*/ 4485994 h 5100012"/>
              <a:gd name="connsiteX107" fmla="*/ 737738 w 1169612"/>
              <a:gd name="connsiteY107" fmla="*/ 4497450 h 5100012"/>
              <a:gd name="connsiteX108" fmla="*/ 1169612 w 1169612"/>
              <a:gd name="connsiteY108" fmla="*/ 5100012 h 5100012"/>
              <a:gd name="connsiteX109" fmla="*/ 989759 w 1169612"/>
              <a:gd name="connsiteY109" fmla="*/ 5100012 h 5100012"/>
              <a:gd name="connsiteX110" fmla="*/ 605999 w 1169612"/>
              <a:gd name="connsiteY110" fmla="*/ 4608568 h 5100012"/>
              <a:gd name="connsiteX111" fmla="*/ 592252 w 1169612"/>
              <a:gd name="connsiteY111" fmla="*/ 4597113 h 5100012"/>
              <a:gd name="connsiteX112" fmla="*/ 578506 w 1169612"/>
              <a:gd name="connsiteY112" fmla="*/ 4585658 h 5100012"/>
              <a:gd name="connsiteX113" fmla="*/ 540702 w 1169612"/>
              <a:gd name="connsiteY113" fmla="*/ 4554727 h 5100012"/>
              <a:gd name="connsiteX114" fmla="*/ 446767 w 1169612"/>
              <a:gd name="connsiteY114" fmla="*/ 4476830 h 5100012"/>
              <a:gd name="connsiteX115" fmla="*/ 433020 w 1169612"/>
              <a:gd name="connsiteY115" fmla="*/ 4465374 h 5100012"/>
              <a:gd name="connsiteX116" fmla="*/ 419274 w 1169612"/>
              <a:gd name="connsiteY116" fmla="*/ 4453919 h 5100012"/>
              <a:gd name="connsiteX117" fmla="*/ 0 w 1169612"/>
              <a:gd name="connsiteY117" fmla="*/ 3830736 h 5100012"/>
              <a:gd name="connsiteX118" fmla="*/ 433020 w 1169612"/>
              <a:gd name="connsiteY118" fmla="*/ 3216719 h 5100012"/>
              <a:gd name="connsiteX119" fmla="*/ 446767 w 1169612"/>
              <a:gd name="connsiteY119" fmla="*/ 3205264 h 5100012"/>
              <a:gd name="connsiteX120" fmla="*/ 460513 w 1169612"/>
              <a:gd name="connsiteY120" fmla="*/ 3193808 h 5100012"/>
              <a:gd name="connsiteX121" fmla="*/ 484570 w 1169612"/>
              <a:gd name="connsiteY121" fmla="*/ 3174334 h 5100012"/>
              <a:gd name="connsiteX122" fmla="*/ 594543 w 1169612"/>
              <a:gd name="connsiteY122" fmla="*/ 3086126 h 5100012"/>
              <a:gd name="connsiteX123" fmla="*/ 608290 w 1169612"/>
              <a:gd name="connsiteY123" fmla="*/ 3074670 h 5100012"/>
              <a:gd name="connsiteX124" fmla="*/ 622036 w 1169612"/>
              <a:gd name="connsiteY124" fmla="*/ 3063215 h 5100012"/>
              <a:gd name="connsiteX125" fmla="*/ 809907 w 1169612"/>
              <a:gd name="connsiteY125" fmla="*/ 2883363 h 5100012"/>
              <a:gd name="connsiteX126" fmla="*/ 413546 w 1169612"/>
              <a:gd name="connsiteY126" fmla="*/ 2883363 h 5100012"/>
              <a:gd name="connsiteX127" fmla="*/ 568195 w 1169612"/>
              <a:gd name="connsiteY127" fmla="*/ 3060924 h 5100012"/>
              <a:gd name="connsiteX128" fmla="*/ 458222 w 1169612"/>
              <a:gd name="connsiteY128" fmla="*/ 3149131 h 5100012"/>
              <a:gd name="connsiteX129" fmla="*/ 434166 w 1169612"/>
              <a:gd name="connsiteY129" fmla="*/ 3168606 h 5100012"/>
              <a:gd name="connsiteX130" fmla="*/ 89354 w 1169612"/>
              <a:gd name="connsiteY130" fmla="*/ 2511058 h 5100012"/>
              <a:gd name="connsiteX131" fmla="*/ 468532 w 1169612"/>
              <a:gd name="connsiteY131" fmla="*/ 1988684 h 5100012"/>
              <a:gd name="connsiteX132" fmla="*/ 547575 w 1169612"/>
              <a:gd name="connsiteY132" fmla="*/ 2052835 h 5100012"/>
              <a:gd name="connsiteX133" fmla="*/ 603708 w 1169612"/>
              <a:gd name="connsiteY133" fmla="*/ 2097512 h 5100012"/>
              <a:gd name="connsiteX134" fmla="*/ 398654 w 1169612"/>
              <a:gd name="connsiteY134" fmla="*/ 2269346 h 5100012"/>
              <a:gd name="connsiteX135" fmla="*/ 841983 w 1169612"/>
              <a:gd name="connsiteY135" fmla="*/ 2269346 h 5100012"/>
              <a:gd name="connsiteX136" fmla="*/ 663276 w 1169612"/>
              <a:gd name="connsiteY136" fmla="*/ 2098658 h 5100012"/>
              <a:gd name="connsiteX137" fmla="*/ 649530 w 1169612"/>
              <a:gd name="connsiteY137" fmla="*/ 2087202 h 5100012"/>
              <a:gd name="connsiteX138" fmla="*/ 634638 w 1169612"/>
              <a:gd name="connsiteY138" fmla="*/ 2075746 h 5100012"/>
              <a:gd name="connsiteX139" fmla="*/ 575069 w 1169612"/>
              <a:gd name="connsiteY139" fmla="*/ 2027633 h 5100012"/>
              <a:gd name="connsiteX140" fmla="*/ 499462 w 1169612"/>
              <a:gd name="connsiteY140" fmla="*/ 1966919 h 5100012"/>
              <a:gd name="connsiteX141" fmla="*/ 485715 w 1169612"/>
              <a:gd name="connsiteY141" fmla="*/ 1955463 h 5100012"/>
              <a:gd name="connsiteX142" fmla="*/ 471969 w 1169612"/>
              <a:gd name="connsiteY142" fmla="*/ 1944007 h 5100012"/>
              <a:gd name="connsiteX143" fmla="*/ 114555 w 1169612"/>
              <a:gd name="connsiteY143" fmla="*/ 1333427 h 5100012"/>
              <a:gd name="connsiteX144" fmla="*/ 471969 w 1169612"/>
              <a:gd name="connsiteY144" fmla="*/ 702226 h 5100012"/>
              <a:gd name="connsiteX145" fmla="*/ 483424 w 1169612"/>
              <a:gd name="connsiteY145" fmla="*/ 688479 h 5100012"/>
              <a:gd name="connsiteX146" fmla="*/ 494880 w 1169612"/>
              <a:gd name="connsiteY146" fmla="*/ 674732 h 5100012"/>
              <a:gd name="connsiteX147" fmla="*/ 517791 w 1169612"/>
              <a:gd name="connsiteY147" fmla="*/ 649530 h 5100012"/>
              <a:gd name="connsiteX148" fmla="*/ 607144 w 1169612"/>
              <a:gd name="connsiteY148" fmla="*/ 547576 h 5100012"/>
              <a:gd name="connsiteX149" fmla="*/ 618600 w 1169612"/>
              <a:gd name="connsiteY149" fmla="*/ 533829 h 5100012"/>
              <a:gd name="connsiteX150" fmla="*/ 630055 w 1169612"/>
              <a:gd name="connsiteY150" fmla="*/ 520082 h 5100012"/>
              <a:gd name="connsiteX151" fmla="*/ 829382 w 1169612"/>
              <a:gd name="connsiteY151" fmla="*/ 261187 h 5100012"/>
              <a:gd name="connsiteX152" fmla="*/ 445671 w 1169612"/>
              <a:gd name="connsiteY152" fmla="*/ 630301 h 5100012"/>
              <a:gd name="connsiteX153" fmla="*/ 565571 w 1169612"/>
              <a:gd name="connsiteY153" fmla="*/ 510401 h 5100012"/>
              <a:gd name="connsiteX154" fmla="*/ 578506 w 1169612"/>
              <a:gd name="connsiteY154" fmla="*/ 522373 h 5100012"/>
              <a:gd name="connsiteX155" fmla="*/ 485715 w 1169612"/>
              <a:gd name="connsiteY155" fmla="*/ 628910 h 5100012"/>
              <a:gd name="connsiteX156" fmla="*/ 467386 w 1169612"/>
              <a:gd name="connsiteY156" fmla="*/ 650675 h 51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1169612" h="5100012">
                <a:moveTo>
                  <a:pt x="324707" y="4587477"/>
                </a:moveTo>
                <a:lnTo>
                  <a:pt x="420418" y="4502032"/>
                </a:lnTo>
                <a:cubicBezTo>
                  <a:pt x="451349" y="4528379"/>
                  <a:pt x="483424" y="4554727"/>
                  <a:pt x="516645" y="4581075"/>
                </a:cubicBezTo>
                <a:cubicBezTo>
                  <a:pt x="528101" y="4591385"/>
                  <a:pt x="540702" y="4600550"/>
                  <a:pt x="552157" y="4610860"/>
                </a:cubicBezTo>
                <a:lnTo>
                  <a:pt x="444014" y="4706784"/>
                </a:lnTo>
                <a:close/>
                <a:moveTo>
                  <a:pt x="187871" y="3893742"/>
                </a:moveTo>
                <a:cubicBezTo>
                  <a:pt x="194744" y="3925818"/>
                  <a:pt x="207346" y="3957894"/>
                  <a:pt x="224529" y="3989969"/>
                </a:cubicBezTo>
                <a:cubicBezTo>
                  <a:pt x="238275" y="4016317"/>
                  <a:pt x="256604" y="4043810"/>
                  <a:pt x="276079" y="4070158"/>
                </a:cubicBezTo>
                <a:cubicBezTo>
                  <a:pt x="280661" y="4077031"/>
                  <a:pt x="286389" y="4083904"/>
                  <a:pt x="292116" y="4090778"/>
                </a:cubicBezTo>
                <a:lnTo>
                  <a:pt x="853439" y="4090778"/>
                </a:lnTo>
                <a:cubicBezTo>
                  <a:pt x="858021" y="4083904"/>
                  <a:pt x="863749" y="4077031"/>
                  <a:pt x="868331" y="4070158"/>
                </a:cubicBezTo>
                <a:cubicBezTo>
                  <a:pt x="887806" y="4043810"/>
                  <a:pt x="903843" y="4017462"/>
                  <a:pt x="916444" y="3989969"/>
                </a:cubicBezTo>
                <a:cubicBezTo>
                  <a:pt x="931337" y="3957894"/>
                  <a:pt x="942792" y="3925818"/>
                  <a:pt x="949666" y="3893742"/>
                </a:cubicBezTo>
                <a:close/>
                <a:moveTo>
                  <a:pt x="264623" y="3611936"/>
                </a:moveTo>
                <a:cubicBezTo>
                  <a:pt x="248586" y="3633702"/>
                  <a:pt x="233694" y="3656613"/>
                  <a:pt x="221092" y="3679523"/>
                </a:cubicBezTo>
                <a:cubicBezTo>
                  <a:pt x="200472" y="3716182"/>
                  <a:pt x="187871" y="3755130"/>
                  <a:pt x="182143" y="3794079"/>
                </a:cubicBezTo>
                <a:cubicBezTo>
                  <a:pt x="182143" y="3798662"/>
                  <a:pt x="180998" y="3803243"/>
                  <a:pt x="180998" y="3807826"/>
                </a:cubicBezTo>
                <a:lnTo>
                  <a:pt x="950811" y="3807826"/>
                </a:lnTo>
                <a:cubicBezTo>
                  <a:pt x="949666" y="3803243"/>
                  <a:pt x="949666" y="3798662"/>
                  <a:pt x="948519" y="3794079"/>
                </a:cubicBezTo>
                <a:cubicBezTo>
                  <a:pt x="940501" y="3756276"/>
                  <a:pt x="925609" y="3717327"/>
                  <a:pt x="904989" y="3679523"/>
                </a:cubicBezTo>
                <a:cubicBezTo>
                  <a:pt x="892387" y="3656613"/>
                  <a:pt x="877495" y="3634847"/>
                  <a:pt x="861458" y="3611936"/>
                </a:cubicBezTo>
                <a:close/>
                <a:moveTo>
                  <a:pt x="295554" y="1395287"/>
                </a:moveTo>
                <a:cubicBezTo>
                  <a:pt x="300135" y="1430799"/>
                  <a:pt x="308154" y="1465166"/>
                  <a:pt x="320755" y="1498387"/>
                </a:cubicBezTo>
                <a:cubicBezTo>
                  <a:pt x="331066" y="1525880"/>
                  <a:pt x="344812" y="1553373"/>
                  <a:pt x="359704" y="1578575"/>
                </a:cubicBezTo>
                <a:cubicBezTo>
                  <a:pt x="360850" y="1579721"/>
                  <a:pt x="360850" y="1579721"/>
                  <a:pt x="361995" y="1580867"/>
                </a:cubicBezTo>
                <a:lnTo>
                  <a:pt x="898115" y="1580867"/>
                </a:lnTo>
                <a:cubicBezTo>
                  <a:pt x="898115" y="1579721"/>
                  <a:pt x="899261" y="1579721"/>
                  <a:pt x="899261" y="1578575"/>
                </a:cubicBezTo>
                <a:cubicBezTo>
                  <a:pt x="914153" y="1553374"/>
                  <a:pt x="927899" y="1525880"/>
                  <a:pt x="938210" y="1498387"/>
                </a:cubicBezTo>
                <a:cubicBezTo>
                  <a:pt x="950811" y="1466311"/>
                  <a:pt x="959975" y="1430799"/>
                  <a:pt x="964558" y="1395287"/>
                </a:cubicBezTo>
                <a:close/>
                <a:moveTo>
                  <a:pt x="360850" y="1127227"/>
                </a:moveTo>
                <a:cubicBezTo>
                  <a:pt x="351686" y="1144410"/>
                  <a:pt x="342521" y="1160448"/>
                  <a:pt x="334502" y="1176486"/>
                </a:cubicBezTo>
                <a:cubicBezTo>
                  <a:pt x="315028" y="1215434"/>
                  <a:pt x="301281" y="1254383"/>
                  <a:pt x="295554" y="1291041"/>
                </a:cubicBezTo>
                <a:cubicBezTo>
                  <a:pt x="294408" y="1299060"/>
                  <a:pt x="293262" y="1307079"/>
                  <a:pt x="292116" y="1313952"/>
                </a:cubicBezTo>
                <a:lnTo>
                  <a:pt x="967994" y="1313952"/>
                </a:lnTo>
                <a:cubicBezTo>
                  <a:pt x="967994" y="1305934"/>
                  <a:pt x="966849" y="1299060"/>
                  <a:pt x="965703" y="1291041"/>
                </a:cubicBezTo>
                <a:cubicBezTo>
                  <a:pt x="959975" y="1253238"/>
                  <a:pt x="947374" y="1214289"/>
                  <a:pt x="930191" y="1176486"/>
                </a:cubicBezTo>
                <a:cubicBezTo>
                  <a:pt x="923318" y="1159302"/>
                  <a:pt x="914153" y="1143264"/>
                  <a:pt x="904989" y="1127227"/>
                </a:cubicBezTo>
                <a:close/>
                <a:moveTo>
                  <a:pt x="842523" y="233449"/>
                </a:moveTo>
                <a:lnTo>
                  <a:pt x="1075972" y="0"/>
                </a:lnTo>
                <a:lnTo>
                  <a:pt x="1087132" y="0"/>
                </a:lnTo>
                <a:cubicBezTo>
                  <a:pt x="1080259" y="107683"/>
                  <a:pt x="1049328" y="222238"/>
                  <a:pt x="981741" y="347104"/>
                </a:cubicBezTo>
                <a:cubicBezTo>
                  <a:pt x="922172" y="453640"/>
                  <a:pt x="833964" y="548722"/>
                  <a:pt x="751484" y="643802"/>
                </a:cubicBezTo>
                <a:cubicBezTo>
                  <a:pt x="748047" y="648384"/>
                  <a:pt x="743466" y="652967"/>
                  <a:pt x="740028" y="657549"/>
                </a:cubicBezTo>
                <a:cubicBezTo>
                  <a:pt x="736592" y="662131"/>
                  <a:pt x="732010" y="666714"/>
                  <a:pt x="728573" y="671296"/>
                </a:cubicBezTo>
                <a:cubicBezTo>
                  <a:pt x="704516" y="698789"/>
                  <a:pt x="680460" y="726283"/>
                  <a:pt x="656403" y="753775"/>
                </a:cubicBezTo>
                <a:cubicBezTo>
                  <a:pt x="642656" y="768668"/>
                  <a:pt x="628910" y="783560"/>
                  <a:pt x="616308" y="798452"/>
                </a:cubicBezTo>
                <a:cubicBezTo>
                  <a:pt x="612872" y="803035"/>
                  <a:pt x="608290" y="807616"/>
                  <a:pt x="604853" y="812199"/>
                </a:cubicBezTo>
                <a:cubicBezTo>
                  <a:pt x="601416" y="816781"/>
                  <a:pt x="596834" y="821363"/>
                  <a:pt x="593398" y="825946"/>
                </a:cubicBezTo>
                <a:cubicBezTo>
                  <a:pt x="525810" y="902698"/>
                  <a:pt x="463950" y="978304"/>
                  <a:pt x="412400" y="1050475"/>
                </a:cubicBezTo>
                <a:lnTo>
                  <a:pt x="852293" y="1050475"/>
                </a:lnTo>
                <a:cubicBezTo>
                  <a:pt x="795015" y="974868"/>
                  <a:pt x="722846" y="900407"/>
                  <a:pt x="644947" y="823655"/>
                </a:cubicBezTo>
                <a:cubicBezTo>
                  <a:pt x="659840" y="807616"/>
                  <a:pt x="673586" y="790434"/>
                  <a:pt x="688479" y="774396"/>
                </a:cubicBezTo>
                <a:cubicBezTo>
                  <a:pt x="711390" y="748048"/>
                  <a:pt x="734301" y="721700"/>
                  <a:pt x="757212" y="695352"/>
                </a:cubicBezTo>
                <a:cubicBezTo>
                  <a:pt x="966849" y="898115"/>
                  <a:pt x="1148992" y="1097442"/>
                  <a:pt x="1148992" y="1338008"/>
                </a:cubicBezTo>
                <a:cubicBezTo>
                  <a:pt x="1148992" y="1602632"/>
                  <a:pt x="985178" y="1790503"/>
                  <a:pt x="797306" y="1949735"/>
                </a:cubicBezTo>
                <a:cubicBezTo>
                  <a:pt x="770959" y="1927970"/>
                  <a:pt x="745756" y="1907350"/>
                  <a:pt x="719408" y="1886730"/>
                </a:cubicBezTo>
                <a:cubicBezTo>
                  <a:pt x="701080" y="1871838"/>
                  <a:pt x="681606" y="1856946"/>
                  <a:pt x="663276" y="1842053"/>
                </a:cubicBezTo>
                <a:cubicBezTo>
                  <a:pt x="729719" y="1785921"/>
                  <a:pt x="792724" y="1726352"/>
                  <a:pt x="843128" y="1663347"/>
                </a:cubicBezTo>
                <a:lnTo>
                  <a:pt x="420419" y="1663347"/>
                </a:lnTo>
                <a:cubicBezTo>
                  <a:pt x="473114" y="1726352"/>
                  <a:pt x="538411" y="1784775"/>
                  <a:pt x="607144" y="1842053"/>
                </a:cubicBezTo>
                <a:cubicBezTo>
                  <a:pt x="611727" y="1845490"/>
                  <a:pt x="616308" y="1850072"/>
                  <a:pt x="620891" y="1853508"/>
                </a:cubicBezTo>
                <a:cubicBezTo>
                  <a:pt x="625474" y="1856946"/>
                  <a:pt x="630055" y="1861527"/>
                  <a:pt x="634638" y="1864964"/>
                </a:cubicBezTo>
                <a:cubicBezTo>
                  <a:pt x="654112" y="1879856"/>
                  <a:pt x="673586" y="1895894"/>
                  <a:pt x="693061" y="1911932"/>
                </a:cubicBezTo>
                <a:cubicBezTo>
                  <a:pt x="718263" y="1932552"/>
                  <a:pt x="743466" y="1952026"/>
                  <a:pt x="768667" y="1972646"/>
                </a:cubicBezTo>
                <a:cubicBezTo>
                  <a:pt x="773250" y="1976083"/>
                  <a:pt x="777832" y="1980665"/>
                  <a:pt x="782414" y="1984102"/>
                </a:cubicBezTo>
                <a:cubicBezTo>
                  <a:pt x="786996" y="1987539"/>
                  <a:pt x="791579" y="1992120"/>
                  <a:pt x="796161" y="1995558"/>
                </a:cubicBezTo>
                <a:cubicBezTo>
                  <a:pt x="931337" y="2108967"/>
                  <a:pt x="1055056" y="2232687"/>
                  <a:pt x="1106606" y="2395356"/>
                </a:cubicBezTo>
                <a:lnTo>
                  <a:pt x="916444" y="2395356"/>
                </a:lnTo>
                <a:cubicBezTo>
                  <a:pt x="910716" y="2381610"/>
                  <a:pt x="903843" y="2367863"/>
                  <a:pt x="895824" y="2354116"/>
                </a:cubicBezTo>
                <a:lnTo>
                  <a:pt x="327629" y="2354116"/>
                </a:lnTo>
                <a:cubicBezTo>
                  <a:pt x="317319" y="2370154"/>
                  <a:pt x="307008" y="2385046"/>
                  <a:pt x="298990" y="2401084"/>
                </a:cubicBezTo>
                <a:cubicBezTo>
                  <a:pt x="280661" y="2437742"/>
                  <a:pt x="269206" y="2475545"/>
                  <a:pt x="269206" y="2515639"/>
                </a:cubicBezTo>
                <a:cubicBezTo>
                  <a:pt x="269206" y="2523658"/>
                  <a:pt x="270351" y="2532823"/>
                  <a:pt x="270351" y="2540842"/>
                </a:cubicBezTo>
                <a:lnTo>
                  <a:pt x="655258" y="2540842"/>
                </a:lnTo>
                <a:lnTo>
                  <a:pt x="655258" y="2621031"/>
                </a:lnTo>
                <a:lnTo>
                  <a:pt x="280661" y="2621031"/>
                </a:lnTo>
                <a:cubicBezTo>
                  <a:pt x="287534" y="2650815"/>
                  <a:pt x="297844" y="2680599"/>
                  <a:pt x="309300" y="2710384"/>
                </a:cubicBezTo>
                <a:cubicBezTo>
                  <a:pt x="319610" y="2737877"/>
                  <a:pt x="333356" y="2764225"/>
                  <a:pt x="348249" y="2790573"/>
                </a:cubicBezTo>
                <a:cubicBezTo>
                  <a:pt x="351686" y="2795155"/>
                  <a:pt x="355122" y="2800883"/>
                  <a:pt x="358559" y="2806611"/>
                </a:cubicBezTo>
                <a:lnTo>
                  <a:pt x="870622" y="2806611"/>
                </a:lnTo>
                <a:cubicBezTo>
                  <a:pt x="874058" y="2802028"/>
                  <a:pt x="877495" y="2796300"/>
                  <a:pt x="880932" y="2790573"/>
                </a:cubicBezTo>
                <a:cubicBezTo>
                  <a:pt x="886659" y="2780263"/>
                  <a:pt x="892387" y="2771098"/>
                  <a:pt x="898115" y="2760788"/>
                </a:cubicBezTo>
                <a:lnTo>
                  <a:pt x="1092859" y="2760788"/>
                </a:lnTo>
                <a:cubicBezTo>
                  <a:pt x="1027563" y="2923457"/>
                  <a:pt x="890096" y="3060924"/>
                  <a:pt x="743466" y="3184644"/>
                </a:cubicBezTo>
                <a:cubicBezTo>
                  <a:pt x="738883" y="3188080"/>
                  <a:pt x="734301" y="3192663"/>
                  <a:pt x="729719" y="3196099"/>
                </a:cubicBezTo>
                <a:cubicBezTo>
                  <a:pt x="725136" y="3199536"/>
                  <a:pt x="720554" y="3204118"/>
                  <a:pt x="715972" y="3207555"/>
                </a:cubicBezTo>
                <a:cubicBezTo>
                  <a:pt x="678169" y="3238485"/>
                  <a:pt x="640366" y="3268269"/>
                  <a:pt x="603708" y="3298054"/>
                </a:cubicBezTo>
                <a:cubicBezTo>
                  <a:pt x="595689" y="3303782"/>
                  <a:pt x="588815" y="3309510"/>
                  <a:pt x="581942" y="3315237"/>
                </a:cubicBezTo>
                <a:cubicBezTo>
                  <a:pt x="576214" y="3318674"/>
                  <a:pt x="571632" y="3323256"/>
                  <a:pt x="567050" y="3326692"/>
                </a:cubicBezTo>
                <a:cubicBezTo>
                  <a:pt x="562467" y="3331275"/>
                  <a:pt x="557886" y="3334711"/>
                  <a:pt x="552158" y="3337003"/>
                </a:cubicBezTo>
                <a:cubicBezTo>
                  <a:pt x="474260" y="3401154"/>
                  <a:pt x="399799" y="3463014"/>
                  <a:pt x="337939" y="3526019"/>
                </a:cubicBezTo>
                <a:lnTo>
                  <a:pt x="793870" y="3526019"/>
                </a:lnTo>
                <a:cubicBezTo>
                  <a:pt x="740028" y="3464159"/>
                  <a:pt x="675878" y="3402299"/>
                  <a:pt x="609435" y="3339294"/>
                </a:cubicBezTo>
                <a:cubicBezTo>
                  <a:pt x="616308" y="3334711"/>
                  <a:pt x="623182" y="3328983"/>
                  <a:pt x="630055" y="3323256"/>
                </a:cubicBezTo>
                <a:cubicBezTo>
                  <a:pt x="666713" y="3293471"/>
                  <a:pt x="704516" y="3262542"/>
                  <a:pt x="742320" y="3231611"/>
                </a:cubicBezTo>
                <a:cubicBezTo>
                  <a:pt x="946228" y="3426356"/>
                  <a:pt x="1132954" y="3611936"/>
                  <a:pt x="1132954" y="3841047"/>
                </a:cubicBezTo>
                <a:cubicBezTo>
                  <a:pt x="1132954" y="4072449"/>
                  <a:pt x="948519" y="4267193"/>
                  <a:pt x="738883" y="4450482"/>
                </a:cubicBezTo>
                <a:cubicBezTo>
                  <a:pt x="722846" y="4436735"/>
                  <a:pt x="706807" y="4424134"/>
                  <a:pt x="690770" y="4410387"/>
                </a:cubicBezTo>
                <a:cubicBezTo>
                  <a:pt x="663276" y="4387477"/>
                  <a:pt x="634638" y="4364566"/>
                  <a:pt x="607144" y="4341654"/>
                </a:cubicBezTo>
                <a:cubicBezTo>
                  <a:pt x="670150" y="4286667"/>
                  <a:pt x="729719" y="4230535"/>
                  <a:pt x="782414" y="4174403"/>
                </a:cubicBezTo>
                <a:lnTo>
                  <a:pt x="367723" y="4174403"/>
                </a:lnTo>
                <a:cubicBezTo>
                  <a:pt x="422710" y="4230535"/>
                  <a:pt x="485715" y="4286667"/>
                  <a:pt x="551012" y="4341654"/>
                </a:cubicBezTo>
                <a:cubicBezTo>
                  <a:pt x="555594" y="4345091"/>
                  <a:pt x="560176" y="4349673"/>
                  <a:pt x="564759" y="4353110"/>
                </a:cubicBezTo>
                <a:cubicBezTo>
                  <a:pt x="569341" y="4356547"/>
                  <a:pt x="573923" y="4361129"/>
                  <a:pt x="578506" y="4364566"/>
                </a:cubicBezTo>
                <a:cubicBezTo>
                  <a:pt x="605999" y="4388622"/>
                  <a:pt x="634638" y="4412679"/>
                  <a:pt x="663276" y="4435590"/>
                </a:cubicBezTo>
                <a:cubicBezTo>
                  <a:pt x="679314" y="4448191"/>
                  <a:pt x="694206" y="4461938"/>
                  <a:pt x="710244" y="4474539"/>
                </a:cubicBezTo>
                <a:cubicBezTo>
                  <a:pt x="714826" y="4477975"/>
                  <a:pt x="719408" y="4482558"/>
                  <a:pt x="723991" y="4485994"/>
                </a:cubicBezTo>
                <a:cubicBezTo>
                  <a:pt x="728573" y="4489431"/>
                  <a:pt x="733155" y="4494013"/>
                  <a:pt x="737738" y="4497450"/>
                </a:cubicBezTo>
                <a:cubicBezTo>
                  <a:pt x="961121" y="4684175"/>
                  <a:pt x="1169612" y="4877774"/>
                  <a:pt x="1169612" y="5100012"/>
                </a:cubicBezTo>
                <a:lnTo>
                  <a:pt x="989759" y="5100012"/>
                </a:lnTo>
                <a:cubicBezTo>
                  <a:pt x="989759" y="4941925"/>
                  <a:pt x="804179" y="4773529"/>
                  <a:pt x="605999" y="4608568"/>
                </a:cubicBezTo>
                <a:cubicBezTo>
                  <a:pt x="601416" y="4605132"/>
                  <a:pt x="596834" y="4600550"/>
                  <a:pt x="592252" y="4597113"/>
                </a:cubicBezTo>
                <a:cubicBezTo>
                  <a:pt x="587670" y="4593676"/>
                  <a:pt x="583087" y="4589094"/>
                  <a:pt x="578506" y="4585658"/>
                </a:cubicBezTo>
                <a:cubicBezTo>
                  <a:pt x="565904" y="4575347"/>
                  <a:pt x="553303" y="4565038"/>
                  <a:pt x="540702" y="4554727"/>
                </a:cubicBezTo>
                <a:cubicBezTo>
                  <a:pt x="509772" y="4529526"/>
                  <a:pt x="477696" y="4503178"/>
                  <a:pt x="446767" y="4476830"/>
                </a:cubicBezTo>
                <a:cubicBezTo>
                  <a:pt x="442184" y="4473393"/>
                  <a:pt x="437602" y="4468811"/>
                  <a:pt x="433020" y="4465374"/>
                </a:cubicBezTo>
                <a:cubicBezTo>
                  <a:pt x="428438" y="4461938"/>
                  <a:pt x="423855" y="4457355"/>
                  <a:pt x="419274" y="4453919"/>
                </a:cubicBezTo>
                <a:cubicBezTo>
                  <a:pt x="197035" y="4264902"/>
                  <a:pt x="0" y="4066721"/>
                  <a:pt x="0" y="3830736"/>
                </a:cubicBezTo>
                <a:cubicBezTo>
                  <a:pt x="0" y="3585588"/>
                  <a:pt x="210782" y="3397717"/>
                  <a:pt x="433020" y="3216719"/>
                </a:cubicBezTo>
                <a:cubicBezTo>
                  <a:pt x="437602" y="3213283"/>
                  <a:pt x="442184" y="3208701"/>
                  <a:pt x="446767" y="3205264"/>
                </a:cubicBezTo>
                <a:cubicBezTo>
                  <a:pt x="451349" y="3201827"/>
                  <a:pt x="455931" y="3197245"/>
                  <a:pt x="460513" y="3193808"/>
                </a:cubicBezTo>
                <a:cubicBezTo>
                  <a:pt x="468532" y="3186935"/>
                  <a:pt x="476551" y="3181207"/>
                  <a:pt x="484570" y="3174334"/>
                </a:cubicBezTo>
                <a:cubicBezTo>
                  <a:pt x="521227" y="3145695"/>
                  <a:pt x="559031" y="3115910"/>
                  <a:pt x="594543" y="3086126"/>
                </a:cubicBezTo>
                <a:cubicBezTo>
                  <a:pt x="599126" y="3082690"/>
                  <a:pt x="603707" y="3078107"/>
                  <a:pt x="608290" y="3074670"/>
                </a:cubicBezTo>
                <a:cubicBezTo>
                  <a:pt x="612872" y="3071234"/>
                  <a:pt x="617454" y="3066651"/>
                  <a:pt x="622036" y="3063215"/>
                </a:cubicBezTo>
                <a:cubicBezTo>
                  <a:pt x="690770" y="3004791"/>
                  <a:pt x="756067" y="2945223"/>
                  <a:pt x="809907" y="2883363"/>
                </a:cubicBezTo>
                <a:lnTo>
                  <a:pt x="413546" y="2883363"/>
                </a:lnTo>
                <a:cubicBezTo>
                  <a:pt x="458222" y="2944077"/>
                  <a:pt x="512063" y="3003646"/>
                  <a:pt x="568195" y="3060924"/>
                </a:cubicBezTo>
                <a:cubicBezTo>
                  <a:pt x="531538" y="3090708"/>
                  <a:pt x="494880" y="3119347"/>
                  <a:pt x="458222" y="3149131"/>
                </a:cubicBezTo>
                <a:cubicBezTo>
                  <a:pt x="450203" y="3156005"/>
                  <a:pt x="442184" y="3161733"/>
                  <a:pt x="434166" y="3168606"/>
                </a:cubicBezTo>
                <a:cubicBezTo>
                  <a:pt x="252022" y="2983026"/>
                  <a:pt x="89354" y="2772244"/>
                  <a:pt x="89354" y="2511058"/>
                </a:cubicBezTo>
                <a:cubicBezTo>
                  <a:pt x="89354" y="2295692"/>
                  <a:pt x="268060" y="2144479"/>
                  <a:pt x="468532" y="1988684"/>
                </a:cubicBezTo>
                <a:cubicBezTo>
                  <a:pt x="494880" y="2010450"/>
                  <a:pt x="521228" y="2032215"/>
                  <a:pt x="547575" y="2052835"/>
                </a:cubicBezTo>
                <a:cubicBezTo>
                  <a:pt x="567050" y="2067727"/>
                  <a:pt x="585379" y="2082619"/>
                  <a:pt x="603708" y="2097512"/>
                </a:cubicBezTo>
                <a:cubicBezTo>
                  <a:pt x="526955" y="2157081"/>
                  <a:pt x="455931" y="2213213"/>
                  <a:pt x="398654" y="2269346"/>
                </a:cubicBezTo>
                <a:lnTo>
                  <a:pt x="841983" y="2269346"/>
                </a:lnTo>
                <a:cubicBezTo>
                  <a:pt x="792724" y="2210922"/>
                  <a:pt x="730864" y="2154790"/>
                  <a:pt x="663276" y="2098658"/>
                </a:cubicBezTo>
                <a:cubicBezTo>
                  <a:pt x="658694" y="2095220"/>
                  <a:pt x="654112" y="2090639"/>
                  <a:pt x="649530" y="2087202"/>
                </a:cubicBezTo>
                <a:cubicBezTo>
                  <a:pt x="643802" y="2083765"/>
                  <a:pt x="639220" y="2079183"/>
                  <a:pt x="634638" y="2075746"/>
                </a:cubicBezTo>
                <a:cubicBezTo>
                  <a:pt x="615163" y="2059708"/>
                  <a:pt x="595689" y="2043671"/>
                  <a:pt x="575069" y="2027633"/>
                </a:cubicBezTo>
                <a:cubicBezTo>
                  <a:pt x="549867" y="2008159"/>
                  <a:pt x="524664" y="1987539"/>
                  <a:pt x="499462" y="1966919"/>
                </a:cubicBezTo>
                <a:cubicBezTo>
                  <a:pt x="494880" y="1963482"/>
                  <a:pt x="490298" y="1958900"/>
                  <a:pt x="485715" y="1955463"/>
                </a:cubicBezTo>
                <a:cubicBezTo>
                  <a:pt x="481133" y="1952026"/>
                  <a:pt x="476551" y="1947444"/>
                  <a:pt x="471969" y="1944007"/>
                </a:cubicBezTo>
                <a:cubicBezTo>
                  <a:pt x="288680" y="1790503"/>
                  <a:pt x="114555" y="1608360"/>
                  <a:pt x="114555" y="1333427"/>
                </a:cubicBezTo>
                <a:cubicBezTo>
                  <a:pt x="114555" y="1126082"/>
                  <a:pt x="282952" y="919881"/>
                  <a:pt x="471969" y="702226"/>
                </a:cubicBezTo>
                <a:cubicBezTo>
                  <a:pt x="475406" y="697643"/>
                  <a:pt x="478842" y="693062"/>
                  <a:pt x="483424" y="688479"/>
                </a:cubicBezTo>
                <a:cubicBezTo>
                  <a:pt x="486861" y="683897"/>
                  <a:pt x="490298" y="679315"/>
                  <a:pt x="494880" y="674732"/>
                </a:cubicBezTo>
                <a:cubicBezTo>
                  <a:pt x="502899" y="666714"/>
                  <a:pt x="509772" y="658695"/>
                  <a:pt x="517791" y="649530"/>
                </a:cubicBezTo>
                <a:cubicBezTo>
                  <a:pt x="547575" y="616309"/>
                  <a:pt x="577360" y="581942"/>
                  <a:pt x="607144" y="547576"/>
                </a:cubicBezTo>
                <a:cubicBezTo>
                  <a:pt x="610581" y="542994"/>
                  <a:pt x="615163" y="538411"/>
                  <a:pt x="618600" y="533829"/>
                </a:cubicBezTo>
                <a:cubicBezTo>
                  <a:pt x="622036" y="529247"/>
                  <a:pt x="626619" y="524664"/>
                  <a:pt x="630055" y="520082"/>
                </a:cubicBezTo>
                <a:cubicBezTo>
                  <a:pt x="702226" y="435311"/>
                  <a:pt x="772104" y="349395"/>
                  <a:pt x="829382" y="261187"/>
                </a:cubicBezTo>
                <a:close/>
                <a:moveTo>
                  <a:pt x="445671" y="630301"/>
                </a:moveTo>
                <a:lnTo>
                  <a:pt x="565571" y="510401"/>
                </a:lnTo>
                <a:lnTo>
                  <a:pt x="578506" y="522373"/>
                </a:lnTo>
                <a:cubicBezTo>
                  <a:pt x="547575" y="557885"/>
                  <a:pt x="516646" y="593398"/>
                  <a:pt x="485715" y="628910"/>
                </a:cubicBezTo>
                <a:cubicBezTo>
                  <a:pt x="479988" y="635783"/>
                  <a:pt x="473114" y="643802"/>
                  <a:pt x="467386" y="650675"/>
                </a:cubicBezTo>
                <a:close/>
              </a:path>
            </a:pathLst>
          </a:custGeom>
          <a:solidFill>
            <a:schemeClr val="accent2">
              <a:alpha val="24000"/>
            </a:schemeClr>
          </a:solidFill>
          <a:ln w="15387" cap="flat">
            <a:noFill/>
            <a:prstDash val="solid"/>
            <a:miter/>
          </a:ln>
        </p:spPr>
        <p:txBody>
          <a:bodyPr wrap="square" rtlCol="0" anchor="ctr">
            <a:noAutofit/>
          </a:bodyPr>
          <a:lstStyle/>
          <a:p>
            <a:endParaRPr lang="en-US" sz="1350"/>
          </a:p>
        </p:txBody>
      </p:sp>
      <p:sp>
        <p:nvSpPr>
          <p:cNvPr id="19" name="Freeform: Shape 18">
            <a:extLst>
              <a:ext uri="{FF2B5EF4-FFF2-40B4-BE49-F238E27FC236}">
                <a16:creationId xmlns:a16="http://schemas.microsoft.com/office/drawing/2014/main" id="{4511F6DB-9A36-400C-8FF0-D5DE61D5908E}"/>
              </a:ext>
            </a:extLst>
          </p:cNvPr>
          <p:cNvSpPr/>
          <p:nvPr userDrawn="1"/>
        </p:nvSpPr>
        <p:spPr>
          <a:xfrm rot="2613694">
            <a:off x="4653403" y="1003940"/>
            <a:ext cx="1289666" cy="1054280"/>
          </a:xfrm>
          <a:custGeom>
            <a:avLst/>
            <a:gdLst>
              <a:gd name="connsiteX0" fmla="*/ 52475 w 1719555"/>
              <a:gd name="connsiteY0" fmla="*/ 813979 h 1405706"/>
              <a:gd name="connsiteX1" fmla="*/ 291536 w 1719555"/>
              <a:gd name="connsiteY1" fmla="*/ 819982 h 1405706"/>
              <a:gd name="connsiteX2" fmla="*/ 318965 w 1719555"/>
              <a:gd name="connsiteY2" fmla="*/ 863510 h 1405706"/>
              <a:gd name="connsiteX3" fmla="*/ 857854 w 1719555"/>
              <a:gd name="connsiteY3" fmla="*/ 733566 h 1405706"/>
              <a:gd name="connsiteX4" fmla="*/ 855489 w 1719555"/>
              <a:gd name="connsiteY4" fmla="*/ 718840 h 1405706"/>
              <a:gd name="connsiteX5" fmla="*/ 907882 w 1719555"/>
              <a:gd name="connsiteY5" fmla="*/ 601700 h 1405706"/>
              <a:gd name="connsiteX6" fmla="*/ 965573 w 1719555"/>
              <a:gd name="connsiteY6" fmla="*/ 565628 h 1405706"/>
              <a:gd name="connsiteX7" fmla="*/ 996656 w 1719555"/>
              <a:gd name="connsiteY7" fmla="*/ 560634 h 1405706"/>
              <a:gd name="connsiteX8" fmla="*/ 996656 w 1719555"/>
              <a:gd name="connsiteY8" fmla="*/ 256405 h 1405706"/>
              <a:gd name="connsiteX9" fmla="*/ 978974 w 1719555"/>
              <a:gd name="connsiteY9" fmla="*/ 252372 h 1405706"/>
              <a:gd name="connsiteX10" fmla="*/ 936774 w 1719555"/>
              <a:gd name="connsiteY10" fmla="*/ 222720 h 1405706"/>
              <a:gd name="connsiteX11" fmla="*/ 941456 w 1719555"/>
              <a:gd name="connsiteY11" fmla="*/ 36260 h 1405706"/>
              <a:gd name="connsiteX12" fmla="*/ 1127917 w 1719555"/>
              <a:gd name="connsiteY12" fmla="*/ 40942 h 1405706"/>
              <a:gd name="connsiteX13" fmla="*/ 1123235 w 1719555"/>
              <a:gd name="connsiteY13" fmla="*/ 227403 h 1405706"/>
              <a:gd name="connsiteX14" fmla="*/ 1078238 w 1719555"/>
              <a:gd name="connsiteY14" fmla="*/ 255538 h 1405706"/>
              <a:gd name="connsiteX15" fmla="*/ 1062287 w 1719555"/>
              <a:gd name="connsiteY15" fmla="*/ 258100 h 1405706"/>
              <a:gd name="connsiteX16" fmla="*/ 1062287 w 1719555"/>
              <a:gd name="connsiteY16" fmla="*/ 562718 h 1405706"/>
              <a:gd name="connsiteX17" fmla="*/ 1092840 w 1719555"/>
              <a:gd name="connsiteY17" fmla="*/ 569686 h 1405706"/>
              <a:gd name="connsiteX18" fmla="*/ 1146944 w 1719555"/>
              <a:gd name="connsiteY18" fmla="*/ 607703 h 1405706"/>
              <a:gd name="connsiteX19" fmla="*/ 1178958 w 1719555"/>
              <a:gd name="connsiteY19" fmla="*/ 792660 h 1405706"/>
              <a:gd name="connsiteX20" fmla="*/ 1173343 w 1719555"/>
              <a:gd name="connsiteY20" fmla="*/ 800652 h 1405706"/>
              <a:gd name="connsiteX21" fmla="*/ 1348619 w 1719555"/>
              <a:gd name="connsiteY21" fmla="*/ 984958 h 1405706"/>
              <a:gd name="connsiteX22" fmla="*/ 1403195 w 1719555"/>
              <a:gd name="connsiteY22" fmla="*/ 950833 h 1405706"/>
              <a:gd name="connsiteX23" fmla="*/ 1655010 w 1719555"/>
              <a:gd name="connsiteY23" fmla="*/ 1009249 h 1405706"/>
              <a:gd name="connsiteX24" fmla="*/ 1646675 w 1719555"/>
              <a:gd name="connsiteY24" fmla="*/ 1341161 h 1405706"/>
              <a:gd name="connsiteX25" fmla="*/ 1314763 w 1719555"/>
              <a:gd name="connsiteY25" fmla="*/ 1332826 h 1405706"/>
              <a:gd name="connsiteX26" fmla="*/ 1270316 w 1719555"/>
              <a:gd name="connsiteY26" fmla="*/ 1076033 h 1405706"/>
              <a:gd name="connsiteX27" fmla="*/ 1281801 w 1719555"/>
              <a:gd name="connsiteY27" fmla="*/ 1059688 h 1405706"/>
              <a:gd name="connsiteX28" fmla="*/ 1102291 w 1719555"/>
              <a:gd name="connsiteY28" fmla="*/ 870932 h 1405706"/>
              <a:gd name="connsiteX29" fmla="*/ 1083251 w 1719555"/>
              <a:gd name="connsiteY29" fmla="*/ 882837 h 1405706"/>
              <a:gd name="connsiteX30" fmla="*/ 901879 w 1719555"/>
              <a:gd name="connsiteY30" fmla="*/ 840761 h 1405706"/>
              <a:gd name="connsiteX31" fmla="*/ 897651 w 1719555"/>
              <a:gd name="connsiteY31" fmla="*/ 833999 h 1405706"/>
              <a:gd name="connsiteX32" fmla="*/ 331408 w 1719555"/>
              <a:gd name="connsiteY32" fmla="*/ 970539 h 1405706"/>
              <a:gd name="connsiteX33" fmla="*/ 324456 w 1719555"/>
              <a:gd name="connsiteY33" fmla="*/ 1003237 h 1405706"/>
              <a:gd name="connsiteX34" fmla="*/ 285534 w 1719555"/>
              <a:gd name="connsiteY34" fmla="*/ 1059044 h 1405706"/>
              <a:gd name="connsiteX35" fmla="*/ 46471 w 1719555"/>
              <a:gd name="connsiteY35" fmla="*/ 1053041 h 1405706"/>
              <a:gd name="connsiteX36" fmla="*/ 52475 w 1719555"/>
              <a:gd name="connsiteY36" fmla="*/ 813979 h 140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19555" h="1405706">
                <a:moveTo>
                  <a:pt x="52475" y="813979"/>
                </a:moveTo>
                <a:cubicBezTo>
                  <a:pt x="118453" y="751232"/>
                  <a:pt x="225801" y="750861"/>
                  <a:pt x="291536" y="819982"/>
                </a:cubicBezTo>
                <a:lnTo>
                  <a:pt x="318965" y="863510"/>
                </a:lnTo>
                <a:lnTo>
                  <a:pt x="857854" y="733566"/>
                </a:lnTo>
                <a:lnTo>
                  <a:pt x="855489" y="718840"/>
                </a:lnTo>
                <a:cubicBezTo>
                  <a:pt x="856959" y="675558"/>
                  <a:pt x="874893" y="633073"/>
                  <a:pt x="907882" y="601700"/>
                </a:cubicBezTo>
                <a:cubicBezTo>
                  <a:pt x="925163" y="585267"/>
                  <a:pt x="944823" y="573301"/>
                  <a:pt x="965573" y="565628"/>
                </a:cubicBezTo>
                <a:lnTo>
                  <a:pt x="996656" y="560634"/>
                </a:lnTo>
                <a:lnTo>
                  <a:pt x="996656" y="256405"/>
                </a:lnTo>
                <a:lnTo>
                  <a:pt x="978974" y="252372"/>
                </a:lnTo>
                <a:cubicBezTo>
                  <a:pt x="963411" y="245515"/>
                  <a:pt x="949009" y="235586"/>
                  <a:pt x="936774" y="222720"/>
                </a:cubicBezTo>
                <a:cubicBezTo>
                  <a:pt x="885504" y="168808"/>
                  <a:pt x="889995" y="85201"/>
                  <a:pt x="941456" y="36260"/>
                </a:cubicBezTo>
                <a:cubicBezTo>
                  <a:pt x="995369" y="-15011"/>
                  <a:pt x="1078976" y="-10519"/>
                  <a:pt x="1127917" y="40942"/>
                </a:cubicBezTo>
                <a:cubicBezTo>
                  <a:pt x="1179188" y="94855"/>
                  <a:pt x="1174696" y="178462"/>
                  <a:pt x="1123235" y="227403"/>
                </a:cubicBezTo>
                <a:cubicBezTo>
                  <a:pt x="1109757" y="240220"/>
                  <a:pt x="1094423" y="249553"/>
                  <a:pt x="1078238" y="255538"/>
                </a:cubicBezTo>
                <a:lnTo>
                  <a:pt x="1062287" y="258100"/>
                </a:lnTo>
                <a:lnTo>
                  <a:pt x="1062287" y="562718"/>
                </a:lnTo>
                <a:lnTo>
                  <a:pt x="1092840" y="569686"/>
                </a:lnTo>
                <a:cubicBezTo>
                  <a:pt x="1112793" y="578477"/>
                  <a:pt x="1131258" y="591208"/>
                  <a:pt x="1146944" y="607703"/>
                </a:cubicBezTo>
                <a:cubicBezTo>
                  <a:pt x="1196246" y="659544"/>
                  <a:pt x="1205331" y="732801"/>
                  <a:pt x="1178958" y="792660"/>
                </a:cubicBezTo>
                <a:lnTo>
                  <a:pt x="1173343" y="800652"/>
                </a:lnTo>
                <a:lnTo>
                  <a:pt x="1348619" y="984958"/>
                </a:lnTo>
                <a:lnTo>
                  <a:pt x="1403195" y="950833"/>
                </a:lnTo>
                <a:cubicBezTo>
                  <a:pt x="1489623" y="918872"/>
                  <a:pt x="1589672" y="940546"/>
                  <a:pt x="1655010" y="1009249"/>
                </a:cubicBezTo>
                <a:cubicBezTo>
                  <a:pt x="1746276" y="1105216"/>
                  <a:pt x="1738280" y="1254044"/>
                  <a:pt x="1646675" y="1341161"/>
                </a:cubicBezTo>
                <a:cubicBezTo>
                  <a:pt x="1550708" y="1432426"/>
                  <a:pt x="1401881" y="1424431"/>
                  <a:pt x="1314763" y="1332826"/>
                </a:cubicBezTo>
                <a:cubicBezTo>
                  <a:pt x="1246314" y="1260851"/>
                  <a:pt x="1233700" y="1159142"/>
                  <a:pt x="1270316" y="1076033"/>
                </a:cubicBezTo>
                <a:lnTo>
                  <a:pt x="1281801" y="1059688"/>
                </a:lnTo>
                <a:lnTo>
                  <a:pt x="1102291" y="870932"/>
                </a:lnTo>
                <a:lnTo>
                  <a:pt x="1083251" y="882837"/>
                </a:lnTo>
                <a:cubicBezTo>
                  <a:pt x="1021001" y="905857"/>
                  <a:pt x="948940" y="890246"/>
                  <a:pt x="901879" y="840761"/>
                </a:cubicBezTo>
                <a:lnTo>
                  <a:pt x="897651" y="833999"/>
                </a:lnTo>
                <a:lnTo>
                  <a:pt x="331408" y="970539"/>
                </a:lnTo>
                <a:lnTo>
                  <a:pt x="324456" y="1003237"/>
                </a:lnTo>
                <a:cubicBezTo>
                  <a:pt x="315751" y="1023576"/>
                  <a:pt x="302814" y="1042610"/>
                  <a:pt x="285534" y="1059044"/>
                </a:cubicBezTo>
                <a:cubicBezTo>
                  <a:pt x="219554" y="1121791"/>
                  <a:pt x="112206" y="1122162"/>
                  <a:pt x="46471" y="1053041"/>
                </a:cubicBezTo>
                <a:cubicBezTo>
                  <a:pt x="-16275" y="987062"/>
                  <a:pt x="-16647" y="879714"/>
                  <a:pt x="52475" y="813979"/>
                </a:cubicBezTo>
                <a:close/>
              </a:path>
            </a:pathLst>
          </a:cu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reeform: Shape 19">
            <a:extLst>
              <a:ext uri="{FF2B5EF4-FFF2-40B4-BE49-F238E27FC236}">
                <a16:creationId xmlns:a16="http://schemas.microsoft.com/office/drawing/2014/main" id="{B8405EAC-939C-4C4A-A652-22978EC323B2}"/>
              </a:ext>
            </a:extLst>
          </p:cNvPr>
          <p:cNvSpPr/>
          <p:nvPr userDrawn="1"/>
        </p:nvSpPr>
        <p:spPr>
          <a:xfrm rot="5400000">
            <a:off x="7919254" y="1198086"/>
            <a:ext cx="871086" cy="712097"/>
          </a:xfrm>
          <a:custGeom>
            <a:avLst/>
            <a:gdLst>
              <a:gd name="connsiteX0" fmla="*/ 52475 w 1719555"/>
              <a:gd name="connsiteY0" fmla="*/ 813979 h 1405706"/>
              <a:gd name="connsiteX1" fmla="*/ 291536 w 1719555"/>
              <a:gd name="connsiteY1" fmla="*/ 819982 h 1405706"/>
              <a:gd name="connsiteX2" fmla="*/ 318965 w 1719555"/>
              <a:gd name="connsiteY2" fmla="*/ 863510 h 1405706"/>
              <a:gd name="connsiteX3" fmla="*/ 857854 w 1719555"/>
              <a:gd name="connsiteY3" fmla="*/ 733566 h 1405706"/>
              <a:gd name="connsiteX4" fmla="*/ 855489 w 1719555"/>
              <a:gd name="connsiteY4" fmla="*/ 718840 h 1405706"/>
              <a:gd name="connsiteX5" fmla="*/ 907882 w 1719555"/>
              <a:gd name="connsiteY5" fmla="*/ 601700 h 1405706"/>
              <a:gd name="connsiteX6" fmla="*/ 965573 w 1719555"/>
              <a:gd name="connsiteY6" fmla="*/ 565628 h 1405706"/>
              <a:gd name="connsiteX7" fmla="*/ 996656 w 1719555"/>
              <a:gd name="connsiteY7" fmla="*/ 560634 h 1405706"/>
              <a:gd name="connsiteX8" fmla="*/ 996656 w 1719555"/>
              <a:gd name="connsiteY8" fmla="*/ 256405 h 1405706"/>
              <a:gd name="connsiteX9" fmla="*/ 978974 w 1719555"/>
              <a:gd name="connsiteY9" fmla="*/ 252372 h 1405706"/>
              <a:gd name="connsiteX10" fmla="*/ 936774 w 1719555"/>
              <a:gd name="connsiteY10" fmla="*/ 222720 h 1405706"/>
              <a:gd name="connsiteX11" fmla="*/ 941456 w 1719555"/>
              <a:gd name="connsiteY11" fmla="*/ 36260 h 1405706"/>
              <a:gd name="connsiteX12" fmla="*/ 1127917 w 1719555"/>
              <a:gd name="connsiteY12" fmla="*/ 40942 h 1405706"/>
              <a:gd name="connsiteX13" fmla="*/ 1123235 w 1719555"/>
              <a:gd name="connsiteY13" fmla="*/ 227403 h 1405706"/>
              <a:gd name="connsiteX14" fmla="*/ 1078238 w 1719555"/>
              <a:gd name="connsiteY14" fmla="*/ 255538 h 1405706"/>
              <a:gd name="connsiteX15" fmla="*/ 1062287 w 1719555"/>
              <a:gd name="connsiteY15" fmla="*/ 258100 h 1405706"/>
              <a:gd name="connsiteX16" fmla="*/ 1062287 w 1719555"/>
              <a:gd name="connsiteY16" fmla="*/ 562718 h 1405706"/>
              <a:gd name="connsiteX17" fmla="*/ 1092840 w 1719555"/>
              <a:gd name="connsiteY17" fmla="*/ 569686 h 1405706"/>
              <a:gd name="connsiteX18" fmla="*/ 1146944 w 1719555"/>
              <a:gd name="connsiteY18" fmla="*/ 607703 h 1405706"/>
              <a:gd name="connsiteX19" fmla="*/ 1178958 w 1719555"/>
              <a:gd name="connsiteY19" fmla="*/ 792660 h 1405706"/>
              <a:gd name="connsiteX20" fmla="*/ 1173343 w 1719555"/>
              <a:gd name="connsiteY20" fmla="*/ 800652 h 1405706"/>
              <a:gd name="connsiteX21" fmla="*/ 1348619 w 1719555"/>
              <a:gd name="connsiteY21" fmla="*/ 984958 h 1405706"/>
              <a:gd name="connsiteX22" fmla="*/ 1403195 w 1719555"/>
              <a:gd name="connsiteY22" fmla="*/ 950833 h 1405706"/>
              <a:gd name="connsiteX23" fmla="*/ 1655010 w 1719555"/>
              <a:gd name="connsiteY23" fmla="*/ 1009249 h 1405706"/>
              <a:gd name="connsiteX24" fmla="*/ 1646675 w 1719555"/>
              <a:gd name="connsiteY24" fmla="*/ 1341161 h 1405706"/>
              <a:gd name="connsiteX25" fmla="*/ 1314763 w 1719555"/>
              <a:gd name="connsiteY25" fmla="*/ 1332826 h 1405706"/>
              <a:gd name="connsiteX26" fmla="*/ 1270316 w 1719555"/>
              <a:gd name="connsiteY26" fmla="*/ 1076033 h 1405706"/>
              <a:gd name="connsiteX27" fmla="*/ 1281801 w 1719555"/>
              <a:gd name="connsiteY27" fmla="*/ 1059688 h 1405706"/>
              <a:gd name="connsiteX28" fmla="*/ 1102291 w 1719555"/>
              <a:gd name="connsiteY28" fmla="*/ 870932 h 1405706"/>
              <a:gd name="connsiteX29" fmla="*/ 1083251 w 1719555"/>
              <a:gd name="connsiteY29" fmla="*/ 882837 h 1405706"/>
              <a:gd name="connsiteX30" fmla="*/ 901879 w 1719555"/>
              <a:gd name="connsiteY30" fmla="*/ 840761 h 1405706"/>
              <a:gd name="connsiteX31" fmla="*/ 897651 w 1719555"/>
              <a:gd name="connsiteY31" fmla="*/ 833999 h 1405706"/>
              <a:gd name="connsiteX32" fmla="*/ 331408 w 1719555"/>
              <a:gd name="connsiteY32" fmla="*/ 970539 h 1405706"/>
              <a:gd name="connsiteX33" fmla="*/ 324456 w 1719555"/>
              <a:gd name="connsiteY33" fmla="*/ 1003237 h 1405706"/>
              <a:gd name="connsiteX34" fmla="*/ 285534 w 1719555"/>
              <a:gd name="connsiteY34" fmla="*/ 1059044 h 1405706"/>
              <a:gd name="connsiteX35" fmla="*/ 46471 w 1719555"/>
              <a:gd name="connsiteY35" fmla="*/ 1053041 h 1405706"/>
              <a:gd name="connsiteX36" fmla="*/ 52475 w 1719555"/>
              <a:gd name="connsiteY36" fmla="*/ 813979 h 140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19555" h="1405706">
                <a:moveTo>
                  <a:pt x="52475" y="813979"/>
                </a:moveTo>
                <a:cubicBezTo>
                  <a:pt x="118453" y="751232"/>
                  <a:pt x="225801" y="750861"/>
                  <a:pt x="291536" y="819982"/>
                </a:cubicBezTo>
                <a:lnTo>
                  <a:pt x="318965" y="863510"/>
                </a:lnTo>
                <a:lnTo>
                  <a:pt x="857854" y="733566"/>
                </a:lnTo>
                <a:lnTo>
                  <a:pt x="855489" y="718840"/>
                </a:lnTo>
                <a:cubicBezTo>
                  <a:pt x="856959" y="675558"/>
                  <a:pt x="874893" y="633073"/>
                  <a:pt x="907882" y="601700"/>
                </a:cubicBezTo>
                <a:cubicBezTo>
                  <a:pt x="925163" y="585267"/>
                  <a:pt x="944823" y="573301"/>
                  <a:pt x="965573" y="565628"/>
                </a:cubicBezTo>
                <a:lnTo>
                  <a:pt x="996656" y="560634"/>
                </a:lnTo>
                <a:lnTo>
                  <a:pt x="996656" y="256405"/>
                </a:lnTo>
                <a:lnTo>
                  <a:pt x="978974" y="252372"/>
                </a:lnTo>
                <a:cubicBezTo>
                  <a:pt x="963411" y="245515"/>
                  <a:pt x="949009" y="235586"/>
                  <a:pt x="936774" y="222720"/>
                </a:cubicBezTo>
                <a:cubicBezTo>
                  <a:pt x="885504" y="168808"/>
                  <a:pt x="889995" y="85201"/>
                  <a:pt x="941456" y="36260"/>
                </a:cubicBezTo>
                <a:cubicBezTo>
                  <a:pt x="995369" y="-15011"/>
                  <a:pt x="1078976" y="-10519"/>
                  <a:pt x="1127917" y="40942"/>
                </a:cubicBezTo>
                <a:cubicBezTo>
                  <a:pt x="1179188" y="94855"/>
                  <a:pt x="1174696" y="178462"/>
                  <a:pt x="1123235" y="227403"/>
                </a:cubicBezTo>
                <a:cubicBezTo>
                  <a:pt x="1109757" y="240220"/>
                  <a:pt x="1094423" y="249553"/>
                  <a:pt x="1078238" y="255538"/>
                </a:cubicBezTo>
                <a:lnTo>
                  <a:pt x="1062287" y="258100"/>
                </a:lnTo>
                <a:lnTo>
                  <a:pt x="1062287" y="562718"/>
                </a:lnTo>
                <a:lnTo>
                  <a:pt x="1092840" y="569686"/>
                </a:lnTo>
                <a:cubicBezTo>
                  <a:pt x="1112793" y="578477"/>
                  <a:pt x="1131258" y="591208"/>
                  <a:pt x="1146944" y="607703"/>
                </a:cubicBezTo>
                <a:cubicBezTo>
                  <a:pt x="1196246" y="659544"/>
                  <a:pt x="1205331" y="732801"/>
                  <a:pt x="1178958" y="792660"/>
                </a:cubicBezTo>
                <a:lnTo>
                  <a:pt x="1173343" y="800652"/>
                </a:lnTo>
                <a:lnTo>
                  <a:pt x="1348619" y="984958"/>
                </a:lnTo>
                <a:lnTo>
                  <a:pt x="1403195" y="950833"/>
                </a:lnTo>
                <a:cubicBezTo>
                  <a:pt x="1489623" y="918872"/>
                  <a:pt x="1589672" y="940546"/>
                  <a:pt x="1655010" y="1009249"/>
                </a:cubicBezTo>
                <a:cubicBezTo>
                  <a:pt x="1746276" y="1105216"/>
                  <a:pt x="1738280" y="1254044"/>
                  <a:pt x="1646675" y="1341161"/>
                </a:cubicBezTo>
                <a:cubicBezTo>
                  <a:pt x="1550708" y="1432426"/>
                  <a:pt x="1401881" y="1424431"/>
                  <a:pt x="1314763" y="1332826"/>
                </a:cubicBezTo>
                <a:cubicBezTo>
                  <a:pt x="1246314" y="1260851"/>
                  <a:pt x="1233700" y="1159142"/>
                  <a:pt x="1270316" y="1076033"/>
                </a:cubicBezTo>
                <a:lnTo>
                  <a:pt x="1281801" y="1059688"/>
                </a:lnTo>
                <a:lnTo>
                  <a:pt x="1102291" y="870932"/>
                </a:lnTo>
                <a:lnTo>
                  <a:pt x="1083251" y="882837"/>
                </a:lnTo>
                <a:cubicBezTo>
                  <a:pt x="1021001" y="905857"/>
                  <a:pt x="948940" y="890246"/>
                  <a:pt x="901879" y="840761"/>
                </a:cubicBezTo>
                <a:lnTo>
                  <a:pt x="897651" y="833999"/>
                </a:lnTo>
                <a:lnTo>
                  <a:pt x="331408" y="970539"/>
                </a:lnTo>
                <a:lnTo>
                  <a:pt x="324456" y="1003237"/>
                </a:lnTo>
                <a:cubicBezTo>
                  <a:pt x="315751" y="1023576"/>
                  <a:pt x="302814" y="1042610"/>
                  <a:pt x="285534" y="1059044"/>
                </a:cubicBezTo>
                <a:cubicBezTo>
                  <a:pt x="219554" y="1121791"/>
                  <a:pt x="112206" y="1122162"/>
                  <a:pt x="46471" y="1053041"/>
                </a:cubicBezTo>
                <a:cubicBezTo>
                  <a:pt x="-16275" y="987062"/>
                  <a:pt x="-16647" y="879714"/>
                  <a:pt x="52475" y="813979"/>
                </a:cubicBezTo>
                <a:close/>
              </a:path>
            </a:pathLst>
          </a:custGeom>
          <a:solidFill>
            <a:schemeClr val="accent3">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Freeform: Shape 20">
            <a:extLst>
              <a:ext uri="{FF2B5EF4-FFF2-40B4-BE49-F238E27FC236}">
                <a16:creationId xmlns:a16="http://schemas.microsoft.com/office/drawing/2014/main" id="{AF3D761A-CEA6-4A9C-BC05-657BD6ED734C}"/>
              </a:ext>
            </a:extLst>
          </p:cNvPr>
          <p:cNvSpPr/>
          <p:nvPr userDrawn="1"/>
        </p:nvSpPr>
        <p:spPr>
          <a:xfrm rot="8257828">
            <a:off x="204895" y="194518"/>
            <a:ext cx="561986" cy="459413"/>
          </a:xfrm>
          <a:custGeom>
            <a:avLst/>
            <a:gdLst>
              <a:gd name="connsiteX0" fmla="*/ 52475 w 1719555"/>
              <a:gd name="connsiteY0" fmla="*/ 813979 h 1405706"/>
              <a:gd name="connsiteX1" fmla="*/ 291536 w 1719555"/>
              <a:gd name="connsiteY1" fmla="*/ 819982 h 1405706"/>
              <a:gd name="connsiteX2" fmla="*/ 318965 w 1719555"/>
              <a:gd name="connsiteY2" fmla="*/ 863510 h 1405706"/>
              <a:gd name="connsiteX3" fmla="*/ 857854 w 1719555"/>
              <a:gd name="connsiteY3" fmla="*/ 733566 h 1405706"/>
              <a:gd name="connsiteX4" fmla="*/ 855489 w 1719555"/>
              <a:gd name="connsiteY4" fmla="*/ 718840 h 1405706"/>
              <a:gd name="connsiteX5" fmla="*/ 907882 w 1719555"/>
              <a:gd name="connsiteY5" fmla="*/ 601700 h 1405706"/>
              <a:gd name="connsiteX6" fmla="*/ 965573 w 1719555"/>
              <a:gd name="connsiteY6" fmla="*/ 565628 h 1405706"/>
              <a:gd name="connsiteX7" fmla="*/ 996656 w 1719555"/>
              <a:gd name="connsiteY7" fmla="*/ 560634 h 1405706"/>
              <a:gd name="connsiteX8" fmla="*/ 996656 w 1719555"/>
              <a:gd name="connsiteY8" fmla="*/ 256405 h 1405706"/>
              <a:gd name="connsiteX9" fmla="*/ 978974 w 1719555"/>
              <a:gd name="connsiteY9" fmla="*/ 252372 h 1405706"/>
              <a:gd name="connsiteX10" fmla="*/ 936774 w 1719555"/>
              <a:gd name="connsiteY10" fmla="*/ 222720 h 1405706"/>
              <a:gd name="connsiteX11" fmla="*/ 941456 w 1719555"/>
              <a:gd name="connsiteY11" fmla="*/ 36260 h 1405706"/>
              <a:gd name="connsiteX12" fmla="*/ 1127917 w 1719555"/>
              <a:gd name="connsiteY12" fmla="*/ 40942 h 1405706"/>
              <a:gd name="connsiteX13" fmla="*/ 1123235 w 1719555"/>
              <a:gd name="connsiteY13" fmla="*/ 227403 h 1405706"/>
              <a:gd name="connsiteX14" fmla="*/ 1078238 w 1719555"/>
              <a:gd name="connsiteY14" fmla="*/ 255538 h 1405706"/>
              <a:gd name="connsiteX15" fmla="*/ 1062287 w 1719555"/>
              <a:gd name="connsiteY15" fmla="*/ 258100 h 1405706"/>
              <a:gd name="connsiteX16" fmla="*/ 1062287 w 1719555"/>
              <a:gd name="connsiteY16" fmla="*/ 562718 h 1405706"/>
              <a:gd name="connsiteX17" fmla="*/ 1092840 w 1719555"/>
              <a:gd name="connsiteY17" fmla="*/ 569686 h 1405706"/>
              <a:gd name="connsiteX18" fmla="*/ 1146944 w 1719555"/>
              <a:gd name="connsiteY18" fmla="*/ 607703 h 1405706"/>
              <a:gd name="connsiteX19" fmla="*/ 1178958 w 1719555"/>
              <a:gd name="connsiteY19" fmla="*/ 792660 h 1405706"/>
              <a:gd name="connsiteX20" fmla="*/ 1173343 w 1719555"/>
              <a:gd name="connsiteY20" fmla="*/ 800652 h 1405706"/>
              <a:gd name="connsiteX21" fmla="*/ 1348619 w 1719555"/>
              <a:gd name="connsiteY21" fmla="*/ 984958 h 1405706"/>
              <a:gd name="connsiteX22" fmla="*/ 1403195 w 1719555"/>
              <a:gd name="connsiteY22" fmla="*/ 950833 h 1405706"/>
              <a:gd name="connsiteX23" fmla="*/ 1655010 w 1719555"/>
              <a:gd name="connsiteY23" fmla="*/ 1009249 h 1405706"/>
              <a:gd name="connsiteX24" fmla="*/ 1646675 w 1719555"/>
              <a:gd name="connsiteY24" fmla="*/ 1341161 h 1405706"/>
              <a:gd name="connsiteX25" fmla="*/ 1314763 w 1719555"/>
              <a:gd name="connsiteY25" fmla="*/ 1332826 h 1405706"/>
              <a:gd name="connsiteX26" fmla="*/ 1270316 w 1719555"/>
              <a:gd name="connsiteY26" fmla="*/ 1076033 h 1405706"/>
              <a:gd name="connsiteX27" fmla="*/ 1281801 w 1719555"/>
              <a:gd name="connsiteY27" fmla="*/ 1059688 h 1405706"/>
              <a:gd name="connsiteX28" fmla="*/ 1102291 w 1719555"/>
              <a:gd name="connsiteY28" fmla="*/ 870932 h 1405706"/>
              <a:gd name="connsiteX29" fmla="*/ 1083251 w 1719555"/>
              <a:gd name="connsiteY29" fmla="*/ 882837 h 1405706"/>
              <a:gd name="connsiteX30" fmla="*/ 901879 w 1719555"/>
              <a:gd name="connsiteY30" fmla="*/ 840761 h 1405706"/>
              <a:gd name="connsiteX31" fmla="*/ 897651 w 1719555"/>
              <a:gd name="connsiteY31" fmla="*/ 833999 h 1405706"/>
              <a:gd name="connsiteX32" fmla="*/ 331408 w 1719555"/>
              <a:gd name="connsiteY32" fmla="*/ 970539 h 1405706"/>
              <a:gd name="connsiteX33" fmla="*/ 324456 w 1719555"/>
              <a:gd name="connsiteY33" fmla="*/ 1003237 h 1405706"/>
              <a:gd name="connsiteX34" fmla="*/ 285534 w 1719555"/>
              <a:gd name="connsiteY34" fmla="*/ 1059044 h 1405706"/>
              <a:gd name="connsiteX35" fmla="*/ 46471 w 1719555"/>
              <a:gd name="connsiteY35" fmla="*/ 1053041 h 1405706"/>
              <a:gd name="connsiteX36" fmla="*/ 52475 w 1719555"/>
              <a:gd name="connsiteY36" fmla="*/ 813979 h 140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19555" h="1405706">
                <a:moveTo>
                  <a:pt x="52475" y="813979"/>
                </a:moveTo>
                <a:cubicBezTo>
                  <a:pt x="118453" y="751232"/>
                  <a:pt x="225801" y="750861"/>
                  <a:pt x="291536" y="819982"/>
                </a:cubicBezTo>
                <a:lnTo>
                  <a:pt x="318965" y="863510"/>
                </a:lnTo>
                <a:lnTo>
                  <a:pt x="857854" y="733566"/>
                </a:lnTo>
                <a:lnTo>
                  <a:pt x="855489" y="718840"/>
                </a:lnTo>
                <a:cubicBezTo>
                  <a:pt x="856959" y="675558"/>
                  <a:pt x="874893" y="633073"/>
                  <a:pt x="907882" y="601700"/>
                </a:cubicBezTo>
                <a:cubicBezTo>
                  <a:pt x="925163" y="585267"/>
                  <a:pt x="944823" y="573301"/>
                  <a:pt x="965573" y="565628"/>
                </a:cubicBezTo>
                <a:lnTo>
                  <a:pt x="996656" y="560634"/>
                </a:lnTo>
                <a:lnTo>
                  <a:pt x="996656" y="256405"/>
                </a:lnTo>
                <a:lnTo>
                  <a:pt x="978974" y="252372"/>
                </a:lnTo>
                <a:cubicBezTo>
                  <a:pt x="963411" y="245515"/>
                  <a:pt x="949009" y="235586"/>
                  <a:pt x="936774" y="222720"/>
                </a:cubicBezTo>
                <a:cubicBezTo>
                  <a:pt x="885504" y="168808"/>
                  <a:pt x="889995" y="85201"/>
                  <a:pt x="941456" y="36260"/>
                </a:cubicBezTo>
                <a:cubicBezTo>
                  <a:pt x="995369" y="-15011"/>
                  <a:pt x="1078976" y="-10519"/>
                  <a:pt x="1127917" y="40942"/>
                </a:cubicBezTo>
                <a:cubicBezTo>
                  <a:pt x="1179188" y="94855"/>
                  <a:pt x="1174696" y="178462"/>
                  <a:pt x="1123235" y="227403"/>
                </a:cubicBezTo>
                <a:cubicBezTo>
                  <a:pt x="1109757" y="240220"/>
                  <a:pt x="1094423" y="249553"/>
                  <a:pt x="1078238" y="255538"/>
                </a:cubicBezTo>
                <a:lnTo>
                  <a:pt x="1062287" y="258100"/>
                </a:lnTo>
                <a:lnTo>
                  <a:pt x="1062287" y="562718"/>
                </a:lnTo>
                <a:lnTo>
                  <a:pt x="1092840" y="569686"/>
                </a:lnTo>
                <a:cubicBezTo>
                  <a:pt x="1112793" y="578477"/>
                  <a:pt x="1131258" y="591208"/>
                  <a:pt x="1146944" y="607703"/>
                </a:cubicBezTo>
                <a:cubicBezTo>
                  <a:pt x="1196246" y="659544"/>
                  <a:pt x="1205331" y="732801"/>
                  <a:pt x="1178958" y="792660"/>
                </a:cubicBezTo>
                <a:lnTo>
                  <a:pt x="1173343" y="800652"/>
                </a:lnTo>
                <a:lnTo>
                  <a:pt x="1348619" y="984958"/>
                </a:lnTo>
                <a:lnTo>
                  <a:pt x="1403195" y="950833"/>
                </a:lnTo>
                <a:cubicBezTo>
                  <a:pt x="1489623" y="918872"/>
                  <a:pt x="1589672" y="940546"/>
                  <a:pt x="1655010" y="1009249"/>
                </a:cubicBezTo>
                <a:cubicBezTo>
                  <a:pt x="1746276" y="1105216"/>
                  <a:pt x="1738280" y="1254044"/>
                  <a:pt x="1646675" y="1341161"/>
                </a:cubicBezTo>
                <a:cubicBezTo>
                  <a:pt x="1550708" y="1432426"/>
                  <a:pt x="1401881" y="1424431"/>
                  <a:pt x="1314763" y="1332826"/>
                </a:cubicBezTo>
                <a:cubicBezTo>
                  <a:pt x="1246314" y="1260851"/>
                  <a:pt x="1233700" y="1159142"/>
                  <a:pt x="1270316" y="1076033"/>
                </a:cubicBezTo>
                <a:lnTo>
                  <a:pt x="1281801" y="1059688"/>
                </a:lnTo>
                <a:lnTo>
                  <a:pt x="1102291" y="870932"/>
                </a:lnTo>
                <a:lnTo>
                  <a:pt x="1083251" y="882837"/>
                </a:lnTo>
                <a:cubicBezTo>
                  <a:pt x="1021001" y="905857"/>
                  <a:pt x="948940" y="890246"/>
                  <a:pt x="901879" y="840761"/>
                </a:cubicBezTo>
                <a:lnTo>
                  <a:pt x="897651" y="833999"/>
                </a:lnTo>
                <a:lnTo>
                  <a:pt x="331408" y="970539"/>
                </a:lnTo>
                <a:lnTo>
                  <a:pt x="324456" y="1003237"/>
                </a:lnTo>
                <a:cubicBezTo>
                  <a:pt x="315751" y="1023576"/>
                  <a:pt x="302814" y="1042610"/>
                  <a:pt x="285534" y="1059044"/>
                </a:cubicBezTo>
                <a:cubicBezTo>
                  <a:pt x="219554" y="1121791"/>
                  <a:pt x="112206" y="1122162"/>
                  <a:pt x="46471" y="1053041"/>
                </a:cubicBezTo>
                <a:cubicBezTo>
                  <a:pt x="-16275" y="987062"/>
                  <a:pt x="-16647" y="879714"/>
                  <a:pt x="52475" y="813979"/>
                </a:cubicBezTo>
                <a:close/>
              </a:path>
            </a:pathLst>
          </a:custGeom>
          <a:solidFill>
            <a:schemeClr val="accent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3" name="Picture 22">
            <a:extLst>
              <a:ext uri="{FF2B5EF4-FFF2-40B4-BE49-F238E27FC236}">
                <a16:creationId xmlns:a16="http://schemas.microsoft.com/office/drawing/2014/main" id="{6C1260B8-53BA-47D3-87D6-323C933B255E}"/>
              </a:ext>
            </a:extLst>
          </p:cNvPr>
          <p:cNvPicPr>
            <a:picLocks noChangeAspect="1"/>
          </p:cNvPicPr>
          <p:nvPr userDrawn="1"/>
        </p:nvPicPr>
        <p:blipFill>
          <a:blip r:embed="rId2"/>
          <a:stretch>
            <a:fillRect/>
          </a:stretch>
        </p:blipFill>
        <p:spPr>
          <a:xfrm>
            <a:off x="3890713" y="1737288"/>
            <a:ext cx="1362574" cy="1668925"/>
          </a:xfrm>
          <a:prstGeom prst="rect">
            <a:avLst/>
          </a:prstGeom>
        </p:spPr>
      </p:pic>
    </p:spTree>
    <p:extLst>
      <p:ext uri="{BB962C8B-B14F-4D97-AF65-F5344CB8AC3E}">
        <p14:creationId xmlns:p14="http://schemas.microsoft.com/office/powerpoint/2010/main" val="4226700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0337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Style slide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31293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2820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29805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69150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8" name="Oval 2">
            <a:extLst>
              <a:ext uri="{FF2B5EF4-FFF2-40B4-BE49-F238E27FC236}">
                <a16:creationId xmlns:a16="http://schemas.microsoft.com/office/drawing/2014/main" id="{F3FFAF36-2C4B-400A-925A-732215955DA6}"/>
              </a:ext>
            </a:extLst>
          </p:cNvPr>
          <p:cNvSpPr/>
          <p:nvPr userDrawn="1"/>
        </p:nvSpPr>
        <p:spPr>
          <a:xfrm rot="19437896">
            <a:off x="1379085" y="1771680"/>
            <a:ext cx="1133939" cy="103878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9" name="Oval 2">
            <a:extLst>
              <a:ext uri="{FF2B5EF4-FFF2-40B4-BE49-F238E27FC236}">
                <a16:creationId xmlns:a16="http://schemas.microsoft.com/office/drawing/2014/main" id="{B378E988-CF50-42D9-BB8A-C7CC41B0FF82}"/>
              </a:ext>
            </a:extLst>
          </p:cNvPr>
          <p:cNvSpPr/>
          <p:nvPr userDrawn="1"/>
        </p:nvSpPr>
        <p:spPr>
          <a:xfrm rot="3709911">
            <a:off x="2141235" y="1331160"/>
            <a:ext cx="560720" cy="51366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10" name="Oval 2">
            <a:extLst>
              <a:ext uri="{FF2B5EF4-FFF2-40B4-BE49-F238E27FC236}">
                <a16:creationId xmlns:a16="http://schemas.microsoft.com/office/drawing/2014/main" id="{882B12CC-1A46-4380-988F-674F427BDFAA}"/>
              </a:ext>
            </a:extLst>
          </p:cNvPr>
          <p:cNvSpPr/>
          <p:nvPr userDrawn="1"/>
        </p:nvSpPr>
        <p:spPr>
          <a:xfrm>
            <a:off x="786655" y="373334"/>
            <a:ext cx="673554" cy="61703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11" name="Oval 2">
            <a:extLst>
              <a:ext uri="{FF2B5EF4-FFF2-40B4-BE49-F238E27FC236}">
                <a16:creationId xmlns:a16="http://schemas.microsoft.com/office/drawing/2014/main" id="{9E0B5CE1-6191-492E-979D-03E880B959B9}"/>
              </a:ext>
            </a:extLst>
          </p:cNvPr>
          <p:cNvSpPr/>
          <p:nvPr userDrawn="1"/>
        </p:nvSpPr>
        <p:spPr>
          <a:xfrm rot="19437896">
            <a:off x="2452679" y="400011"/>
            <a:ext cx="1133939" cy="103878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12" name="Oval 2">
            <a:extLst>
              <a:ext uri="{FF2B5EF4-FFF2-40B4-BE49-F238E27FC236}">
                <a16:creationId xmlns:a16="http://schemas.microsoft.com/office/drawing/2014/main" id="{0A67EB8D-45A4-4910-AADE-A48602E910EF}"/>
              </a:ext>
            </a:extLst>
          </p:cNvPr>
          <p:cNvSpPr/>
          <p:nvPr userDrawn="1"/>
        </p:nvSpPr>
        <p:spPr>
          <a:xfrm rot="3709911">
            <a:off x="177762" y="1091081"/>
            <a:ext cx="560720" cy="51366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13" name="Oval 2">
            <a:extLst>
              <a:ext uri="{FF2B5EF4-FFF2-40B4-BE49-F238E27FC236}">
                <a16:creationId xmlns:a16="http://schemas.microsoft.com/office/drawing/2014/main" id="{A0CF3B62-DB0F-4638-94E6-97B858867087}"/>
              </a:ext>
            </a:extLst>
          </p:cNvPr>
          <p:cNvSpPr/>
          <p:nvPr userDrawn="1"/>
        </p:nvSpPr>
        <p:spPr>
          <a:xfrm rot="8100000">
            <a:off x="748879" y="760463"/>
            <a:ext cx="1383339" cy="126726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14" name="Oval 2">
            <a:extLst>
              <a:ext uri="{FF2B5EF4-FFF2-40B4-BE49-F238E27FC236}">
                <a16:creationId xmlns:a16="http://schemas.microsoft.com/office/drawing/2014/main" id="{D57B7012-81D1-4191-8692-189F53B11026}"/>
              </a:ext>
            </a:extLst>
          </p:cNvPr>
          <p:cNvSpPr/>
          <p:nvPr userDrawn="1"/>
        </p:nvSpPr>
        <p:spPr>
          <a:xfrm rot="5157174">
            <a:off x="2635974" y="1275926"/>
            <a:ext cx="923757" cy="846243"/>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15" name="Oval 2">
            <a:extLst>
              <a:ext uri="{FF2B5EF4-FFF2-40B4-BE49-F238E27FC236}">
                <a16:creationId xmlns:a16="http://schemas.microsoft.com/office/drawing/2014/main" id="{8B8C5338-F012-4C7E-9ACF-B5A004F58BC4}"/>
              </a:ext>
            </a:extLst>
          </p:cNvPr>
          <p:cNvSpPr/>
          <p:nvPr userDrawn="1"/>
        </p:nvSpPr>
        <p:spPr>
          <a:xfrm rot="900000">
            <a:off x="2689882" y="2048397"/>
            <a:ext cx="691232" cy="63322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16" name="Oval 2">
            <a:extLst>
              <a:ext uri="{FF2B5EF4-FFF2-40B4-BE49-F238E27FC236}">
                <a16:creationId xmlns:a16="http://schemas.microsoft.com/office/drawing/2014/main" id="{F14FC152-57DA-44B2-A3EA-C4C08418F158}"/>
              </a:ext>
            </a:extLst>
          </p:cNvPr>
          <p:cNvSpPr/>
          <p:nvPr userDrawn="1"/>
        </p:nvSpPr>
        <p:spPr>
          <a:xfrm rot="900000">
            <a:off x="876257" y="2444694"/>
            <a:ext cx="691232" cy="63322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17" name="Oval 2">
            <a:extLst>
              <a:ext uri="{FF2B5EF4-FFF2-40B4-BE49-F238E27FC236}">
                <a16:creationId xmlns:a16="http://schemas.microsoft.com/office/drawing/2014/main" id="{547F32D0-9CB1-4705-8640-A43951E0E605}"/>
              </a:ext>
            </a:extLst>
          </p:cNvPr>
          <p:cNvSpPr/>
          <p:nvPr userDrawn="1"/>
        </p:nvSpPr>
        <p:spPr>
          <a:xfrm rot="3709911">
            <a:off x="160544" y="2568502"/>
            <a:ext cx="560720" cy="51366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19" name="Oval 2">
            <a:extLst>
              <a:ext uri="{FF2B5EF4-FFF2-40B4-BE49-F238E27FC236}">
                <a16:creationId xmlns:a16="http://schemas.microsoft.com/office/drawing/2014/main" id="{21073768-FD4E-4493-888D-9732C93ED0D8}"/>
              </a:ext>
            </a:extLst>
          </p:cNvPr>
          <p:cNvSpPr/>
          <p:nvPr userDrawn="1"/>
        </p:nvSpPr>
        <p:spPr>
          <a:xfrm rot="8100000">
            <a:off x="3629125" y="435865"/>
            <a:ext cx="584069" cy="53505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20" name="Oval 2">
            <a:extLst>
              <a:ext uri="{FF2B5EF4-FFF2-40B4-BE49-F238E27FC236}">
                <a16:creationId xmlns:a16="http://schemas.microsoft.com/office/drawing/2014/main" id="{1D42871E-8273-4BDC-8CA1-94B1735D8EDF}"/>
              </a:ext>
            </a:extLst>
          </p:cNvPr>
          <p:cNvSpPr/>
          <p:nvPr userDrawn="1"/>
        </p:nvSpPr>
        <p:spPr>
          <a:xfrm rot="19437896">
            <a:off x="3647564" y="1335672"/>
            <a:ext cx="793317" cy="726747"/>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21" name="Oval 2">
            <a:extLst>
              <a:ext uri="{FF2B5EF4-FFF2-40B4-BE49-F238E27FC236}">
                <a16:creationId xmlns:a16="http://schemas.microsoft.com/office/drawing/2014/main" id="{CE15439B-0BDE-4539-A86A-60E9DC33FD77}"/>
              </a:ext>
            </a:extLst>
          </p:cNvPr>
          <p:cNvSpPr/>
          <p:nvPr userDrawn="1"/>
        </p:nvSpPr>
        <p:spPr>
          <a:xfrm rot="900000">
            <a:off x="1538709" y="1639929"/>
            <a:ext cx="616064" cy="56436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22" name="Oval 2">
            <a:extLst>
              <a:ext uri="{FF2B5EF4-FFF2-40B4-BE49-F238E27FC236}">
                <a16:creationId xmlns:a16="http://schemas.microsoft.com/office/drawing/2014/main" id="{6298CC55-4945-46BD-8615-24E6D3295A86}"/>
              </a:ext>
            </a:extLst>
          </p:cNvPr>
          <p:cNvSpPr/>
          <p:nvPr userDrawn="1"/>
        </p:nvSpPr>
        <p:spPr>
          <a:xfrm rot="3709911">
            <a:off x="1962475" y="2716933"/>
            <a:ext cx="633725" cy="58054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23" name="Oval 2">
            <a:extLst>
              <a:ext uri="{FF2B5EF4-FFF2-40B4-BE49-F238E27FC236}">
                <a16:creationId xmlns:a16="http://schemas.microsoft.com/office/drawing/2014/main" id="{A0796784-D231-4ABA-8910-4D81ACFFD485}"/>
              </a:ext>
            </a:extLst>
          </p:cNvPr>
          <p:cNvSpPr/>
          <p:nvPr userDrawn="1"/>
        </p:nvSpPr>
        <p:spPr>
          <a:xfrm rot="3709911">
            <a:off x="2200474" y="248082"/>
            <a:ext cx="633725" cy="58054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24" name="Oval 2">
            <a:extLst>
              <a:ext uri="{FF2B5EF4-FFF2-40B4-BE49-F238E27FC236}">
                <a16:creationId xmlns:a16="http://schemas.microsoft.com/office/drawing/2014/main" id="{90FD235E-0A91-4D21-B439-5C7942717E86}"/>
              </a:ext>
            </a:extLst>
          </p:cNvPr>
          <p:cNvSpPr/>
          <p:nvPr userDrawn="1"/>
        </p:nvSpPr>
        <p:spPr>
          <a:xfrm rot="900000">
            <a:off x="3895264" y="2306698"/>
            <a:ext cx="691232" cy="63322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26" name="Oval 2">
            <a:extLst>
              <a:ext uri="{FF2B5EF4-FFF2-40B4-BE49-F238E27FC236}">
                <a16:creationId xmlns:a16="http://schemas.microsoft.com/office/drawing/2014/main" id="{0EFA984F-F0B3-4CAF-8E35-AF3B5ED34BB8}"/>
              </a:ext>
            </a:extLst>
          </p:cNvPr>
          <p:cNvSpPr/>
          <p:nvPr userDrawn="1"/>
        </p:nvSpPr>
        <p:spPr>
          <a:xfrm rot="3709911">
            <a:off x="1552755" y="437058"/>
            <a:ext cx="633725" cy="58054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27" name="Oval 2">
            <a:extLst>
              <a:ext uri="{FF2B5EF4-FFF2-40B4-BE49-F238E27FC236}">
                <a16:creationId xmlns:a16="http://schemas.microsoft.com/office/drawing/2014/main" id="{716C2270-FE55-45F4-830A-CEEE330AAB4B}"/>
              </a:ext>
            </a:extLst>
          </p:cNvPr>
          <p:cNvSpPr/>
          <p:nvPr userDrawn="1"/>
        </p:nvSpPr>
        <p:spPr>
          <a:xfrm rot="19437896">
            <a:off x="299075" y="318479"/>
            <a:ext cx="793317" cy="726747"/>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28" name="Oval 2">
            <a:extLst>
              <a:ext uri="{FF2B5EF4-FFF2-40B4-BE49-F238E27FC236}">
                <a16:creationId xmlns:a16="http://schemas.microsoft.com/office/drawing/2014/main" id="{E437DF43-9E19-4E00-ADE0-77136E44B427}"/>
              </a:ext>
            </a:extLst>
          </p:cNvPr>
          <p:cNvSpPr/>
          <p:nvPr userDrawn="1"/>
        </p:nvSpPr>
        <p:spPr>
          <a:xfrm rot="19437896">
            <a:off x="404342" y="1946598"/>
            <a:ext cx="619694" cy="567693"/>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33" name="Oval 2">
            <a:extLst>
              <a:ext uri="{FF2B5EF4-FFF2-40B4-BE49-F238E27FC236}">
                <a16:creationId xmlns:a16="http://schemas.microsoft.com/office/drawing/2014/main" id="{E6275495-B5CE-4EF7-B942-C32B042C1551}"/>
              </a:ext>
            </a:extLst>
          </p:cNvPr>
          <p:cNvSpPr/>
          <p:nvPr userDrawn="1"/>
        </p:nvSpPr>
        <p:spPr>
          <a:xfrm rot="19437896">
            <a:off x="3203174" y="3943507"/>
            <a:ext cx="1393559" cy="1276622"/>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34" name="Oval 2">
            <a:extLst>
              <a:ext uri="{FF2B5EF4-FFF2-40B4-BE49-F238E27FC236}">
                <a16:creationId xmlns:a16="http://schemas.microsoft.com/office/drawing/2014/main" id="{6E4E7F37-8DDA-43E6-815F-6D9BA7B8A2D5}"/>
              </a:ext>
            </a:extLst>
          </p:cNvPr>
          <p:cNvSpPr/>
          <p:nvPr userDrawn="1"/>
        </p:nvSpPr>
        <p:spPr>
          <a:xfrm rot="3709911">
            <a:off x="1164909" y="4402555"/>
            <a:ext cx="560720" cy="51366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35" name="Oval 2">
            <a:extLst>
              <a:ext uri="{FF2B5EF4-FFF2-40B4-BE49-F238E27FC236}">
                <a16:creationId xmlns:a16="http://schemas.microsoft.com/office/drawing/2014/main" id="{B94DBAFA-3F1D-47A1-839E-3719DE3EBC6E}"/>
              </a:ext>
            </a:extLst>
          </p:cNvPr>
          <p:cNvSpPr/>
          <p:nvPr userDrawn="1"/>
        </p:nvSpPr>
        <p:spPr>
          <a:xfrm>
            <a:off x="495345" y="3526359"/>
            <a:ext cx="673554" cy="61703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36" name="Oval 2">
            <a:extLst>
              <a:ext uri="{FF2B5EF4-FFF2-40B4-BE49-F238E27FC236}">
                <a16:creationId xmlns:a16="http://schemas.microsoft.com/office/drawing/2014/main" id="{5F0DE6B8-9DA6-48F5-AF04-7278BEE6A96F}"/>
              </a:ext>
            </a:extLst>
          </p:cNvPr>
          <p:cNvSpPr/>
          <p:nvPr userDrawn="1"/>
        </p:nvSpPr>
        <p:spPr>
          <a:xfrm rot="19437896">
            <a:off x="1735964" y="3525502"/>
            <a:ext cx="1133939" cy="103878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38" name="Oval 2">
            <a:extLst>
              <a:ext uri="{FF2B5EF4-FFF2-40B4-BE49-F238E27FC236}">
                <a16:creationId xmlns:a16="http://schemas.microsoft.com/office/drawing/2014/main" id="{56472159-3837-4012-8E16-16B2FD021F97}"/>
              </a:ext>
            </a:extLst>
          </p:cNvPr>
          <p:cNvSpPr/>
          <p:nvPr userDrawn="1"/>
        </p:nvSpPr>
        <p:spPr>
          <a:xfrm rot="8100000">
            <a:off x="-318355" y="3877546"/>
            <a:ext cx="1700062" cy="1557405"/>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39" name="Oval 2">
            <a:extLst>
              <a:ext uri="{FF2B5EF4-FFF2-40B4-BE49-F238E27FC236}">
                <a16:creationId xmlns:a16="http://schemas.microsoft.com/office/drawing/2014/main" id="{F2D9B3CB-56C4-44F0-923E-75E14486D199}"/>
              </a:ext>
            </a:extLst>
          </p:cNvPr>
          <p:cNvSpPr/>
          <p:nvPr userDrawn="1"/>
        </p:nvSpPr>
        <p:spPr>
          <a:xfrm rot="5157174">
            <a:off x="1659648" y="4347320"/>
            <a:ext cx="923757" cy="846243"/>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40" name="Oval 2">
            <a:extLst>
              <a:ext uri="{FF2B5EF4-FFF2-40B4-BE49-F238E27FC236}">
                <a16:creationId xmlns:a16="http://schemas.microsoft.com/office/drawing/2014/main" id="{C5F6E746-37D8-4A7A-AD33-6B6B1D014BD4}"/>
              </a:ext>
            </a:extLst>
          </p:cNvPr>
          <p:cNvSpPr/>
          <p:nvPr userDrawn="1"/>
        </p:nvSpPr>
        <p:spPr>
          <a:xfrm rot="900000">
            <a:off x="241369" y="3068058"/>
            <a:ext cx="691232" cy="63322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41" name="Oval 2">
            <a:extLst>
              <a:ext uri="{FF2B5EF4-FFF2-40B4-BE49-F238E27FC236}">
                <a16:creationId xmlns:a16="http://schemas.microsoft.com/office/drawing/2014/main" id="{379CFB22-212D-4552-83FB-F9C38030B6EA}"/>
              </a:ext>
            </a:extLst>
          </p:cNvPr>
          <p:cNvSpPr/>
          <p:nvPr userDrawn="1"/>
        </p:nvSpPr>
        <p:spPr>
          <a:xfrm rot="900000">
            <a:off x="1200031" y="3487824"/>
            <a:ext cx="849494" cy="77821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42" name="Oval 2">
            <a:extLst>
              <a:ext uri="{FF2B5EF4-FFF2-40B4-BE49-F238E27FC236}">
                <a16:creationId xmlns:a16="http://schemas.microsoft.com/office/drawing/2014/main" id="{116A01F3-5E4C-410E-93C1-F085D04D1170}"/>
              </a:ext>
            </a:extLst>
          </p:cNvPr>
          <p:cNvSpPr/>
          <p:nvPr userDrawn="1"/>
        </p:nvSpPr>
        <p:spPr>
          <a:xfrm rot="3709911">
            <a:off x="3322060" y="2237275"/>
            <a:ext cx="560720" cy="51366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43" name="Oval 2">
            <a:extLst>
              <a:ext uri="{FF2B5EF4-FFF2-40B4-BE49-F238E27FC236}">
                <a16:creationId xmlns:a16="http://schemas.microsoft.com/office/drawing/2014/main" id="{EF0F6281-4283-4BFA-9BD6-03D8CD575F45}"/>
              </a:ext>
            </a:extLst>
          </p:cNvPr>
          <p:cNvSpPr/>
          <p:nvPr userDrawn="1"/>
        </p:nvSpPr>
        <p:spPr>
          <a:xfrm rot="8100000">
            <a:off x="2532950" y="2613946"/>
            <a:ext cx="584069" cy="53505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44" name="Oval 2">
            <a:extLst>
              <a:ext uri="{FF2B5EF4-FFF2-40B4-BE49-F238E27FC236}">
                <a16:creationId xmlns:a16="http://schemas.microsoft.com/office/drawing/2014/main" id="{70C0120E-1DA4-4408-BBA5-0C14EA77E097}"/>
              </a:ext>
            </a:extLst>
          </p:cNvPr>
          <p:cNvSpPr/>
          <p:nvPr userDrawn="1"/>
        </p:nvSpPr>
        <p:spPr>
          <a:xfrm rot="19437896">
            <a:off x="2671238" y="4407067"/>
            <a:ext cx="793317" cy="726747"/>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45" name="Oval 2">
            <a:extLst>
              <a:ext uri="{FF2B5EF4-FFF2-40B4-BE49-F238E27FC236}">
                <a16:creationId xmlns:a16="http://schemas.microsoft.com/office/drawing/2014/main" id="{3C952919-975B-4539-9278-27219E721DA4}"/>
              </a:ext>
            </a:extLst>
          </p:cNvPr>
          <p:cNvSpPr/>
          <p:nvPr userDrawn="1"/>
        </p:nvSpPr>
        <p:spPr>
          <a:xfrm rot="900000">
            <a:off x="3184117" y="2706553"/>
            <a:ext cx="616064" cy="56436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46" name="Oval 2">
            <a:extLst>
              <a:ext uri="{FF2B5EF4-FFF2-40B4-BE49-F238E27FC236}">
                <a16:creationId xmlns:a16="http://schemas.microsoft.com/office/drawing/2014/main" id="{D5306C3F-626B-4D03-80B7-B6706B651F76}"/>
              </a:ext>
            </a:extLst>
          </p:cNvPr>
          <p:cNvSpPr/>
          <p:nvPr userDrawn="1"/>
        </p:nvSpPr>
        <p:spPr>
          <a:xfrm rot="3709911">
            <a:off x="2699483" y="3276214"/>
            <a:ext cx="778820" cy="71346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47" name="Oval 2">
            <a:extLst>
              <a:ext uri="{FF2B5EF4-FFF2-40B4-BE49-F238E27FC236}">
                <a16:creationId xmlns:a16="http://schemas.microsoft.com/office/drawing/2014/main" id="{993DAAA7-9B09-4DD2-9187-75E3581900E1}"/>
              </a:ext>
            </a:extLst>
          </p:cNvPr>
          <p:cNvSpPr/>
          <p:nvPr userDrawn="1"/>
        </p:nvSpPr>
        <p:spPr>
          <a:xfrm rot="3709911">
            <a:off x="1386134" y="3027760"/>
            <a:ext cx="633725" cy="58054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49" name="Oval 2">
            <a:extLst>
              <a:ext uri="{FF2B5EF4-FFF2-40B4-BE49-F238E27FC236}">
                <a16:creationId xmlns:a16="http://schemas.microsoft.com/office/drawing/2014/main" id="{58EAD41B-5683-47F8-B4DF-FEB698E8D5C9}"/>
              </a:ext>
            </a:extLst>
          </p:cNvPr>
          <p:cNvSpPr/>
          <p:nvPr userDrawn="1"/>
        </p:nvSpPr>
        <p:spPr>
          <a:xfrm rot="900000">
            <a:off x="2502442" y="3825247"/>
            <a:ext cx="611910" cy="56056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52" name="Oval 2">
            <a:extLst>
              <a:ext uri="{FF2B5EF4-FFF2-40B4-BE49-F238E27FC236}">
                <a16:creationId xmlns:a16="http://schemas.microsoft.com/office/drawing/2014/main" id="{7F47E53E-A714-49C8-9CF6-E8CEA0D64CE8}"/>
              </a:ext>
            </a:extLst>
          </p:cNvPr>
          <p:cNvSpPr/>
          <p:nvPr userDrawn="1"/>
        </p:nvSpPr>
        <p:spPr>
          <a:xfrm rot="19437896">
            <a:off x="-642925" y="4953004"/>
            <a:ext cx="761576" cy="69767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53" name="Oval 2">
            <a:extLst>
              <a:ext uri="{FF2B5EF4-FFF2-40B4-BE49-F238E27FC236}">
                <a16:creationId xmlns:a16="http://schemas.microsoft.com/office/drawing/2014/main" id="{A538598F-4ECE-4AE8-8B4F-F99AEF364E8B}"/>
              </a:ext>
            </a:extLst>
          </p:cNvPr>
          <p:cNvSpPr/>
          <p:nvPr userDrawn="1"/>
        </p:nvSpPr>
        <p:spPr>
          <a:xfrm rot="19437896">
            <a:off x="3579959" y="3287337"/>
            <a:ext cx="793317" cy="726747"/>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54" name="Oval 2">
            <a:extLst>
              <a:ext uri="{FF2B5EF4-FFF2-40B4-BE49-F238E27FC236}">
                <a16:creationId xmlns:a16="http://schemas.microsoft.com/office/drawing/2014/main" id="{034275C5-196F-49DE-9AF5-76EB1B2D8275}"/>
              </a:ext>
            </a:extLst>
          </p:cNvPr>
          <p:cNvSpPr/>
          <p:nvPr userDrawn="1"/>
        </p:nvSpPr>
        <p:spPr>
          <a:xfrm rot="8100000">
            <a:off x="2113934" y="1492780"/>
            <a:ext cx="1383339" cy="126726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55" name="Oval 2">
            <a:extLst>
              <a:ext uri="{FF2B5EF4-FFF2-40B4-BE49-F238E27FC236}">
                <a16:creationId xmlns:a16="http://schemas.microsoft.com/office/drawing/2014/main" id="{C3F37386-5866-4EED-9107-2A36F47353AE}"/>
              </a:ext>
            </a:extLst>
          </p:cNvPr>
          <p:cNvSpPr/>
          <p:nvPr userDrawn="1"/>
        </p:nvSpPr>
        <p:spPr>
          <a:xfrm rot="8100000">
            <a:off x="3171050" y="3560314"/>
            <a:ext cx="1383339" cy="126726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Tree>
    <p:extLst>
      <p:ext uri="{BB962C8B-B14F-4D97-AF65-F5344CB8AC3E}">
        <p14:creationId xmlns:p14="http://schemas.microsoft.com/office/powerpoint/2010/main" val="20115635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711C7802-0270-441B-9D57-6EB560169063}"/>
              </a:ext>
            </a:extLst>
          </p:cNvPr>
          <p:cNvSpPr>
            <a:spLocks noGrp="1"/>
          </p:cNvSpPr>
          <p:nvPr>
            <p:ph type="pic" sz="quarter" idx="42" hasCustomPrompt="1"/>
          </p:nvPr>
        </p:nvSpPr>
        <p:spPr>
          <a:xfrm>
            <a:off x="3671483" y="1697477"/>
            <a:ext cx="1267971" cy="1268112"/>
          </a:xfrm>
          <a:prstGeom prst="ellipse">
            <a:avLst/>
          </a:prstGeom>
          <a:solidFill>
            <a:schemeClr val="bg1">
              <a:lumMod val="95000"/>
            </a:schemeClr>
          </a:solidFill>
        </p:spPr>
        <p:txBody>
          <a:bodyPr anchor="ctr"/>
          <a:lstStyle>
            <a:lvl1pPr marL="0" marR="0" indent="0" algn="ctr" defTabSz="685835" rtl="0" eaLnBrk="1" fontAlgn="auto" latinLnBrk="0" hangingPunct="1">
              <a:lnSpc>
                <a:spcPct val="100000"/>
              </a:lnSpc>
              <a:spcBef>
                <a:spcPct val="20000"/>
              </a:spcBef>
              <a:spcAft>
                <a:spcPts val="0"/>
              </a:spcAft>
              <a:buClrTx/>
              <a:buSzTx/>
              <a:buFont typeface="Arial" pitchFamily="34" charset="0"/>
              <a:buNone/>
              <a:tabLst/>
              <a:defRPr sz="9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2" name="Picture Placeholder 2">
            <a:extLst>
              <a:ext uri="{FF2B5EF4-FFF2-40B4-BE49-F238E27FC236}">
                <a16:creationId xmlns:a16="http://schemas.microsoft.com/office/drawing/2014/main" id="{866C92F7-2E27-469F-AEAC-8DBEC5FE7725}"/>
              </a:ext>
            </a:extLst>
          </p:cNvPr>
          <p:cNvSpPr>
            <a:spLocks noGrp="1"/>
          </p:cNvSpPr>
          <p:nvPr>
            <p:ph type="pic" sz="quarter" idx="43" hasCustomPrompt="1"/>
          </p:nvPr>
        </p:nvSpPr>
        <p:spPr>
          <a:xfrm>
            <a:off x="5471807" y="1697477"/>
            <a:ext cx="1267971" cy="1268112"/>
          </a:xfrm>
          <a:prstGeom prst="ellipse">
            <a:avLst/>
          </a:prstGeom>
          <a:solidFill>
            <a:schemeClr val="bg1">
              <a:lumMod val="95000"/>
            </a:schemeClr>
          </a:solidFill>
        </p:spPr>
        <p:txBody>
          <a:bodyPr anchor="ctr"/>
          <a:lstStyle>
            <a:lvl1pPr marL="0" marR="0" indent="0" algn="ctr" defTabSz="685835" rtl="0" eaLnBrk="1" fontAlgn="auto" latinLnBrk="0" hangingPunct="1">
              <a:lnSpc>
                <a:spcPct val="100000"/>
              </a:lnSpc>
              <a:spcBef>
                <a:spcPct val="20000"/>
              </a:spcBef>
              <a:spcAft>
                <a:spcPts val="0"/>
              </a:spcAft>
              <a:buClrTx/>
              <a:buSzTx/>
              <a:buFont typeface="Arial" pitchFamily="34" charset="0"/>
              <a:buNone/>
              <a:tabLst/>
              <a:defRPr sz="9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3" name="Picture Placeholder 2">
            <a:extLst>
              <a:ext uri="{FF2B5EF4-FFF2-40B4-BE49-F238E27FC236}">
                <a16:creationId xmlns:a16="http://schemas.microsoft.com/office/drawing/2014/main" id="{97FCFEA9-28B7-4A1C-8BC7-F3F635A8BB6F}"/>
              </a:ext>
            </a:extLst>
          </p:cNvPr>
          <p:cNvSpPr>
            <a:spLocks noGrp="1"/>
          </p:cNvSpPr>
          <p:nvPr>
            <p:ph type="pic" sz="quarter" idx="44" hasCustomPrompt="1"/>
          </p:nvPr>
        </p:nvSpPr>
        <p:spPr>
          <a:xfrm>
            <a:off x="7272131" y="1697477"/>
            <a:ext cx="1267971" cy="1268112"/>
          </a:xfrm>
          <a:prstGeom prst="ellipse">
            <a:avLst/>
          </a:prstGeom>
          <a:solidFill>
            <a:schemeClr val="bg1">
              <a:lumMod val="95000"/>
            </a:schemeClr>
          </a:solidFill>
        </p:spPr>
        <p:txBody>
          <a:bodyPr anchor="ctr"/>
          <a:lstStyle>
            <a:lvl1pPr marL="0" marR="0" indent="0" algn="ctr" defTabSz="685835" rtl="0" eaLnBrk="1" fontAlgn="auto" latinLnBrk="0" hangingPunct="1">
              <a:lnSpc>
                <a:spcPct val="100000"/>
              </a:lnSpc>
              <a:spcBef>
                <a:spcPct val="20000"/>
              </a:spcBef>
              <a:spcAft>
                <a:spcPts val="0"/>
              </a:spcAft>
              <a:buClrTx/>
              <a:buSzTx/>
              <a:buFont typeface="Arial" pitchFamily="34" charset="0"/>
              <a:buNone/>
              <a:tabLst/>
              <a:defRPr sz="90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37395286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Style slide layout">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F16A93B-6921-4C70-8BB4-714FCAD39A32}"/>
              </a:ext>
            </a:extLst>
          </p:cNvPr>
          <p:cNvSpPr>
            <a:spLocks noGrp="1"/>
          </p:cNvSpPr>
          <p:nvPr>
            <p:ph type="pic" sz="quarter" idx="42" hasCustomPrompt="1"/>
          </p:nvPr>
        </p:nvSpPr>
        <p:spPr>
          <a:xfrm>
            <a:off x="2120837" y="2174137"/>
            <a:ext cx="893125" cy="1464725"/>
          </a:xfrm>
          <a:custGeom>
            <a:avLst/>
            <a:gdLst>
              <a:gd name="connsiteX0" fmla="*/ 0 w 1190833"/>
              <a:gd name="connsiteY0" fmla="*/ 0 h 1952967"/>
              <a:gd name="connsiteX1" fmla="*/ 1190833 w 1190833"/>
              <a:gd name="connsiteY1" fmla="*/ 0 h 1952967"/>
              <a:gd name="connsiteX2" fmla="*/ 1190833 w 1190833"/>
              <a:gd name="connsiteY2" fmla="*/ 1952967 h 1952967"/>
              <a:gd name="connsiteX3" fmla="*/ 0 w 1190833"/>
              <a:gd name="connsiteY3" fmla="*/ 1952967 h 1952967"/>
            </a:gdLst>
            <a:ahLst/>
            <a:cxnLst>
              <a:cxn ang="0">
                <a:pos x="connsiteX0" y="connsiteY0"/>
              </a:cxn>
              <a:cxn ang="0">
                <a:pos x="connsiteX1" y="connsiteY1"/>
              </a:cxn>
              <a:cxn ang="0">
                <a:pos x="connsiteX2" y="connsiteY2"/>
              </a:cxn>
              <a:cxn ang="0">
                <a:pos x="connsiteX3" y="connsiteY3"/>
              </a:cxn>
            </a:cxnLst>
            <a:rect l="l" t="t" r="r" b="b"/>
            <a:pathLst>
              <a:path w="1190833" h="1952967">
                <a:moveTo>
                  <a:pt x="0" y="0"/>
                </a:moveTo>
                <a:lnTo>
                  <a:pt x="1190833" y="0"/>
                </a:lnTo>
                <a:lnTo>
                  <a:pt x="1190833" y="1952967"/>
                </a:lnTo>
                <a:lnTo>
                  <a:pt x="0" y="1952967"/>
                </a:lnTo>
                <a:close/>
              </a:path>
            </a:pathLst>
          </a:custGeom>
          <a:solidFill>
            <a:schemeClr val="bg1">
              <a:lumMod val="95000"/>
            </a:schemeClr>
          </a:solidFill>
        </p:spPr>
        <p:txBody>
          <a:bodyPr wrap="square" anchor="ctr">
            <a:noAutofit/>
          </a:bodyPr>
          <a:lstStyle>
            <a:lvl1pPr marL="0" marR="0" indent="0" algn="ctr" defTabSz="685835" rtl="0" eaLnBrk="1" fontAlgn="auto" latinLnBrk="0" hangingPunct="1">
              <a:lnSpc>
                <a:spcPct val="100000"/>
              </a:lnSpc>
              <a:spcBef>
                <a:spcPct val="20000"/>
              </a:spcBef>
              <a:spcAft>
                <a:spcPts val="0"/>
              </a:spcAft>
              <a:buClrTx/>
              <a:buSzTx/>
              <a:buFont typeface="Arial" pitchFamily="34" charset="0"/>
              <a:buNone/>
              <a:tabLst/>
              <a:defRPr sz="90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7380603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9_Images and Contents Layout">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3815441" y="404057"/>
            <a:ext cx="4859040" cy="2322000"/>
          </a:xfrm>
          <a:prstGeom prst="rect">
            <a:avLst/>
          </a:prstGeom>
          <a:solidFill>
            <a:schemeClr val="bg1">
              <a:lumMod val="95000"/>
            </a:schemeClr>
          </a:solidFill>
          <a:ln w="19050">
            <a:solidFill>
              <a:schemeClr val="bg1"/>
            </a:solidFill>
          </a:ln>
        </p:spPr>
        <p:txBody>
          <a:bodyPr anchor="ctr"/>
          <a:lstStyle>
            <a:lvl1pPr marL="0" indent="0" algn="ctr">
              <a:buNone/>
              <a:defRPr sz="900" baseline="0">
                <a:solidFill>
                  <a:schemeClr val="tx1">
                    <a:lumMod val="65000"/>
                    <a:lumOff val="35000"/>
                  </a:schemeClr>
                </a:solidFill>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a:t>
            </a:r>
            <a:endParaRPr lang="ko-KR" altLang="en-US" dirty="0"/>
          </a:p>
        </p:txBody>
      </p:sp>
      <p:sp>
        <p:nvSpPr>
          <p:cNvPr id="4" name="Picture Placeholder 2"/>
          <p:cNvSpPr>
            <a:spLocks noGrp="1"/>
          </p:cNvSpPr>
          <p:nvPr>
            <p:ph type="pic" idx="10" hasCustomPrompt="1"/>
          </p:nvPr>
        </p:nvSpPr>
        <p:spPr>
          <a:xfrm>
            <a:off x="3815441" y="2849444"/>
            <a:ext cx="1512000" cy="1890000"/>
          </a:xfrm>
          <a:prstGeom prst="rect">
            <a:avLst/>
          </a:prstGeom>
          <a:solidFill>
            <a:schemeClr val="bg1">
              <a:lumMod val="95000"/>
            </a:schemeClr>
          </a:solidFill>
          <a:ln w="19050">
            <a:solidFill>
              <a:schemeClr val="bg1"/>
            </a:solidFill>
          </a:ln>
        </p:spPr>
        <p:txBody>
          <a:bodyPr anchor="ctr"/>
          <a:lstStyle>
            <a:lvl1pPr marL="0" indent="0" algn="ctr">
              <a:buNone/>
              <a:defRPr sz="900" baseline="0">
                <a:solidFill>
                  <a:schemeClr val="tx1">
                    <a:lumMod val="65000"/>
                    <a:lumOff val="35000"/>
                  </a:schemeClr>
                </a:solidFill>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a:t>
            </a:r>
            <a:endParaRPr lang="ko-KR" altLang="en-US" dirty="0"/>
          </a:p>
        </p:txBody>
      </p:sp>
      <p:sp>
        <p:nvSpPr>
          <p:cNvPr id="5" name="Picture Placeholder 2"/>
          <p:cNvSpPr>
            <a:spLocks noGrp="1"/>
          </p:cNvSpPr>
          <p:nvPr>
            <p:ph type="pic" idx="11" hasCustomPrompt="1"/>
          </p:nvPr>
        </p:nvSpPr>
        <p:spPr>
          <a:xfrm>
            <a:off x="5488961" y="2849444"/>
            <a:ext cx="1512000" cy="1890000"/>
          </a:xfrm>
          <a:prstGeom prst="rect">
            <a:avLst/>
          </a:prstGeom>
          <a:solidFill>
            <a:schemeClr val="bg1">
              <a:lumMod val="95000"/>
            </a:schemeClr>
          </a:solidFill>
          <a:ln w="19050">
            <a:solidFill>
              <a:schemeClr val="bg1"/>
            </a:solidFill>
          </a:ln>
        </p:spPr>
        <p:txBody>
          <a:bodyPr anchor="ctr"/>
          <a:lstStyle>
            <a:lvl1pPr marL="0" indent="0" algn="ctr">
              <a:buNone/>
              <a:defRPr sz="900" baseline="0">
                <a:solidFill>
                  <a:schemeClr val="tx1">
                    <a:lumMod val="65000"/>
                    <a:lumOff val="35000"/>
                  </a:schemeClr>
                </a:solidFill>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a:t>
            </a:r>
            <a:endParaRPr lang="ko-KR" altLang="en-US" dirty="0"/>
          </a:p>
        </p:txBody>
      </p:sp>
      <p:sp>
        <p:nvSpPr>
          <p:cNvPr id="6" name="Picture Placeholder 2"/>
          <p:cNvSpPr>
            <a:spLocks noGrp="1"/>
          </p:cNvSpPr>
          <p:nvPr>
            <p:ph type="pic" idx="12" hasCustomPrompt="1"/>
          </p:nvPr>
        </p:nvSpPr>
        <p:spPr>
          <a:xfrm>
            <a:off x="7162481" y="2849444"/>
            <a:ext cx="1512000" cy="1890000"/>
          </a:xfrm>
          <a:prstGeom prst="rect">
            <a:avLst/>
          </a:prstGeom>
          <a:solidFill>
            <a:schemeClr val="bg1">
              <a:lumMod val="95000"/>
            </a:schemeClr>
          </a:solidFill>
          <a:ln w="19050">
            <a:solidFill>
              <a:schemeClr val="bg1"/>
            </a:solidFill>
          </a:ln>
        </p:spPr>
        <p:txBody>
          <a:bodyPr anchor="ctr"/>
          <a:lstStyle>
            <a:lvl1pPr marL="0" indent="0" algn="ctr">
              <a:buNone/>
              <a:defRPr sz="900" baseline="0">
                <a:solidFill>
                  <a:schemeClr val="tx1">
                    <a:lumMod val="65000"/>
                    <a:lumOff val="35000"/>
                  </a:schemeClr>
                </a:solidFill>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a:t>
            </a:r>
            <a:endParaRPr lang="ko-KR" altLang="en-US" dirty="0"/>
          </a:p>
        </p:txBody>
      </p:sp>
      <p:sp>
        <p:nvSpPr>
          <p:cNvPr id="7" name="Rectangle 6"/>
          <p:cNvSpPr/>
          <p:nvPr userDrawn="1"/>
        </p:nvSpPr>
        <p:spPr>
          <a:xfrm>
            <a:off x="251520" y="198009"/>
            <a:ext cx="8640960" cy="4747483"/>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dirty="0"/>
          </a:p>
        </p:txBody>
      </p:sp>
    </p:spTree>
    <p:extLst>
      <p:ext uri="{BB962C8B-B14F-4D97-AF65-F5344CB8AC3E}">
        <p14:creationId xmlns:p14="http://schemas.microsoft.com/office/powerpoint/2010/main" val="39695653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_Images and Contents Layout">
    <p:bg>
      <p:bgPr>
        <a:solidFill>
          <a:schemeClr val="bg1"/>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3402340" y="1137020"/>
            <a:ext cx="2322000" cy="2862000"/>
          </a:xfrm>
          <a:prstGeom prst="rect">
            <a:avLst/>
          </a:prstGeom>
          <a:solidFill>
            <a:schemeClr val="bg1">
              <a:lumMod val="95000"/>
            </a:schemeClr>
          </a:solidFill>
        </p:spPr>
        <p:txBody>
          <a:bodyPr anchor="ctr"/>
          <a:lstStyle>
            <a:lvl1pPr marL="0" indent="0" algn="ctr">
              <a:buNone/>
              <a:defRPr sz="900" baseline="0">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1160807" y="405629"/>
            <a:ext cx="1782000" cy="2052000"/>
          </a:xfrm>
          <a:prstGeom prst="rect">
            <a:avLst/>
          </a:prstGeom>
          <a:solidFill>
            <a:schemeClr val="bg1">
              <a:lumMod val="95000"/>
            </a:schemeClr>
          </a:solidFill>
        </p:spPr>
        <p:txBody>
          <a:bodyPr anchor="ctr"/>
          <a:lstStyle>
            <a:lvl1pPr marL="0" indent="0" algn="ctr">
              <a:buNone/>
              <a:defRPr sz="900" baseline="0">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a:t>
            </a:r>
            <a:endParaRPr lang="ko-KR" altLang="en-US" dirty="0"/>
          </a:p>
        </p:txBody>
      </p:sp>
      <p:sp>
        <p:nvSpPr>
          <p:cNvPr id="7" name="Picture Placeholder 2"/>
          <p:cNvSpPr>
            <a:spLocks noGrp="1"/>
          </p:cNvSpPr>
          <p:nvPr>
            <p:ph type="pic" idx="11" hasCustomPrompt="1"/>
          </p:nvPr>
        </p:nvSpPr>
        <p:spPr>
          <a:xfrm>
            <a:off x="6183872" y="2678410"/>
            <a:ext cx="1782000" cy="2052000"/>
          </a:xfrm>
          <a:prstGeom prst="rect">
            <a:avLst/>
          </a:prstGeom>
          <a:solidFill>
            <a:schemeClr val="bg1">
              <a:lumMod val="95000"/>
            </a:schemeClr>
          </a:solidFill>
        </p:spPr>
        <p:txBody>
          <a:bodyPr anchor="ctr"/>
          <a:lstStyle>
            <a:lvl1pPr marL="0" indent="0" algn="ctr">
              <a:buNone/>
              <a:defRPr sz="900" baseline="0">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a:t>
            </a:r>
            <a:endParaRPr lang="ko-KR" altLang="en-US" dirty="0"/>
          </a:p>
        </p:txBody>
      </p:sp>
    </p:spTree>
    <p:extLst>
      <p:ext uri="{BB962C8B-B14F-4D97-AF65-F5344CB8AC3E}">
        <p14:creationId xmlns:p14="http://schemas.microsoft.com/office/powerpoint/2010/main" val="19860752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0_Images and Contents Layou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7" name="Picture Placeholder 2"/>
          <p:cNvSpPr>
            <a:spLocks noGrp="1"/>
          </p:cNvSpPr>
          <p:nvPr>
            <p:ph type="pic" idx="15" hasCustomPrompt="1"/>
          </p:nvPr>
        </p:nvSpPr>
        <p:spPr>
          <a:xfrm>
            <a:off x="0" y="3273828"/>
            <a:ext cx="3167844" cy="1869672"/>
          </a:xfrm>
          <a:prstGeom prst="rect">
            <a:avLst/>
          </a:prstGeom>
          <a:solidFill>
            <a:schemeClr val="bg1">
              <a:lumMod val="95000"/>
            </a:schemeClr>
          </a:solidFill>
        </p:spPr>
        <p:txBody>
          <a:bodyPr anchor="ctr"/>
          <a:lstStyle>
            <a:lvl1pPr marL="0" indent="0" algn="ctr">
              <a:buNone/>
              <a:defRPr sz="900">
                <a:solidFill>
                  <a:schemeClr val="tx1">
                    <a:lumMod val="75000"/>
                    <a:lumOff val="25000"/>
                  </a:schemeClr>
                </a:solidFill>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a:t>
            </a:r>
            <a:endParaRPr lang="ko-KR" altLang="en-US" dirty="0"/>
          </a:p>
        </p:txBody>
      </p:sp>
      <p:sp>
        <p:nvSpPr>
          <p:cNvPr id="9" name="Picture Placeholder 2"/>
          <p:cNvSpPr>
            <a:spLocks noGrp="1"/>
          </p:cNvSpPr>
          <p:nvPr>
            <p:ph type="pic" idx="16" hasCustomPrompt="1"/>
          </p:nvPr>
        </p:nvSpPr>
        <p:spPr>
          <a:xfrm>
            <a:off x="5976156" y="0"/>
            <a:ext cx="3167844" cy="1869672"/>
          </a:xfrm>
          <a:prstGeom prst="rect">
            <a:avLst/>
          </a:prstGeom>
          <a:solidFill>
            <a:schemeClr val="bg1">
              <a:lumMod val="95000"/>
            </a:schemeClr>
          </a:solidFill>
        </p:spPr>
        <p:txBody>
          <a:bodyPr anchor="ctr"/>
          <a:lstStyle>
            <a:lvl1pPr marL="0" indent="0" algn="ctr">
              <a:buNone/>
              <a:defRPr sz="900">
                <a:solidFill>
                  <a:schemeClr val="tx1">
                    <a:lumMod val="75000"/>
                    <a:lumOff val="25000"/>
                  </a:schemeClr>
                </a:solidFill>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a:t>
            </a:r>
            <a:endParaRPr lang="ko-KR" altLang="en-US" dirty="0"/>
          </a:p>
        </p:txBody>
      </p:sp>
    </p:spTree>
    <p:extLst>
      <p:ext uri="{BB962C8B-B14F-4D97-AF65-F5344CB8AC3E}">
        <p14:creationId xmlns:p14="http://schemas.microsoft.com/office/powerpoint/2010/main" val="36058356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6AE611C2-19EC-4180-B746-B8E5A871E714}"/>
              </a:ext>
            </a:extLst>
          </p:cNvPr>
          <p:cNvSpPr>
            <a:spLocks noGrp="1"/>
          </p:cNvSpPr>
          <p:nvPr>
            <p:ph type="pic" idx="15" hasCustomPrompt="1"/>
          </p:nvPr>
        </p:nvSpPr>
        <p:spPr>
          <a:xfrm>
            <a:off x="0" y="0"/>
            <a:ext cx="3167844" cy="1869672"/>
          </a:xfrm>
          <a:prstGeom prst="rect">
            <a:avLst/>
          </a:prstGeom>
          <a:solidFill>
            <a:schemeClr val="bg1">
              <a:lumMod val="95000"/>
            </a:schemeClr>
          </a:solidFill>
        </p:spPr>
        <p:txBody>
          <a:bodyPr anchor="ctr"/>
          <a:lstStyle>
            <a:lvl1pPr marL="0" indent="0" algn="ctr">
              <a:buNone/>
              <a:defRPr sz="900">
                <a:solidFill>
                  <a:schemeClr val="tx1">
                    <a:lumMod val="75000"/>
                    <a:lumOff val="25000"/>
                  </a:schemeClr>
                </a:solidFill>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a:t>
            </a:r>
            <a:endParaRPr lang="ko-KR" altLang="en-US" dirty="0"/>
          </a:p>
        </p:txBody>
      </p:sp>
      <p:sp>
        <p:nvSpPr>
          <p:cNvPr id="3" name="Picture Placeholder 2">
            <a:extLst>
              <a:ext uri="{FF2B5EF4-FFF2-40B4-BE49-F238E27FC236}">
                <a16:creationId xmlns:a16="http://schemas.microsoft.com/office/drawing/2014/main" id="{AB31A7D8-3817-4D41-B0AC-6F6407DDD546}"/>
              </a:ext>
            </a:extLst>
          </p:cNvPr>
          <p:cNvSpPr>
            <a:spLocks noGrp="1"/>
          </p:cNvSpPr>
          <p:nvPr>
            <p:ph type="pic" idx="16" hasCustomPrompt="1"/>
          </p:nvPr>
        </p:nvSpPr>
        <p:spPr>
          <a:xfrm>
            <a:off x="5976156" y="3273828"/>
            <a:ext cx="3167844" cy="1869672"/>
          </a:xfrm>
          <a:prstGeom prst="rect">
            <a:avLst/>
          </a:prstGeom>
          <a:solidFill>
            <a:schemeClr val="bg1">
              <a:lumMod val="95000"/>
            </a:schemeClr>
          </a:solidFill>
        </p:spPr>
        <p:txBody>
          <a:bodyPr anchor="ctr"/>
          <a:lstStyle>
            <a:lvl1pPr marL="0" indent="0" algn="ctr">
              <a:buNone/>
              <a:defRPr sz="900">
                <a:solidFill>
                  <a:schemeClr val="tx1">
                    <a:lumMod val="75000"/>
                    <a:lumOff val="25000"/>
                  </a:schemeClr>
                </a:solidFill>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a:t>
            </a:r>
            <a:endParaRPr lang="ko-KR" altLang="en-US" dirty="0"/>
          </a:p>
        </p:txBody>
      </p:sp>
    </p:spTree>
    <p:extLst>
      <p:ext uri="{BB962C8B-B14F-4D97-AF65-F5344CB8AC3E}">
        <p14:creationId xmlns:p14="http://schemas.microsoft.com/office/powerpoint/2010/main" val="16256894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1_캡션 있는 콘텐츠">
    <p:spTree>
      <p:nvGrpSpPr>
        <p:cNvPr id="1" name=""/>
        <p:cNvGrpSpPr/>
        <p:nvPr/>
      </p:nvGrpSpPr>
      <p:grpSpPr>
        <a:xfrm>
          <a:off x="0" y="0"/>
          <a:ext cx="0" cy="0"/>
          <a:chOff x="0" y="0"/>
          <a:chExt cx="0" cy="0"/>
        </a:xfrm>
      </p:grpSpPr>
      <p:sp>
        <p:nvSpPr>
          <p:cNvPr id="8" name="그림 개체 틀 7">
            <a:extLst>
              <a:ext uri="{FF2B5EF4-FFF2-40B4-BE49-F238E27FC236}">
                <a16:creationId xmlns:a16="http://schemas.microsoft.com/office/drawing/2014/main" id="{C0D10032-074E-4CA2-ABA5-9CD5B90CB803}"/>
              </a:ext>
            </a:extLst>
          </p:cNvPr>
          <p:cNvSpPr>
            <a:spLocks noGrp="1"/>
          </p:cNvSpPr>
          <p:nvPr>
            <p:ph type="pic" idx="16" hasCustomPrompt="1"/>
          </p:nvPr>
        </p:nvSpPr>
        <p:spPr>
          <a:xfrm>
            <a:off x="418762" y="390125"/>
            <a:ext cx="3546398" cy="4363251"/>
          </a:xfrm>
          <a:custGeom>
            <a:avLst/>
            <a:gdLst>
              <a:gd name="connsiteX0" fmla="*/ 548548 w 4728531"/>
              <a:gd name="connsiteY0" fmla="*/ 4778763 h 5817668"/>
              <a:gd name="connsiteX1" fmla="*/ 1038907 w 4728531"/>
              <a:gd name="connsiteY1" fmla="*/ 5326503 h 5817668"/>
              <a:gd name="connsiteX2" fmla="*/ 491166 w 4728531"/>
              <a:gd name="connsiteY2" fmla="*/ 5816862 h 5817668"/>
              <a:gd name="connsiteX3" fmla="*/ 807 w 4728531"/>
              <a:gd name="connsiteY3" fmla="*/ 5269121 h 5817668"/>
              <a:gd name="connsiteX4" fmla="*/ 548548 w 4728531"/>
              <a:gd name="connsiteY4" fmla="*/ 4778763 h 5817668"/>
              <a:gd name="connsiteX5" fmla="*/ 2582068 w 4728531"/>
              <a:gd name="connsiteY5" fmla="*/ 2704 h 5817668"/>
              <a:gd name="connsiteX6" fmla="*/ 2756083 w 4728531"/>
              <a:gd name="connsiteY6" fmla="*/ 3767 h 5817668"/>
              <a:gd name="connsiteX7" fmla="*/ 3929376 w 4728531"/>
              <a:gd name="connsiteY7" fmla="*/ 449548 h 5817668"/>
              <a:gd name="connsiteX8" fmla="*/ 4286615 w 4728531"/>
              <a:gd name="connsiteY8" fmla="*/ 3129325 h 5817668"/>
              <a:gd name="connsiteX9" fmla="*/ 4355478 w 4728531"/>
              <a:gd name="connsiteY9" fmla="*/ 4036880 h 5817668"/>
              <a:gd name="connsiteX10" fmla="*/ 3844862 w 4728531"/>
              <a:gd name="connsiteY10" fmla="*/ 4021634 h 5817668"/>
              <a:gd name="connsiteX11" fmla="*/ 3795512 w 4728531"/>
              <a:gd name="connsiteY11" fmla="*/ 4317879 h 5817668"/>
              <a:gd name="connsiteX12" fmla="*/ 3646861 w 4728531"/>
              <a:gd name="connsiteY12" fmla="*/ 4323548 h 5817668"/>
              <a:gd name="connsiteX13" fmla="*/ 3606580 w 4728531"/>
              <a:gd name="connsiteY13" fmla="*/ 4469298 h 5817668"/>
              <a:gd name="connsiteX14" fmla="*/ 3369990 w 4728531"/>
              <a:gd name="connsiteY14" fmla="*/ 4521018 h 5817668"/>
              <a:gd name="connsiteX15" fmla="*/ 2899355 w 4728531"/>
              <a:gd name="connsiteY15" fmla="*/ 4971677 h 5817668"/>
              <a:gd name="connsiteX16" fmla="*/ 2141841 w 4728531"/>
              <a:gd name="connsiteY16" fmla="*/ 4344012 h 5817668"/>
              <a:gd name="connsiteX17" fmla="*/ 1400078 w 4728531"/>
              <a:gd name="connsiteY17" fmla="*/ 4911033 h 5817668"/>
              <a:gd name="connsiteX18" fmla="*/ 589931 w 4728531"/>
              <a:gd name="connsiteY18" fmla="*/ 4419825 h 5817668"/>
              <a:gd name="connsiteX19" fmla="*/ 1652307 w 4728531"/>
              <a:gd name="connsiteY19" fmla="*/ 2931722 h 5817668"/>
              <a:gd name="connsiteX20" fmla="*/ 3043158 w 4728531"/>
              <a:gd name="connsiteY20" fmla="*/ 2561200 h 5817668"/>
              <a:gd name="connsiteX21" fmla="*/ 3036113 w 4728531"/>
              <a:gd name="connsiteY21" fmla="*/ 2555987 h 5817668"/>
              <a:gd name="connsiteX22" fmla="*/ 3772668 w 4728531"/>
              <a:gd name="connsiteY22" fmla="*/ 1716322 h 5817668"/>
              <a:gd name="connsiteX23" fmla="*/ 2840209 w 4728531"/>
              <a:gd name="connsiteY23" fmla="*/ 737058 h 5817668"/>
              <a:gd name="connsiteX24" fmla="*/ 2096020 w 4728531"/>
              <a:gd name="connsiteY24" fmla="*/ 1003904 h 5817668"/>
              <a:gd name="connsiteX25" fmla="*/ 1445846 w 4728531"/>
              <a:gd name="connsiteY25" fmla="*/ 541122 h 5817668"/>
              <a:gd name="connsiteX26" fmla="*/ 2582068 w 4728531"/>
              <a:gd name="connsiteY26" fmla="*/ 2704 h 5817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28531" h="5817668">
                <a:moveTo>
                  <a:pt x="548548" y="4778763"/>
                </a:moveTo>
                <a:cubicBezTo>
                  <a:pt x="835211" y="4794608"/>
                  <a:pt x="1054752" y="5039839"/>
                  <a:pt x="1038907" y="5326503"/>
                </a:cubicBezTo>
                <a:cubicBezTo>
                  <a:pt x="1023061" y="5613167"/>
                  <a:pt x="777829" y="5832707"/>
                  <a:pt x="491166" y="5816862"/>
                </a:cubicBezTo>
                <a:cubicBezTo>
                  <a:pt x="204503" y="5801016"/>
                  <a:pt x="-15038" y="5555785"/>
                  <a:pt x="807" y="5269121"/>
                </a:cubicBezTo>
                <a:cubicBezTo>
                  <a:pt x="16653" y="4982458"/>
                  <a:pt x="261885" y="4762917"/>
                  <a:pt x="548548" y="4778763"/>
                </a:cubicBezTo>
                <a:close/>
                <a:moveTo>
                  <a:pt x="2582068" y="2704"/>
                </a:moveTo>
                <a:cubicBezTo>
                  <a:pt x="2640139" y="-1161"/>
                  <a:pt x="2698224" y="-946"/>
                  <a:pt x="2756083" y="3767"/>
                </a:cubicBezTo>
                <a:cubicBezTo>
                  <a:pt x="3132633" y="34436"/>
                  <a:pt x="3493967" y="91474"/>
                  <a:pt x="3929376" y="449548"/>
                </a:cubicBezTo>
                <a:cubicBezTo>
                  <a:pt x="4919800" y="1129412"/>
                  <a:pt x="4930126" y="2421201"/>
                  <a:pt x="4286615" y="3129325"/>
                </a:cubicBezTo>
                <a:cubicBezTo>
                  <a:pt x="4309568" y="3431842"/>
                  <a:pt x="4389355" y="4005541"/>
                  <a:pt x="4355478" y="4036880"/>
                </a:cubicBezTo>
                <a:cubicBezTo>
                  <a:pt x="4255653" y="4142484"/>
                  <a:pt x="4016098" y="4042610"/>
                  <a:pt x="3844862" y="4021634"/>
                </a:cubicBezTo>
                <a:cubicBezTo>
                  <a:pt x="3836003" y="4129147"/>
                  <a:pt x="3822393" y="4296348"/>
                  <a:pt x="3795512" y="4317879"/>
                </a:cubicBezTo>
                <a:cubicBezTo>
                  <a:pt x="3758886" y="4332019"/>
                  <a:pt x="3700874" y="4326476"/>
                  <a:pt x="3646861" y="4323548"/>
                </a:cubicBezTo>
                <a:cubicBezTo>
                  <a:pt x="3633433" y="4372131"/>
                  <a:pt x="3646781" y="4449628"/>
                  <a:pt x="3606580" y="4469298"/>
                </a:cubicBezTo>
                <a:cubicBezTo>
                  <a:pt x="3537513" y="4494843"/>
                  <a:pt x="3434899" y="4475631"/>
                  <a:pt x="3369990" y="4521018"/>
                </a:cubicBezTo>
                <a:cubicBezTo>
                  <a:pt x="3252468" y="4578984"/>
                  <a:pt x="3247184" y="5024253"/>
                  <a:pt x="2899355" y="4971677"/>
                </a:cubicBezTo>
                <a:cubicBezTo>
                  <a:pt x="2598277" y="4909574"/>
                  <a:pt x="2355586" y="4565959"/>
                  <a:pt x="2141841" y="4344012"/>
                </a:cubicBezTo>
                <a:cubicBezTo>
                  <a:pt x="1981764" y="4163762"/>
                  <a:pt x="1622817" y="4698394"/>
                  <a:pt x="1400078" y="4911033"/>
                </a:cubicBezTo>
                <a:cubicBezTo>
                  <a:pt x="1075556" y="4771974"/>
                  <a:pt x="813353" y="4605488"/>
                  <a:pt x="589931" y="4419825"/>
                </a:cubicBezTo>
                <a:cubicBezTo>
                  <a:pt x="979653" y="3891924"/>
                  <a:pt x="1424727" y="3149577"/>
                  <a:pt x="1652307" y="2931722"/>
                </a:cubicBezTo>
                <a:cubicBezTo>
                  <a:pt x="1885400" y="2693969"/>
                  <a:pt x="2613272" y="2686571"/>
                  <a:pt x="3043158" y="2561200"/>
                </a:cubicBezTo>
                <a:lnTo>
                  <a:pt x="3036113" y="2555987"/>
                </a:lnTo>
                <a:cubicBezTo>
                  <a:pt x="3441848" y="2464034"/>
                  <a:pt x="3749810" y="2129847"/>
                  <a:pt x="3772668" y="1716322"/>
                </a:cubicBezTo>
                <a:cubicBezTo>
                  <a:pt x="3800903" y="1205517"/>
                  <a:pt x="3383428" y="767085"/>
                  <a:pt x="2840209" y="737058"/>
                </a:cubicBezTo>
                <a:cubicBezTo>
                  <a:pt x="2550766" y="721060"/>
                  <a:pt x="2284022" y="824238"/>
                  <a:pt x="2096020" y="1003904"/>
                </a:cubicBezTo>
                <a:lnTo>
                  <a:pt x="1445846" y="541122"/>
                </a:lnTo>
                <a:cubicBezTo>
                  <a:pt x="1769624" y="256775"/>
                  <a:pt x="2175558" y="29760"/>
                  <a:pt x="2582068" y="2704"/>
                </a:cubicBezTo>
                <a:close/>
              </a:path>
            </a:pathLst>
          </a:custGeom>
          <a:solidFill>
            <a:schemeClr val="bg1">
              <a:lumMod val="95000"/>
            </a:schemeClr>
          </a:solidFill>
        </p:spPr>
        <p:txBody>
          <a:bodyPr wrap="square" anchor="ctr">
            <a:noAutofit/>
          </a:bodyPr>
          <a:lstStyle>
            <a:lvl1pPr marL="0" indent="0" algn="ctr">
              <a:buNone/>
              <a:defRPr sz="900">
                <a:latin typeface="Arial" pitchFamily="34" charset="0"/>
                <a:cs typeface="Arial" pitchFamily="34" charset="0"/>
              </a:defRPr>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r>
              <a:rPr lang="en-US" altLang="ko-KR" dirty="0"/>
              <a:t>Your Picture Here</a:t>
            </a:r>
            <a:endParaRPr lang="ko-KR" altLang="en-US" dirty="0"/>
          </a:p>
        </p:txBody>
      </p:sp>
    </p:spTree>
    <p:extLst>
      <p:ext uri="{BB962C8B-B14F-4D97-AF65-F5344CB8AC3E}">
        <p14:creationId xmlns:p14="http://schemas.microsoft.com/office/powerpoint/2010/main" val="22100013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5_Images &amp; Contents Layout">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id="{E69FBFC8-EC0E-4E14-905F-2E4D84D4D4BA}"/>
              </a:ext>
            </a:extLst>
          </p:cNvPr>
          <p:cNvSpPr/>
          <p:nvPr userDrawn="1"/>
        </p:nvSpPr>
        <p:spPr>
          <a:xfrm>
            <a:off x="0" y="0"/>
            <a:ext cx="4572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
        <p:nvSpPr>
          <p:cNvPr id="2" name="그림 개체 틀 8">
            <a:extLst>
              <a:ext uri="{FF2B5EF4-FFF2-40B4-BE49-F238E27FC236}">
                <a16:creationId xmlns:a16="http://schemas.microsoft.com/office/drawing/2014/main" id="{AAF3D6DC-4A0E-4BCA-9639-615F1AC5895F}"/>
              </a:ext>
            </a:extLst>
          </p:cNvPr>
          <p:cNvSpPr>
            <a:spLocks noGrp="1"/>
          </p:cNvSpPr>
          <p:nvPr>
            <p:ph type="pic" sz="quarter" idx="10" hasCustomPrompt="1"/>
          </p:nvPr>
        </p:nvSpPr>
        <p:spPr>
          <a:xfrm>
            <a:off x="476795" y="481693"/>
            <a:ext cx="8190411" cy="4180115"/>
          </a:xfrm>
          <a:prstGeom prst="rect">
            <a:avLst/>
          </a:prstGeom>
          <a:solidFill>
            <a:schemeClr val="bg1">
              <a:lumMod val="95000"/>
            </a:schemeClr>
          </a:solidFill>
          <a:effectLst/>
        </p:spPr>
        <p:txBody>
          <a:bodyPr wrap="square" anchor="ctr">
            <a:noAutofit/>
          </a:bodyPr>
          <a:lstStyle>
            <a:lvl1pPr marL="0" marR="0" indent="0" algn="ctr" defTabSz="685800" rtl="0" eaLnBrk="1" fontAlgn="auto" latinLnBrk="1" hangingPunct="1">
              <a:lnSpc>
                <a:spcPct val="90000"/>
              </a:lnSpc>
              <a:spcBef>
                <a:spcPts val="750"/>
              </a:spcBef>
              <a:spcAft>
                <a:spcPts val="0"/>
              </a:spcAft>
              <a:buClrTx/>
              <a:buSzTx/>
              <a:buFontTx/>
              <a:buNone/>
              <a:tabLst/>
              <a:defRPr sz="900"/>
            </a:lvl1pPr>
          </a:lstStyle>
          <a:p>
            <a:r>
              <a:rPr lang="en-US" altLang="ko-KR" dirty="0"/>
              <a:t>Your Picture Here</a:t>
            </a:r>
            <a:endParaRPr lang="ko-KR" altLang="en-US" dirty="0"/>
          </a:p>
        </p:txBody>
      </p:sp>
    </p:spTree>
    <p:extLst>
      <p:ext uri="{BB962C8B-B14F-4D97-AF65-F5344CB8AC3E}">
        <p14:creationId xmlns:p14="http://schemas.microsoft.com/office/powerpoint/2010/main" val="156018390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7" y="215442"/>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8132569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7" y="92609"/>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7333894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63937D59-5EDB-4C39-B697-625748F703B6}" type="datetimeFigureOut">
              <a:rPr lang="en-US" smtClean="0"/>
              <a:t>4/16/2026</a:t>
            </a:fld>
            <a:endParaRPr lang="en-US"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F31DC1F-5561-484E-AB46-68C682854F61}" type="slidenum">
              <a:rPr lang="en-US" smtClean="0"/>
              <a:t>‹#›</a:t>
            </a:fld>
            <a:endParaRPr lang="en-US" dirty="0"/>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572292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Lst>
  <p:txStyles>
    <p:titleStyle>
      <a:lvl1pPr algn="l" defTabSz="685817"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4" indent="-171454" algn="l" defTabSz="685817"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64" indent="-171454" algn="l" defTabSz="685817"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71" indent="-171454" algn="l" defTabSz="685817"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80" indent="-171454" algn="l" defTabSz="68581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89" indent="-171454" algn="l" defTabSz="68581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97" indent="-171454" algn="l" defTabSz="68581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06" indent="-171454" algn="l" defTabSz="68581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14" indent="-171454" algn="l" defTabSz="68581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24" indent="-171454" algn="l" defTabSz="68581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17" rtl="0" eaLnBrk="1" latinLnBrk="0" hangingPunct="1">
        <a:defRPr sz="1350" kern="1200">
          <a:solidFill>
            <a:schemeClr val="tx1"/>
          </a:solidFill>
          <a:latin typeface="+mn-lt"/>
          <a:ea typeface="+mn-ea"/>
          <a:cs typeface="+mn-cs"/>
        </a:defRPr>
      </a:lvl1pPr>
      <a:lvl2pPr marL="342909" algn="l" defTabSz="685817" rtl="0" eaLnBrk="1" latinLnBrk="0" hangingPunct="1">
        <a:defRPr sz="1350" kern="1200">
          <a:solidFill>
            <a:schemeClr val="tx1"/>
          </a:solidFill>
          <a:latin typeface="+mn-lt"/>
          <a:ea typeface="+mn-ea"/>
          <a:cs typeface="+mn-cs"/>
        </a:defRPr>
      </a:lvl2pPr>
      <a:lvl3pPr marL="685817" algn="l" defTabSz="685817" rtl="0" eaLnBrk="1" latinLnBrk="0" hangingPunct="1">
        <a:defRPr sz="1350" kern="1200">
          <a:solidFill>
            <a:schemeClr val="tx1"/>
          </a:solidFill>
          <a:latin typeface="+mn-lt"/>
          <a:ea typeface="+mn-ea"/>
          <a:cs typeface="+mn-cs"/>
        </a:defRPr>
      </a:lvl3pPr>
      <a:lvl4pPr marL="1028726" algn="l" defTabSz="685817" rtl="0" eaLnBrk="1" latinLnBrk="0" hangingPunct="1">
        <a:defRPr sz="1350" kern="1200">
          <a:solidFill>
            <a:schemeClr val="tx1"/>
          </a:solidFill>
          <a:latin typeface="+mn-lt"/>
          <a:ea typeface="+mn-ea"/>
          <a:cs typeface="+mn-cs"/>
        </a:defRPr>
      </a:lvl4pPr>
      <a:lvl5pPr marL="1371634" algn="l" defTabSz="685817" rtl="0" eaLnBrk="1" latinLnBrk="0" hangingPunct="1">
        <a:defRPr sz="1350" kern="1200">
          <a:solidFill>
            <a:schemeClr val="tx1"/>
          </a:solidFill>
          <a:latin typeface="+mn-lt"/>
          <a:ea typeface="+mn-ea"/>
          <a:cs typeface="+mn-cs"/>
        </a:defRPr>
      </a:lvl5pPr>
      <a:lvl6pPr marL="1714544" algn="l" defTabSz="685817" rtl="0" eaLnBrk="1" latinLnBrk="0" hangingPunct="1">
        <a:defRPr sz="1350" kern="1200">
          <a:solidFill>
            <a:schemeClr val="tx1"/>
          </a:solidFill>
          <a:latin typeface="+mn-lt"/>
          <a:ea typeface="+mn-ea"/>
          <a:cs typeface="+mn-cs"/>
        </a:defRPr>
      </a:lvl6pPr>
      <a:lvl7pPr marL="2057451" algn="l" defTabSz="685817" rtl="0" eaLnBrk="1" latinLnBrk="0" hangingPunct="1">
        <a:defRPr sz="1350" kern="1200">
          <a:solidFill>
            <a:schemeClr val="tx1"/>
          </a:solidFill>
          <a:latin typeface="+mn-lt"/>
          <a:ea typeface="+mn-ea"/>
          <a:cs typeface="+mn-cs"/>
        </a:defRPr>
      </a:lvl7pPr>
      <a:lvl8pPr marL="2400360" algn="l" defTabSz="685817" rtl="0" eaLnBrk="1" latinLnBrk="0" hangingPunct="1">
        <a:defRPr sz="1350" kern="1200">
          <a:solidFill>
            <a:schemeClr val="tx1"/>
          </a:solidFill>
          <a:latin typeface="+mn-lt"/>
          <a:ea typeface="+mn-ea"/>
          <a:cs typeface="+mn-cs"/>
        </a:defRPr>
      </a:lvl8pPr>
      <a:lvl9pPr marL="2743269" algn="l" defTabSz="685817"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8.png"/><Relationship Id="rId4" Type="http://schemas.openxmlformats.org/officeDocument/2006/relationships/diagramLayout" Target="../diagrams/layout1.xml"/><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9.jpeg"/><Relationship Id="rId7" Type="http://schemas.openxmlformats.org/officeDocument/2006/relationships/diagramColors" Target="../diagrams/colors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diagramColors" Target="../diagrams/colors6.xml"/><Relationship Id="rId3" Type="http://schemas.openxmlformats.org/officeDocument/2006/relationships/diagramData" Target="../diagrams/data5.xml"/><Relationship Id="rId7" Type="http://schemas.microsoft.com/office/2007/relationships/diagramDrawing" Target="../diagrams/drawing5.xml"/><Relationship Id="rId12" Type="http://schemas.openxmlformats.org/officeDocument/2006/relationships/diagramQuickStyle" Target="../diagrams/quickStyle6.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Layout" Target="../diagrams/layout6.xml"/><Relationship Id="rId5" Type="http://schemas.openxmlformats.org/officeDocument/2006/relationships/diagramQuickStyle" Target="../diagrams/quickStyle5.xml"/><Relationship Id="rId10" Type="http://schemas.openxmlformats.org/officeDocument/2006/relationships/diagramData" Target="../diagrams/data6.xml"/><Relationship Id="rId4" Type="http://schemas.openxmlformats.org/officeDocument/2006/relationships/diagramLayout" Target="../diagrams/layout5.xml"/><Relationship Id="rId9" Type="http://schemas.openxmlformats.org/officeDocument/2006/relationships/image" Target="../media/image21.png"/><Relationship Id="rId14" Type="http://schemas.microsoft.com/office/2007/relationships/diagramDrawing" Target="../diagrams/drawing6.xml"/></Relationships>
</file>

<file path=ppt/slides/_rels/slide7.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1.png"/><Relationship Id="rId7" Type="http://schemas.openxmlformats.org/officeDocument/2006/relationships/diagramColors" Target="../diagrams/colors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7.xml"/><Relationship Id="rId11" Type="http://schemas.openxmlformats.org/officeDocument/2006/relationships/image" Target="../media/image24.png"/><Relationship Id="rId5" Type="http://schemas.openxmlformats.org/officeDocument/2006/relationships/diagramLayout" Target="../diagrams/layout7.xml"/><Relationship Id="rId10" Type="http://schemas.openxmlformats.org/officeDocument/2006/relationships/image" Target="../media/image23.png"/><Relationship Id="rId4" Type="http://schemas.openxmlformats.org/officeDocument/2006/relationships/diagramData" Target="../diagrams/data7.xml"/><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32.png"/><Relationship Id="rId7" Type="http://schemas.openxmlformats.org/officeDocument/2006/relationships/diagramColors" Target="../diagrams/colors9.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40.png"/><Relationship Id="rId2" Type="http://schemas.openxmlformats.org/officeDocument/2006/relationships/diagramData" Target="../diagrams/data11.xml"/><Relationship Id="rId1" Type="http://schemas.openxmlformats.org/officeDocument/2006/relationships/slideLayout" Target="../slideLayouts/slideLayout10.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diagramLayout" Target="../diagrams/layout12.xml"/><Relationship Id="rId7" Type="http://schemas.openxmlformats.org/officeDocument/2006/relationships/diagramData" Target="../diagrams/data13.xml"/><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43.png"/><Relationship Id="rId2" Type="http://schemas.openxmlformats.org/officeDocument/2006/relationships/diagramData" Target="../diagrams/data14.xml"/><Relationship Id="rId1" Type="http://schemas.openxmlformats.org/officeDocument/2006/relationships/slideLayout" Target="../slideLayouts/slideLayout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0.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44.png"/><Relationship Id="rId7" Type="http://schemas.openxmlformats.org/officeDocument/2006/relationships/diagramColors" Target="../diagrams/colors1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31.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31.xml"/><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52.jpeg"/><Relationship Id="rId7" Type="http://schemas.openxmlformats.org/officeDocument/2006/relationships/diagramColors" Target="../diagrams/colors17.xml"/><Relationship Id="rId2" Type="http://schemas.openxmlformats.org/officeDocument/2006/relationships/image" Target="../media/image51.jpeg"/><Relationship Id="rId1" Type="http://schemas.openxmlformats.org/officeDocument/2006/relationships/slideLayout" Target="../slideLayouts/slideLayout31.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55.png"/><Relationship Id="rId2" Type="http://schemas.openxmlformats.org/officeDocument/2006/relationships/diagramData" Target="../diagrams/data18.xml"/><Relationship Id="rId1" Type="http://schemas.openxmlformats.org/officeDocument/2006/relationships/slideLayout" Target="../slideLayouts/slideLayout31.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1.xml"/><Relationship Id="rId5" Type="http://schemas.openxmlformats.org/officeDocument/2006/relationships/image" Target="../media/image59.png"/><Relationship Id="rId4" Type="http://schemas.openxmlformats.org/officeDocument/2006/relationships/image" Target="../media/image58.jpeg"/></Relationships>
</file>

<file path=ppt/slides/_rels/slide2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 Id="rId9" Type="http://schemas.openxmlformats.org/officeDocument/2006/relationships/image" Target="../media/image64.png"/></Relationships>
</file>

<file path=ppt/slides/_rels/slide30.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65.jpeg"/><Relationship Id="rId7" Type="http://schemas.openxmlformats.org/officeDocument/2006/relationships/diagramColors" Target="../diagrams/colors20.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 Id="rId9" Type="http://schemas.openxmlformats.org/officeDocument/2006/relationships/image" Target="../media/image66.png"/></Relationships>
</file>

<file path=ppt/slides/_rels/slide31.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image" Target="../media/image65.jpeg"/><Relationship Id="rId7" Type="http://schemas.openxmlformats.org/officeDocument/2006/relationships/diagramColors" Target="../diagrams/colors2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21.xml"/><Relationship Id="rId5" Type="http://schemas.openxmlformats.org/officeDocument/2006/relationships/diagramLayout" Target="../diagrams/layout21.xml"/><Relationship Id="rId10" Type="http://schemas.openxmlformats.org/officeDocument/2006/relationships/image" Target="../media/image68.jpeg"/><Relationship Id="rId4" Type="http://schemas.openxmlformats.org/officeDocument/2006/relationships/diagramData" Target="../diagrams/data21.xml"/><Relationship Id="rId9" Type="http://schemas.openxmlformats.org/officeDocument/2006/relationships/image" Target="../media/image67.png"/></Relationships>
</file>

<file path=ppt/slides/_rels/slide3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33.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 Id="rId9" Type="http://schemas.openxmlformats.org/officeDocument/2006/relationships/image" Target="../media/image72.png"/></Relationships>
</file>

<file path=ppt/slides/_rels/slide3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35.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 Id="rId9" Type="http://schemas.openxmlformats.org/officeDocument/2006/relationships/image" Target="../media/image75.jpeg"/></Relationships>
</file>

<file path=ppt/slides/_rels/slide3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3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38.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8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jpeg"/></Relationships>
</file>

<file path=ppt/slides/_rels/slide39.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10" Type="http://schemas.openxmlformats.org/officeDocument/2006/relationships/image" Target="../media/image88.png"/><Relationship Id="rId4" Type="http://schemas.openxmlformats.org/officeDocument/2006/relationships/diagramLayout" Target="../diagrams/layout24.xml"/><Relationship Id="rId9" Type="http://schemas.openxmlformats.org/officeDocument/2006/relationships/image" Target="../media/image87.png"/></Relationships>
</file>

<file path=ppt/slides/_rels/slide4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4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92.jpeg"/></Relationships>
</file>

<file path=ppt/slides/_rels/slide4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
          <p:cNvSpPr txBox="1">
            <a:spLocks noChangeArrowheads="1"/>
          </p:cNvSpPr>
          <p:nvPr/>
        </p:nvSpPr>
        <p:spPr bwMode="auto">
          <a:xfrm>
            <a:off x="4908239" y="1802837"/>
            <a:ext cx="4128257" cy="2062103"/>
          </a:xfrm>
          <a:prstGeom prst="rect">
            <a:avLst/>
          </a:prstGeom>
          <a:noFill/>
          <a:ln w="9525">
            <a:noFill/>
            <a:miter lim="800000"/>
            <a:headEnd/>
            <a:tailEnd/>
          </a:ln>
        </p:spPr>
        <p:txBody>
          <a:bodyPr wrap="square">
            <a:spAutoFit/>
          </a:bodyPr>
          <a:lstStyle/>
          <a:p>
            <a:pPr algn="ctr"/>
            <a:r>
              <a:rPr lang="uk-UA" altLang="ko-KR" sz="3200" b="1" dirty="0">
                <a:solidFill>
                  <a:schemeClr val="accent1"/>
                </a:solidFill>
                <a:latin typeface="Arial" pitchFamily="34" charset="0"/>
                <a:ea typeface="맑은 고딕" pitchFamily="50" charset="-127"/>
                <a:cs typeface="Arial" pitchFamily="34" charset="0"/>
              </a:rPr>
              <a:t>Основи матеріалознавства. Металеві </a:t>
            </a:r>
            <a:r>
              <a:rPr lang="uk-UA" altLang="ko-KR" sz="3200" b="1" dirty="0" smtClean="0">
                <a:solidFill>
                  <a:schemeClr val="accent1"/>
                </a:solidFill>
                <a:latin typeface="Arial" pitchFamily="34" charset="0"/>
                <a:ea typeface="맑은 고딕" pitchFamily="50" charset="-127"/>
                <a:cs typeface="Arial" pitchFamily="34" charset="0"/>
              </a:rPr>
              <a:t>матеріали.</a:t>
            </a:r>
            <a:endParaRPr lang="en-US" altLang="ko-KR" sz="3200" b="1" dirty="0" smtClean="0">
              <a:solidFill>
                <a:schemeClr val="accent1"/>
              </a:solidFill>
              <a:latin typeface="Arial" pitchFamily="34" charset="0"/>
              <a:ea typeface="맑은 고딕" pitchFamily="50" charset="-127"/>
              <a:cs typeface="Arial" pitchFamily="34" charset="0"/>
            </a:endParaRPr>
          </a:p>
        </p:txBody>
      </p:sp>
      <p:grpSp>
        <p:nvGrpSpPr>
          <p:cNvPr id="19" name="Group 18"/>
          <p:cNvGrpSpPr/>
          <p:nvPr/>
        </p:nvGrpSpPr>
        <p:grpSpPr>
          <a:xfrm>
            <a:off x="4815991" y="1942345"/>
            <a:ext cx="92248" cy="1290645"/>
            <a:chOff x="4460967" y="2833058"/>
            <a:chExt cx="92248" cy="1399282"/>
          </a:xfrm>
        </p:grpSpPr>
        <p:sp>
          <p:nvSpPr>
            <p:cNvPr id="20" name="Rectangle 19"/>
            <p:cNvSpPr/>
            <p:nvPr/>
          </p:nvSpPr>
          <p:spPr>
            <a:xfrm>
              <a:off x="4507496" y="2833058"/>
              <a:ext cx="45719" cy="13992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Rectangle 20"/>
            <p:cNvSpPr/>
            <p:nvPr/>
          </p:nvSpPr>
          <p:spPr>
            <a:xfrm>
              <a:off x="4460967" y="2833058"/>
              <a:ext cx="45719" cy="1399282"/>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6" name="Прямоугольник 15"/>
          <p:cNvSpPr/>
          <p:nvPr/>
        </p:nvSpPr>
        <p:spPr>
          <a:xfrm>
            <a:off x="3131840" y="0"/>
            <a:ext cx="6096000" cy="1323439"/>
          </a:xfrm>
          <a:prstGeom prst="rect">
            <a:avLst/>
          </a:prstGeom>
        </p:spPr>
        <p:txBody>
          <a:bodyPr>
            <a:spAutoFit/>
          </a:bodyPr>
          <a:lstStyle/>
          <a:p>
            <a:pPr algn="ctr" latinLnBrk="0"/>
            <a:r>
              <a:rPr lang="uk-UA" sz="1600" b="1" dirty="0">
                <a:solidFill>
                  <a:srgbClr val="5B9BD5">
                    <a:lumMod val="75000"/>
                  </a:srgbClr>
                </a:solidFill>
                <a:latin typeface="Times New Roman" panose="02020603050405020304" pitchFamily="18" charset="0"/>
                <a:cs typeface="Times New Roman" panose="02020603050405020304" pitchFamily="18" charset="0"/>
              </a:rPr>
              <a:t>Міністерство охорони здоров’я України Одеський національний медичний університет</a:t>
            </a:r>
          </a:p>
          <a:p>
            <a:pPr algn="ctr" latinLnBrk="0"/>
            <a:r>
              <a:rPr lang="uk-UA" sz="1600" b="1" dirty="0" smtClean="0">
                <a:solidFill>
                  <a:srgbClr val="5B9BD5">
                    <a:lumMod val="75000"/>
                  </a:srgbClr>
                </a:solidFill>
                <a:latin typeface="Times New Roman" panose="02020603050405020304" pitchFamily="18" charset="0"/>
                <a:cs typeface="Times New Roman" panose="02020603050405020304" pitchFamily="18" charset="0"/>
              </a:rPr>
              <a:t>Медико- фармацевтичний </a:t>
            </a:r>
            <a:r>
              <a:rPr lang="uk-UA" sz="1600" b="1" dirty="0">
                <a:solidFill>
                  <a:srgbClr val="5B9BD5">
                    <a:lumMod val="75000"/>
                  </a:srgbClr>
                </a:solidFill>
                <a:latin typeface="Times New Roman" panose="02020603050405020304" pitchFamily="18" charset="0"/>
                <a:cs typeface="Times New Roman" panose="02020603050405020304" pitchFamily="18" charset="0"/>
              </a:rPr>
              <a:t>факультет</a:t>
            </a:r>
          </a:p>
          <a:p>
            <a:pPr algn="ctr" latinLnBrk="0"/>
            <a:r>
              <a:rPr lang="uk-UA" sz="1600" b="1" dirty="0">
                <a:solidFill>
                  <a:srgbClr val="5B9BD5">
                    <a:lumMod val="75000"/>
                  </a:srgbClr>
                </a:solidFill>
                <a:latin typeface="Times New Roman" panose="02020603050405020304" pitchFamily="18" charset="0"/>
                <a:cs typeface="Times New Roman" panose="02020603050405020304" pitchFamily="18" charset="0"/>
              </a:rPr>
              <a:t>Кафедра організації та економіки фармації з післядипломною підготовкою</a:t>
            </a:r>
          </a:p>
        </p:txBody>
      </p:sp>
      <p:sp>
        <p:nvSpPr>
          <p:cNvPr id="11" name="Прямоугольник 10"/>
          <p:cNvSpPr/>
          <p:nvPr/>
        </p:nvSpPr>
        <p:spPr>
          <a:xfrm>
            <a:off x="5364088" y="4227934"/>
            <a:ext cx="3024336" cy="584775"/>
          </a:xfrm>
          <a:prstGeom prst="rect">
            <a:avLst/>
          </a:prstGeom>
        </p:spPr>
        <p:txBody>
          <a:bodyPr wrap="square">
            <a:spAutoFit/>
          </a:bodyPr>
          <a:lstStyle/>
          <a:p>
            <a:pPr algn="ctr" latinLnBrk="0"/>
            <a:r>
              <a:rPr lang="uk-UA" sz="1600" b="1" dirty="0" smtClean="0">
                <a:solidFill>
                  <a:srgbClr val="5B9BD5">
                    <a:lumMod val="75000"/>
                  </a:srgbClr>
                </a:solidFill>
                <a:latin typeface="Times New Roman" panose="02020603050405020304" pitchFamily="18" charset="0"/>
                <a:cs typeface="Times New Roman" panose="02020603050405020304" pitchFamily="18" charset="0"/>
              </a:rPr>
              <a:t>Лектор </a:t>
            </a:r>
            <a:r>
              <a:rPr lang="uk-UA" sz="1600" b="1" dirty="0">
                <a:solidFill>
                  <a:srgbClr val="5B9BD5">
                    <a:lumMod val="75000"/>
                  </a:srgbClr>
                </a:solidFill>
                <a:latin typeface="Times New Roman" panose="02020603050405020304" pitchFamily="18" charset="0"/>
                <a:cs typeface="Times New Roman" panose="02020603050405020304" pitchFamily="18" charset="0"/>
              </a:rPr>
              <a:t>ст. викладач</a:t>
            </a:r>
          </a:p>
          <a:p>
            <a:pPr algn="ctr" latinLnBrk="0"/>
            <a:r>
              <a:rPr lang="uk-UA" sz="1600" b="1" dirty="0">
                <a:solidFill>
                  <a:srgbClr val="5B9BD5">
                    <a:lumMod val="75000"/>
                  </a:srgbClr>
                </a:solidFill>
                <a:latin typeface="Times New Roman" panose="02020603050405020304" pitchFamily="18" charset="0"/>
                <a:cs typeface="Times New Roman" panose="02020603050405020304" pitchFamily="18" charset="0"/>
              </a:rPr>
              <a:t> Степанова Оксана</a:t>
            </a:r>
          </a:p>
        </p:txBody>
      </p:sp>
      <p:pic>
        <p:nvPicPr>
          <p:cNvPr id="2" name="Рисунок 1"/>
          <p:cNvPicPr>
            <a:picLocks noChangeAspect="1"/>
          </p:cNvPicPr>
          <p:nvPr/>
        </p:nvPicPr>
        <p:blipFill>
          <a:blip r:embed="rId2"/>
          <a:stretch>
            <a:fillRect/>
          </a:stretch>
        </p:blipFill>
        <p:spPr>
          <a:xfrm>
            <a:off x="2137634" y="2139702"/>
            <a:ext cx="1013577" cy="936104"/>
          </a:xfrm>
          <a:prstGeom prst="ellipse">
            <a:avLst/>
          </a:prstGeom>
          <a:ln>
            <a:noFill/>
          </a:ln>
          <a:effectLst>
            <a:softEdge rad="112500"/>
          </a:effectLst>
        </p:spPr>
      </p:pic>
    </p:spTree>
    <p:extLst>
      <p:ext uri="{BB962C8B-B14F-4D97-AF65-F5344CB8AC3E}">
        <p14:creationId xmlns:p14="http://schemas.microsoft.com/office/powerpoint/2010/main" val="30344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0"/>
          </p:nvPr>
        </p:nvSpPr>
        <p:spPr>
          <a:xfrm>
            <a:off x="179512" y="879415"/>
            <a:ext cx="8136904" cy="1044263"/>
          </a:xfrm>
        </p:spPr>
        <p:txBody>
          <a:bodyPr/>
          <a:lstStyle/>
          <a:p>
            <a:r>
              <a:rPr lang="uk-UA" altLang="ko-KR" sz="1600" dirty="0">
                <a:solidFill>
                  <a:srgbClr val="0070C0"/>
                </a:solidFill>
              </a:rPr>
              <a:t>Матеріалознавство — це наука, що вивчає властивості матеріалів, їх походження, структуру та можливі зміни, що відбуваються під впливом різних факторів. Багато матеріалів використовуються для виготовлення медичних інструментів, приладів, апаратів, обладнання тощо:</a:t>
            </a:r>
            <a:endParaRPr lang="ru-RU" altLang="ko-KR" sz="1600" dirty="0" smtClean="0">
              <a:solidFill>
                <a:srgbClr val="0070C0"/>
              </a:solidFill>
            </a:endParaRPr>
          </a:p>
        </p:txBody>
      </p:sp>
      <p:sp>
        <p:nvSpPr>
          <p:cNvPr id="3" name="Title 2"/>
          <p:cNvSpPr>
            <a:spLocks noGrp="1"/>
          </p:cNvSpPr>
          <p:nvPr>
            <p:ph type="title"/>
          </p:nvPr>
        </p:nvSpPr>
        <p:spPr>
          <a:xfrm>
            <a:off x="2123728" y="0"/>
            <a:ext cx="4464496" cy="884466"/>
          </a:xfrm>
        </p:spPr>
        <p:txBody>
          <a:bodyPr/>
          <a:lstStyle/>
          <a:p>
            <a:pPr algn="ctr"/>
            <a:r>
              <a:rPr lang="en-US" dirty="0" smtClean="0"/>
              <a:t> </a:t>
            </a:r>
            <a:r>
              <a:rPr lang="uk-UA" altLang="ko-KR" sz="2800" b="0" dirty="0">
                <a:solidFill>
                  <a:srgbClr val="0070C0"/>
                </a:solidFill>
              </a:rPr>
              <a:t>Матеріалознавство </a:t>
            </a:r>
            <a:endParaRPr lang="en-US" sz="2800" b="0" dirty="0">
              <a:solidFill>
                <a:srgbClr val="0070C0"/>
              </a:solidFill>
            </a:endParaRPr>
          </a:p>
        </p:txBody>
      </p:sp>
      <p:graphicFrame>
        <p:nvGraphicFramePr>
          <p:cNvPr id="6" name="Схема 5"/>
          <p:cNvGraphicFramePr/>
          <p:nvPr>
            <p:extLst>
              <p:ext uri="{D42A27DB-BD31-4B8C-83A1-F6EECF244321}">
                <p14:modId xmlns:p14="http://schemas.microsoft.com/office/powerpoint/2010/main" val="1830881953"/>
              </p:ext>
            </p:extLst>
          </p:nvPr>
        </p:nvGraphicFramePr>
        <p:xfrm>
          <a:off x="539552" y="1995686"/>
          <a:ext cx="7848872" cy="3024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Рисунок 6"/>
          <p:cNvPicPr>
            <a:picLocks noChangeAspect="1"/>
          </p:cNvPicPr>
          <p:nvPr/>
        </p:nvPicPr>
        <p:blipFill>
          <a:blip r:embed="rId8"/>
          <a:stretch>
            <a:fillRect/>
          </a:stretch>
        </p:blipFill>
        <p:spPr>
          <a:xfrm>
            <a:off x="611560" y="2183757"/>
            <a:ext cx="1008112" cy="936104"/>
          </a:xfrm>
          <a:prstGeom prst="ellipse">
            <a:avLst/>
          </a:prstGeom>
          <a:ln>
            <a:noFill/>
          </a:ln>
          <a:effectLst>
            <a:softEdge rad="112500"/>
          </a:effectLst>
        </p:spPr>
      </p:pic>
      <p:pic>
        <p:nvPicPr>
          <p:cNvPr id="8" name="Рисунок 7"/>
          <p:cNvPicPr>
            <a:picLocks noChangeAspect="1"/>
          </p:cNvPicPr>
          <p:nvPr/>
        </p:nvPicPr>
        <p:blipFill>
          <a:blip r:embed="rId9"/>
          <a:stretch>
            <a:fillRect/>
          </a:stretch>
        </p:blipFill>
        <p:spPr>
          <a:xfrm>
            <a:off x="1835696" y="2139702"/>
            <a:ext cx="1080120" cy="1024215"/>
          </a:xfrm>
          <a:prstGeom prst="rect">
            <a:avLst/>
          </a:prstGeom>
          <a:ln>
            <a:noFill/>
          </a:ln>
          <a:effectLst>
            <a:softEdge rad="112500"/>
          </a:effectLst>
        </p:spPr>
      </p:pic>
      <p:pic>
        <p:nvPicPr>
          <p:cNvPr id="9" name="Рисунок 8"/>
          <p:cNvPicPr>
            <a:picLocks noChangeAspect="1"/>
          </p:cNvPicPr>
          <p:nvPr/>
        </p:nvPicPr>
        <p:blipFill>
          <a:blip r:embed="rId10"/>
          <a:stretch>
            <a:fillRect/>
          </a:stretch>
        </p:blipFill>
        <p:spPr>
          <a:xfrm>
            <a:off x="2843808" y="2165903"/>
            <a:ext cx="1080120" cy="926970"/>
          </a:xfrm>
          <a:prstGeom prst="rect">
            <a:avLst/>
          </a:prstGeom>
          <a:ln>
            <a:noFill/>
          </a:ln>
          <a:effectLst>
            <a:softEdge rad="112500"/>
          </a:effectLst>
        </p:spPr>
      </p:pic>
    </p:spTree>
    <p:extLst>
      <p:ext uri="{BB962C8B-B14F-4D97-AF65-F5344CB8AC3E}">
        <p14:creationId xmlns:p14="http://schemas.microsoft.com/office/powerpoint/2010/main" val="2090594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91680" y="267494"/>
            <a:ext cx="6840760" cy="720080"/>
          </a:xfrm>
        </p:spPr>
        <p:txBody>
          <a:bodyPr/>
          <a:lstStyle/>
          <a:p>
            <a:pPr algn="ctr"/>
            <a:r>
              <a:rPr lang="uk-UA" dirty="0" smtClean="0">
                <a:solidFill>
                  <a:srgbClr val="0070C0"/>
                </a:solidFill>
              </a:rPr>
              <a:t>Матеріали для виготовлення медичних виробів повинні задовольняти такі вимоги:</a:t>
            </a:r>
            <a:endParaRPr lang="uk-UA" dirty="0">
              <a:solidFill>
                <a:srgbClr val="0070C0"/>
              </a:solidFill>
            </a:endParaRPr>
          </a:p>
        </p:txBody>
      </p:sp>
      <p:graphicFrame>
        <p:nvGraphicFramePr>
          <p:cNvPr id="7" name="Схема 6"/>
          <p:cNvGraphicFramePr/>
          <p:nvPr>
            <p:extLst>
              <p:ext uri="{D42A27DB-BD31-4B8C-83A1-F6EECF244321}">
                <p14:modId xmlns:p14="http://schemas.microsoft.com/office/powerpoint/2010/main" val="937860405"/>
              </p:ext>
            </p:extLst>
          </p:nvPr>
        </p:nvGraphicFramePr>
        <p:xfrm>
          <a:off x="1691680" y="1537135"/>
          <a:ext cx="7200800" cy="29788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9107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23728" y="0"/>
            <a:ext cx="4464496" cy="483518"/>
          </a:xfrm>
        </p:spPr>
        <p:txBody>
          <a:bodyPr/>
          <a:lstStyle/>
          <a:p>
            <a:pPr algn="ctr"/>
            <a:r>
              <a:rPr lang="en-US" dirty="0" smtClean="0"/>
              <a:t> </a:t>
            </a:r>
            <a:r>
              <a:rPr lang="uk-UA" altLang="ko-KR" sz="2800" b="0" dirty="0">
                <a:solidFill>
                  <a:srgbClr val="0070C0"/>
                </a:solidFill>
              </a:rPr>
              <a:t>Матеріалознавство</a:t>
            </a:r>
            <a:endParaRPr lang="en-US" sz="2800" b="0" dirty="0">
              <a:solidFill>
                <a:srgbClr val="0070C0"/>
              </a:solidFill>
            </a:endParaRPr>
          </a:p>
        </p:txBody>
      </p:sp>
      <p:graphicFrame>
        <p:nvGraphicFramePr>
          <p:cNvPr id="4" name="Схема 3"/>
          <p:cNvGraphicFramePr/>
          <p:nvPr>
            <p:extLst>
              <p:ext uri="{D42A27DB-BD31-4B8C-83A1-F6EECF244321}">
                <p14:modId xmlns:p14="http://schemas.microsoft.com/office/powerpoint/2010/main" val="2326629586"/>
              </p:ext>
            </p:extLst>
          </p:nvPr>
        </p:nvGraphicFramePr>
        <p:xfrm>
          <a:off x="539552" y="915566"/>
          <a:ext cx="7308812" cy="3528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8441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267494"/>
            <a:ext cx="5832648" cy="646331"/>
          </a:xfrm>
          <a:prstGeom prst="rect">
            <a:avLst/>
          </a:prstGeom>
        </p:spPr>
        <p:txBody>
          <a:bodyPr wrap="square">
            <a:spAutoFit/>
          </a:bodyPr>
          <a:lstStyle/>
          <a:p>
            <a:pPr lvl="0"/>
            <a:r>
              <a:rPr lang="uk-UA" dirty="0" smtClean="0">
                <a:solidFill>
                  <a:schemeClr val="accent5">
                    <a:lumMod val="75000"/>
                  </a:schemeClr>
                </a:solidFill>
              </a:rPr>
              <a:t>Металеві матеріали мають </a:t>
            </a:r>
            <a:r>
              <a:rPr lang="uk-UA" dirty="0">
                <a:solidFill>
                  <a:schemeClr val="accent5">
                    <a:lumMod val="75000"/>
                  </a:schemeClr>
                </a:solidFill>
              </a:rPr>
              <a:t>специфічні механічні</a:t>
            </a:r>
            <a:r>
              <a:rPr lang="uk-UA" dirty="0" smtClean="0">
                <a:solidFill>
                  <a:schemeClr val="accent5">
                    <a:lumMod val="75000"/>
                  </a:schemeClr>
                </a:solidFill>
              </a:rPr>
              <a:t>,</a:t>
            </a:r>
          </a:p>
          <a:p>
            <a:pPr lvl="0"/>
            <a:r>
              <a:rPr lang="uk-UA" dirty="0" smtClean="0">
                <a:solidFill>
                  <a:schemeClr val="accent5">
                    <a:lumMod val="75000"/>
                  </a:schemeClr>
                </a:solidFill>
              </a:rPr>
              <a:t>хімічні </a:t>
            </a:r>
            <a:r>
              <a:rPr lang="uk-UA" dirty="0">
                <a:solidFill>
                  <a:schemeClr val="accent5">
                    <a:lumMod val="75000"/>
                  </a:schemeClr>
                </a:solidFill>
              </a:rPr>
              <a:t>та технологічні властивості</a:t>
            </a:r>
            <a:endParaRPr lang="ru-RU" dirty="0">
              <a:solidFill>
                <a:schemeClr val="accent5">
                  <a:lumMod val="75000"/>
                </a:schemeClr>
              </a:solidFill>
            </a:endParaRPr>
          </a:p>
        </p:txBody>
      </p:sp>
      <p:pic>
        <p:nvPicPr>
          <p:cNvPr id="1026" name="Picture 2" descr="Choosing the Right Material for Your Project - Hudson Technologi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48264" y="1347614"/>
            <a:ext cx="2088231" cy="208823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4" name="Схема 3"/>
          <p:cNvGraphicFramePr/>
          <p:nvPr>
            <p:extLst>
              <p:ext uri="{D42A27DB-BD31-4B8C-83A1-F6EECF244321}">
                <p14:modId xmlns:p14="http://schemas.microsoft.com/office/powerpoint/2010/main" val="2325623097"/>
              </p:ext>
            </p:extLst>
          </p:nvPr>
        </p:nvGraphicFramePr>
        <p:xfrm>
          <a:off x="107504" y="1059582"/>
          <a:ext cx="6984776" cy="38319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69404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320976" y="109969"/>
            <a:ext cx="2808312" cy="368755"/>
          </a:xfrm>
          <a:prstGeom prst="rect">
            <a:avLst/>
          </a:prstGeom>
        </p:spPr>
        <p:txBody>
          <a:bodyPr wrap="square">
            <a:spAutoFit/>
          </a:bodyPr>
          <a:lstStyle/>
          <a:p>
            <a:pPr>
              <a:lnSpc>
                <a:spcPct val="107000"/>
              </a:lnSpc>
              <a:spcAft>
                <a:spcPts val="800"/>
              </a:spcAft>
            </a:pPr>
            <a:r>
              <a:rPr lang="uk-UA" b="1" dirty="0">
                <a:solidFill>
                  <a:srgbClr val="0070C0"/>
                </a:solidFill>
                <a:latin typeface="Times New Roman" panose="02020603050405020304" pitchFamily="18" charset="0"/>
                <a:ea typeface="Calibri" panose="020F0502020204030204" pitchFamily="34" charset="0"/>
              </a:rPr>
              <a:t>Пластичність і ковкість</a:t>
            </a:r>
          </a:p>
        </p:txBody>
      </p:sp>
      <p:graphicFrame>
        <p:nvGraphicFramePr>
          <p:cNvPr id="6" name="Схема 5"/>
          <p:cNvGraphicFramePr/>
          <p:nvPr>
            <p:extLst>
              <p:ext uri="{D42A27DB-BD31-4B8C-83A1-F6EECF244321}">
                <p14:modId xmlns:p14="http://schemas.microsoft.com/office/powerpoint/2010/main" val="542852998"/>
              </p:ext>
            </p:extLst>
          </p:nvPr>
        </p:nvGraphicFramePr>
        <p:xfrm>
          <a:off x="85716" y="623440"/>
          <a:ext cx="6048672" cy="1936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descr="Ductility - Meaning, Definition, Comparison of Malleability and ductility,  Application and FAQs of Ductility"/>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84168" y="2787774"/>
            <a:ext cx="2880320" cy="1728192"/>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a:blip r:embed="rId9"/>
          <a:stretch>
            <a:fillRect/>
          </a:stretch>
        </p:blipFill>
        <p:spPr>
          <a:xfrm>
            <a:off x="6444208" y="921229"/>
            <a:ext cx="2306397" cy="1714698"/>
          </a:xfrm>
          <a:prstGeom prst="rect">
            <a:avLst/>
          </a:prstGeom>
        </p:spPr>
      </p:pic>
      <p:graphicFrame>
        <p:nvGraphicFramePr>
          <p:cNvPr id="7" name="Схема 6"/>
          <p:cNvGraphicFramePr/>
          <p:nvPr>
            <p:extLst>
              <p:ext uri="{D42A27DB-BD31-4B8C-83A1-F6EECF244321}">
                <p14:modId xmlns:p14="http://schemas.microsoft.com/office/powerpoint/2010/main" val="292815185"/>
              </p:ext>
            </p:extLst>
          </p:nvPr>
        </p:nvGraphicFramePr>
        <p:xfrm>
          <a:off x="265736" y="2913206"/>
          <a:ext cx="5688632" cy="147732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1348054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95486"/>
            <a:ext cx="4896544" cy="830997"/>
          </a:xfrm>
          <a:prstGeom prst="rect">
            <a:avLst/>
          </a:prstGeom>
        </p:spPr>
        <p:txBody>
          <a:bodyPr wrap="square">
            <a:spAutoFit/>
          </a:bodyPr>
          <a:lstStyle/>
          <a:p>
            <a:pPr algn="ctr"/>
            <a:r>
              <a:rPr lang="uk-UA" sz="2400" b="1" dirty="0">
                <a:solidFill>
                  <a:srgbClr val="0070C0"/>
                </a:solidFill>
              </a:rPr>
              <a:t>Здатність витримувати високі температури</a:t>
            </a:r>
            <a:endParaRPr lang="en-US" sz="2400" b="1" dirty="0">
              <a:solidFill>
                <a:srgbClr val="0070C0"/>
              </a:solidFill>
            </a:endParaRPr>
          </a:p>
        </p:txBody>
      </p:sp>
      <p:pic>
        <p:nvPicPr>
          <p:cNvPr id="4" name="Рисунок 3"/>
          <p:cNvPicPr>
            <a:picLocks noChangeAspect="1"/>
          </p:cNvPicPr>
          <p:nvPr/>
        </p:nvPicPr>
        <p:blipFill>
          <a:blip r:embed="rId3"/>
          <a:stretch>
            <a:fillRect/>
          </a:stretch>
        </p:blipFill>
        <p:spPr>
          <a:xfrm>
            <a:off x="6588224" y="-193"/>
            <a:ext cx="1240811" cy="924070"/>
          </a:xfrm>
          <a:prstGeom prst="ellipse">
            <a:avLst/>
          </a:prstGeom>
          <a:ln>
            <a:noFill/>
          </a:ln>
          <a:effectLst>
            <a:softEdge rad="112500"/>
          </a:effectLst>
        </p:spPr>
      </p:pic>
      <p:graphicFrame>
        <p:nvGraphicFramePr>
          <p:cNvPr id="8" name="Схема 7"/>
          <p:cNvGraphicFramePr/>
          <p:nvPr>
            <p:extLst>
              <p:ext uri="{D42A27DB-BD31-4B8C-83A1-F6EECF244321}">
                <p14:modId xmlns:p14="http://schemas.microsoft.com/office/powerpoint/2010/main" val="1465645192"/>
              </p:ext>
            </p:extLst>
          </p:nvPr>
        </p:nvGraphicFramePr>
        <p:xfrm>
          <a:off x="755576" y="1278812"/>
          <a:ext cx="5256584" cy="12003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Рисунок 6"/>
          <p:cNvPicPr>
            <a:picLocks noChangeAspect="1"/>
          </p:cNvPicPr>
          <p:nvPr/>
        </p:nvPicPr>
        <p:blipFill>
          <a:blip r:embed="rId9"/>
          <a:stretch>
            <a:fillRect/>
          </a:stretch>
        </p:blipFill>
        <p:spPr>
          <a:xfrm>
            <a:off x="6912260" y="1779662"/>
            <a:ext cx="2160240" cy="2181587"/>
          </a:xfrm>
          <a:prstGeom prst="ellipse">
            <a:avLst/>
          </a:prstGeom>
          <a:ln>
            <a:noFill/>
          </a:ln>
          <a:effectLst>
            <a:softEdge rad="112500"/>
          </a:effectLst>
        </p:spPr>
      </p:pic>
      <p:pic>
        <p:nvPicPr>
          <p:cNvPr id="2" name="Рисунок 1"/>
          <p:cNvPicPr>
            <a:picLocks noChangeAspect="1"/>
          </p:cNvPicPr>
          <p:nvPr/>
        </p:nvPicPr>
        <p:blipFill>
          <a:blip r:embed="rId10"/>
          <a:stretch>
            <a:fillRect/>
          </a:stretch>
        </p:blipFill>
        <p:spPr>
          <a:xfrm>
            <a:off x="502754" y="2678782"/>
            <a:ext cx="2305050" cy="1981200"/>
          </a:xfrm>
          <a:prstGeom prst="rect">
            <a:avLst/>
          </a:prstGeom>
        </p:spPr>
      </p:pic>
      <p:pic>
        <p:nvPicPr>
          <p:cNvPr id="5" name="Рисунок 4"/>
          <p:cNvPicPr>
            <a:picLocks noChangeAspect="1"/>
          </p:cNvPicPr>
          <p:nvPr/>
        </p:nvPicPr>
        <p:blipFill>
          <a:blip r:embed="rId11"/>
          <a:stretch>
            <a:fillRect/>
          </a:stretch>
        </p:blipFill>
        <p:spPr>
          <a:xfrm>
            <a:off x="3131840" y="2732024"/>
            <a:ext cx="3456384" cy="1927957"/>
          </a:xfrm>
          <a:prstGeom prst="rect">
            <a:avLst/>
          </a:prstGeom>
        </p:spPr>
      </p:pic>
    </p:spTree>
    <p:extLst>
      <p:ext uri="{BB962C8B-B14F-4D97-AF65-F5344CB8AC3E}">
        <p14:creationId xmlns:p14="http://schemas.microsoft.com/office/powerpoint/2010/main" val="62926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19672" y="267494"/>
            <a:ext cx="4464496" cy="461665"/>
          </a:xfrm>
          <a:prstGeom prst="rect">
            <a:avLst/>
          </a:prstGeom>
        </p:spPr>
        <p:txBody>
          <a:bodyPr wrap="square">
            <a:spAutoFit/>
          </a:bodyPr>
          <a:lstStyle/>
          <a:p>
            <a:pPr algn="ctr"/>
            <a:r>
              <a:rPr lang="uk-UA" sz="2400" dirty="0" smtClean="0">
                <a:solidFill>
                  <a:srgbClr val="0070C0"/>
                </a:solidFill>
              </a:rPr>
              <a:t>Зносостійкість (Втома)</a:t>
            </a:r>
            <a:endParaRPr lang="uk-UA" sz="2400" b="1" dirty="0">
              <a:solidFill>
                <a:srgbClr val="0070C0"/>
              </a:solidFill>
            </a:endParaRPr>
          </a:p>
        </p:txBody>
      </p:sp>
      <p:pic>
        <p:nvPicPr>
          <p:cNvPr id="4" name="Рисунок 3"/>
          <p:cNvPicPr>
            <a:picLocks noChangeAspect="1"/>
          </p:cNvPicPr>
          <p:nvPr/>
        </p:nvPicPr>
        <p:blipFill>
          <a:blip r:embed="rId3"/>
          <a:stretch>
            <a:fillRect/>
          </a:stretch>
        </p:blipFill>
        <p:spPr>
          <a:xfrm>
            <a:off x="6588224" y="-193"/>
            <a:ext cx="1240811" cy="924070"/>
          </a:xfrm>
          <a:prstGeom prst="ellipse">
            <a:avLst/>
          </a:prstGeom>
          <a:ln>
            <a:noFill/>
          </a:ln>
          <a:effectLst>
            <a:softEdge rad="112500"/>
          </a:effectLst>
        </p:spPr>
      </p:pic>
      <p:sp>
        <p:nvSpPr>
          <p:cNvPr id="6" name="Прямоугольник 5"/>
          <p:cNvSpPr/>
          <p:nvPr/>
        </p:nvSpPr>
        <p:spPr>
          <a:xfrm>
            <a:off x="251520" y="1234015"/>
            <a:ext cx="5184576" cy="2308324"/>
          </a:xfrm>
          <a:prstGeom prst="rect">
            <a:avLst/>
          </a:prstGeom>
        </p:spPr>
        <p:txBody>
          <a:bodyPr wrap="square">
            <a:spAutoFit/>
          </a:bodyPr>
          <a:lstStyle/>
          <a:p>
            <a:r>
              <a:rPr lang="uk-UA" dirty="0">
                <a:solidFill>
                  <a:srgbClr val="0070C0"/>
                </a:solidFill>
              </a:rPr>
              <a:t>Втома — здатність матеріалу руйнуватися від дії багаторазово повторюваних </a:t>
            </a:r>
            <a:r>
              <a:rPr lang="uk-UA" dirty="0" smtClean="0">
                <a:solidFill>
                  <a:srgbClr val="0070C0"/>
                </a:solidFill>
              </a:rPr>
              <a:t>навантажень, величина </a:t>
            </a:r>
            <a:r>
              <a:rPr lang="uk-UA" dirty="0">
                <a:solidFill>
                  <a:srgbClr val="0070C0"/>
                </a:solidFill>
              </a:rPr>
              <a:t>яких не досягає межі міцності матеріалу. Чим більше циклів навантаження витримує зразок металу, тим він витриваліший</a:t>
            </a:r>
            <a:r>
              <a:rPr lang="uk-UA" dirty="0" smtClean="0">
                <a:solidFill>
                  <a:srgbClr val="0070C0"/>
                </a:solidFill>
              </a:rPr>
              <a:t>.</a:t>
            </a:r>
          </a:p>
          <a:p>
            <a:r>
              <a:rPr lang="uk-UA" dirty="0" smtClean="0">
                <a:solidFill>
                  <a:srgbClr val="0070C0"/>
                </a:solidFill>
              </a:rPr>
              <a:t>Для </a:t>
            </a:r>
            <a:r>
              <a:rPr lang="uk-UA" dirty="0">
                <a:solidFill>
                  <a:srgbClr val="0070C0"/>
                </a:solidFill>
              </a:rPr>
              <a:t>кожного металу існує межа втоми, що визначається числом циклів навантаження, яке може витримати зразок металу.</a:t>
            </a:r>
          </a:p>
        </p:txBody>
      </p:sp>
      <p:sp>
        <p:nvSpPr>
          <p:cNvPr id="5" name="AutoShape 2" descr="Усталость металла как процесс деформац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dirty="0"/>
          </a:p>
        </p:txBody>
      </p:sp>
      <p:pic>
        <p:nvPicPr>
          <p:cNvPr id="7" name="Рисунок 6"/>
          <p:cNvPicPr>
            <a:picLocks noChangeAspect="1"/>
          </p:cNvPicPr>
          <p:nvPr/>
        </p:nvPicPr>
        <p:blipFill>
          <a:blip r:embed="rId4"/>
          <a:stretch>
            <a:fillRect/>
          </a:stretch>
        </p:blipFill>
        <p:spPr>
          <a:xfrm>
            <a:off x="5796136" y="1347614"/>
            <a:ext cx="2457450" cy="1866900"/>
          </a:xfrm>
          <a:prstGeom prst="rect">
            <a:avLst/>
          </a:prstGeom>
        </p:spPr>
      </p:pic>
    </p:spTree>
    <p:extLst>
      <p:ext uri="{BB962C8B-B14F-4D97-AF65-F5344CB8AC3E}">
        <p14:creationId xmlns:p14="http://schemas.microsoft.com/office/powerpoint/2010/main" val="502287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rot="10350421" flipV="1">
            <a:off x="7337963" y="2949192"/>
            <a:ext cx="1479714" cy="1656155"/>
          </a:xfrm>
          <a:prstGeom prst="ellipse">
            <a:avLst/>
          </a:prstGeom>
          <a:ln>
            <a:noFill/>
          </a:ln>
          <a:effectLst>
            <a:softEdge rad="112500"/>
          </a:effectLst>
        </p:spPr>
      </p:pic>
      <p:pic>
        <p:nvPicPr>
          <p:cNvPr id="2" name="Рисунок 1"/>
          <p:cNvPicPr>
            <a:picLocks noChangeAspect="1"/>
          </p:cNvPicPr>
          <p:nvPr/>
        </p:nvPicPr>
        <p:blipFill>
          <a:blip r:embed="rId4"/>
          <a:stretch>
            <a:fillRect/>
          </a:stretch>
        </p:blipFill>
        <p:spPr>
          <a:xfrm>
            <a:off x="6876256" y="1491630"/>
            <a:ext cx="2195736" cy="1368152"/>
          </a:xfrm>
          <a:prstGeom prst="rect">
            <a:avLst/>
          </a:prstGeom>
        </p:spPr>
      </p:pic>
      <p:sp>
        <p:nvSpPr>
          <p:cNvPr id="3" name="Прямоугольник 2"/>
          <p:cNvSpPr/>
          <p:nvPr/>
        </p:nvSpPr>
        <p:spPr>
          <a:xfrm>
            <a:off x="1547664" y="187156"/>
            <a:ext cx="4464496" cy="461665"/>
          </a:xfrm>
          <a:prstGeom prst="rect">
            <a:avLst/>
          </a:prstGeom>
        </p:spPr>
        <p:txBody>
          <a:bodyPr wrap="square">
            <a:spAutoFit/>
          </a:bodyPr>
          <a:lstStyle/>
          <a:p>
            <a:r>
              <a:rPr lang="uk-UA" sz="2400" b="1" dirty="0">
                <a:solidFill>
                  <a:srgbClr val="0070C0"/>
                </a:solidFill>
              </a:rPr>
              <a:t>Магнітні властивості</a:t>
            </a:r>
            <a:endParaRPr lang="uk-UA" sz="2400" dirty="0">
              <a:solidFill>
                <a:srgbClr val="0070C0"/>
              </a:solidFill>
            </a:endParaRPr>
          </a:p>
        </p:txBody>
      </p:sp>
      <p:sp>
        <p:nvSpPr>
          <p:cNvPr id="6" name="Прямоугольник 5"/>
          <p:cNvSpPr/>
          <p:nvPr/>
        </p:nvSpPr>
        <p:spPr>
          <a:xfrm>
            <a:off x="323528" y="699542"/>
            <a:ext cx="6408712" cy="1477328"/>
          </a:xfrm>
          <a:prstGeom prst="rect">
            <a:avLst/>
          </a:prstGeom>
        </p:spPr>
        <p:txBody>
          <a:bodyPr wrap="square">
            <a:spAutoFit/>
          </a:bodyPr>
          <a:lstStyle/>
          <a:p>
            <a:pPr algn="just"/>
            <a:r>
              <a:rPr lang="uk-UA" dirty="0">
                <a:solidFill>
                  <a:srgbClr val="0070C0"/>
                </a:solidFill>
              </a:rPr>
              <a:t>Хірургічні інструменти іноді піддаються впливу магнітного поля в операційній, наприклад, від МРТ, яке </a:t>
            </a:r>
            <a:r>
              <a:rPr lang="uk-UA" dirty="0" smtClean="0">
                <a:solidFill>
                  <a:srgbClr val="0070C0"/>
                </a:solidFill>
              </a:rPr>
              <a:t>генерує</a:t>
            </a:r>
          </a:p>
          <a:p>
            <a:pPr algn="just"/>
            <a:r>
              <a:rPr lang="uk-UA" dirty="0" smtClean="0">
                <a:solidFill>
                  <a:srgbClr val="0070C0"/>
                </a:solidFill>
              </a:rPr>
              <a:t>магнітне </a:t>
            </a:r>
            <a:r>
              <a:rPr lang="uk-UA" dirty="0">
                <a:solidFill>
                  <a:srgbClr val="0070C0"/>
                </a:solidFill>
              </a:rPr>
              <a:t>поле ~1,5 Тесла. Це магнітне поле може впливати на хірургічні інструменти різними способами, зокрема:</a:t>
            </a:r>
          </a:p>
        </p:txBody>
      </p:sp>
      <p:sp>
        <p:nvSpPr>
          <p:cNvPr id="5" name="Прямоугольник 4"/>
          <p:cNvSpPr/>
          <p:nvPr/>
        </p:nvSpPr>
        <p:spPr>
          <a:xfrm>
            <a:off x="395536" y="2176737"/>
            <a:ext cx="6552728" cy="2031325"/>
          </a:xfrm>
          <a:prstGeom prst="rect">
            <a:avLst/>
          </a:prstGeom>
        </p:spPr>
        <p:txBody>
          <a:bodyPr wrap="square">
            <a:spAutoFit/>
          </a:bodyPr>
          <a:lstStyle/>
          <a:p>
            <a:pPr marL="285750" indent="-285750" algn="just">
              <a:buFont typeface="Wingdings" panose="05000000000000000000" pitchFamily="2" charset="2"/>
              <a:buChar char="Ø"/>
            </a:pPr>
            <a:r>
              <a:rPr lang="uk-UA" dirty="0">
                <a:solidFill>
                  <a:srgbClr val="0070C0"/>
                </a:solidFill>
              </a:rPr>
              <a:t>Небажані рухи, спричинені взаємодією магнітних полів (тобто ефект ракети</a:t>
            </a:r>
            <a:r>
              <a:rPr lang="uk-UA" dirty="0" smtClean="0">
                <a:solidFill>
                  <a:srgbClr val="0070C0"/>
                </a:solidFill>
              </a:rPr>
              <a:t>)</a:t>
            </a:r>
          </a:p>
          <a:p>
            <a:pPr marL="285750" indent="-285750" algn="just">
              <a:buFont typeface="Wingdings" panose="05000000000000000000" pitchFamily="2" charset="2"/>
              <a:buChar char="Ø"/>
            </a:pPr>
            <a:r>
              <a:rPr lang="uk-UA" dirty="0" smtClean="0">
                <a:solidFill>
                  <a:srgbClr val="0070C0"/>
                </a:solidFill>
              </a:rPr>
              <a:t>Нагрівання </a:t>
            </a:r>
            <a:r>
              <a:rPr lang="uk-UA" dirty="0">
                <a:solidFill>
                  <a:srgbClr val="0070C0"/>
                </a:solidFill>
              </a:rPr>
              <a:t>інструментів через відкладення радіочастотної (РЧ) енергії </a:t>
            </a:r>
            <a:endParaRPr lang="uk-UA" dirty="0" smtClean="0">
              <a:solidFill>
                <a:srgbClr val="0070C0"/>
              </a:solidFill>
            </a:endParaRPr>
          </a:p>
          <a:p>
            <a:pPr marL="285750" indent="-285750" algn="just">
              <a:buFont typeface="Wingdings" panose="05000000000000000000" pitchFamily="2" charset="2"/>
              <a:buChar char="Ø"/>
            </a:pPr>
            <a:r>
              <a:rPr lang="uk-UA" dirty="0" smtClean="0">
                <a:solidFill>
                  <a:srgbClr val="0070C0"/>
                </a:solidFill>
              </a:rPr>
              <a:t>У </a:t>
            </a:r>
            <a:r>
              <a:rPr lang="uk-UA" dirty="0">
                <a:solidFill>
                  <a:srgbClr val="0070C0"/>
                </a:solidFill>
              </a:rPr>
              <a:t>таких умовах рекомендується використовувати немагнітні інструменти, наприклад, з нержавіючої сталі, титанових сплавів тощо.</a:t>
            </a:r>
          </a:p>
        </p:txBody>
      </p:sp>
    </p:spTree>
    <p:extLst>
      <p:ext uri="{BB962C8B-B14F-4D97-AF65-F5344CB8AC3E}">
        <p14:creationId xmlns:p14="http://schemas.microsoft.com/office/powerpoint/2010/main" val="1168226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Medical Device Manufacturing and Biocompatible Materials - SyBridge  Technolog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55526"/>
            <a:ext cx="6156176" cy="4587974"/>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178520" y="116212"/>
            <a:ext cx="4464496" cy="460895"/>
          </a:xfrm>
          <a:prstGeom prst="rect">
            <a:avLst/>
          </a:prstGeom>
        </p:spPr>
        <p:txBody>
          <a:bodyPr wrap="square">
            <a:spAutoFit/>
          </a:bodyPr>
          <a:lstStyle/>
          <a:p>
            <a:pPr>
              <a:lnSpc>
                <a:spcPct val="107000"/>
              </a:lnSpc>
              <a:spcAft>
                <a:spcPts val="800"/>
              </a:spcAft>
            </a:pPr>
            <a:r>
              <a:rPr lang="uk-UA" sz="2400" dirty="0">
                <a:solidFill>
                  <a:srgbClr val="0070C0"/>
                </a:solidFill>
                <a:latin typeface="Times New Roman" panose="02020603050405020304" pitchFamily="18" charset="0"/>
                <a:ea typeface="Calibri" panose="020F0502020204030204" pitchFamily="34" charset="0"/>
              </a:rPr>
              <a:t>Біосумісність</a:t>
            </a:r>
            <a:endParaRPr lang="uk-UA" sz="2000" dirty="0">
              <a:solidFill>
                <a:srgbClr val="0070C0"/>
              </a:solidFill>
              <a:latin typeface="Times New Roman" panose="02020603050405020304" pitchFamily="18" charset="0"/>
              <a:ea typeface="Calibri" panose="020F0502020204030204" pitchFamily="34" charset="0"/>
            </a:endParaRPr>
          </a:p>
        </p:txBody>
      </p:sp>
      <p:sp>
        <p:nvSpPr>
          <p:cNvPr id="4" name="Прямоугольник 3"/>
          <p:cNvSpPr/>
          <p:nvPr/>
        </p:nvSpPr>
        <p:spPr>
          <a:xfrm>
            <a:off x="4355976" y="1059582"/>
            <a:ext cx="4572000" cy="2146934"/>
          </a:xfrm>
          <a:prstGeom prst="rect">
            <a:avLst/>
          </a:prstGeom>
        </p:spPr>
        <p:txBody>
          <a:bodyPr>
            <a:spAutoFit/>
          </a:bodyPr>
          <a:lstStyle/>
          <a:p>
            <a:pPr>
              <a:lnSpc>
                <a:spcPct val="107000"/>
              </a:lnSpc>
              <a:spcAft>
                <a:spcPts val="800"/>
              </a:spcAft>
            </a:pPr>
            <a:r>
              <a:rPr lang="uk-UA" dirty="0">
                <a:solidFill>
                  <a:srgbClr val="0070C0"/>
                </a:solidFill>
                <a:latin typeface="Times New Roman" panose="02020603050405020304" pitchFamily="18" charset="0"/>
                <a:ea typeface="Calibri" panose="020F0502020204030204" pitchFamily="34" charset="0"/>
              </a:rPr>
              <a:t>Біосумісність – це сумісність матеріалу з живими тканинами. Біосумісні матеріали не викликають токсичної чи імунологічної реакції при контакті з організмом або біологічними рідинами. Такі елементи, як нікель, хром і кобальт, можуть викликати алергічні реакції та проблеми з гіперчутливістю тканин.</a:t>
            </a:r>
            <a:endParaRPr lang="uk-UA" sz="1600" dirty="0">
              <a:solidFill>
                <a:srgbClr val="0070C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476141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19672" y="267494"/>
            <a:ext cx="4464496" cy="461665"/>
          </a:xfrm>
          <a:prstGeom prst="rect">
            <a:avLst/>
          </a:prstGeom>
        </p:spPr>
        <p:txBody>
          <a:bodyPr wrap="square">
            <a:spAutoFit/>
          </a:bodyPr>
          <a:lstStyle/>
          <a:p>
            <a:r>
              <a:rPr lang="uk-UA" sz="2400" b="1" dirty="0">
                <a:solidFill>
                  <a:srgbClr val="0070C0"/>
                </a:solidFill>
              </a:rPr>
              <a:t>Стійкість до корозії</a:t>
            </a:r>
          </a:p>
        </p:txBody>
      </p:sp>
      <p:graphicFrame>
        <p:nvGraphicFramePr>
          <p:cNvPr id="5" name="Схема 4"/>
          <p:cNvGraphicFramePr/>
          <p:nvPr>
            <p:extLst>
              <p:ext uri="{D42A27DB-BD31-4B8C-83A1-F6EECF244321}">
                <p14:modId xmlns:p14="http://schemas.microsoft.com/office/powerpoint/2010/main" val="2630142608"/>
              </p:ext>
            </p:extLst>
          </p:nvPr>
        </p:nvGraphicFramePr>
        <p:xfrm>
          <a:off x="179512" y="753323"/>
          <a:ext cx="5904656" cy="35394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Рисунок 6"/>
          <p:cNvPicPr>
            <a:picLocks noChangeAspect="1"/>
          </p:cNvPicPr>
          <p:nvPr/>
        </p:nvPicPr>
        <p:blipFill>
          <a:blip r:embed="rId8"/>
          <a:stretch>
            <a:fillRect/>
          </a:stretch>
        </p:blipFill>
        <p:spPr>
          <a:xfrm>
            <a:off x="6084168" y="3207877"/>
            <a:ext cx="2880320" cy="1800200"/>
          </a:xfrm>
          <a:prstGeom prst="rect">
            <a:avLst/>
          </a:prstGeom>
        </p:spPr>
      </p:pic>
      <p:pic>
        <p:nvPicPr>
          <p:cNvPr id="8" name="Рисунок 7"/>
          <p:cNvPicPr>
            <a:picLocks noChangeAspect="1"/>
          </p:cNvPicPr>
          <p:nvPr/>
        </p:nvPicPr>
        <p:blipFill>
          <a:blip r:embed="rId9"/>
          <a:stretch>
            <a:fillRect/>
          </a:stretch>
        </p:blipFill>
        <p:spPr>
          <a:xfrm>
            <a:off x="6228184" y="1131590"/>
            <a:ext cx="2210611" cy="165795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47653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979712" y="771550"/>
            <a:ext cx="2376264" cy="461665"/>
          </a:xfrm>
          <a:prstGeom prst="rect">
            <a:avLst/>
          </a:prstGeom>
        </p:spPr>
        <p:txBody>
          <a:bodyPr wrap="square">
            <a:spAutoFit/>
          </a:bodyPr>
          <a:lstStyle/>
          <a:p>
            <a:r>
              <a:rPr lang="uk-UA" sz="2400" b="1" dirty="0">
                <a:solidFill>
                  <a:srgbClr val="0070C0"/>
                </a:solidFill>
                <a:latin typeface="Arial" panose="020B0604020202020204" pitchFamily="34" charset="0"/>
                <a:cs typeface="Arial" panose="020B0604020202020204" pitchFamily="34" charset="0"/>
              </a:rPr>
              <a:t>Ергономіка</a:t>
            </a:r>
          </a:p>
        </p:txBody>
      </p:sp>
      <p:sp>
        <p:nvSpPr>
          <p:cNvPr id="6" name="Прямоугольник 5"/>
          <p:cNvSpPr/>
          <p:nvPr/>
        </p:nvSpPr>
        <p:spPr>
          <a:xfrm>
            <a:off x="107504" y="1233215"/>
            <a:ext cx="5976664" cy="1477328"/>
          </a:xfrm>
          <a:prstGeom prst="rect">
            <a:avLst/>
          </a:prstGeom>
        </p:spPr>
        <p:txBody>
          <a:bodyPr wrap="square">
            <a:spAutoFit/>
          </a:bodyPr>
          <a:lstStyle/>
          <a:p>
            <a:pPr algn="just"/>
            <a:r>
              <a:rPr lang="uk-UA" dirty="0" smtClean="0">
                <a:solidFill>
                  <a:srgbClr val="0070C0"/>
                </a:solidFill>
              </a:rPr>
              <a:t>Легкі </a:t>
            </a:r>
            <a:r>
              <a:rPr lang="uk-UA" dirty="0">
                <a:solidFill>
                  <a:srgbClr val="0070C0"/>
                </a:solidFill>
              </a:rPr>
              <a:t>хірургічні інструменти простіші у використанні, особливо під час </a:t>
            </a:r>
            <a:r>
              <a:rPr lang="uk-UA" dirty="0" smtClean="0">
                <a:solidFill>
                  <a:srgbClr val="0070C0"/>
                </a:solidFill>
              </a:rPr>
              <a:t>тривалих хірургічних </a:t>
            </a:r>
            <a:r>
              <a:rPr lang="uk-UA" dirty="0">
                <a:solidFill>
                  <a:srgbClr val="0070C0"/>
                </a:solidFill>
              </a:rPr>
              <a:t>процедур</a:t>
            </a:r>
            <a:r>
              <a:rPr lang="uk-UA" dirty="0" smtClean="0">
                <a:solidFill>
                  <a:srgbClr val="0070C0"/>
                </a:solidFill>
              </a:rPr>
              <a:t>,</a:t>
            </a:r>
          </a:p>
          <a:p>
            <a:pPr algn="just"/>
            <a:r>
              <a:rPr lang="uk-UA" dirty="0" smtClean="0">
                <a:solidFill>
                  <a:srgbClr val="0070C0"/>
                </a:solidFill>
              </a:rPr>
              <a:t>розтинів </a:t>
            </a:r>
            <a:r>
              <a:rPr lang="uk-UA" dirty="0">
                <a:solidFill>
                  <a:srgbClr val="0070C0"/>
                </a:solidFill>
              </a:rPr>
              <a:t>або </a:t>
            </a:r>
            <a:r>
              <a:rPr lang="uk-UA" dirty="0" smtClean="0">
                <a:solidFill>
                  <a:srgbClr val="0070C0"/>
                </a:solidFill>
              </a:rPr>
              <a:t>при виконанні </a:t>
            </a:r>
            <a:r>
              <a:rPr lang="uk-UA" dirty="0">
                <a:solidFill>
                  <a:srgbClr val="0070C0"/>
                </a:solidFill>
              </a:rPr>
              <a:t>повторюваних завдань. Це означає, що хірургічні інструменти з титану є більш придатними, ніж їхні аналоги з нержавіючої сталі.</a:t>
            </a:r>
          </a:p>
        </p:txBody>
      </p:sp>
      <p:pic>
        <p:nvPicPr>
          <p:cNvPr id="7170" name="Picture 2" descr="Ergonomics and Handheld Medical Devices: Five Vital Elements for Design  Success - Medical Design Brief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2326" y="1563638"/>
            <a:ext cx="2715737" cy="1826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515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stretch>
            <a:fillRect/>
          </a:stretch>
        </p:blipFill>
        <p:spPr>
          <a:xfrm>
            <a:off x="5796136" y="1275606"/>
            <a:ext cx="3059832" cy="2910167"/>
          </a:xfrm>
          <a:prstGeom prst="rect">
            <a:avLst/>
          </a:prstGeom>
        </p:spPr>
      </p:pic>
      <p:sp>
        <p:nvSpPr>
          <p:cNvPr id="3" name="Title 2"/>
          <p:cNvSpPr>
            <a:spLocks noGrp="1"/>
          </p:cNvSpPr>
          <p:nvPr>
            <p:ph type="title"/>
          </p:nvPr>
        </p:nvSpPr>
        <p:spPr>
          <a:xfrm>
            <a:off x="2051720" y="123478"/>
            <a:ext cx="4464496" cy="483518"/>
          </a:xfrm>
        </p:spPr>
        <p:txBody>
          <a:bodyPr/>
          <a:lstStyle/>
          <a:p>
            <a:pPr algn="ctr"/>
            <a:r>
              <a:rPr lang="en-US" dirty="0" smtClean="0"/>
              <a:t> </a:t>
            </a:r>
            <a:r>
              <a:rPr lang="uk-UA" sz="2800" dirty="0" smtClean="0">
                <a:solidFill>
                  <a:srgbClr val="0070C0"/>
                </a:solidFill>
              </a:rPr>
              <a:t>Металеві матеріали</a:t>
            </a:r>
            <a:endParaRPr lang="en-US" sz="2800" dirty="0">
              <a:solidFill>
                <a:srgbClr val="0070C0"/>
              </a:solidFill>
            </a:endParaRPr>
          </a:p>
        </p:txBody>
      </p:sp>
      <p:graphicFrame>
        <p:nvGraphicFramePr>
          <p:cNvPr id="6" name="Схема 5"/>
          <p:cNvGraphicFramePr/>
          <p:nvPr>
            <p:extLst>
              <p:ext uri="{D42A27DB-BD31-4B8C-83A1-F6EECF244321}">
                <p14:modId xmlns:p14="http://schemas.microsoft.com/office/powerpoint/2010/main" val="269812993"/>
              </p:ext>
            </p:extLst>
          </p:nvPr>
        </p:nvGraphicFramePr>
        <p:xfrm>
          <a:off x="179512" y="1131590"/>
          <a:ext cx="5544616" cy="23083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Рисунок 6"/>
          <p:cNvPicPr>
            <a:picLocks noChangeAspect="1"/>
          </p:cNvPicPr>
          <p:nvPr/>
        </p:nvPicPr>
        <p:blipFill>
          <a:blip r:embed="rId9"/>
          <a:stretch>
            <a:fillRect/>
          </a:stretch>
        </p:blipFill>
        <p:spPr>
          <a:xfrm>
            <a:off x="1907704" y="3723878"/>
            <a:ext cx="2160240" cy="1207570"/>
          </a:xfrm>
          <a:prstGeom prst="ellipse">
            <a:avLst/>
          </a:prstGeom>
          <a:ln>
            <a:noFill/>
          </a:ln>
          <a:effectLst>
            <a:softEdge rad="112500"/>
          </a:effectLst>
        </p:spPr>
      </p:pic>
    </p:spTree>
    <p:extLst>
      <p:ext uri="{BB962C8B-B14F-4D97-AF65-F5344CB8AC3E}">
        <p14:creationId xmlns:p14="http://schemas.microsoft.com/office/powerpoint/2010/main" val="479634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1720" y="123478"/>
            <a:ext cx="4464496" cy="483518"/>
          </a:xfrm>
        </p:spPr>
        <p:txBody>
          <a:bodyPr/>
          <a:lstStyle/>
          <a:p>
            <a:pPr algn="ctr"/>
            <a:r>
              <a:rPr lang="en-US" dirty="0" smtClean="0"/>
              <a:t> </a:t>
            </a:r>
            <a:r>
              <a:rPr lang="uk-UA" sz="2800" dirty="0" smtClean="0">
                <a:solidFill>
                  <a:srgbClr val="0070C0"/>
                </a:solidFill>
              </a:rPr>
              <a:t>Металеві матеріали</a:t>
            </a:r>
            <a:endParaRPr lang="en-US" sz="2800" dirty="0">
              <a:solidFill>
                <a:srgbClr val="0070C0"/>
              </a:solidFill>
            </a:endParaRPr>
          </a:p>
        </p:txBody>
      </p:sp>
      <p:sp>
        <p:nvSpPr>
          <p:cNvPr id="8" name="Прямоугольник 7"/>
          <p:cNvSpPr/>
          <p:nvPr/>
        </p:nvSpPr>
        <p:spPr>
          <a:xfrm>
            <a:off x="473087" y="2731656"/>
            <a:ext cx="4572000" cy="2031325"/>
          </a:xfrm>
          <a:prstGeom prst="rect">
            <a:avLst/>
          </a:prstGeom>
        </p:spPr>
        <p:txBody>
          <a:bodyPr>
            <a:spAutoFit/>
          </a:bodyPr>
          <a:lstStyle/>
          <a:p>
            <a:pPr algn="just"/>
            <a:r>
              <a:rPr lang="uk-UA" dirty="0" smtClean="0">
                <a:solidFill>
                  <a:srgbClr val="0070C0"/>
                </a:solidFill>
                <a:latin typeface="Arial" panose="020B0604020202020204" pitchFamily="34" charset="0"/>
                <a:cs typeface="Arial" panose="020B0604020202020204" pitchFamily="34" charset="0"/>
              </a:rPr>
              <a:t>Компоненти</a:t>
            </a:r>
            <a:r>
              <a:rPr lang="uk-UA" dirty="0">
                <a:solidFill>
                  <a:srgbClr val="0070C0"/>
                </a:solidFill>
                <a:latin typeface="Arial" panose="020B0604020202020204" pitchFamily="34" charset="0"/>
                <a:cs typeface="Arial" panose="020B0604020202020204" pitchFamily="34" charset="0"/>
              </a:rPr>
              <a:t>, що входять до складу, у розплавленому вигляді взаємно розчиняються та утворюють однорідну масу</a:t>
            </a:r>
            <a:r>
              <a:rPr lang="uk-UA" dirty="0" smtClean="0">
                <a:solidFill>
                  <a:srgbClr val="0070C0"/>
                </a:solidFill>
                <a:latin typeface="Arial" panose="020B0604020202020204" pitchFamily="34" charset="0"/>
                <a:cs typeface="Arial" panose="020B0604020202020204" pitchFamily="34" charset="0"/>
              </a:rPr>
              <a:t>.</a:t>
            </a:r>
          </a:p>
          <a:p>
            <a:pPr algn="just"/>
            <a:r>
              <a:rPr lang="uk-UA" dirty="0" smtClean="0">
                <a:solidFill>
                  <a:srgbClr val="0070C0"/>
                </a:solidFill>
                <a:latin typeface="Arial" panose="020B0604020202020204" pitchFamily="34" charset="0"/>
                <a:cs typeface="Arial" panose="020B0604020202020204" pitchFamily="34" charset="0"/>
              </a:rPr>
              <a:t>У </a:t>
            </a:r>
            <a:r>
              <a:rPr lang="uk-UA" dirty="0">
                <a:solidFill>
                  <a:srgbClr val="0070C0"/>
                </a:solidFill>
                <a:latin typeface="Arial" panose="020B0604020202020204" pitchFamily="34" charset="0"/>
                <a:cs typeface="Arial" panose="020B0604020202020204" pitchFamily="34" charset="0"/>
              </a:rPr>
              <a:t>виробництві </a:t>
            </a:r>
            <a:r>
              <a:rPr lang="uk-UA" dirty="0" smtClean="0">
                <a:solidFill>
                  <a:srgbClr val="0070C0"/>
                </a:solidFill>
                <a:latin typeface="Arial" panose="020B0604020202020204" pitchFamily="34" charset="0"/>
                <a:cs typeface="Arial" panose="020B0604020202020204" pitchFamily="34" charset="0"/>
              </a:rPr>
              <a:t>медичних товарів широко </a:t>
            </a:r>
            <a:r>
              <a:rPr lang="uk-UA" dirty="0">
                <a:solidFill>
                  <a:srgbClr val="0070C0"/>
                </a:solidFill>
                <a:latin typeface="Arial" panose="020B0604020202020204" pitchFamily="34" charset="0"/>
                <a:cs typeface="Arial" panose="020B0604020202020204" pitchFamily="34" charset="0"/>
              </a:rPr>
              <a:t>використовуються метали та їх сплави</a:t>
            </a:r>
            <a:r>
              <a:rPr lang="uk-UA" dirty="0" smtClean="0">
                <a:solidFill>
                  <a:srgbClr val="0070C0"/>
                </a:solidFill>
                <a:latin typeface="Arial" panose="020B0604020202020204" pitchFamily="34" charset="0"/>
                <a:cs typeface="Arial" panose="020B0604020202020204" pitchFamily="34" charset="0"/>
              </a:rPr>
              <a:t>,</a:t>
            </a:r>
          </a:p>
          <a:p>
            <a:pPr algn="just"/>
            <a:r>
              <a:rPr lang="uk-UA" dirty="0" smtClean="0">
                <a:solidFill>
                  <a:srgbClr val="0070C0"/>
                </a:solidFill>
                <a:latin typeface="Arial" panose="020B0604020202020204" pitchFamily="34" charset="0"/>
                <a:cs typeface="Arial" panose="020B0604020202020204" pitchFamily="34" charset="0"/>
              </a:rPr>
              <a:t> </a:t>
            </a:r>
            <a:r>
              <a:rPr lang="uk-UA" dirty="0">
                <a:solidFill>
                  <a:srgbClr val="0070C0"/>
                </a:solidFill>
                <a:latin typeface="Arial" panose="020B0604020202020204" pitchFamily="34" charset="0"/>
                <a:cs typeface="Arial" panose="020B0604020202020204" pitchFamily="34" charset="0"/>
              </a:rPr>
              <a:t>які можна розділити на дві великі групи - чорні та кольорові.</a:t>
            </a:r>
          </a:p>
        </p:txBody>
      </p:sp>
      <p:pic>
        <p:nvPicPr>
          <p:cNvPr id="10" name="Рисунок 9"/>
          <p:cNvPicPr>
            <a:picLocks noChangeAspect="1"/>
          </p:cNvPicPr>
          <p:nvPr/>
        </p:nvPicPr>
        <p:blipFill>
          <a:blip r:embed="rId3"/>
          <a:stretch>
            <a:fillRect/>
          </a:stretch>
        </p:blipFill>
        <p:spPr>
          <a:xfrm>
            <a:off x="5661625" y="1131590"/>
            <a:ext cx="3456384" cy="2520280"/>
          </a:xfrm>
          <a:prstGeom prst="rect">
            <a:avLst/>
          </a:prstGeom>
          <a:ln>
            <a:noFill/>
          </a:ln>
          <a:effectLst>
            <a:softEdge rad="112500"/>
          </a:effectLst>
        </p:spPr>
      </p:pic>
      <p:sp>
        <p:nvSpPr>
          <p:cNvPr id="11" name="Прямоугольник с двумя скругленными соседними углами 10"/>
          <p:cNvSpPr/>
          <p:nvPr/>
        </p:nvSpPr>
        <p:spPr>
          <a:xfrm>
            <a:off x="476418" y="843558"/>
            <a:ext cx="5031686" cy="1656184"/>
          </a:xfrm>
          <a:prstGeom prst="round2SameRect">
            <a:avLst/>
          </a:prstGeom>
        </p:spPr>
        <p:style>
          <a:lnRef idx="2">
            <a:schemeClr val="accent5"/>
          </a:lnRef>
          <a:fillRef idx="1">
            <a:schemeClr val="lt1"/>
          </a:fillRef>
          <a:effectRef idx="0">
            <a:schemeClr val="accent5"/>
          </a:effectRef>
          <a:fontRef idx="minor">
            <a:schemeClr val="dk1"/>
          </a:fontRef>
        </p:style>
        <p:txBody>
          <a:bodyPr rtlCol="0" anchor="t"/>
          <a:lstStyle/>
          <a:p>
            <a:pPr algn="just"/>
            <a:r>
              <a:rPr lang="uk-UA" dirty="0">
                <a:solidFill>
                  <a:srgbClr val="0070C0"/>
                </a:solidFill>
                <a:latin typeface="Arial" panose="020B0604020202020204" pitchFamily="34" charset="0"/>
                <a:cs typeface="Arial" panose="020B0604020202020204" pitchFamily="34" charset="0"/>
              </a:rPr>
              <a:t>Сплавом називається поєднання двох або декількох металів, при </a:t>
            </a:r>
            <a:r>
              <a:rPr lang="uk-UA" dirty="0" smtClean="0">
                <a:solidFill>
                  <a:srgbClr val="0070C0"/>
                </a:solidFill>
                <a:latin typeface="Arial" panose="020B0604020202020204" pitchFamily="34" charset="0"/>
                <a:cs typeface="Arial" panose="020B0604020202020204" pitchFamily="34" charset="0"/>
              </a:rPr>
              <a:t>якому </a:t>
            </a:r>
          </a:p>
          <a:p>
            <a:pPr algn="just"/>
            <a:r>
              <a:rPr lang="uk-UA" dirty="0" smtClean="0">
                <a:solidFill>
                  <a:srgbClr val="0070C0"/>
                </a:solidFill>
                <a:latin typeface="Arial" panose="020B0604020202020204" pitchFamily="34" charset="0"/>
                <a:cs typeface="Arial" panose="020B0604020202020204" pitchFamily="34" charset="0"/>
              </a:rPr>
              <a:t>утворюється </a:t>
            </a:r>
            <a:r>
              <a:rPr lang="uk-UA" dirty="0">
                <a:solidFill>
                  <a:srgbClr val="0070C0"/>
                </a:solidFill>
                <a:latin typeface="Arial" panose="020B0604020202020204" pitchFamily="34" charset="0"/>
                <a:cs typeface="Arial" panose="020B0604020202020204" pitchFamily="34" charset="0"/>
              </a:rPr>
              <a:t>речовина, що </a:t>
            </a:r>
            <a:r>
              <a:rPr lang="uk-UA" dirty="0" smtClean="0">
                <a:solidFill>
                  <a:srgbClr val="0070C0"/>
                </a:solidFill>
                <a:latin typeface="Arial" panose="020B0604020202020204" pitchFamily="34" charset="0"/>
                <a:cs typeface="Arial" panose="020B0604020202020204" pitchFamily="34" charset="0"/>
              </a:rPr>
              <a:t>володіє</a:t>
            </a:r>
          </a:p>
          <a:p>
            <a:pPr algn="just"/>
            <a:r>
              <a:rPr lang="uk-UA" dirty="0" smtClean="0">
                <a:solidFill>
                  <a:srgbClr val="0070C0"/>
                </a:solidFill>
                <a:latin typeface="Arial" panose="020B0604020202020204" pitchFamily="34" charset="0"/>
                <a:cs typeface="Arial" panose="020B0604020202020204" pitchFamily="34" charset="0"/>
              </a:rPr>
              <a:t>новими </a:t>
            </a:r>
            <a:r>
              <a:rPr lang="uk-UA" dirty="0">
                <a:solidFill>
                  <a:srgbClr val="0070C0"/>
                </a:solidFill>
                <a:latin typeface="Arial" panose="020B0604020202020204" pitchFamily="34" charset="0"/>
                <a:cs typeface="Arial" panose="020B0604020202020204" pitchFamily="34" charset="0"/>
              </a:rPr>
              <a:t>якостями, не властивими жодному </a:t>
            </a:r>
            <a:r>
              <a:rPr lang="uk-UA" dirty="0" smtClean="0">
                <a:solidFill>
                  <a:srgbClr val="0070C0"/>
                </a:solidFill>
                <a:latin typeface="Arial" panose="020B0604020202020204" pitchFamily="34" charset="0"/>
                <a:cs typeface="Arial" panose="020B0604020202020204" pitchFamily="34" charset="0"/>
              </a:rPr>
              <a:t>з компонентів</a:t>
            </a:r>
            <a:r>
              <a:rPr lang="uk-UA" dirty="0">
                <a:solidFill>
                  <a:srgbClr val="0070C0"/>
                </a:solidFill>
                <a:latin typeface="Arial" panose="020B0604020202020204" pitchFamily="34" charset="0"/>
                <a:cs typeface="Arial" panose="020B0604020202020204" pitchFamily="34" charset="0"/>
              </a:rPr>
              <a:t>, </a:t>
            </a:r>
            <a:r>
              <a:rPr lang="uk-UA" dirty="0" smtClean="0">
                <a:solidFill>
                  <a:srgbClr val="0070C0"/>
                </a:solidFill>
                <a:latin typeface="Arial" panose="020B0604020202020204" pitchFamily="34" charset="0"/>
                <a:cs typeface="Arial" panose="020B0604020202020204" pitchFamily="34" charset="0"/>
              </a:rPr>
              <a:t>що входять </a:t>
            </a:r>
            <a:r>
              <a:rPr lang="uk-UA" dirty="0">
                <a:solidFill>
                  <a:srgbClr val="0070C0"/>
                </a:solidFill>
                <a:latin typeface="Arial" panose="020B0604020202020204" pitchFamily="34" charset="0"/>
                <a:cs typeface="Arial" panose="020B0604020202020204" pitchFamily="34" charset="0"/>
              </a:rPr>
              <a:t>до </a:t>
            </a:r>
            <a:r>
              <a:rPr lang="uk-UA" dirty="0" smtClean="0">
                <a:solidFill>
                  <a:srgbClr val="0070C0"/>
                </a:solidFill>
                <a:latin typeface="Arial" panose="020B0604020202020204" pitchFamily="34" charset="0"/>
                <a:cs typeface="Arial" panose="020B0604020202020204" pitchFamily="34" charset="0"/>
              </a:rPr>
              <a:t>складу</a:t>
            </a:r>
            <a:endParaRPr lang="uk-UA" dirty="0"/>
          </a:p>
        </p:txBody>
      </p:sp>
    </p:spTree>
    <p:extLst>
      <p:ext uri="{BB962C8B-B14F-4D97-AF65-F5344CB8AC3E}">
        <p14:creationId xmlns:p14="http://schemas.microsoft.com/office/powerpoint/2010/main" val="3753552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15" y="76865"/>
            <a:ext cx="9144000" cy="544964"/>
          </a:xfrm>
        </p:spPr>
        <p:txBody>
          <a:bodyPr/>
          <a:lstStyle/>
          <a:p>
            <a:pPr algn="ctr"/>
            <a:r>
              <a:rPr lang="uk-UA" sz="2800" dirty="0" smtClean="0">
                <a:solidFill>
                  <a:srgbClr val="0070C0"/>
                </a:solidFill>
              </a:rPr>
              <a:t>Чорні метали та їх сплави</a:t>
            </a:r>
            <a:r>
              <a:rPr lang="ru-RU" sz="2800" dirty="0" smtClean="0"/>
              <a:t>.</a:t>
            </a:r>
            <a:endParaRPr lang="uk-UA" sz="2800" dirty="0"/>
          </a:p>
        </p:txBody>
      </p:sp>
      <p:sp>
        <p:nvSpPr>
          <p:cNvPr id="3" name="Объект 2"/>
          <p:cNvSpPr>
            <a:spLocks noGrp="1"/>
          </p:cNvSpPr>
          <p:nvPr>
            <p:ph idx="1"/>
          </p:nvPr>
        </p:nvSpPr>
        <p:spPr>
          <a:xfrm>
            <a:off x="-67765" y="1137169"/>
            <a:ext cx="8784976" cy="360040"/>
          </a:xfrm>
        </p:spPr>
        <p:txBody>
          <a:bodyPr/>
          <a:lstStyle/>
          <a:p>
            <a:pPr algn="ctr"/>
            <a:r>
              <a:rPr lang="uk-UA" b="1" dirty="0" smtClean="0"/>
              <a:t>Широко використовуються сплави заліза з вуглецем - чавун і сталь</a:t>
            </a:r>
            <a:r>
              <a:rPr lang="ru-RU" dirty="0" smtClean="0"/>
              <a:t>.</a:t>
            </a:r>
            <a:endParaRPr lang="uk-UA" dirty="0"/>
          </a:p>
        </p:txBody>
      </p:sp>
      <p:graphicFrame>
        <p:nvGraphicFramePr>
          <p:cNvPr id="6" name="Схема 5"/>
          <p:cNvGraphicFramePr/>
          <p:nvPr>
            <p:extLst>
              <p:ext uri="{D42A27DB-BD31-4B8C-83A1-F6EECF244321}">
                <p14:modId xmlns:p14="http://schemas.microsoft.com/office/powerpoint/2010/main" val="1066128330"/>
              </p:ext>
            </p:extLst>
          </p:nvPr>
        </p:nvGraphicFramePr>
        <p:xfrm>
          <a:off x="148259" y="1779662"/>
          <a:ext cx="8568952" cy="2448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8938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Схема 7"/>
          <p:cNvGraphicFramePr/>
          <p:nvPr>
            <p:extLst>
              <p:ext uri="{D42A27DB-BD31-4B8C-83A1-F6EECF244321}">
                <p14:modId xmlns:p14="http://schemas.microsoft.com/office/powerpoint/2010/main" val="2349320373"/>
              </p:ext>
            </p:extLst>
          </p:nvPr>
        </p:nvGraphicFramePr>
        <p:xfrm>
          <a:off x="395536" y="915566"/>
          <a:ext cx="7533557" cy="3960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угольник 5"/>
          <p:cNvSpPr/>
          <p:nvPr/>
        </p:nvSpPr>
        <p:spPr>
          <a:xfrm>
            <a:off x="1403648" y="151080"/>
            <a:ext cx="5735544" cy="461665"/>
          </a:xfrm>
          <a:prstGeom prst="rect">
            <a:avLst/>
          </a:prstGeom>
        </p:spPr>
        <p:txBody>
          <a:bodyPr wrap="none">
            <a:spAutoFit/>
          </a:bodyPr>
          <a:lstStyle/>
          <a:p>
            <a:r>
              <a:rPr lang="uk-UA" sz="2400" dirty="0" smtClean="0">
                <a:solidFill>
                  <a:srgbClr val="0070C0"/>
                </a:solidFill>
                <a:latin typeface="Arial" panose="020B0604020202020204" pitchFamily="34" charset="0"/>
                <a:cs typeface="Arial" panose="020B0604020202020204" pitchFamily="34" charset="0"/>
              </a:rPr>
              <a:t>Класифікація чавунів за призначенням</a:t>
            </a:r>
            <a:endParaRPr lang="uk-UA" sz="2400" dirty="0">
              <a:solidFill>
                <a:srgbClr val="0070C0"/>
              </a:solidFill>
              <a:latin typeface="Arial" panose="020B0604020202020204" pitchFamily="34" charset="0"/>
              <a:cs typeface="Arial" panose="020B0604020202020204" pitchFamily="34" charset="0"/>
            </a:endParaRPr>
          </a:p>
        </p:txBody>
      </p:sp>
      <p:pic>
        <p:nvPicPr>
          <p:cNvPr id="9" name="Рисунок 8"/>
          <p:cNvPicPr>
            <a:picLocks noChangeAspect="1"/>
          </p:cNvPicPr>
          <p:nvPr/>
        </p:nvPicPr>
        <p:blipFill>
          <a:blip r:embed="rId7"/>
          <a:stretch>
            <a:fillRect/>
          </a:stretch>
        </p:blipFill>
        <p:spPr>
          <a:xfrm>
            <a:off x="7929093" y="123478"/>
            <a:ext cx="963645" cy="1100332"/>
          </a:xfrm>
          <a:prstGeom prst="rect">
            <a:avLst/>
          </a:prstGeom>
          <a:ln>
            <a:noFill/>
          </a:ln>
          <a:effectLst>
            <a:softEdge rad="112500"/>
          </a:effectLst>
        </p:spPr>
      </p:pic>
    </p:spTree>
    <p:extLst>
      <p:ext uri="{BB962C8B-B14F-4D97-AF65-F5344CB8AC3E}">
        <p14:creationId xmlns:p14="http://schemas.microsoft.com/office/powerpoint/2010/main" val="1472227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3984297758"/>
              </p:ext>
            </p:extLst>
          </p:nvPr>
        </p:nvGraphicFramePr>
        <p:xfrm>
          <a:off x="1691680" y="267494"/>
          <a:ext cx="6696744" cy="1440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Схема 5"/>
          <p:cNvGraphicFramePr/>
          <p:nvPr>
            <p:extLst>
              <p:ext uri="{D42A27DB-BD31-4B8C-83A1-F6EECF244321}">
                <p14:modId xmlns:p14="http://schemas.microsoft.com/office/powerpoint/2010/main" val="2886881141"/>
              </p:ext>
            </p:extLst>
          </p:nvPr>
        </p:nvGraphicFramePr>
        <p:xfrm>
          <a:off x="1763688" y="2427734"/>
          <a:ext cx="7128792" cy="20882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1654260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187156"/>
            <a:ext cx="5976664" cy="369332"/>
          </a:xfrm>
          <a:prstGeom prst="rect">
            <a:avLst/>
          </a:prstGeom>
        </p:spPr>
        <p:txBody>
          <a:bodyPr wrap="square">
            <a:spAutoFit/>
          </a:bodyPr>
          <a:lstStyle/>
          <a:p>
            <a:r>
              <a:rPr lang="uk-UA" b="1" dirty="0" smtClean="0">
                <a:solidFill>
                  <a:srgbClr val="0070C0"/>
                </a:solidFill>
                <a:latin typeface="Arial" panose="020B0604020202020204" pitchFamily="34" charset="0"/>
                <a:cs typeface="Arial" panose="020B0604020202020204" pitchFamily="34" charset="0"/>
              </a:rPr>
              <a:t>ПОХОДЖЕННЯ </a:t>
            </a:r>
            <a:r>
              <a:rPr lang="uk-UA" b="1" dirty="0">
                <a:solidFill>
                  <a:srgbClr val="0070C0"/>
                </a:solidFill>
                <a:latin typeface="Arial" panose="020B0604020202020204" pitchFamily="34" charset="0"/>
                <a:cs typeface="Arial" panose="020B0604020202020204" pitchFamily="34" charset="0"/>
              </a:rPr>
              <a:t>СУЧАСНИХ СТАЛЬОВИХ СПЛАВІВ</a:t>
            </a:r>
          </a:p>
        </p:txBody>
      </p:sp>
      <p:sp>
        <p:nvSpPr>
          <p:cNvPr id="2" name="Прямоугольник 1"/>
          <p:cNvSpPr/>
          <p:nvPr/>
        </p:nvSpPr>
        <p:spPr>
          <a:xfrm>
            <a:off x="539552" y="890597"/>
            <a:ext cx="4248471" cy="2585323"/>
          </a:xfrm>
          <a:prstGeom prst="rect">
            <a:avLst/>
          </a:prstGeom>
        </p:spPr>
        <p:txBody>
          <a:bodyPr wrap="square">
            <a:spAutoFit/>
          </a:bodyPr>
          <a:lstStyle/>
          <a:p>
            <a:r>
              <a:rPr lang="uk-UA" dirty="0">
                <a:solidFill>
                  <a:srgbClr val="0070C0"/>
                </a:solidFill>
              </a:rPr>
              <a:t>Спочатку сталь виробляли шляхом </a:t>
            </a:r>
            <a:endParaRPr lang="uk-UA" dirty="0" smtClean="0">
              <a:solidFill>
                <a:srgbClr val="0070C0"/>
              </a:solidFill>
            </a:endParaRPr>
          </a:p>
          <a:p>
            <a:r>
              <a:rPr lang="uk-UA" dirty="0" smtClean="0">
                <a:solidFill>
                  <a:srgbClr val="0070C0"/>
                </a:solidFill>
              </a:rPr>
              <a:t>видобутку </a:t>
            </a:r>
            <a:r>
              <a:rPr lang="uk-UA" dirty="0">
                <a:solidFill>
                  <a:srgbClr val="0070C0"/>
                </a:solidFill>
              </a:rPr>
              <a:t>залізної руди з землі, плавлення руди в печі для видалення домішок та додавання вуглецю. Сучасний процес виробництва сталі передбачає переробку існуючої сталі. Незалежно від того, чи видобувається вона з землі, чи переробляється, сталь є сполукою заліза та вуглецю.</a:t>
            </a:r>
          </a:p>
        </p:txBody>
      </p:sp>
      <p:pic>
        <p:nvPicPr>
          <p:cNvPr id="10242" name="Picture 2" descr="historyof ste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914910"/>
            <a:ext cx="4139952"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733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3665477182"/>
              </p:ext>
            </p:extLst>
          </p:nvPr>
        </p:nvGraphicFramePr>
        <p:xfrm>
          <a:off x="1619672" y="339502"/>
          <a:ext cx="7128792" cy="12003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Прямоугольник 6"/>
          <p:cNvSpPr/>
          <p:nvPr/>
        </p:nvSpPr>
        <p:spPr>
          <a:xfrm>
            <a:off x="1619672" y="1851670"/>
            <a:ext cx="7129471" cy="923330"/>
          </a:xfrm>
          <a:prstGeom prst="rect">
            <a:avLst/>
          </a:prstGeom>
          <a:ln>
            <a:solidFill>
              <a:schemeClr val="accent6">
                <a:lumMod val="60000"/>
                <a:lumOff val="40000"/>
              </a:schemeClr>
            </a:solidFill>
          </a:ln>
        </p:spPr>
        <p:txBody>
          <a:bodyPr wrap="square">
            <a:spAutoFit/>
          </a:bodyPr>
          <a:lstStyle/>
          <a:p>
            <a:r>
              <a:rPr lang="uk-UA" dirty="0" smtClean="0">
                <a:solidFill>
                  <a:srgbClr val="0070C0"/>
                </a:solidFill>
                <a:latin typeface="Arial" panose="020B0604020202020204" pitchFamily="34" charset="0"/>
                <a:cs typeface="Arial" panose="020B0604020202020204" pitchFamily="34" charset="0"/>
              </a:rPr>
              <a:t>Вуглецеві інструментальні сталі У10А, У12А, застосовують для виготовлення ріжучих інструментів (скальпелів, ножів), У7А - для пружних. </a:t>
            </a:r>
            <a:endParaRPr lang="uk-UA" dirty="0">
              <a:solidFill>
                <a:srgbClr val="0070C0"/>
              </a:solidFill>
              <a:latin typeface="Arial" panose="020B0604020202020204" pitchFamily="34" charset="0"/>
              <a:cs typeface="Arial" panose="020B0604020202020204" pitchFamily="34" charset="0"/>
            </a:endParaRPr>
          </a:p>
        </p:txBody>
      </p:sp>
      <p:sp>
        <p:nvSpPr>
          <p:cNvPr id="8" name="Прямоугольник 7"/>
          <p:cNvSpPr/>
          <p:nvPr/>
        </p:nvSpPr>
        <p:spPr>
          <a:xfrm>
            <a:off x="1613371" y="3003798"/>
            <a:ext cx="6984776" cy="1200329"/>
          </a:xfrm>
          <a:prstGeom prst="rect">
            <a:avLst/>
          </a:prstGeom>
          <a:ln>
            <a:solidFill>
              <a:srgbClr val="00B0F0"/>
            </a:solidFill>
          </a:ln>
        </p:spPr>
        <p:txBody>
          <a:bodyPr wrap="square">
            <a:spAutoFit/>
          </a:bodyPr>
          <a:lstStyle/>
          <a:p>
            <a:r>
              <a:rPr lang="uk-UA" dirty="0">
                <a:solidFill>
                  <a:srgbClr val="0070C0"/>
                </a:solidFill>
                <a:latin typeface="Arial" panose="020B0604020202020204" pitchFamily="34" charset="0"/>
                <a:cs typeface="Arial" panose="020B0604020202020204" pitchFamily="34" charset="0"/>
              </a:rPr>
              <a:t>Марки розшифровуються </a:t>
            </a:r>
            <a:r>
              <a:rPr lang="uk-UA" dirty="0" smtClean="0">
                <a:solidFill>
                  <a:srgbClr val="0070C0"/>
                </a:solidFill>
                <a:latin typeface="Arial" panose="020B0604020202020204" pitchFamily="34" charset="0"/>
                <a:cs typeface="Arial" panose="020B0604020202020204" pitchFamily="34" charset="0"/>
              </a:rPr>
              <a:t>:</a:t>
            </a:r>
          </a:p>
          <a:p>
            <a:r>
              <a:rPr lang="uk-UA" dirty="0" smtClean="0">
                <a:solidFill>
                  <a:srgbClr val="0070C0"/>
                </a:solidFill>
                <a:latin typeface="Arial" panose="020B0604020202020204" pitchFamily="34" charset="0"/>
                <a:cs typeface="Arial" panose="020B0604020202020204" pitchFamily="34" charset="0"/>
              </a:rPr>
              <a:t> У </a:t>
            </a:r>
            <a:r>
              <a:rPr lang="uk-UA" dirty="0">
                <a:solidFill>
                  <a:srgbClr val="0070C0"/>
                </a:solidFill>
                <a:latin typeface="Arial" panose="020B0604020202020204" pitchFamily="34" charset="0"/>
                <a:cs typeface="Arial" panose="020B0604020202020204" pitchFamily="34" charset="0"/>
              </a:rPr>
              <a:t>- інструментальна сталь</a:t>
            </a:r>
            <a:r>
              <a:rPr lang="uk-UA" dirty="0" smtClean="0">
                <a:solidFill>
                  <a:srgbClr val="0070C0"/>
                </a:solidFill>
                <a:latin typeface="Arial" panose="020B0604020202020204" pitchFamily="34" charset="0"/>
                <a:cs typeface="Arial" panose="020B0604020202020204" pitchFamily="34" charset="0"/>
              </a:rPr>
              <a:t>,</a:t>
            </a:r>
          </a:p>
          <a:p>
            <a:r>
              <a:rPr lang="uk-UA" dirty="0" smtClean="0">
                <a:solidFill>
                  <a:srgbClr val="0070C0"/>
                </a:solidFill>
                <a:latin typeface="Arial" panose="020B0604020202020204" pitchFamily="34" charset="0"/>
                <a:cs typeface="Arial" panose="020B0604020202020204" pitchFamily="34" charset="0"/>
              </a:rPr>
              <a:t> </a:t>
            </a:r>
            <a:r>
              <a:rPr lang="uk-UA" dirty="0">
                <a:solidFill>
                  <a:srgbClr val="0070C0"/>
                </a:solidFill>
                <a:latin typeface="Arial" panose="020B0604020202020204" pitchFamily="34" charset="0"/>
                <a:cs typeface="Arial" panose="020B0604020202020204" pitchFamily="34" charset="0"/>
              </a:rPr>
              <a:t>А - високоякісна сталь, цифри вказують середній вміст вуглецю в десятих частках відсотка.</a:t>
            </a:r>
          </a:p>
        </p:txBody>
      </p:sp>
      <p:pic>
        <p:nvPicPr>
          <p:cNvPr id="9" name="Рисунок 8"/>
          <p:cNvPicPr>
            <a:picLocks noChangeAspect="1"/>
          </p:cNvPicPr>
          <p:nvPr/>
        </p:nvPicPr>
        <p:blipFill>
          <a:blip r:embed="rId7"/>
          <a:stretch>
            <a:fillRect/>
          </a:stretch>
        </p:blipFill>
        <p:spPr>
          <a:xfrm>
            <a:off x="-1" y="930541"/>
            <a:ext cx="1475657" cy="1482218"/>
          </a:xfrm>
          <a:prstGeom prst="rect">
            <a:avLst/>
          </a:prstGeom>
        </p:spPr>
      </p:pic>
    </p:spTree>
    <p:extLst>
      <p:ext uri="{BB962C8B-B14F-4D97-AF65-F5344CB8AC3E}">
        <p14:creationId xmlns:p14="http://schemas.microsoft.com/office/powerpoint/2010/main" val="2585331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uk-UA" dirty="0" smtClean="0">
                <a:solidFill>
                  <a:srgbClr val="0070C0"/>
                </a:solidFill>
                <a:latin typeface="Times New Roman" panose="02020603050405020304" pitchFamily="18" charset="0"/>
                <a:ea typeface="Calibri" panose="020F0502020204030204" pitchFamily="34" charset="0"/>
              </a:rPr>
              <a:t>ВУГЛЕЦЕВА СТАЛЬ</a:t>
            </a:r>
            <a:endParaRPr lang="uk-UA" sz="1600" b="1" dirty="0">
              <a:solidFill>
                <a:srgbClr val="0070C0"/>
              </a:solidFill>
              <a:latin typeface="Times New Roman" panose="02020603050405020304" pitchFamily="18" charset="0"/>
              <a:ea typeface="Calibri" panose="020F0502020204030204" pitchFamily="34" charset="0"/>
            </a:endParaRPr>
          </a:p>
        </p:txBody>
      </p:sp>
      <p:sp>
        <p:nvSpPr>
          <p:cNvPr id="2" name="Прямоугольник 1"/>
          <p:cNvSpPr/>
          <p:nvPr/>
        </p:nvSpPr>
        <p:spPr>
          <a:xfrm>
            <a:off x="251520" y="531468"/>
            <a:ext cx="5760640" cy="388696"/>
          </a:xfrm>
          <a:prstGeom prst="rect">
            <a:avLst/>
          </a:prstGeom>
        </p:spPr>
        <p:txBody>
          <a:bodyPr wrap="square">
            <a:spAutoFit/>
          </a:bodyPr>
          <a:lstStyle/>
          <a:p>
            <a:pPr>
              <a:lnSpc>
                <a:spcPct val="107000"/>
              </a:lnSpc>
            </a:pPr>
            <a:r>
              <a:rPr lang="uk-UA" dirty="0">
                <a:solidFill>
                  <a:srgbClr val="0070C0"/>
                </a:solidFill>
                <a:latin typeface="Times New Roman" panose="02020603050405020304" pitchFamily="18" charset="0"/>
                <a:ea typeface="Calibri" panose="020F0502020204030204" pitchFamily="34" charset="0"/>
              </a:rPr>
              <a:t>Зазвичай вуглецеву сталь поділяють на три </a:t>
            </a:r>
            <a:r>
              <a:rPr lang="uk-UA" dirty="0" smtClean="0">
                <a:solidFill>
                  <a:srgbClr val="0070C0"/>
                </a:solidFill>
                <a:latin typeface="Times New Roman" panose="02020603050405020304" pitchFamily="18" charset="0"/>
                <a:ea typeface="Calibri" panose="020F0502020204030204" pitchFamily="34" charset="0"/>
              </a:rPr>
              <a:t>категорії:</a:t>
            </a:r>
            <a:endParaRPr lang="uk-UA" dirty="0">
              <a:solidFill>
                <a:srgbClr val="0070C0"/>
              </a:solidFill>
              <a:latin typeface="Times New Roman" panose="02020603050405020304" pitchFamily="18" charset="0"/>
              <a:ea typeface="Calibri" panose="020F0502020204030204" pitchFamily="34" charset="0"/>
            </a:endParaRPr>
          </a:p>
        </p:txBody>
      </p:sp>
      <p:pic>
        <p:nvPicPr>
          <p:cNvPr id="6" name="Рисунок 5"/>
          <p:cNvPicPr>
            <a:picLocks noChangeAspect="1"/>
          </p:cNvPicPr>
          <p:nvPr/>
        </p:nvPicPr>
        <p:blipFill>
          <a:blip r:embed="rId3"/>
          <a:stretch>
            <a:fillRect/>
          </a:stretch>
        </p:blipFill>
        <p:spPr>
          <a:xfrm>
            <a:off x="6156176" y="973142"/>
            <a:ext cx="2987824" cy="3398808"/>
          </a:xfrm>
          <a:prstGeom prst="rect">
            <a:avLst/>
          </a:prstGeom>
        </p:spPr>
      </p:pic>
      <p:sp>
        <p:nvSpPr>
          <p:cNvPr id="7" name="Прямоугольник 6"/>
          <p:cNvSpPr/>
          <p:nvPr/>
        </p:nvSpPr>
        <p:spPr>
          <a:xfrm>
            <a:off x="251519" y="4456581"/>
            <a:ext cx="3675621" cy="276999"/>
          </a:xfrm>
          <a:prstGeom prst="rect">
            <a:avLst/>
          </a:prstGeom>
        </p:spPr>
        <p:txBody>
          <a:bodyPr wrap="square">
            <a:spAutoFit/>
          </a:bodyPr>
          <a:lstStyle/>
          <a:p>
            <a:r>
              <a:rPr lang="uk-UA" sz="1200" dirty="0"/>
              <a:t>https://www.youtube.com/watch?v=wv_F7E9rquk</a:t>
            </a:r>
          </a:p>
        </p:txBody>
      </p:sp>
      <p:sp>
        <p:nvSpPr>
          <p:cNvPr id="11" name="Прямоугольник 10"/>
          <p:cNvSpPr/>
          <p:nvPr/>
        </p:nvSpPr>
        <p:spPr>
          <a:xfrm>
            <a:off x="3927141" y="4440540"/>
            <a:ext cx="4572000" cy="261610"/>
          </a:xfrm>
          <a:prstGeom prst="rect">
            <a:avLst/>
          </a:prstGeom>
        </p:spPr>
        <p:txBody>
          <a:bodyPr>
            <a:spAutoFit/>
          </a:bodyPr>
          <a:lstStyle/>
          <a:p>
            <a:r>
              <a:rPr lang="en-US" sz="1100" b="1" dirty="0">
                <a:solidFill>
                  <a:srgbClr val="0070C0"/>
                </a:solidFill>
                <a:latin typeface="Roboto"/>
              </a:rPr>
              <a:t>Steel Types - Stainless Steel Vs Carbon Steel Explained.</a:t>
            </a:r>
            <a:endParaRPr lang="en-US" sz="1100" b="1" i="0" dirty="0">
              <a:solidFill>
                <a:srgbClr val="0070C0"/>
              </a:solidFill>
              <a:effectLst/>
              <a:latin typeface="Roboto"/>
            </a:endParaRPr>
          </a:p>
        </p:txBody>
      </p:sp>
      <p:graphicFrame>
        <p:nvGraphicFramePr>
          <p:cNvPr id="8" name="Схема 7"/>
          <p:cNvGraphicFramePr/>
          <p:nvPr>
            <p:extLst>
              <p:ext uri="{D42A27DB-BD31-4B8C-83A1-F6EECF244321}">
                <p14:modId xmlns:p14="http://schemas.microsoft.com/office/powerpoint/2010/main" val="3765760587"/>
              </p:ext>
            </p:extLst>
          </p:nvPr>
        </p:nvGraphicFramePr>
        <p:xfrm>
          <a:off x="395536" y="1099341"/>
          <a:ext cx="4968552" cy="14004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Прямоугольник 4"/>
          <p:cNvSpPr/>
          <p:nvPr/>
        </p:nvSpPr>
        <p:spPr>
          <a:xfrm>
            <a:off x="539552" y="2586069"/>
            <a:ext cx="5328592" cy="1574149"/>
          </a:xfrm>
          <a:prstGeom prst="rect">
            <a:avLst/>
          </a:prstGeom>
        </p:spPr>
        <p:txBody>
          <a:bodyPr wrap="square">
            <a:spAutoFit/>
          </a:bodyPr>
          <a:lstStyle/>
          <a:p>
            <a:pPr>
              <a:lnSpc>
                <a:spcPct val="107000"/>
              </a:lnSpc>
            </a:pPr>
            <a:r>
              <a:rPr lang="uk-UA" dirty="0">
                <a:solidFill>
                  <a:srgbClr val="0070C0"/>
                </a:solidFill>
                <a:latin typeface="Times New Roman" panose="02020603050405020304" pitchFamily="18" charset="0"/>
                <a:ea typeface="Calibri" panose="020F0502020204030204" pitchFamily="34" charset="0"/>
              </a:rPr>
              <a:t>Зі збільшенням відсотка вуглецю сталь стає твердішою і її важче гнути або зварювати. Низьковуглецеві сталі використовуються частіше через нижчі виробничі витрати, більшу пластичність і більшу простоту використання у виробництві.</a:t>
            </a:r>
          </a:p>
        </p:txBody>
      </p:sp>
    </p:spTree>
    <p:extLst>
      <p:ext uri="{BB962C8B-B14F-4D97-AF65-F5344CB8AC3E}">
        <p14:creationId xmlns:p14="http://schemas.microsoft.com/office/powerpoint/2010/main" val="1760985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хема 6"/>
          <p:cNvGraphicFramePr/>
          <p:nvPr>
            <p:extLst>
              <p:ext uri="{D42A27DB-BD31-4B8C-83A1-F6EECF244321}">
                <p14:modId xmlns:p14="http://schemas.microsoft.com/office/powerpoint/2010/main" val="156976565"/>
              </p:ext>
            </p:extLst>
          </p:nvPr>
        </p:nvGraphicFramePr>
        <p:xfrm>
          <a:off x="35496" y="123478"/>
          <a:ext cx="8820472"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0308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850" y="2139702"/>
            <a:ext cx="8478614" cy="2031325"/>
          </a:xfrm>
          <a:prstGeom prst="rect">
            <a:avLst/>
          </a:prstGeom>
        </p:spPr>
        <p:txBody>
          <a:bodyPr wrap="square">
            <a:spAutoFit/>
          </a:bodyPr>
          <a:lstStyle/>
          <a:p>
            <a:pPr algn="just"/>
            <a:r>
              <a:rPr lang="uk-UA" dirty="0">
                <a:solidFill>
                  <a:srgbClr val="FFC000"/>
                </a:solidFill>
              </a:rPr>
              <a:t>Конструкційні сталі містять вуглець у невеликій кількості - 0,06-0,5</a:t>
            </a:r>
            <a:r>
              <a:rPr lang="uk-UA" dirty="0" smtClean="0">
                <a:solidFill>
                  <a:srgbClr val="FFC000"/>
                </a:solidFill>
              </a:rPr>
              <a:t>%,</a:t>
            </a:r>
          </a:p>
          <a:p>
            <a:pPr algn="just"/>
            <a:r>
              <a:rPr lang="uk-UA" dirty="0" smtClean="0">
                <a:solidFill>
                  <a:srgbClr val="FFC000"/>
                </a:solidFill>
              </a:rPr>
              <a:t> </a:t>
            </a:r>
            <a:r>
              <a:rPr lang="uk-UA" dirty="0" smtClean="0">
                <a:solidFill>
                  <a:srgbClr val="0070C0"/>
                </a:solidFill>
              </a:rPr>
              <a:t>в результаті </a:t>
            </a:r>
            <a:r>
              <a:rPr lang="uk-UA" dirty="0">
                <a:solidFill>
                  <a:srgbClr val="0070C0"/>
                </a:solidFill>
              </a:rPr>
              <a:t>чого наділені пластичністю, добре обробляються литтям, тиском, різанням; придатні для виготовлення виробів складної форми</a:t>
            </a:r>
            <a:r>
              <a:rPr lang="uk-UA" dirty="0" smtClean="0">
                <a:solidFill>
                  <a:srgbClr val="0070C0"/>
                </a:solidFill>
              </a:rPr>
              <a:t>.</a:t>
            </a:r>
          </a:p>
          <a:p>
            <a:pPr algn="just"/>
            <a:endParaRPr lang="uk-UA" dirty="0" smtClean="0">
              <a:solidFill>
                <a:srgbClr val="0070C0"/>
              </a:solidFill>
            </a:endParaRPr>
          </a:p>
          <a:p>
            <a:pPr algn="just"/>
            <a:r>
              <a:rPr lang="uk-UA" dirty="0" smtClean="0">
                <a:solidFill>
                  <a:srgbClr val="0070C0"/>
                </a:solidFill>
              </a:rPr>
              <a:t>Конструкційні </a:t>
            </a:r>
            <a:r>
              <a:rPr lang="uk-UA" dirty="0">
                <a:solidFill>
                  <a:srgbClr val="0070C0"/>
                </a:solidFill>
              </a:rPr>
              <a:t>сталі марок 15, 30, 45, що містять 0,15; 0,30 і 0, 45% вуглецю</a:t>
            </a:r>
            <a:r>
              <a:rPr lang="uk-UA" dirty="0" smtClean="0">
                <a:solidFill>
                  <a:srgbClr val="0070C0"/>
                </a:solidFill>
              </a:rPr>
              <a:t>,</a:t>
            </a:r>
          </a:p>
          <a:p>
            <a:pPr algn="just"/>
            <a:r>
              <a:rPr lang="uk-UA" dirty="0" smtClean="0">
                <a:solidFill>
                  <a:srgbClr val="0070C0"/>
                </a:solidFill>
              </a:rPr>
              <a:t>використовують </a:t>
            </a:r>
            <a:r>
              <a:rPr lang="uk-UA" dirty="0">
                <a:solidFill>
                  <a:srgbClr val="0070C0"/>
                </a:solidFill>
              </a:rPr>
              <a:t>для виготовлення ручок інструментів, деталей приладів і апаратів. Зі </a:t>
            </a:r>
            <a:r>
              <a:rPr lang="uk-UA" dirty="0" smtClean="0">
                <a:solidFill>
                  <a:srgbClr val="0070C0"/>
                </a:solidFill>
              </a:rPr>
              <a:t>сталі марки </a:t>
            </a:r>
            <a:r>
              <a:rPr lang="uk-UA" dirty="0">
                <a:solidFill>
                  <a:srgbClr val="0070C0"/>
                </a:solidFill>
              </a:rPr>
              <a:t>45 виготовляють деякі зуботехнічні інструменти.</a:t>
            </a:r>
          </a:p>
        </p:txBody>
      </p:sp>
      <p:pic>
        <p:nvPicPr>
          <p:cNvPr id="3" name="Рисунок 2"/>
          <p:cNvPicPr>
            <a:picLocks noChangeAspect="1"/>
          </p:cNvPicPr>
          <p:nvPr/>
        </p:nvPicPr>
        <p:blipFill>
          <a:blip r:embed="rId2"/>
          <a:stretch>
            <a:fillRect/>
          </a:stretch>
        </p:blipFill>
        <p:spPr>
          <a:xfrm>
            <a:off x="251520" y="267494"/>
            <a:ext cx="2667000" cy="1714500"/>
          </a:xfrm>
          <a:prstGeom prst="rect">
            <a:avLst/>
          </a:prstGeom>
        </p:spPr>
      </p:pic>
      <p:pic>
        <p:nvPicPr>
          <p:cNvPr id="2050" name="Picture 2" descr="Конструкционные стали в машиностроительной отрасли"/>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1840" y="267494"/>
            <a:ext cx="2699519" cy="1754688"/>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a:stretch>
            <a:fillRect/>
          </a:stretch>
        </p:blipFill>
        <p:spPr>
          <a:xfrm>
            <a:off x="5940152" y="339502"/>
            <a:ext cx="2760142" cy="1682680"/>
          </a:xfrm>
          <a:prstGeom prst="rect">
            <a:avLst/>
          </a:prstGeom>
        </p:spPr>
      </p:pic>
    </p:spTree>
    <p:extLst>
      <p:ext uri="{BB962C8B-B14F-4D97-AF65-F5344CB8AC3E}">
        <p14:creationId xmlns:p14="http://schemas.microsoft.com/office/powerpoint/2010/main" val="553867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188287"/>
            <a:ext cx="8478614" cy="1200329"/>
          </a:xfrm>
          <a:prstGeom prst="rect">
            <a:avLst/>
          </a:prstGeom>
        </p:spPr>
        <p:txBody>
          <a:bodyPr wrap="square">
            <a:spAutoFit/>
          </a:bodyPr>
          <a:lstStyle/>
          <a:p>
            <a:pPr algn="just"/>
            <a:r>
              <a:rPr lang="uk-UA" dirty="0">
                <a:solidFill>
                  <a:srgbClr val="FFC000"/>
                </a:solidFill>
              </a:rPr>
              <a:t>Інструментальні вуглецеві сталі завдяки більш високому вмісту вуглецю (0,65-1,35%) </a:t>
            </a:r>
            <a:r>
              <a:rPr lang="uk-UA" dirty="0">
                <a:solidFill>
                  <a:srgbClr val="0070C0"/>
                </a:solidFill>
              </a:rPr>
              <a:t>і </a:t>
            </a:r>
            <a:r>
              <a:rPr lang="uk-UA" b="1" dirty="0">
                <a:solidFill>
                  <a:srgbClr val="0070C0"/>
                </a:solidFill>
              </a:rPr>
              <a:t>зниженому вмісту сірки та фосфору мають значну твердість</a:t>
            </a:r>
            <a:r>
              <a:rPr lang="uk-UA" dirty="0" smtClean="0">
                <a:solidFill>
                  <a:srgbClr val="0070C0"/>
                </a:solidFill>
              </a:rPr>
              <a:t>,</a:t>
            </a:r>
          </a:p>
          <a:p>
            <a:pPr algn="just"/>
            <a:r>
              <a:rPr lang="uk-UA" dirty="0" smtClean="0">
                <a:solidFill>
                  <a:srgbClr val="0070C0"/>
                </a:solidFill>
              </a:rPr>
              <a:t> </a:t>
            </a:r>
            <a:r>
              <a:rPr lang="uk-UA" dirty="0">
                <a:solidFill>
                  <a:srgbClr val="0070C0"/>
                </a:solidFill>
              </a:rPr>
              <a:t>зносостійкість, а також міцність і пластичність. Тому з інструментальної сталі інструменти не ламкі і не деформуються при експлуатації.</a:t>
            </a:r>
          </a:p>
        </p:txBody>
      </p:sp>
      <p:pic>
        <p:nvPicPr>
          <p:cNvPr id="3074" name="Picture 2" descr="Инструментальная сталь с доставкой по РБ » Металлургпро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7494"/>
            <a:ext cx="2495550" cy="183832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Легированные инструментальные стали - ПРОМЕТ РЕСУРС"/>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267494"/>
            <a:ext cx="3366110" cy="18002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Схема 5"/>
          <p:cNvGraphicFramePr/>
          <p:nvPr>
            <p:extLst>
              <p:ext uri="{D42A27DB-BD31-4B8C-83A1-F6EECF244321}">
                <p14:modId xmlns:p14="http://schemas.microsoft.com/office/powerpoint/2010/main" val="871575001"/>
              </p:ext>
            </p:extLst>
          </p:nvPr>
        </p:nvGraphicFramePr>
        <p:xfrm>
          <a:off x="550782" y="3579862"/>
          <a:ext cx="7416888" cy="11521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Прямоугольник 6"/>
          <p:cNvSpPr/>
          <p:nvPr/>
        </p:nvSpPr>
        <p:spPr>
          <a:xfrm>
            <a:off x="1322475" y="4774168"/>
            <a:ext cx="6336704" cy="369332"/>
          </a:xfrm>
          <a:prstGeom prst="rect">
            <a:avLst/>
          </a:prstGeom>
        </p:spPr>
        <p:txBody>
          <a:bodyPr wrap="square">
            <a:spAutoFit/>
          </a:bodyPr>
          <a:lstStyle/>
          <a:p>
            <a:r>
              <a:rPr lang="pl-PL" dirty="0"/>
              <a:t>https://www.youtube.com/watch?v=dWhY7XHEt_Y</a:t>
            </a:r>
          </a:p>
        </p:txBody>
      </p:sp>
      <p:pic>
        <p:nvPicPr>
          <p:cNvPr id="12" name="Рисунок 11"/>
          <p:cNvPicPr>
            <a:picLocks noChangeAspect="1"/>
          </p:cNvPicPr>
          <p:nvPr/>
        </p:nvPicPr>
        <p:blipFill>
          <a:blip r:embed="rId9"/>
          <a:stretch>
            <a:fillRect/>
          </a:stretch>
        </p:blipFill>
        <p:spPr>
          <a:xfrm>
            <a:off x="2891086" y="267494"/>
            <a:ext cx="2761034" cy="1955700"/>
          </a:xfrm>
          <a:prstGeom prst="rect">
            <a:avLst/>
          </a:prstGeom>
          <a:ln>
            <a:noFill/>
          </a:ln>
          <a:effectLst>
            <a:softEdge rad="112500"/>
          </a:effectLst>
        </p:spPr>
      </p:pic>
    </p:spTree>
    <p:extLst>
      <p:ext uri="{BB962C8B-B14F-4D97-AF65-F5344CB8AC3E}">
        <p14:creationId xmlns:p14="http://schemas.microsoft.com/office/powerpoint/2010/main" val="49300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692099943"/>
              </p:ext>
            </p:extLst>
          </p:nvPr>
        </p:nvGraphicFramePr>
        <p:xfrm>
          <a:off x="395536" y="627535"/>
          <a:ext cx="6912768" cy="24482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2483768" y="123478"/>
            <a:ext cx="3443956" cy="369332"/>
          </a:xfrm>
          <a:prstGeom prst="rect">
            <a:avLst/>
          </a:prstGeom>
        </p:spPr>
        <p:txBody>
          <a:bodyPr wrap="none">
            <a:spAutoFit/>
          </a:bodyPr>
          <a:lstStyle/>
          <a:p>
            <a:r>
              <a:rPr lang="uk-UA" dirty="0"/>
              <a:t>Маркування легованих сталей</a:t>
            </a:r>
          </a:p>
        </p:txBody>
      </p:sp>
      <p:sp>
        <p:nvSpPr>
          <p:cNvPr id="3" name="Прямоугольник 2"/>
          <p:cNvSpPr/>
          <p:nvPr/>
        </p:nvSpPr>
        <p:spPr>
          <a:xfrm>
            <a:off x="323528" y="3565625"/>
            <a:ext cx="8280920" cy="1200329"/>
          </a:xfrm>
          <a:prstGeom prst="rect">
            <a:avLst/>
          </a:prstGeom>
        </p:spPr>
        <p:txBody>
          <a:bodyPr wrap="square">
            <a:spAutoFit/>
          </a:bodyPr>
          <a:lstStyle/>
          <a:p>
            <a:pPr lvl="0"/>
            <a:r>
              <a:rPr lang="uk-UA" dirty="0" smtClean="0">
                <a:solidFill>
                  <a:srgbClr val="FF0000"/>
                </a:solidFill>
              </a:rPr>
              <a:t>Наприклад сталь </a:t>
            </a:r>
            <a:r>
              <a:rPr lang="uk-UA" dirty="0">
                <a:solidFill>
                  <a:srgbClr val="FF0000"/>
                </a:solidFill>
              </a:rPr>
              <a:t>марки 2Х18Н9 - вміщує 0,20% вуглецю, 18% хрому, 9%  нікелю. Маркування високоякісних сталей закінчується літерою «А», наприклад, 35Х1Н3МА - високоякісна легована сталь, що містить 0,35% вуглецю, 1% хрому, 3% нікелю, до 1% молібдену.</a:t>
            </a:r>
          </a:p>
        </p:txBody>
      </p:sp>
      <p:sp>
        <p:nvSpPr>
          <p:cNvPr id="6" name="AutoShape 2" descr="Вуглець&#10;&#10;0,35 – 0,45%&#10;&#10;Кремній&#10;&#10;2,0 – 3,0%&#10;&#10;40X9C2&#10;&#10;Хром&#10;&#10;8,0 – 10,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7" name="Рисунок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36096" y="1851670"/>
            <a:ext cx="2838604" cy="1509648"/>
          </a:xfrm>
          <a:prstGeom prst="rect">
            <a:avLst/>
          </a:prstGeom>
        </p:spPr>
      </p:pic>
    </p:spTree>
    <p:extLst>
      <p:ext uri="{BB962C8B-B14F-4D97-AF65-F5344CB8AC3E}">
        <p14:creationId xmlns:p14="http://schemas.microsoft.com/office/powerpoint/2010/main" val="1741251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83768" y="123478"/>
            <a:ext cx="3443956" cy="369332"/>
          </a:xfrm>
          <a:prstGeom prst="rect">
            <a:avLst/>
          </a:prstGeom>
        </p:spPr>
        <p:txBody>
          <a:bodyPr wrap="none">
            <a:spAutoFit/>
          </a:bodyPr>
          <a:lstStyle/>
          <a:p>
            <a:r>
              <a:rPr lang="uk-UA" dirty="0">
                <a:solidFill>
                  <a:srgbClr val="0070C0"/>
                </a:solidFill>
              </a:rPr>
              <a:t>Маркування легованих сталей</a:t>
            </a:r>
          </a:p>
        </p:txBody>
      </p:sp>
      <p:pic>
        <p:nvPicPr>
          <p:cNvPr id="8" name="Рисунок 7"/>
          <p:cNvPicPr>
            <a:picLocks noChangeAspect="1"/>
          </p:cNvPicPr>
          <p:nvPr/>
        </p:nvPicPr>
        <p:blipFill>
          <a:blip r:embed="rId2"/>
          <a:stretch>
            <a:fillRect/>
          </a:stretch>
        </p:blipFill>
        <p:spPr>
          <a:xfrm>
            <a:off x="410050" y="3304308"/>
            <a:ext cx="3626462" cy="1554198"/>
          </a:xfrm>
          <a:prstGeom prst="rect">
            <a:avLst/>
          </a:prstGeom>
        </p:spPr>
      </p:pic>
      <p:pic>
        <p:nvPicPr>
          <p:cNvPr id="2" name="Рисунок 1"/>
          <p:cNvPicPr>
            <a:picLocks noChangeAspect="1"/>
          </p:cNvPicPr>
          <p:nvPr/>
        </p:nvPicPr>
        <p:blipFill>
          <a:blip r:embed="rId3"/>
          <a:stretch>
            <a:fillRect/>
          </a:stretch>
        </p:blipFill>
        <p:spPr>
          <a:xfrm>
            <a:off x="5148064" y="463975"/>
            <a:ext cx="3746623" cy="2323799"/>
          </a:xfrm>
          <a:prstGeom prst="rect">
            <a:avLst/>
          </a:prstGeom>
        </p:spPr>
      </p:pic>
      <p:pic>
        <p:nvPicPr>
          <p:cNvPr id="6148" name="Picture 4" descr="Лазерная гравировка и маркировка медицинского инструмента | Гравировка и  маркировка"/>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79" y="2859782"/>
            <a:ext cx="3602607" cy="21336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p:cNvPicPr>
            <a:picLocks noChangeAspect="1"/>
          </p:cNvPicPr>
          <p:nvPr/>
        </p:nvPicPr>
        <p:blipFill>
          <a:blip r:embed="rId5"/>
          <a:stretch>
            <a:fillRect/>
          </a:stretch>
        </p:blipFill>
        <p:spPr>
          <a:xfrm>
            <a:off x="296648" y="664872"/>
            <a:ext cx="4635392" cy="2050894"/>
          </a:xfrm>
          <a:prstGeom prst="rect">
            <a:avLst/>
          </a:prstGeom>
        </p:spPr>
      </p:pic>
    </p:spTree>
    <p:extLst>
      <p:ext uri="{BB962C8B-B14F-4D97-AF65-F5344CB8AC3E}">
        <p14:creationId xmlns:p14="http://schemas.microsoft.com/office/powerpoint/2010/main" val="2688612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uk-UA" b="1" dirty="0">
                <a:solidFill>
                  <a:srgbClr val="0070C0"/>
                </a:solidFill>
                <a:latin typeface="Arial" panose="020B0604020202020204" pitchFamily="34" charset="0"/>
                <a:cs typeface="Arial" panose="020B0604020202020204" pitchFamily="34" charset="0"/>
              </a:rPr>
              <a:t>Інструментальні сталі </a:t>
            </a:r>
          </a:p>
        </p:txBody>
      </p:sp>
      <p:sp>
        <p:nvSpPr>
          <p:cNvPr id="2" name="Прямоугольник 1"/>
          <p:cNvSpPr/>
          <p:nvPr/>
        </p:nvSpPr>
        <p:spPr>
          <a:xfrm>
            <a:off x="222836" y="695474"/>
            <a:ext cx="5976664" cy="2308324"/>
          </a:xfrm>
          <a:prstGeom prst="rect">
            <a:avLst/>
          </a:prstGeom>
        </p:spPr>
        <p:txBody>
          <a:bodyPr wrap="square">
            <a:spAutoFit/>
          </a:bodyPr>
          <a:lstStyle/>
          <a:p>
            <a:pPr algn="just"/>
            <a:r>
              <a:rPr lang="uk-UA" dirty="0">
                <a:solidFill>
                  <a:srgbClr val="0070C0"/>
                </a:solidFill>
                <a:latin typeface="Arial" panose="020B0604020202020204" pitchFamily="34" charset="0"/>
                <a:cs typeface="Arial" panose="020B0604020202020204" pitchFamily="34" charset="0"/>
              </a:rPr>
              <a:t>Інструментальні сталі мають вміст вуглецю від 0,5% </a:t>
            </a:r>
            <a:endParaRPr lang="uk-UA" dirty="0" smtClean="0">
              <a:solidFill>
                <a:srgbClr val="0070C0"/>
              </a:solidFill>
              <a:latin typeface="Arial" panose="020B0604020202020204" pitchFamily="34" charset="0"/>
              <a:cs typeface="Arial" panose="020B0604020202020204" pitchFamily="34" charset="0"/>
            </a:endParaRPr>
          </a:p>
          <a:p>
            <a:pPr algn="just"/>
            <a:r>
              <a:rPr lang="uk-UA" dirty="0" smtClean="0">
                <a:solidFill>
                  <a:srgbClr val="0070C0"/>
                </a:solidFill>
                <a:latin typeface="Arial" panose="020B0604020202020204" pitchFamily="34" charset="0"/>
                <a:cs typeface="Arial" panose="020B0604020202020204" pitchFamily="34" charset="0"/>
              </a:rPr>
              <a:t>До 1,5</a:t>
            </a:r>
            <a:r>
              <a:rPr lang="uk-UA" dirty="0">
                <a:solidFill>
                  <a:srgbClr val="0070C0"/>
                </a:solidFill>
                <a:latin typeface="Arial" panose="020B0604020202020204" pitchFamily="34" charset="0"/>
                <a:cs typeface="Arial" panose="020B0604020202020204" pitchFamily="34" charset="0"/>
              </a:rPr>
              <a:t>%. Інструментальна сталь містить інші добавки</a:t>
            </a:r>
            <a:r>
              <a:rPr lang="uk-UA" dirty="0" smtClean="0">
                <a:solidFill>
                  <a:srgbClr val="0070C0"/>
                </a:solidFill>
                <a:latin typeface="Arial" panose="020B0604020202020204" pitchFamily="34" charset="0"/>
                <a:cs typeface="Arial" panose="020B0604020202020204" pitchFamily="34" charset="0"/>
              </a:rPr>
              <a:t>,</a:t>
            </a:r>
          </a:p>
          <a:p>
            <a:pPr algn="just"/>
            <a:r>
              <a:rPr lang="uk-UA" dirty="0" smtClean="0">
                <a:solidFill>
                  <a:srgbClr val="0070C0"/>
                </a:solidFill>
                <a:latin typeface="Arial" panose="020B0604020202020204" pitchFamily="34" charset="0"/>
                <a:cs typeface="Arial" panose="020B0604020202020204" pitchFamily="34" charset="0"/>
              </a:rPr>
              <a:t>включаючи </a:t>
            </a:r>
            <a:r>
              <a:rPr lang="uk-UA" dirty="0">
                <a:solidFill>
                  <a:srgbClr val="0070C0"/>
                </a:solidFill>
                <a:latin typeface="Arial" panose="020B0604020202020204" pitchFamily="34" charset="0"/>
                <a:cs typeface="Arial" panose="020B0604020202020204" pitchFamily="34" charset="0"/>
              </a:rPr>
              <a:t>вольфрам, хром, ванадій і молібден. Інструментальні сталі відомі своєю твердістю і </a:t>
            </a:r>
            <a:r>
              <a:rPr lang="uk-UA" dirty="0" smtClean="0">
                <a:solidFill>
                  <a:srgbClr val="0070C0"/>
                </a:solidFill>
                <a:latin typeface="Arial" panose="020B0604020202020204" pitchFamily="34" charset="0"/>
                <a:cs typeface="Arial" panose="020B0604020202020204" pitchFamily="34" charset="0"/>
              </a:rPr>
              <a:t>здатністю</a:t>
            </a:r>
          </a:p>
          <a:p>
            <a:pPr algn="just"/>
            <a:r>
              <a:rPr lang="uk-UA" dirty="0" smtClean="0">
                <a:solidFill>
                  <a:srgbClr val="0070C0"/>
                </a:solidFill>
                <a:latin typeface="Arial" panose="020B0604020202020204" pitchFamily="34" charset="0"/>
                <a:cs typeface="Arial" panose="020B0604020202020204" pitchFamily="34" charset="0"/>
              </a:rPr>
              <a:t> утримувати </a:t>
            </a:r>
            <a:r>
              <a:rPr lang="uk-UA" dirty="0">
                <a:solidFill>
                  <a:srgbClr val="0070C0"/>
                </a:solidFill>
                <a:latin typeface="Arial" panose="020B0604020202020204" pitchFamily="34" charset="0"/>
                <a:cs typeface="Arial" panose="020B0604020202020204" pitchFamily="34" charset="0"/>
              </a:rPr>
              <a:t>ріжучу кромку при підвищених температурах. Це, в поєднанні з стійкістю до зносу і деформації, робить інструментальну сталь ідеально придатною для використання в обробці і  виробництві інструментів</a:t>
            </a:r>
          </a:p>
        </p:txBody>
      </p:sp>
      <p:pic>
        <p:nvPicPr>
          <p:cNvPr id="16386" name="Picture 2" descr="What is Tool Steel: Properties &amp; Guide to Choose A Right Grade - Way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951771"/>
            <a:ext cx="2915816" cy="28441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a:stretch>
            <a:fillRect/>
          </a:stretch>
        </p:blipFill>
        <p:spPr>
          <a:xfrm>
            <a:off x="2696457" y="3003798"/>
            <a:ext cx="3333538" cy="2139702"/>
          </a:xfrm>
          <a:prstGeom prst="ellipse">
            <a:avLst/>
          </a:prstGeom>
          <a:ln>
            <a:noFill/>
          </a:ln>
          <a:effectLst>
            <a:softEdge rad="112500"/>
          </a:effectLst>
        </p:spPr>
      </p:pic>
    </p:spTree>
    <p:extLst>
      <p:ext uri="{BB962C8B-B14F-4D97-AF65-F5344CB8AC3E}">
        <p14:creationId xmlns:p14="http://schemas.microsoft.com/office/powerpoint/2010/main" val="585825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99542"/>
            <a:ext cx="6912768" cy="923330"/>
          </a:xfrm>
          <a:prstGeom prst="rect">
            <a:avLst/>
          </a:prstGeom>
        </p:spPr>
        <p:txBody>
          <a:bodyPr wrap="square">
            <a:spAutoFit/>
          </a:bodyPr>
          <a:lstStyle/>
          <a:p>
            <a:r>
              <a:rPr lang="pl-PL" dirty="0"/>
              <a:t>https://www.youtube.com/watch?v=dWhY7XHEt_Y</a:t>
            </a:r>
          </a:p>
          <a:p>
            <a:endParaRPr lang="ru-RU" dirty="0" smtClean="0">
              <a:solidFill>
                <a:srgbClr val="0070C0"/>
              </a:solidFill>
            </a:endParaRPr>
          </a:p>
          <a:p>
            <a:r>
              <a:rPr lang="pl-PL" dirty="0" smtClean="0">
                <a:solidFill>
                  <a:srgbClr val="0070C0"/>
                </a:solidFill>
              </a:rPr>
              <a:t>https</a:t>
            </a:r>
            <a:r>
              <a:rPr lang="pl-PL" dirty="0">
                <a:solidFill>
                  <a:srgbClr val="0070C0"/>
                </a:solidFill>
              </a:rPr>
              <a:t>://www.youtube.com/watch?v=n2b7lGqYrGQ</a:t>
            </a:r>
            <a:endParaRPr lang="uk-UA" dirty="0">
              <a:solidFill>
                <a:srgbClr val="0070C0"/>
              </a:solidFill>
            </a:endParaRPr>
          </a:p>
        </p:txBody>
      </p:sp>
      <p:sp>
        <p:nvSpPr>
          <p:cNvPr id="3" name="Прямоугольник 2"/>
          <p:cNvSpPr/>
          <p:nvPr/>
        </p:nvSpPr>
        <p:spPr>
          <a:xfrm>
            <a:off x="395536" y="1707654"/>
            <a:ext cx="6336704" cy="369332"/>
          </a:xfrm>
          <a:prstGeom prst="rect">
            <a:avLst/>
          </a:prstGeom>
        </p:spPr>
        <p:txBody>
          <a:bodyPr wrap="square">
            <a:spAutoFit/>
          </a:bodyPr>
          <a:lstStyle/>
          <a:p>
            <a:r>
              <a:rPr lang="uk-UA" dirty="0"/>
              <a:t>https://www.youtube.com/watch?v=wv_F7E9rquk</a:t>
            </a:r>
          </a:p>
        </p:txBody>
      </p:sp>
      <p:sp>
        <p:nvSpPr>
          <p:cNvPr id="4" name="Прямоугольник 3"/>
          <p:cNvSpPr/>
          <p:nvPr/>
        </p:nvSpPr>
        <p:spPr>
          <a:xfrm>
            <a:off x="395536" y="2106115"/>
            <a:ext cx="7200800" cy="369332"/>
          </a:xfrm>
          <a:prstGeom prst="rect">
            <a:avLst/>
          </a:prstGeom>
        </p:spPr>
        <p:txBody>
          <a:bodyPr wrap="square">
            <a:spAutoFit/>
          </a:bodyPr>
          <a:lstStyle/>
          <a:p>
            <a:r>
              <a:rPr lang="pl-PL" dirty="0"/>
              <a:t>https://www.youtube.com/watch?app=desktop&amp;v=inZczv3bLu4</a:t>
            </a:r>
            <a:endParaRPr lang="uk-UA" dirty="0"/>
          </a:p>
        </p:txBody>
      </p:sp>
      <p:sp>
        <p:nvSpPr>
          <p:cNvPr id="5" name="Прямоугольник 4"/>
          <p:cNvSpPr/>
          <p:nvPr/>
        </p:nvSpPr>
        <p:spPr>
          <a:xfrm>
            <a:off x="467544" y="2375563"/>
            <a:ext cx="4390946" cy="369332"/>
          </a:xfrm>
          <a:prstGeom prst="rect">
            <a:avLst/>
          </a:prstGeom>
        </p:spPr>
        <p:txBody>
          <a:bodyPr wrap="none">
            <a:spAutoFit/>
          </a:bodyPr>
          <a:lstStyle/>
          <a:p>
            <a:r>
              <a:rPr lang="pl-PL" b="1" dirty="0">
                <a:solidFill>
                  <a:srgbClr val="0070C0"/>
                </a:solidFill>
                <a:latin typeface="Roboto"/>
              </a:rPr>
              <a:t>Manufacturing of surgical instruments</a:t>
            </a:r>
          </a:p>
        </p:txBody>
      </p:sp>
    </p:spTree>
    <p:extLst>
      <p:ext uri="{BB962C8B-B14F-4D97-AF65-F5344CB8AC3E}">
        <p14:creationId xmlns:p14="http://schemas.microsoft.com/office/powerpoint/2010/main" val="1037620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123478"/>
            <a:ext cx="6336704" cy="483518"/>
          </a:xfrm>
        </p:spPr>
        <p:txBody>
          <a:bodyPr/>
          <a:lstStyle/>
          <a:p>
            <a:pPr algn="ctr"/>
            <a:r>
              <a:rPr lang="en-US" dirty="0" smtClean="0"/>
              <a:t> </a:t>
            </a:r>
            <a:r>
              <a:rPr lang="uk-UA" sz="2800" dirty="0" smtClean="0">
                <a:solidFill>
                  <a:srgbClr val="0070C0"/>
                </a:solidFill>
              </a:rPr>
              <a:t>Кольорові метали та їх сплави.</a:t>
            </a:r>
            <a:endParaRPr lang="uk-UA" sz="2800" dirty="0">
              <a:solidFill>
                <a:srgbClr val="0070C0"/>
              </a:solidFill>
            </a:endParaRPr>
          </a:p>
        </p:txBody>
      </p:sp>
      <p:sp>
        <p:nvSpPr>
          <p:cNvPr id="11" name="Прямоугольник с двумя скругленными соседними углами 10"/>
          <p:cNvSpPr/>
          <p:nvPr/>
        </p:nvSpPr>
        <p:spPr>
          <a:xfrm>
            <a:off x="467544" y="3651870"/>
            <a:ext cx="7416823" cy="1094742"/>
          </a:xfrm>
          <a:prstGeom prst="round2SameRect">
            <a:avLst/>
          </a:prstGeom>
        </p:spPr>
        <p:style>
          <a:lnRef idx="2">
            <a:schemeClr val="accent5"/>
          </a:lnRef>
          <a:fillRef idx="1">
            <a:schemeClr val="lt1"/>
          </a:fillRef>
          <a:effectRef idx="0">
            <a:schemeClr val="accent5"/>
          </a:effectRef>
          <a:fontRef idx="minor">
            <a:schemeClr val="dk1"/>
          </a:fontRef>
        </p:style>
        <p:txBody>
          <a:bodyPr rtlCol="0" anchor="t"/>
          <a:lstStyle/>
          <a:p>
            <a:pPr algn="just"/>
            <a:r>
              <a:rPr lang="uk-UA" dirty="0" smtClean="0">
                <a:solidFill>
                  <a:srgbClr val="0070C0"/>
                </a:solidFill>
                <a:latin typeface="Arial" panose="020B0604020202020204" pitchFamily="34" charset="0"/>
                <a:cs typeface="Arial" panose="020B0604020202020204" pitchFamily="34" charset="0"/>
              </a:rPr>
              <a:t>Для виробництва медичних виробів широко використовують кольорові метали – алюміній, мідь, цинк, нікель, магній та їх сплави,</a:t>
            </a:r>
          </a:p>
          <a:p>
            <a:pPr algn="just"/>
            <a:r>
              <a:rPr lang="uk-UA" dirty="0" smtClean="0">
                <a:solidFill>
                  <a:srgbClr val="0070C0"/>
                </a:solidFill>
                <a:latin typeface="Arial" panose="020B0604020202020204" pitchFamily="34" charset="0"/>
                <a:cs typeface="Arial" panose="020B0604020202020204" pitchFamily="34" charset="0"/>
              </a:rPr>
              <a:t> а також дорогоцінні метали.</a:t>
            </a:r>
            <a:endParaRPr lang="uk-UA" dirty="0"/>
          </a:p>
        </p:txBody>
      </p:sp>
      <p:pic>
        <p:nvPicPr>
          <p:cNvPr id="8194" name="Picture 2" descr="EDUCATION BLOG: NON-FERROUS MATERIALS AND ALLO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64" y="1064244"/>
            <a:ext cx="7300503" cy="2227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0249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uk-UA" b="1" dirty="0">
                <a:solidFill>
                  <a:srgbClr val="0070C0"/>
                </a:solidFill>
                <a:latin typeface="Arial" panose="020B0604020202020204" pitchFamily="34" charset="0"/>
                <a:cs typeface="Arial" panose="020B0604020202020204" pitchFamily="34" charset="0"/>
              </a:rPr>
              <a:t>ТИТАН </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graphicFrame>
        <p:nvGraphicFramePr>
          <p:cNvPr id="2" name="Схема 1"/>
          <p:cNvGraphicFramePr/>
          <p:nvPr>
            <p:extLst>
              <p:ext uri="{D42A27DB-BD31-4B8C-83A1-F6EECF244321}">
                <p14:modId xmlns:p14="http://schemas.microsoft.com/office/powerpoint/2010/main" val="411785595"/>
              </p:ext>
            </p:extLst>
          </p:nvPr>
        </p:nvGraphicFramePr>
        <p:xfrm>
          <a:off x="323528" y="771550"/>
          <a:ext cx="6120680" cy="36933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Рисунок 8"/>
          <p:cNvPicPr>
            <a:picLocks noChangeAspect="1"/>
          </p:cNvPicPr>
          <p:nvPr/>
        </p:nvPicPr>
        <p:blipFill>
          <a:blip r:embed="rId8"/>
          <a:stretch>
            <a:fillRect/>
          </a:stretch>
        </p:blipFill>
        <p:spPr>
          <a:xfrm>
            <a:off x="6582263" y="3357373"/>
            <a:ext cx="2524125" cy="1819275"/>
          </a:xfrm>
          <a:prstGeom prst="rect">
            <a:avLst/>
          </a:prstGeom>
        </p:spPr>
      </p:pic>
      <p:pic>
        <p:nvPicPr>
          <p:cNvPr id="7" name="Рисунок 6"/>
          <p:cNvPicPr>
            <a:picLocks noChangeAspect="1"/>
          </p:cNvPicPr>
          <p:nvPr/>
        </p:nvPicPr>
        <p:blipFill>
          <a:blip r:embed="rId9"/>
          <a:stretch>
            <a:fillRect/>
          </a:stretch>
        </p:blipFill>
        <p:spPr>
          <a:xfrm>
            <a:off x="6604159" y="1059582"/>
            <a:ext cx="2555776" cy="2213920"/>
          </a:xfrm>
          <a:prstGeom prst="rect">
            <a:avLst/>
          </a:prstGeom>
        </p:spPr>
      </p:pic>
    </p:spTree>
    <p:extLst>
      <p:ext uri="{BB962C8B-B14F-4D97-AF65-F5344CB8AC3E}">
        <p14:creationId xmlns:p14="http://schemas.microsoft.com/office/powerpoint/2010/main" val="539392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uk-UA" b="1" dirty="0">
                <a:solidFill>
                  <a:srgbClr val="0070C0"/>
                </a:solidFill>
                <a:latin typeface="Arial" panose="020B0604020202020204" pitchFamily="34" charset="0"/>
                <a:cs typeface="Arial" panose="020B0604020202020204" pitchFamily="34" charset="0"/>
              </a:rPr>
              <a:t>Титан</a:t>
            </a:r>
          </a:p>
        </p:txBody>
      </p:sp>
      <p:pic>
        <p:nvPicPr>
          <p:cNvPr id="19457" name="Рисунок 15" descr="钛"/>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4091" y="115508"/>
            <a:ext cx="1480314" cy="87206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Схема 1"/>
          <p:cNvGraphicFramePr/>
          <p:nvPr>
            <p:extLst>
              <p:ext uri="{D42A27DB-BD31-4B8C-83A1-F6EECF244321}">
                <p14:modId xmlns:p14="http://schemas.microsoft.com/office/powerpoint/2010/main" val="2535636536"/>
              </p:ext>
            </p:extLst>
          </p:nvPr>
        </p:nvGraphicFramePr>
        <p:xfrm>
          <a:off x="0" y="817477"/>
          <a:ext cx="5832648" cy="36317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Рисунок 3"/>
          <p:cNvPicPr>
            <a:picLocks noChangeAspect="1"/>
          </p:cNvPicPr>
          <p:nvPr/>
        </p:nvPicPr>
        <p:blipFill>
          <a:blip r:embed="rId9"/>
          <a:stretch>
            <a:fillRect/>
          </a:stretch>
        </p:blipFill>
        <p:spPr>
          <a:xfrm>
            <a:off x="5983826" y="1347614"/>
            <a:ext cx="3121157" cy="3123802"/>
          </a:xfrm>
          <a:prstGeom prst="rect">
            <a:avLst/>
          </a:prstGeom>
          <a:ln>
            <a:noFill/>
          </a:ln>
          <a:effectLst>
            <a:softEdge rad="112500"/>
          </a:effectLst>
        </p:spPr>
      </p:pic>
    </p:spTree>
    <p:extLst>
      <p:ext uri="{BB962C8B-B14F-4D97-AF65-F5344CB8AC3E}">
        <p14:creationId xmlns:p14="http://schemas.microsoft.com/office/powerpoint/2010/main" val="23961687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uk-UA" b="1" dirty="0" smtClean="0">
                <a:solidFill>
                  <a:srgbClr val="0070C0"/>
                </a:solidFill>
                <a:latin typeface="Arial" panose="020B0604020202020204" pitchFamily="34" charset="0"/>
                <a:cs typeface="Arial" panose="020B0604020202020204" pitchFamily="34" charset="0"/>
              </a:rPr>
              <a:t>ТИТАН</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19457" name="Рисунок 15" descr="钛"/>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4091" y="115508"/>
            <a:ext cx="1480314" cy="87206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Схема 1"/>
          <p:cNvGraphicFramePr/>
          <p:nvPr>
            <p:extLst>
              <p:ext uri="{D42A27DB-BD31-4B8C-83A1-F6EECF244321}">
                <p14:modId xmlns:p14="http://schemas.microsoft.com/office/powerpoint/2010/main" val="52098750"/>
              </p:ext>
            </p:extLst>
          </p:nvPr>
        </p:nvGraphicFramePr>
        <p:xfrm>
          <a:off x="395536" y="771550"/>
          <a:ext cx="5040560" cy="35283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Рисунок 6"/>
          <p:cNvPicPr>
            <a:picLocks noChangeAspect="1"/>
          </p:cNvPicPr>
          <p:nvPr/>
        </p:nvPicPr>
        <p:blipFill>
          <a:blip r:embed="rId9"/>
          <a:stretch>
            <a:fillRect/>
          </a:stretch>
        </p:blipFill>
        <p:spPr>
          <a:xfrm>
            <a:off x="6732240" y="2585528"/>
            <a:ext cx="2016224" cy="2063113"/>
          </a:xfrm>
          <a:prstGeom prst="rect">
            <a:avLst/>
          </a:prstGeom>
        </p:spPr>
      </p:pic>
      <p:pic>
        <p:nvPicPr>
          <p:cNvPr id="8" name="Picture 2" descr="Titanium Micro Ophthalmic Instruments Manufacturer India | GWS Surgicals LLP"/>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463565" y="1275606"/>
            <a:ext cx="1961285" cy="1454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3185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uk-UA" b="1" dirty="0" smtClean="0">
                <a:solidFill>
                  <a:srgbClr val="0070C0"/>
                </a:solidFill>
                <a:latin typeface="Arial" panose="020B0604020202020204" pitchFamily="34" charset="0"/>
                <a:cs typeface="Arial" panose="020B0604020202020204" pitchFamily="34" charset="0"/>
              </a:rPr>
              <a:t>ТИТАН</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19457" name="Рисунок 15" descr="钛"/>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4091" y="115508"/>
            <a:ext cx="1480314" cy="87206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81180" y="551541"/>
            <a:ext cx="5198932" cy="2862322"/>
          </a:xfrm>
          <a:prstGeom prst="rect">
            <a:avLst/>
          </a:prstGeom>
        </p:spPr>
        <p:txBody>
          <a:bodyPr wrap="square">
            <a:spAutoFit/>
          </a:bodyPr>
          <a:lstStyle/>
          <a:p>
            <a:pPr algn="just"/>
            <a:r>
              <a:rPr lang="uk-UA" dirty="0">
                <a:solidFill>
                  <a:srgbClr val="0070C0"/>
                </a:solidFill>
                <a:latin typeface="Arial" panose="020B0604020202020204" pitchFamily="34" charset="0"/>
                <a:cs typeface="Arial" panose="020B0604020202020204" pitchFamily="34" charset="0"/>
              </a:rPr>
              <a:t>Одним з найпоширеніших застосувань титану є ортопедична хірургія; заміщення тазостегнового, колінного, хребетного, лицьового, плечового та ліктьового суглобів є одним з багатьох застосувань цього матеріалу</a:t>
            </a:r>
            <a:r>
              <a:rPr lang="uk-UA" dirty="0" smtClean="0">
                <a:solidFill>
                  <a:srgbClr val="0070C0"/>
                </a:solidFill>
                <a:latin typeface="Arial" panose="020B0604020202020204" pitchFamily="34" charset="0"/>
                <a:cs typeface="Arial" panose="020B0604020202020204" pitchFamily="34" charset="0"/>
              </a:rPr>
              <a:t>. Окрім </a:t>
            </a:r>
            <a:r>
              <a:rPr lang="uk-UA" dirty="0">
                <a:solidFill>
                  <a:srgbClr val="0070C0"/>
                </a:solidFill>
                <a:latin typeface="Arial" panose="020B0604020202020204" pitchFamily="34" charset="0"/>
                <a:cs typeface="Arial" panose="020B0604020202020204" pitchFamily="34" charset="0"/>
              </a:rPr>
              <a:t>використання всередині тіла, титан є ідеальним вибором </a:t>
            </a:r>
            <a:endParaRPr lang="uk-UA" dirty="0" smtClean="0">
              <a:solidFill>
                <a:srgbClr val="0070C0"/>
              </a:solidFill>
              <a:latin typeface="Arial" panose="020B0604020202020204" pitchFamily="34" charset="0"/>
              <a:cs typeface="Arial" panose="020B0604020202020204" pitchFamily="34" charset="0"/>
            </a:endParaRPr>
          </a:p>
          <a:p>
            <a:pPr algn="just"/>
            <a:r>
              <a:rPr lang="uk-UA" dirty="0" smtClean="0">
                <a:solidFill>
                  <a:srgbClr val="0070C0"/>
                </a:solidFill>
                <a:latin typeface="Arial" panose="020B0604020202020204" pitchFamily="34" charset="0"/>
                <a:cs typeface="Arial" panose="020B0604020202020204" pitchFamily="34" charset="0"/>
              </a:rPr>
              <a:t>для </a:t>
            </a:r>
            <a:r>
              <a:rPr lang="uk-UA" dirty="0">
                <a:solidFill>
                  <a:srgbClr val="0070C0"/>
                </a:solidFill>
                <a:latin typeface="Arial" panose="020B0604020202020204" pitchFamily="34" charset="0"/>
                <a:cs typeface="Arial" panose="020B0604020202020204" pitchFamily="34" charset="0"/>
              </a:rPr>
              <a:t>хірургічних інструментів, таких як дрилі, щипці, ретрактори, ножиці, голкотримачі та обладнання для лазерної корекції зору. Цей метал </a:t>
            </a:r>
            <a:endParaRPr lang="uk-UA" dirty="0" smtClean="0">
              <a:solidFill>
                <a:srgbClr val="0070C0"/>
              </a:solidFill>
              <a:latin typeface="Arial" panose="020B0604020202020204" pitchFamily="34" charset="0"/>
              <a:cs typeface="Arial" panose="020B0604020202020204" pitchFamily="34" charset="0"/>
            </a:endParaRPr>
          </a:p>
          <a:p>
            <a:pPr algn="just"/>
            <a:r>
              <a:rPr lang="uk-UA" dirty="0" smtClean="0">
                <a:solidFill>
                  <a:srgbClr val="0070C0"/>
                </a:solidFill>
                <a:latin typeface="Arial" panose="020B0604020202020204" pitchFamily="34" charset="0"/>
                <a:cs typeface="Arial" panose="020B0604020202020204" pitchFamily="34" charset="0"/>
              </a:rPr>
              <a:t>також </a:t>
            </a:r>
            <a:r>
              <a:rPr lang="uk-UA" dirty="0">
                <a:solidFill>
                  <a:srgbClr val="0070C0"/>
                </a:solidFill>
                <a:latin typeface="Arial" panose="020B0604020202020204" pitchFamily="34" charset="0"/>
                <a:cs typeface="Arial" panose="020B0604020202020204" pitchFamily="34" charset="0"/>
              </a:rPr>
              <a:t>сумісний з МРТ та КТ</a:t>
            </a:r>
          </a:p>
        </p:txBody>
      </p:sp>
      <p:pic>
        <p:nvPicPr>
          <p:cNvPr id="25602" name="Picture 2" descr="Application of Titanium in Human Implants | Global Sputter Target Suppli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6176" y="1203598"/>
            <a:ext cx="2808312" cy="2239855"/>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5"/>
          <a:stretch>
            <a:fillRect/>
          </a:stretch>
        </p:blipFill>
        <p:spPr>
          <a:xfrm>
            <a:off x="2908256" y="3443453"/>
            <a:ext cx="3126471" cy="1471121"/>
          </a:xfrm>
          <a:prstGeom prst="rect">
            <a:avLst/>
          </a:prstGeom>
          <a:ln>
            <a:noFill/>
          </a:ln>
          <a:effectLst>
            <a:softEdge rad="112500"/>
          </a:effectLst>
        </p:spPr>
      </p:pic>
    </p:spTree>
    <p:extLst>
      <p:ext uri="{BB962C8B-B14F-4D97-AF65-F5344CB8AC3E}">
        <p14:creationId xmlns:p14="http://schemas.microsoft.com/office/powerpoint/2010/main" val="2793592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lnSpc>
                <a:spcPct val="107000"/>
              </a:lnSpc>
              <a:spcAft>
                <a:spcPts val="800"/>
              </a:spcAft>
            </a:pPr>
            <a:r>
              <a:rPr lang="uk-UA" b="1" dirty="0" smtClean="0">
                <a:solidFill>
                  <a:srgbClr val="0070C0"/>
                </a:solidFill>
                <a:latin typeface="Arial" panose="020B0604020202020204" pitchFamily="34" charset="0"/>
                <a:cs typeface="Arial" panose="020B0604020202020204" pitchFamily="34" charset="0"/>
              </a:rPr>
              <a:t>ТАНТАЛ </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graphicFrame>
        <p:nvGraphicFramePr>
          <p:cNvPr id="6" name="Схема 5"/>
          <p:cNvGraphicFramePr/>
          <p:nvPr>
            <p:extLst>
              <p:ext uri="{D42A27DB-BD31-4B8C-83A1-F6EECF244321}">
                <p14:modId xmlns:p14="http://schemas.microsoft.com/office/powerpoint/2010/main" val="2988504790"/>
              </p:ext>
            </p:extLst>
          </p:nvPr>
        </p:nvGraphicFramePr>
        <p:xfrm>
          <a:off x="361288" y="627534"/>
          <a:ext cx="5506856" cy="2585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Рисунок 4"/>
          <p:cNvPicPr/>
          <p:nvPr/>
        </p:nvPicPr>
        <p:blipFill>
          <a:blip r:embed="rId8">
            <a:extLst>
              <a:ext uri="{28A0092B-C50C-407E-A947-70E740481C1C}">
                <a14:useLocalDpi xmlns:a14="http://schemas.microsoft.com/office/drawing/2010/main" val="0"/>
              </a:ext>
            </a:extLst>
          </a:blip>
          <a:srcRect/>
          <a:stretch>
            <a:fillRect/>
          </a:stretch>
        </p:blipFill>
        <p:spPr bwMode="auto">
          <a:xfrm>
            <a:off x="6156176" y="987574"/>
            <a:ext cx="2914015" cy="1945005"/>
          </a:xfrm>
          <a:prstGeom prst="rect">
            <a:avLst/>
          </a:prstGeom>
          <a:noFill/>
        </p:spPr>
      </p:pic>
      <p:pic>
        <p:nvPicPr>
          <p:cNvPr id="2" name="Рисунок 1"/>
          <p:cNvPicPr>
            <a:picLocks noChangeAspect="1"/>
          </p:cNvPicPr>
          <p:nvPr/>
        </p:nvPicPr>
        <p:blipFill>
          <a:blip r:embed="rId9"/>
          <a:stretch>
            <a:fillRect/>
          </a:stretch>
        </p:blipFill>
        <p:spPr>
          <a:xfrm>
            <a:off x="5761888" y="2932580"/>
            <a:ext cx="3308303" cy="1961678"/>
          </a:xfrm>
          <a:prstGeom prst="ellipse">
            <a:avLst/>
          </a:prstGeom>
          <a:ln>
            <a:noFill/>
          </a:ln>
          <a:effectLst>
            <a:softEdge rad="112500"/>
          </a:effectLst>
        </p:spPr>
      </p:pic>
    </p:spTree>
    <p:extLst>
      <p:ext uri="{BB962C8B-B14F-4D97-AF65-F5344CB8AC3E}">
        <p14:creationId xmlns:p14="http://schemas.microsoft.com/office/powerpoint/2010/main" val="12092677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lnSpc>
                <a:spcPct val="107000"/>
              </a:lnSpc>
              <a:spcAft>
                <a:spcPts val="800"/>
              </a:spcAft>
            </a:pPr>
            <a:r>
              <a:rPr lang="uk-UA" b="1" dirty="0" smtClean="0">
                <a:solidFill>
                  <a:srgbClr val="0070C0"/>
                </a:solidFill>
                <a:latin typeface="Arial" panose="020B0604020202020204" pitchFamily="34" charset="0"/>
                <a:cs typeface="Arial" panose="020B0604020202020204" pitchFamily="34" charset="0"/>
              </a:rPr>
              <a:t>МІДЬ</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4" name="Прямоугольник 3"/>
          <p:cNvSpPr/>
          <p:nvPr/>
        </p:nvSpPr>
        <p:spPr>
          <a:xfrm>
            <a:off x="107504" y="519613"/>
            <a:ext cx="5904656" cy="3693319"/>
          </a:xfrm>
          <a:prstGeom prst="rect">
            <a:avLst/>
          </a:prstGeom>
        </p:spPr>
        <p:txBody>
          <a:bodyPr wrap="square">
            <a:spAutoFit/>
          </a:bodyPr>
          <a:lstStyle/>
          <a:p>
            <a:pPr algn="just"/>
            <a:r>
              <a:rPr lang="uk-UA" dirty="0">
                <a:solidFill>
                  <a:srgbClr val="0070C0"/>
                </a:solidFill>
                <a:latin typeface="Arial" panose="020B0604020202020204" pitchFamily="34" charset="0"/>
                <a:cs typeface="Arial" panose="020B0604020202020204" pitchFamily="34" charset="0"/>
              </a:rPr>
              <a:t>О</a:t>
            </a:r>
            <a:r>
              <a:rPr lang="uk-UA" dirty="0" smtClean="0">
                <a:solidFill>
                  <a:srgbClr val="0070C0"/>
                </a:solidFill>
                <a:latin typeface="Arial" panose="020B0604020202020204" pitchFamily="34" charset="0"/>
                <a:cs typeface="Arial" panose="020B0604020202020204" pitchFamily="34" charset="0"/>
              </a:rPr>
              <a:t>станнім </a:t>
            </a:r>
            <a:r>
              <a:rPr lang="uk-UA" dirty="0">
                <a:solidFill>
                  <a:srgbClr val="0070C0"/>
                </a:solidFill>
                <a:latin typeface="Arial" panose="020B0604020202020204" pitchFamily="34" charset="0"/>
                <a:cs typeface="Arial" panose="020B0604020202020204" pitchFamily="34" charset="0"/>
              </a:rPr>
              <a:t>часом медична галузь зосередила свої дослідження на міді та її сплавах. Раніше мідь була недоступною для більшості медичних цілей через тромбогенний ризик, але зараз вона викликає новий інтерес у виробників медичних приладів. В основі цього інтересу лежить той факт, що належним чином екранована мідь може ефективно використовуватися для передачі сигналів до невеликих імплантатів та діагностичних приладів. Завдяки високій провідності можна вбудовувати менші мідні дроти в пристрої, замінюючи більші або дорожчі матеріали для передачі та прийому сигналів або передачі електричних зарядів для виконання завдань всередині тіла.</a:t>
            </a:r>
          </a:p>
        </p:txBody>
      </p:sp>
      <p:pic>
        <p:nvPicPr>
          <p:cNvPr id="7" name="Рисунок 6" descr="铜"/>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4572" y="987574"/>
            <a:ext cx="2994025" cy="1828800"/>
          </a:xfrm>
          <a:prstGeom prst="rect">
            <a:avLst/>
          </a:prstGeom>
          <a:noFill/>
          <a:ln>
            <a:noFill/>
          </a:ln>
        </p:spPr>
      </p:pic>
      <p:pic>
        <p:nvPicPr>
          <p:cNvPr id="5" name="Рисунок 4"/>
          <p:cNvPicPr>
            <a:picLocks noChangeAspect="1"/>
          </p:cNvPicPr>
          <p:nvPr/>
        </p:nvPicPr>
        <p:blipFill>
          <a:blip r:embed="rId4"/>
          <a:stretch>
            <a:fillRect/>
          </a:stretch>
        </p:blipFill>
        <p:spPr>
          <a:xfrm>
            <a:off x="6253669" y="3147814"/>
            <a:ext cx="2755829" cy="1548582"/>
          </a:xfrm>
          <a:prstGeom prst="rect">
            <a:avLst/>
          </a:prstGeom>
          <a:ln>
            <a:noFill/>
          </a:ln>
          <a:effectLst>
            <a:softEdge rad="112500"/>
          </a:effectLst>
        </p:spPr>
      </p:pic>
    </p:spTree>
    <p:extLst>
      <p:ext uri="{BB962C8B-B14F-4D97-AF65-F5344CB8AC3E}">
        <p14:creationId xmlns:p14="http://schemas.microsoft.com/office/powerpoint/2010/main" val="24487674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lnSpc>
                <a:spcPct val="107000"/>
              </a:lnSpc>
              <a:spcAft>
                <a:spcPts val="800"/>
              </a:spcAft>
            </a:pPr>
            <a:r>
              <a:rPr lang="uk-UA" dirty="0">
                <a:solidFill>
                  <a:srgbClr val="0070C0"/>
                </a:solidFill>
                <a:latin typeface="Arial" panose="020B0604020202020204" pitchFamily="34" charset="0"/>
                <a:cs typeface="Arial" panose="020B0604020202020204" pitchFamily="34" charset="0"/>
              </a:rPr>
              <a:t>Антибактеріальні властивості </a:t>
            </a:r>
            <a:r>
              <a:rPr lang="uk-UA" dirty="0" smtClean="0">
                <a:solidFill>
                  <a:srgbClr val="0070C0"/>
                </a:solidFill>
                <a:latin typeface="Arial" panose="020B0604020202020204" pitchFamily="34" charset="0"/>
                <a:cs typeface="Arial" panose="020B0604020202020204" pitchFamily="34" charset="0"/>
              </a:rPr>
              <a:t>міді</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graphicFrame>
        <p:nvGraphicFramePr>
          <p:cNvPr id="2" name="Схема 1"/>
          <p:cNvGraphicFramePr/>
          <p:nvPr>
            <p:extLst>
              <p:ext uri="{D42A27DB-BD31-4B8C-83A1-F6EECF244321}">
                <p14:modId xmlns:p14="http://schemas.microsoft.com/office/powerpoint/2010/main" val="1193885974"/>
              </p:ext>
            </p:extLst>
          </p:nvPr>
        </p:nvGraphicFramePr>
        <p:xfrm>
          <a:off x="179512" y="1275606"/>
          <a:ext cx="5832648" cy="2952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Рисунок 6" descr="铜"/>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34572" y="987574"/>
            <a:ext cx="2639027" cy="1828800"/>
          </a:xfrm>
          <a:prstGeom prst="rect">
            <a:avLst/>
          </a:prstGeom>
          <a:ln>
            <a:noFill/>
          </a:ln>
          <a:effectLst>
            <a:softEdge rad="112500"/>
          </a:effectLst>
        </p:spPr>
      </p:pic>
      <p:pic>
        <p:nvPicPr>
          <p:cNvPr id="6" name="Рисунок 5" descr="copper handle and a person's hand with red sleeve"/>
          <p:cNvPicPr/>
          <p:nvPr/>
        </p:nvPicPr>
        <p:blipFill>
          <a:blip r:embed="rId9">
            <a:extLst>
              <a:ext uri="{28A0092B-C50C-407E-A947-70E740481C1C}">
                <a14:useLocalDpi xmlns:a14="http://schemas.microsoft.com/office/drawing/2010/main" val="0"/>
              </a:ext>
            </a:extLst>
          </a:blip>
          <a:srcRect/>
          <a:stretch>
            <a:fillRect/>
          </a:stretch>
        </p:blipFill>
        <p:spPr bwMode="auto">
          <a:xfrm>
            <a:off x="6109303" y="2927553"/>
            <a:ext cx="2664296" cy="2016760"/>
          </a:xfrm>
          <a:prstGeom prst="rect">
            <a:avLst/>
          </a:prstGeom>
          <a:ln>
            <a:noFill/>
          </a:ln>
          <a:effectLst>
            <a:softEdge rad="112500"/>
          </a:effectLst>
        </p:spPr>
      </p:pic>
    </p:spTree>
    <p:extLst>
      <p:ext uri="{BB962C8B-B14F-4D97-AF65-F5344CB8AC3E}">
        <p14:creationId xmlns:p14="http://schemas.microsoft.com/office/powerpoint/2010/main" val="27498093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r>
              <a:rPr lang="uk-UA" b="1" dirty="0" smtClean="0">
                <a:solidFill>
                  <a:srgbClr val="0070C0"/>
                </a:solidFill>
                <a:latin typeface="Arial" panose="020B0604020202020204" pitchFamily="34" charset="0"/>
                <a:cs typeface="Arial" panose="020B0604020202020204" pitchFamily="34" charset="0"/>
              </a:rPr>
              <a:t>СРІБЛО</a:t>
            </a:r>
            <a:endParaRPr lang="en-US"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6" y="843558"/>
            <a:ext cx="5328592" cy="2031325"/>
          </a:xfrm>
          <a:prstGeom prst="rect">
            <a:avLst/>
          </a:prstGeom>
        </p:spPr>
        <p:txBody>
          <a:bodyPr wrap="square">
            <a:spAutoFit/>
          </a:bodyPr>
          <a:lstStyle/>
          <a:p>
            <a:r>
              <a:rPr lang="uk-UA" dirty="0">
                <a:solidFill>
                  <a:srgbClr val="0070C0"/>
                </a:solidFill>
                <a:latin typeface="Arial" panose="020B0604020202020204" pitchFamily="34" charset="0"/>
                <a:cs typeface="Arial" panose="020B0604020202020204" pitchFamily="34" charset="0"/>
              </a:rPr>
              <a:t>Срібло діє подібно до міді, оскільки має природні антимікробні властивості. Це робить його корисним для виготовлення стентів, несучих імплантатів і навіть для додавання до цементних сумішей, що використовуються для гіпсових пов'язок на кістках. Срібло також сплавляють із цинком або міддю для виготовлення зубних пломб.</a:t>
            </a:r>
          </a:p>
        </p:txBody>
      </p:sp>
      <p:pic>
        <p:nvPicPr>
          <p:cNvPr id="7" name="Рисунок 6" descr="colloidal silver"/>
          <p:cNvPicPr/>
          <p:nvPr/>
        </p:nvPicPr>
        <p:blipFill>
          <a:blip r:embed="rId3">
            <a:extLst>
              <a:ext uri="{28A0092B-C50C-407E-A947-70E740481C1C}">
                <a14:useLocalDpi xmlns:a14="http://schemas.microsoft.com/office/drawing/2010/main" val="0"/>
              </a:ext>
            </a:extLst>
          </a:blip>
          <a:srcRect/>
          <a:stretch>
            <a:fillRect/>
          </a:stretch>
        </p:blipFill>
        <p:spPr bwMode="auto">
          <a:xfrm>
            <a:off x="6012160" y="915566"/>
            <a:ext cx="2727325" cy="1819275"/>
          </a:xfrm>
          <a:prstGeom prst="rect">
            <a:avLst/>
          </a:prstGeom>
          <a:noFill/>
          <a:ln>
            <a:noFill/>
          </a:ln>
        </p:spPr>
      </p:pic>
      <p:pic>
        <p:nvPicPr>
          <p:cNvPr id="4" name="Рисунок 3"/>
          <p:cNvPicPr>
            <a:picLocks noChangeAspect="1"/>
          </p:cNvPicPr>
          <p:nvPr/>
        </p:nvPicPr>
        <p:blipFill>
          <a:blip r:embed="rId4"/>
          <a:stretch>
            <a:fillRect/>
          </a:stretch>
        </p:blipFill>
        <p:spPr>
          <a:xfrm>
            <a:off x="251520" y="3151882"/>
            <a:ext cx="3070987" cy="1749242"/>
          </a:xfrm>
          <a:prstGeom prst="rect">
            <a:avLst/>
          </a:prstGeom>
        </p:spPr>
      </p:pic>
      <p:pic>
        <p:nvPicPr>
          <p:cNvPr id="6" name="Рисунок 5"/>
          <p:cNvPicPr>
            <a:picLocks noChangeAspect="1"/>
          </p:cNvPicPr>
          <p:nvPr/>
        </p:nvPicPr>
        <p:blipFill>
          <a:blip r:embed="rId5"/>
          <a:stretch>
            <a:fillRect/>
          </a:stretch>
        </p:blipFill>
        <p:spPr>
          <a:xfrm>
            <a:off x="3666615" y="3151881"/>
            <a:ext cx="2038350" cy="1762607"/>
          </a:xfrm>
          <a:prstGeom prst="rect">
            <a:avLst/>
          </a:prstGeom>
        </p:spPr>
      </p:pic>
    </p:spTree>
    <p:extLst>
      <p:ext uri="{BB962C8B-B14F-4D97-AF65-F5344CB8AC3E}">
        <p14:creationId xmlns:p14="http://schemas.microsoft.com/office/powerpoint/2010/main" val="3812686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uk-UA" b="1" dirty="0" smtClean="0">
                <a:solidFill>
                  <a:srgbClr val="0070C0"/>
                </a:solidFill>
                <a:latin typeface="Arial" panose="020B0604020202020204" pitchFamily="34" charset="0"/>
                <a:cs typeface="Arial" panose="020B0604020202020204" pitchFamily="34" charset="0"/>
              </a:rPr>
              <a:t>ЗОЛОТО</a:t>
            </a:r>
            <a:endParaRPr lang="en-US"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5" y="852757"/>
            <a:ext cx="5832649" cy="3970318"/>
          </a:xfrm>
          <a:prstGeom prst="rect">
            <a:avLst/>
          </a:prstGeom>
        </p:spPr>
        <p:txBody>
          <a:bodyPr wrap="square">
            <a:spAutoFit/>
          </a:bodyPr>
          <a:lstStyle/>
          <a:p>
            <a:r>
              <a:rPr lang="uk-UA" dirty="0" smtClean="0">
                <a:solidFill>
                  <a:srgbClr val="0070C0"/>
                </a:solidFill>
                <a:latin typeface="Arial" panose="020B0604020202020204" pitchFamily="34" charset="0"/>
                <a:cs typeface="Arial" panose="020B0604020202020204" pitchFamily="34" charset="0"/>
              </a:rPr>
              <a:t>Золото </a:t>
            </a:r>
            <a:r>
              <a:rPr lang="uk-UA" dirty="0">
                <a:solidFill>
                  <a:srgbClr val="0070C0"/>
                </a:solidFill>
                <a:latin typeface="Arial" panose="020B0604020202020204" pitchFamily="34" charset="0"/>
                <a:cs typeface="Arial" panose="020B0604020202020204" pitchFamily="34" charset="0"/>
              </a:rPr>
              <a:t>має хорошу корозійну стійкість і </a:t>
            </a:r>
            <a:r>
              <a:rPr lang="uk-UA" dirty="0" smtClean="0">
                <a:solidFill>
                  <a:srgbClr val="0070C0"/>
                </a:solidFill>
                <a:latin typeface="Arial" panose="020B0604020202020204" pitchFamily="34" charset="0"/>
                <a:cs typeface="Arial" panose="020B0604020202020204" pitchFamily="34" charset="0"/>
              </a:rPr>
              <a:t>біосумісністьЗавдяки </a:t>
            </a:r>
            <a:r>
              <a:rPr lang="uk-UA" dirty="0">
                <a:solidFill>
                  <a:srgbClr val="0070C0"/>
                </a:solidFill>
                <a:latin typeface="Arial" panose="020B0604020202020204" pitchFamily="34" charset="0"/>
                <a:cs typeface="Arial" panose="020B0604020202020204" pitchFamily="34" charset="0"/>
              </a:rPr>
              <a:t>своїй пластичності, його легко формувати, і в минулому воно широко використовувалося для багатьох видів стоматологічних реставрацій. Зараз така практика вже не поширена, і золото замінюють іншими синтетичними матеріалами. Золото має деякі біоцидні властивості, тому його можна знайти в протипухлинних препаратах. Але, звичайно, </a:t>
            </a:r>
            <a:r>
              <a:rPr lang="uk-UA" dirty="0" smtClean="0">
                <a:solidFill>
                  <a:srgbClr val="0070C0"/>
                </a:solidFill>
                <a:latin typeface="Arial" panose="020B0604020202020204" pitchFamily="34" charset="0"/>
                <a:cs typeface="Arial" panose="020B0604020202020204" pitchFamily="34" charset="0"/>
              </a:rPr>
              <a:t>золото є </a:t>
            </a:r>
            <a:r>
              <a:rPr lang="uk-UA" dirty="0">
                <a:solidFill>
                  <a:srgbClr val="0070C0"/>
                </a:solidFill>
                <a:latin typeface="Arial" panose="020B0604020202020204" pitchFamily="34" charset="0"/>
                <a:cs typeface="Arial" panose="020B0604020202020204" pitchFamily="34" charset="0"/>
              </a:rPr>
              <a:t>дорогим і рідкісним, і зазвичай використовується у вигляді дуже тонкого покриття, а не у вигляді суцільного золота. Покриття золотом є поширеним на дротах, провідниках, </a:t>
            </a:r>
            <a:r>
              <a:rPr lang="ru-RU" dirty="0" smtClean="0">
                <a:solidFill>
                  <a:srgbClr val="0070C0"/>
                </a:solidFill>
                <a:latin typeface="Arial" panose="020B0604020202020204" pitchFamily="34" charset="0"/>
                <a:cs typeface="Arial" panose="020B0604020202020204" pitchFamily="34" charset="0"/>
              </a:rPr>
              <a:t>та </a:t>
            </a:r>
            <a:r>
              <a:rPr lang="uk-UA" dirty="0" smtClean="0">
                <a:solidFill>
                  <a:srgbClr val="0070C0"/>
                </a:solidFill>
                <a:latin typeface="Arial" panose="020B0604020202020204" pitchFamily="34" charset="0"/>
                <a:cs typeface="Arial" panose="020B0604020202020204" pitchFamily="34" charset="0"/>
              </a:rPr>
              <a:t>інших</a:t>
            </a:r>
            <a:r>
              <a:rPr lang="ru-RU" dirty="0" smtClean="0">
                <a:solidFill>
                  <a:srgbClr val="0070C0"/>
                </a:solidFill>
                <a:latin typeface="Arial" panose="020B0604020202020204" pitchFamily="34" charset="0"/>
                <a:cs typeface="Arial" panose="020B0604020202020204" pitchFamily="34" charset="0"/>
              </a:rPr>
              <a:t> </a:t>
            </a:r>
            <a:r>
              <a:rPr lang="ru-RU" dirty="0">
                <a:solidFill>
                  <a:srgbClr val="0070C0"/>
                </a:solidFill>
                <a:latin typeface="Arial" panose="020B0604020202020204" pitchFamily="34" charset="0"/>
                <a:cs typeface="Arial" panose="020B0604020202020204" pitchFamily="34" charset="0"/>
              </a:rPr>
              <a:t>мікроелектронних компонентах, що використовуються в датчиках та імплантатах для електростимуляції</a:t>
            </a:r>
            <a:endParaRPr lang="en-US" dirty="0">
              <a:solidFill>
                <a:srgbClr val="0070C0"/>
              </a:solidFill>
              <a:latin typeface="Arial" panose="020B0604020202020204" pitchFamily="34" charset="0"/>
              <a:cs typeface="Arial" panose="020B0604020202020204" pitchFamily="34" charset="0"/>
            </a:endParaRPr>
          </a:p>
        </p:txBody>
      </p:sp>
      <p:pic>
        <p:nvPicPr>
          <p:cNvPr id="30722" name="Picture 2" descr="Gold | Bulwik Jewell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6963" y="3219822"/>
            <a:ext cx="13502608" cy="10126956"/>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a:stretch>
            <a:fillRect/>
          </a:stretch>
        </p:blipFill>
        <p:spPr>
          <a:xfrm>
            <a:off x="6228184" y="852757"/>
            <a:ext cx="3024358" cy="1879944"/>
          </a:xfrm>
          <a:prstGeom prst="rect">
            <a:avLst/>
          </a:prstGeom>
          <a:ln>
            <a:noFill/>
          </a:ln>
          <a:effectLst>
            <a:softEdge rad="112500"/>
          </a:effectLst>
        </p:spPr>
      </p:pic>
      <p:pic>
        <p:nvPicPr>
          <p:cNvPr id="7" name="Рисунок 6"/>
          <p:cNvPicPr>
            <a:picLocks noChangeAspect="1"/>
          </p:cNvPicPr>
          <p:nvPr/>
        </p:nvPicPr>
        <p:blipFill>
          <a:blip r:embed="rId5"/>
          <a:stretch>
            <a:fillRect/>
          </a:stretch>
        </p:blipFill>
        <p:spPr>
          <a:xfrm>
            <a:off x="6552231" y="2859782"/>
            <a:ext cx="2376264" cy="1800200"/>
          </a:xfrm>
          <a:prstGeom prst="rect">
            <a:avLst/>
          </a:prstGeom>
          <a:ln>
            <a:noFill/>
          </a:ln>
          <a:effectLst>
            <a:softEdge rad="112500"/>
          </a:effectLst>
        </p:spPr>
      </p:pic>
    </p:spTree>
    <p:extLst>
      <p:ext uri="{BB962C8B-B14F-4D97-AF65-F5344CB8AC3E}">
        <p14:creationId xmlns:p14="http://schemas.microsoft.com/office/powerpoint/2010/main" val="869112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uk-UA" b="1" dirty="0" smtClean="0">
                <a:solidFill>
                  <a:srgbClr val="0070C0"/>
                </a:solidFill>
                <a:latin typeface="Arial" panose="020B0604020202020204" pitchFamily="34" charset="0"/>
                <a:cs typeface="Arial" panose="020B0604020202020204" pitchFamily="34" charset="0"/>
              </a:rPr>
              <a:t>ПЛАТИНА</a:t>
            </a:r>
            <a:endParaRPr lang="uk-UA"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5" y="852757"/>
            <a:ext cx="5881837" cy="2031325"/>
          </a:xfrm>
          <a:prstGeom prst="rect">
            <a:avLst/>
          </a:prstGeom>
        </p:spPr>
        <p:txBody>
          <a:bodyPr wrap="square">
            <a:spAutoFit/>
          </a:bodyPr>
          <a:lstStyle/>
          <a:p>
            <a:r>
              <a:rPr lang="uk-UA" dirty="0">
                <a:solidFill>
                  <a:srgbClr val="0070C0"/>
                </a:solidFill>
                <a:latin typeface="Arial" panose="020B0604020202020204" pitchFamily="34" charset="0"/>
                <a:cs typeface="Arial" panose="020B0604020202020204" pitchFamily="34" charset="0"/>
              </a:rPr>
              <a:t>С</a:t>
            </a:r>
            <a:r>
              <a:rPr lang="uk-UA" dirty="0" smtClean="0">
                <a:solidFill>
                  <a:srgbClr val="0070C0"/>
                </a:solidFill>
                <a:latin typeface="Arial" panose="020B0604020202020204" pitchFamily="34" charset="0"/>
                <a:cs typeface="Arial" panose="020B0604020202020204" pitchFamily="34" charset="0"/>
              </a:rPr>
              <a:t>табільний </a:t>
            </a:r>
            <a:r>
              <a:rPr lang="uk-UA" dirty="0">
                <a:solidFill>
                  <a:srgbClr val="0070C0"/>
                </a:solidFill>
                <a:latin typeface="Arial" panose="020B0604020202020204" pitchFamily="34" charset="0"/>
                <a:cs typeface="Arial" panose="020B0604020202020204" pitchFamily="34" charset="0"/>
              </a:rPr>
              <a:t>інертний метал, платина, є біосумісним і також є чудовим провідником. Дуже тонкі платинові дроти використовуються для внутрішніх електронних імплантатів, таких як кардіостимулятори та слухові апарати. Він також є перспективним у застосуванні для лікування неврологічних розладів та моніторингу мозкових хвиль. </a:t>
            </a:r>
          </a:p>
        </p:txBody>
      </p:sp>
      <p:pic>
        <p:nvPicPr>
          <p:cNvPr id="30722" name="Picture 2" descr="Gold | Bulwik Jewell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6963" y="3219822"/>
            <a:ext cx="13502608" cy="10126956"/>
          </a:xfrm>
          <a:prstGeom prst="rect">
            <a:avLst/>
          </a:prstGeom>
          <a:noFill/>
          <a:extLst>
            <a:ext uri="{909E8E84-426E-40DD-AFC4-6F175D3DCCD1}">
              <a14:hiddenFill xmlns:a14="http://schemas.microsoft.com/office/drawing/2010/main">
                <a:solidFill>
                  <a:srgbClr val="FFFFFF"/>
                </a:solidFill>
              </a14:hiddenFill>
            </a:ext>
          </a:extLst>
        </p:spPr>
      </p:pic>
      <p:pic>
        <p:nvPicPr>
          <p:cNvPr id="8" name="Рисунок 7" descr="platinum dental crown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3838" y="2787774"/>
            <a:ext cx="2485390" cy="1657985"/>
          </a:xfrm>
          <a:prstGeom prst="rect">
            <a:avLst/>
          </a:prstGeom>
          <a:noFill/>
          <a:ln>
            <a:noFill/>
          </a:ln>
        </p:spPr>
      </p:pic>
      <p:pic>
        <p:nvPicPr>
          <p:cNvPr id="5" name="Рисунок 4"/>
          <p:cNvPicPr>
            <a:picLocks noChangeAspect="1"/>
          </p:cNvPicPr>
          <p:nvPr/>
        </p:nvPicPr>
        <p:blipFill>
          <a:blip r:embed="rId5"/>
          <a:stretch>
            <a:fillRect/>
          </a:stretch>
        </p:blipFill>
        <p:spPr>
          <a:xfrm>
            <a:off x="6505575" y="987574"/>
            <a:ext cx="2638425" cy="1733550"/>
          </a:xfrm>
          <a:prstGeom prst="rect">
            <a:avLst/>
          </a:prstGeom>
        </p:spPr>
      </p:pic>
      <p:pic>
        <p:nvPicPr>
          <p:cNvPr id="6" name="Рисунок 5"/>
          <p:cNvPicPr>
            <a:picLocks noChangeAspect="1"/>
          </p:cNvPicPr>
          <p:nvPr/>
        </p:nvPicPr>
        <p:blipFill>
          <a:blip r:embed="rId6"/>
          <a:stretch>
            <a:fillRect/>
          </a:stretch>
        </p:blipFill>
        <p:spPr>
          <a:xfrm>
            <a:off x="3419872" y="2935665"/>
            <a:ext cx="2857500" cy="1600200"/>
          </a:xfrm>
          <a:prstGeom prst="rect">
            <a:avLst/>
          </a:prstGeom>
        </p:spPr>
      </p:pic>
      <p:pic>
        <p:nvPicPr>
          <p:cNvPr id="9" name="Рисунок 8"/>
          <p:cNvPicPr>
            <a:picLocks noChangeAspect="1"/>
          </p:cNvPicPr>
          <p:nvPr/>
        </p:nvPicPr>
        <p:blipFill>
          <a:blip r:embed="rId7"/>
          <a:stretch>
            <a:fillRect/>
          </a:stretch>
        </p:blipFill>
        <p:spPr>
          <a:xfrm>
            <a:off x="395535" y="2935665"/>
            <a:ext cx="2414588" cy="1609725"/>
          </a:xfrm>
          <a:prstGeom prst="rect">
            <a:avLst/>
          </a:prstGeom>
          <a:ln>
            <a:noFill/>
          </a:ln>
          <a:effectLst>
            <a:softEdge rad="112500"/>
          </a:effectLst>
        </p:spPr>
      </p:pic>
    </p:spTree>
    <p:extLst>
      <p:ext uri="{BB962C8B-B14F-4D97-AF65-F5344CB8AC3E}">
        <p14:creationId xmlns:p14="http://schemas.microsoft.com/office/powerpoint/2010/main" val="27859780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lvl="0" algn="ctr"/>
            <a:r>
              <a:rPr lang="uk-UA" b="1" dirty="0" smtClean="0">
                <a:solidFill>
                  <a:srgbClr val="0070C0"/>
                </a:solidFill>
                <a:latin typeface="Arial" panose="020B0604020202020204" pitchFamily="34" charset="0"/>
                <a:cs typeface="Arial" panose="020B0604020202020204" pitchFamily="34" charset="0"/>
              </a:rPr>
              <a:t>НІТІНОЛ</a:t>
            </a:r>
            <a:endParaRPr lang="ru-RU" b="1" dirty="0">
              <a:solidFill>
                <a:srgbClr val="0070C0"/>
              </a:solidFill>
            </a:endParaRPr>
          </a:p>
        </p:txBody>
      </p:sp>
      <p:graphicFrame>
        <p:nvGraphicFramePr>
          <p:cNvPr id="2" name="Схема 1"/>
          <p:cNvGraphicFramePr/>
          <p:nvPr>
            <p:extLst>
              <p:ext uri="{D42A27DB-BD31-4B8C-83A1-F6EECF244321}">
                <p14:modId xmlns:p14="http://schemas.microsoft.com/office/powerpoint/2010/main" val="2343952116"/>
              </p:ext>
            </p:extLst>
          </p:nvPr>
        </p:nvGraphicFramePr>
        <p:xfrm>
          <a:off x="107505" y="771550"/>
          <a:ext cx="5904656" cy="40516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Рисунок 5" descr="Electropolishing for Nitinol: A Specialized Finishing Process | Able"/>
          <p:cNvPicPr/>
          <p:nvPr/>
        </p:nvPicPr>
        <p:blipFill>
          <a:blip r:embed="rId8">
            <a:extLst>
              <a:ext uri="{28A0092B-C50C-407E-A947-70E740481C1C}">
                <a14:useLocalDpi xmlns:a14="http://schemas.microsoft.com/office/drawing/2010/main" val="0"/>
              </a:ext>
            </a:extLst>
          </a:blip>
          <a:srcRect/>
          <a:stretch>
            <a:fillRect/>
          </a:stretch>
        </p:blipFill>
        <p:spPr bwMode="auto">
          <a:xfrm>
            <a:off x="6012161" y="1188968"/>
            <a:ext cx="1512167" cy="1233889"/>
          </a:xfrm>
          <a:prstGeom prst="rect">
            <a:avLst/>
          </a:prstGeom>
          <a:ln>
            <a:noFill/>
          </a:ln>
          <a:effectLst>
            <a:softEdge rad="112500"/>
          </a:effectLst>
        </p:spPr>
      </p:pic>
      <p:pic>
        <p:nvPicPr>
          <p:cNvPr id="11" name="Рисунок 10"/>
          <p:cNvPicPr>
            <a:picLocks noChangeAspect="1"/>
          </p:cNvPicPr>
          <p:nvPr/>
        </p:nvPicPr>
        <p:blipFill>
          <a:blip r:embed="rId9"/>
          <a:stretch>
            <a:fillRect/>
          </a:stretch>
        </p:blipFill>
        <p:spPr>
          <a:xfrm>
            <a:off x="7668344" y="1234421"/>
            <a:ext cx="1440160" cy="1142984"/>
          </a:xfrm>
          <a:prstGeom prst="rect">
            <a:avLst/>
          </a:prstGeom>
          <a:ln>
            <a:noFill/>
          </a:ln>
          <a:effectLst>
            <a:softEdge rad="112500"/>
          </a:effectLst>
        </p:spPr>
      </p:pic>
      <p:pic>
        <p:nvPicPr>
          <p:cNvPr id="12" name="Рисунок 11"/>
          <p:cNvPicPr>
            <a:picLocks noChangeAspect="1"/>
          </p:cNvPicPr>
          <p:nvPr/>
        </p:nvPicPr>
        <p:blipFill>
          <a:blip r:embed="rId10"/>
          <a:stretch>
            <a:fillRect/>
          </a:stretch>
        </p:blipFill>
        <p:spPr>
          <a:xfrm>
            <a:off x="6043370" y="2458244"/>
            <a:ext cx="2993126" cy="1914843"/>
          </a:xfrm>
          <a:prstGeom prst="rect">
            <a:avLst/>
          </a:prstGeom>
          <a:ln>
            <a:noFill/>
          </a:ln>
          <a:effectLst>
            <a:softEdge rad="112500"/>
          </a:effectLst>
        </p:spPr>
      </p:pic>
    </p:spTree>
    <p:extLst>
      <p:ext uri="{BB962C8B-B14F-4D97-AF65-F5344CB8AC3E}">
        <p14:creationId xmlns:p14="http://schemas.microsoft.com/office/powerpoint/2010/main" val="4014706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lnSpc>
                <a:spcPct val="107000"/>
              </a:lnSpc>
              <a:spcAft>
                <a:spcPts val="800"/>
              </a:spcAft>
            </a:pPr>
            <a:r>
              <a:rPr lang="uk-UA" b="1" dirty="0" smtClean="0">
                <a:solidFill>
                  <a:srgbClr val="0070C0"/>
                </a:solidFill>
                <a:latin typeface="Arial" panose="020B0604020202020204" pitchFamily="34" charset="0"/>
                <a:cs typeface="Arial" panose="020B0604020202020204" pitchFamily="34" charset="0"/>
              </a:rPr>
              <a:t>НІОБІЙ</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7" name="Рисунок 6" descr="10 Important Uses of Niobium | Refractory Metals and Alloy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1275606"/>
            <a:ext cx="2644140" cy="2232248"/>
          </a:xfrm>
          <a:prstGeom prst="rect">
            <a:avLst/>
          </a:prstGeom>
          <a:noFill/>
          <a:ln>
            <a:noFill/>
          </a:ln>
        </p:spPr>
      </p:pic>
      <p:sp>
        <p:nvSpPr>
          <p:cNvPr id="4" name="Прямоугольник 3"/>
          <p:cNvSpPr/>
          <p:nvPr/>
        </p:nvSpPr>
        <p:spPr>
          <a:xfrm>
            <a:off x="323528" y="553923"/>
            <a:ext cx="5616624" cy="2862322"/>
          </a:xfrm>
          <a:prstGeom prst="rect">
            <a:avLst/>
          </a:prstGeom>
        </p:spPr>
        <p:txBody>
          <a:bodyPr wrap="square">
            <a:spAutoFit/>
          </a:bodyPr>
          <a:lstStyle/>
          <a:p>
            <a:r>
              <a:rPr lang="uk-UA" dirty="0">
                <a:solidFill>
                  <a:srgbClr val="0070C0"/>
                </a:solidFill>
                <a:latin typeface="Arial" panose="020B0604020202020204" pitchFamily="34" charset="0"/>
                <a:cs typeface="Arial" panose="020B0604020202020204" pitchFamily="34" charset="0"/>
              </a:rPr>
              <a:t>Зростає інтерес до ніобію та його сплавів для використання в медичних пристроях. Він часто зустрічається в таких пристроях, як кардіостимулятори, оскільки цей метал є фізіологічно інертним</a:t>
            </a:r>
            <a:r>
              <a:rPr lang="uk-UA" dirty="0" smtClean="0">
                <a:solidFill>
                  <a:srgbClr val="0070C0"/>
                </a:solidFill>
                <a:latin typeface="Arial" panose="020B0604020202020204" pitchFamily="34" charset="0"/>
                <a:cs typeface="Arial" panose="020B0604020202020204" pitchFamily="34" charset="0"/>
              </a:rPr>
              <a:t>. Ніобій</a:t>
            </a:r>
            <a:r>
              <a:rPr lang="uk-UA" dirty="0">
                <a:solidFill>
                  <a:srgbClr val="0070C0"/>
                </a:solidFill>
                <a:latin typeface="Arial" panose="020B0604020202020204" pitchFamily="34" charset="0"/>
                <a:cs typeface="Arial" panose="020B0604020202020204" pitchFamily="34" charset="0"/>
              </a:rPr>
              <a:t>, оброблений гідроксидом натрію, утворює пористий шар,  який сприяє остеоінтеграції, що також робить його привабливою альтернативою для внутрішніх медичних застосувань.</a:t>
            </a:r>
            <a:endParaRPr lang="en-US" dirty="0" smtClean="0"/>
          </a:p>
          <a:p>
            <a:endParaRPr lang="en-US" dirty="0"/>
          </a:p>
          <a:p>
            <a:endParaRPr lang="uk-UA" dirty="0"/>
          </a:p>
        </p:txBody>
      </p:sp>
    </p:spTree>
    <p:extLst>
      <p:ext uri="{BB962C8B-B14F-4D97-AF65-F5344CB8AC3E}">
        <p14:creationId xmlns:p14="http://schemas.microsoft.com/office/powerpoint/2010/main" val="16987249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r>
              <a:rPr lang="uk-UA" b="1" dirty="0" smtClean="0">
                <a:solidFill>
                  <a:srgbClr val="0070C0"/>
                </a:solidFill>
                <a:latin typeface="Arial" panose="020B0604020202020204" pitchFamily="34" charset="0"/>
                <a:cs typeface="Arial" panose="020B0604020202020204" pitchFamily="34" charset="0"/>
              </a:rPr>
              <a:t>КОБАЛЬТ-ХРОМ</a:t>
            </a:r>
            <a:endParaRPr lang="en-US"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6" y="915566"/>
            <a:ext cx="5328592" cy="2031325"/>
          </a:xfrm>
          <a:prstGeom prst="rect">
            <a:avLst/>
          </a:prstGeom>
        </p:spPr>
        <p:txBody>
          <a:bodyPr wrap="square">
            <a:spAutoFit/>
          </a:bodyPr>
          <a:lstStyle/>
          <a:p>
            <a:r>
              <a:rPr lang="uk-UA" dirty="0">
                <a:solidFill>
                  <a:srgbClr val="0070C0"/>
                </a:solidFill>
                <a:latin typeface="Arial" panose="020B0604020202020204" pitchFamily="34" charset="0"/>
                <a:cs typeface="Arial" panose="020B0604020202020204" pitchFamily="34" charset="0"/>
              </a:rPr>
              <a:t>Кобальт-хром має високу зносостійкість і використовується для заміни суглобів та зубних імплантатів. Він може бути електрополірований, щоб поверхня була дуже гладкою для запобігання забрудненню. Хоча він дуже твердий, деталі з кобальт-хрому можуть бути оброблені на верстатах з ЧПУ або надруковані на 3</a:t>
            </a:r>
            <a:r>
              <a:rPr lang="en-US" dirty="0">
                <a:solidFill>
                  <a:srgbClr val="0070C0"/>
                </a:solidFill>
                <a:latin typeface="Arial" panose="020B0604020202020204" pitchFamily="34" charset="0"/>
                <a:cs typeface="Arial" panose="020B0604020202020204" pitchFamily="34" charset="0"/>
              </a:rPr>
              <a:t>D-</a:t>
            </a:r>
            <a:r>
              <a:rPr lang="uk-UA" dirty="0">
                <a:solidFill>
                  <a:srgbClr val="0070C0"/>
                </a:solidFill>
                <a:latin typeface="Arial" panose="020B0604020202020204" pitchFamily="34" charset="0"/>
                <a:cs typeface="Arial" panose="020B0604020202020204" pitchFamily="34" charset="0"/>
              </a:rPr>
              <a:t>принтері.</a:t>
            </a:r>
            <a:endParaRPr lang="en-US" dirty="0">
              <a:solidFill>
                <a:srgbClr val="0070C0"/>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3"/>
          <a:stretch>
            <a:fillRect/>
          </a:stretch>
        </p:blipFill>
        <p:spPr>
          <a:xfrm>
            <a:off x="5940152" y="915567"/>
            <a:ext cx="2952328" cy="1440160"/>
          </a:xfrm>
          <a:prstGeom prst="rect">
            <a:avLst/>
          </a:prstGeom>
          <a:ln>
            <a:noFill/>
          </a:ln>
          <a:effectLst>
            <a:softEdge rad="112500"/>
          </a:effectLst>
        </p:spPr>
      </p:pic>
      <p:sp>
        <p:nvSpPr>
          <p:cNvPr id="9" name="Прямоугольник 8"/>
          <p:cNvSpPr/>
          <p:nvPr/>
        </p:nvSpPr>
        <p:spPr>
          <a:xfrm>
            <a:off x="393203" y="3003798"/>
            <a:ext cx="5245594" cy="1754326"/>
          </a:xfrm>
          <a:prstGeom prst="rect">
            <a:avLst/>
          </a:prstGeom>
        </p:spPr>
        <p:txBody>
          <a:bodyPr wrap="square">
            <a:spAutoFit/>
          </a:bodyPr>
          <a:lstStyle/>
          <a:p>
            <a:r>
              <a:rPr lang="uk-UA" dirty="0">
                <a:solidFill>
                  <a:srgbClr val="C00000"/>
                </a:solidFill>
                <a:latin typeface="Arial" panose="020B0604020202020204" pitchFamily="34" charset="0"/>
                <a:cs typeface="Arial" panose="020B0604020202020204" pitchFamily="34" charset="0"/>
              </a:rPr>
              <a:t>Плюси і мінуси </a:t>
            </a:r>
            <a:r>
              <a:rPr lang="uk-UA" dirty="0" smtClean="0">
                <a:solidFill>
                  <a:srgbClr val="C00000"/>
                </a:solidFill>
                <a:latin typeface="Arial" panose="020B0604020202020204" pitchFamily="34" charset="0"/>
                <a:cs typeface="Arial" panose="020B0604020202020204" pitchFamily="34" charset="0"/>
              </a:rPr>
              <a:t>кобальт-хрому</a:t>
            </a:r>
          </a:p>
          <a:p>
            <a:r>
              <a:rPr lang="uk-UA" dirty="0" smtClean="0">
                <a:solidFill>
                  <a:srgbClr val="0070C0"/>
                </a:solidFill>
                <a:latin typeface="Arial" panose="020B0604020202020204" pitchFamily="34" charset="0"/>
                <a:cs typeface="Arial" panose="020B0604020202020204" pitchFamily="34" charset="0"/>
              </a:rPr>
              <a:t>Сплави </a:t>
            </a:r>
            <a:r>
              <a:rPr lang="uk-UA" dirty="0">
                <a:solidFill>
                  <a:srgbClr val="0070C0"/>
                </a:solidFill>
                <a:latin typeface="Arial" panose="020B0604020202020204" pitchFamily="34" charset="0"/>
                <a:cs typeface="Arial" panose="020B0604020202020204" pitchFamily="34" charset="0"/>
              </a:rPr>
              <a:t>кобальту і хрому є чудовими медичними металами для заміни тазостегнових і плечових суглобів. Існують певні побоювання, що з часом, у міру зношування, іони кобальту, хрому </a:t>
            </a:r>
            <a:r>
              <a:rPr lang="uk-UA" dirty="0" err="1">
                <a:solidFill>
                  <a:srgbClr val="0070C0"/>
                </a:solidFill>
                <a:latin typeface="Arial" panose="020B0604020202020204" pitchFamily="34" charset="0"/>
                <a:cs typeface="Arial" panose="020B0604020202020204" pitchFamily="34" charset="0"/>
              </a:rPr>
              <a:t>інікелю</a:t>
            </a:r>
            <a:r>
              <a:rPr lang="uk-UA" dirty="0">
                <a:solidFill>
                  <a:srgbClr val="0070C0"/>
                </a:solidFill>
                <a:latin typeface="Arial" panose="020B0604020202020204" pitchFamily="34" charset="0"/>
                <a:cs typeface="Arial" panose="020B0604020202020204" pitchFamily="34" charset="0"/>
              </a:rPr>
              <a:t> можуть потрапляти в кровотік.</a:t>
            </a:r>
            <a:endParaRPr lang="en-US" dirty="0">
              <a:solidFill>
                <a:srgbClr val="0070C0"/>
              </a:solidFill>
            </a:endParaRPr>
          </a:p>
        </p:txBody>
      </p:sp>
      <p:pic>
        <p:nvPicPr>
          <p:cNvPr id="10" name="Рисунок 9"/>
          <p:cNvPicPr>
            <a:picLocks noChangeAspect="1"/>
          </p:cNvPicPr>
          <p:nvPr/>
        </p:nvPicPr>
        <p:blipFill>
          <a:blip r:embed="rId4"/>
          <a:stretch>
            <a:fillRect/>
          </a:stretch>
        </p:blipFill>
        <p:spPr>
          <a:xfrm>
            <a:off x="6084168" y="2744219"/>
            <a:ext cx="2880320" cy="1714284"/>
          </a:xfrm>
          <a:prstGeom prst="rect">
            <a:avLst/>
          </a:prstGeom>
        </p:spPr>
      </p:pic>
    </p:spTree>
    <p:extLst>
      <p:ext uri="{BB962C8B-B14F-4D97-AF65-F5344CB8AC3E}">
        <p14:creationId xmlns:p14="http://schemas.microsoft.com/office/powerpoint/2010/main" val="4979290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ru-RU" b="1" dirty="0" smtClean="0">
                <a:solidFill>
                  <a:srgbClr val="0070C0"/>
                </a:solidFill>
                <a:latin typeface="Arial" panose="020B0604020202020204" pitchFamily="34" charset="0"/>
                <a:cs typeface="Arial" panose="020B0604020202020204" pitchFamily="34" charset="0"/>
              </a:rPr>
              <a:t>ІРИДІЙ</a:t>
            </a:r>
            <a:endParaRPr lang="uk-UA"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539552" y="579989"/>
            <a:ext cx="5472609" cy="923330"/>
          </a:xfrm>
          <a:prstGeom prst="rect">
            <a:avLst/>
          </a:prstGeom>
        </p:spPr>
        <p:txBody>
          <a:bodyPr wrap="square">
            <a:spAutoFit/>
          </a:bodyPr>
          <a:lstStyle/>
          <a:p>
            <a:r>
              <a:rPr lang="uk-UA" dirty="0" smtClean="0">
                <a:solidFill>
                  <a:srgbClr val="0070C0"/>
                </a:solidFill>
              </a:rPr>
              <a:t>Основне застосування іридію, або оксиду іридію, полягає в покритті проводів, що використовуються в пристроях для електростимуляції.</a:t>
            </a:r>
            <a:endParaRPr lang="uk-UA" dirty="0">
              <a:solidFill>
                <a:srgbClr val="0070C0"/>
              </a:solidFill>
              <a:latin typeface="Arial" panose="020B0604020202020204" pitchFamily="34" charset="0"/>
              <a:cs typeface="Arial" panose="020B0604020202020204" pitchFamily="34" charset="0"/>
            </a:endParaRPr>
          </a:p>
        </p:txBody>
      </p:sp>
      <p:pic>
        <p:nvPicPr>
          <p:cNvPr id="30722" name="Picture 2" descr="Gold | Bulwik Jewell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6963" y="3219822"/>
            <a:ext cx="13502608" cy="10126956"/>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descr="Pure iridium"/>
          <p:cNvPicPr/>
          <p:nvPr/>
        </p:nvPicPr>
        <p:blipFill>
          <a:blip r:embed="rId4">
            <a:extLst>
              <a:ext uri="{28A0092B-C50C-407E-A947-70E740481C1C}">
                <a14:useLocalDpi xmlns:a14="http://schemas.microsoft.com/office/drawing/2010/main" val="0"/>
              </a:ext>
            </a:extLst>
          </a:blip>
          <a:srcRect/>
          <a:stretch>
            <a:fillRect/>
          </a:stretch>
        </p:blipFill>
        <p:spPr bwMode="auto">
          <a:xfrm>
            <a:off x="6012161" y="1923678"/>
            <a:ext cx="2808312" cy="2229039"/>
          </a:xfrm>
          <a:prstGeom prst="rect">
            <a:avLst/>
          </a:prstGeom>
          <a:ln>
            <a:noFill/>
          </a:ln>
          <a:effectLst>
            <a:softEdge rad="112500"/>
          </a:effectLst>
        </p:spPr>
      </p:pic>
      <p:pic>
        <p:nvPicPr>
          <p:cNvPr id="4" name="Рисунок 3"/>
          <p:cNvPicPr>
            <a:picLocks noChangeAspect="1"/>
          </p:cNvPicPr>
          <p:nvPr/>
        </p:nvPicPr>
        <p:blipFill>
          <a:blip r:embed="rId5"/>
          <a:stretch>
            <a:fillRect/>
          </a:stretch>
        </p:blipFill>
        <p:spPr>
          <a:xfrm>
            <a:off x="467544" y="1499089"/>
            <a:ext cx="5400600" cy="3376918"/>
          </a:xfrm>
          <a:prstGeom prst="ellipse">
            <a:avLst/>
          </a:prstGeom>
          <a:ln>
            <a:noFill/>
          </a:ln>
          <a:effectLst>
            <a:softEdge rad="112500"/>
          </a:effectLst>
        </p:spPr>
      </p:pic>
    </p:spTree>
    <p:extLst>
      <p:ext uri="{BB962C8B-B14F-4D97-AF65-F5344CB8AC3E}">
        <p14:creationId xmlns:p14="http://schemas.microsoft.com/office/powerpoint/2010/main" val="3373624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195736" y="2075161"/>
            <a:ext cx="1035402" cy="936104"/>
          </a:xfrm>
          <a:prstGeom prst="ellipse">
            <a:avLst/>
          </a:prstGeom>
          <a:ln>
            <a:noFill/>
          </a:ln>
          <a:effectLst>
            <a:softEdge rad="112500"/>
          </a:effectLst>
        </p:spPr>
      </p:pic>
      <p:sp>
        <p:nvSpPr>
          <p:cNvPr id="5" name="Прямоугольник 4"/>
          <p:cNvSpPr/>
          <p:nvPr/>
        </p:nvSpPr>
        <p:spPr>
          <a:xfrm>
            <a:off x="4788024" y="2067694"/>
            <a:ext cx="3312368" cy="523220"/>
          </a:xfrm>
          <a:prstGeom prst="rect">
            <a:avLst/>
          </a:prstGeom>
        </p:spPr>
        <p:txBody>
          <a:bodyPr wrap="square">
            <a:spAutoFit/>
          </a:bodyPr>
          <a:lstStyle/>
          <a:p>
            <a:r>
              <a:rPr lang="uk-UA" sz="2800" b="1" dirty="0" smtClean="0">
                <a:solidFill>
                  <a:srgbClr val="0070C0"/>
                </a:solidFill>
                <a:latin typeface="Arial" panose="020B0604020202020204" pitchFamily="34" charset="0"/>
                <a:cs typeface="Arial" panose="020B0604020202020204" pitchFamily="34" charset="0"/>
              </a:rPr>
              <a:t>Дякую за увагу!</a:t>
            </a:r>
            <a:endParaRPr lang="en-US" sz="28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6095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over and End Slide Master">
  <a:themeElements>
    <a:clrScheme name="Genome Editing">
      <a:dk1>
        <a:sysClr val="windowText" lastClr="000000"/>
      </a:dk1>
      <a:lt1>
        <a:sysClr val="window" lastClr="FFFFFF"/>
      </a:lt1>
      <a:dk2>
        <a:srgbClr val="44546A"/>
      </a:dk2>
      <a:lt2>
        <a:srgbClr val="E7E6E6"/>
      </a:lt2>
      <a:accent1>
        <a:srgbClr val="39A5AE"/>
      </a:accent1>
      <a:accent2>
        <a:srgbClr val="2395A6"/>
      </a:accent2>
      <a:accent3>
        <a:srgbClr val="80DBE4"/>
      </a:accent3>
      <a:accent4>
        <a:srgbClr val="CDFEFD"/>
      </a:accent4>
      <a:accent5>
        <a:srgbClr val="FE8B44"/>
      </a:accent5>
      <a:accent6>
        <a:srgbClr val="FDC56F"/>
      </a:accent6>
      <a:hlink>
        <a:srgbClr val="CDFEFD"/>
      </a:hlink>
      <a:folHlink>
        <a:srgbClr val="CDFEFD"/>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1281</TotalTime>
  <Words>7245</Words>
  <Application>Microsoft Office PowerPoint</Application>
  <PresentationFormat>Экран (16:9)</PresentationFormat>
  <Paragraphs>232</Paragraphs>
  <Slides>43</Slides>
  <Notes>30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3</vt:i4>
      </vt:variant>
      <vt:variant>
        <vt:lpstr>Заголовки слайдов</vt:lpstr>
      </vt:variant>
      <vt:variant>
        <vt:i4>43</vt:i4>
      </vt:variant>
    </vt:vector>
  </HeadingPairs>
  <TitlesOfParts>
    <vt:vector size="53" baseType="lpstr">
      <vt:lpstr>맑은 고딕</vt:lpstr>
      <vt:lpstr>Arial</vt:lpstr>
      <vt:lpstr>Arial Unicode MS</vt:lpstr>
      <vt:lpstr>Calibri</vt:lpstr>
      <vt:lpstr>Roboto</vt:lpstr>
      <vt:lpstr>Times New Roman</vt:lpstr>
      <vt:lpstr>Wingdings</vt:lpstr>
      <vt:lpstr>Office Theme</vt:lpstr>
      <vt:lpstr>Custom Design</vt:lpstr>
      <vt:lpstr>Cover and End Slide Master</vt:lpstr>
      <vt:lpstr>Презентация PowerPoint</vt:lpstr>
      <vt:lpstr> Матеріалознавство </vt:lpstr>
      <vt:lpstr>Презентация PowerPoint</vt:lpstr>
      <vt:lpstr> Матеріалознавство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Металеві матеріали</vt:lpstr>
      <vt:lpstr> Металеві матеріали</vt:lpstr>
      <vt:lpstr>Чорні метали та їх сплави.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Кольорові метали та їх сплави.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RePack by Diakov</cp:lastModifiedBy>
  <cp:revision>371</cp:revision>
  <dcterms:created xsi:type="dcterms:W3CDTF">2014-04-01T16:27:38Z</dcterms:created>
  <dcterms:modified xsi:type="dcterms:W3CDTF">2026-04-16T18:23:40Z</dcterms:modified>
</cp:coreProperties>
</file>